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331" r:id="rId5"/>
    <p:sldId id="332" r:id="rId6"/>
    <p:sldId id="333" r:id="rId7"/>
    <p:sldId id="335" r:id="rId8"/>
    <p:sldId id="334" r:id="rId9"/>
    <p:sldId id="336" r:id="rId10"/>
    <p:sldId id="337" r:id="rId11"/>
    <p:sldId id="338" r:id="rId12"/>
    <p:sldId id="339" r:id="rId13"/>
    <p:sldId id="341" r:id="rId14"/>
    <p:sldId id="345" r:id="rId15"/>
    <p:sldId id="340" r:id="rId16"/>
    <p:sldId id="343" r:id="rId17"/>
    <p:sldId id="344" r:id="rId18"/>
    <p:sldId id="330" r:id="rId19"/>
    <p:sldId id="259" r:id="rId20"/>
    <p:sldId id="260" r:id="rId21"/>
    <p:sldId id="346" r:id="rId22"/>
    <p:sldId id="262" r:id="rId23"/>
    <p:sldId id="263" r:id="rId24"/>
    <p:sldId id="264" r:id="rId25"/>
    <p:sldId id="265" r:id="rId26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/>
    <p:restoredTop sz="94626"/>
  </p:normalViewPr>
  <p:slideViewPr>
    <p:cSldViewPr snapToGrid="0" snapToObjects="1">
      <p:cViewPr varScale="1">
        <p:scale>
          <a:sx n="110" d="100"/>
          <a:sy n="110" d="100"/>
        </p:scale>
        <p:origin x="2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732619E-4F23-3148-AE59-38BD8AD298E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71A723-88B9-0A43-94D7-AD8157B1D9E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ABA8A7-AEAF-3743-9014-BABC2887D3D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AB5F6F-3077-D74C-83C3-F01C908C175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8E61854-6F03-4D4B-8B49-5634BE7C3E4D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03060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47F817B-ECFB-3B42-9B32-E0C2FF69A3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112725E-35A3-6940-9F50-87C1D96CAC7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8681E03C-A50B-9546-B5C4-A7797E20F3E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369D97-526A-0646-845E-668146E5093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6ACF9E-AB9C-4C41-A582-668AA0C92CD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48918B-46CA-FD4F-B34B-65304DED2A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CDC60DD-99C9-9645-A556-EE2BA5BB6F7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43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D8FB3C-E091-8A47-B9BB-085FDDF1605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DF5BCBB8-1695-5D4C-B099-0D4D4D612192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58D6DC-F39D-0741-8955-6E1AE972EF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185EBD-4D70-3743-B06C-AC674597DF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01CA4-1F61-5896-448E-7C134C811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0450F5-A4A0-AA27-DAC5-17F2B2B72F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EAD680-399F-8945-5061-53F7071A4B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81A344C-4B45-D8A0-4094-C2C828A5C8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71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0F5F1-C6AE-8FD6-0339-FBB5EEB92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4D7941-AEC2-00CF-2B88-EDFE21A374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CDD3F0-E85B-EFD0-620E-6BAAF77859D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73CEBD-690F-1E5E-7F24-CB9197F678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81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79AE4-205B-42DB-0445-33FDFBB54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10F445-9983-1AC6-AA87-983014B6F5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ED07D3-C25D-B937-92E7-0B0BE58267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6533752-65C8-2449-C81A-0D028C0C04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82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5FAA1-CAF7-474A-E951-2C5002148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32CD4F-4E6B-6770-6ED2-2D004FCF98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E0270-6457-CC75-DD3E-84F4CD4072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961321-EEF7-1EF0-CDE5-38F17CA236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42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F5FB8-D172-E76D-1332-B7D7FD7D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356A23-D60C-B1CE-9A69-A3066CBA30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193171-CD60-C2C2-D82A-0F19727507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358FFD4-5D8E-87BC-EC4F-C7B58EF1D0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977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2DA53-6A39-8C54-BE8E-E49FB8203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BAFC3D-AFA9-0043-C8BE-5C50001217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006866-130D-1FFB-ED6F-FBE7772D77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063983-41AC-64FB-384E-0FE8037E4E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41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8A594-E68D-95A7-77AA-E88379E21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4CF420-9D1C-A102-D7F0-D2A0B20ADFB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6CB2386-78AD-1BB8-028A-E72454F91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E1FD6A-58E6-987B-F110-DA95FF92E0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786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521AD-6597-C162-D23B-521A1CA25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17DA70-A87C-C87B-776C-D9339810D3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57A51EC-0B53-CBAC-8B83-59D0F61CDF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9C1EE3-280E-A588-CB9E-07142D272C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90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E2CAA3-EBFE-0446-82D2-CF63054C19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52CC0F6-BDA4-3241-8FBD-76C2191C5507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0092FE-401F-8648-B236-6E30986383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F6E05C6-F7FA-4C46-B1EB-FC933F44AF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E9BD18-5756-8047-9A82-023037FAFA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BC597E2-1DD0-9B4A-A091-BB7EB50D47F8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9DE905-EE1F-0849-BE31-626E864652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7AFB0BD-5AD1-A14F-92DE-C0627E2877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D921E5-3B42-5746-8F23-95FAE5B1D47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8D2D4494-238C-4548-A63E-A50FEE4BCD1F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E19CA1C-7D9D-FD44-8DA6-D1F0E20E65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58D615-129F-9949-954C-BBA563782A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9DDFF7-9E95-B848-BA6A-2777FE3EFF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B972FD3-967E-C64B-ADEF-5238AFE0F87E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C6C6C4-65F1-0740-A9DD-5E0AA0BE2E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E454E75-9E87-1F42-A679-78EF65286A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6D4AB1-2BBD-EF46-B364-88A7B72629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386345C-9047-784D-A382-00D5B9F85AC9}" type="slidenum">
              <a:t>23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A128B1-D5FE-364A-81E8-AE6146F035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DB6283D-E39E-EF44-A2CB-9FB3BA3D5C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267AF2-A6D7-4345-A97F-AF8E10D12D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14FD5BA4-F20C-2348-938A-F630FB684DC2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157591-F425-5D43-8705-FBD27DE783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55E070-E12D-F444-B423-8F9BBB07DC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2E93C5-FE18-4C47-8CC9-6A555DBA56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AA152ACC-3F24-4046-84FB-1A1DC9BF408D}" type="slidenum">
              <a:t>25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7B836F-5A85-E647-9634-612A453B4B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0616E7-C6A5-9C40-B3BF-26298D2466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DDB473-5525-E443-B487-C22E1B4934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4086F2-7F59-724B-9554-393B5647A3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EE3FD8-3BD3-4748-BD55-D16013989B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92970-5C6E-4497-8B4A-2CCAEB6E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78B4DD-CBDB-49CE-4C7A-99F0D1614F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C1B4458-6CB3-13A9-7010-1D8ECFF3BE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8B9A6B-BB7A-EC83-C578-1E17D59CCE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44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98872-0092-9DD7-CA67-E3ED56AF3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2E6CFF-4F0A-024A-DAEE-D1288EB93C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4527B7C-70F2-C0F0-C481-4556617558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5E2681-19A4-6E96-D7DD-3EF6ECDAA5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54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68E10-8FFD-64DB-3379-87EA06758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97B4DB-E05D-66DE-04ED-5412E5C514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9D2C8E3-E459-F964-2E44-43F8CC63D3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A1DA737-47FE-1D7A-800D-B05FCB390D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33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3FB32-9EC2-BF63-AF91-13E2DF272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7F32AB-E880-DF24-A1C0-13C18C955C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EB6F622-FB7B-420D-EE15-E0E0680821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C44D8C-1271-DAAE-5328-708F7B635C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00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5CAD1-4AAA-5A51-979B-82A7BE0B2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7B440F-5164-F8E9-B670-BF1B17FFB5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6A1405-AA32-0D74-5DB5-EBAC3CA5AA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DD099B-D3A9-92C2-8825-87FC428837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259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8C757-6112-031A-BB89-9E1C9D7B9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59DC16-50DD-ACBC-FEB6-6467091517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44B4AC-68F9-DCD9-CCFE-BD95863ED2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343598-17BD-FC76-8F8E-CD2B8E4952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4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607B5-220F-5740-9097-DB8590AE2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1B7A57-5AB8-0F4D-A136-0BDF68C44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8A9033-57BF-B242-80B7-4755724A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32618C-0CAC-3541-92C1-04932E95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6DE0E9-4BC2-204F-9DDB-EFBA43FD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7E56F8-4B1B-DC4F-9759-C767C19A41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89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BFC6D-4505-6B4C-8EF0-AA8C2C22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44B206-546A-CD45-8C91-31FAF282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1AF479-2033-9A40-8247-F1C0D016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63A4D2-ADA6-B94B-B8CA-98DF0268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92D22B-065D-AF4A-A056-886BECEF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FC52E-E7AF-CE4F-8DC5-9ACF40C581F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09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CB2AC8-AC3B-584B-AE62-BECD1A245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C3E2C8-3CF2-4D47-9E8F-5865BC242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6A5FD0-0785-F040-9282-9445070D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394D60-B958-BB41-86F7-9ABC62CE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30182E-2667-C44E-83E4-4CACA099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EA34DF-156D-554D-B938-1ED8435376D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5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EB2E8-48E8-474A-8922-88B8E07B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C05BF-555D-D149-8285-4DE64DCB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B47C42-E3B8-F74A-9EF7-ABEB28F0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B459C-420E-3B44-A04E-4A5E13E3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DF80A0-E5BA-E541-9446-48ED1644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ACCF3C-2F15-2940-B4E6-F64E70A7D54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47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A7A0F-BC61-6A4D-811E-DC4CF405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3D3A2-C276-994F-B2A2-C5D9E454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6E854-A501-AB40-B343-079EF184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6D8D55-7981-4B46-A513-B212331B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DCBA47-01B6-264D-A40D-F2AB26C7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06517A-2B5E-294D-8ACF-4121CD4FFD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77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383DE-90EC-D54D-9325-3CFEF807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C9AE87-CF40-A246-8EDE-0C990290A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8BB9ED-629C-5346-B8F2-3B6D42F26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8A63B6-A979-D24E-AB29-36677FFD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56616F-B16D-8E48-BE5F-8EC35F62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BF36E-6525-584E-95DF-9D1D7C7D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B20C0-E893-A341-890F-857FCA4939B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63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F6DBD-0EED-D247-BC3C-53BF1080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E6996-8F30-EB4F-8B8D-F1F869D0D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0DEFF2-D059-9C42-9ED2-89B77EFED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52CBD8-B521-F44A-8D8F-168F61207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E362A6-8258-094C-AD02-B391F40FB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286C63-DA47-8A45-A5B1-414BB006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150736-0236-C04E-BAC5-EC16DF8D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B67D30-1D0F-8045-9283-550E8EAB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F9F4D5-E163-2E4D-B0AB-A09EC662C34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51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F14A1-2F94-364B-9C95-B2C57557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39D5B3-3CC3-BE4F-A374-66BAC905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DC7A6B-6B22-6443-A9E2-3F528EB0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376FC8-A453-FA4B-915A-FC27E314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54BBC2-9EDC-0742-9EFD-D6B47ED6CE6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3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6D3D67-C5DF-1145-A77A-AD941A2A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49ABE6-AB35-F34F-B13E-A45DEEAD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B25AC9-FAFB-8F40-919C-16F407C4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FB27D6-BB82-E34C-B6BC-153ED0A4B23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8671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B30E3-58F9-A444-82C9-50401988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757E17-3DA0-F342-B689-798F1A270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3DF8D7-76E8-624D-9038-7F972BAE4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B2FE80-7008-4341-A35D-806D9AD5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630E89-A48F-074B-BC9E-ED4CF17B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E6B0FB-E4F9-FA48-9519-2C668FA2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109D08-81FF-C04F-BCE9-DBEA1BC7EF7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55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52D48-19F6-924D-9470-BC54FCAF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CA1389-FA95-D947-BDB0-389E38932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AF21DB-F107-CE43-8831-98DF9801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40C3E1-EDF5-2A4F-BE79-F1E0086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E55705-54E2-6642-BD09-C1F8A05DA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08C163-A7E8-544E-870B-E9B24872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A04C5E-31B2-EF41-9EF9-D928B3F81B1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1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C79A85-8DB2-C94B-8840-B8364621F6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DA5993-7084-DC47-91D5-FCC32F95BF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D82548-BF49-7645-94BD-FD30F234772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F964B-4A34-E54A-925D-A6CCE43DCBE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318D8-8081-4048-AEA6-257FEF68A1F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3A95655-69E5-3E4A-BC69-FAE01FF08AD3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Arial Unicode MS" pitchFamily="2"/>
          <a:cs typeface="Arial Unicode MS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3200" b="0" i="0" u="none" strike="noStrike" kern="1200">
          <a:ln>
            <a:noFill/>
          </a:ln>
          <a:latin typeface="Arial" pitchFamily="18"/>
          <a:ea typeface="Arial Unicode MS" pitchFamily="2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 68" descr="La première guerre mondiale en 19 dates-clés">
            <a:extLst>
              <a:ext uri="{FF2B5EF4-FFF2-40B4-BE49-F238E27FC236}">
                <a16:creationId xmlns:a16="http://schemas.microsoft.com/office/drawing/2014/main" id="{3874DA4B-59C2-E1E0-6A03-813C2500A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99" y="536257"/>
            <a:ext cx="7769225" cy="4658360"/>
          </a:xfrm>
          <a:custGeom>
            <a:avLst/>
            <a:gdLst>
              <a:gd name="csX0" fmla="*/ 0 w 7769225"/>
              <a:gd name="csY0" fmla="*/ 0 h 4658360"/>
              <a:gd name="csX1" fmla="*/ 569743 w 7769225"/>
              <a:gd name="csY1" fmla="*/ 0 h 4658360"/>
              <a:gd name="csX2" fmla="*/ 984102 w 7769225"/>
              <a:gd name="csY2" fmla="*/ 0 h 4658360"/>
              <a:gd name="csX3" fmla="*/ 1786922 w 7769225"/>
              <a:gd name="csY3" fmla="*/ 0 h 4658360"/>
              <a:gd name="csX4" fmla="*/ 2356665 w 7769225"/>
              <a:gd name="csY4" fmla="*/ 0 h 4658360"/>
              <a:gd name="csX5" fmla="*/ 2926408 w 7769225"/>
              <a:gd name="csY5" fmla="*/ 0 h 4658360"/>
              <a:gd name="csX6" fmla="*/ 3729228 w 7769225"/>
              <a:gd name="csY6" fmla="*/ 0 h 4658360"/>
              <a:gd name="csX7" fmla="*/ 4221279 w 7769225"/>
              <a:gd name="csY7" fmla="*/ 0 h 4658360"/>
              <a:gd name="csX8" fmla="*/ 5024099 w 7769225"/>
              <a:gd name="csY8" fmla="*/ 0 h 4658360"/>
              <a:gd name="csX9" fmla="*/ 5826919 w 7769225"/>
              <a:gd name="csY9" fmla="*/ 0 h 4658360"/>
              <a:gd name="csX10" fmla="*/ 6474354 w 7769225"/>
              <a:gd name="csY10" fmla="*/ 0 h 4658360"/>
              <a:gd name="csX11" fmla="*/ 7769225 w 7769225"/>
              <a:gd name="csY11" fmla="*/ 0 h 4658360"/>
              <a:gd name="csX12" fmla="*/ 7769225 w 7769225"/>
              <a:gd name="csY12" fmla="*/ 618896 h 4658360"/>
              <a:gd name="csX13" fmla="*/ 7769225 w 7769225"/>
              <a:gd name="csY13" fmla="*/ 1144626 h 4658360"/>
              <a:gd name="csX14" fmla="*/ 7769225 w 7769225"/>
              <a:gd name="csY14" fmla="*/ 1810106 h 4658360"/>
              <a:gd name="csX15" fmla="*/ 7769225 w 7769225"/>
              <a:gd name="csY15" fmla="*/ 2475586 h 4658360"/>
              <a:gd name="csX16" fmla="*/ 7769225 w 7769225"/>
              <a:gd name="csY16" fmla="*/ 3141066 h 4658360"/>
              <a:gd name="csX17" fmla="*/ 7769225 w 7769225"/>
              <a:gd name="csY17" fmla="*/ 3853129 h 4658360"/>
              <a:gd name="csX18" fmla="*/ 7769225 w 7769225"/>
              <a:gd name="csY18" fmla="*/ 4658360 h 4658360"/>
              <a:gd name="csX19" fmla="*/ 7044097 w 7769225"/>
              <a:gd name="csY19" fmla="*/ 4658360 h 4658360"/>
              <a:gd name="csX20" fmla="*/ 6552046 w 7769225"/>
              <a:gd name="csY20" fmla="*/ 4658360 h 4658360"/>
              <a:gd name="csX21" fmla="*/ 5749227 w 7769225"/>
              <a:gd name="csY21" fmla="*/ 4658360 h 4658360"/>
              <a:gd name="csX22" fmla="*/ 5101791 w 7769225"/>
              <a:gd name="csY22" fmla="*/ 4658360 h 4658360"/>
              <a:gd name="csX23" fmla="*/ 4609740 w 7769225"/>
              <a:gd name="csY23" fmla="*/ 4658360 h 4658360"/>
              <a:gd name="csX24" fmla="*/ 3962305 w 7769225"/>
              <a:gd name="csY24" fmla="*/ 4658360 h 4658360"/>
              <a:gd name="csX25" fmla="*/ 3547946 w 7769225"/>
              <a:gd name="csY25" fmla="*/ 4658360 h 4658360"/>
              <a:gd name="csX26" fmla="*/ 3133587 w 7769225"/>
              <a:gd name="csY26" fmla="*/ 4658360 h 4658360"/>
              <a:gd name="csX27" fmla="*/ 2486152 w 7769225"/>
              <a:gd name="csY27" fmla="*/ 4658360 h 4658360"/>
              <a:gd name="csX28" fmla="*/ 1994101 w 7769225"/>
              <a:gd name="csY28" fmla="*/ 4658360 h 4658360"/>
              <a:gd name="csX29" fmla="*/ 1268973 w 7769225"/>
              <a:gd name="csY29" fmla="*/ 4658360 h 4658360"/>
              <a:gd name="csX30" fmla="*/ 776922 w 7769225"/>
              <a:gd name="csY30" fmla="*/ 4658360 h 4658360"/>
              <a:gd name="csX31" fmla="*/ 0 w 7769225"/>
              <a:gd name="csY31" fmla="*/ 4658360 h 4658360"/>
              <a:gd name="csX32" fmla="*/ 0 w 7769225"/>
              <a:gd name="csY32" fmla="*/ 4132631 h 4658360"/>
              <a:gd name="csX33" fmla="*/ 0 w 7769225"/>
              <a:gd name="csY33" fmla="*/ 3560318 h 4658360"/>
              <a:gd name="csX34" fmla="*/ 0 w 7769225"/>
              <a:gd name="csY34" fmla="*/ 2848254 h 4658360"/>
              <a:gd name="csX35" fmla="*/ 0 w 7769225"/>
              <a:gd name="csY35" fmla="*/ 2089607 h 4658360"/>
              <a:gd name="csX36" fmla="*/ 0 w 7769225"/>
              <a:gd name="csY36" fmla="*/ 1470711 h 4658360"/>
              <a:gd name="csX37" fmla="*/ 0 w 7769225"/>
              <a:gd name="csY37" fmla="*/ 712064 h 4658360"/>
              <a:gd name="csX38" fmla="*/ 0 w 7769225"/>
              <a:gd name="csY38" fmla="*/ 0 h 46583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7769225" h="4658360" extrusionOk="0">
                <a:moveTo>
                  <a:pt x="0" y="0"/>
                </a:moveTo>
                <a:cubicBezTo>
                  <a:pt x="118124" y="15769"/>
                  <a:pt x="323398" y="-8015"/>
                  <a:pt x="569743" y="0"/>
                </a:cubicBezTo>
                <a:cubicBezTo>
                  <a:pt x="816088" y="8015"/>
                  <a:pt x="815749" y="20356"/>
                  <a:pt x="984102" y="0"/>
                </a:cubicBezTo>
                <a:cubicBezTo>
                  <a:pt x="1152455" y="-20356"/>
                  <a:pt x="1518227" y="35346"/>
                  <a:pt x="1786922" y="0"/>
                </a:cubicBezTo>
                <a:cubicBezTo>
                  <a:pt x="2055617" y="-35346"/>
                  <a:pt x="2164958" y="7132"/>
                  <a:pt x="2356665" y="0"/>
                </a:cubicBezTo>
                <a:cubicBezTo>
                  <a:pt x="2548372" y="-7132"/>
                  <a:pt x="2748754" y="-28033"/>
                  <a:pt x="2926408" y="0"/>
                </a:cubicBezTo>
                <a:cubicBezTo>
                  <a:pt x="3104062" y="28033"/>
                  <a:pt x="3485044" y="31920"/>
                  <a:pt x="3729228" y="0"/>
                </a:cubicBezTo>
                <a:cubicBezTo>
                  <a:pt x="3973412" y="-31920"/>
                  <a:pt x="3980529" y="14137"/>
                  <a:pt x="4221279" y="0"/>
                </a:cubicBezTo>
                <a:cubicBezTo>
                  <a:pt x="4462029" y="-14137"/>
                  <a:pt x="4710762" y="-12758"/>
                  <a:pt x="5024099" y="0"/>
                </a:cubicBezTo>
                <a:cubicBezTo>
                  <a:pt x="5337436" y="12758"/>
                  <a:pt x="5464740" y="-13838"/>
                  <a:pt x="5826919" y="0"/>
                </a:cubicBezTo>
                <a:cubicBezTo>
                  <a:pt x="6189098" y="13838"/>
                  <a:pt x="6261429" y="-15606"/>
                  <a:pt x="6474354" y="0"/>
                </a:cubicBezTo>
                <a:cubicBezTo>
                  <a:pt x="6687279" y="15606"/>
                  <a:pt x="7365327" y="-11236"/>
                  <a:pt x="7769225" y="0"/>
                </a:cubicBezTo>
                <a:cubicBezTo>
                  <a:pt x="7747803" y="162012"/>
                  <a:pt x="7772420" y="439454"/>
                  <a:pt x="7769225" y="618896"/>
                </a:cubicBezTo>
                <a:cubicBezTo>
                  <a:pt x="7766030" y="798338"/>
                  <a:pt x="7784586" y="974259"/>
                  <a:pt x="7769225" y="1144626"/>
                </a:cubicBezTo>
                <a:cubicBezTo>
                  <a:pt x="7753865" y="1314993"/>
                  <a:pt x="7781748" y="1491695"/>
                  <a:pt x="7769225" y="1810106"/>
                </a:cubicBezTo>
                <a:cubicBezTo>
                  <a:pt x="7756702" y="2128517"/>
                  <a:pt x="7798968" y="2157887"/>
                  <a:pt x="7769225" y="2475586"/>
                </a:cubicBezTo>
                <a:cubicBezTo>
                  <a:pt x="7739482" y="2793285"/>
                  <a:pt x="7754164" y="2942607"/>
                  <a:pt x="7769225" y="3141066"/>
                </a:cubicBezTo>
                <a:cubicBezTo>
                  <a:pt x="7784286" y="3339525"/>
                  <a:pt x="7758570" y="3620264"/>
                  <a:pt x="7769225" y="3853129"/>
                </a:cubicBezTo>
                <a:cubicBezTo>
                  <a:pt x="7779880" y="4085994"/>
                  <a:pt x="7760027" y="4479321"/>
                  <a:pt x="7769225" y="4658360"/>
                </a:cubicBezTo>
                <a:cubicBezTo>
                  <a:pt x="7521339" y="4640131"/>
                  <a:pt x="7384013" y="4653585"/>
                  <a:pt x="7044097" y="4658360"/>
                </a:cubicBezTo>
                <a:cubicBezTo>
                  <a:pt x="6704181" y="4663135"/>
                  <a:pt x="6722748" y="4647271"/>
                  <a:pt x="6552046" y="4658360"/>
                </a:cubicBezTo>
                <a:cubicBezTo>
                  <a:pt x="6381344" y="4669449"/>
                  <a:pt x="5955640" y="4643232"/>
                  <a:pt x="5749227" y="4658360"/>
                </a:cubicBezTo>
                <a:cubicBezTo>
                  <a:pt x="5542814" y="4673488"/>
                  <a:pt x="5255579" y="4665736"/>
                  <a:pt x="5101791" y="4658360"/>
                </a:cubicBezTo>
                <a:cubicBezTo>
                  <a:pt x="4948003" y="4650984"/>
                  <a:pt x="4718933" y="4649735"/>
                  <a:pt x="4609740" y="4658360"/>
                </a:cubicBezTo>
                <a:cubicBezTo>
                  <a:pt x="4500547" y="4666985"/>
                  <a:pt x="4161389" y="4662432"/>
                  <a:pt x="3962305" y="4658360"/>
                </a:cubicBezTo>
                <a:cubicBezTo>
                  <a:pt x="3763221" y="4654288"/>
                  <a:pt x="3731614" y="4669870"/>
                  <a:pt x="3547946" y="4658360"/>
                </a:cubicBezTo>
                <a:cubicBezTo>
                  <a:pt x="3364278" y="4646850"/>
                  <a:pt x="3295379" y="4658312"/>
                  <a:pt x="3133587" y="4658360"/>
                </a:cubicBezTo>
                <a:cubicBezTo>
                  <a:pt x="2971795" y="4658408"/>
                  <a:pt x="2774388" y="4631224"/>
                  <a:pt x="2486152" y="4658360"/>
                </a:cubicBezTo>
                <a:cubicBezTo>
                  <a:pt x="2197916" y="4685496"/>
                  <a:pt x="2238293" y="4639520"/>
                  <a:pt x="1994101" y="4658360"/>
                </a:cubicBezTo>
                <a:cubicBezTo>
                  <a:pt x="1749909" y="4677200"/>
                  <a:pt x="1485715" y="4676349"/>
                  <a:pt x="1268973" y="4658360"/>
                </a:cubicBezTo>
                <a:cubicBezTo>
                  <a:pt x="1052231" y="4640371"/>
                  <a:pt x="938645" y="4643062"/>
                  <a:pt x="776922" y="4658360"/>
                </a:cubicBezTo>
                <a:cubicBezTo>
                  <a:pt x="615199" y="4673658"/>
                  <a:pt x="284601" y="4683636"/>
                  <a:pt x="0" y="4658360"/>
                </a:cubicBezTo>
                <a:cubicBezTo>
                  <a:pt x="-6418" y="4492463"/>
                  <a:pt x="2119" y="4337038"/>
                  <a:pt x="0" y="4132631"/>
                </a:cubicBezTo>
                <a:cubicBezTo>
                  <a:pt x="-2119" y="3928224"/>
                  <a:pt x="10865" y="3729904"/>
                  <a:pt x="0" y="3560318"/>
                </a:cubicBezTo>
                <a:cubicBezTo>
                  <a:pt x="-10865" y="3390732"/>
                  <a:pt x="-4198" y="3080352"/>
                  <a:pt x="0" y="2848254"/>
                </a:cubicBezTo>
                <a:cubicBezTo>
                  <a:pt x="4198" y="2616156"/>
                  <a:pt x="-35847" y="2396143"/>
                  <a:pt x="0" y="2089607"/>
                </a:cubicBezTo>
                <a:cubicBezTo>
                  <a:pt x="35847" y="1783071"/>
                  <a:pt x="-18495" y="1640430"/>
                  <a:pt x="0" y="1470711"/>
                </a:cubicBezTo>
                <a:cubicBezTo>
                  <a:pt x="18495" y="1300992"/>
                  <a:pt x="30588" y="1044911"/>
                  <a:pt x="0" y="712064"/>
                </a:cubicBezTo>
                <a:cubicBezTo>
                  <a:pt x="-30588" y="379217"/>
                  <a:pt x="-16643" y="154603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91EEA5EB-C890-C49B-E029-6542809F7BE3}"/>
              </a:ext>
            </a:extLst>
          </p:cNvPr>
          <p:cNvSpPr txBox="1"/>
          <p:nvPr/>
        </p:nvSpPr>
        <p:spPr>
          <a:xfrm>
            <a:off x="1509836" y="5359086"/>
            <a:ext cx="7060949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PREMIERE GUERRE MONDIALE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C58057B-22AB-4A62-D439-478A7AF6BB25}"/>
              </a:ext>
            </a:extLst>
          </p:cNvPr>
          <p:cNvSpPr txBox="1"/>
          <p:nvPr/>
        </p:nvSpPr>
        <p:spPr>
          <a:xfrm>
            <a:off x="3267414" y="6133893"/>
            <a:ext cx="3100121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1914-1918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  <p:bldP spid="71" grpId="0" build="p"/>
      <p:bldP spid="7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297C9-6693-FE5E-7EEE-3A48C258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B4FF7195-E6B9-FAA7-79DA-AAF391A572D1}"/>
              </a:ext>
            </a:extLst>
          </p:cNvPr>
          <p:cNvSpPr txBox="1"/>
          <p:nvPr/>
        </p:nvSpPr>
        <p:spPr>
          <a:xfrm>
            <a:off x="1962258" y="5174670"/>
            <a:ext cx="6156150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CHUTE DU MUR DE BERLIN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69A0F975-075E-8750-BEB7-08961DC75F4E}"/>
              </a:ext>
            </a:extLst>
          </p:cNvPr>
          <p:cNvSpPr txBox="1"/>
          <p:nvPr/>
        </p:nvSpPr>
        <p:spPr>
          <a:xfrm>
            <a:off x="4101746" y="5911338"/>
            <a:ext cx="1523665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1989</a:t>
            </a:r>
          </a:p>
        </p:txBody>
      </p:sp>
      <p:pic>
        <p:nvPicPr>
          <p:cNvPr id="3" name="Image 2" descr="Je me suis dit, ils se sont fait voler leur révolution !&quot; : quand la chute  du mur de Berlin laissait les militants communistes pantois">
            <a:extLst>
              <a:ext uri="{FF2B5EF4-FFF2-40B4-BE49-F238E27FC236}">
                <a16:creationId xmlns:a16="http://schemas.microsoft.com/office/drawing/2014/main" id="{1519FF02-8756-9529-A65B-359F37A9F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354951"/>
            <a:ext cx="7112000" cy="4636770"/>
          </a:xfrm>
          <a:custGeom>
            <a:avLst/>
            <a:gdLst>
              <a:gd name="csX0" fmla="*/ 0 w 7112000"/>
              <a:gd name="csY0" fmla="*/ 0 h 4636770"/>
              <a:gd name="csX1" fmla="*/ 575425 w 7112000"/>
              <a:gd name="csY1" fmla="*/ 0 h 4636770"/>
              <a:gd name="csX2" fmla="*/ 1008611 w 7112000"/>
              <a:gd name="csY2" fmla="*/ 0 h 4636770"/>
              <a:gd name="csX3" fmla="*/ 1797396 w 7112000"/>
              <a:gd name="csY3" fmla="*/ 0 h 4636770"/>
              <a:gd name="csX4" fmla="*/ 2372822 w 7112000"/>
              <a:gd name="csY4" fmla="*/ 0 h 4636770"/>
              <a:gd name="csX5" fmla="*/ 2948247 w 7112000"/>
              <a:gd name="csY5" fmla="*/ 0 h 4636770"/>
              <a:gd name="csX6" fmla="*/ 3737033 w 7112000"/>
              <a:gd name="csY6" fmla="*/ 0 h 4636770"/>
              <a:gd name="csX7" fmla="*/ 4241338 w 7112000"/>
              <a:gd name="csY7" fmla="*/ 0 h 4636770"/>
              <a:gd name="csX8" fmla="*/ 5030124 w 7112000"/>
              <a:gd name="csY8" fmla="*/ 0 h 4636770"/>
              <a:gd name="csX9" fmla="*/ 5818909 w 7112000"/>
              <a:gd name="csY9" fmla="*/ 0 h 4636770"/>
              <a:gd name="csX10" fmla="*/ 6465455 w 7112000"/>
              <a:gd name="csY10" fmla="*/ 0 h 4636770"/>
              <a:gd name="csX11" fmla="*/ 7112000 w 7112000"/>
              <a:gd name="csY11" fmla="*/ 0 h 4636770"/>
              <a:gd name="csX12" fmla="*/ 7112000 w 7112000"/>
              <a:gd name="csY12" fmla="*/ 616028 h 4636770"/>
              <a:gd name="csX13" fmla="*/ 7112000 w 7112000"/>
              <a:gd name="csY13" fmla="*/ 1139321 h 4636770"/>
              <a:gd name="csX14" fmla="*/ 7112000 w 7112000"/>
              <a:gd name="csY14" fmla="*/ 1801716 h 4636770"/>
              <a:gd name="csX15" fmla="*/ 7112000 w 7112000"/>
              <a:gd name="csY15" fmla="*/ 2464112 h 4636770"/>
              <a:gd name="csX16" fmla="*/ 7112000 w 7112000"/>
              <a:gd name="csY16" fmla="*/ 3126508 h 4636770"/>
              <a:gd name="csX17" fmla="*/ 7112000 w 7112000"/>
              <a:gd name="csY17" fmla="*/ 3835271 h 4636770"/>
              <a:gd name="csX18" fmla="*/ 7112000 w 7112000"/>
              <a:gd name="csY18" fmla="*/ 4636770 h 4636770"/>
              <a:gd name="csX19" fmla="*/ 6394335 w 7112000"/>
              <a:gd name="csY19" fmla="*/ 4636770 h 4636770"/>
              <a:gd name="csX20" fmla="*/ 5890029 w 7112000"/>
              <a:gd name="csY20" fmla="*/ 4636770 h 4636770"/>
              <a:gd name="csX21" fmla="*/ 5101244 w 7112000"/>
              <a:gd name="csY21" fmla="*/ 4636770 h 4636770"/>
              <a:gd name="csX22" fmla="*/ 4454698 w 7112000"/>
              <a:gd name="csY22" fmla="*/ 4636770 h 4636770"/>
              <a:gd name="csX23" fmla="*/ 3950393 w 7112000"/>
              <a:gd name="csY23" fmla="*/ 4636770 h 4636770"/>
              <a:gd name="csX24" fmla="*/ 3303847 w 7112000"/>
              <a:gd name="csY24" fmla="*/ 4636770 h 4636770"/>
              <a:gd name="csX25" fmla="*/ 2870662 w 7112000"/>
              <a:gd name="csY25" fmla="*/ 4636770 h 4636770"/>
              <a:gd name="csX26" fmla="*/ 2437476 w 7112000"/>
              <a:gd name="csY26" fmla="*/ 4636770 h 4636770"/>
              <a:gd name="csX27" fmla="*/ 1790931 w 7112000"/>
              <a:gd name="csY27" fmla="*/ 4636770 h 4636770"/>
              <a:gd name="csX28" fmla="*/ 1286625 w 7112000"/>
              <a:gd name="csY28" fmla="*/ 4636770 h 4636770"/>
              <a:gd name="csX29" fmla="*/ 568960 w 7112000"/>
              <a:gd name="csY29" fmla="*/ 4636770 h 4636770"/>
              <a:gd name="csX30" fmla="*/ 0 w 7112000"/>
              <a:gd name="csY30" fmla="*/ 4636770 h 4636770"/>
              <a:gd name="csX31" fmla="*/ 0 w 7112000"/>
              <a:gd name="csY31" fmla="*/ 3928007 h 4636770"/>
              <a:gd name="csX32" fmla="*/ 0 w 7112000"/>
              <a:gd name="csY32" fmla="*/ 3219243 h 4636770"/>
              <a:gd name="csX33" fmla="*/ 0 w 7112000"/>
              <a:gd name="csY33" fmla="*/ 2649583 h 4636770"/>
              <a:gd name="csX34" fmla="*/ 0 w 7112000"/>
              <a:gd name="csY34" fmla="*/ 1940819 h 4636770"/>
              <a:gd name="csX35" fmla="*/ 0 w 7112000"/>
              <a:gd name="csY35" fmla="*/ 1185688 h 4636770"/>
              <a:gd name="csX36" fmla="*/ 0 w 7112000"/>
              <a:gd name="csY36" fmla="*/ 569660 h 4636770"/>
              <a:gd name="csX37" fmla="*/ 0 w 7112000"/>
              <a:gd name="csY37" fmla="*/ 0 h 46367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7112000" h="4636770" extrusionOk="0">
                <a:moveTo>
                  <a:pt x="0" y="0"/>
                </a:moveTo>
                <a:cubicBezTo>
                  <a:pt x="277561" y="-1834"/>
                  <a:pt x="414166" y="-19969"/>
                  <a:pt x="575425" y="0"/>
                </a:cubicBezTo>
                <a:cubicBezTo>
                  <a:pt x="736685" y="19969"/>
                  <a:pt x="819577" y="15109"/>
                  <a:pt x="1008611" y="0"/>
                </a:cubicBezTo>
                <a:cubicBezTo>
                  <a:pt x="1197645" y="-15109"/>
                  <a:pt x="1553522" y="-9658"/>
                  <a:pt x="1797396" y="0"/>
                </a:cubicBezTo>
                <a:cubicBezTo>
                  <a:pt x="2041271" y="9658"/>
                  <a:pt x="2187009" y="15661"/>
                  <a:pt x="2372822" y="0"/>
                </a:cubicBezTo>
                <a:cubicBezTo>
                  <a:pt x="2558635" y="-15661"/>
                  <a:pt x="2767849" y="10842"/>
                  <a:pt x="2948247" y="0"/>
                </a:cubicBezTo>
                <a:cubicBezTo>
                  <a:pt x="3128646" y="-10842"/>
                  <a:pt x="3397259" y="15391"/>
                  <a:pt x="3737033" y="0"/>
                </a:cubicBezTo>
                <a:cubicBezTo>
                  <a:pt x="4076807" y="-15391"/>
                  <a:pt x="4055127" y="-6592"/>
                  <a:pt x="4241338" y="0"/>
                </a:cubicBezTo>
                <a:cubicBezTo>
                  <a:pt x="4427550" y="6592"/>
                  <a:pt x="4812346" y="8092"/>
                  <a:pt x="5030124" y="0"/>
                </a:cubicBezTo>
                <a:cubicBezTo>
                  <a:pt x="5247902" y="-8092"/>
                  <a:pt x="5507758" y="23869"/>
                  <a:pt x="5818909" y="0"/>
                </a:cubicBezTo>
                <a:cubicBezTo>
                  <a:pt x="6130060" y="-23869"/>
                  <a:pt x="6203372" y="-7888"/>
                  <a:pt x="6465455" y="0"/>
                </a:cubicBezTo>
                <a:cubicBezTo>
                  <a:pt x="6727538" y="7888"/>
                  <a:pt x="6872586" y="-1162"/>
                  <a:pt x="7112000" y="0"/>
                </a:cubicBezTo>
                <a:cubicBezTo>
                  <a:pt x="7127467" y="278942"/>
                  <a:pt x="7126537" y="355779"/>
                  <a:pt x="7112000" y="616028"/>
                </a:cubicBezTo>
                <a:cubicBezTo>
                  <a:pt x="7097463" y="876277"/>
                  <a:pt x="7117020" y="895522"/>
                  <a:pt x="7112000" y="1139321"/>
                </a:cubicBezTo>
                <a:cubicBezTo>
                  <a:pt x="7106980" y="1383120"/>
                  <a:pt x="7141141" y="1569028"/>
                  <a:pt x="7112000" y="1801716"/>
                </a:cubicBezTo>
                <a:cubicBezTo>
                  <a:pt x="7082859" y="2034404"/>
                  <a:pt x="7081402" y="2251378"/>
                  <a:pt x="7112000" y="2464112"/>
                </a:cubicBezTo>
                <a:cubicBezTo>
                  <a:pt x="7142598" y="2676846"/>
                  <a:pt x="7121528" y="2993363"/>
                  <a:pt x="7112000" y="3126508"/>
                </a:cubicBezTo>
                <a:cubicBezTo>
                  <a:pt x="7102472" y="3259653"/>
                  <a:pt x="7140581" y="3581184"/>
                  <a:pt x="7112000" y="3835271"/>
                </a:cubicBezTo>
                <a:cubicBezTo>
                  <a:pt x="7083419" y="4089358"/>
                  <a:pt x="7122591" y="4287570"/>
                  <a:pt x="7112000" y="4636770"/>
                </a:cubicBezTo>
                <a:cubicBezTo>
                  <a:pt x="6826432" y="4628770"/>
                  <a:pt x="6593566" y="4650918"/>
                  <a:pt x="6394335" y="4636770"/>
                </a:cubicBezTo>
                <a:cubicBezTo>
                  <a:pt x="6195105" y="4622622"/>
                  <a:pt x="6125007" y="4624198"/>
                  <a:pt x="5890029" y="4636770"/>
                </a:cubicBezTo>
                <a:cubicBezTo>
                  <a:pt x="5655051" y="4649342"/>
                  <a:pt x="5439618" y="4619146"/>
                  <a:pt x="5101244" y="4636770"/>
                </a:cubicBezTo>
                <a:cubicBezTo>
                  <a:pt x="4762870" y="4654394"/>
                  <a:pt x="4672366" y="4656126"/>
                  <a:pt x="4454698" y="4636770"/>
                </a:cubicBezTo>
                <a:cubicBezTo>
                  <a:pt x="4237030" y="4617414"/>
                  <a:pt x="4116542" y="4655370"/>
                  <a:pt x="3950393" y="4636770"/>
                </a:cubicBezTo>
                <a:cubicBezTo>
                  <a:pt x="3784245" y="4618170"/>
                  <a:pt x="3592274" y="4663937"/>
                  <a:pt x="3303847" y="4636770"/>
                </a:cubicBezTo>
                <a:cubicBezTo>
                  <a:pt x="3015420" y="4609603"/>
                  <a:pt x="3039564" y="4623724"/>
                  <a:pt x="2870662" y="4636770"/>
                </a:cubicBezTo>
                <a:cubicBezTo>
                  <a:pt x="2701760" y="4649816"/>
                  <a:pt x="2537834" y="4646160"/>
                  <a:pt x="2437476" y="4636770"/>
                </a:cubicBezTo>
                <a:cubicBezTo>
                  <a:pt x="2337118" y="4627380"/>
                  <a:pt x="1995475" y="4655191"/>
                  <a:pt x="1790931" y="4636770"/>
                </a:cubicBezTo>
                <a:cubicBezTo>
                  <a:pt x="1586388" y="4618349"/>
                  <a:pt x="1413883" y="4643698"/>
                  <a:pt x="1286625" y="4636770"/>
                </a:cubicBezTo>
                <a:cubicBezTo>
                  <a:pt x="1159367" y="4629842"/>
                  <a:pt x="882552" y="4631552"/>
                  <a:pt x="568960" y="4636770"/>
                </a:cubicBezTo>
                <a:cubicBezTo>
                  <a:pt x="255368" y="4641988"/>
                  <a:pt x="283755" y="4629634"/>
                  <a:pt x="0" y="4636770"/>
                </a:cubicBezTo>
                <a:cubicBezTo>
                  <a:pt x="19170" y="4452977"/>
                  <a:pt x="19749" y="4210620"/>
                  <a:pt x="0" y="3928007"/>
                </a:cubicBezTo>
                <a:cubicBezTo>
                  <a:pt x="-19749" y="3645394"/>
                  <a:pt x="-22629" y="3522736"/>
                  <a:pt x="0" y="3219243"/>
                </a:cubicBezTo>
                <a:cubicBezTo>
                  <a:pt x="22629" y="2915750"/>
                  <a:pt x="17709" y="2817273"/>
                  <a:pt x="0" y="2649583"/>
                </a:cubicBezTo>
                <a:cubicBezTo>
                  <a:pt x="-17709" y="2481893"/>
                  <a:pt x="-30300" y="2224963"/>
                  <a:pt x="0" y="1940819"/>
                </a:cubicBezTo>
                <a:cubicBezTo>
                  <a:pt x="30300" y="1656675"/>
                  <a:pt x="29073" y="1532571"/>
                  <a:pt x="0" y="1185688"/>
                </a:cubicBezTo>
                <a:cubicBezTo>
                  <a:pt x="-29073" y="838805"/>
                  <a:pt x="-27838" y="821042"/>
                  <a:pt x="0" y="569660"/>
                </a:cubicBezTo>
                <a:cubicBezTo>
                  <a:pt x="27838" y="318278"/>
                  <a:pt x="-4295" y="278554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2853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750A5-410D-8168-84BD-17E5A5E08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6BAB82E8-3496-25BF-FED5-1085EA4C6BA3}"/>
              </a:ext>
            </a:extLst>
          </p:cNvPr>
          <p:cNvSpPr txBox="1"/>
          <p:nvPr/>
        </p:nvSpPr>
        <p:spPr>
          <a:xfrm>
            <a:off x="2569604" y="5174670"/>
            <a:ext cx="4941459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LIBÉRATION ET GPRF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D6BA71DB-D24C-B3C2-3582-29E56202C90C}"/>
              </a:ext>
            </a:extLst>
          </p:cNvPr>
          <p:cNvSpPr txBox="1"/>
          <p:nvPr/>
        </p:nvSpPr>
        <p:spPr>
          <a:xfrm>
            <a:off x="3228239" y="5911338"/>
            <a:ext cx="3270681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1944-1946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FADA4BA-DA92-76E3-A475-96E0AA4E137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b="17444"/>
          <a:stretch/>
        </p:blipFill>
        <p:spPr bwMode="auto">
          <a:xfrm>
            <a:off x="1465579" y="283130"/>
            <a:ext cx="7149465" cy="4688205"/>
          </a:xfrm>
          <a:custGeom>
            <a:avLst/>
            <a:gdLst>
              <a:gd name="csX0" fmla="*/ 0 w 7149465"/>
              <a:gd name="csY0" fmla="*/ 0 h 4688205"/>
              <a:gd name="csX1" fmla="*/ 578457 w 7149465"/>
              <a:gd name="csY1" fmla="*/ 0 h 4688205"/>
              <a:gd name="csX2" fmla="*/ 1013924 w 7149465"/>
              <a:gd name="csY2" fmla="*/ 0 h 4688205"/>
              <a:gd name="csX3" fmla="*/ 1806865 w 7149465"/>
              <a:gd name="csY3" fmla="*/ 0 h 4688205"/>
              <a:gd name="csX4" fmla="*/ 2385322 w 7149465"/>
              <a:gd name="csY4" fmla="*/ 0 h 4688205"/>
              <a:gd name="csX5" fmla="*/ 2963778 w 7149465"/>
              <a:gd name="csY5" fmla="*/ 0 h 4688205"/>
              <a:gd name="csX6" fmla="*/ 3756719 w 7149465"/>
              <a:gd name="csY6" fmla="*/ 0 h 4688205"/>
              <a:gd name="csX7" fmla="*/ 4263681 w 7149465"/>
              <a:gd name="csY7" fmla="*/ 0 h 4688205"/>
              <a:gd name="csX8" fmla="*/ 5056622 w 7149465"/>
              <a:gd name="csY8" fmla="*/ 0 h 4688205"/>
              <a:gd name="csX9" fmla="*/ 5849562 w 7149465"/>
              <a:gd name="csY9" fmla="*/ 0 h 4688205"/>
              <a:gd name="csX10" fmla="*/ 6499514 w 7149465"/>
              <a:gd name="csY10" fmla="*/ 0 h 4688205"/>
              <a:gd name="csX11" fmla="*/ 7149465 w 7149465"/>
              <a:gd name="csY11" fmla="*/ 0 h 4688205"/>
              <a:gd name="csX12" fmla="*/ 7149465 w 7149465"/>
              <a:gd name="csY12" fmla="*/ 622862 h 4688205"/>
              <a:gd name="csX13" fmla="*/ 7149465 w 7149465"/>
              <a:gd name="csY13" fmla="*/ 1151959 h 4688205"/>
              <a:gd name="csX14" fmla="*/ 7149465 w 7149465"/>
              <a:gd name="csY14" fmla="*/ 1821703 h 4688205"/>
              <a:gd name="csX15" fmla="*/ 7149465 w 7149465"/>
              <a:gd name="csY15" fmla="*/ 2491446 h 4688205"/>
              <a:gd name="csX16" fmla="*/ 7149465 w 7149465"/>
              <a:gd name="csY16" fmla="*/ 3161190 h 4688205"/>
              <a:gd name="csX17" fmla="*/ 7149465 w 7149465"/>
              <a:gd name="csY17" fmla="*/ 3877815 h 4688205"/>
              <a:gd name="csX18" fmla="*/ 7149465 w 7149465"/>
              <a:gd name="csY18" fmla="*/ 4688205 h 4688205"/>
              <a:gd name="csX19" fmla="*/ 6428019 w 7149465"/>
              <a:gd name="csY19" fmla="*/ 4688205 h 4688205"/>
              <a:gd name="csX20" fmla="*/ 5921057 w 7149465"/>
              <a:gd name="csY20" fmla="*/ 4688205 h 4688205"/>
              <a:gd name="csX21" fmla="*/ 5128116 w 7149465"/>
              <a:gd name="csY21" fmla="*/ 4688205 h 4688205"/>
              <a:gd name="csX22" fmla="*/ 4478165 w 7149465"/>
              <a:gd name="csY22" fmla="*/ 4688205 h 4688205"/>
              <a:gd name="csX23" fmla="*/ 3971203 w 7149465"/>
              <a:gd name="csY23" fmla="*/ 4688205 h 4688205"/>
              <a:gd name="csX24" fmla="*/ 3321251 w 7149465"/>
              <a:gd name="csY24" fmla="*/ 4688205 h 4688205"/>
              <a:gd name="csX25" fmla="*/ 2885784 w 7149465"/>
              <a:gd name="csY25" fmla="*/ 4688205 h 4688205"/>
              <a:gd name="csX26" fmla="*/ 2450317 w 7149465"/>
              <a:gd name="csY26" fmla="*/ 4688205 h 4688205"/>
              <a:gd name="csX27" fmla="*/ 1800365 w 7149465"/>
              <a:gd name="csY27" fmla="*/ 4688205 h 4688205"/>
              <a:gd name="csX28" fmla="*/ 1293403 w 7149465"/>
              <a:gd name="csY28" fmla="*/ 4688205 h 4688205"/>
              <a:gd name="csX29" fmla="*/ 571957 w 7149465"/>
              <a:gd name="csY29" fmla="*/ 4688205 h 4688205"/>
              <a:gd name="csX30" fmla="*/ 0 w 7149465"/>
              <a:gd name="csY30" fmla="*/ 4688205 h 4688205"/>
              <a:gd name="csX31" fmla="*/ 0 w 7149465"/>
              <a:gd name="csY31" fmla="*/ 3971579 h 4688205"/>
              <a:gd name="csX32" fmla="*/ 0 w 7149465"/>
              <a:gd name="csY32" fmla="*/ 3254954 h 4688205"/>
              <a:gd name="csX33" fmla="*/ 0 w 7149465"/>
              <a:gd name="csY33" fmla="*/ 2678974 h 4688205"/>
              <a:gd name="csX34" fmla="*/ 0 w 7149465"/>
              <a:gd name="csY34" fmla="*/ 1962349 h 4688205"/>
              <a:gd name="csX35" fmla="*/ 0 w 7149465"/>
              <a:gd name="csY35" fmla="*/ 1198841 h 4688205"/>
              <a:gd name="csX36" fmla="*/ 0 w 7149465"/>
              <a:gd name="csY36" fmla="*/ 575979 h 4688205"/>
              <a:gd name="csX37" fmla="*/ 0 w 7149465"/>
              <a:gd name="csY37" fmla="*/ 0 h 46882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7149465" h="4688205" extrusionOk="0">
                <a:moveTo>
                  <a:pt x="0" y="0"/>
                </a:moveTo>
                <a:cubicBezTo>
                  <a:pt x="125397" y="14944"/>
                  <a:pt x="392458" y="-15723"/>
                  <a:pt x="578457" y="0"/>
                </a:cubicBezTo>
                <a:cubicBezTo>
                  <a:pt x="764456" y="15723"/>
                  <a:pt x="822142" y="-2202"/>
                  <a:pt x="1013924" y="0"/>
                </a:cubicBezTo>
                <a:cubicBezTo>
                  <a:pt x="1205706" y="2202"/>
                  <a:pt x="1584642" y="23177"/>
                  <a:pt x="1806865" y="0"/>
                </a:cubicBezTo>
                <a:cubicBezTo>
                  <a:pt x="2029088" y="-23177"/>
                  <a:pt x="2098393" y="17281"/>
                  <a:pt x="2385322" y="0"/>
                </a:cubicBezTo>
                <a:cubicBezTo>
                  <a:pt x="2672251" y="-17281"/>
                  <a:pt x="2782117" y="-8094"/>
                  <a:pt x="2963778" y="0"/>
                </a:cubicBezTo>
                <a:cubicBezTo>
                  <a:pt x="3145439" y="8094"/>
                  <a:pt x="3578450" y="-22628"/>
                  <a:pt x="3756719" y="0"/>
                </a:cubicBezTo>
                <a:cubicBezTo>
                  <a:pt x="3934988" y="22628"/>
                  <a:pt x="4068331" y="12538"/>
                  <a:pt x="4263681" y="0"/>
                </a:cubicBezTo>
                <a:cubicBezTo>
                  <a:pt x="4459031" y="-12538"/>
                  <a:pt x="4894084" y="-29643"/>
                  <a:pt x="5056622" y="0"/>
                </a:cubicBezTo>
                <a:cubicBezTo>
                  <a:pt x="5219160" y="29643"/>
                  <a:pt x="5505647" y="-31036"/>
                  <a:pt x="5849562" y="0"/>
                </a:cubicBezTo>
                <a:cubicBezTo>
                  <a:pt x="6193477" y="31036"/>
                  <a:pt x="6290095" y="-23371"/>
                  <a:pt x="6499514" y="0"/>
                </a:cubicBezTo>
                <a:cubicBezTo>
                  <a:pt x="6708933" y="23371"/>
                  <a:pt x="6832749" y="-6238"/>
                  <a:pt x="7149465" y="0"/>
                </a:cubicBezTo>
                <a:cubicBezTo>
                  <a:pt x="7127478" y="230989"/>
                  <a:pt x="7135530" y="354367"/>
                  <a:pt x="7149465" y="622862"/>
                </a:cubicBezTo>
                <a:cubicBezTo>
                  <a:pt x="7163400" y="891357"/>
                  <a:pt x="7172221" y="974580"/>
                  <a:pt x="7149465" y="1151959"/>
                </a:cubicBezTo>
                <a:cubicBezTo>
                  <a:pt x="7126709" y="1329338"/>
                  <a:pt x="7129572" y="1530246"/>
                  <a:pt x="7149465" y="1821703"/>
                </a:cubicBezTo>
                <a:cubicBezTo>
                  <a:pt x="7169358" y="2113160"/>
                  <a:pt x="7164723" y="2275244"/>
                  <a:pt x="7149465" y="2491446"/>
                </a:cubicBezTo>
                <a:cubicBezTo>
                  <a:pt x="7134207" y="2707648"/>
                  <a:pt x="7119524" y="3011655"/>
                  <a:pt x="7149465" y="3161190"/>
                </a:cubicBezTo>
                <a:cubicBezTo>
                  <a:pt x="7179406" y="3310725"/>
                  <a:pt x="7141332" y="3627651"/>
                  <a:pt x="7149465" y="3877815"/>
                </a:cubicBezTo>
                <a:cubicBezTo>
                  <a:pt x="7157598" y="4127979"/>
                  <a:pt x="7136621" y="4522068"/>
                  <a:pt x="7149465" y="4688205"/>
                </a:cubicBezTo>
                <a:cubicBezTo>
                  <a:pt x="6986737" y="4656458"/>
                  <a:pt x="6589830" y="4687820"/>
                  <a:pt x="6428019" y="4688205"/>
                </a:cubicBezTo>
                <a:cubicBezTo>
                  <a:pt x="6266208" y="4688590"/>
                  <a:pt x="6086236" y="4670441"/>
                  <a:pt x="5921057" y="4688205"/>
                </a:cubicBezTo>
                <a:cubicBezTo>
                  <a:pt x="5755878" y="4705969"/>
                  <a:pt x="5347036" y="4663075"/>
                  <a:pt x="5128116" y="4688205"/>
                </a:cubicBezTo>
                <a:cubicBezTo>
                  <a:pt x="4909196" y="4713335"/>
                  <a:pt x="4767719" y="4681183"/>
                  <a:pt x="4478165" y="4688205"/>
                </a:cubicBezTo>
                <a:cubicBezTo>
                  <a:pt x="4188611" y="4695227"/>
                  <a:pt x="4120553" y="4678623"/>
                  <a:pt x="3971203" y="4688205"/>
                </a:cubicBezTo>
                <a:cubicBezTo>
                  <a:pt x="3821853" y="4697787"/>
                  <a:pt x="3637582" y="4677454"/>
                  <a:pt x="3321251" y="4688205"/>
                </a:cubicBezTo>
                <a:cubicBezTo>
                  <a:pt x="3004920" y="4698956"/>
                  <a:pt x="3037475" y="4686772"/>
                  <a:pt x="2885784" y="4688205"/>
                </a:cubicBezTo>
                <a:cubicBezTo>
                  <a:pt x="2734093" y="4689638"/>
                  <a:pt x="2605360" y="4679708"/>
                  <a:pt x="2450317" y="4688205"/>
                </a:cubicBezTo>
                <a:cubicBezTo>
                  <a:pt x="2295274" y="4696702"/>
                  <a:pt x="2070416" y="4680258"/>
                  <a:pt x="1800365" y="4688205"/>
                </a:cubicBezTo>
                <a:cubicBezTo>
                  <a:pt x="1530314" y="4696152"/>
                  <a:pt x="1505922" y="4712174"/>
                  <a:pt x="1293403" y="4688205"/>
                </a:cubicBezTo>
                <a:cubicBezTo>
                  <a:pt x="1080884" y="4664236"/>
                  <a:pt x="884366" y="4701451"/>
                  <a:pt x="571957" y="4688205"/>
                </a:cubicBezTo>
                <a:cubicBezTo>
                  <a:pt x="259548" y="4674959"/>
                  <a:pt x="233495" y="4660496"/>
                  <a:pt x="0" y="4688205"/>
                </a:cubicBezTo>
                <a:cubicBezTo>
                  <a:pt x="-9889" y="4336514"/>
                  <a:pt x="19035" y="4298416"/>
                  <a:pt x="0" y="3971579"/>
                </a:cubicBezTo>
                <a:cubicBezTo>
                  <a:pt x="-19035" y="3644742"/>
                  <a:pt x="-20418" y="3544573"/>
                  <a:pt x="0" y="3254954"/>
                </a:cubicBezTo>
                <a:cubicBezTo>
                  <a:pt x="20418" y="2965335"/>
                  <a:pt x="-21911" y="2887448"/>
                  <a:pt x="0" y="2678974"/>
                </a:cubicBezTo>
                <a:cubicBezTo>
                  <a:pt x="21911" y="2470500"/>
                  <a:pt x="-34982" y="2199223"/>
                  <a:pt x="0" y="1962349"/>
                </a:cubicBezTo>
                <a:cubicBezTo>
                  <a:pt x="34982" y="1725475"/>
                  <a:pt x="-21599" y="1487206"/>
                  <a:pt x="0" y="1198841"/>
                </a:cubicBezTo>
                <a:cubicBezTo>
                  <a:pt x="21599" y="910476"/>
                  <a:pt x="-4689" y="710097"/>
                  <a:pt x="0" y="575979"/>
                </a:cubicBezTo>
                <a:cubicBezTo>
                  <a:pt x="4689" y="441861"/>
                  <a:pt x="-10084" y="263655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00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C72B4-565E-D4B1-BE20-8F4E2F8E3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3455919F-8340-F3A2-4C66-8D34337D977D}"/>
              </a:ext>
            </a:extLst>
          </p:cNvPr>
          <p:cNvSpPr txBox="1"/>
          <p:nvPr/>
        </p:nvSpPr>
        <p:spPr>
          <a:xfrm>
            <a:off x="1722263" y="5174670"/>
            <a:ext cx="6636153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DROIT DE VOTE DES FEMMES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F4F6FE62-6028-B093-F557-E186617DABF1}"/>
              </a:ext>
            </a:extLst>
          </p:cNvPr>
          <p:cNvSpPr txBox="1"/>
          <p:nvPr/>
        </p:nvSpPr>
        <p:spPr>
          <a:xfrm>
            <a:off x="4056798" y="5911338"/>
            <a:ext cx="1613561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1944</a:t>
            </a:r>
          </a:p>
        </p:txBody>
      </p:sp>
      <p:pic>
        <p:nvPicPr>
          <p:cNvPr id="3" name="Image 2" descr="Citoyennes » : un documentaire sur le combat des femmes pour obtenir le droit  de vote">
            <a:extLst>
              <a:ext uri="{FF2B5EF4-FFF2-40B4-BE49-F238E27FC236}">
                <a16:creationId xmlns:a16="http://schemas.microsoft.com/office/drawing/2014/main" id="{F8C4D703-1EBF-E547-A79F-049023319B8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" y="397811"/>
            <a:ext cx="8482330" cy="4474210"/>
          </a:xfrm>
          <a:custGeom>
            <a:avLst/>
            <a:gdLst>
              <a:gd name="csX0" fmla="*/ 0 w 8482330"/>
              <a:gd name="csY0" fmla="*/ 0 h 4474210"/>
              <a:gd name="csX1" fmla="*/ 567664 w 8482330"/>
              <a:gd name="csY1" fmla="*/ 0 h 4474210"/>
              <a:gd name="csX2" fmla="*/ 965681 w 8482330"/>
              <a:gd name="csY2" fmla="*/ 0 h 4474210"/>
              <a:gd name="csX3" fmla="*/ 1787814 w 8482330"/>
              <a:gd name="csY3" fmla="*/ 0 h 4474210"/>
              <a:gd name="csX4" fmla="*/ 2355478 w 8482330"/>
              <a:gd name="csY4" fmla="*/ 0 h 4474210"/>
              <a:gd name="csX5" fmla="*/ 2923141 w 8482330"/>
              <a:gd name="csY5" fmla="*/ 0 h 4474210"/>
              <a:gd name="csX6" fmla="*/ 3745275 w 8482330"/>
              <a:gd name="csY6" fmla="*/ 0 h 4474210"/>
              <a:gd name="csX7" fmla="*/ 4228115 w 8482330"/>
              <a:gd name="csY7" fmla="*/ 0 h 4474210"/>
              <a:gd name="csX8" fmla="*/ 5050249 w 8482330"/>
              <a:gd name="csY8" fmla="*/ 0 h 4474210"/>
              <a:gd name="csX9" fmla="*/ 5872382 w 8482330"/>
              <a:gd name="csY9" fmla="*/ 0 h 4474210"/>
              <a:gd name="csX10" fmla="*/ 6524869 w 8482330"/>
              <a:gd name="csY10" fmla="*/ 0 h 4474210"/>
              <a:gd name="csX11" fmla="*/ 7347003 w 8482330"/>
              <a:gd name="csY11" fmla="*/ 0 h 4474210"/>
              <a:gd name="csX12" fmla="*/ 7914666 w 8482330"/>
              <a:gd name="csY12" fmla="*/ 0 h 4474210"/>
              <a:gd name="csX13" fmla="*/ 8482330 w 8482330"/>
              <a:gd name="csY13" fmla="*/ 0 h 4474210"/>
              <a:gd name="csX14" fmla="*/ 8482330 w 8482330"/>
              <a:gd name="csY14" fmla="*/ 683915 h 4474210"/>
              <a:gd name="csX15" fmla="*/ 8482330 w 8482330"/>
              <a:gd name="csY15" fmla="*/ 1323088 h 4474210"/>
              <a:gd name="csX16" fmla="*/ 8482330 w 8482330"/>
              <a:gd name="csY16" fmla="*/ 1962261 h 4474210"/>
              <a:gd name="csX17" fmla="*/ 8482330 w 8482330"/>
              <a:gd name="csY17" fmla="*/ 2646176 h 4474210"/>
              <a:gd name="csX18" fmla="*/ 8482330 w 8482330"/>
              <a:gd name="csY18" fmla="*/ 3330091 h 4474210"/>
              <a:gd name="csX19" fmla="*/ 8482330 w 8482330"/>
              <a:gd name="csY19" fmla="*/ 4474210 h 4474210"/>
              <a:gd name="csX20" fmla="*/ 8084313 w 8482330"/>
              <a:gd name="csY20" fmla="*/ 4474210 h 4474210"/>
              <a:gd name="csX21" fmla="*/ 7262179 w 8482330"/>
              <a:gd name="csY21" fmla="*/ 4474210 h 4474210"/>
              <a:gd name="csX22" fmla="*/ 6609693 w 8482330"/>
              <a:gd name="csY22" fmla="*/ 4474210 h 4474210"/>
              <a:gd name="csX23" fmla="*/ 6126852 w 8482330"/>
              <a:gd name="csY23" fmla="*/ 4474210 h 4474210"/>
              <a:gd name="csX24" fmla="*/ 5474365 w 8482330"/>
              <a:gd name="csY24" fmla="*/ 4474210 h 4474210"/>
              <a:gd name="csX25" fmla="*/ 5076348 w 8482330"/>
              <a:gd name="csY25" fmla="*/ 4474210 h 4474210"/>
              <a:gd name="csX26" fmla="*/ 4678331 w 8482330"/>
              <a:gd name="csY26" fmla="*/ 4474210 h 4474210"/>
              <a:gd name="csX27" fmla="*/ 4025844 w 8482330"/>
              <a:gd name="csY27" fmla="*/ 4474210 h 4474210"/>
              <a:gd name="csX28" fmla="*/ 3543004 w 8482330"/>
              <a:gd name="csY28" fmla="*/ 4474210 h 4474210"/>
              <a:gd name="csX29" fmla="*/ 2805694 w 8482330"/>
              <a:gd name="csY29" fmla="*/ 4474210 h 4474210"/>
              <a:gd name="csX30" fmla="*/ 2322853 w 8482330"/>
              <a:gd name="csY30" fmla="*/ 4474210 h 4474210"/>
              <a:gd name="csX31" fmla="*/ 1585543 w 8482330"/>
              <a:gd name="csY31" fmla="*/ 4474210 h 4474210"/>
              <a:gd name="csX32" fmla="*/ 1187526 w 8482330"/>
              <a:gd name="csY32" fmla="*/ 4474210 h 4474210"/>
              <a:gd name="csX33" fmla="*/ 0 w 8482330"/>
              <a:gd name="csY33" fmla="*/ 4474210 h 4474210"/>
              <a:gd name="csX34" fmla="*/ 0 w 8482330"/>
              <a:gd name="csY34" fmla="*/ 3924521 h 4474210"/>
              <a:gd name="csX35" fmla="*/ 0 w 8482330"/>
              <a:gd name="csY35" fmla="*/ 3195864 h 4474210"/>
              <a:gd name="csX36" fmla="*/ 0 w 8482330"/>
              <a:gd name="csY36" fmla="*/ 2601434 h 4474210"/>
              <a:gd name="csX37" fmla="*/ 0 w 8482330"/>
              <a:gd name="csY37" fmla="*/ 1872776 h 4474210"/>
              <a:gd name="csX38" fmla="*/ 0 w 8482330"/>
              <a:gd name="csY38" fmla="*/ 1323088 h 4474210"/>
              <a:gd name="csX39" fmla="*/ 0 w 8482330"/>
              <a:gd name="csY39" fmla="*/ 818141 h 4474210"/>
              <a:gd name="csX40" fmla="*/ 0 w 8482330"/>
              <a:gd name="csY40" fmla="*/ 0 h 44742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8482330" h="4474210" extrusionOk="0">
                <a:moveTo>
                  <a:pt x="0" y="0"/>
                </a:moveTo>
                <a:cubicBezTo>
                  <a:pt x="242913" y="19317"/>
                  <a:pt x="437344" y="16418"/>
                  <a:pt x="567664" y="0"/>
                </a:cubicBezTo>
                <a:cubicBezTo>
                  <a:pt x="697984" y="-16418"/>
                  <a:pt x="830299" y="3626"/>
                  <a:pt x="965681" y="0"/>
                </a:cubicBezTo>
                <a:cubicBezTo>
                  <a:pt x="1101063" y="-3626"/>
                  <a:pt x="1438722" y="3304"/>
                  <a:pt x="1787814" y="0"/>
                </a:cubicBezTo>
                <a:cubicBezTo>
                  <a:pt x="2136906" y="-3304"/>
                  <a:pt x="2123961" y="-10653"/>
                  <a:pt x="2355478" y="0"/>
                </a:cubicBezTo>
                <a:cubicBezTo>
                  <a:pt x="2586995" y="10653"/>
                  <a:pt x="2728329" y="-2872"/>
                  <a:pt x="2923141" y="0"/>
                </a:cubicBezTo>
                <a:cubicBezTo>
                  <a:pt x="3117953" y="2872"/>
                  <a:pt x="3509468" y="-22876"/>
                  <a:pt x="3745275" y="0"/>
                </a:cubicBezTo>
                <a:cubicBezTo>
                  <a:pt x="3981082" y="22876"/>
                  <a:pt x="4046793" y="22345"/>
                  <a:pt x="4228115" y="0"/>
                </a:cubicBezTo>
                <a:cubicBezTo>
                  <a:pt x="4409437" y="-22345"/>
                  <a:pt x="4860722" y="-5546"/>
                  <a:pt x="5050249" y="0"/>
                </a:cubicBezTo>
                <a:cubicBezTo>
                  <a:pt x="5239776" y="5546"/>
                  <a:pt x="5670941" y="-6880"/>
                  <a:pt x="5872382" y="0"/>
                </a:cubicBezTo>
                <a:cubicBezTo>
                  <a:pt x="6073823" y="6880"/>
                  <a:pt x="6325310" y="-22626"/>
                  <a:pt x="6524869" y="0"/>
                </a:cubicBezTo>
                <a:cubicBezTo>
                  <a:pt x="6724428" y="22626"/>
                  <a:pt x="7028923" y="10918"/>
                  <a:pt x="7347003" y="0"/>
                </a:cubicBezTo>
                <a:cubicBezTo>
                  <a:pt x="7665083" y="-10918"/>
                  <a:pt x="7782530" y="19978"/>
                  <a:pt x="7914666" y="0"/>
                </a:cubicBezTo>
                <a:cubicBezTo>
                  <a:pt x="8046802" y="-19978"/>
                  <a:pt x="8355797" y="22835"/>
                  <a:pt x="8482330" y="0"/>
                </a:cubicBezTo>
                <a:cubicBezTo>
                  <a:pt x="8471945" y="311321"/>
                  <a:pt x="8467537" y="457603"/>
                  <a:pt x="8482330" y="683915"/>
                </a:cubicBezTo>
                <a:cubicBezTo>
                  <a:pt x="8497123" y="910228"/>
                  <a:pt x="8484891" y="1118606"/>
                  <a:pt x="8482330" y="1323088"/>
                </a:cubicBezTo>
                <a:cubicBezTo>
                  <a:pt x="8479769" y="1527570"/>
                  <a:pt x="8486820" y="1661449"/>
                  <a:pt x="8482330" y="1962261"/>
                </a:cubicBezTo>
                <a:cubicBezTo>
                  <a:pt x="8477840" y="2263073"/>
                  <a:pt x="8457363" y="2307330"/>
                  <a:pt x="8482330" y="2646176"/>
                </a:cubicBezTo>
                <a:cubicBezTo>
                  <a:pt x="8507297" y="2985023"/>
                  <a:pt x="8465505" y="3074505"/>
                  <a:pt x="8482330" y="3330091"/>
                </a:cubicBezTo>
                <a:cubicBezTo>
                  <a:pt x="8499155" y="3585677"/>
                  <a:pt x="8433838" y="4125015"/>
                  <a:pt x="8482330" y="4474210"/>
                </a:cubicBezTo>
                <a:cubicBezTo>
                  <a:pt x="8385789" y="4489682"/>
                  <a:pt x="8226999" y="4474953"/>
                  <a:pt x="8084313" y="4474210"/>
                </a:cubicBezTo>
                <a:cubicBezTo>
                  <a:pt x="7941627" y="4473467"/>
                  <a:pt x="7578866" y="4493006"/>
                  <a:pt x="7262179" y="4474210"/>
                </a:cubicBezTo>
                <a:cubicBezTo>
                  <a:pt x="6945492" y="4455414"/>
                  <a:pt x="6840464" y="4452923"/>
                  <a:pt x="6609693" y="4474210"/>
                </a:cubicBezTo>
                <a:cubicBezTo>
                  <a:pt x="6378922" y="4495497"/>
                  <a:pt x="6311166" y="4493443"/>
                  <a:pt x="6126852" y="4474210"/>
                </a:cubicBezTo>
                <a:cubicBezTo>
                  <a:pt x="5942538" y="4454977"/>
                  <a:pt x="5711136" y="4445830"/>
                  <a:pt x="5474365" y="4474210"/>
                </a:cubicBezTo>
                <a:cubicBezTo>
                  <a:pt x="5237594" y="4502590"/>
                  <a:pt x="5238924" y="4477122"/>
                  <a:pt x="5076348" y="4474210"/>
                </a:cubicBezTo>
                <a:cubicBezTo>
                  <a:pt x="4913772" y="4471298"/>
                  <a:pt x="4807762" y="4481901"/>
                  <a:pt x="4678331" y="4474210"/>
                </a:cubicBezTo>
                <a:cubicBezTo>
                  <a:pt x="4548900" y="4466519"/>
                  <a:pt x="4274921" y="4481412"/>
                  <a:pt x="4025844" y="4474210"/>
                </a:cubicBezTo>
                <a:cubicBezTo>
                  <a:pt x="3776767" y="4467008"/>
                  <a:pt x="3641946" y="4494875"/>
                  <a:pt x="3543004" y="4474210"/>
                </a:cubicBezTo>
                <a:cubicBezTo>
                  <a:pt x="3444062" y="4453545"/>
                  <a:pt x="3114709" y="4488754"/>
                  <a:pt x="2805694" y="4474210"/>
                </a:cubicBezTo>
                <a:cubicBezTo>
                  <a:pt x="2496679" y="4459667"/>
                  <a:pt x="2517914" y="4475605"/>
                  <a:pt x="2322853" y="4474210"/>
                </a:cubicBezTo>
                <a:cubicBezTo>
                  <a:pt x="2127792" y="4472815"/>
                  <a:pt x="1864961" y="4475622"/>
                  <a:pt x="1585543" y="4474210"/>
                </a:cubicBezTo>
                <a:cubicBezTo>
                  <a:pt x="1306125" y="4472799"/>
                  <a:pt x="1322342" y="4477772"/>
                  <a:pt x="1187526" y="4474210"/>
                </a:cubicBezTo>
                <a:cubicBezTo>
                  <a:pt x="1052710" y="4470648"/>
                  <a:pt x="313809" y="4465793"/>
                  <a:pt x="0" y="4474210"/>
                </a:cubicBezTo>
                <a:cubicBezTo>
                  <a:pt x="11417" y="4361448"/>
                  <a:pt x="-6633" y="4160693"/>
                  <a:pt x="0" y="3924521"/>
                </a:cubicBezTo>
                <a:cubicBezTo>
                  <a:pt x="6633" y="3688349"/>
                  <a:pt x="-4310" y="3423099"/>
                  <a:pt x="0" y="3195864"/>
                </a:cubicBezTo>
                <a:cubicBezTo>
                  <a:pt x="4310" y="2968629"/>
                  <a:pt x="19028" y="2888077"/>
                  <a:pt x="0" y="2601434"/>
                </a:cubicBezTo>
                <a:cubicBezTo>
                  <a:pt x="-19028" y="2314791"/>
                  <a:pt x="-1307" y="2145646"/>
                  <a:pt x="0" y="1872776"/>
                </a:cubicBezTo>
                <a:cubicBezTo>
                  <a:pt x="1307" y="1599906"/>
                  <a:pt x="-13206" y="1523688"/>
                  <a:pt x="0" y="1323088"/>
                </a:cubicBezTo>
                <a:cubicBezTo>
                  <a:pt x="13206" y="1122488"/>
                  <a:pt x="24437" y="1024457"/>
                  <a:pt x="0" y="818141"/>
                </a:cubicBezTo>
                <a:cubicBezTo>
                  <a:pt x="-24437" y="611825"/>
                  <a:pt x="-31034" y="391075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9025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E2688-EA41-7180-8878-CC69F2DCA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6796AF3F-A6CD-1F98-90FC-BEC11AC0A185}"/>
              </a:ext>
            </a:extLst>
          </p:cNvPr>
          <p:cNvSpPr txBox="1"/>
          <p:nvPr/>
        </p:nvSpPr>
        <p:spPr>
          <a:xfrm>
            <a:off x="2768553" y="5174670"/>
            <a:ext cx="4543594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SÉCURITÉ SOCIALE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8F252B34-C354-02D9-1B72-7B4511D3DCE0}"/>
              </a:ext>
            </a:extLst>
          </p:cNvPr>
          <p:cNvSpPr txBox="1"/>
          <p:nvPr/>
        </p:nvSpPr>
        <p:spPr>
          <a:xfrm>
            <a:off x="4062665" y="5911338"/>
            <a:ext cx="1601827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1945</a:t>
            </a:r>
          </a:p>
        </p:txBody>
      </p:sp>
      <p:pic>
        <p:nvPicPr>
          <p:cNvPr id="3" name="Image 2" descr="Télécharger Ameli (gratuit) Android, iOS, Web - Clubic">
            <a:extLst>
              <a:ext uri="{FF2B5EF4-FFF2-40B4-BE49-F238E27FC236}">
                <a16:creationId xmlns:a16="http://schemas.microsoft.com/office/drawing/2014/main" id="{D0B3BB51-3286-20C6-6612-E0136E09A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89" y="369428"/>
            <a:ext cx="7827645" cy="4705350"/>
          </a:xfrm>
          <a:custGeom>
            <a:avLst/>
            <a:gdLst>
              <a:gd name="csX0" fmla="*/ 0 w 7827645"/>
              <a:gd name="csY0" fmla="*/ 0 h 4705350"/>
              <a:gd name="csX1" fmla="*/ 574027 w 7827645"/>
              <a:gd name="csY1" fmla="*/ 0 h 4705350"/>
              <a:gd name="csX2" fmla="*/ 991502 w 7827645"/>
              <a:gd name="csY2" fmla="*/ 0 h 4705350"/>
              <a:gd name="csX3" fmla="*/ 1800358 w 7827645"/>
              <a:gd name="csY3" fmla="*/ 0 h 4705350"/>
              <a:gd name="csX4" fmla="*/ 2374386 w 7827645"/>
              <a:gd name="csY4" fmla="*/ 0 h 4705350"/>
              <a:gd name="csX5" fmla="*/ 2948413 w 7827645"/>
              <a:gd name="csY5" fmla="*/ 0 h 4705350"/>
              <a:gd name="csX6" fmla="*/ 3757270 w 7827645"/>
              <a:gd name="csY6" fmla="*/ 0 h 4705350"/>
              <a:gd name="csX7" fmla="*/ 4253020 w 7827645"/>
              <a:gd name="csY7" fmla="*/ 0 h 4705350"/>
              <a:gd name="csX8" fmla="*/ 5061877 w 7827645"/>
              <a:gd name="csY8" fmla="*/ 0 h 4705350"/>
              <a:gd name="csX9" fmla="*/ 5870734 w 7827645"/>
              <a:gd name="csY9" fmla="*/ 0 h 4705350"/>
              <a:gd name="csX10" fmla="*/ 6523038 w 7827645"/>
              <a:gd name="csY10" fmla="*/ 0 h 4705350"/>
              <a:gd name="csX11" fmla="*/ 7827645 w 7827645"/>
              <a:gd name="csY11" fmla="*/ 0 h 4705350"/>
              <a:gd name="csX12" fmla="*/ 7827645 w 7827645"/>
              <a:gd name="csY12" fmla="*/ 625139 h 4705350"/>
              <a:gd name="csX13" fmla="*/ 7827645 w 7827645"/>
              <a:gd name="csY13" fmla="*/ 1156172 h 4705350"/>
              <a:gd name="csX14" fmla="*/ 7827645 w 7827645"/>
              <a:gd name="csY14" fmla="*/ 1828365 h 4705350"/>
              <a:gd name="csX15" fmla="*/ 7827645 w 7827645"/>
              <a:gd name="csY15" fmla="*/ 2500557 h 4705350"/>
              <a:gd name="csX16" fmla="*/ 7827645 w 7827645"/>
              <a:gd name="csY16" fmla="*/ 3172750 h 4705350"/>
              <a:gd name="csX17" fmla="*/ 7827645 w 7827645"/>
              <a:gd name="csY17" fmla="*/ 3891997 h 4705350"/>
              <a:gd name="csX18" fmla="*/ 7827645 w 7827645"/>
              <a:gd name="csY18" fmla="*/ 4705350 h 4705350"/>
              <a:gd name="csX19" fmla="*/ 7097065 w 7827645"/>
              <a:gd name="csY19" fmla="*/ 4705350 h 4705350"/>
              <a:gd name="csX20" fmla="*/ 6601314 w 7827645"/>
              <a:gd name="csY20" fmla="*/ 4705350 h 4705350"/>
              <a:gd name="csX21" fmla="*/ 5792457 w 7827645"/>
              <a:gd name="csY21" fmla="*/ 4705350 h 4705350"/>
              <a:gd name="csX22" fmla="*/ 5140154 w 7827645"/>
              <a:gd name="csY22" fmla="*/ 4705350 h 4705350"/>
              <a:gd name="csX23" fmla="*/ 4644403 w 7827645"/>
              <a:gd name="csY23" fmla="*/ 4705350 h 4705350"/>
              <a:gd name="csX24" fmla="*/ 3992099 w 7827645"/>
              <a:gd name="csY24" fmla="*/ 4705350 h 4705350"/>
              <a:gd name="csX25" fmla="*/ 3574625 w 7827645"/>
              <a:gd name="csY25" fmla="*/ 4705350 h 4705350"/>
              <a:gd name="csX26" fmla="*/ 3157150 w 7827645"/>
              <a:gd name="csY26" fmla="*/ 4705350 h 4705350"/>
              <a:gd name="csX27" fmla="*/ 2504846 w 7827645"/>
              <a:gd name="csY27" fmla="*/ 4705350 h 4705350"/>
              <a:gd name="csX28" fmla="*/ 2009096 w 7827645"/>
              <a:gd name="csY28" fmla="*/ 4705350 h 4705350"/>
              <a:gd name="csX29" fmla="*/ 1278515 w 7827645"/>
              <a:gd name="csY29" fmla="*/ 4705350 h 4705350"/>
              <a:gd name="csX30" fmla="*/ 782764 w 7827645"/>
              <a:gd name="csY30" fmla="*/ 4705350 h 4705350"/>
              <a:gd name="csX31" fmla="*/ 0 w 7827645"/>
              <a:gd name="csY31" fmla="*/ 4705350 h 4705350"/>
              <a:gd name="csX32" fmla="*/ 0 w 7827645"/>
              <a:gd name="csY32" fmla="*/ 4174318 h 4705350"/>
              <a:gd name="csX33" fmla="*/ 0 w 7827645"/>
              <a:gd name="csY33" fmla="*/ 3596232 h 4705350"/>
              <a:gd name="csX34" fmla="*/ 0 w 7827645"/>
              <a:gd name="csY34" fmla="*/ 2876985 h 4705350"/>
              <a:gd name="csX35" fmla="*/ 0 w 7827645"/>
              <a:gd name="csY35" fmla="*/ 2110686 h 4705350"/>
              <a:gd name="csX36" fmla="*/ 0 w 7827645"/>
              <a:gd name="csY36" fmla="*/ 1485546 h 4705350"/>
              <a:gd name="csX37" fmla="*/ 0 w 7827645"/>
              <a:gd name="csY37" fmla="*/ 719246 h 4705350"/>
              <a:gd name="csX38" fmla="*/ 0 w 7827645"/>
              <a:gd name="csY38" fmla="*/ 0 h 47053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7827645" h="4705350" extrusionOk="0">
                <a:moveTo>
                  <a:pt x="0" y="0"/>
                </a:moveTo>
                <a:cubicBezTo>
                  <a:pt x="208521" y="-25274"/>
                  <a:pt x="384113" y="-27234"/>
                  <a:pt x="574027" y="0"/>
                </a:cubicBezTo>
                <a:cubicBezTo>
                  <a:pt x="763941" y="27234"/>
                  <a:pt x="798178" y="700"/>
                  <a:pt x="991502" y="0"/>
                </a:cubicBezTo>
                <a:cubicBezTo>
                  <a:pt x="1184826" y="-700"/>
                  <a:pt x="1425928" y="-10425"/>
                  <a:pt x="1800358" y="0"/>
                </a:cubicBezTo>
                <a:cubicBezTo>
                  <a:pt x="2174788" y="10425"/>
                  <a:pt x="2232815" y="-15809"/>
                  <a:pt x="2374386" y="0"/>
                </a:cubicBezTo>
                <a:cubicBezTo>
                  <a:pt x="2515957" y="15809"/>
                  <a:pt x="2666747" y="20438"/>
                  <a:pt x="2948413" y="0"/>
                </a:cubicBezTo>
                <a:cubicBezTo>
                  <a:pt x="3230079" y="-20438"/>
                  <a:pt x="3365813" y="18608"/>
                  <a:pt x="3757270" y="0"/>
                </a:cubicBezTo>
                <a:cubicBezTo>
                  <a:pt x="4148727" y="-18608"/>
                  <a:pt x="4110196" y="-4511"/>
                  <a:pt x="4253020" y="0"/>
                </a:cubicBezTo>
                <a:cubicBezTo>
                  <a:pt x="4395844" y="4511"/>
                  <a:pt x="4786410" y="30366"/>
                  <a:pt x="5061877" y="0"/>
                </a:cubicBezTo>
                <a:cubicBezTo>
                  <a:pt x="5337344" y="-30366"/>
                  <a:pt x="5562290" y="23116"/>
                  <a:pt x="5870734" y="0"/>
                </a:cubicBezTo>
                <a:cubicBezTo>
                  <a:pt x="6179178" y="-23116"/>
                  <a:pt x="6243796" y="16563"/>
                  <a:pt x="6523038" y="0"/>
                </a:cubicBezTo>
                <a:cubicBezTo>
                  <a:pt x="6802280" y="-16563"/>
                  <a:pt x="7287242" y="48554"/>
                  <a:pt x="7827645" y="0"/>
                </a:cubicBezTo>
                <a:cubicBezTo>
                  <a:pt x="7803270" y="162221"/>
                  <a:pt x="7812580" y="443959"/>
                  <a:pt x="7827645" y="625139"/>
                </a:cubicBezTo>
                <a:cubicBezTo>
                  <a:pt x="7842710" y="806319"/>
                  <a:pt x="7823820" y="1035687"/>
                  <a:pt x="7827645" y="1156172"/>
                </a:cubicBezTo>
                <a:cubicBezTo>
                  <a:pt x="7831470" y="1276657"/>
                  <a:pt x="7811223" y="1516959"/>
                  <a:pt x="7827645" y="1828365"/>
                </a:cubicBezTo>
                <a:cubicBezTo>
                  <a:pt x="7844067" y="2139771"/>
                  <a:pt x="7805896" y="2180107"/>
                  <a:pt x="7827645" y="2500557"/>
                </a:cubicBezTo>
                <a:cubicBezTo>
                  <a:pt x="7849394" y="2821007"/>
                  <a:pt x="7834935" y="2972285"/>
                  <a:pt x="7827645" y="3172750"/>
                </a:cubicBezTo>
                <a:cubicBezTo>
                  <a:pt x="7820355" y="3373215"/>
                  <a:pt x="7821136" y="3630846"/>
                  <a:pt x="7827645" y="3891997"/>
                </a:cubicBezTo>
                <a:cubicBezTo>
                  <a:pt x="7834154" y="4153148"/>
                  <a:pt x="7855073" y="4432029"/>
                  <a:pt x="7827645" y="4705350"/>
                </a:cubicBezTo>
                <a:cubicBezTo>
                  <a:pt x="7676634" y="4705581"/>
                  <a:pt x="7266149" y="4701664"/>
                  <a:pt x="7097065" y="4705350"/>
                </a:cubicBezTo>
                <a:cubicBezTo>
                  <a:pt x="6927981" y="4709036"/>
                  <a:pt x="6791105" y="4689063"/>
                  <a:pt x="6601314" y="4705350"/>
                </a:cubicBezTo>
                <a:cubicBezTo>
                  <a:pt x="6411523" y="4721637"/>
                  <a:pt x="6156748" y="4743869"/>
                  <a:pt x="5792457" y="4705350"/>
                </a:cubicBezTo>
                <a:cubicBezTo>
                  <a:pt x="5428166" y="4666831"/>
                  <a:pt x="5304789" y="4698255"/>
                  <a:pt x="5140154" y="4705350"/>
                </a:cubicBezTo>
                <a:cubicBezTo>
                  <a:pt x="4975519" y="4712445"/>
                  <a:pt x="4838326" y="4692011"/>
                  <a:pt x="4644403" y="4705350"/>
                </a:cubicBezTo>
                <a:cubicBezTo>
                  <a:pt x="4450480" y="4718689"/>
                  <a:pt x="4205090" y="4704109"/>
                  <a:pt x="3992099" y="4705350"/>
                </a:cubicBezTo>
                <a:cubicBezTo>
                  <a:pt x="3779108" y="4706591"/>
                  <a:pt x="3707130" y="4698019"/>
                  <a:pt x="3574625" y="4705350"/>
                </a:cubicBezTo>
                <a:cubicBezTo>
                  <a:pt x="3442120" y="4712681"/>
                  <a:pt x="3243150" y="4701809"/>
                  <a:pt x="3157150" y="4705350"/>
                </a:cubicBezTo>
                <a:cubicBezTo>
                  <a:pt x="3071151" y="4708891"/>
                  <a:pt x="2655534" y="4703567"/>
                  <a:pt x="2504846" y="4705350"/>
                </a:cubicBezTo>
                <a:cubicBezTo>
                  <a:pt x="2354158" y="4707133"/>
                  <a:pt x="2149027" y="4695019"/>
                  <a:pt x="2009096" y="4705350"/>
                </a:cubicBezTo>
                <a:cubicBezTo>
                  <a:pt x="1869165" y="4715682"/>
                  <a:pt x="1474045" y="4717111"/>
                  <a:pt x="1278515" y="4705350"/>
                </a:cubicBezTo>
                <a:cubicBezTo>
                  <a:pt x="1082985" y="4693589"/>
                  <a:pt x="923424" y="4712109"/>
                  <a:pt x="782764" y="4705350"/>
                </a:cubicBezTo>
                <a:cubicBezTo>
                  <a:pt x="642104" y="4698591"/>
                  <a:pt x="214113" y="4716065"/>
                  <a:pt x="0" y="4705350"/>
                </a:cubicBezTo>
                <a:cubicBezTo>
                  <a:pt x="15370" y="4595348"/>
                  <a:pt x="21044" y="4423194"/>
                  <a:pt x="0" y="4174318"/>
                </a:cubicBezTo>
                <a:cubicBezTo>
                  <a:pt x="-21044" y="3925442"/>
                  <a:pt x="-19201" y="3873250"/>
                  <a:pt x="0" y="3596232"/>
                </a:cubicBezTo>
                <a:cubicBezTo>
                  <a:pt x="19201" y="3319214"/>
                  <a:pt x="-1821" y="3124259"/>
                  <a:pt x="0" y="2876985"/>
                </a:cubicBezTo>
                <a:cubicBezTo>
                  <a:pt x="1821" y="2629711"/>
                  <a:pt x="30760" y="2412918"/>
                  <a:pt x="0" y="2110686"/>
                </a:cubicBezTo>
                <a:cubicBezTo>
                  <a:pt x="-30760" y="1808454"/>
                  <a:pt x="16696" y="1783445"/>
                  <a:pt x="0" y="1485546"/>
                </a:cubicBezTo>
                <a:cubicBezTo>
                  <a:pt x="-16696" y="1187647"/>
                  <a:pt x="34381" y="925620"/>
                  <a:pt x="0" y="719246"/>
                </a:cubicBezTo>
                <a:cubicBezTo>
                  <a:pt x="-34381" y="512872"/>
                  <a:pt x="29117" y="342873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5016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F6A4A-8962-AB5B-0F2F-1D5C105BB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4DE5F373-6D0F-0195-B19A-84D83DBB56FA}"/>
              </a:ext>
            </a:extLst>
          </p:cNvPr>
          <p:cNvSpPr txBox="1"/>
          <p:nvPr/>
        </p:nvSpPr>
        <p:spPr>
          <a:xfrm>
            <a:off x="3208923" y="5373206"/>
            <a:ext cx="3662775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V</a:t>
            </a:r>
            <a:r>
              <a:rPr lang="fr-FR" sz="3600" b="1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e</a:t>
            </a: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 RÉPUBLIQUE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D2727735-6DBD-7A9D-8A59-91D5926CD40A}"/>
              </a:ext>
            </a:extLst>
          </p:cNvPr>
          <p:cNvSpPr txBox="1"/>
          <p:nvPr/>
        </p:nvSpPr>
        <p:spPr>
          <a:xfrm>
            <a:off x="4082062" y="6095753"/>
            <a:ext cx="1563034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1958</a:t>
            </a:r>
          </a:p>
        </p:txBody>
      </p:sp>
      <p:pic>
        <p:nvPicPr>
          <p:cNvPr id="2" name="Image 1" descr="Usbek &amp; Rica - Uchronie : et si De Gaulle n'avait jamais été élu président  de la République ?">
            <a:extLst>
              <a:ext uri="{FF2B5EF4-FFF2-40B4-BE49-F238E27FC236}">
                <a16:creationId xmlns:a16="http://schemas.microsoft.com/office/drawing/2014/main" id="{F90040E0-55B7-24A9-56AF-0EB885C4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67" y="427706"/>
            <a:ext cx="7817485" cy="4698365"/>
          </a:xfrm>
          <a:custGeom>
            <a:avLst/>
            <a:gdLst>
              <a:gd name="csX0" fmla="*/ 0 w 7817485"/>
              <a:gd name="csY0" fmla="*/ 0 h 4698365"/>
              <a:gd name="csX1" fmla="*/ 573282 w 7817485"/>
              <a:gd name="csY1" fmla="*/ 0 h 4698365"/>
              <a:gd name="csX2" fmla="*/ 990215 w 7817485"/>
              <a:gd name="csY2" fmla="*/ 0 h 4698365"/>
              <a:gd name="csX3" fmla="*/ 1798022 w 7817485"/>
              <a:gd name="csY3" fmla="*/ 0 h 4698365"/>
              <a:gd name="csX4" fmla="*/ 2371304 w 7817485"/>
              <a:gd name="csY4" fmla="*/ 0 h 4698365"/>
              <a:gd name="csX5" fmla="*/ 2944586 w 7817485"/>
              <a:gd name="csY5" fmla="*/ 0 h 4698365"/>
              <a:gd name="csX6" fmla="*/ 3752393 w 7817485"/>
              <a:gd name="csY6" fmla="*/ 0 h 4698365"/>
              <a:gd name="csX7" fmla="*/ 4247500 w 7817485"/>
              <a:gd name="csY7" fmla="*/ 0 h 4698365"/>
              <a:gd name="csX8" fmla="*/ 5055307 w 7817485"/>
              <a:gd name="csY8" fmla="*/ 0 h 4698365"/>
              <a:gd name="csX9" fmla="*/ 5863114 w 7817485"/>
              <a:gd name="csY9" fmla="*/ 0 h 4698365"/>
              <a:gd name="csX10" fmla="*/ 6514571 w 7817485"/>
              <a:gd name="csY10" fmla="*/ 0 h 4698365"/>
              <a:gd name="csX11" fmla="*/ 7817485 w 7817485"/>
              <a:gd name="csY11" fmla="*/ 0 h 4698365"/>
              <a:gd name="csX12" fmla="*/ 7817485 w 7817485"/>
              <a:gd name="csY12" fmla="*/ 624211 h 4698365"/>
              <a:gd name="csX13" fmla="*/ 7817485 w 7817485"/>
              <a:gd name="csY13" fmla="*/ 1154455 h 4698365"/>
              <a:gd name="csX14" fmla="*/ 7817485 w 7817485"/>
              <a:gd name="csY14" fmla="*/ 1825650 h 4698365"/>
              <a:gd name="csX15" fmla="*/ 7817485 w 7817485"/>
              <a:gd name="csY15" fmla="*/ 2496845 h 4698365"/>
              <a:gd name="csX16" fmla="*/ 7817485 w 7817485"/>
              <a:gd name="csY16" fmla="*/ 3168040 h 4698365"/>
              <a:gd name="csX17" fmla="*/ 7817485 w 7817485"/>
              <a:gd name="csY17" fmla="*/ 3886219 h 4698365"/>
              <a:gd name="csX18" fmla="*/ 7817485 w 7817485"/>
              <a:gd name="csY18" fmla="*/ 4698365 h 4698365"/>
              <a:gd name="csX19" fmla="*/ 7087853 w 7817485"/>
              <a:gd name="csY19" fmla="*/ 4698365 h 4698365"/>
              <a:gd name="csX20" fmla="*/ 6592746 w 7817485"/>
              <a:gd name="csY20" fmla="*/ 4698365 h 4698365"/>
              <a:gd name="csX21" fmla="*/ 5784939 w 7817485"/>
              <a:gd name="csY21" fmla="*/ 4698365 h 4698365"/>
              <a:gd name="csX22" fmla="*/ 5133482 w 7817485"/>
              <a:gd name="csY22" fmla="*/ 4698365 h 4698365"/>
              <a:gd name="csX23" fmla="*/ 4638374 w 7817485"/>
              <a:gd name="csY23" fmla="*/ 4698365 h 4698365"/>
              <a:gd name="csX24" fmla="*/ 3986917 w 7817485"/>
              <a:gd name="csY24" fmla="*/ 4698365 h 4698365"/>
              <a:gd name="csX25" fmla="*/ 3569985 w 7817485"/>
              <a:gd name="csY25" fmla="*/ 4698365 h 4698365"/>
              <a:gd name="csX26" fmla="*/ 3153052 w 7817485"/>
              <a:gd name="csY26" fmla="*/ 4698365 h 4698365"/>
              <a:gd name="csX27" fmla="*/ 2501595 w 7817485"/>
              <a:gd name="csY27" fmla="*/ 4698365 h 4698365"/>
              <a:gd name="csX28" fmla="*/ 2006488 w 7817485"/>
              <a:gd name="csY28" fmla="*/ 4698365 h 4698365"/>
              <a:gd name="csX29" fmla="*/ 1276856 w 7817485"/>
              <a:gd name="csY29" fmla="*/ 4698365 h 4698365"/>
              <a:gd name="csX30" fmla="*/ 781748 w 7817485"/>
              <a:gd name="csY30" fmla="*/ 4698365 h 4698365"/>
              <a:gd name="csX31" fmla="*/ 0 w 7817485"/>
              <a:gd name="csY31" fmla="*/ 4698365 h 4698365"/>
              <a:gd name="csX32" fmla="*/ 0 w 7817485"/>
              <a:gd name="csY32" fmla="*/ 4168121 h 4698365"/>
              <a:gd name="csX33" fmla="*/ 0 w 7817485"/>
              <a:gd name="csY33" fmla="*/ 3590893 h 4698365"/>
              <a:gd name="csX34" fmla="*/ 0 w 7817485"/>
              <a:gd name="csY34" fmla="*/ 2872715 h 4698365"/>
              <a:gd name="csX35" fmla="*/ 0 w 7817485"/>
              <a:gd name="csY35" fmla="*/ 2107552 h 4698365"/>
              <a:gd name="csX36" fmla="*/ 0 w 7817485"/>
              <a:gd name="csY36" fmla="*/ 1483341 h 4698365"/>
              <a:gd name="csX37" fmla="*/ 0 w 7817485"/>
              <a:gd name="csY37" fmla="*/ 718179 h 4698365"/>
              <a:gd name="csX38" fmla="*/ 0 w 7817485"/>
              <a:gd name="csY38" fmla="*/ 0 h 46983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7817485" h="4698365" extrusionOk="0">
                <a:moveTo>
                  <a:pt x="0" y="0"/>
                </a:moveTo>
                <a:cubicBezTo>
                  <a:pt x="279759" y="2276"/>
                  <a:pt x="420143" y="-5693"/>
                  <a:pt x="573282" y="0"/>
                </a:cubicBezTo>
                <a:cubicBezTo>
                  <a:pt x="726421" y="5693"/>
                  <a:pt x="825061" y="-20501"/>
                  <a:pt x="990215" y="0"/>
                </a:cubicBezTo>
                <a:cubicBezTo>
                  <a:pt x="1155369" y="20501"/>
                  <a:pt x="1470499" y="30332"/>
                  <a:pt x="1798022" y="0"/>
                </a:cubicBezTo>
                <a:cubicBezTo>
                  <a:pt x="2125545" y="-30332"/>
                  <a:pt x="2203861" y="-1896"/>
                  <a:pt x="2371304" y="0"/>
                </a:cubicBezTo>
                <a:cubicBezTo>
                  <a:pt x="2538747" y="1896"/>
                  <a:pt x="2784972" y="20299"/>
                  <a:pt x="2944586" y="0"/>
                </a:cubicBezTo>
                <a:cubicBezTo>
                  <a:pt x="3104200" y="-20299"/>
                  <a:pt x="3539488" y="22233"/>
                  <a:pt x="3752393" y="0"/>
                </a:cubicBezTo>
                <a:cubicBezTo>
                  <a:pt x="3965298" y="-22233"/>
                  <a:pt x="4086671" y="3504"/>
                  <a:pt x="4247500" y="0"/>
                </a:cubicBezTo>
                <a:cubicBezTo>
                  <a:pt x="4408329" y="-3504"/>
                  <a:pt x="4824418" y="-2062"/>
                  <a:pt x="5055307" y="0"/>
                </a:cubicBezTo>
                <a:cubicBezTo>
                  <a:pt x="5286196" y="2062"/>
                  <a:pt x="5566409" y="-39072"/>
                  <a:pt x="5863114" y="0"/>
                </a:cubicBezTo>
                <a:cubicBezTo>
                  <a:pt x="6159819" y="39072"/>
                  <a:pt x="6363510" y="-3990"/>
                  <a:pt x="6514571" y="0"/>
                </a:cubicBezTo>
                <a:cubicBezTo>
                  <a:pt x="6665632" y="3990"/>
                  <a:pt x="7483767" y="13881"/>
                  <a:pt x="7817485" y="0"/>
                </a:cubicBezTo>
                <a:cubicBezTo>
                  <a:pt x="7830275" y="221488"/>
                  <a:pt x="7836929" y="409980"/>
                  <a:pt x="7817485" y="624211"/>
                </a:cubicBezTo>
                <a:cubicBezTo>
                  <a:pt x="7798041" y="838442"/>
                  <a:pt x="7836907" y="950266"/>
                  <a:pt x="7817485" y="1154455"/>
                </a:cubicBezTo>
                <a:cubicBezTo>
                  <a:pt x="7798063" y="1358644"/>
                  <a:pt x="7806672" y="1511482"/>
                  <a:pt x="7817485" y="1825650"/>
                </a:cubicBezTo>
                <a:cubicBezTo>
                  <a:pt x="7828298" y="2139818"/>
                  <a:pt x="7800524" y="2231368"/>
                  <a:pt x="7817485" y="2496845"/>
                </a:cubicBezTo>
                <a:cubicBezTo>
                  <a:pt x="7834446" y="2762322"/>
                  <a:pt x="7809949" y="2957406"/>
                  <a:pt x="7817485" y="3168040"/>
                </a:cubicBezTo>
                <a:cubicBezTo>
                  <a:pt x="7825021" y="3378674"/>
                  <a:pt x="7852503" y="3591866"/>
                  <a:pt x="7817485" y="3886219"/>
                </a:cubicBezTo>
                <a:cubicBezTo>
                  <a:pt x="7782467" y="4180572"/>
                  <a:pt x="7830234" y="4500266"/>
                  <a:pt x="7817485" y="4698365"/>
                </a:cubicBezTo>
                <a:cubicBezTo>
                  <a:pt x="7563411" y="4674441"/>
                  <a:pt x="7305836" y="4665292"/>
                  <a:pt x="7087853" y="4698365"/>
                </a:cubicBezTo>
                <a:cubicBezTo>
                  <a:pt x="6869870" y="4731438"/>
                  <a:pt x="6714138" y="4714617"/>
                  <a:pt x="6592746" y="4698365"/>
                </a:cubicBezTo>
                <a:cubicBezTo>
                  <a:pt x="6471354" y="4682113"/>
                  <a:pt x="6187920" y="4682688"/>
                  <a:pt x="5784939" y="4698365"/>
                </a:cubicBezTo>
                <a:cubicBezTo>
                  <a:pt x="5381958" y="4714042"/>
                  <a:pt x="5383249" y="4674760"/>
                  <a:pt x="5133482" y="4698365"/>
                </a:cubicBezTo>
                <a:cubicBezTo>
                  <a:pt x="4883715" y="4721970"/>
                  <a:pt x="4770642" y="4675522"/>
                  <a:pt x="4638374" y="4698365"/>
                </a:cubicBezTo>
                <a:cubicBezTo>
                  <a:pt x="4506106" y="4721208"/>
                  <a:pt x="4161038" y="4680804"/>
                  <a:pt x="3986917" y="4698365"/>
                </a:cubicBezTo>
                <a:cubicBezTo>
                  <a:pt x="3812796" y="4715926"/>
                  <a:pt x="3671137" y="4682332"/>
                  <a:pt x="3569985" y="4698365"/>
                </a:cubicBezTo>
                <a:cubicBezTo>
                  <a:pt x="3468833" y="4714398"/>
                  <a:pt x="3315178" y="4691502"/>
                  <a:pt x="3153052" y="4698365"/>
                </a:cubicBezTo>
                <a:cubicBezTo>
                  <a:pt x="2990926" y="4705228"/>
                  <a:pt x="2658967" y="4690817"/>
                  <a:pt x="2501595" y="4698365"/>
                </a:cubicBezTo>
                <a:cubicBezTo>
                  <a:pt x="2344223" y="4705913"/>
                  <a:pt x="2138383" y="4716161"/>
                  <a:pt x="2006488" y="4698365"/>
                </a:cubicBezTo>
                <a:cubicBezTo>
                  <a:pt x="1874593" y="4680569"/>
                  <a:pt x="1489147" y="4698535"/>
                  <a:pt x="1276856" y="4698365"/>
                </a:cubicBezTo>
                <a:cubicBezTo>
                  <a:pt x="1064565" y="4698195"/>
                  <a:pt x="926338" y="4717810"/>
                  <a:pt x="781748" y="4698365"/>
                </a:cubicBezTo>
                <a:cubicBezTo>
                  <a:pt x="637158" y="4678920"/>
                  <a:pt x="249535" y="4663358"/>
                  <a:pt x="0" y="4698365"/>
                </a:cubicBezTo>
                <a:cubicBezTo>
                  <a:pt x="-8172" y="4556320"/>
                  <a:pt x="-9402" y="4408923"/>
                  <a:pt x="0" y="4168121"/>
                </a:cubicBezTo>
                <a:cubicBezTo>
                  <a:pt x="9402" y="3927319"/>
                  <a:pt x="-7822" y="3808666"/>
                  <a:pt x="0" y="3590893"/>
                </a:cubicBezTo>
                <a:cubicBezTo>
                  <a:pt x="7822" y="3373120"/>
                  <a:pt x="27803" y="3067705"/>
                  <a:pt x="0" y="2872715"/>
                </a:cubicBezTo>
                <a:cubicBezTo>
                  <a:pt x="-27803" y="2677725"/>
                  <a:pt x="-23211" y="2448021"/>
                  <a:pt x="0" y="2107552"/>
                </a:cubicBezTo>
                <a:cubicBezTo>
                  <a:pt x="23211" y="1767083"/>
                  <a:pt x="14466" y="1747615"/>
                  <a:pt x="0" y="1483341"/>
                </a:cubicBezTo>
                <a:cubicBezTo>
                  <a:pt x="-14466" y="1219067"/>
                  <a:pt x="-32445" y="921298"/>
                  <a:pt x="0" y="718179"/>
                </a:cubicBezTo>
                <a:cubicBezTo>
                  <a:pt x="32445" y="515060"/>
                  <a:pt x="-12573" y="219302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42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41D0C-16B8-78CA-3355-B052EEB72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BAC07BC7-FDDB-96B2-A354-4752383D678C}"/>
              </a:ext>
            </a:extLst>
          </p:cNvPr>
          <p:cNvSpPr txBox="1"/>
          <p:nvPr/>
        </p:nvSpPr>
        <p:spPr>
          <a:xfrm>
            <a:off x="91374" y="5174670"/>
            <a:ext cx="9897944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PRÉSIDENT ÉLU AU SUFFRAGE UNIVERSEL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49B7B120-26FD-8FAB-6E78-57C5CFBC1236}"/>
              </a:ext>
            </a:extLst>
          </p:cNvPr>
          <p:cNvSpPr txBox="1"/>
          <p:nvPr/>
        </p:nvSpPr>
        <p:spPr>
          <a:xfrm>
            <a:off x="4056189" y="5911338"/>
            <a:ext cx="1614779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1962</a:t>
            </a:r>
          </a:p>
        </p:txBody>
      </p:sp>
      <p:pic>
        <p:nvPicPr>
          <p:cNvPr id="2" name="Image 1" descr="Élections européennes 2024 - Ville de Chaville">
            <a:extLst>
              <a:ext uri="{FF2B5EF4-FFF2-40B4-BE49-F238E27FC236}">
                <a16:creationId xmlns:a16="http://schemas.microsoft.com/office/drawing/2014/main" id="{DA100C95-B33B-30A6-89D2-4DFD0A71E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9" y="231119"/>
            <a:ext cx="7741285" cy="4653915"/>
          </a:xfrm>
          <a:custGeom>
            <a:avLst/>
            <a:gdLst>
              <a:gd name="csX0" fmla="*/ 0 w 7741285"/>
              <a:gd name="csY0" fmla="*/ 0 h 4653915"/>
              <a:gd name="csX1" fmla="*/ 567694 w 7741285"/>
              <a:gd name="csY1" fmla="*/ 0 h 4653915"/>
              <a:gd name="csX2" fmla="*/ 980563 w 7741285"/>
              <a:gd name="csY2" fmla="*/ 0 h 4653915"/>
              <a:gd name="csX3" fmla="*/ 1780496 w 7741285"/>
              <a:gd name="csY3" fmla="*/ 0 h 4653915"/>
              <a:gd name="csX4" fmla="*/ 2348190 w 7741285"/>
              <a:gd name="csY4" fmla="*/ 0 h 4653915"/>
              <a:gd name="csX5" fmla="*/ 2915884 w 7741285"/>
              <a:gd name="csY5" fmla="*/ 0 h 4653915"/>
              <a:gd name="csX6" fmla="*/ 3715817 w 7741285"/>
              <a:gd name="csY6" fmla="*/ 0 h 4653915"/>
              <a:gd name="csX7" fmla="*/ 4206098 w 7741285"/>
              <a:gd name="csY7" fmla="*/ 0 h 4653915"/>
              <a:gd name="csX8" fmla="*/ 5006031 w 7741285"/>
              <a:gd name="csY8" fmla="*/ 0 h 4653915"/>
              <a:gd name="csX9" fmla="*/ 5805964 w 7741285"/>
              <a:gd name="csY9" fmla="*/ 0 h 4653915"/>
              <a:gd name="csX10" fmla="*/ 6451071 w 7741285"/>
              <a:gd name="csY10" fmla="*/ 0 h 4653915"/>
              <a:gd name="csX11" fmla="*/ 7741285 w 7741285"/>
              <a:gd name="csY11" fmla="*/ 0 h 4653915"/>
              <a:gd name="csX12" fmla="*/ 7741285 w 7741285"/>
              <a:gd name="csY12" fmla="*/ 618306 h 4653915"/>
              <a:gd name="csX13" fmla="*/ 7741285 w 7741285"/>
              <a:gd name="csY13" fmla="*/ 1143533 h 4653915"/>
              <a:gd name="csX14" fmla="*/ 7741285 w 7741285"/>
              <a:gd name="csY14" fmla="*/ 1808378 h 4653915"/>
              <a:gd name="csX15" fmla="*/ 7741285 w 7741285"/>
              <a:gd name="csY15" fmla="*/ 2473223 h 4653915"/>
              <a:gd name="csX16" fmla="*/ 7741285 w 7741285"/>
              <a:gd name="csY16" fmla="*/ 3138068 h 4653915"/>
              <a:gd name="csX17" fmla="*/ 7741285 w 7741285"/>
              <a:gd name="csY17" fmla="*/ 3849453 h 4653915"/>
              <a:gd name="csX18" fmla="*/ 7741285 w 7741285"/>
              <a:gd name="csY18" fmla="*/ 4653915 h 4653915"/>
              <a:gd name="csX19" fmla="*/ 7018765 w 7741285"/>
              <a:gd name="csY19" fmla="*/ 4653915 h 4653915"/>
              <a:gd name="csX20" fmla="*/ 6528484 w 7741285"/>
              <a:gd name="csY20" fmla="*/ 4653915 h 4653915"/>
              <a:gd name="csX21" fmla="*/ 5728551 w 7741285"/>
              <a:gd name="csY21" fmla="*/ 4653915 h 4653915"/>
              <a:gd name="csX22" fmla="*/ 5083444 w 7741285"/>
              <a:gd name="csY22" fmla="*/ 4653915 h 4653915"/>
              <a:gd name="csX23" fmla="*/ 4593162 w 7741285"/>
              <a:gd name="csY23" fmla="*/ 4653915 h 4653915"/>
              <a:gd name="csX24" fmla="*/ 3948055 w 7741285"/>
              <a:gd name="csY24" fmla="*/ 4653915 h 4653915"/>
              <a:gd name="csX25" fmla="*/ 3535187 w 7741285"/>
              <a:gd name="csY25" fmla="*/ 4653915 h 4653915"/>
              <a:gd name="csX26" fmla="*/ 3122318 w 7741285"/>
              <a:gd name="csY26" fmla="*/ 4653915 h 4653915"/>
              <a:gd name="csX27" fmla="*/ 2477211 w 7741285"/>
              <a:gd name="csY27" fmla="*/ 4653915 h 4653915"/>
              <a:gd name="csX28" fmla="*/ 1986930 w 7741285"/>
              <a:gd name="csY28" fmla="*/ 4653915 h 4653915"/>
              <a:gd name="csX29" fmla="*/ 1264410 w 7741285"/>
              <a:gd name="csY29" fmla="*/ 4653915 h 4653915"/>
              <a:gd name="csX30" fmla="*/ 774128 w 7741285"/>
              <a:gd name="csY30" fmla="*/ 4653915 h 4653915"/>
              <a:gd name="csX31" fmla="*/ 0 w 7741285"/>
              <a:gd name="csY31" fmla="*/ 4653915 h 4653915"/>
              <a:gd name="csX32" fmla="*/ 0 w 7741285"/>
              <a:gd name="csY32" fmla="*/ 4128687 h 4653915"/>
              <a:gd name="csX33" fmla="*/ 0 w 7741285"/>
              <a:gd name="csY33" fmla="*/ 3556921 h 4653915"/>
              <a:gd name="csX34" fmla="*/ 0 w 7741285"/>
              <a:gd name="csY34" fmla="*/ 2845537 h 4653915"/>
              <a:gd name="csX35" fmla="*/ 0 w 7741285"/>
              <a:gd name="csY35" fmla="*/ 2087613 h 4653915"/>
              <a:gd name="csX36" fmla="*/ 0 w 7741285"/>
              <a:gd name="csY36" fmla="*/ 1469307 h 4653915"/>
              <a:gd name="csX37" fmla="*/ 0 w 7741285"/>
              <a:gd name="csY37" fmla="*/ 711384 h 4653915"/>
              <a:gd name="csX38" fmla="*/ 0 w 7741285"/>
              <a:gd name="csY38" fmla="*/ 0 h 46539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7741285" h="4653915" extrusionOk="0">
                <a:moveTo>
                  <a:pt x="0" y="0"/>
                </a:moveTo>
                <a:cubicBezTo>
                  <a:pt x="176985" y="-2068"/>
                  <a:pt x="351841" y="-10982"/>
                  <a:pt x="567694" y="0"/>
                </a:cubicBezTo>
                <a:cubicBezTo>
                  <a:pt x="783547" y="10982"/>
                  <a:pt x="803620" y="-16625"/>
                  <a:pt x="980563" y="0"/>
                </a:cubicBezTo>
                <a:cubicBezTo>
                  <a:pt x="1157506" y="16625"/>
                  <a:pt x="1497749" y="4772"/>
                  <a:pt x="1780496" y="0"/>
                </a:cubicBezTo>
                <a:cubicBezTo>
                  <a:pt x="2063243" y="-4772"/>
                  <a:pt x="2211097" y="-11219"/>
                  <a:pt x="2348190" y="0"/>
                </a:cubicBezTo>
                <a:cubicBezTo>
                  <a:pt x="2485283" y="11219"/>
                  <a:pt x="2665285" y="22708"/>
                  <a:pt x="2915884" y="0"/>
                </a:cubicBezTo>
                <a:cubicBezTo>
                  <a:pt x="3166483" y="-22708"/>
                  <a:pt x="3379442" y="394"/>
                  <a:pt x="3715817" y="0"/>
                </a:cubicBezTo>
                <a:cubicBezTo>
                  <a:pt x="4052192" y="-394"/>
                  <a:pt x="4093737" y="-21449"/>
                  <a:pt x="4206098" y="0"/>
                </a:cubicBezTo>
                <a:cubicBezTo>
                  <a:pt x="4318459" y="21449"/>
                  <a:pt x="4807205" y="-38643"/>
                  <a:pt x="5006031" y="0"/>
                </a:cubicBezTo>
                <a:cubicBezTo>
                  <a:pt x="5204857" y="38643"/>
                  <a:pt x="5616230" y="-12827"/>
                  <a:pt x="5805964" y="0"/>
                </a:cubicBezTo>
                <a:cubicBezTo>
                  <a:pt x="5995698" y="12827"/>
                  <a:pt x="6156106" y="2348"/>
                  <a:pt x="6451071" y="0"/>
                </a:cubicBezTo>
                <a:cubicBezTo>
                  <a:pt x="6746036" y="-2348"/>
                  <a:pt x="7286379" y="46204"/>
                  <a:pt x="7741285" y="0"/>
                </a:cubicBezTo>
                <a:cubicBezTo>
                  <a:pt x="7738996" y="289707"/>
                  <a:pt x="7771520" y="311571"/>
                  <a:pt x="7741285" y="618306"/>
                </a:cubicBezTo>
                <a:cubicBezTo>
                  <a:pt x="7711050" y="925041"/>
                  <a:pt x="7742469" y="903955"/>
                  <a:pt x="7741285" y="1143533"/>
                </a:cubicBezTo>
                <a:cubicBezTo>
                  <a:pt x="7740101" y="1383111"/>
                  <a:pt x="7711803" y="1655634"/>
                  <a:pt x="7741285" y="1808378"/>
                </a:cubicBezTo>
                <a:cubicBezTo>
                  <a:pt x="7770767" y="1961123"/>
                  <a:pt x="7719244" y="2310145"/>
                  <a:pt x="7741285" y="2473223"/>
                </a:cubicBezTo>
                <a:cubicBezTo>
                  <a:pt x="7763326" y="2636302"/>
                  <a:pt x="7744734" y="2922399"/>
                  <a:pt x="7741285" y="3138068"/>
                </a:cubicBezTo>
                <a:cubicBezTo>
                  <a:pt x="7737836" y="3353738"/>
                  <a:pt x="7752778" y="3697439"/>
                  <a:pt x="7741285" y="3849453"/>
                </a:cubicBezTo>
                <a:cubicBezTo>
                  <a:pt x="7729792" y="4001468"/>
                  <a:pt x="7716476" y="4329524"/>
                  <a:pt x="7741285" y="4653915"/>
                </a:cubicBezTo>
                <a:cubicBezTo>
                  <a:pt x="7469463" y="4644585"/>
                  <a:pt x="7365030" y="4628246"/>
                  <a:pt x="7018765" y="4653915"/>
                </a:cubicBezTo>
                <a:cubicBezTo>
                  <a:pt x="6672500" y="4679584"/>
                  <a:pt x="6719505" y="4664408"/>
                  <a:pt x="6528484" y="4653915"/>
                </a:cubicBezTo>
                <a:cubicBezTo>
                  <a:pt x="6337463" y="4643422"/>
                  <a:pt x="6104100" y="4665160"/>
                  <a:pt x="5728551" y="4653915"/>
                </a:cubicBezTo>
                <a:cubicBezTo>
                  <a:pt x="5353002" y="4642670"/>
                  <a:pt x="5356908" y="4653662"/>
                  <a:pt x="5083444" y="4653915"/>
                </a:cubicBezTo>
                <a:cubicBezTo>
                  <a:pt x="4809980" y="4654168"/>
                  <a:pt x="4770016" y="4633001"/>
                  <a:pt x="4593162" y="4653915"/>
                </a:cubicBezTo>
                <a:cubicBezTo>
                  <a:pt x="4416308" y="4674829"/>
                  <a:pt x="4236515" y="4630485"/>
                  <a:pt x="3948055" y="4653915"/>
                </a:cubicBezTo>
                <a:cubicBezTo>
                  <a:pt x="3659595" y="4677345"/>
                  <a:pt x="3685047" y="4638000"/>
                  <a:pt x="3535187" y="4653915"/>
                </a:cubicBezTo>
                <a:cubicBezTo>
                  <a:pt x="3385327" y="4669830"/>
                  <a:pt x="3229220" y="4642436"/>
                  <a:pt x="3122318" y="4653915"/>
                </a:cubicBezTo>
                <a:cubicBezTo>
                  <a:pt x="3015416" y="4665394"/>
                  <a:pt x="2672147" y="4657165"/>
                  <a:pt x="2477211" y="4653915"/>
                </a:cubicBezTo>
                <a:cubicBezTo>
                  <a:pt x="2282275" y="4650665"/>
                  <a:pt x="2177047" y="4634250"/>
                  <a:pt x="1986930" y="4653915"/>
                </a:cubicBezTo>
                <a:cubicBezTo>
                  <a:pt x="1796813" y="4673580"/>
                  <a:pt x="1443333" y="4655380"/>
                  <a:pt x="1264410" y="4653915"/>
                </a:cubicBezTo>
                <a:cubicBezTo>
                  <a:pt x="1085487" y="4652450"/>
                  <a:pt x="919661" y="4647274"/>
                  <a:pt x="774128" y="4653915"/>
                </a:cubicBezTo>
                <a:cubicBezTo>
                  <a:pt x="628595" y="4660556"/>
                  <a:pt x="244099" y="4636215"/>
                  <a:pt x="0" y="4653915"/>
                </a:cubicBezTo>
                <a:cubicBezTo>
                  <a:pt x="-8911" y="4405256"/>
                  <a:pt x="14886" y="4289873"/>
                  <a:pt x="0" y="4128687"/>
                </a:cubicBezTo>
                <a:cubicBezTo>
                  <a:pt x="-14886" y="3967501"/>
                  <a:pt x="-27015" y="3790687"/>
                  <a:pt x="0" y="3556921"/>
                </a:cubicBezTo>
                <a:cubicBezTo>
                  <a:pt x="27015" y="3323155"/>
                  <a:pt x="18749" y="2997842"/>
                  <a:pt x="0" y="2845537"/>
                </a:cubicBezTo>
                <a:cubicBezTo>
                  <a:pt x="-18749" y="2693232"/>
                  <a:pt x="-23318" y="2399162"/>
                  <a:pt x="0" y="2087613"/>
                </a:cubicBezTo>
                <a:cubicBezTo>
                  <a:pt x="23318" y="1776064"/>
                  <a:pt x="-26956" y="1767709"/>
                  <a:pt x="0" y="1469307"/>
                </a:cubicBezTo>
                <a:cubicBezTo>
                  <a:pt x="26956" y="1170905"/>
                  <a:pt x="6436" y="1054234"/>
                  <a:pt x="0" y="711384"/>
                </a:cubicBezTo>
                <a:cubicBezTo>
                  <a:pt x="-6436" y="368534"/>
                  <a:pt x="-4546" y="214454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125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D717B-F3BD-AF1F-514D-C7BCADE78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AE44FB15-8BC8-4530-B703-C2DE315AB2A6}"/>
              </a:ext>
            </a:extLst>
          </p:cNvPr>
          <p:cNvSpPr txBox="1"/>
          <p:nvPr/>
        </p:nvSpPr>
        <p:spPr>
          <a:xfrm>
            <a:off x="3846387" y="5083133"/>
            <a:ext cx="2034381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LOI VEIL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23B2C8E9-A812-FD15-52B2-124ED7C3E4D6}"/>
              </a:ext>
            </a:extLst>
          </p:cNvPr>
          <p:cNvSpPr txBox="1"/>
          <p:nvPr/>
        </p:nvSpPr>
        <p:spPr>
          <a:xfrm>
            <a:off x="4046058" y="5911338"/>
            <a:ext cx="1635041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1975</a:t>
            </a:r>
          </a:p>
        </p:txBody>
      </p:sp>
      <p:pic>
        <p:nvPicPr>
          <p:cNvPr id="2" name="Image 1" descr="L'Assemblée commémore la loi Veil sur l'IVG | Les Echos">
            <a:extLst>
              <a:ext uri="{FF2B5EF4-FFF2-40B4-BE49-F238E27FC236}">
                <a16:creationId xmlns:a16="http://schemas.microsoft.com/office/drawing/2014/main" id="{E19B93B1-0F0F-0257-C524-302DDE0A1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332025"/>
            <a:ext cx="7635875" cy="4590415"/>
          </a:xfrm>
          <a:custGeom>
            <a:avLst/>
            <a:gdLst>
              <a:gd name="csX0" fmla="*/ 0 w 7635875"/>
              <a:gd name="csY0" fmla="*/ 0 h 4590415"/>
              <a:gd name="csX1" fmla="*/ 617812 w 7635875"/>
              <a:gd name="csY1" fmla="*/ 0 h 4590415"/>
              <a:gd name="csX2" fmla="*/ 1082906 w 7635875"/>
              <a:gd name="csY2" fmla="*/ 0 h 4590415"/>
              <a:gd name="csX3" fmla="*/ 1929794 w 7635875"/>
              <a:gd name="csY3" fmla="*/ 0 h 4590415"/>
              <a:gd name="csX4" fmla="*/ 2547606 w 7635875"/>
              <a:gd name="csY4" fmla="*/ 0 h 4590415"/>
              <a:gd name="csX5" fmla="*/ 3165417 w 7635875"/>
              <a:gd name="csY5" fmla="*/ 0 h 4590415"/>
              <a:gd name="csX6" fmla="*/ 4012305 w 7635875"/>
              <a:gd name="csY6" fmla="*/ 0 h 4590415"/>
              <a:gd name="csX7" fmla="*/ 4553758 w 7635875"/>
              <a:gd name="csY7" fmla="*/ 0 h 4590415"/>
              <a:gd name="csX8" fmla="*/ 5400646 w 7635875"/>
              <a:gd name="csY8" fmla="*/ 0 h 4590415"/>
              <a:gd name="csX9" fmla="*/ 6247534 w 7635875"/>
              <a:gd name="csY9" fmla="*/ 0 h 4590415"/>
              <a:gd name="csX10" fmla="*/ 6941705 w 7635875"/>
              <a:gd name="csY10" fmla="*/ 0 h 4590415"/>
              <a:gd name="csX11" fmla="*/ 7635875 w 7635875"/>
              <a:gd name="csY11" fmla="*/ 0 h 4590415"/>
              <a:gd name="csX12" fmla="*/ 7635875 w 7635875"/>
              <a:gd name="csY12" fmla="*/ 609869 h 4590415"/>
              <a:gd name="csX13" fmla="*/ 7635875 w 7635875"/>
              <a:gd name="csY13" fmla="*/ 1127931 h 4590415"/>
              <a:gd name="csX14" fmla="*/ 7635875 w 7635875"/>
              <a:gd name="csY14" fmla="*/ 1783704 h 4590415"/>
              <a:gd name="csX15" fmla="*/ 7635875 w 7635875"/>
              <a:gd name="csY15" fmla="*/ 2439478 h 4590415"/>
              <a:gd name="csX16" fmla="*/ 7635875 w 7635875"/>
              <a:gd name="csY16" fmla="*/ 3095251 h 4590415"/>
              <a:gd name="csX17" fmla="*/ 7635875 w 7635875"/>
              <a:gd name="csY17" fmla="*/ 3796929 h 4590415"/>
              <a:gd name="csX18" fmla="*/ 7635875 w 7635875"/>
              <a:gd name="csY18" fmla="*/ 4590415 h 4590415"/>
              <a:gd name="csX19" fmla="*/ 6865346 w 7635875"/>
              <a:gd name="csY19" fmla="*/ 4590415 h 4590415"/>
              <a:gd name="csX20" fmla="*/ 6323893 w 7635875"/>
              <a:gd name="csY20" fmla="*/ 4590415 h 4590415"/>
              <a:gd name="csX21" fmla="*/ 5477005 w 7635875"/>
              <a:gd name="csY21" fmla="*/ 4590415 h 4590415"/>
              <a:gd name="csX22" fmla="*/ 4782834 w 7635875"/>
              <a:gd name="csY22" fmla="*/ 4590415 h 4590415"/>
              <a:gd name="csX23" fmla="*/ 4241381 w 7635875"/>
              <a:gd name="csY23" fmla="*/ 4590415 h 4590415"/>
              <a:gd name="csX24" fmla="*/ 3547211 w 7635875"/>
              <a:gd name="csY24" fmla="*/ 4590415 h 4590415"/>
              <a:gd name="csX25" fmla="*/ 3082117 w 7635875"/>
              <a:gd name="csY25" fmla="*/ 4590415 h 4590415"/>
              <a:gd name="csX26" fmla="*/ 2617023 w 7635875"/>
              <a:gd name="csY26" fmla="*/ 4590415 h 4590415"/>
              <a:gd name="csX27" fmla="*/ 1922852 w 7635875"/>
              <a:gd name="csY27" fmla="*/ 4590415 h 4590415"/>
              <a:gd name="csX28" fmla="*/ 1381399 w 7635875"/>
              <a:gd name="csY28" fmla="*/ 4590415 h 4590415"/>
              <a:gd name="csX29" fmla="*/ 610870 w 7635875"/>
              <a:gd name="csY29" fmla="*/ 4590415 h 4590415"/>
              <a:gd name="csX30" fmla="*/ 0 w 7635875"/>
              <a:gd name="csY30" fmla="*/ 4590415 h 4590415"/>
              <a:gd name="csX31" fmla="*/ 0 w 7635875"/>
              <a:gd name="csY31" fmla="*/ 3888737 h 4590415"/>
              <a:gd name="csX32" fmla="*/ 0 w 7635875"/>
              <a:gd name="csY32" fmla="*/ 3187060 h 4590415"/>
              <a:gd name="csX33" fmla="*/ 0 w 7635875"/>
              <a:gd name="csY33" fmla="*/ 2623094 h 4590415"/>
              <a:gd name="csX34" fmla="*/ 0 w 7635875"/>
              <a:gd name="csY34" fmla="*/ 1921417 h 4590415"/>
              <a:gd name="csX35" fmla="*/ 0 w 7635875"/>
              <a:gd name="csY35" fmla="*/ 1173835 h 4590415"/>
              <a:gd name="csX36" fmla="*/ 0 w 7635875"/>
              <a:gd name="csY36" fmla="*/ 563965 h 4590415"/>
              <a:gd name="csX37" fmla="*/ 0 w 7635875"/>
              <a:gd name="csY37" fmla="*/ 0 h 45904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7635875" h="4590415" extrusionOk="0">
                <a:moveTo>
                  <a:pt x="0" y="0"/>
                </a:moveTo>
                <a:cubicBezTo>
                  <a:pt x="132360" y="-18288"/>
                  <a:pt x="411215" y="-4663"/>
                  <a:pt x="617812" y="0"/>
                </a:cubicBezTo>
                <a:cubicBezTo>
                  <a:pt x="824409" y="4663"/>
                  <a:pt x="914054" y="-5046"/>
                  <a:pt x="1082906" y="0"/>
                </a:cubicBezTo>
                <a:cubicBezTo>
                  <a:pt x="1251758" y="5046"/>
                  <a:pt x="1719732" y="-1849"/>
                  <a:pt x="1929794" y="0"/>
                </a:cubicBezTo>
                <a:cubicBezTo>
                  <a:pt x="2139856" y="1849"/>
                  <a:pt x="2242429" y="-29225"/>
                  <a:pt x="2547606" y="0"/>
                </a:cubicBezTo>
                <a:cubicBezTo>
                  <a:pt x="2852783" y="29225"/>
                  <a:pt x="2986939" y="24037"/>
                  <a:pt x="3165417" y="0"/>
                </a:cubicBezTo>
                <a:cubicBezTo>
                  <a:pt x="3343895" y="-24037"/>
                  <a:pt x="3676660" y="-9592"/>
                  <a:pt x="4012305" y="0"/>
                </a:cubicBezTo>
                <a:cubicBezTo>
                  <a:pt x="4347950" y="9592"/>
                  <a:pt x="4405200" y="-22341"/>
                  <a:pt x="4553758" y="0"/>
                </a:cubicBezTo>
                <a:cubicBezTo>
                  <a:pt x="4702316" y="22341"/>
                  <a:pt x="5230924" y="-27185"/>
                  <a:pt x="5400646" y="0"/>
                </a:cubicBezTo>
                <a:cubicBezTo>
                  <a:pt x="5570368" y="27185"/>
                  <a:pt x="6062705" y="16044"/>
                  <a:pt x="6247534" y="0"/>
                </a:cubicBezTo>
                <a:cubicBezTo>
                  <a:pt x="6432363" y="-16044"/>
                  <a:pt x="6738237" y="32935"/>
                  <a:pt x="6941705" y="0"/>
                </a:cubicBezTo>
                <a:cubicBezTo>
                  <a:pt x="7145173" y="-32935"/>
                  <a:pt x="7492929" y="29897"/>
                  <a:pt x="7635875" y="0"/>
                </a:cubicBezTo>
                <a:cubicBezTo>
                  <a:pt x="7626344" y="298933"/>
                  <a:pt x="7651307" y="423140"/>
                  <a:pt x="7635875" y="609869"/>
                </a:cubicBezTo>
                <a:cubicBezTo>
                  <a:pt x="7620443" y="796598"/>
                  <a:pt x="7659906" y="950197"/>
                  <a:pt x="7635875" y="1127931"/>
                </a:cubicBezTo>
                <a:cubicBezTo>
                  <a:pt x="7611844" y="1305665"/>
                  <a:pt x="7633648" y="1536732"/>
                  <a:pt x="7635875" y="1783704"/>
                </a:cubicBezTo>
                <a:cubicBezTo>
                  <a:pt x="7638102" y="2030676"/>
                  <a:pt x="7635410" y="2122972"/>
                  <a:pt x="7635875" y="2439478"/>
                </a:cubicBezTo>
                <a:cubicBezTo>
                  <a:pt x="7636340" y="2755984"/>
                  <a:pt x="7646474" y="2829683"/>
                  <a:pt x="7635875" y="3095251"/>
                </a:cubicBezTo>
                <a:cubicBezTo>
                  <a:pt x="7625276" y="3360819"/>
                  <a:pt x="7630388" y="3537980"/>
                  <a:pt x="7635875" y="3796929"/>
                </a:cubicBezTo>
                <a:cubicBezTo>
                  <a:pt x="7641362" y="4055878"/>
                  <a:pt x="7606554" y="4311475"/>
                  <a:pt x="7635875" y="4590415"/>
                </a:cubicBezTo>
                <a:cubicBezTo>
                  <a:pt x="7302303" y="4620862"/>
                  <a:pt x="7129511" y="4610905"/>
                  <a:pt x="6865346" y="4590415"/>
                </a:cubicBezTo>
                <a:cubicBezTo>
                  <a:pt x="6601181" y="4569925"/>
                  <a:pt x="6533655" y="4590701"/>
                  <a:pt x="6323893" y="4590415"/>
                </a:cubicBezTo>
                <a:cubicBezTo>
                  <a:pt x="6114131" y="4590129"/>
                  <a:pt x="5653697" y="4605869"/>
                  <a:pt x="5477005" y="4590415"/>
                </a:cubicBezTo>
                <a:cubicBezTo>
                  <a:pt x="5300313" y="4574961"/>
                  <a:pt x="5084399" y="4605778"/>
                  <a:pt x="4782834" y="4590415"/>
                </a:cubicBezTo>
                <a:cubicBezTo>
                  <a:pt x="4481269" y="4575052"/>
                  <a:pt x="4403890" y="4616142"/>
                  <a:pt x="4241381" y="4590415"/>
                </a:cubicBezTo>
                <a:cubicBezTo>
                  <a:pt x="4078872" y="4564688"/>
                  <a:pt x="3793924" y="4571896"/>
                  <a:pt x="3547211" y="4590415"/>
                </a:cubicBezTo>
                <a:cubicBezTo>
                  <a:pt x="3300498" y="4608935"/>
                  <a:pt x="3257615" y="4604212"/>
                  <a:pt x="3082117" y="4590415"/>
                </a:cubicBezTo>
                <a:cubicBezTo>
                  <a:pt x="2906619" y="4576618"/>
                  <a:pt x="2774063" y="4611196"/>
                  <a:pt x="2617023" y="4590415"/>
                </a:cubicBezTo>
                <a:cubicBezTo>
                  <a:pt x="2459983" y="4569634"/>
                  <a:pt x="2100876" y="4582805"/>
                  <a:pt x="1922852" y="4590415"/>
                </a:cubicBezTo>
                <a:cubicBezTo>
                  <a:pt x="1744828" y="4598025"/>
                  <a:pt x="1586202" y="4580191"/>
                  <a:pt x="1381399" y="4590415"/>
                </a:cubicBezTo>
                <a:cubicBezTo>
                  <a:pt x="1176596" y="4600639"/>
                  <a:pt x="928811" y="4576325"/>
                  <a:pt x="610870" y="4590415"/>
                </a:cubicBezTo>
                <a:cubicBezTo>
                  <a:pt x="292929" y="4604505"/>
                  <a:pt x="175439" y="4594900"/>
                  <a:pt x="0" y="4590415"/>
                </a:cubicBezTo>
                <a:cubicBezTo>
                  <a:pt x="-34999" y="4439075"/>
                  <a:pt x="24482" y="4033229"/>
                  <a:pt x="0" y="3888737"/>
                </a:cubicBezTo>
                <a:cubicBezTo>
                  <a:pt x="-24482" y="3744245"/>
                  <a:pt x="-21523" y="3338688"/>
                  <a:pt x="0" y="3187060"/>
                </a:cubicBezTo>
                <a:cubicBezTo>
                  <a:pt x="21523" y="3035432"/>
                  <a:pt x="13574" y="2876094"/>
                  <a:pt x="0" y="2623094"/>
                </a:cubicBezTo>
                <a:cubicBezTo>
                  <a:pt x="-13574" y="2370094"/>
                  <a:pt x="21482" y="2243802"/>
                  <a:pt x="0" y="1921417"/>
                </a:cubicBezTo>
                <a:cubicBezTo>
                  <a:pt x="-21482" y="1599032"/>
                  <a:pt x="-8551" y="1412651"/>
                  <a:pt x="0" y="1173835"/>
                </a:cubicBezTo>
                <a:cubicBezTo>
                  <a:pt x="8551" y="935019"/>
                  <a:pt x="-23539" y="750378"/>
                  <a:pt x="0" y="563965"/>
                </a:cubicBezTo>
                <a:cubicBezTo>
                  <a:pt x="23539" y="377552"/>
                  <a:pt x="-24833" y="188188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859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594C-5E65-2E82-4575-D6AB9D666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17147C05-EB39-45A7-A68E-D9A2DF304256}"/>
              </a:ext>
            </a:extLst>
          </p:cNvPr>
          <p:cNvSpPr txBox="1"/>
          <p:nvPr/>
        </p:nvSpPr>
        <p:spPr>
          <a:xfrm>
            <a:off x="1675441" y="4775772"/>
            <a:ext cx="6376274" cy="12441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</a:t>
            </a:r>
            <a:r>
              <a:rPr lang="fr-FR" sz="3600" b="1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ère</a:t>
            </a: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 ALTERNANCE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dirty="0"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F. MITTERRAND PRÉSIDENT</a:t>
            </a:r>
            <a:endParaRPr lang="fr-FR" sz="3600" b="1" i="0" u="none" strike="noStrike" kern="1200" dirty="0">
              <a:ln>
                <a:noFill/>
              </a:ln>
              <a:solidFill>
                <a:srgbClr val="000000"/>
              </a:solidFill>
              <a:latin typeface="Bradley Hand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32E4FD12-AA87-468B-B67B-C22B450AA437}"/>
              </a:ext>
            </a:extLst>
          </p:cNvPr>
          <p:cNvSpPr txBox="1"/>
          <p:nvPr/>
        </p:nvSpPr>
        <p:spPr>
          <a:xfrm>
            <a:off x="4107902" y="5911338"/>
            <a:ext cx="1511354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1981</a:t>
            </a:r>
          </a:p>
        </p:txBody>
      </p:sp>
      <p:pic>
        <p:nvPicPr>
          <p:cNvPr id="3" name="Image 2" descr="Pourquoi François Mitterrand s'est retrouvé en caleçon quelques semaines  avant son élection ?">
            <a:extLst>
              <a:ext uri="{FF2B5EF4-FFF2-40B4-BE49-F238E27FC236}">
                <a16:creationId xmlns:a16="http://schemas.microsoft.com/office/drawing/2014/main" id="{F7A48440-B3A8-0B60-FF71-A8DA5E85734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72" y="471404"/>
            <a:ext cx="6278880" cy="4234815"/>
          </a:xfrm>
          <a:custGeom>
            <a:avLst/>
            <a:gdLst>
              <a:gd name="csX0" fmla="*/ 0 w 6278880"/>
              <a:gd name="csY0" fmla="*/ 0 h 4234815"/>
              <a:gd name="csX1" fmla="*/ 634865 w 6278880"/>
              <a:gd name="csY1" fmla="*/ 0 h 4234815"/>
              <a:gd name="csX2" fmla="*/ 1144151 w 6278880"/>
              <a:gd name="csY2" fmla="*/ 0 h 4234815"/>
              <a:gd name="csX3" fmla="*/ 1967382 w 6278880"/>
              <a:gd name="csY3" fmla="*/ 0 h 4234815"/>
              <a:gd name="csX4" fmla="*/ 2602247 w 6278880"/>
              <a:gd name="csY4" fmla="*/ 0 h 4234815"/>
              <a:gd name="csX5" fmla="*/ 3237111 w 6278880"/>
              <a:gd name="csY5" fmla="*/ 0 h 4234815"/>
              <a:gd name="csX6" fmla="*/ 4060342 w 6278880"/>
              <a:gd name="csY6" fmla="*/ 0 h 4234815"/>
              <a:gd name="csX7" fmla="*/ 4632418 w 6278880"/>
              <a:gd name="csY7" fmla="*/ 0 h 4234815"/>
              <a:gd name="csX8" fmla="*/ 5455649 w 6278880"/>
              <a:gd name="csY8" fmla="*/ 0 h 4234815"/>
              <a:gd name="csX9" fmla="*/ 6278880 w 6278880"/>
              <a:gd name="csY9" fmla="*/ 0 h 4234815"/>
              <a:gd name="csX10" fmla="*/ 6278880 w 6278880"/>
              <a:gd name="csY10" fmla="*/ 604974 h 4234815"/>
              <a:gd name="csX11" fmla="*/ 6278880 w 6278880"/>
              <a:gd name="csY11" fmla="*/ 1209947 h 4234815"/>
              <a:gd name="csX12" fmla="*/ 6278880 w 6278880"/>
              <a:gd name="csY12" fmla="*/ 1857269 h 4234815"/>
              <a:gd name="csX13" fmla="*/ 6278880 w 6278880"/>
              <a:gd name="csY13" fmla="*/ 2335198 h 4234815"/>
              <a:gd name="csX14" fmla="*/ 6278880 w 6278880"/>
              <a:gd name="csY14" fmla="*/ 2940172 h 4234815"/>
              <a:gd name="csX15" fmla="*/ 6278880 w 6278880"/>
              <a:gd name="csY15" fmla="*/ 3545145 h 4234815"/>
              <a:gd name="csX16" fmla="*/ 6278880 w 6278880"/>
              <a:gd name="csY16" fmla="*/ 4234815 h 4234815"/>
              <a:gd name="csX17" fmla="*/ 5518438 w 6278880"/>
              <a:gd name="csY17" fmla="*/ 4234815 h 4234815"/>
              <a:gd name="csX18" fmla="*/ 4820785 w 6278880"/>
              <a:gd name="csY18" fmla="*/ 4234815 h 4234815"/>
              <a:gd name="csX19" fmla="*/ 4311498 w 6278880"/>
              <a:gd name="csY19" fmla="*/ 4234815 h 4234815"/>
              <a:gd name="csX20" fmla="*/ 3739422 w 6278880"/>
              <a:gd name="csY20" fmla="*/ 4234815 h 4234815"/>
              <a:gd name="csX21" fmla="*/ 2916191 w 6278880"/>
              <a:gd name="csY21" fmla="*/ 4234815 h 4234815"/>
              <a:gd name="csX22" fmla="*/ 2218538 w 6278880"/>
              <a:gd name="csY22" fmla="*/ 4234815 h 4234815"/>
              <a:gd name="csX23" fmla="*/ 1646462 w 6278880"/>
              <a:gd name="csY23" fmla="*/ 4234815 h 4234815"/>
              <a:gd name="csX24" fmla="*/ 948809 w 6278880"/>
              <a:gd name="csY24" fmla="*/ 4234815 h 4234815"/>
              <a:gd name="csX25" fmla="*/ 0 w 6278880"/>
              <a:gd name="csY25" fmla="*/ 4234815 h 4234815"/>
              <a:gd name="csX26" fmla="*/ 0 w 6278880"/>
              <a:gd name="csY26" fmla="*/ 3756886 h 4234815"/>
              <a:gd name="csX27" fmla="*/ 0 w 6278880"/>
              <a:gd name="csY27" fmla="*/ 3109564 h 4234815"/>
              <a:gd name="csX28" fmla="*/ 0 w 6278880"/>
              <a:gd name="csY28" fmla="*/ 2589287 h 4234815"/>
              <a:gd name="csX29" fmla="*/ 0 w 6278880"/>
              <a:gd name="csY29" fmla="*/ 1899617 h 4234815"/>
              <a:gd name="csX30" fmla="*/ 0 w 6278880"/>
              <a:gd name="csY30" fmla="*/ 1336992 h 4234815"/>
              <a:gd name="csX31" fmla="*/ 0 w 6278880"/>
              <a:gd name="csY31" fmla="*/ 859062 h 4234815"/>
              <a:gd name="csX32" fmla="*/ 0 w 6278880"/>
              <a:gd name="csY32" fmla="*/ 0 h 42348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6278880" h="4234815" extrusionOk="0">
                <a:moveTo>
                  <a:pt x="0" y="0"/>
                </a:moveTo>
                <a:cubicBezTo>
                  <a:pt x="168883" y="-17087"/>
                  <a:pt x="320576" y="27845"/>
                  <a:pt x="634865" y="0"/>
                </a:cubicBezTo>
                <a:cubicBezTo>
                  <a:pt x="949154" y="-27845"/>
                  <a:pt x="1022378" y="2740"/>
                  <a:pt x="1144151" y="0"/>
                </a:cubicBezTo>
                <a:cubicBezTo>
                  <a:pt x="1265924" y="-2740"/>
                  <a:pt x="1796217" y="-3061"/>
                  <a:pt x="1967382" y="0"/>
                </a:cubicBezTo>
                <a:cubicBezTo>
                  <a:pt x="2138547" y="3061"/>
                  <a:pt x="2467027" y="-7662"/>
                  <a:pt x="2602247" y="0"/>
                </a:cubicBezTo>
                <a:cubicBezTo>
                  <a:pt x="2737467" y="7662"/>
                  <a:pt x="3049607" y="8968"/>
                  <a:pt x="3237111" y="0"/>
                </a:cubicBezTo>
                <a:cubicBezTo>
                  <a:pt x="3424615" y="-8968"/>
                  <a:pt x="3851943" y="22270"/>
                  <a:pt x="4060342" y="0"/>
                </a:cubicBezTo>
                <a:cubicBezTo>
                  <a:pt x="4268741" y="-22270"/>
                  <a:pt x="4352353" y="-23404"/>
                  <a:pt x="4632418" y="0"/>
                </a:cubicBezTo>
                <a:cubicBezTo>
                  <a:pt x="4912483" y="23404"/>
                  <a:pt x="5188440" y="27028"/>
                  <a:pt x="5455649" y="0"/>
                </a:cubicBezTo>
                <a:cubicBezTo>
                  <a:pt x="5722858" y="-27028"/>
                  <a:pt x="6048992" y="-36272"/>
                  <a:pt x="6278880" y="0"/>
                </a:cubicBezTo>
                <a:cubicBezTo>
                  <a:pt x="6275347" y="186710"/>
                  <a:pt x="6297945" y="371475"/>
                  <a:pt x="6278880" y="604974"/>
                </a:cubicBezTo>
                <a:cubicBezTo>
                  <a:pt x="6259815" y="838473"/>
                  <a:pt x="6264510" y="965057"/>
                  <a:pt x="6278880" y="1209947"/>
                </a:cubicBezTo>
                <a:cubicBezTo>
                  <a:pt x="6293250" y="1454837"/>
                  <a:pt x="6273992" y="1561432"/>
                  <a:pt x="6278880" y="1857269"/>
                </a:cubicBezTo>
                <a:cubicBezTo>
                  <a:pt x="6283768" y="2153106"/>
                  <a:pt x="6280587" y="2099978"/>
                  <a:pt x="6278880" y="2335198"/>
                </a:cubicBezTo>
                <a:cubicBezTo>
                  <a:pt x="6277173" y="2570418"/>
                  <a:pt x="6280494" y="2721597"/>
                  <a:pt x="6278880" y="2940172"/>
                </a:cubicBezTo>
                <a:cubicBezTo>
                  <a:pt x="6277266" y="3158747"/>
                  <a:pt x="6261224" y="3338457"/>
                  <a:pt x="6278880" y="3545145"/>
                </a:cubicBezTo>
                <a:cubicBezTo>
                  <a:pt x="6296536" y="3751833"/>
                  <a:pt x="6312515" y="3978887"/>
                  <a:pt x="6278880" y="4234815"/>
                </a:cubicBezTo>
                <a:cubicBezTo>
                  <a:pt x="5996941" y="4223239"/>
                  <a:pt x="5757322" y="4237644"/>
                  <a:pt x="5518438" y="4234815"/>
                </a:cubicBezTo>
                <a:cubicBezTo>
                  <a:pt x="5279554" y="4231986"/>
                  <a:pt x="5127788" y="4241542"/>
                  <a:pt x="4820785" y="4234815"/>
                </a:cubicBezTo>
                <a:cubicBezTo>
                  <a:pt x="4513782" y="4228088"/>
                  <a:pt x="4438993" y="4214392"/>
                  <a:pt x="4311498" y="4234815"/>
                </a:cubicBezTo>
                <a:cubicBezTo>
                  <a:pt x="4184003" y="4255238"/>
                  <a:pt x="3969433" y="4219335"/>
                  <a:pt x="3739422" y="4234815"/>
                </a:cubicBezTo>
                <a:cubicBezTo>
                  <a:pt x="3509411" y="4250295"/>
                  <a:pt x="3227152" y="4227681"/>
                  <a:pt x="2916191" y="4234815"/>
                </a:cubicBezTo>
                <a:cubicBezTo>
                  <a:pt x="2605230" y="4241949"/>
                  <a:pt x="2447505" y="4236843"/>
                  <a:pt x="2218538" y="4234815"/>
                </a:cubicBezTo>
                <a:cubicBezTo>
                  <a:pt x="1989571" y="4232787"/>
                  <a:pt x="1919438" y="4253793"/>
                  <a:pt x="1646462" y="4234815"/>
                </a:cubicBezTo>
                <a:cubicBezTo>
                  <a:pt x="1373486" y="4215837"/>
                  <a:pt x="1145267" y="4263498"/>
                  <a:pt x="948809" y="4234815"/>
                </a:cubicBezTo>
                <a:cubicBezTo>
                  <a:pt x="752351" y="4206132"/>
                  <a:pt x="444303" y="4221178"/>
                  <a:pt x="0" y="4234815"/>
                </a:cubicBezTo>
                <a:cubicBezTo>
                  <a:pt x="21377" y="4064893"/>
                  <a:pt x="-10478" y="3874247"/>
                  <a:pt x="0" y="3756886"/>
                </a:cubicBezTo>
                <a:cubicBezTo>
                  <a:pt x="10478" y="3639525"/>
                  <a:pt x="22465" y="3373850"/>
                  <a:pt x="0" y="3109564"/>
                </a:cubicBezTo>
                <a:cubicBezTo>
                  <a:pt x="-22465" y="2845278"/>
                  <a:pt x="21317" y="2771251"/>
                  <a:pt x="0" y="2589287"/>
                </a:cubicBezTo>
                <a:cubicBezTo>
                  <a:pt x="-21317" y="2407323"/>
                  <a:pt x="-879" y="2055935"/>
                  <a:pt x="0" y="1899617"/>
                </a:cubicBezTo>
                <a:cubicBezTo>
                  <a:pt x="879" y="1743299"/>
                  <a:pt x="-18823" y="1502585"/>
                  <a:pt x="0" y="1336992"/>
                </a:cubicBezTo>
                <a:cubicBezTo>
                  <a:pt x="18823" y="1171400"/>
                  <a:pt x="9236" y="990825"/>
                  <a:pt x="0" y="859062"/>
                </a:cubicBezTo>
                <a:cubicBezTo>
                  <a:pt x="-9236" y="727299"/>
                  <a:pt x="-4052" y="188223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7506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E6925A6-C78B-934C-B4CE-4480B4F298D7}"/>
              </a:ext>
            </a:extLst>
          </p:cNvPr>
          <p:cNvSpPr>
            <a:spLocks noChangeAspect="1"/>
          </p:cNvSpPr>
          <p:nvPr/>
        </p:nvSpPr>
        <p:spPr>
          <a:xfrm>
            <a:off x="1076255" y="2123157"/>
            <a:ext cx="3578164" cy="35781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8227CFB-1D62-424F-81C9-60A6349616A6}"/>
              </a:ext>
            </a:extLst>
          </p:cNvPr>
          <p:cNvSpPr>
            <a:spLocks noChangeAspect="1"/>
          </p:cNvSpPr>
          <p:nvPr/>
        </p:nvSpPr>
        <p:spPr>
          <a:xfrm>
            <a:off x="1712067" y="2762115"/>
            <a:ext cx="2300248" cy="230024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3703615-3AB0-3C40-B32A-F49B6342E026}"/>
              </a:ext>
            </a:extLst>
          </p:cNvPr>
          <p:cNvGrpSpPr/>
          <p:nvPr/>
        </p:nvGrpSpPr>
        <p:grpSpPr>
          <a:xfrm>
            <a:off x="5315963" y="2323983"/>
            <a:ext cx="2457152" cy="397673"/>
            <a:chOff x="5943600" y="1196728"/>
            <a:chExt cx="2971800" cy="4809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EBBA1-7D20-6246-93AA-B4432E3429F1}"/>
                </a:ext>
              </a:extLst>
            </p:cNvPr>
            <p:cNvSpPr/>
            <p:nvPr/>
          </p:nvSpPr>
          <p:spPr>
            <a:xfrm>
              <a:off x="5943600" y="1241823"/>
              <a:ext cx="728663" cy="3714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88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8365A52-CF46-074E-B713-03D5C23A0CE1}"/>
                </a:ext>
              </a:extLst>
            </p:cNvPr>
            <p:cNvSpPr txBox="1"/>
            <p:nvPr/>
          </p:nvSpPr>
          <p:spPr>
            <a:xfrm>
              <a:off x="6672263" y="1196728"/>
              <a:ext cx="2243137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Ville-centre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E92F735-014C-B64B-B8FD-3F172749A2F9}"/>
              </a:ext>
            </a:extLst>
          </p:cNvPr>
          <p:cNvGrpSpPr/>
          <p:nvPr/>
        </p:nvGrpSpPr>
        <p:grpSpPr>
          <a:xfrm>
            <a:off x="5315963" y="2880245"/>
            <a:ext cx="2457152" cy="397673"/>
            <a:chOff x="5943600" y="1196728"/>
            <a:chExt cx="2971800" cy="4809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FB7C91-2F91-FB45-B160-35B229CEFA3E}"/>
                </a:ext>
              </a:extLst>
            </p:cNvPr>
            <p:cNvSpPr/>
            <p:nvPr/>
          </p:nvSpPr>
          <p:spPr>
            <a:xfrm>
              <a:off x="5943600" y="1241823"/>
              <a:ext cx="728663" cy="3714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88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BC0A8B2-B2E9-0649-A2C7-D2CEEECF1470}"/>
                </a:ext>
              </a:extLst>
            </p:cNvPr>
            <p:cNvSpPr txBox="1"/>
            <p:nvPr/>
          </p:nvSpPr>
          <p:spPr>
            <a:xfrm>
              <a:off x="6672263" y="1196728"/>
              <a:ext cx="2243137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Banlieues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B4FE04D-13AC-2C41-B7F7-A604D6BB096D}"/>
              </a:ext>
            </a:extLst>
          </p:cNvPr>
          <p:cNvGrpSpPr/>
          <p:nvPr/>
        </p:nvGrpSpPr>
        <p:grpSpPr>
          <a:xfrm>
            <a:off x="5315963" y="3403151"/>
            <a:ext cx="3496717" cy="397673"/>
            <a:chOff x="5943600" y="2730531"/>
            <a:chExt cx="4229100" cy="4809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0DAD08-46A7-DB42-B983-62634A2905E1}"/>
                </a:ext>
              </a:extLst>
            </p:cNvPr>
            <p:cNvSpPr/>
            <p:nvPr/>
          </p:nvSpPr>
          <p:spPr>
            <a:xfrm>
              <a:off x="5943600" y="2774552"/>
              <a:ext cx="728663" cy="3714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88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6CF6C67-A13E-E942-95E9-D10BAC8C30E4}"/>
                </a:ext>
              </a:extLst>
            </p:cNvPr>
            <p:cNvSpPr txBox="1"/>
            <p:nvPr/>
          </p:nvSpPr>
          <p:spPr>
            <a:xfrm>
              <a:off x="6672263" y="2730531"/>
              <a:ext cx="3500437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Couronne périurbaine</a:t>
              </a:r>
            </a:p>
          </p:txBody>
        </p:sp>
      </p:grp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A1F4432-F3C1-B14B-A9A3-F963DE9BD031}"/>
              </a:ext>
            </a:extLst>
          </p:cNvPr>
          <p:cNvCxnSpPr>
            <a:cxnSpLocks/>
            <a:endCxn id="6" idx="7"/>
          </p:cNvCxnSpPr>
          <p:nvPr/>
        </p:nvCxnSpPr>
        <p:spPr>
          <a:xfrm flipV="1">
            <a:off x="3236841" y="2647167"/>
            <a:ext cx="893568" cy="874124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E548F28-B900-1B43-9D24-0D600E35C94C}"/>
              </a:ext>
            </a:extLst>
          </p:cNvPr>
          <p:cNvCxnSpPr>
            <a:cxnSpLocks/>
            <a:stCxn id="6" idx="2"/>
            <a:endCxn id="4" idx="2"/>
          </p:cNvCxnSpPr>
          <p:nvPr/>
        </p:nvCxnSpPr>
        <p:spPr>
          <a:xfrm>
            <a:off x="1076255" y="3912239"/>
            <a:ext cx="1265037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3C1FBF4-E8BF-0246-B4FF-55C2B774B20B}"/>
              </a:ext>
            </a:extLst>
          </p:cNvPr>
          <p:cNvCxnSpPr>
            <a:cxnSpLocks/>
          </p:cNvCxnSpPr>
          <p:nvPr/>
        </p:nvCxnSpPr>
        <p:spPr>
          <a:xfrm flipH="1" flipV="1">
            <a:off x="3095079" y="4346875"/>
            <a:ext cx="448904" cy="1216763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8BB6D208-3D39-9F44-B370-5D205D8AF193}"/>
              </a:ext>
            </a:extLst>
          </p:cNvPr>
          <p:cNvSpPr>
            <a:spLocks/>
          </p:cNvSpPr>
          <p:nvPr/>
        </p:nvSpPr>
        <p:spPr>
          <a:xfrm>
            <a:off x="2341292" y="3391341"/>
            <a:ext cx="1041797" cy="104179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5892D77-59E0-AE4C-9028-1977066B5591}"/>
              </a:ext>
            </a:extLst>
          </p:cNvPr>
          <p:cNvGrpSpPr/>
          <p:nvPr/>
        </p:nvGrpSpPr>
        <p:grpSpPr>
          <a:xfrm>
            <a:off x="5301986" y="3899603"/>
            <a:ext cx="3770585" cy="397673"/>
            <a:chOff x="5926695" y="3102356"/>
            <a:chExt cx="4560330" cy="480965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555B105E-6FF9-0C41-85F6-214890B55076}"/>
                </a:ext>
              </a:extLst>
            </p:cNvPr>
            <p:cNvCxnSpPr>
              <a:cxnSpLocks/>
            </p:cNvCxnSpPr>
            <p:nvPr/>
          </p:nvCxnSpPr>
          <p:spPr>
            <a:xfrm>
              <a:off x="5926695" y="3335821"/>
              <a:ext cx="762471" cy="0"/>
            </a:xfrm>
            <a:prstGeom prst="line">
              <a:avLst/>
            </a:prstGeom>
            <a:ln w="152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999984F-D89C-9F43-90CD-6C581652A827}"/>
                </a:ext>
              </a:extLst>
            </p:cNvPr>
            <p:cNvSpPr txBox="1"/>
            <p:nvPr/>
          </p:nvSpPr>
          <p:spPr>
            <a:xfrm>
              <a:off x="6689165" y="3102356"/>
              <a:ext cx="3797860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Voies de communication</a:t>
              </a:r>
            </a:p>
          </p:txBody>
        </p: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A9555451-FE76-B94B-9649-3CD94943519E}"/>
              </a:ext>
            </a:extLst>
          </p:cNvPr>
          <p:cNvCxnSpPr>
            <a:cxnSpLocks/>
          </p:cNvCxnSpPr>
          <p:nvPr/>
        </p:nvCxnSpPr>
        <p:spPr>
          <a:xfrm flipV="1">
            <a:off x="3236842" y="2647167"/>
            <a:ext cx="496152" cy="5202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C5503D6-52AF-BB43-ABA1-3810D9304EFC}"/>
              </a:ext>
            </a:extLst>
          </p:cNvPr>
          <p:cNvCxnSpPr>
            <a:cxnSpLocks/>
          </p:cNvCxnSpPr>
          <p:nvPr/>
        </p:nvCxnSpPr>
        <p:spPr>
          <a:xfrm>
            <a:off x="3400107" y="4621471"/>
            <a:ext cx="304930" cy="6651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9D62915-76AC-EC45-AE09-A327B3AE3AB6}"/>
              </a:ext>
            </a:extLst>
          </p:cNvPr>
          <p:cNvCxnSpPr>
            <a:cxnSpLocks/>
          </p:cNvCxnSpPr>
          <p:nvPr/>
        </p:nvCxnSpPr>
        <p:spPr>
          <a:xfrm flipH="1">
            <a:off x="1241697" y="4141670"/>
            <a:ext cx="781643" cy="130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EBF70A05-98C3-894B-8291-D400F61BBAAD}"/>
              </a:ext>
            </a:extLst>
          </p:cNvPr>
          <p:cNvGrpSpPr/>
          <p:nvPr/>
        </p:nvGrpSpPr>
        <p:grpSpPr>
          <a:xfrm>
            <a:off x="5315964" y="4374801"/>
            <a:ext cx="3756608" cy="397673"/>
            <a:chOff x="5943600" y="3677083"/>
            <a:chExt cx="4543425" cy="480965"/>
          </a:xfrm>
        </p:grpSpPr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2A6888CD-60BD-7549-9D81-4BA2A841C4E8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3904616"/>
              <a:ext cx="7455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D7F3769-5854-834C-B9D2-3DDE073A0BB7}"/>
                </a:ext>
              </a:extLst>
            </p:cNvPr>
            <p:cNvSpPr txBox="1"/>
            <p:nvPr/>
          </p:nvSpPr>
          <p:spPr>
            <a:xfrm>
              <a:off x="6689166" y="3677083"/>
              <a:ext cx="3797859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Etalement urbain</a:t>
              </a:r>
            </a:p>
          </p:txBody>
        </p:sp>
      </p:grp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A0B9F44F-DD73-0240-A9A7-14037C80B87F}"/>
              </a:ext>
            </a:extLst>
          </p:cNvPr>
          <p:cNvCxnSpPr/>
          <p:nvPr/>
        </p:nvCxnSpPr>
        <p:spPr>
          <a:xfrm>
            <a:off x="3639559" y="4080490"/>
            <a:ext cx="658210" cy="193034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F78185D2-1E65-EA49-B8AB-323098E568B5}"/>
              </a:ext>
            </a:extLst>
          </p:cNvPr>
          <p:cNvCxnSpPr>
            <a:cxnSpLocks/>
          </p:cNvCxnSpPr>
          <p:nvPr/>
        </p:nvCxnSpPr>
        <p:spPr>
          <a:xfrm>
            <a:off x="1896840" y="2838870"/>
            <a:ext cx="544271" cy="552471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048D641-9941-A144-A9D6-7962D0E04B47}"/>
              </a:ext>
            </a:extLst>
          </p:cNvPr>
          <p:cNvCxnSpPr>
            <a:cxnSpLocks/>
          </p:cNvCxnSpPr>
          <p:nvPr/>
        </p:nvCxnSpPr>
        <p:spPr>
          <a:xfrm flipH="1">
            <a:off x="2092557" y="4651903"/>
            <a:ext cx="497471" cy="6084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1BA66A64-C3A2-3A48-AA24-EE402A7FE11E}"/>
              </a:ext>
            </a:extLst>
          </p:cNvPr>
          <p:cNvGrpSpPr/>
          <p:nvPr/>
        </p:nvGrpSpPr>
        <p:grpSpPr>
          <a:xfrm>
            <a:off x="5303532" y="4845864"/>
            <a:ext cx="3781472" cy="397673"/>
            <a:chOff x="5928564" y="4389686"/>
            <a:chExt cx="4573497" cy="480965"/>
          </a:xfrm>
        </p:grpSpPr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BB7451B2-CE89-C045-9DE5-F50F81D3E2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8564" y="4608699"/>
              <a:ext cx="775638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18A475F-4409-474D-9199-0AD04C0C1349}"/>
                </a:ext>
              </a:extLst>
            </p:cNvPr>
            <p:cNvSpPr txBox="1"/>
            <p:nvPr/>
          </p:nvSpPr>
          <p:spPr>
            <a:xfrm>
              <a:off x="6704202" y="4389686"/>
              <a:ext cx="3797859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Migrations pendulaires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1D65F149-7D77-1F4E-AECA-118BACD17477}"/>
              </a:ext>
            </a:extLst>
          </p:cNvPr>
          <p:cNvSpPr txBox="1"/>
          <p:nvPr/>
        </p:nvSpPr>
        <p:spPr>
          <a:xfrm>
            <a:off x="1131130" y="1529461"/>
            <a:ext cx="3578164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84" dirty="0">
                <a:latin typeface="Comic Sans MS" panose="030F0902030302020204" pitchFamily="66" charset="0"/>
              </a:rPr>
              <a:t>Schéma d’une aire urbaine</a:t>
            </a:r>
          </a:p>
        </p:txBody>
      </p:sp>
    </p:spTree>
    <p:extLst>
      <p:ext uri="{BB962C8B-B14F-4D97-AF65-F5344CB8AC3E}">
        <p14:creationId xmlns:p14="http://schemas.microsoft.com/office/powerpoint/2010/main" val="27051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2AA956-2A94-6E45-81EE-5CFB3A7AAF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691200"/>
            <a:ext cx="9720000" cy="61596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7DD623C1-39CD-8944-A417-A49C0FF714B3}"/>
              </a:ext>
            </a:extLst>
          </p:cNvPr>
          <p:cNvGrpSpPr/>
          <p:nvPr/>
        </p:nvGrpSpPr>
        <p:grpSpPr>
          <a:xfrm>
            <a:off x="7416000" y="900000"/>
            <a:ext cx="1079999" cy="684000"/>
            <a:chOff x="7416000" y="900000"/>
            <a:chExt cx="1079999" cy="68400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F560B1F-C049-AA44-968B-F4D448B272D6}"/>
                </a:ext>
              </a:extLst>
            </p:cNvPr>
            <p:cNvSpPr txBox="1"/>
            <p:nvPr/>
          </p:nvSpPr>
          <p:spPr>
            <a:xfrm>
              <a:off x="7488000" y="900000"/>
              <a:ext cx="1007999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Mer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D788D05-EE43-E343-9229-2BFB49E97228}"/>
                </a:ext>
              </a:extLst>
            </p:cNvPr>
            <p:cNvSpPr txBox="1"/>
            <p:nvPr/>
          </p:nvSpPr>
          <p:spPr>
            <a:xfrm>
              <a:off x="7416000" y="1116000"/>
              <a:ext cx="1007999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du nord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8F8ED6E5-9287-0643-BFEB-2EECE75A2D3B}"/>
              </a:ext>
            </a:extLst>
          </p:cNvPr>
          <p:cNvSpPr txBox="1"/>
          <p:nvPr/>
        </p:nvSpPr>
        <p:spPr>
          <a:xfrm>
            <a:off x="6156721" y="1728000"/>
            <a:ext cx="1007999" cy="46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Manche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A32A3E7-BD43-114A-8533-518669E98F7B}"/>
              </a:ext>
            </a:extLst>
          </p:cNvPr>
          <p:cNvGrpSpPr/>
          <p:nvPr/>
        </p:nvGrpSpPr>
        <p:grpSpPr>
          <a:xfrm>
            <a:off x="5112000" y="3528000"/>
            <a:ext cx="1620000" cy="720000"/>
            <a:chOff x="5112000" y="3528000"/>
            <a:chExt cx="1620000" cy="72000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C96DD67-F145-3F44-9015-99A3A5FC0A6C}"/>
                </a:ext>
              </a:extLst>
            </p:cNvPr>
            <p:cNvSpPr txBox="1"/>
            <p:nvPr/>
          </p:nvSpPr>
          <p:spPr>
            <a:xfrm>
              <a:off x="5544000" y="3528000"/>
              <a:ext cx="1007999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Océan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890F851-5830-DC4B-9077-A6133FB9C313}"/>
                </a:ext>
              </a:extLst>
            </p:cNvPr>
            <p:cNvSpPr txBox="1"/>
            <p:nvPr/>
          </p:nvSpPr>
          <p:spPr>
            <a:xfrm>
              <a:off x="5112000" y="3780000"/>
              <a:ext cx="1620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Atlantique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9BE4958-E3C5-BF43-B113-B810A27A4C5A}"/>
              </a:ext>
            </a:extLst>
          </p:cNvPr>
          <p:cNvGrpSpPr/>
          <p:nvPr/>
        </p:nvGrpSpPr>
        <p:grpSpPr>
          <a:xfrm>
            <a:off x="8208000" y="5796000"/>
            <a:ext cx="1655999" cy="684000"/>
            <a:chOff x="8208000" y="5796000"/>
            <a:chExt cx="1655999" cy="68400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35F86E0-D045-D247-9E7A-EB6C608223F0}"/>
                </a:ext>
              </a:extLst>
            </p:cNvPr>
            <p:cNvSpPr txBox="1"/>
            <p:nvPr/>
          </p:nvSpPr>
          <p:spPr>
            <a:xfrm>
              <a:off x="8208000" y="6012000"/>
              <a:ext cx="1655999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méditerranée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8BF8EA2-B5B5-7A42-B54C-8EA8334EC148}"/>
                </a:ext>
              </a:extLst>
            </p:cNvPr>
            <p:cNvSpPr txBox="1"/>
            <p:nvPr/>
          </p:nvSpPr>
          <p:spPr>
            <a:xfrm>
              <a:off x="8424000" y="5796000"/>
              <a:ext cx="1007999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Mer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6CFAE901-F0D2-5B44-900A-E880FFB9366A}"/>
              </a:ext>
            </a:extLst>
          </p:cNvPr>
          <p:cNvSpPr txBox="1"/>
          <p:nvPr/>
        </p:nvSpPr>
        <p:spPr>
          <a:xfrm>
            <a:off x="7416000" y="2124000"/>
            <a:ext cx="1007999" cy="46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Paris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8B36575-5365-2C4B-98C1-165F892760A5}"/>
              </a:ext>
            </a:extLst>
          </p:cNvPr>
          <p:cNvSpPr txBox="1"/>
          <p:nvPr/>
        </p:nvSpPr>
        <p:spPr>
          <a:xfrm>
            <a:off x="7056000" y="1548000"/>
            <a:ext cx="1007999" cy="46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Lille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F662E5B-C0AE-9549-8EAA-B1CB32F714DA}"/>
              </a:ext>
            </a:extLst>
          </p:cNvPr>
          <p:cNvSpPr txBox="1"/>
          <p:nvPr/>
        </p:nvSpPr>
        <p:spPr>
          <a:xfrm>
            <a:off x="7920000" y="2484000"/>
            <a:ext cx="1512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Strasbourg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AE4F5B-0720-0344-9793-6FD98B45AF59}"/>
              </a:ext>
            </a:extLst>
          </p:cNvPr>
          <p:cNvSpPr txBox="1"/>
          <p:nvPr/>
        </p:nvSpPr>
        <p:spPr>
          <a:xfrm>
            <a:off x="7812000" y="3592440"/>
            <a:ext cx="1512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Lyon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CCDC41-C800-4B47-B853-D4361E0E1D7C}"/>
              </a:ext>
            </a:extLst>
          </p:cNvPr>
          <p:cNvSpPr txBox="1"/>
          <p:nvPr/>
        </p:nvSpPr>
        <p:spPr>
          <a:xfrm>
            <a:off x="8280000" y="45644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Nice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840A89-D275-474A-B151-BE8139268862}"/>
              </a:ext>
            </a:extLst>
          </p:cNvPr>
          <p:cNvSpPr txBox="1"/>
          <p:nvPr/>
        </p:nvSpPr>
        <p:spPr>
          <a:xfrm>
            <a:off x="7992000" y="51404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Marseille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CE9C3A-F942-FB4C-AF02-9A4A6748BBA8}"/>
              </a:ext>
            </a:extLst>
          </p:cNvPr>
          <p:cNvSpPr txBox="1"/>
          <p:nvPr/>
        </p:nvSpPr>
        <p:spPr>
          <a:xfrm>
            <a:off x="6048000" y="4824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Toulouse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3DD898-BDB9-9941-91A0-3416A0193188}"/>
              </a:ext>
            </a:extLst>
          </p:cNvPr>
          <p:cNvSpPr txBox="1"/>
          <p:nvPr/>
        </p:nvSpPr>
        <p:spPr>
          <a:xfrm>
            <a:off x="5400000" y="4199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Bordeaux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ABC8E1-3E07-034D-873F-43434D787888}"/>
              </a:ext>
            </a:extLst>
          </p:cNvPr>
          <p:cNvSpPr txBox="1"/>
          <p:nvPr/>
        </p:nvSpPr>
        <p:spPr>
          <a:xfrm>
            <a:off x="5400000" y="2520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Rennes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F610983-F7BB-0747-9B0A-6E79AE98E10A}"/>
              </a:ext>
            </a:extLst>
          </p:cNvPr>
          <p:cNvSpPr txBox="1"/>
          <p:nvPr/>
        </p:nvSpPr>
        <p:spPr>
          <a:xfrm>
            <a:off x="6192000" y="3276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Nantes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1824BB6-6F45-7C4F-875F-CCFF563E4BD4}"/>
              </a:ext>
            </a:extLst>
          </p:cNvPr>
          <p:cNvSpPr txBox="1"/>
          <p:nvPr/>
        </p:nvSpPr>
        <p:spPr>
          <a:xfrm>
            <a:off x="576000" y="2831039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Pyrénées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DB6829-9655-3945-9580-5E6F35811035}"/>
              </a:ext>
            </a:extLst>
          </p:cNvPr>
          <p:cNvSpPr txBox="1"/>
          <p:nvPr/>
        </p:nvSpPr>
        <p:spPr>
          <a:xfrm>
            <a:off x="576000" y="3263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Alpes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BD551E8-C38F-9949-8219-03C4734DD5BC}"/>
              </a:ext>
            </a:extLst>
          </p:cNvPr>
          <p:cNvSpPr txBox="1"/>
          <p:nvPr/>
        </p:nvSpPr>
        <p:spPr>
          <a:xfrm>
            <a:off x="576000" y="3659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Vosges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82EB9B-695C-B543-9E9B-3EAE1D4A1AA5}"/>
              </a:ext>
            </a:extLst>
          </p:cNvPr>
          <p:cNvSpPr txBox="1"/>
          <p:nvPr/>
        </p:nvSpPr>
        <p:spPr>
          <a:xfrm>
            <a:off x="2700000" y="2831039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Massif central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4A4452F-C48E-E04D-A1D3-058D99D155B6}"/>
              </a:ext>
            </a:extLst>
          </p:cNvPr>
          <p:cNvSpPr txBox="1"/>
          <p:nvPr/>
        </p:nvSpPr>
        <p:spPr>
          <a:xfrm>
            <a:off x="2664000" y="3263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Jura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C8AAE4F-E6D2-B84C-BD2A-049233DC9B9E}"/>
              </a:ext>
            </a:extLst>
          </p:cNvPr>
          <p:cNvSpPr txBox="1"/>
          <p:nvPr/>
        </p:nvSpPr>
        <p:spPr>
          <a:xfrm>
            <a:off x="2664000" y="3659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Corse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1D4006D-9133-C74D-AD44-183F727CC0F5}"/>
              </a:ext>
            </a:extLst>
          </p:cNvPr>
          <p:cNvSpPr txBox="1"/>
          <p:nvPr/>
        </p:nvSpPr>
        <p:spPr>
          <a:xfrm>
            <a:off x="432000" y="4451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ROYAUME-UNI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6C156FA-18CD-0042-801C-F6E919301D36}"/>
              </a:ext>
            </a:extLst>
          </p:cNvPr>
          <p:cNvSpPr txBox="1"/>
          <p:nvPr/>
        </p:nvSpPr>
        <p:spPr>
          <a:xfrm>
            <a:off x="432000" y="4847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LUXEMBOURG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CCD00DF-A1E3-A747-B710-C48F52EE32F2}"/>
              </a:ext>
            </a:extLst>
          </p:cNvPr>
          <p:cNvSpPr txBox="1"/>
          <p:nvPr/>
        </p:nvSpPr>
        <p:spPr>
          <a:xfrm>
            <a:off x="432000" y="5243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SUISSE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921A8B3-85AC-014C-A76F-8A26D6908337}"/>
              </a:ext>
            </a:extLst>
          </p:cNvPr>
          <p:cNvSpPr txBox="1"/>
          <p:nvPr/>
        </p:nvSpPr>
        <p:spPr>
          <a:xfrm>
            <a:off x="432000" y="5675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ESPAGNE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3A3A22C-FE36-A748-9740-6C629E7F18E7}"/>
              </a:ext>
            </a:extLst>
          </p:cNvPr>
          <p:cNvSpPr txBox="1"/>
          <p:nvPr/>
        </p:nvSpPr>
        <p:spPr>
          <a:xfrm>
            <a:off x="2736000" y="4451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BELGIQUE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4F3981D-3017-3A48-8BD0-C2AB15317ED9}"/>
              </a:ext>
            </a:extLst>
          </p:cNvPr>
          <p:cNvSpPr txBox="1"/>
          <p:nvPr/>
        </p:nvSpPr>
        <p:spPr>
          <a:xfrm>
            <a:off x="2736000" y="4847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ALLEMAGNE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5E9C5BF-E5B5-C947-BC79-61207E795A14}"/>
              </a:ext>
            </a:extLst>
          </p:cNvPr>
          <p:cNvSpPr txBox="1"/>
          <p:nvPr/>
        </p:nvSpPr>
        <p:spPr>
          <a:xfrm>
            <a:off x="2736000" y="5279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ITALIE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8EEECFD-27A4-014B-9BF3-546BA057DA70}"/>
              </a:ext>
            </a:extLst>
          </p:cNvPr>
          <p:cNvSpPr txBox="1"/>
          <p:nvPr/>
        </p:nvSpPr>
        <p:spPr>
          <a:xfrm>
            <a:off x="360000" y="6107039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a.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Rhin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1E4660-AD01-0C49-BD3D-FB25F2855610}"/>
              </a:ext>
            </a:extLst>
          </p:cNvPr>
          <p:cNvSpPr txBox="1"/>
          <p:nvPr/>
        </p:nvSpPr>
        <p:spPr>
          <a:xfrm>
            <a:off x="360000" y="6395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b.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Seine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2C5D4E8-D12A-1643-A04B-B66D6AD539D3}"/>
              </a:ext>
            </a:extLst>
          </p:cNvPr>
          <p:cNvSpPr txBox="1"/>
          <p:nvPr/>
        </p:nvSpPr>
        <p:spPr>
          <a:xfrm>
            <a:off x="1728000" y="6107039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c.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Loire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6904291-DF23-3846-BEB0-1AF014148F57}"/>
              </a:ext>
            </a:extLst>
          </p:cNvPr>
          <p:cNvSpPr txBox="1"/>
          <p:nvPr/>
        </p:nvSpPr>
        <p:spPr>
          <a:xfrm>
            <a:off x="1728000" y="6395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d.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Garonne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51AFEF2-EB6F-C245-B5AB-A218033FDC72}"/>
              </a:ext>
            </a:extLst>
          </p:cNvPr>
          <p:cNvSpPr txBox="1"/>
          <p:nvPr/>
        </p:nvSpPr>
        <p:spPr>
          <a:xfrm>
            <a:off x="2951999" y="6107039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e.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Rhône</a:t>
            </a:r>
          </a:p>
        </p:txBody>
      </p:sp>
      <p:sp>
        <p:nvSpPr>
          <p:cNvPr id="41" name="Forme libre 40">
            <a:extLst>
              <a:ext uri="{FF2B5EF4-FFF2-40B4-BE49-F238E27FC236}">
                <a16:creationId xmlns:a16="http://schemas.microsoft.com/office/drawing/2014/main" id="{A7351B55-F30D-3A42-8EBB-ED1477B7464B}"/>
              </a:ext>
            </a:extLst>
          </p:cNvPr>
          <p:cNvSpPr/>
          <p:nvPr/>
        </p:nvSpPr>
        <p:spPr>
          <a:xfrm>
            <a:off x="6192000" y="320400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Forme libre 41">
            <a:extLst>
              <a:ext uri="{FF2B5EF4-FFF2-40B4-BE49-F238E27FC236}">
                <a16:creationId xmlns:a16="http://schemas.microsoft.com/office/drawing/2014/main" id="{2DB60BF0-4BF2-DB41-A680-B1FC09E02924}"/>
              </a:ext>
            </a:extLst>
          </p:cNvPr>
          <p:cNvSpPr/>
          <p:nvPr/>
        </p:nvSpPr>
        <p:spPr>
          <a:xfrm>
            <a:off x="7668360" y="147636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3" name="Forme libre 42">
            <a:extLst>
              <a:ext uri="{FF2B5EF4-FFF2-40B4-BE49-F238E27FC236}">
                <a16:creationId xmlns:a16="http://schemas.microsoft.com/office/drawing/2014/main" id="{BA078DB8-0143-9B41-BABC-EFEBF48B90FA}"/>
              </a:ext>
            </a:extLst>
          </p:cNvPr>
          <p:cNvSpPr/>
          <p:nvPr/>
        </p:nvSpPr>
        <p:spPr>
          <a:xfrm>
            <a:off x="7020720" y="216072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275BE28-2BA4-D74F-BCF6-1130BFC0452B}"/>
              </a:ext>
            </a:extLst>
          </p:cNvPr>
          <p:cNvSpPr txBox="1"/>
          <p:nvPr/>
        </p:nvSpPr>
        <p:spPr>
          <a:xfrm>
            <a:off x="4716000" y="3024000"/>
            <a:ext cx="169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3399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St Nazaire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A45A860-C621-1044-B449-60AE790BDAD0}"/>
              </a:ext>
            </a:extLst>
          </p:cNvPr>
          <p:cNvSpPr txBox="1"/>
          <p:nvPr/>
        </p:nvSpPr>
        <p:spPr>
          <a:xfrm>
            <a:off x="5705999" y="2027520"/>
            <a:ext cx="169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3399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Le Havre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084A823-18CC-0F4E-AC27-69CB7AA5BEB2}"/>
              </a:ext>
            </a:extLst>
          </p:cNvPr>
          <p:cNvSpPr txBox="1"/>
          <p:nvPr/>
        </p:nvSpPr>
        <p:spPr>
          <a:xfrm>
            <a:off x="6228000" y="1317600"/>
            <a:ext cx="169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3399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Dunkerque</a:t>
            </a:r>
          </a:p>
        </p:txBody>
      </p:sp>
      <p:sp>
        <p:nvSpPr>
          <p:cNvPr id="47" name="Forme libre 46">
            <a:extLst>
              <a:ext uri="{FF2B5EF4-FFF2-40B4-BE49-F238E27FC236}">
                <a16:creationId xmlns:a16="http://schemas.microsoft.com/office/drawing/2014/main" id="{2D7A8036-8386-8853-8B63-5E9CC787FC1C}"/>
              </a:ext>
            </a:extLst>
          </p:cNvPr>
          <p:cNvSpPr/>
          <p:nvPr/>
        </p:nvSpPr>
        <p:spPr>
          <a:xfrm>
            <a:off x="8574409" y="5115695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EF0607D-98A0-0B6E-CE00-C7BD4C86F138}"/>
              </a:ext>
            </a:extLst>
          </p:cNvPr>
          <p:cNvSpPr txBox="1"/>
          <p:nvPr/>
        </p:nvSpPr>
        <p:spPr>
          <a:xfrm>
            <a:off x="8136162" y="5361130"/>
            <a:ext cx="1171003" cy="41250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dirty="0">
                <a:solidFill>
                  <a:srgbClr val="3399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Marseille</a:t>
            </a:r>
            <a:endParaRPr lang="fr-FR" sz="1800" b="0" i="0" u="none" strike="noStrike" kern="1200" dirty="0">
              <a:ln>
                <a:noFill/>
              </a:ln>
              <a:solidFill>
                <a:srgbClr val="3399FF"/>
              </a:solidFill>
              <a:latin typeface="Comic Sans MS" pitchFamily="66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/>
      <p:bldP spid="13" grpId="1" build="p"/>
      <p:bldP spid="13" grpId="2"/>
      <p:bldP spid="14" grpId="9" build="p"/>
      <p:bldP spid="15" grpId="10" build="p"/>
      <p:bldP spid="16" grpId="2" build="p"/>
      <p:bldP spid="17" grpId="4" build="p"/>
      <p:bldP spid="18" grpId="3" build="p"/>
      <p:bldP spid="19" grpId="5" build="p"/>
      <p:bldP spid="20" grpId="6" build="p"/>
      <p:bldP spid="21" grpId="8" build="p"/>
      <p:bldP spid="22" grpId="7" build="p"/>
      <p:bldP spid="22" grpId="8"/>
      <p:bldP spid="23" grpId="11" build="p"/>
      <p:bldP spid="23" grpId="12"/>
      <p:bldP spid="24" grpId="13" build="p"/>
      <p:bldP spid="25" grpId="15" build="p"/>
      <p:bldP spid="26" grpId="12" build="p"/>
      <p:bldP spid="27" grpId="14" build="p"/>
      <p:bldP spid="28" grpId="16" build="p"/>
      <p:bldP spid="29" grpId="17" build="p"/>
      <p:bldP spid="29" grpId="18"/>
      <p:bldP spid="30" grpId="19" build="p"/>
      <p:bldP spid="31" grpId="21" build="p"/>
      <p:bldP spid="32" grpId="23" build="p"/>
      <p:bldP spid="33" grpId="18" build="p"/>
      <p:bldP spid="34" grpId="20" build="p"/>
      <p:bldP spid="35" grpId="22" build="p"/>
      <p:bldP spid="36" grpId="24" build="p"/>
      <p:bldP spid="36" grpId="25"/>
      <p:bldP spid="37" grpId="25" build="p"/>
      <p:bldP spid="37" grpId="26"/>
      <p:bldP spid="38" grpId="26" build="p"/>
      <p:bldP spid="39" grpId="27" build="p"/>
      <p:bldP spid="40" grpId="28" build="p"/>
      <p:bldP spid="44" grpId="31" build="p"/>
      <p:bldP spid="45" grpId="30" build="p"/>
      <p:bldP spid="46" grpId="29" build="p"/>
      <p:bldP spid="46" grpId="30"/>
      <p:bldP spid="4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 96" descr="Le mépris meurtrier de Lénine pour la paysannerie">
            <a:extLst>
              <a:ext uri="{FF2B5EF4-FFF2-40B4-BE49-F238E27FC236}">
                <a16:creationId xmlns:a16="http://schemas.microsoft.com/office/drawing/2014/main" id="{07BA46FF-B37C-C064-BD87-6CBC1A15620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4" y="455412"/>
            <a:ext cx="7821295" cy="4543425"/>
          </a:xfrm>
          <a:custGeom>
            <a:avLst/>
            <a:gdLst>
              <a:gd name="csX0" fmla="*/ 0 w 7821295"/>
              <a:gd name="csY0" fmla="*/ 0 h 4543425"/>
              <a:gd name="csX1" fmla="*/ 573562 w 7821295"/>
              <a:gd name="csY1" fmla="*/ 0 h 4543425"/>
              <a:gd name="csX2" fmla="*/ 990697 w 7821295"/>
              <a:gd name="csY2" fmla="*/ 0 h 4543425"/>
              <a:gd name="csX3" fmla="*/ 1798898 w 7821295"/>
              <a:gd name="csY3" fmla="*/ 0 h 4543425"/>
              <a:gd name="csX4" fmla="*/ 2372459 w 7821295"/>
              <a:gd name="csY4" fmla="*/ 0 h 4543425"/>
              <a:gd name="csX5" fmla="*/ 2946021 w 7821295"/>
              <a:gd name="csY5" fmla="*/ 0 h 4543425"/>
              <a:gd name="csX6" fmla="*/ 3754222 w 7821295"/>
              <a:gd name="csY6" fmla="*/ 0 h 4543425"/>
              <a:gd name="csX7" fmla="*/ 4249570 w 7821295"/>
              <a:gd name="csY7" fmla="*/ 0 h 4543425"/>
              <a:gd name="csX8" fmla="*/ 5057771 w 7821295"/>
              <a:gd name="csY8" fmla="*/ 0 h 4543425"/>
              <a:gd name="csX9" fmla="*/ 5865971 w 7821295"/>
              <a:gd name="csY9" fmla="*/ 0 h 4543425"/>
              <a:gd name="csX10" fmla="*/ 6517746 w 7821295"/>
              <a:gd name="csY10" fmla="*/ 0 h 4543425"/>
              <a:gd name="csX11" fmla="*/ 7821295 w 7821295"/>
              <a:gd name="csY11" fmla="*/ 0 h 4543425"/>
              <a:gd name="csX12" fmla="*/ 7821295 w 7821295"/>
              <a:gd name="csY12" fmla="*/ 603626 h 4543425"/>
              <a:gd name="csX13" fmla="*/ 7821295 w 7821295"/>
              <a:gd name="csY13" fmla="*/ 1116384 h 4543425"/>
              <a:gd name="csX14" fmla="*/ 7821295 w 7821295"/>
              <a:gd name="csY14" fmla="*/ 1765445 h 4543425"/>
              <a:gd name="csX15" fmla="*/ 7821295 w 7821295"/>
              <a:gd name="csY15" fmla="*/ 2414506 h 4543425"/>
              <a:gd name="csX16" fmla="*/ 7821295 w 7821295"/>
              <a:gd name="csY16" fmla="*/ 3063567 h 4543425"/>
              <a:gd name="csX17" fmla="*/ 7821295 w 7821295"/>
              <a:gd name="csY17" fmla="*/ 3758062 h 4543425"/>
              <a:gd name="csX18" fmla="*/ 7821295 w 7821295"/>
              <a:gd name="csY18" fmla="*/ 4543425 h 4543425"/>
              <a:gd name="csX19" fmla="*/ 7091307 w 7821295"/>
              <a:gd name="csY19" fmla="*/ 4543425 h 4543425"/>
              <a:gd name="csX20" fmla="*/ 6595959 w 7821295"/>
              <a:gd name="csY20" fmla="*/ 4543425 h 4543425"/>
              <a:gd name="csX21" fmla="*/ 5787758 w 7821295"/>
              <a:gd name="csY21" fmla="*/ 4543425 h 4543425"/>
              <a:gd name="csX22" fmla="*/ 5135984 w 7821295"/>
              <a:gd name="csY22" fmla="*/ 4543425 h 4543425"/>
              <a:gd name="csX23" fmla="*/ 4640635 w 7821295"/>
              <a:gd name="csY23" fmla="*/ 4543425 h 4543425"/>
              <a:gd name="csX24" fmla="*/ 3988860 w 7821295"/>
              <a:gd name="csY24" fmla="*/ 4543425 h 4543425"/>
              <a:gd name="csX25" fmla="*/ 3571725 w 7821295"/>
              <a:gd name="csY25" fmla="*/ 4543425 h 4543425"/>
              <a:gd name="csX26" fmla="*/ 3154589 w 7821295"/>
              <a:gd name="csY26" fmla="*/ 4543425 h 4543425"/>
              <a:gd name="csX27" fmla="*/ 2502814 w 7821295"/>
              <a:gd name="csY27" fmla="*/ 4543425 h 4543425"/>
              <a:gd name="csX28" fmla="*/ 2007466 w 7821295"/>
              <a:gd name="csY28" fmla="*/ 4543425 h 4543425"/>
              <a:gd name="csX29" fmla="*/ 1277478 w 7821295"/>
              <a:gd name="csY29" fmla="*/ 4543425 h 4543425"/>
              <a:gd name="csX30" fmla="*/ 782129 w 7821295"/>
              <a:gd name="csY30" fmla="*/ 4543425 h 4543425"/>
              <a:gd name="csX31" fmla="*/ 0 w 7821295"/>
              <a:gd name="csY31" fmla="*/ 4543425 h 4543425"/>
              <a:gd name="csX32" fmla="*/ 0 w 7821295"/>
              <a:gd name="csY32" fmla="*/ 4030667 h 4543425"/>
              <a:gd name="csX33" fmla="*/ 0 w 7821295"/>
              <a:gd name="csY33" fmla="*/ 3472475 h 4543425"/>
              <a:gd name="csX34" fmla="*/ 0 w 7821295"/>
              <a:gd name="csY34" fmla="*/ 2777980 h 4543425"/>
              <a:gd name="csX35" fmla="*/ 0 w 7821295"/>
              <a:gd name="csY35" fmla="*/ 2038051 h 4543425"/>
              <a:gd name="csX36" fmla="*/ 0 w 7821295"/>
              <a:gd name="csY36" fmla="*/ 1434424 h 4543425"/>
              <a:gd name="csX37" fmla="*/ 0 w 7821295"/>
              <a:gd name="csY37" fmla="*/ 694495 h 4543425"/>
              <a:gd name="csX38" fmla="*/ 0 w 7821295"/>
              <a:gd name="csY38" fmla="*/ 0 h 45434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7821295" h="4543425" extrusionOk="0">
                <a:moveTo>
                  <a:pt x="0" y="0"/>
                </a:moveTo>
                <a:cubicBezTo>
                  <a:pt x="186688" y="25604"/>
                  <a:pt x="318205" y="10954"/>
                  <a:pt x="573562" y="0"/>
                </a:cubicBezTo>
                <a:cubicBezTo>
                  <a:pt x="828919" y="-10954"/>
                  <a:pt x="901527" y="-10212"/>
                  <a:pt x="990697" y="0"/>
                </a:cubicBezTo>
                <a:cubicBezTo>
                  <a:pt x="1079867" y="10212"/>
                  <a:pt x="1452011" y="-9110"/>
                  <a:pt x="1798898" y="0"/>
                </a:cubicBezTo>
                <a:cubicBezTo>
                  <a:pt x="2145785" y="9110"/>
                  <a:pt x="2194510" y="-7100"/>
                  <a:pt x="2372459" y="0"/>
                </a:cubicBezTo>
                <a:cubicBezTo>
                  <a:pt x="2550408" y="7100"/>
                  <a:pt x="2803684" y="-12262"/>
                  <a:pt x="2946021" y="0"/>
                </a:cubicBezTo>
                <a:cubicBezTo>
                  <a:pt x="3088358" y="12262"/>
                  <a:pt x="3381158" y="-31701"/>
                  <a:pt x="3754222" y="0"/>
                </a:cubicBezTo>
                <a:cubicBezTo>
                  <a:pt x="4127286" y="31701"/>
                  <a:pt x="4058109" y="18907"/>
                  <a:pt x="4249570" y="0"/>
                </a:cubicBezTo>
                <a:cubicBezTo>
                  <a:pt x="4441031" y="-18907"/>
                  <a:pt x="4656643" y="-20245"/>
                  <a:pt x="5057771" y="0"/>
                </a:cubicBezTo>
                <a:cubicBezTo>
                  <a:pt x="5458899" y="20245"/>
                  <a:pt x="5656491" y="-35537"/>
                  <a:pt x="5865971" y="0"/>
                </a:cubicBezTo>
                <a:cubicBezTo>
                  <a:pt x="6075451" y="35537"/>
                  <a:pt x="6316222" y="-32175"/>
                  <a:pt x="6517746" y="0"/>
                </a:cubicBezTo>
                <a:cubicBezTo>
                  <a:pt x="6719270" y="32175"/>
                  <a:pt x="7408872" y="-22441"/>
                  <a:pt x="7821295" y="0"/>
                </a:cubicBezTo>
                <a:cubicBezTo>
                  <a:pt x="7836481" y="219051"/>
                  <a:pt x="7827803" y="316285"/>
                  <a:pt x="7821295" y="603626"/>
                </a:cubicBezTo>
                <a:cubicBezTo>
                  <a:pt x="7814787" y="890967"/>
                  <a:pt x="7804771" y="865319"/>
                  <a:pt x="7821295" y="1116384"/>
                </a:cubicBezTo>
                <a:cubicBezTo>
                  <a:pt x="7837819" y="1367449"/>
                  <a:pt x="7851634" y="1530018"/>
                  <a:pt x="7821295" y="1765445"/>
                </a:cubicBezTo>
                <a:cubicBezTo>
                  <a:pt x="7790956" y="2000872"/>
                  <a:pt x="7806950" y="2194740"/>
                  <a:pt x="7821295" y="2414506"/>
                </a:cubicBezTo>
                <a:cubicBezTo>
                  <a:pt x="7835640" y="2634272"/>
                  <a:pt x="7803293" y="2803885"/>
                  <a:pt x="7821295" y="3063567"/>
                </a:cubicBezTo>
                <a:cubicBezTo>
                  <a:pt x="7839297" y="3323249"/>
                  <a:pt x="7837607" y="3580065"/>
                  <a:pt x="7821295" y="3758062"/>
                </a:cubicBezTo>
                <a:cubicBezTo>
                  <a:pt x="7804983" y="3936060"/>
                  <a:pt x="7856914" y="4328562"/>
                  <a:pt x="7821295" y="4543425"/>
                </a:cubicBezTo>
                <a:cubicBezTo>
                  <a:pt x="7661766" y="4513359"/>
                  <a:pt x="7429076" y="4569380"/>
                  <a:pt x="7091307" y="4543425"/>
                </a:cubicBezTo>
                <a:cubicBezTo>
                  <a:pt x="6753538" y="4517470"/>
                  <a:pt x="6835335" y="4526329"/>
                  <a:pt x="6595959" y="4543425"/>
                </a:cubicBezTo>
                <a:cubicBezTo>
                  <a:pt x="6356583" y="4560521"/>
                  <a:pt x="6178326" y="4578436"/>
                  <a:pt x="5787758" y="4543425"/>
                </a:cubicBezTo>
                <a:cubicBezTo>
                  <a:pt x="5397190" y="4508414"/>
                  <a:pt x="5304972" y="4526011"/>
                  <a:pt x="5135984" y="4543425"/>
                </a:cubicBezTo>
                <a:cubicBezTo>
                  <a:pt x="4966996" y="4560839"/>
                  <a:pt x="4740660" y="4568036"/>
                  <a:pt x="4640635" y="4543425"/>
                </a:cubicBezTo>
                <a:cubicBezTo>
                  <a:pt x="4540610" y="4518814"/>
                  <a:pt x="4153864" y="4524867"/>
                  <a:pt x="3988860" y="4543425"/>
                </a:cubicBezTo>
                <a:cubicBezTo>
                  <a:pt x="3823857" y="4561983"/>
                  <a:pt x="3699733" y="4524724"/>
                  <a:pt x="3571725" y="4543425"/>
                </a:cubicBezTo>
                <a:cubicBezTo>
                  <a:pt x="3443718" y="4562126"/>
                  <a:pt x="3303472" y="4553128"/>
                  <a:pt x="3154589" y="4543425"/>
                </a:cubicBezTo>
                <a:cubicBezTo>
                  <a:pt x="3005706" y="4533722"/>
                  <a:pt x="2780908" y="4564091"/>
                  <a:pt x="2502814" y="4543425"/>
                </a:cubicBezTo>
                <a:cubicBezTo>
                  <a:pt x="2224720" y="4522759"/>
                  <a:pt x="2161259" y="4525977"/>
                  <a:pt x="2007466" y="4543425"/>
                </a:cubicBezTo>
                <a:cubicBezTo>
                  <a:pt x="1853673" y="4560873"/>
                  <a:pt x="1511143" y="4522321"/>
                  <a:pt x="1277478" y="4543425"/>
                </a:cubicBezTo>
                <a:cubicBezTo>
                  <a:pt x="1043813" y="4564529"/>
                  <a:pt x="944132" y="4564671"/>
                  <a:pt x="782129" y="4543425"/>
                </a:cubicBezTo>
                <a:cubicBezTo>
                  <a:pt x="620126" y="4522179"/>
                  <a:pt x="177735" y="4526516"/>
                  <a:pt x="0" y="4543425"/>
                </a:cubicBezTo>
                <a:cubicBezTo>
                  <a:pt x="-7858" y="4401172"/>
                  <a:pt x="12601" y="4260609"/>
                  <a:pt x="0" y="4030667"/>
                </a:cubicBezTo>
                <a:cubicBezTo>
                  <a:pt x="-12601" y="3800725"/>
                  <a:pt x="21054" y="3685433"/>
                  <a:pt x="0" y="3472475"/>
                </a:cubicBezTo>
                <a:cubicBezTo>
                  <a:pt x="-21054" y="3259517"/>
                  <a:pt x="-9033" y="2940077"/>
                  <a:pt x="0" y="2777980"/>
                </a:cubicBezTo>
                <a:cubicBezTo>
                  <a:pt x="9033" y="2615883"/>
                  <a:pt x="-11250" y="2325482"/>
                  <a:pt x="0" y="2038051"/>
                </a:cubicBezTo>
                <a:cubicBezTo>
                  <a:pt x="11250" y="1750620"/>
                  <a:pt x="6165" y="1556578"/>
                  <a:pt x="0" y="1434424"/>
                </a:cubicBezTo>
                <a:cubicBezTo>
                  <a:pt x="-6165" y="1312270"/>
                  <a:pt x="-211" y="849839"/>
                  <a:pt x="0" y="694495"/>
                </a:cubicBezTo>
                <a:cubicBezTo>
                  <a:pt x="211" y="539151"/>
                  <a:pt x="11600" y="232937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98" name="ZoneTexte 97">
            <a:extLst>
              <a:ext uri="{FF2B5EF4-FFF2-40B4-BE49-F238E27FC236}">
                <a16:creationId xmlns:a16="http://schemas.microsoft.com/office/drawing/2014/main" id="{BA22C1E2-C82C-4F56-371E-AB86DE3668C6}"/>
              </a:ext>
            </a:extLst>
          </p:cNvPr>
          <p:cNvSpPr txBox="1"/>
          <p:nvPr/>
        </p:nvSpPr>
        <p:spPr>
          <a:xfrm>
            <a:off x="2193773" y="5243826"/>
            <a:ext cx="5693075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RÉVOLUTIONS RUSSES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8B4758F2-88F2-C3EF-3547-44812FC3359F}"/>
              </a:ext>
            </a:extLst>
          </p:cNvPr>
          <p:cNvSpPr txBox="1"/>
          <p:nvPr/>
        </p:nvSpPr>
        <p:spPr>
          <a:xfrm>
            <a:off x="4071899" y="5911338"/>
            <a:ext cx="1583360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  <p:bldP spid="99" grpId="0" build="p"/>
      <p:bldP spid="9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2F57E7-6CE4-514F-9574-E1ABD29A91E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232200"/>
            <a:ext cx="7200000" cy="70956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479997F-8959-F445-9200-2441D7CDB88B}"/>
              </a:ext>
            </a:extLst>
          </p:cNvPr>
          <p:cNvSpPr txBox="1"/>
          <p:nvPr/>
        </p:nvSpPr>
        <p:spPr>
          <a:xfrm>
            <a:off x="5723999" y="4037640"/>
            <a:ext cx="1404001" cy="10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Auvergne-Rhône-Alpes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E65326-8628-E14B-A50C-86631E8CC30A}"/>
              </a:ext>
            </a:extLst>
          </p:cNvPr>
          <p:cNvSpPr txBox="1"/>
          <p:nvPr/>
        </p:nvSpPr>
        <p:spPr>
          <a:xfrm>
            <a:off x="3671999" y="4096440"/>
            <a:ext cx="1368000" cy="73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Nouvelle Aquitaine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B80D64-44C0-1343-A73D-7A1DD05D0A47}"/>
              </a:ext>
            </a:extLst>
          </p:cNvPr>
          <p:cNvSpPr txBox="1"/>
          <p:nvPr/>
        </p:nvSpPr>
        <p:spPr>
          <a:xfrm>
            <a:off x="6623999" y="5436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PACA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341901-D932-F24C-8B8D-D276293F3FD3}"/>
              </a:ext>
            </a:extLst>
          </p:cNvPr>
          <p:cNvSpPr txBox="1"/>
          <p:nvPr/>
        </p:nvSpPr>
        <p:spPr>
          <a:xfrm>
            <a:off x="7523999" y="6480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Corse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819454-5ACA-1C4E-841E-4E0546AE313B}"/>
              </a:ext>
            </a:extLst>
          </p:cNvPr>
          <p:cNvSpPr txBox="1"/>
          <p:nvPr/>
        </p:nvSpPr>
        <p:spPr>
          <a:xfrm>
            <a:off x="4608000" y="5544000"/>
            <a:ext cx="1728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Occitanie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FE8F46-C06B-5A4D-B1C6-E37E79FABA4F}"/>
              </a:ext>
            </a:extLst>
          </p:cNvPr>
          <p:cNvSpPr txBox="1"/>
          <p:nvPr/>
        </p:nvSpPr>
        <p:spPr>
          <a:xfrm>
            <a:off x="5976000" y="1872000"/>
            <a:ext cx="1728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Grand Est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B71910-E65B-0A4C-91C2-439B30F54A08}"/>
              </a:ext>
            </a:extLst>
          </p:cNvPr>
          <p:cNvSpPr txBox="1"/>
          <p:nvPr/>
        </p:nvSpPr>
        <p:spPr>
          <a:xfrm>
            <a:off x="4536000" y="856439"/>
            <a:ext cx="1579792" cy="73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Haut de France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932866-B44F-D346-9BBB-4AF655AE36AD}"/>
              </a:ext>
            </a:extLst>
          </p:cNvPr>
          <p:cNvSpPr txBox="1"/>
          <p:nvPr/>
        </p:nvSpPr>
        <p:spPr>
          <a:xfrm>
            <a:off x="5616000" y="2772000"/>
            <a:ext cx="1943999" cy="7341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Bourgogne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Franche-comté</a:t>
            </a:r>
            <a:endParaRPr lang="fr-FR" sz="1800" b="0" i="0" u="none" strike="noStrike" kern="1200" dirty="0">
              <a:ln>
                <a:noFill/>
              </a:ln>
              <a:solidFill>
                <a:srgbClr val="FF3333"/>
              </a:solidFill>
              <a:latin typeface="Comic Sans MS" pitchFamily="66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8535C8-FD4E-6147-B215-87B3BDC53487}"/>
              </a:ext>
            </a:extLst>
          </p:cNvPr>
          <p:cNvSpPr txBox="1"/>
          <p:nvPr/>
        </p:nvSpPr>
        <p:spPr>
          <a:xfrm>
            <a:off x="1728000" y="2340000"/>
            <a:ext cx="2015999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Bretagne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32C98F-C9F9-1642-899A-D12B4F52F34F}"/>
              </a:ext>
            </a:extLst>
          </p:cNvPr>
          <p:cNvSpPr txBox="1"/>
          <p:nvPr/>
        </p:nvSpPr>
        <p:spPr>
          <a:xfrm>
            <a:off x="3024000" y="1800000"/>
            <a:ext cx="2015999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Normandie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4100627-AEBC-7444-9634-61FBD0B25B37}"/>
              </a:ext>
            </a:extLst>
          </p:cNvPr>
          <p:cNvSpPr txBox="1"/>
          <p:nvPr/>
        </p:nvSpPr>
        <p:spPr>
          <a:xfrm>
            <a:off x="2808000" y="2795039"/>
            <a:ext cx="1548000" cy="73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Pays de la Loire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00941C-B257-7840-AC58-F572A7D1AB80}"/>
              </a:ext>
            </a:extLst>
          </p:cNvPr>
          <p:cNvSpPr txBox="1"/>
          <p:nvPr/>
        </p:nvSpPr>
        <p:spPr>
          <a:xfrm>
            <a:off x="4203864" y="2795400"/>
            <a:ext cx="1520135" cy="73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Centre Val de Loire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7803CE-4EE8-894E-A196-7CA24BD7DB79}"/>
              </a:ext>
            </a:extLst>
          </p:cNvPr>
          <p:cNvSpPr txBox="1"/>
          <p:nvPr/>
        </p:nvSpPr>
        <p:spPr>
          <a:xfrm>
            <a:off x="4680000" y="1835999"/>
            <a:ext cx="1435792" cy="73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Ile de France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AF51CEB-5501-D049-A3AE-AC8459DDCB0F}"/>
              </a:ext>
            </a:extLst>
          </p:cNvPr>
          <p:cNvSpPr txBox="1"/>
          <p:nvPr/>
        </p:nvSpPr>
        <p:spPr>
          <a:xfrm>
            <a:off x="5688000" y="3851999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6C22CA6-ABFE-F945-865B-8AB59A90D8A8}"/>
              </a:ext>
            </a:extLst>
          </p:cNvPr>
          <p:cNvSpPr txBox="1"/>
          <p:nvPr/>
        </p:nvSpPr>
        <p:spPr>
          <a:xfrm>
            <a:off x="6768000" y="5534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03B0245-7248-7340-8394-DF4DCF729E7E}"/>
              </a:ext>
            </a:extLst>
          </p:cNvPr>
          <p:cNvSpPr txBox="1"/>
          <p:nvPr/>
        </p:nvSpPr>
        <p:spPr>
          <a:xfrm>
            <a:off x="4608000" y="5534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C3499C1-F813-EB43-B24B-553FD7D2FA2C}"/>
              </a:ext>
            </a:extLst>
          </p:cNvPr>
          <p:cNvSpPr txBox="1"/>
          <p:nvPr/>
        </p:nvSpPr>
        <p:spPr>
          <a:xfrm>
            <a:off x="4104000" y="4922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9BC56C8-F37E-604B-AAE0-7C8721E74FEB}"/>
              </a:ext>
            </a:extLst>
          </p:cNvPr>
          <p:cNvSpPr txBox="1"/>
          <p:nvPr/>
        </p:nvSpPr>
        <p:spPr>
          <a:xfrm>
            <a:off x="4104000" y="2546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5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CD342DA-EE90-6D4B-A00A-3B2B4B937833}"/>
              </a:ext>
            </a:extLst>
          </p:cNvPr>
          <p:cNvSpPr txBox="1"/>
          <p:nvPr/>
        </p:nvSpPr>
        <p:spPr>
          <a:xfrm>
            <a:off x="3276000" y="2474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5DFC46B-CC2F-5A45-8FD1-9B50367BE5FB}"/>
              </a:ext>
            </a:extLst>
          </p:cNvPr>
          <p:cNvSpPr txBox="1"/>
          <p:nvPr/>
        </p:nvSpPr>
        <p:spPr>
          <a:xfrm>
            <a:off x="3311999" y="1610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7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3E0FF0C-F6A1-074C-AA6E-68D82A89FF2C}"/>
              </a:ext>
            </a:extLst>
          </p:cNvPr>
          <p:cNvSpPr txBox="1"/>
          <p:nvPr/>
        </p:nvSpPr>
        <p:spPr>
          <a:xfrm>
            <a:off x="5040000" y="566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8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318CF17-DFC1-AD40-A010-850E217E4C5D}"/>
              </a:ext>
            </a:extLst>
          </p:cNvPr>
          <p:cNvSpPr txBox="1"/>
          <p:nvPr/>
        </p:nvSpPr>
        <p:spPr>
          <a:xfrm>
            <a:off x="6768000" y="1682639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9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EE4A747-D38B-4C42-A403-BAAF613CA956}"/>
              </a:ext>
            </a:extLst>
          </p:cNvPr>
          <p:cNvSpPr txBox="1"/>
          <p:nvPr/>
        </p:nvSpPr>
        <p:spPr>
          <a:xfrm>
            <a:off x="7092000" y="283464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B8EE761-9B6B-E644-99EB-06DDB8409D77}"/>
              </a:ext>
            </a:extLst>
          </p:cNvPr>
          <p:cNvSpPr txBox="1"/>
          <p:nvPr/>
        </p:nvSpPr>
        <p:spPr>
          <a:xfrm>
            <a:off x="4752000" y="3519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02801A4-244A-CD4C-95AB-C838523AFC1F}"/>
              </a:ext>
            </a:extLst>
          </p:cNvPr>
          <p:cNvSpPr txBox="1"/>
          <p:nvPr/>
        </p:nvSpPr>
        <p:spPr>
          <a:xfrm>
            <a:off x="4752000" y="186336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0DF0E48-9799-DB45-9405-726542DB0AF1}"/>
              </a:ext>
            </a:extLst>
          </p:cNvPr>
          <p:cNvSpPr txBox="1"/>
          <p:nvPr/>
        </p:nvSpPr>
        <p:spPr>
          <a:xfrm>
            <a:off x="8063999" y="629136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/>
      <p:bldP spid="4" grpId="3" build="p"/>
      <p:bldP spid="4" grpId="4"/>
      <p:bldP spid="5" grpId="1" build="p"/>
      <p:bldP spid="6" grpId="12" build="p"/>
      <p:bldP spid="6" grpId="13"/>
      <p:bldP spid="7" grpId="2" build="p"/>
      <p:bldP spid="8" grpId="8" build="p"/>
      <p:bldP spid="9" grpId="7" build="p"/>
      <p:bldP spid="10" grpId="9" build="p"/>
      <p:bldP spid="11" grpId="5" build="p"/>
      <p:bldP spid="12" grpId="6" build="p"/>
      <p:bldP spid="12" grpId="7"/>
      <p:bldP spid="13" grpId="4" build="p"/>
      <p:bldP spid="14" grpId="10" build="p"/>
      <p:bldP spid="15" grpId="1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7866CA-8BE1-CA1C-1F98-D2829F03A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4" y="1454388"/>
            <a:ext cx="9935456" cy="59524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9627851-A4BE-9BD2-D055-BA790FD7F5AF}"/>
              </a:ext>
            </a:extLst>
          </p:cNvPr>
          <p:cNvSpPr txBox="1"/>
          <p:nvPr/>
        </p:nvSpPr>
        <p:spPr>
          <a:xfrm>
            <a:off x="2530207" y="4407554"/>
            <a:ext cx="963382" cy="3401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Guyane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96A1B2-5E38-3479-EF7D-3A35BCAC68FE}"/>
              </a:ext>
            </a:extLst>
          </p:cNvPr>
          <p:cNvSpPr txBox="1"/>
          <p:nvPr/>
        </p:nvSpPr>
        <p:spPr>
          <a:xfrm>
            <a:off x="2875719" y="4028530"/>
            <a:ext cx="1268722" cy="3401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Martinique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7D64AB-DDD5-A50E-76C7-FF9E94027052}"/>
              </a:ext>
            </a:extLst>
          </p:cNvPr>
          <p:cNvSpPr txBox="1"/>
          <p:nvPr/>
        </p:nvSpPr>
        <p:spPr>
          <a:xfrm>
            <a:off x="2598973" y="3625116"/>
            <a:ext cx="1404720" cy="3401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Guadeloupe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7C3BA5-0897-56B6-6396-9E1E7B5C251B}"/>
              </a:ext>
            </a:extLst>
          </p:cNvPr>
          <p:cNvSpPr txBox="1"/>
          <p:nvPr/>
        </p:nvSpPr>
        <p:spPr>
          <a:xfrm>
            <a:off x="5250156" y="4396363"/>
            <a:ext cx="1004419" cy="3401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Mayotte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3592F1-29EC-17F3-5EC5-D513E92BA2F6}"/>
              </a:ext>
            </a:extLst>
          </p:cNvPr>
          <p:cNvSpPr txBox="1"/>
          <p:nvPr/>
        </p:nvSpPr>
        <p:spPr>
          <a:xfrm>
            <a:off x="5671796" y="5232642"/>
            <a:ext cx="1326558" cy="3401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Réunion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CB27827-488E-9383-786B-B4EC2CD50EC9}"/>
              </a:ext>
            </a:extLst>
          </p:cNvPr>
          <p:cNvSpPr>
            <a:spLocks noChangeAspect="1"/>
          </p:cNvSpPr>
          <p:nvPr/>
        </p:nvSpPr>
        <p:spPr>
          <a:xfrm>
            <a:off x="2655674" y="4265776"/>
            <a:ext cx="115132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1A7A572-2472-D42E-33E5-F63D5DC306CC}"/>
              </a:ext>
            </a:extLst>
          </p:cNvPr>
          <p:cNvSpPr>
            <a:spLocks noChangeAspect="1"/>
          </p:cNvSpPr>
          <p:nvPr/>
        </p:nvSpPr>
        <p:spPr>
          <a:xfrm>
            <a:off x="2477662" y="3964820"/>
            <a:ext cx="115132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009F8EC-B7C2-0385-96E8-CA649FC10C71}"/>
              </a:ext>
            </a:extLst>
          </p:cNvPr>
          <p:cNvSpPr>
            <a:spLocks noChangeAspect="1"/>
          </p:cNvSpPr>
          <p:nvPr/>
        </p:nvSpPr>
        <p:spPr>
          <a:xfrm>
            <a:off x="2461014" y="3871332"/>
            <a:ext cx="115132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816DB4D-4D61-26C3-46FE-ABF221D2A56A}"/>
              </a:ext>
            </a:extLst>
          </p:cNvPr>
          <p:cNvSpPr>
            <a:spLocks noChangeAspect="1"/>
          </p:cNvSpPr>
          <p:nvPr/>
        </p:nvSpPr>
        <p:spPr>
          <a:xfrm>
            <a:off x="5482106" y="4833112"/>
            <a:ext cx="115132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CEC4187-9DC1-4D1C-6CAA-FAA6473F9C63}"/>
              </a:ext>
            </a:extLst>
          </p:cNvPr>
          <p:cNvSpPr>
            <a:spLocks noChangeAspect="1"/>
          </p:cNvSpPr>
          <p:nvPr/>
        </p:nvSpPr>
        <p:spPr>
          <a:xfrm>
            <a:off x="5765134" y="5123824"/>
            <a:ext cx="115132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8360B16-E37B-DCA0-5CA1-0BBBBA25751B}"/>
              </a:ext>
            </a:extLst>
          </p:cNvPr>
          <p:cNvSpPr>
            <a:spLocks/>
          </p:cNvSpPr>
          <p:nvPr/>
        </p:nvSpPr>
        <p:spPr>
          <a:xfrm>
            <a:off x="7938426" y="674386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049EBB2-9B79-A28F-9EF0-BB30E09E5957}"/>
              </a:ext>
            </a:extLst>
          </p:cNvPr>
          <p:cNvSpPr txBox="1"/>
          <p:nvPr/>
        </p:nvSpPr>
        <p:spPr>
          <a:xfrm>
            <a:off x="8105478" y="6573779"/>
            <a:ext cx="816996" cy="3401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325FC3-2CE9-0BE7-B723-A9E89E6B10E0}"/>
              </a:ext>
            </a:extLst>
          </p:cNvPr>
          <p:cNvSpPr txBox="1"/>
          <p:nvPr/>
        </p:nvSpPr>
        <p:spPr>
          <a:xfrm>
            <a:off x="8131772" y="6887868"/>
            <a:ext cx="659453" cy="3401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1E7B314-E1F3-2CE4-2067-65322B65C870}"/>
              </a:ext>
            </a:extLst>
          </p:cNvPr>
          <p:cNvSpPr>
            <a:spLocks/>
          </p:cNvSpPr>
          <p:nvPr/>
        </p:nvSpPr>
        <p:spPr>
          <a:xfrm>
            <a:off x="7944830" y="7042264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0259069-0398-8292-4DDB-7CE9055ED7F6}"/>
              </a:ext>
            </a:extLst>
          </p:cNvPr>
          <p:cNvSpPr>
            <a:spLocks noChangeAspect="1"/>
          </p:cNvSpPr>
          <p:nvPr/>
        </p:nvSpPr>
        <p:spPr>
          <a:xfrm>
            <a:off x="8891242" y="5160964"/>
            <a:ext cx="115132" cy="108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6439B2B-8FF6-7AE9-1ADB-1DC430CDCB87}"/>
              </a:ext>
            </a:extLst>
          </p:cNvPr>
          <p:cNvSpPr>
            <a:spLocks noChangeAspect="1"/>
          </p:cNvSpPr>
          <p:nvPr/>
        </p:nvSpPr>
        <p:spPr>
          <a:xfrm>
            <a:off x="9412474" y="4952216"/>
            <a:ext cx="115132" cy="108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ED7FB12-545E-2E54-AFEF-716949DA1CA9}"/>
              </a:ext>
            </a:extLst>
          </p:cNvPr>
          <p:cNvSpPr>
            <a:spLocks noChangeAspect="1"/>
          </p:cNvSpPr>
          <p:nvPr/>
        </p:nvSpPr>
        <p:spPr>
          <a:xfrm>
            <a:off x="2859302" y="2855764"/>
            <a:ext cx="115132" cy="108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DC56E07-C33E-3313-57A4-D2FE3D7408B6}"/>
              </a:ext>
            </a:extLst>
          </p:cNvPr>
          <p:cNvSpPr>
            <a:spLocks noChangeAspect="1"/>
          </p:cNvSpPr>
          <p:nvPr/>
        </p:nvSpPr>
        <p:spPr>
          <a:xfrm>
            <a:off x="2358562" y="3797907"/>
            <a:ext cx="115132" cy="108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D50AD64-47AB-3B89-DA9B-4F6E1CDE906A}"/>
              </a:ext>
            </a:extLst>
          </p:cNvPr>
          <p:cNvSpPr>
            <a:spLocks noChangeAspect="1"/>
          </p:cNvSpPr>
          <p:nvPr/>
        </p:nvSpPr>
        <p:spPr>
          <a:xfrm>
            <a:off x="2303494" y="3744548"/>
            <a:ext cx="115132" cy="108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5A31687-1C3A-AE52-1278-7F89FBC19E94}"/>
              </a:ext>
            </a:extLst>
          </p:cNvPr>
          <p:cNvSpPr>
            <a:spLocks noChangeAspect="1"/>
          </p:cNvSpPr>
          <p:nvPr/>
        </p:nvSpPr>
        <p:spPr>
          <a:xfrm>
            <a:off x="404266" y="5103336"/>
            <a:ext cx="115132" cy="108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E058EC-C98E-333E-C9CD-0EF72C734DF6}"/>
              </a:ext>
            </a:extLst>
          </p:cNvPr>
          <p:cNvSpPr txBox="1"/>
          <p:nvPr/>
        </p:nvSpPr>
        <p:spPr>
          <a:xfrm>
            <a:off x="2901500" y="2328608"/>
            <a:ext cx="1376765" cy="3401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St-Pierre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BC9E9A3-4EB1-E05E-781C-3E8C8B59B5B3}"/>
              </a:ext>
            </a:extLst>
          </p:cNvPr>
          <p:cNvSpPr txBox="1"/>
          <p:nvPr/>
        </p:nvSpPr>
        <p:spPr>
          <a:xfrm>
            <a:off x="2939587" y="2485115"/>
            <a:ext cx="1317261" cy="3401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fr-FR" sz="1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Miquelon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81441A4-6651-85E8-9CFB-CF5364EF2C73}"/>
              </a:ext>
            </a:extLst>
          </p:cNvPr>
          <p:cNvSpPr txBox="1"/>
          <p:nvPr/>
        </p:nvSpPr>
        <p:spPr>
          <a:xfrm>
            <a:off x="2541632" y="3317095"/>
            <a:ext cx="1898286" cy="3401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St-Barthélémy</a:t>
            </a:r>
            <a:endParaRPr lang="fr-FR" sz="12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4E2A893-C32E-944F-A709-2983FABFFFA6}"/>
              </a:ext>
            </a:extLst>
          </p:cNvPr>
          <p:cNvSpPr txBox="1"/>
          <p:nvPr/>
        </p:nvSpPr>
        <p:spPr>
          <a:xfrm>
            <a:off x="1002183" y="3331096"/>
            <a:ext cx="1157012" cy="3401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St-Martin</a:t>
            </a:r>
            <a:endParaRPr lang="fr-FR" sz="12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1DB665B-C825-778E-F2D1-7A782B2A0D0E}"/>
              </a:ext>
            </a:extLst>
          </p:cNvPr>
          <p:cNvSpPr txBox="1"/>
          <p:nvPr/>
        </p:nvSpPr>
        <p:spPr>
          <a:xfrm>
            <a:off x="339499" y="4666038"/>
            <a:ext cx="1157012" cy="3401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Polynésie</a:t>
            </a:r>
            <a:endParaRPr lang="fr-FR" sz="12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6AD56B2-DC7D-DFB5-D261-A7F0A07BBA50}"/>
              </a:ext>
            </a:extLst>
          </p:cNvPr>
          <p:cNvSpPr txBox="1"/>
          <p:nvPr/>
        </p:nvSpPr>
        <p:spPr>
          <a:xfrm>
            <a:off x="8801310" y="4319776"/>
            <a:ext cx="1157012" cy="3401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Wallis </a:t>
            </a:r>
            <a:r>
              <a:rPr lang="fr-FR" sz="1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CC933A5-5308-40AF-F38B-E251E9D714EF}"/>
              </a:ext>
            </a:extLst>
          </p:cNvPr>
          <p:cNvSpPr txBox="1"/>
          <p:nvPr/>
        </p:nvSpPr>
        <p:spPr>
          <a:xfrm>
            <a:off x="8862968" y="4476821"/>
            <a:ext cx="1157012" cy="3401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Futuna</a:t>
            </a:r>
            <a:endParaRPr lang="fr-FR" sz="1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8BC0638-EFC9-C593-A8D7-734D23941CA9}"/>
              </a:ext>
            </a:extLst>
          </p:cNvPr>
          <p:cNvSpPr txBox="1"/>
          <p:nvPr/>
        </p:nvSpPr>
        <p:spPr>
          <a:xfrm>
            <a:off x="8370594" y="5299317"/>
            <a:ext cx="1157012" cy="3401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Nouvelle-</a:t>
            </a:r>
            <a:endParaRPr lang="fr-FR" sz="1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7CCA975-DC84-9292-9BD5-1ABE5C8A311F}"/>
              </a:ext>
            </a:extLst>
          </p:cNvPr>
          <p:cNvSpPr txBox="1"/>
          <p:nvPr/>
        </p:nvSpPr>
        <p:spPr>
          <a:xfrm>
            <a:off x="8370594" y="5451717"/>
            <a:ext cx="1309412" cy="3401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Calédonie</a:t>
            </a:r>
            <a:endParaRPr lang="fr-FR" sz="1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Zone de texte 1">
            <a:extLst>
              <a:ext uri="{FF2B5EF4-FFF2-40B4-BE49-F238E27FC236}">
                <a16:creationId xmlns:a16="http://schemas.microsoft.com/office/drawing/2014/main" id="{9890EE3C-0514-C30F-AAF1-DC3D121D5C7A}"/>
              </a:ext>
            </a:extLst>
          </p:cNvPr>
          <p:cNvSpPr txBox="1"/>
          <p:nvPr/>
        </p:nvSpPr>
        <p:spPr>
          <a:xfrm>
            <a:off x="140078" y="289626"/>
            <a:ext cx="5300003" cy="923330"/>
          </a:xfrm>
          <a:custGeom>
            <a:avLst/>
            <a:gdLst>
              <a:gd name="csX0" fmla="*/ 0 w 5300003"/>
              <a:gd name="csY0" fmla="*/ 0 h 923330"/>
              <a:gd name="csX1" fmla="*/ 609500 w 5300003"/>
              <a:gd name="csY1" fmla="*/ 0 h 923330"/>
              <a:gd name="csX2" fmla="*/ 1113001 w 5300003"/>
              <a:gd name="csY2" fmla="*/ 0 h 923330"/>
              <a:gd name="csX3" fmla="*/ 1881501 w 5300003"/>
              <a:gd name="csY3" fmla="*/ 0 h 923330"/>
              <a:gd name="csX4" fmla="*/ 2491001 w 5300003"/>
              <a:gd name="csY4" fmla="*/ 0 h 923330"/>
              <a:gd name="csX5" fmla="*/ 3100502 w 5300003"/>
              <a:gd name="csY5" fmla="*/ 0 h 923330"/>
              <a:gd name="csX6" fmla="*/ 3869002 w 5300003"/>
              <a:gd name="csY6" fmla="*/ 0 h 923330"/>
              <a:gd name="csX7" fmla="*/ 4425503 w 5300003"/>
              <a:gd name="csY7" fmla="*/ 0 h 923330"/>
              <a:gd name="csX8" fmla="*/ 5300003 w 5300003"/>
              <a:gd name="csY8" fmla="*/ 0 h 923330"/>
              <a:gd name="csX9" fmla="*/ 5300003 w 5300003"/>
              <a:gd name="csY9" fmla="*/ 480132 h 923330"/>
              <a:gd name="csX10" fmla="*/ 5300003 w 5300003"/>
              <a:gd name="csY10" fmla="*/ 923330 h 923330"/>
              <a:gd name="csX11" fmla="*/ 4637503 w 5300003"/>
              <a:gd name="csY11" fmla="*/ 923330 h 923330"/>
              <a:gd name="csX12" fmla="*/ 4028002 w 5300003"/>
              <a:gd name="csY12" fmla="*/ 923330 h 923330"/>
              <a:gd name="csX13" fmla="*/ 3259502 w 5300003"/>
              <a:gd name="csY13" fmla="*/ 923330 h 923330"/>
              <a:gd name="csX14" fmla="*/ 2491001 w 5300003"/>
              <a:gd name="csY14" fmla="*/ 923330 h 923330"/>
              <a:gd name="csX15" fmla="*/ 1934501 w 5300003"/>
              <a:gd name="csY15" fmla="*/ 923330 h 923330"/>
              <a:gd name="csX16" fmla="*/ 1272001 w 5300003"/>
              <a:gd name="csY16" fmla="*/ 923330 h 923330"/>
              <a:gd name="csX17" fmla="*/ 0 w 5300003"/>
              <a:gd name="csY17" fmla="*/ 923330 h 923330"/>
              <a:gd name="csX18" fmla="*/ 0 w 5300003"/>
              <a:gd name="csY18" fmla="*/ 461665 h 923330"/>
              <a:gd name="csX19" fmla="*/ 0 w 5300003"/>
              <a:gd name="csY19" fmla="*/ 0 h 923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5300003" h="923330" extrusionOk="0">
                <a:moveTo>
                  <a:pt x="0" y="0"/>
                </a:moveTo>
                <a:cubicBezTo>
                  <a:pt x="278172" y="8862"/>
                  <a:pt x="419412" y="-24218"/>
                  <a:pt x="609500" y="0"/>
                </a:cubicBezTo>
                <a:cubicBezTo>
                  <a:pt x="799588" y="24218"/>
                  <a:pt x="947747" y="-16848"/>
                  <a:pt x="1113001" y="0"/>
                </a:cubicBezTo>
                <a:cubicBezTo>
                  <a:pt x="1278255" y="16848"/>
                  <a:pt x="1584562" y="-3604"/>
                  <a:pt x="1881501" y="0"/>
                </a:cubicBezTo>
                <a:cubicBezTo>
                  <a:pt x="2178440" y="3604"/>
                  <a:pt x="2306051" y="-6912"/>
                  <a:pt x="2491001" y="0"/>
                </a:cubicBezTo>
                <a:cubicBezTo>
                  <a:pt x="2675951" y="6912"/>
                  <a:pt x="2948761" y="15220"/>
                  <a:pt x="3100502" y="0"/>
                </a:cubicBezTo>
                <a:cubicBezTo>
                  <a:pt x="3252243" y="-15220"/>
                  <a:pt x="3612480" y="-7134"/>
                  <a:pt x="3869002" y="0"/>
                </a:cubicBezTo>
                <a:cubicBezTo>
                  <a:pt x="4125524" y="7134"/>
                  <a:pt x="4180189" y="-25886"/>
                  <a:pt x="4425503" y="0"/>
                </a:cubicBezTo>
                <a:cubicBezTo>
                  <a:pt x="4670817" y="25886"/>
                  <a:pt x="5060469" y="-19194"/>
                  <a:pt x="5300003" y="0"/>
                </a:cubicBezTo>
                <a:cubicBezTo>
                  <a:pt x="5288137" y="118772"/>
                  <a:pt x="5280842" y="274989"/>
                  <a:pt x="5300003" y="480132"/>
                </a:cubicBezTo>
                <a:cubicBezTo>
                  <a:pt x="5319164" y="685275"/>
                  <a:pt x="5286770" y="820805"/>
                  <a:pt x="5300003" y="923330"/>
                </a:cubicBezTo>
                <a:cubicBezTo>
                  <a:pt x="5054553" y="920424"/>
                  <a:pt x="4945635" y="950571"/>
                  <a:pt x="4637503" y="923330"/>
                </a:cubicBezTo>
                <a:cubicBezTo>
                  <a:pt x="4329371" y="896089"/>
                  <a:pt x="4276840" y="937012"/>
                  <a:pt x="4028002" y="923330"/>
                </a:cubicBezTo>
                <a:cubicBezTo>
                  <a:pt x="3779164" y="909648"/>
                  <a:pt x="3485398" y="893891"/>
                  <a:pt x="3259502" y="923330"/>
                </a:cubicBezTo>
                <a:cubicBezTo>
                  <a:pt x="3033606" y="952769"/>
                  <a:pt x="2713180" y="934788"/>
                  <a:pt x="2491001" y="923330"/>
                </a:cubicBezTo>
                <a:cubicBezTo>
                  <a:pt x="2268822" y="911872"/>
                  <a:pt x="2195191" y="917184"/>
                  <a:pt x="1934501" y="923330"/>
                </a:cubicBezTo>
                <a:cubicBezTo>
                  <a:pt x="1673811" y="929476"/>
                  <a:pt x="1520482" y="937902"/>
                  <a:pt x="1272001" y="923330"/>
                </a:cubicBezTo>
                <a:cubicBezTo>
                  <a:pt x="1023520" y="908758"/>
                  <a:pt x="490632" y="938482"/>
                  <a:pt x="0" y="923330"/>
                </a:cubicBezTo>
                <a:cubicBezTo>
                  <a:pt x="-6739" y="731769"/>
                  <a:pt x="7532" y="589170"/>
                  <a:pt x="0" y="461665"/>
                </a:cubicBezTo>
                <a:cubicBezTo>
                  <a:pt x="-7532" y="334160"/>
                  <a:pt x="-2149" y="122032"/>
                  <a:pt x="0" y="0"/>
                </a:cubicBezTo>
                <a:close/>
              </a:path>
            </a:pathLst>
          </a:custGeom>
          <a:noFill/>
          <a:ln w="12700">
            <a:solidFill>
              <a:prstClr val="black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fr-FR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 – Se repérer dans l’espace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b="1" kern="10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territoires ultramarins français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Zone de texte 1">
            <a:extLst>
              <a:ext uri="{FF2B5EF4-FFF2-40B4-BE49-F238E27FC236}">
                <a16:creationId xmlns:a16="http://schemas.microsoft.com/office/drawing/2014/main" id="{89B5823D-3B65-020F-7EDC-5134A7C8F7E8}"/>
              </a:ext>
            </a:extLst>
          </p:cNvPr>
          <p:cNvSpPr txBox="1"/>
          <p:nvPr/>
        </p:nvSpPr>
        <p:spPr>
          <a:xfrm>
            <a:off x="5597238" y="396813"/>
            <a:ext cx="4309285" cy="738664"/>
          </a:xfrm>
          <a:prstGeom prst="rect">
            <a:avLst/>
          </a:prstGeom>
          <a:noFill/>
          <a:ln w="12700">
            <a:solidFill>
              <a:prstClr val="black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3429000"/>
                      <a:gd name="csY0" fmla="*/ 0 h 567055"/>
                      <a:gd name="csX1" fmla="*/ 651510 w 3429000"/>
                      <a:gd name="csY1" fmla="*/ 0 h 567055"/>
                      <a:gd name="csX2" fmla="*/ 1234440 w 3429000"/>
                      <a:gd name="csY2" fmla="*/ 0 h 567055"/>
                      <a:gd name="csX3" fmla="*/ 1988820 w 3429000"/>
                      <a:gd name="csY3" fmla="*/ 0 h 567055"/>
                      <a:gd name="csX4" fmla="*/ 2640330 w 3429000"/>
                      <a:gd name="csY4" fmla="*/ 0 h 567055"/>
                      <a:gd name="csX5" fmla="*/ 3429000 w 3429000"/>
                      <a:gd name="csY5" fmla="*/ 0 h 567055"/>
                      <a:gd name="csX6" fmla="*/ 3429000 w 3429000"/>
                      <a:gd name="csY6" fmla="*/ 567055 h 567055"/>
                      <a:gd name="csX7" fmla="*/ 2743200 w 3429000"/>
                      <a:gd name="csY7" fmla="*/ 567055 h 567055"/>
                      <a:gd name="csX8" fmla="*/ 1988820 w 3429000"/>
                      <a:gd name="csY8" fmla="*/ 567055 h 567055"/>
                      <a:gd name="csX9" fmla="*/ 1405890 w 3429000"/>
                      <a:gd name="csY9" fmla="*/ 567055 h 567055"/>
                      <a:gd name="csX10" fmla="*/ 720090 w 3429000"/>
                      <a:gd name="csY10" fmla="*/ 567055 h 567055"/>
                      <a:gd name="csX11" fmla="*/ 0 w 3429000"/>
                      <a:gd name="csY11" fmla="*/ 567055 h 567055"/>
                      <a:gd name="csX12" fmla="*/ 0 w 3429000"/>
                      <a:gd name="csY12" fmla="*/ 0 h 56705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3429000" h="567055" extrusionOk="0">
                        <a:moveTo>
                          <a:pt x="0" y="0"/>
                        </a:moveTo>
                        <a:cubicBezTo>
                          <a:pt x="296065" y="-25938"/>
                          <a:pt x="508101" y="15049"/>
                          <a:pt x="651510" y="0"/>
                        </a:cubicBezTo>
                        <a:cubicBezTo>
                          <a:pt x="794919" y="-15049"/>
                          <a:pt x="977878" y="13267"/>
                          <a:pt x="1234440" y="0"/>
                        </a:cubicBezTo>
                        <a:cubicBezTo>
                          <a:pt x="1491002" y="-13267"/>
                          <a:pt x="1758685" y="-13612"/>
                          <a:pt x="1988820" y="0"/>
                        </a:cubicBezTo>
                        <a:cubicBezTo>
                          <a:pt x="2218955" y="13612"/>
                          <a:pt x="2387946" y="-27527"/>
                          <a:pt x="2640330" y="0"/>
                        </a:cubicBezTo>
                        <a:cubicBezTo>
                          <a:pt x="2892714" y="27527"/>
                          <a:pt x="3237953" y="9759"/>
                          <a:pt x="3429000" y="0"/>
                        </a:cubicBezTo>
                        <a:cubicBezTo>
                          <a:pt x="3437010" y="126714"/>
                          <a:pt x="3443335" y="319473"/>
                          <a:pt x="3429000" y="567055"/>
                        </a:cubicBezTo>
                        <a:cubicBezTo>
                          <a:pt x="3086957" y="568596"/>
                          <a:pt x="3046990" y="587690"/>
                          <a:pt x="2743200" y="567055"/>
                        </a:cubicBezTo>
                        <a:cubicBezTo>
                          <a:pt x="2439410" y="546420"/>
                          <a:pt x="2155452" y="590329"/>
                          <a:pt x="1988820" y="567055"/>
                        </a:cubicBezTo>
                        <a:cubicBezTo>
                          <a:pt x="1822188" y="543781"/>
                          <a:pt x="1528974" y="542908"/>
                          <a:pt x="1405890" y="567055"/>
                        </a:cubicBezTo>
                        <a:cubicBezTo>
                          <a:pt x="1282806" y="591203"/>
                          <a:pt x="990983" y="573347"/>
                          <a:pt x="720090" y="567055"/>
                        </a:cubicBezTo>
                        <a:cubicBezTo>
                          <a:pt x="449197" y="560763"/>
                          <a:pt x="296143" y="569584"/>
                          <a:pt x="0" y="567055"/>
                        </a:cubicBezTo>
                        <a:cubicBezTo>
                          <a:pt x="6348" y="434839"/>
                          <a:pt x="9204" y="13541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fr-FR" sz="1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DROM : D</a:t>
            </a:r>
            <a:r>
              <a:rPr lang="fr-FR" sz="1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épartement et </a:t>
            </a:r>
            <a:r>
              <a:rPr lang="fr-FR" sz="1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1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égion d’</a:t>
            </a:r>
            <a:r>
              <a:rPr lang="fr-FR" sz="1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utre-</a:t>
            </a:r>
            <a:r>
              <a:rPr lang="fr-FR" sz="1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1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sz="1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1400" b="1" kern="10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 : C</a:t>
            </a:r>
            <a:r>
              <a:rPr lang="fr-FR" sz="1400" kern="10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ollectivité d’</a:t>
            </a:r>
            <a:r>
              <a:rPr lang="fr-FR" sz="1400" b="1" kern="10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400" kern="10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utre-</a:t>
            </a:r>
            <a:r>
              <a:rPr lang="fr-FR" sz="1400" b="1" kern="10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1400" kern="10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7A455D-1D33-114A-BDE9-E26B8ACFF64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294200"/>
            <a:ext cx="9360000" cy="49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3625CE-BA05-094B-8D97-EE19AB53A673}"/>
              </a:ext>
            </a:extLst>
          </p:cNvPr>
          <p:cNvSpPr txBox="1"/>
          <p:nvPr/>
        </p:nvSpPr>
        <p:spPr>
          <a:xfrm>
            <a:off x="1296000" y="360359"/>
            <a:ext cx="741600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Les espaces productifs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09071FB-AD20-2041-B691-2AC042A993A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1116000"/>
            <a:ext cx="7560000" cy="60624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FFDF1F-1250-8F45-ABA9-B52FE8E0D29D}"/>
              </a:ext>
            </a:extLst>
          </p:cNvPr>
          <p:cNvSpPr txBox="1"/>
          <p:nvPr/>
        </p:nvSpPr>
        <p:spPr>
          <a:xfrm>
            <a:off x="1296000" y="360000"/>
            <a:ext cx="741600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Des densités de population différente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D47F30-0E79-E140-963D-DD38C63768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540000"/>
            <a:ext cx="7920000" cy="6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2F4491-2C2B-B049-93D1-0DC683B90929}"/>
              </a:ext>
            </a:extLst>
          </p:cNvPr>
          <p:cNvSpPr/>
          <p:nvPr/>
        </p:nvSpPr>
        <p:spPr>
          <a:xfrm>
            <a:off x="1296000" y="684000"/>
            <a:ext cx="1872000" cy="72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F11DA-A77A-7241-8BC8-73D29C439BC5}"/>
              </a:ext>
            </a:extLst>
          </p:cNvPr>
          <p:cNvSpPr/>
          <p:nvPr/>
        </p:nvSpPr>
        <p:spPr>
          <a:xfrm>
            <a:off x="6408000" y="1260000"/>
            <a:ext cx="2304000" cy="72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F8827-BBB3-CB4C-A8E1-05BBA89E5E5B}"/>
              </a:ext>
            </a:extLst>
          </p:cNvPr>
          <p:cNvSpPr/>
          <p:nvPr/>
        </p:nvSpPr>
        <p:spPr>
          <a:xfrm>
            <a:off x="3348000" y="3276000"/>
            <a:ext cx="648000" cy="503999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82EFBB-2413-C045-85A1-DF7EFC88D54B}"/>
              </a:ext>
            </a:extLst>
          </p:cNvPr>
          <p:cNvSpPr txBox="1"/>
          <p:nvPr/>
        </p:nvSpPr>
        <p:spPr>
          <a:xfrm>
            <a:off x="1296000" y="720000"/>
            <a:ext cx="187200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…......................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..........................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4EB3AA-4FCA-5F47-A928-6AC143501CED}"/>
              </a:ext>
            </a:extLst>
          </p:cNvPr>
          <p:cNvSpPr txBox="1"/>
          <p:nvPr/>
        </p:nvSpPr>
        <p:spPr>
          <a:xfrm>
            <a:off x="6408000" y="1332000"/>
            <a:ext cx="230400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…............................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................................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7BE053-CCD7-254E-BEFB-70FDCEBC5090}"/>
              </a:ext>
            </a:extLst>
          </p:cNvPr>
          <p:cNvSpPr txBox="1"/>
          <p:nvPr/>
        </p:nvSpPr>
        <p:spPr>
          <a:xfrm>
            <a:off x="3240000" y="3281760"/>
            <a:ext cx="648000" cy="858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2E1F7E-6B44-0841-920B-148ECFE322B6}"/>
              </a:ext>
            </a:extLst>
          </p:cNvPr>
          <p:cNvSpPr txBox="1"/>
          <p:nvPr/>
        </p:nvSpPr>
        <p:spPr>
          <a:xfrm>
            <a:off x="972000" y="608760"/>
            <a:ext cx="2484000" cy="867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Amérique</a:t>
            </a:r>
          </a:p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du nord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D5070E-CABB-6246-9BF6-DF756C40B8B1}"/>
              </a:ext>
            </a:extLst>
          </p:cNvPr>
          <p:cNvSpPr txBox="1"/>
          <p:nvPr/>
        </p:nvSpPr>
        <p:spPr>
          <a:xfrm>
            <a:off x="6300000" y="1188000"/>
            <a:ext cx="2484000" cy="867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Asie</a:t>
            </a:r>
          </a:p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orientale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317D04-2E53-BC47-9BC9-F99CE5DC2F52}"/>
              </a:ext>
            </a:extLst>
          </p:cNvPr>
          <p:cNvSpPr txBox="1"/>
          <p:nvPr/>
        </p:nvSpPr>
        <p:spPr>
          <a:xfrm>
            <a:off x="2412000" y="3236040"/>
            <a:ext cx="2484000" cy="5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BB7A-525B-864C-8F62-6C4437BAA0D1}"/>
              </a:ext>
            </a:extLst>
          </p:cNvPr>
          <p:cNvSpPr txBox="1"/>
          <p:nvPr/>
        </p:nvSpPr>
        <p:spPr>
          <a:xfrm>
            <a:off x="2160000" y="5903999"/>
            <a:ext cx="2484000" cy="5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L'UE des 27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BE7BB4-02E9-9C4A-9966-1FA4297067E4}"/>
              </a:ext>
            </a:extLst>
          </p:cNvPr>
          <p:cNvSpPr txBox="1"/>
          <p:nvPr/>
        </p:nvSpPr>
        <p:spPr>
          <a:xfrm>
            <a:off x="2160000" y="6480000"/>
            <a:ext cx="2736000" cy="8772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Pôles du commerce mondial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3F7C25E-F509-6648-B589-AE12B10A90B2}"/>
              </a:ext>
            </a:extLst>
          </p:cNvPr>
          <p:cNvSpPr txBox="1"/>
          <p:nvPr/>
        </p:nvSpPr>
        <p:spPr>
          <a:xfrm>
            <a:off x="6120000" y="5796000"/>
            <a:ext cx="2664000" cy="8772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Flux commerciaux et IDE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6D6DCF7-B314-C84A-84A2-BF823BAC0860}"/>
              </a:ext>
            </a:extLst>
          </p:cNvPr>
          <p:cNvSpPr txBox="1"/>
          <p:nvPr/>
        </p:nvSpPr>
        <p:spPr>
          <a:xfrm>
            <a:off x="1188000" y="105120"/>
            <a:ext cx="7703999" cy="867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L'UE, un pôle de commerce mondial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/>
      <p:bldP spid="10" grpId="2" build="p"/>
      <p:bldP spid="10" grpId="3"/>
      <p:bldP spid="11" grpId="1" build="p"/>
      <p:bldP spid="11" grpId="2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714A0E-CEED-A04E-9A14-74E9435E30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648000"/>
            <a:ext cx="7920000" cy="66780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B5CD71D-083B-C744-ADD3-839387709735}"/>
              </a:ext>
            </a:extLst>
          </p:cNvPr>
          <p:cNvSpPr txBox="1"/>
          <p:nvPr/>
        </p:nvSpPr>
        <p:spPr>
          <a:xfrm>
            <a:off x="1296000" y="180360"/>
            <a:ext cx="741600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Quelques pays de l'Union européenne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2EF805-F5E7-4B4B-B433-2D398B7CD49D}"/>
              </a:ext>
            </a:extLst>
          </p:cNvPr>
          <p:cNvSpPr txBox="1"/>
          <p:nvPr/>
        </p:nvSpPr>
        <p:spPr>
          <a:xfrm>
            <a:off x="2808000" y="4559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France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39246A-85E7-8642-839A-E3B62E2F6CC6}"/>
              </a:ext>
            </a:extLst>
          </p:cNvPr>
          <p:cNvSpPr txBox="1"/>
          <p:nvPr/>
        </p:nvSpPr>
        <p:spPr>
          <a:xfrm>
            <a:off x="1872000" y="5495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Espagne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E6972B-1EB8-664C-96F7-F1AEFCFCC460}"/>
              </a:ext>
            </a:extLst>
          </p:cNvPr>
          <p:cNvSpPr txBox="1"/>
          <p:nvPr/>
        </p:nvSpPr>
        <p:spPr>
          <a:xfrm>
            <a:off x="864000" y="5976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Portugal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9691D0-A513-FA4F-992B-F7A74A6B2BC2}"/>
              </a:ext>
            </a:extLst>
          </p:cNvPr>
          <p:cNvSpPr txBox="1"/>
          <p:nvPr/>
        </p:nvSpPr>
        <p:spPr>
          <a:xfrm>
            <a:off x="1224000" y="2951999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Irlande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C6D453-A40A-ED47-93CA-2470D6B94EC8}"/>
              </a:ext>
            </a:extLst>
          </p:cNvPr>
          <p:cNvSpPr txBox="1"/>
          <p:nvPr/>
        </p:nvSpPr>
        <p:spPr>
          <a:xfrm>
            <a:off x="4536000" y="1751039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Suède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18EFC1-F26B-1C4F-B12C-D3C85CDFFBD1}"/>
              </a:ext>
            </a:extLst>
          </p:cNvPr>
          <p:cNvSpPr txBox="1"/>
          <p:nvPr/>
        </p:nvSpPr>
        <p:spPr>
          <a:xfrm>
            <a:off x="5616000" y="864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Finlande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96FCF9-3BB1-144F-BD0F-F2B4914CF581}"/>
              </a:ext>
            </a:extLst>
          </p:cNvPr>
          <p:cNvSpPr txBox="1"/>
          <p:nvPr/>
        </p:nvSpPr>
        <p:spPr>
          <a:xfrm>
            <a:off x="4536000" y="5423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Italie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D78DA4-D0B0-454F-97BE-86BE9105BF99}"/>
              </a:ext>
            </a:extLst>
          </p:cNvPr>
          <p:cNvSpPr txBox="1"/>
          <p:nvPr/>
        </p:nvSpPr>
        <p:spPr>
          <a:xfrm>
            <a:off x="4176000" y="3096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Allemagne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D4FF1C-EAC0-744E-ABA8-A87156E16039}"/>
              </a:ext>
            </a:extLst>
          </p:cNvPr>
          <p:cNvSpPr txBox="1"/>
          <p:nvPr/>
        </p:nvSpPr>
        <p:spPr>
          <a:xfrm>
            <a:off x="4440240" y="420912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Autriche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B232E1-0964-914C-985B-D03036F26F6C}"/>
              </a:ext>
            </a:extLst>
          </p:cNvPr>
          <p:cNvSpPr txBox="1"/>
          <p:nvPr/>
        </p:nvSpPr>
        <p:spPr>
          <a:xfrm>
            <a:off x="5376240" y="438912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Hongrie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38E0E34-5CE2-6B44-90EE-B245BCDC02AE}"/>
              </a:ext>
            </a:extLst>
          </p:cNvPr>
          <p:cNvSpPr txBox="1"/>
          <p:nvPr/>
        </p:nvSpPr>
        <p:spPr>
          <a:xfrm>
            <a:off x="4605052" y="3860086"/>
            <a:ext cx="182376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err="1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Rep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. Tchèque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BC1495-004D-2344-81BC-F85BE952A474}"/>
              </a:ext>
            </a:extLst>
          </p:cNvPr>
          <p:cNvSpPr txBox="1"/>
          <p:nvPr/>
        </p:nvSpPr>
        <p:spPr>
          <a:xfrm>
            <a:off x="5436000" y="3304440"/>
            <a:ext cx="1283760" cy="508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Pologne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E8A3FD8-63FC-B74D-AE4F-277441AD3C6F}"/>
              </a:ext>
            </a:extLst>
          </p:cNvPr>
          <p:cNvSpPr txBox="1"/>
          <p:nvPr/>
        </p:nvSpPr>
        <p:spPr>
          <a:xfrm>
            <a:off x="6228000" y="4528440"/>
            <a:ext cx="182376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Roumanie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BBC31F3-A0C0-8F45-A3A2-DDCD1C450D98}"/>
              </a:ext>
            </a:extLst>
          </p:cNvPr>
          <p:cNvSpPr txBox="1"/>
          <p:nvPr/>
        </p:nvSpPr>
        <p:spPr>
          <a:xfrm>
            <a:off x="6120000" y="5903999"/>
            <a:ext cx="182376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Grèce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7A657AC-0D4F-5A48-B316-68576D0B6762}"/>
              </a:ext>
            </a:extLst>
          </p:cNvPr>
          <p:cNvSpPr txBox="1"/>
          <p:nvPr/>
        </p:nvSpPr>
        <p:spPr>
          <a:xfrm>
            <a:off x="6336000" y="5112000"/>
            <a:ext cx="182376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Bulgarie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CE655E7-0428-9647-A056-B3F3936410F3}"/>
              </a:ext>
            </a:extLst>
          </p:cNvPr>
          <p:cNvSpPr txBox="1"/>
          <p:nvPr/>
        </p:nvSpPr>
        <p:spPr>
          <a:xfrm>
            <a:off x="3384000" y="3623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Belgique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C01CA6-F9C1-6041-ADD7-D465F6BE92AA}"/>
              </a:ext>
            </a:extLst>
          </p:cNvPr>
          <p:cNvSpPr txBox="1"/>
          <p:nvPr/>
        </p:nvSpPr>
        <p:spPr>
          <a:xfrm>
            <a:off x="4031999" y="2556000"/>
            <a:ext cx="1283760" cy="508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Danemark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196BF4-DBEE-B946-83E6-DAA0E1AAF4E7}"/>
              </a:ext>
            </a:extLst>
          </p:cNvPr>
          <p:cNvSpPr txBox="1"/>
          <p:nvPr/>
        </p:nvSpPr>
        <p:spPr>
          <a:xfrm>
            <a:off x="3888000" y="3168000"/>
            <a:ext cx="540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P-B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CE23A34-BF3F-9A49-901B-CD6D8CAC05FE}"/>
              </a:ext>
            </a:extLst>
          </p:cNvPr>
          <p:cNvSpPr txBox="1"/>
          <p:nvPr/>
        </p:nvSpPr>
        <p:spPr>
          <a:xfrm>
            <a:off x="5760000" y="1692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Estonie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6FB0C0-9BBE-B047-8D4B-AB93CCD0C6B7}"/>
              </a:ext>
            </a:extLst>
          </p:cNvPr>
          <p:cNvSpPr txBox="1"/>
          <p:nvPr/>
        </p:nvSpPr>
        <p:spPr>
          <a:xfrm>
            <a:off x="5760000" y="2088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Lettonie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10CDF0E-9346-CA4E-91C6-443BE2FA4A55}"/>
              </a:ext>
            </a:extLst>
          </p:cNvPr>
          <p:cNvSpPr txBox="1"/>
          <p:nvPr/>
        </p:nvSpPr>
        <p:spPr>
          <a:xfrm>
            <a:off x="5760000" y="2412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Lituanie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B84B09F-A9D8-4445-81CC-E00C9DAA48F9}"/>
              </a:ext>
            </a:extLst>
          </p:cNvPr>
          <p:cNvSpPr txBox="1"/>
          <p:nvPr/>
        </p:nvSpPr>
        <p:spPr>
          <a:xfrm>
            <a:off x="1296000" y="1404000"/>
            <a:ext cx="3456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La Mégalopole européenne</a:t>
            </a: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9F491F95-90A5-BA49-95B8-B1C4937B73B5}"/>
              </a:ext>
            </a:extLst>
          </p:cNvPr>
          <p:cNvSpPr/>
          <p:nvPr/>
        </p:nvSpPr>
        <p:spPr>
          <a:xfrm flipV="1">
            <a:off x="3276000" y="1728000"/>
            <a:ext cx="108000" cy="15764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62AABDD-C07D-B947-B0A3-E6CF02DD4B2B}"/>
              </a:ext>
            </a:extLst>
          </p:cNvPr>
          <p:cNvSpPr txBox="1"/>
          <p:nvPr/>
        </p:nvSpPr>
        <p:spPr>
          <a:xfrm>
            <a:off x="2988000" y="4320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C1DF4D1-E093-3E41-945E-1D8308AB987E}"/>
              </a:ext>
            </a:extLst>
          </p:cNvPr>
          <p:cNvSpPr txBox="1"/>
          <p:nvPr/>
        </p:nvSpPr>
        <p:spPr>
          <a:xfrm>
            <a:off x="2520000" y="5832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40BB53E-F1BD-724F-A768-B044FA492E01}"/>
              </a:ext>
            </a:extLst>
          </p:cNvPr>
          <p:cNvSpPr txBox="1"/>
          <p:nvPr/>
        </p:nvSpPr>
        <p:spPr>
          <a:xfrm>
            <a:off x="1548000" y="572436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49221C1-8EB0-274A-816B-3E7BE53A5429}"/>
              </a:ext>
            </a:extLst>
          </p:cNvPr>
          <p:cNvSpPr txBox="1"/>
          <p:nvPr/>
        </p:nvSpPr>
        <p:spPr>
          <a:xfrm>
            <a:off x="5508000" y="576072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4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CFBC35-E6AE-2B44-93F2-A21BA426716D}"/>
              </a:ext>
            </a:extLst>
          </p:cNvPr>
          <p:cNvSpPr txBox="1"/>
          <p:nvPr/>
        </p:nvSpPr>
        <p:spPr>
          <a:xfrm>
            <a:off x="6660000" y="5724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D516D8E-2916-7441-912A-21BBE0F10D6A}"/>
              </a:ext>
            </a:extLst>
          </p:cNvPr>
          <p:cNvSpPr txBox="1"/>
          <p:nvPr/>
        </p:nvSpPr>
        <p:spPr>
          <a:xfrm>
            <a:off x="2088000" y="2772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F822672-E6AB-8840-B603-F5CA5EC4F7AF}"/>
              </a:ext>
            </a:extLst>
          </p:cNvPr>
          <p:cNvSpPr txBox="1"/>
          <p:nvPr/>
        </p:nvSpPr>
        <p:spPr>
          <a:xfrm>
            <a:off x="4680000" y="3456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7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E3B2718-F9E8-1F48-B14E-A343B1C4DC54}"/>
              </a:ext>
            </a:extLst>
          </p:cNvPr>
          <p:cNvSpPr txBox="1"/>
          <p:nvPr/>
        </p:nvSpPr>
        <p:spPr>
          <a:xfrm>
            <a:off x="3960000" y="3429719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0F58CD5-FFB7-A848-87BA-FC3B05B69527}"/>
              </a:ext>
            </a:extLst>
          </p:cNvPr>
          <p:cNvSpPr txBox="1"/>
          <p:nvPr/>
        </p:nvSpPr>
        <p:spPr>
          <a:xfrm>
            <a:off x="3491999" y="3645719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9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8055819-1B6D-D644-8B76-306E278C969E}"/>
              </a:ext>
            </a:extLst>
          </p:cNvPr>
          <p:cNvSpPr txBox="1"/>
          <p:nvPr/>
        </p:nvSpPr>
        <p:spPr>
          <a:xfrm>
            <a:off x="4392000" y="2349719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3D7F3F8-DE28-BC42-B83F-1E9C0AEDC746}"/>
              </a:ext>
            </a:extLst>
          </p:cNvPr>
          <p:cNvSpPr txBox="1"/>
          <p:nvPr/>
        </p:nvSpPr>
        <p:spPr>
          <a:xfrm>
            <a:off x="5004000" y="2160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EDB452E-58A0-4246-AC98-D18DC7627A63}"/>
              </a:ext>
            </a:extLst>
          </p:cNvPr>
          <p:cNvSpPr txBox="1"/>
          <p:nvPr/>
        </p:nvSpPr>
        <p:spPr>
          <a:xfrm>
            <a:off x="6012000" y="1224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BECC447-BC5A-EE4F-AE07-011EFFDE1E2D}"/>
              </a:ext>
            </a:extLst>
          </p:cNvPr>
          <p:cNvSpPr txBox="1"/>
          <p:nvPr/>
        </p:nvSpPr>
        <p:spPr>
          <a:xfrm>
            <a:off x="5760000" y="1751039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CC537E3-C250-274D-B8CC-71E4CDC57BBC}"/>
              </a:ext>
            </a:extLst>
          </p:cNvPr>
          <p:cNvSpPr txBox="1"/>
          <p:nvPr/>
        </p:nvSpPr>
        <p:spPr>
          <a:xfrm>
            <a:off x="5688000" y="2147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4F4C4DE-09A6-0B40-81B5-919746FBAF37}"/>
              </a:ext>
            </a:extLst>
          </p:cNvPr>
          <p:cNvSpPr txBox="1"/>
          <p:nvPr/>
        </p:nvSpPr>
        <p:spPr>
          <a:xfrm>
            <a:off x="5688000" y="2471039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4F790C4-203E-1E4B-A4F9-C044775834E5}"/>
              </a:ext>
            </a:extLst>
          </p:cNvPr>
          <p:cNvSpPr txBox="1"/>
          <p:nvPr/>
        </p:nvSpPr>
        <p:spPr>
          <a:xfrm>
            <a:off x="5688000" y="3083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2E27FC8-A52A-BC49-BEF0-7B2BAB309F59}"/>
              </a:ext>
            </a:extLst>
          </p:cNvPr>
          <p:cNvSpPr txBox="1"/>
          <p:nvPr/>
        </p:nvSpPr>
        <p:spPr>
          <a:xfrm>
            <a:off x="5112000" y="3695039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17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3E44938-B161-A549-B687-93177E3EBB6A}"/>
              </a:ext>
            </a:extLst>
          </p:cNvPr>
          <p:cNvSpPr txBox="1"/>
          <p:nvPr/>
        </p:nvSpPr>
        <p:spPr>
          <a:xfrm>
            <a:off x="5112000" y="4451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18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D3AE5C2-C5D3-7843-9D82-20AAFCE91EF4}"/>
              </a:ext>
            </a:extLst>
          </p:cNvPr>
          <p:cNvSpPr txBox="1"/>
          <p:nvPr/>
        </p:nvSpPr>
        <p:spPr>
          <a:xfrm>
            <a:off x="6120000" y="4199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C6C3159-EB20-FD4B-87F5-C754C05D7A1A}"/>
              </a:ext>
            </a:extLst>
          </p:cNvPr>
          <p:cNvSpPr txBox="1"/>
          <p:nvPr/>
        </p:nvSpPr>
        <p:spPr>
          <a:xfrm>
            <a:off x="6948000" y="4343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B0830C2-5AF9-E64F-AFF0-ED86FDE6E707}"/>
              </a:ext>
            </a:extLst>
          </p:cNvPr>
          <p:cNvSpPr txBox="1"/>
          <p:nvPr/>
        </p:nvSpPr>
        <p:spPr>
          <a:xfrm>
            <a:off x="7236000" y="4955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21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2FFBFD5-DB83-8647-87C8-D207D10A52A0}"/>
              </a:ext>
            </a:extLst>
          </p:cNvPr>
          <p:cNvSpPr txBox="1"/>
          <p:nvPr/>
        </p:nvSpPr>
        <p:spPr>
          <a:xfrm>
            <a:off x="1260000" y="116568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C015D5A-ACF3-2C4C-B97F-878333E11F6E}"/>
              </a:ext>
            </a:extLst>
          </p:cNvPr>
          <p:cNvSpPr txBox="1"/>
          <p:nvPr/>
        </p:nvSpPr>
        <p:spPr>
          <a:xfrm>
            <a:off x="360000" y="3491999"/>
            <a:ext cx="2015999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Northern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 Range</a:t>
            </a:r>
          </a:p>
        </p:txBody>
      </p:sp>
      <p:sp>
        <p:nvSpPr>
          <p:cNvPr id="50" name="Forme libre 49">
            <a:extLst>
              <a:ext uri="{FF2B5EF4-FFF2-40B4-BE49-F238E27FC236}">
                <a16:creationId xmlns:a16="http://schemas.microsoft.com/office/drawing/2014/main" id="{B92A92AC-E305-2544-A622-117B34F08291}"/>
              </a:ext>
            </a:extLst>
          </p:cNvPr>
          <p:cNvSpPr/>
          <p:nvPr/>
        </p:nvSpPr>
        <p:spPr>
          <a:xfrm rot="19419486">
            <a:off x="2900414" y="3436273"/>
            <a:ext cx="1490400" cy="113400"/>
          </a:xfrm>
          <a:custGeom>
            <a:avLst>
              <a:gd name="f0" fmla="val 2703"/>
              <a:gd name="f1" fmla="val 5334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0084D1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Connecteur droit 50">
            <a:extLst>
              <a:ext uri="{FF2B5EF4-FFF2-40B4-BE49-F238E27FC236}">
                <a16:creationId xmlns:a16="http://schemas.microsoft.com/office/drawing/2014/main" id="{37523FEA-757F-F144-B156-1618AB9827C7}"/>
              </a:ext>
            </a:extLst>
          </p:cNvPr>
          <p:cNvSpPr/>
          <p:nvPr/>
        </p:nvSpPr>
        <p:spPr>
          <a:xfrm flipH="1" flipV="1">
            <a:off x="2196000" y="3816000"/>
            <a:ext cx="864000" cy="12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B2432AA-1644-9041-850F-40A7F1F75467}"/>
              </a:ext>
            </a:extLst>
          </p:cNvPr>
          <p:cNvSpPr txBox="1"/>
          <p:nvPr/>
        </p:nvSpPr>
        <p:spPr>
          <a:xfrm>
            <a:off x="396000" y="324000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/>
      <p:bldP spid="5" grpId="1" build="p"/>
      <p:bldP spid="6" grpId="2" build="p"/>
      <p:bldP spid="6" grpId="3"/>
      <p:bldP spid="7" grpId="5" build="p"/>
      <p:bldP spid="7" grpId="6"/>
      <p:bldP spid="8" grpId="10" build="p"/>
      <p:bldP spid="8" grpId="11"/>
      <p:bldP spid="9" grpId="11" build="p"/>
      <p:bldP spid="10" grpId="3" build="p"/>
      <p:bldP spid="11" grpId="6" build="p"/>
      <p:bldP spid="11" grpId="7"/>
      <p:bldP spid="12" grpId="17" build="p"/>
      <p:bldP spid="12" grpId="18"/>
      <p:bldP spid="13" grpId="18" build="p"/>
      <p:bldP spid="13" grpId="19"/>
      <p:bldP spid="14" grpId="16" build="p"/>
      <p:bldP spid="14" grpId="17"/>
      <p:bldP spid="15" grpId="15" build="p"/>
      <p:bldP spid="16" grpId="19" build="p"/>
      <p:bldP spid="17" grpId="4" build="p"/>
      <p:bldP spid="17" grpId="5"/>
      <p:bldP spid="18" grpId="20" build="p"/>
      <p:bldP spid="19" grpId="8" build="p"/>
      <p:bldP spid="19" grpId="9"/>
      <p:bldP spid="20" grpId="9" build="p"/>
      <p:bldP spid="20" grpId="10"/>
      <p:bldP spid="21" grpId="7" build="p"/>
      <p:bldP spid="21" grpId="8"/>
      <p:bldP spid="22" grpId="12" build="p"/>
      <p:bldP spid="23" grpId="13" build="p"/>
      <p:bldP spid="24" grpId="14" build="p"/>
      <p:bldP spid="25" grpId="21" build="p"/>
      <p:bldP spid="25" grpId="22"/>
      <p:bldP spid="49" grpId="22" build="p"/>
      <p:bldP spid="49" grpId="2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108" descr="Front populaire : résumé du premier gouvernement Blum">
            <a:extLst>
              <a:ext uri="{FF2B5EF4-FFF2-40B4-BE49-F238E27FC236}">
                <a16:creationId xmlns:a16="http://schemas.microsoft.com/office/drawing/2014/main" id="{C4C75E29-AB87-8694-6812-3577B251E26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27" y="402389"/>
            <a:ext cx="7227570" cy="4649470"/>
          </a:xfrm>
          <a:custGeom>
            <a:avLst/>
            <a:gdLst>
              <a:gd name="csX0" fmla="*/ 0 w 7227570"/>
              <a:gd name="csY0" fmla="*/ 0 h 4649470"/>
              <a:gd name="csX1" fmla="*/ 584776 w 7227570"/>
              <a:gd name="csY1" fmla="*/ 0 h 4649470"/>
              <a:gd name="csX2" fmla="*/ 1025001 w 7227570"/>
              <a:gd name="csY2" fmla="*/ 0 h 4649470"/>
              <a:gd name="csX3" fmla="*/ 1826604 w 7227570"/>
              <a:gd name="csY3" fmla="*/ 0 h 4649470"/>
              <a:gd name="csX4" fmla="*/ 2411380 w 7227570"/>
              <a:gd name="csY4" fmla="*/ 0 h 4649470"/>
              <a:gd name="csX5" fmla="*/ 2996156 w 7227570"/>
              <a:gd name="csY5" fmla="*/ 0 h 4649470"/>
              <a:gd name="csX6" fmla="*/ 3797760 w 7227570"/>
              <a:gd name="csY6" fmla="*/ 0 h 4649470"/>
              <a:gd name="csX7" fmla="*/ 4310260 w 7227570"/>
              <a:gd name="csY7" fmla="*/ 0 h 4649470"/>
              <a:gd name="csX8" fmla="*/ 5111863 w 7227570"/>
              <a:gd name="csY8" fmla="*/ 0 h 4649470"/>
              <a:gd name="csX9" fmla="*/ 5913466 w 7227570"/>
              <a:gd name="csY9" fmla="*/ 0 h 4649470"/>
              <a:gd name="csX10" fmla="*/ 6570518 w 7227570"/>
              <a:gd name="csY10" fmla="*/ 0 h 4649470"/>
              <a:gd name="csX11" fmla="*/ 7227570 w 7227570"/>
              <a:gd name="csY11" fmla="*/ 0 h 4649470"/>
              <a:gd name="csX12" fmla="*/ 7227570 w 7227570"/>
              <a:gd name="csY12" fmla="*/ 617715 h 4649470"/>
              <a:gd name="csX13" fmla="*/ 7227570 w 7227570"/>
              <a:gd name="csY13" fmla="*/ 1142441 h 4649470"/>
              <a:gd name="csX14" fmla="*/ 7227570 w 7227570"/>
              <a:gd name="csY14" fmla="*/ 1806651 h 4649470"/>
              <a:gd name="csX15" fmla="*/ 7227570 w 7227570"/>
              <a:gd name="csY15" fmla="*/ 2470861 h 4649470"/>
              <a:gd name="csX16" fmla="*/ 7227570 w 7227570"/>
              <a:gd name="csY16" fmla="*/ 3135071 h 4649470"/>
              <a:gd name="csX17" fmla="*/ 7227570 w 7227570"/>
              <a:gd name="csY17" fmla="*/ 3845776 h 4649470"/>
              <a:gd name="csX18" fmla="*/ 7227570 w 7227570"/>
              <a:gd name="csY18" fmla="*/ 4649470 h 4649470"/>
              <a:gd name="csX19" fmla="*/ 6498242 w 7227570"/>
              <a:gd name="csY19" fmla="*/ 4649470 h 4649470"/>
              <a:gd name="csX20" fmla="*/ 5985742 w 7227570"/>
              <a:gd name="csY20" fmla="*/ 4649470 h 4649470"/>
              <a:gd name="csX21" fmla="*/ 5184139 w 7227570"/>
              <a:gd name="csY21" fmla="*/ 4649470 h 4649470"/>
              <a:gd name="csX22" fmla="*/ 4527087 w 7227570"/>
              <a:gd name="csY22" fmla="*/ 4649470 h 4649470"/>
              <a:gd name="csX23" fmla="*/ 4014587 w 7227570"/>
              <a:gd name="csY23" fmla="*/ 4649470 h 4649470"/>
              <a:gd name="csX24" fmla="*/ 3357535 w 7227570"/>
              <a:gd name="csY24" fmla="*/ 4649470 h 4649470"/>
              <a:gd name="csX25" fmla="*/ 2917310 w 7227570"/>
              <a:gd name="csY25" fmla="*/ 4649470 h 4649470"/>
              <a:gd name="csX26" fmla="*/ 2477085 w 7227570"/>
              <a:gd name="csY26" fmla="*/ 4649470 h 4649470"/>
              <a:gd name="csX27" fmla="*/ 1820034 w 7227570"/>
              <a:gd name="csY27" fmla="*/ 4649470 h 4649470"/>
              <a:gd name="csX28" fmla="*/ 1307533 w 7227570"/>
              <a:gd name="csY28" fmla="*/ 4649470 h 4649470"/>
              <a:gd name="csX29" fmla="*/ 578206 w 7227570"/>
              <a:gd name="csY29" fmla="*/ 4649470 h 4649470"/>
              <a:gd name="csX30" fmla="*/ 0 w 7227570"/>
              <a:gd name="csY30" fmla="*/ 4649470 h 4649470"/>
              <a:gd name="csX31" fmla="*/ 0 w 7227570"/>
              <a:gd name="csY31" fmla="*/ 3938765 h 4649470"/>
              <a:gd name="csX32" fmla="*/ 0 w 7227570"/>
              <a:gd name="csY32" fmla="*/ 3228061 h 4649470"/>
              <a:gd name="csX33" fmla="*/ 0 w 7227570"/>
              <a:gd name="csY33" fmla="*/ 2656840 h 4649470"/>
              <a:gd name="csX34" fmla="*/ 0 w 7227570"/>
              <a:gd name="csY34" fmla="*/ 1946135 h 4649470"/>
              <a:gd name="csX35" fmla="*/ 0 w 7227570"/>
              <a:gd name="csY35" fmla="*/ 1188936 h 4649470"/>
              <a:gd name="csX36" fmla="*/ 0 w 7227570"/>
              <a:gd name="csY36" fmla="*/ 571221 h 4649470"/>
              <a:gd name="csX37" fmla="*/ 0 w 7227570"/>
              <a:gd name="csY37" fmla="*/ 0 h 46494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7227570" h="4649470" extrusionOk="0">
                <a:moveTo>
                  <a:pt x="0" y="0"/>
                </a:moveTo>
                <a:cubicBezTo>
                  <a:pt x="180415" y="-78"/>
                  <a:pt x="437029" y="-26680"/>
                  <a:pt x="584776" y="0"/>
                </a:cubicBezTo>
                <a:cubicBezTo>
                  <a:pt x="732523" y="26680"/>
                  <a:pt x="856266" y="-14255"/>
                  <a:pt x="1025001" y="0"/>
                </a:cubicBezTo>
                <a:cubicBezTo>
                  <a:pt x="1193737" y="14255"/>
                  <a:pt x="1473909" y="-28685"/>
                  <a:pt x="1826604" y="0"/>
                </a:cubicBezTo>
                <a:cubicBezTo>
                  <a:pt x="2179299" y="28685"/>
                  <a:pt x="2227208" y="17651"/>
                  <a:pt x="2411380" y="0"/>
                </a:cubicBezTo>
                <a:cubicBezTo>
                  <a:pt x="2595552" y="-17651"/>
                  <a:pt x="2705704" y="-17078"/>
                  <a:pt x="2996156" y="0"/>
                </a:cubicBezTo>
                <a:cubicBezTo>
                  <a:pt x="3286608" y="17078"/>
                  <a:pt x="3518599" y="-22858"/>
                  <a:pt x="3797760" y="0"/>
                </a:cubicBezTo>
                <a:cubicBezTo>
                  <a:pt x="4076921" y="22858"/>
                  <a:pt x="4126035" y="-15298"/>
                  <a:pt x="4310260" y="0"/>
                </a:cubicBezTo>
                <a:cubicBezTo>
                  <a:pt x="4494485" y="15298"/>
                  <a:pt x="4766957" y="-36389"/>
                  <a:pt x="5111863" y="0"/>
                </a:cubicBezTo>
                <a:cubicBezTo>
                  <a:pt x="5456769" y="36389"/>
                  <a:pt x="5622217" y="31852"/>
                  <a:pt x="5913466" y="0"/>
                </a:cubicBezTo>
                <a:cubicBezTo>
                  <a:pt x="6204715" y="-31852"/>
                  <a:pt x="6375606" y="4342"/>
                  <a:pt x="6570518" y="0"/>
                </a:cubicBezTo>
                <a:cubicBezTo>
                  <a:pt x="6765430" y="-4342"/>
                  <a:pt x="7034666" y="5697"/>
                  <a:pt x="7227570" y="0"/>
                </a:cubicBezTo>
                <a:cubicBezTo>
                  <a:pt x="7242439" y="236318"/>
                  <a:pt x="7211970" y="374808"/>
                  <a:pt x="7227570" y="617715"/>
                </a:cubicBezTo>
                <a:cubicBezTo>
                  <a:pt x="7243170" y="860623"/>
                  <a:pt x="7217894" y="985805"/>
                  <a:pt x="7227570" y="1142441"/>
                </a:cubicBezTo>
                <a:cubicBezTo>
                  <a:pt x="7237246" y="1299077"/>
                  <a:pt x="7218059" y="1622214"/>
                  <a:pt x="7227570" y="1806651"/>
                </a:cubicBezTo>
                <a:cubicBezTo>
                  <a:pt x="7237082" y="1991088"/>
                  <a:pt x="7216229" y="2263901"/>
                  <a:pt x="7227570" y="2470861"/>
                </a:cubicBezTo>
                <a:cubicBezTo>
                  <a:pt x="7238912" y="2677821"/>
                  <a:pt x="7244450" y="2902953"/>
                  <a:pt x="7227570" y="3135071"/>
                </a:cubicBezTo>
                <a:cubicBezTo>
                  <a:pt x="7210691" y="3367189"/>
                  <a:pt x="7258163" y="3579277"/>
                  <a:pt x="7227570" y="3845776"/>
                </a:cubicBezTo>
                <a:cubicBezTo>
                  <a:pt x="7196977" y="4112276"/>
                  <a:pt x="7265188" y="4421908"/>
                  <a:pt x="7227570" y="4649470"/>
                </a:cubicBezTo>
                <a:cubicBezTo>
                  <a:pt x="6956341" y="4613331"/>
                  <a:pt x="6677516" y="4641412"/>
                  <a:pt x="6498242" y="4649470"/>
                </a:cubicBezTo>
                <a:cubicBezTo>
                  <a:pt x="6318968" y="4657528"/>
                  <a:pt x="6090349" y="4652462"/>
                  <a:pt x="5985742" y="4649470"/>
                </a:cubicBezTo>
                <a:cubicBezTo>
                  <a:pt x="5881135" y="4646478"/>
                  <a:pt x="5480815" y="4637251"/>
                  <a:pt x="5184139" y="4649470"/>
                </a:cubicBezTo>
                <a:cubicBezTo>
                  <a:pt x="4887463" y="4661689"/>
                  <a:pt x="4831078" y="4638162"/>
                  <a:pt x="4527087" y="4649470"/>
                </a:cubicBezTo>
                <a:cubicBezTo>
                  <a:pt x="4223096" y="4660778"/>
                  <a:pt x="4242837" y="4657652"/>
                  <a:pt x="4014587" y="4649470"/>
                </a:cubicBezTo>
                <a:cubicBezTo>
                  <a:pt x="3786337" y="4641288"/>
                  <a:pt x="3549846" y="4655384"/>
                  <a:pt x="3357535" y="4649470"/>
                </a:cubicBezTo>
                <a:cubicBezTo>
                  <a:pt x="3165224" y="4643556"/>
                  <a:pt x="3096119" y="4668205"/>
                  <a:pt x="2917310" y="4649470"/>
                </a:cubicBezTo>
                <a:cubicBezTo>
                  <a:pt x="2738502" y="4630735"/>
                  <a:pt x="2578836" y="4649519"/>
                  <a:pt x="2477085" y="4649470"/>
                </a:cubicBezTo>
                <a:cubicBezTo>
                  <a:pt x="2375334" y="4649421"/>
                  <a:pt x="2110156" y="4638826"/>
                  <a:pt x="1820034" y="4649470"/>
                </a:cubicBezTo>
                <a:cubicBezTo>
                  <a:pt x="1529912" y="4660114"/>
                  <a:pt x="1530118" y="4624177"/>
                  <a:pt x="1307533" y="4649470"/>
                </a:cubicBezTo>
                <a:cubicBezTo>
                  <a:pt x="1084948" y="4674763"/>
                  <a:pt x="803361" y="4667292"/>
                  <a:pt x="578206" y="4649470"/>
                </a:cubicBezTo>
                <a:cubicBezTo>
                  <a:pt x="353051" y="4631648"/>
                  <a:pt x="209667" y="4645910"/>
                  <a:pt x="0" y="4649470"/>
                </a:cubicBezTo>
                <a:cubicBezTo>
                  <a:pt x="2324" y="4313909"/>
                  <a:pt x="3975" y="4157031"/>
                  <a:pt x="0" y="3938765"/>
                </a:cubicBezTo>
                <a:cubicBezTo>
                  <a:pt x="-3975" y="3720500"/>
                  <a:pt x="-30567" y="3521229"/>
                  <a:pt x="0" y="3228061"/>
                </a:cubicBezTo>
                <a:cubicBezTo>
                  <a:pt x="30567" y="2934893"/>
                  <a:pt x="-13438" y="2790389"/>
                  <a:pt x="0" y="2656840"/>
                </a:cubicBezTo>
                <a:cubicBezTo>
                  <a:pt x="13438" y="2523291"/>
                  <a:pt x="-27973" y="2230480"/>
                  <a:pt x="0" y="1946135"/>
                </a:cubicBezTo>
                <a:cubicBezTo>
                  <a:pt x="27973" y="1661790"/>
                  <a:pt x="6978" y="1495936"/>
                  <a:pt x="0" y="1188936"/>
                </a:cubicBezTo>
                <a:cubicBezTo>
                  <a:pt x="-6978" y="881936"/>
                  <a:pt x="27233" y="801837"/>
                  <a:pt x="0" y="571221"/>
                </a:cubicBezTo>
                <a:cubicBezTo>
                  <a:pt x="-27233" y="340606"/>
                  <a:pt x="15473" y="184514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10" name="ZoneTexte 109">
            <a:extLst>
              <a:ext uri="{FF2B5EF4-FFF2-40B4-BE49-F238E27FC236}">
                <a16:creationId xmlns:a16="http://schemas.microsoft.com/office/drawing/2014/main" id="{99A64CA4-33E9-6D8B-D1D6-FC17392E012D}"/>
              </a:ext>
            </a:extLst>
          </p:cNvPr>
          <p:cNvSpPr txBox="1"/>
          <p:nvPr/>
        </p:nvSpPr>
        <p:spPr>
          <a:xfrm>
            <a:off x="1476147" y="5243826"/>
            <a:ext cx="7128339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FRONT POPULAIRE EN FRANCE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8055FE7D-FC0E-1716-7744-888E00952A1F}"/>
              </a:ext>
            </a:extLst>
          </p:cNvPr>
          <p:cNvSpPr txBox="1"/>
          <p:nvPr/>
        </p:nvSpPr>
        <p:spPr>
          <a:xfrm>
            <a:off x="3263024" y="5911338"/>
            <a:ext cx="3201111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1936-1938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31DF9-135D-C5DE-4A75-9FC35282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C386D788-DDF6-01DA-FB74-891E760E4AC7}"/>
              </a:ext>
            </a:extLst>
          </p:cNvPr>
          <p:cNvSpPr txBox="1"/>
          <p:nvPr/>
        </p:nvSpPr>
        <p:spPr>
          <a:xfrm>
            <a:off x="2693557" y="5174670"/>
            <a:ext cx="4693506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ALLEMAGNE NAZIE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865DA0A5-B5D7-F626-E228-589E1D3E96E8}"/>
              </a:ext>
            </a:extLst>
          </p:cNvPr>
          <p:cNvSpPr txBox="1"/>
          <p:nvPr/>
        </p:nvSpPr>
        <p:spPr>
          <a:xfrm>
            <a:off x="3251964" y="5911338"/>
            <a:ext cx="3223231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1933-1945</a:t>
            </a:r>
          </a:p>
        </p:txBody>
      </p:sp>
      <p:pic>
        <p:nvPicPr>
          <p:cNvPr id="2" name="Image 1" descr="Le début de la terreur nazie | Encyclopédie multimédia de la Shoah">
            <a:extLst>
              <a:ext uri="{FF2B5EF4-FFF2-40B4-BE49-F238E27FC236}">
                <a16:creationId xmlns:a16="http://schemas.microsoft.com/office/drawing/2014/main" id="{4A226C92-018B-8213-783B-F1F99396FDA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0" y="309495"/>
            <a:ext cx="7305040" cy="4600575"/>
          </a:xfrm>
          <a:custGeom>
            <a:avLst/>
            <a:gdLst>
              <a:gd name="csX0" fmla="*/ 0 w 7305040"/>
              <a:gd name="csY0" fmla="*/ 0 h 4600575"/>
              <a:gd name="csX1" fmla="*/ 591044 w 7305040"/>
              <a:gd name="csY1" fmla="*/ 0 h 4600575"/>
              <a:gd name="csX2" fmla="*/ 1035987 w 7305040"/>
              <a:gd name="csY2" fmla="*/ 0 h 4600575"/>
              <a:gd name="csX3" fmla="*/ 1846183 w 7305040"/>
              <a:gd name="csY3" fmla="*/ 0 h 4600575"/>
              <a:gd name="csX4" fmla="*/ 2437227 w 7305040"/>
              <a:gd name="csY4" fmla="*/ 0 h 4600575"/>
              <a:gd name="csX5" fmla="*/ 3028271 w 7305040"/>
              <a:gd name="csY5" fmla="*/ 0 h 4600575"/>
              <a:gd name="csX6" fmla="*/ 3838466 w 7305040"/>
              <a:gd name="csY6" fmla="*/ 0 h 4600575"/>
              <a:gd name="csX7" fmla="*/ 4356460 w 7305040"/>
              <a:gd name="csY7" fmla="*/ 0 h 4600575"/>
              <a:gd name="csX8" fmla="*/ 5166656 w 7305040"/>
              <a:gd name="csY8" fmla="*/ 0 h 4600575"/>
              <a:gd name="csX9" fmla="*/ 5976851 w 7305040"/>
              <a:gd name="csY9" fmla="*/ 0 h 4600575"/>
              <a:gd name="csX10" fmla="*/ 6640945 w 7305040"/>
              <a:gd name="csY10" fmla="*/ 0 h 4600575"/>
              <a:gd name="csX11" fmla="*/ 7305040 w 7305040"/>
              <a:gd name="csY11" fmla="*/ 0 h 4600575"/>
              <a:gd name="csX12" fmla="*/ 7305040 w 7305040"/>
              <a:gd name="csY12" fmla="*/ 611219 h 4600575"/>
              <a:gd name="csX13" fmla="*/ 7305040 w 7305040"/>
              <a:gd name="csY13" fmla="*/ 1130427 h 4600575"/>
              <a:gd name="csX14" fmla="*/ 7305040 w 7305040"/>
              <a:gd name="csY14" fmla="*/ 1787652 h 4600575"/>
              <a:gd name="csX15" fmla="*/ 7305040 w 7305040"/>
              <a:gd name="csY15" fmla="*/ 2444877 h 4600575"/>
              <a:gd name="csX16" fmla="*/ 7305040 w 7305040"/>
              <a:gd name="csY16" fmla="*/ 3102102 h 4600575"/>
              <a:gd name="csX17" fmla="*/ 7305040 w 7305040"/>
              <a:gd name="csY17" fmla="*/ 3805333 h 4600575"/>
              <a:gd name="csX18" fmla="*/ 7305040 w 7305040"/>
              <a:gd name="csY18" fmla="*/ 4600575 h 4600575"/>
              <a:gd name="csX19" fmla="*/ 6567895 w 7305040"/>
              <a:gd name="csY19" fmla="*/ 4600575 h 4600575"/>
              <a:gd name="csX20" fmla="*/ 6049901 w 7305040"/>
              <a:gd name="csY20" fmla="*/ 4600575 h 4600575"/>
              <a:gd name="csX21" fmla="*/ 5239706 w 7305040"/>
              <a:gd name="csY21" fmla="*/ 4600575 h 4600575"/>
              <a:gd name="csX22" fmla="*/ 4575611 w 7305040"/>
              <a:gd name="csY22" fmla="*/ 4600575 h 4600575"/>
              <a:gd name="csX23" fmla="*/ 4057618 w 7305040"/>
              <a:gd name="csY23" fmla="*/ 4600575 h 4600575"/>
              <a:gd name="csX24" fmla="*/ 3393523 w 7305040"/>
              <a:gd name="csY24" fmla="*/ 4600575 h 4600575"/>
              <a:gd name="csX25" fmla="*/ 2948580 w 7305040"/>
              <a:gd name="csY25" fmla="*/ 4600575 h 4600575"/>
              <a:gd name="csX26" fmla="*/ 2503636 w 7305040"/>
              <a:gd name="csY26" fmla="*/ 4600575 h 4600575"/>
              <a:gd name="csX27" fmla="*/ 1839542 w 7305040"/>
              <a:gd name="csY27" fmla="*/ 4600575 h 4600575"/>
              <a:gd name="csX28" fmla="*/ 1321548 w 7305040"/>
              <a:gd name="csY28" fmla="*/ 4600575 h 4600575"/>
              <a:gd name="csX29" fmla="*/ 584403 w 7305040"/>
              <a:gd name="csY29" fmla="*/ 4600575 h 4600575"/>
              <a:gd name="csX30" fmla="*/ 0 w 7305040"/>
              <a:gd name="csY30" fmla="*/ 4600575 h 4600575"/>
              <a:gd name="csX31" fmla="*/ 0 w 7305040"/>
              <a:gd name="csY31" fmla="*/ 3897344 h 4600575"/>
              <a:gd name="csX32" fmla="*/ 0 w 7305040"/>
              <a:gd name="csY32" fmla="*/ 3194114 h 4600575"/>
              <a:gd name="csX33" fmla="*/ 0 w 7305040"/>
              <a:gd name="csY33" fmla="*/ 2628900 h 4600575"/>
              <a:gd name="csX34" fmla="*/ 0 w 7305040"/>
              <a:gd name="csY34" fmla="*/ 1925669 h 4600575"/>
              <a:gd name="csX35" fmla="*/ 0 w 7305040"/>
              <a:gd name="csY35" fmla="*/ 1176433 h 4600575"/>
              <a:gd name="csX36" fmla="*/ 0 w 7305040"/>
              <a:gd name="csY36" fmla="*/ 565214 h 4600575"/>
              <a:gd name="csX37" fmla="*/ 0 w 7305040"/>
              <a:gd name="csY37" fmla="*/ 0 h 4600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7305040" h="4600575" extrusionOk="0">
                <a:moveTo>
                  <a:pt x="0" y="0"/>
                </a:moveTo>
                <a:cubicBezTo>
                  <a:pt x="284143" y="-11558"/>
                  <a:pt x="472145" y="-5678"/>
                  <a:pt x="591044" y="0"/>
                </a:cubicBezTo>
                <a:cubicBezTo>
                  <a:pt x="709943" y="5678"/>
                  <a:pt x="866620" y="-13414"/>
                  <a:pt x="1035987" y="0"/>
                </a:cubicBezTo>
                <a:cubicBezTo>
                  <a:pt x="1205354" y="13414"/>
                  <a:pt x="1608924" y="36632"/>
                  <a:pt x="1846183" y="0"/>
                </a:cubicBezTo>
                <a:cubicBezTo>
                  <a:pt x="2083442" y="-36632"/>
                  <a:pt x="2288943" y="21469"/>
                  <a:pt x="2437227" y="0"/>
                </a:cubicBezTo>
                <a:cubicBezTo>
                  <a:pt x="2585511" y="-21469"/>
                  <a:pt x="2780477" y="5249"/>
                  <a:pt x="3028271" y="0"/>
                </a:cubicBezTo>
                <a:cubicBezTo>
                  <a:pt x="3276065" y="-5249"/>
                  <a:pt x="3560007" y="37088"/>
                  <a:pt x="3838466" y="0"/>
                </a:cubicBezTo>
                <a:cubicBezTo>
                  <a:pt x="4116925" y="-37088"/>
                  <a:pt x="4227605" y="-24494"/>
                  <a:pt x="4356460" y="0"/>
                </a:cubicBezTo>
                <a:cubicBezTo>
                  <a:pt x="4485315" y="24494"/>
                  <a:pt x="4816799" y="-31295"/>
                  <a:pt x="5166656" y="0"/>
                </a:cubicBezTo>
                <a:cubicBezTo>
                  <a:pt x="5516513" y="31295"/>
                  <a:pt x="5679285" y="38564"/>
                  <a:pt x="5976851" y="0"/>
                </a:cubicBezTo>
                <a:cubicBezTo>
                  <a:pt x="6274418" y="-38564"/>
                  <a:pt x="6474633" y="1877"/>
                  <a:pt x="6640945" y="0"/>
                </a:cubicBezTo>
                <a:cubicBezTo>
                  <a:pt x="6807257" y="-1877"/>
                  <a:pt x="7073311" y="-30503"/>
                  <a:pt x="7305040" y="0"/>
                </a:cubicBezTo>
                <a:cubicBezTo>
                  <a:pt x="7320809" y="168938"/>
                  <a:pt x="7284992" y="327583"/>
                  <a:pt x="7305040" y="611219"/>
                </a:cubicBezTo>
                <a:cubicBezTo>
                  <a:pt x="7325088" y="894855"/>
                  <a:pt x="7318547" y="994234"/>
                  <a:pt x="7305040" y="1130427"/>
                </a:cubicBezTo>
                <a:cubicBezTo>
                  <a:pt x="7291533" y="1266620"/>
                  <a:pt x="7279177" y="1602642"/>
                  <a:pt x="7305040" y="1787652"/>
                </a:cubicBezTo>
                <a:cubicBezTo>
                  <a:pt x="7330903" y="1972662"/>
                  <a:pt x="7274617" y="2224996"/>
                  <a:pt x="7305040" y="2444877"/>
                </a:cubicBezTo>
                <a:cubicBezTo>
                  <a:pt x="7335463" y="2664759"/>
                  <a:pt x="7331540" y="2936511"/>
                  <a:pt x="7305040" y="3102102"/>
                </a:cubicBezTo>
                <a:cubicBezTo>
                  <a:pt x="7278540" y="3267693"/>
                  <a:pt x="7329849" y="3574842"/>
                  <a:pt x="7305040" y="3805333"/>
                </a:cubicBezTo>
                <a:cubicBezTo>
                  <a:pt x="7280231" y="4035824"/>
                  <a:pt x="7273619" y="4404176"/>
                  <a:pt x="7305040" y="4600575"/>
                </a:cubicBezTo>
                <a:cubicBezTo>
                  <a:pt x="7011293" y="4600472"/>
                  <a:pt x="6836588" y="4603321"/>
                  <a:pt x="6567895" y="4600575"/>
                </a:cubicBezTo>
                <a:cubicBezTo>
                  <a:pt x="6299203" y="4597829"/>
                  <a:pt x="6285019" y="4621578"/>
                  <a:pt x="6049901" y="4600575"/>
                </a:cubicBezTo>
                <a:cubicBezTo>
                  <a:pt x="5814783" y="4579572"/>
                  <a:pt x="5634535" y="4568036"/>
                  <a:pt x="5239706" y="4600575"/>
                </a:cubicBezTo>
                <a:cubicBezTo>
                  <a:pt x="4844877" y="4633114"/>
                  <a:pt x="4818056" y="4583612"/>
                  <a:pt x="4575611" y="4600575"/>
                </a:cubicBezTo>
                <a:cubicBezTo>
                  <a:pt x="4333167" y="4617538"/>
                  <a:pt x="4277546" y="4622681"/>
                  <a:pt x="4057618" y="4600575"/>
                </a:cubicBezTo>
                <a:cubicBezTo>
                  <a:pt x="3837690" y="4578469"/>
                  <a:pt x="3605704" y="4612379"/>
                  <a:pt x="3393523" y="4600575"/>
                </a:cubicBezTo>
                <a:cubicBezTo>
                  <a:pt x="3181343" y="4588771"/>
                  <a:pt x="3099966" y="4608753"/>
                  <a:pt x="2948580" y="4600575"/>
                </a:cubicBezTo>
                <a:cubicBezTo>
                  <a:pt x="2797194" y="4592397"/>
                  <a:pt x="2644606" y="4588423"/>
                  <a:pt x="2503636" y="4600575"/>
                </a:cubicBezTo>
                <a:cubicBezTo>
                  <a:pt x="2362666" y="4612727"/>
                  <a:pt x="2013523" y="4586704"/>
                  <a:pt x="1839542" y="4600575"/>
                </a:cubicBezTo>
                <a:cubicBezTo>
                  <a:pt x="1665561" y="4614446"/>
                  <a:pt x="1466949" y="4590351"/>
                  <a:pt x="1321548" y="4600575"/>
                </a:cubicBezTo>
                <a:cubicBezTo>
                  <a:pt x="1176147" y="4610799"/>
                  <a:pt x="783149" y="4585194"/>
                  <a:pt x="584403" y="4600575"/>
                </a:cubicBezTo>
                <a:cubicBezTo>
                  <a:pt x="385658" y="4615956"/>
                  <a:pt x="180180" y="4611546"/>
                  <a:pt x="0" y="4600575"/>
                </a:cubicBezTo>
                <a:cubicBezTo>
                  <a:pt x="-30228" y="4343960"/>
                  <a:pt x="22999" y="4209271"/>
                  <a:pt x="0" y="3897344"/>
                </a:cubicBezTo>
                <a:cubicBezTo>
                  <a:pt x="-22999" y="3585417"/>
                  <a:pt x="-19603" y="3489031"/>
                  <a:pt x="0" y="3194114"/>
                </a:cubicBezTo>
                <a:cubicBezTo>
                  <a:pt x="19603" y="2899197"/>
                  <a:pt x="-2957" y="2769337"/>
                  <a:pt x="0" y="2628900"/>
                </a:cubicBezTo>
                <a:cubicBezTo>
                  <a:pt x="2957" y="2488463"/>
                  <a:pt x="-25806" y="2124477"/>
                  <a:pt x="0" y="1925669"/>
                </a:cubicBezTo>
                <a:cubicBezTo>
                  <a:pt x="25806" y="1726861"/>
                  <a:pt x="5614" y="1434082"/>
                  <a:pt x="0" y="1176433"/>
                </a:cubicBezTo>
                <a:cubicBezTo>
                  <a:pt x="-5614" y="918784"/>
                  <a:pt x="-27678" y="801865"/>
                  <a:pt x="0" y="565214"/>
                </a:cubicBezTo>
                <a:cubicBezTo>
                  <a:pt x="27678" y="328563"/>
                  <a:pt x="-26612" y="202595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2274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E1C84-20CA-8520-2A25-B4922263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EC859B64-1DF4-BD84-C231-8906A21059AA}"/>
              </a:ext>
            </a:extLst>
          </p:cNvPr>
          <p:cNvSpPr txBox="1"/>
          <p:nvPr/>
        </p:nvSpPr>
        <p:spPr>
          <a:xfrm>
            <a:off x="1590182" y="5174670"/>
            <a:ext cx="6900264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SECONDE GUERRE MONDIALE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CD906700-3AB0-6C67-555A-834D8C03113F}"/>
              </a:ext>
            </a:extLst>
          </p:cNvPr>
          <p:cNvSpPr txBox="1"/>
          <p:nvPr/>
        </p:nvSpPr>
        <p:spPr>
          <a:xfrm>
            <a:off x="3269821" y="5911338"/>
            <a:ext cx="3187517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1939-1945</a:t>
            </a:r>
          </a:p>
        </p:txBody>
      </p:sp>
      <p:pic>
        <p:nvPicPr>
          <p:cNvPr id="3" name="Image 2" descr="Seconde Guerre mondiale : Que s'est-il passé durant la bataille de  Dunkerque ? - 1jour1actu.com">
            <a:extLst>
              <a:ext uri="{FF2B5EF4-FFF2-40B4-BE49-F238E27FC236}">
                <a16:creationId xmlns:a16="http://schemas.microsoft.com/office/drawing/2014/main" id="{76356590-061B-F6CD-0DBA-4EAAA0E95F4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65" y="287443"/>
            <a:ext cx="6993890" cy="4572000"/>
          </a:xfrm>
          <a:custGeom>
            <a:avLst/>
            <a:gdLst>
              <a:gd name="csX0" fmla="*/ 0 w 6993890"/>
              <a:gd name="csY0" fmla="*/ 0 h 4572000"/>
              <a:gd name="csX1" fmla="*/ 629450 w 6993890"/>
              <a:gd name="csY1" fmla="*/ 0 h 4572000"/>
              <a:gd name="csX2" fmla="*/ 1119022 w 6993890"/>
              <a:gd name="csY2" fmla="*/ 0 h 4572000"/>
              <a:gd name="csX3" fmla="*/ 1958289 w 6993890"/>
              <a:gd name="csY3" fmla="*/ 0 h 4572000"/>
              <a:gd name="csX4" fmla="*/ 2587739 w 6993890"/>
              <a:gd name="csY4" fmla="*/ 0 h 4572000"/>
              <a:gd name="csX5" fmla="*/ 3217189 w 6993890"/>
              <a:gd name="csY5" fmla="*/ 0 h 4572000"/>
              <a:gd name="csX6" fmla="*/ 4056456 w 6993890"/>
              <a:gd name="csY6" fmla="*/ 0 h 4572000"/>
              <a:gd name="csX7" fmla="*/ 4615967 w 6993890"/>
              <a:gd name="csY7" fmla="*/ 0 h 4572000"/>
              <a:gd name="csX8" fmla="*/ 5455234 w 6993890"/>
              <a:gd name="csY8" fmla="*/ 0 h 4572000"/>
              <a:gd name="csX9" fmla="*/ 6294501 w 6993890"/>
              <a:gd name="csY9" fmla="*/ 0 h 4572000"/>
              <a:gd name="csX10" fmla="*/ 6993890 w 6993890"/>
              <a:gd name="csY10" fmla="*/ 0 h 4572000"/>
              <a:gd name="csX11" fmla="*/ 6993890 w 6993890"/>
              <a:gd name="csY11" fmla="*/ 744583 h 4572000"/>
              <a:gd name="csX12" fmla="*/ 6993890 w 6993890"/>
              <a:gd name="csY12" fmla="*/ 1443446 h 4572000"/>
              <a:gd name="csX13" fmla="*/ 6993890 w 6993890"/>
              <a:gd name="csY13" fmla="*/ 1959429 h 4572000"/>
              <a:gd name="csX14" fmla="*/ 6993890 w 6993890"/>
              <a:gd name="csY14" fmla="*/ 2612571 h 4572000"/>
              <a:gd name="csX15" fmla="*/ 6993890 w 6993890"/>
              <a:gd name="csY15" fmla="*/ 3265714 h 4572000"/>
              <a:gd name="csX16" fmla="*/ 6993890 w 6993890"/>
              <a:gd name="csY16" fmla="*/ 3918857 h 4572000"/>
              <a:gd name="csX17" fmla="*/ 6993890 w 6993890"/>
              <a:gd name="csY17" fmla="*/ 4572000 h 4572000"/>
              <a:gd name="csX18" fmla="*/ 6224562 w 6993890"/>
              <a:gd name="csY18" fmla="*/ 4572000 h 4572000"/>
              <a:gd name="csX19" fmla="*/ 5734990 w 6993890"/>
              <a:gd name="csY19" fmla="*/ 4572000 h 4572000"/>
              <a:gd name="csX20" fmla="*/ 5175479 w 6993890"/>
              <a:gd name="csY20" fmla="*/ 4572000 h 4572000"/>
              <a:gd name="csX21" fmla="*/ 4336212 w 6993890"/>
              <a:gd name="csY21" fmla="*/ 4572000 h 4572000"/>
              <a:gd name="csX22" fmla="*/ 3636823 w 6993890"/>
              <a:gd name="csY22" fmla="*/ 4572000 h 4572000"/>
              <a:gd name="csX23" fmla="*/ 3077312 w 6993890"/>
              <a:gd name="csY23" fmla="*/ 4572000 h 4572000"/>
              <a:gd name="csX24" fmla="*/ 2377923 w 6993890"/>
              <a:gd name="csY24" fmla="*/ 4572000 h 4572000"/>
              <a:gd name="csX25" fmla="*/ 1888350 w 6993890"/>
              <a:gd name="csY25" fmla="*/ 4572000 h 4572000"/>
              <a:gd name="csX26" fmla="*/ 1398778 w 6993890"/>
              <a:gd name="csY26" fmla="*/ 4572000 h 4572000"/>
              <a:gd name="csX27" fmla="*/ 699389 w 6993890"/>
              <a:gd name="csY27" fmla="*/ 4572000 h 4572000"/>
              <a:gd name="csX28" fmla="*/ 0 w 6993890"/>
              <a:gd name="csY28" fmla="*/ 4572000 h 4572000"/>
              <a:gd name="csX29" fmla="*/ 0 w 6993890"/>
              <a:gd name="csY29" fmla="*/ 3873137 h 4572000"/>
              <a:gd name="csX30" fmla="*/ 0 w 6993890"/>
              <a:gd name="csY30" fmla="*/ 3265714 h 4572000"/>
              <a:gd name="csX31" fmla="*/ 0 w 6993890"/>
              <a:gd name="csY31" fmla="*/ 2749731 h 4572000"/>
              <a:gd name="csX32" fmla="*/ 0 w 6993890"/>
              <a:gd name="csY32" fmla="*/ 2050869 h 4572000"/>
              <a:gd name="csX33" fmla="*/ 0 w 6993890"/>
              <a:gd name="csY33" fmla="*/ 1489166 h 4572000"/>
              <a:gd name="csX34" fmla="*/ 0 w 6993890"/>
              <a:gd name="csY34" fmla="*/ 790303 h 4572000"/>
              <a:gd name="csX35" fmla="*/ 0 w 6993890"/>
              <a:gd name="csY35" fmla="*/ 0 h 457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6993890" h="4572000" extrusionOk="0">
                <a:moveTo>
                  <a:pt x="0" y="0"/>
                </a:moveTo>
                <a:cubicBezTo>
                  <a:pt x="235083" y="7885"/>
                  <a:pt x="336217" y="-11726"/>
                  <a:pt x="629450" y="0"/>
                </a:cubicBezTo>
                <a:cubicBezTo>
                  <a:pt x="922683" y="11726"/>
                  <a:pt x="943207" y="-9864"/>
                  <a:pt x="1119022" y="0"/>
                </a:cubicBezTo>
                <a:cubicBezTo>
                  <a:pt x="1294837" y="9864"/>
                  <a:pt x="1676749" y="-484"/>
                  <a:pt x="1958289" y="0"/>
                </a:cubicBezTo>
                <a:cubicBezTo>
                  <a:pt x="2239829" y="484"/>
                  <a:pt x="2424743" y="20636"/>
                  <a:pt x="2587739" y="0"/>
                </a:cubicBezTo>
                <a:cubicBezTo>
                  <a:pt x="2750735" y="-20636"/>
                  <a:pt x="3054896" y="12186"/>
                  <a:pt x="3217189" y="0"/>
                </a:cubicBezTo>
                <a:cubicBezTo>
                  <a:pt x="3379482" y="-12186"/>
                  <a:pt x="3807227" y="-17922"/>
                  <a:pt x="4056456" y="0"/>
                </a:cubicBezTo>
                <a:cubicBezTo>
                  <a:pt x="4305685" y="17922"/>
                  <a:pt x="4501914" y="-25535"/>
                  <a:pt x="4615967" y="0"/>
                </a:cubicBezTo>
                <a:cubicBezTo>
                  <a:pt x="4730020" y="25535"/>
                  <a:pt x="5111327" y="-27187"/>
                  <a:pt x="5455234" y="0"/>
                </a:cubicBezTo>
                <a:cubicBezTo>
                  <a:pt x="5799141" y="27187"/>
                  <a:pt x="6115946" y="39249"/>
                  <a:pt x="6294501" y="0"/>
                </a:cubicBezTo>
                <a:cubicBezTo>
                  <a:pt x="6473056" y="-39249"/>
                  <a:pt x="6830251" y="34960"/>
                  <a:pt x="6993890" y="0"/>
                </a:cubicBezTo>
                <a:cubicBezTo>
                  <a:pt x="6986369" y="363997"/>
                  <a:pt x="6978672" y="429582"/>
                  <a:pt x="6993890" y="744583"/>
                </a:cubicBezTo>
                <a:cubicBezTo>
                  <a:pt x="7009108" y="1059584"/>
                  <a:pt x="7015400" y="1277180"/>
                  <a:pt x="6993890" y="1443446"/>
                </a:cubicBezTo>
                <a:cubicBezTo>
                  <a:pt x="6972380" y="1609712"/>
                  <a:pt x="7005605" y="1736289"/>
                  <a:pt x="6993890" y="1959429"/>
                </a:cubicBezTo>
                <a:cubicBezTo>
                  <a:pt x="6982175" y="2182569"/>
                  <a:pt x="7024164" y="2356459"/>
                  <a:pt x="6993890" y="2612571"/>
                </a:cubicBezTo>
                <a:cubicBezTo>
                  <a:pt x="6963616" y="2868683"/>
                  <a:pt x="6992730" y="3121207"/>
                  <a:pt x="6993890" y="3265714"/>
                </a:cubicBezTo>
                <a:cubicBezTo>
                  <a:pt x="6995050" y="3410221"/>
                  <a:pt x="7008136" y="3690301"/>
                  <a:pt x="6993890" y="3918857"/>
                </a:cubicBezTo>
                <a:cubicBezTo>
                  <a:pt x="6979644" y="4147413"/>
                  <a:pt x="7022486" y="4327387"/>
                  <a:pt x="6993890" y="4572000"/>
                </a:cubicBezTo>
                <a:cubicBezTo>
                  <a:pt x="6745759" y="4575321"/>
                  <a:pt x="6528950" y="4571328"/>
                  <a:pt x="6224562" y="4572000"/>
                </a:cubicBezTo>
                <a:cubicBezTo>
                  <a:pt x="5920174" y="4572672"/>
                  <a:pt x="5967693" y="4557442"/>
                  <a:pt x="5734990" y="4572000"/>
                </a:cubicBezTo>
                <a:cubicBezTo>
                  <a:pt x="5502287" y="4586558"/>
                  <a:pt x="5300389" y="4562073"/>
                  <a:pt x="5175479" y="4572000"/>
                </a:cubicBezTo>
                <a:cubicBezTo>
                  <a:pt x="5050569" y="4581927"/>
                  <a:pt x="4592217" y="4575170"/>
                  <a:pt x="4336212" y="4572000"/>
                </a:cubicBezTo>
                <a:cubicBezTo>
                  <a:pt x="4080207" y="4568830"/>
                  <a:pt x="3823105" y="4556563"/>
                  <a:pt x="3636823" y="4572000"/>
                </a:cubicBezTo>
                <a:cubicBezTo>
                  <a:pt x="3450541" y="4587437"/>
                  <a:pt x="3202112" y="4570824"/>
                  <a:pt x="3077312" y="4572000"/>
                </a:cubicBezTo>
                <a:cubicBezTo>
                  <a:pt x="2952512" y="4573176"/>
                  <a:pt x="2633119" y="4596047"/>
                  <a:pt x="2377923" y="4572000"/>
                </a:cubicBezTo>
                <a:cubicBezTo>
                  <a:pt x="2122727" y="4547953"/>
                  <a:pt x="2040404" y="4557837"/>
                  <a:pt x="1888350" y="4572000"/>
                </a:cubicBezTo>
                <a:cubicBezTo>
                  <a:pt x="1736296" y="4586163"/>
                  <a:pt x="1550449" y="4565045"/>
                  <a:pt x="1398778" y="4572000"/>
                </a:cubicBezTo>
                <a:cubicBezTo>
                  <a:pt x="1247107" y="4578955"/>
                  <a:pt x="995426" y="4593852"/>
                  <a:pt x="699389" y="4572000"/>
                </a:cubicBezTo>
                <a:cubicBezTo>
                  <a:pt x="403352" y="4550148"/>
                  <a:pt x="325593" y="4561498"/>
                  <a:pt x="0" y="4572000"/>
                </a:cubicBezTo>
                <a:cubicBezTo>
                  <a:pt x="-31608" y="4276189"/>
                  <a:pt x="-29118" y="4035010"/>
                  <a:pt x="0" y="3873137"/>
                </a:cubicBezTo>
                <a:cubicBezTo>
                  <a:pt x="29118" y="3711264"/>
                  <a:pt x="931" y="3524862"/>
                  <a:pt x="0" y="3265714"/>
                </a:cubicBezTo>
                <a:cubicBezTo>
                  <a:pt x="-931" y="3006566"/>
                  <a:pt x="-6910" y="2960643"/>
                  <a:pt x="0" y="2749731"/>
                </a:cubicBezTo>
                <a:cubicBezTo>
                  <a:pt x="6910" y="2538819"/>
                  <a:pt x="-28440" y="2336980"/>
                  <a:pt x="0" y="2050869"/>
                </a:cubicBezTo>
                <a:cubicBezTo>
                  <a:pt x="28440" y="1764758"/>
                  <a:pt x="15529" y="1747502"/>
                  <a:pt x="0" y="1489166"/>
                </a:cubicBezTo>
                <a:cubicBezTo>
                  <a:pt x="-15529" y="1230830"/>
                  <a:pt x="22543" y="1113589"/>
                  <a:pt x="0" y="790303"/>
                </a:cubicBezTo>
                <a:cubicBezTo>
                  <a:pt x="-22543" y="467017"/>
                  <a:pt x="6840" y="303605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0497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61889-681B-F790-70F1-2413DA557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FC961E3F-B8F4-0B15-6D7D-24916F379ED0}"/>
              </a:ext>
            </a:extLst>
          </p:cNvPr>
          <p:cNvSpPr txBox="1"/>
          <p:nvPr/>
        </p:nvSpPr>
        <p:spPr>
          <a:xfrm>
            <a:off x="2676253" y="5174670"/>
            <a:ext cx="4728131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CRÉATION DE L’ONU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9DB7FEAB-4D67-6106-E205-62244035E08C}"/>
              </a:ext>
            </a:extLst>
          </p:cNvPr>
          <p:cNvSpPr txBox="1"/>
          <p:nvPr/>
        </p:nvSpPr>
        <p:spPr>
          <a:xfrm>
            <a:off x="4062664" y="5911338"/>
            <a:ext cx="1601827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1945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332549-ED94-D2E4-A518-254B98BF658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02" y="367970"/>
            <a:ext cx="7246620" cy="4610735"/>
          </a:xfrm>
          <a:custGeom>
            <a:avLst/>
            <a:gdLst>
              <a:gd name="csX0" fmla="*/ 0 w 7246620"/>
              <a:gd name="csY0" fmla="*/ 0 h 4610735"/>
              <a:gd name="csX1" fmla="*/ 586317 w 7246620"/>
              <a:gd name="csY1" fmla="*/ 0 h 4610735"/>
              <a:gd name="csX2" fmla="*/ 1027702 w 7246620"/>
              <a:gd name="csY2" fmla="*/ 0 h 4610735"/>
              <a:gd name="csX3" fmla="*/ 1831419 w 7246620"/>
              <a:gd name="csY3" fmla="*/ 0 h 4610735"/>
              <a:gd name="csX4" fmla="*/ 2417736 w 7246620"/>
              <a:gd name="csY4" fmla="*/ 0 h 4610735"/>
              <a:gd name="csX5" fmla="*/ 3004053 w 7246620"/>
              <a:gd name="csY5" fmla="*/ 0 h 4610735"/>
              <a:gd name="csX6" fmla="*/ 3807769 w 7246620"/>
              <a:gd name="csY6" fmla="*/ 0 h 4610735"/>
              <a:gd name="csX7" fmla="*/ 4321621 w 7246620"/>
              <a:gd name="csY7" fmla="*/ 0 h 4610735"/>
              <a:gd name="csX8" fmla="*/ 5125337 w 7246620"/>
              <a:gd name="csY8" fmla="*/ 0 h 4610735"/>
              <a:gd name="csX9" fmla="*/ 5929053 w 7246620"/>
              <a:gd name="csY9" fmla="*/ 0 h 4610735"/>
              <a:gd name="csX10" fmla="*/ 6587836 w 7246620"/>
              <a:gd name="csY10" fmla="*/ 0 h 4610735"/>
              <a:gd name="csX11" fmla="*/ 7246620 w 7246620"/>
              <a:gd name="csY11" fmla="*/ 0 h 4610735"/>
              <a:gd name="csX12" fmla="*/ 7246620 w 7246620"/>
              <a:gd name="csY12" fmla="*/ 612569 h 4610735"/>
              <a:gd name="csX13" fmla="*/ 7246620 w 7246620"/>
              <a:gd name="csY13" fmla="*/ 1132923 h 4610735"/>
              <a:gd name="csX14" fmla="*/ 7246620 w 7246620"/>
              <a:gd name="csY14" fmla="*/ 1791600 h 4610735"/>
              <a:gd name="csX15" fmla="*/ 7246620 w 7246620"/>
              <a:gd name="csY15" fmla="*/ 2450276 h 4610735"/>
              <a:gd name="csX16" fmla="*/ 7246620 w 7246620"/>
              <a:gd name="csY16" fmla="*/ 3108953 h 4610735"/>
              <a:gd name="csX17" fmla="*/ 7246620 w 7246620"/>
              <a:gd name="csY17" fmla="*/ 3813737 h 4610735"/>
              <a:gd name="csX18" fmla="*/ 7246620 w 7246620"/>
              <a:gd name="csY18" fmla="*/ 4610735 h 4610735"/>
              <a:gd name="csX19" fmla="*/ 6515370 w 7246620"/>
              <a:gd name="csY19" fmla="*/ 4610735 h 4610735"/>
              <a:gd name="csX20" fmla="*/ 6001519 w 7246620"/>
              <a:gd name="csY20" fmla="*/ 4610735 h 4610735"/>
              <a:gd name="csX21" fmla="*/ 5197803 w 7246620"/>
              <a:gd name="csY21" fmla="*/ 4610735 h 4610735"/>
              <a:gd name="csX22" fmla="*/ 4539019 w 7246620"/>
              <a:gd name="csY22" fmla="*/ 4610735 h 4610735"/>
              <a:gd name="csX23" fmla="*/ 4025168 w 7246620"/>
              <a:gd name="csY23" fmla="*/ 4610735 h 4610735"/>
              <a:gd name="csX24" fmla="*/ 3366384 w 7246620"/>
              <a:gd name="csY24" fmla="*/ 4610735 h 4610735"/>
              <a:gd name="csX25" fmla="*/ 2924999 w 7246620"/>
              <a:gd name="csY25" fmla="*/ 4610735 h 4610735"/>
              <a:gd name="csX26" fmla="*/ 2483614 w 7246620"/>
              <a:gd name="csY26" fmla="*/ 4610735 h 4610735"/>
              <a:gd name="csX27" fmla="*/ 1824831 w 7246620"/>
              <a:gd name="csY27" fmla="*/ 4610735 h 4610735"/>
              <a:gd name="csX28" fmla="*/ 1310979 w 7246620"/>
              <a:gd name="csY28" fmla="*/ 4610735 h 4610735"/>
              <a:gd name="csX29" fmla="*/ 579730 w 7246620"/>
              <a:gd name="csY29" fmla="*/ 4610735 h 4610735"/>
              <a:gd name="csX30" fmla="*/ 0 w 7246620"/>
              <a:gd name="csY30" fmla="*/ 4610735 h 4610735"/>
              <a:gd name="csX31" fmla="*/ 0 w 7246620"/>
              <a:gd name="csY31" fmla="*/ 3905951 h 4610735"/>
              <a:gd name="csX32" fmla="*/ 0 w 7246620"/>
              <a:gd name="csY32" fmla="*/ 3201167 h 4610735"/>
              <a:gd name="csX33" fmla="*/ 0 w 7246620"/>
              <a:gd name="csY33" fmla="*/ 2634706 h 4610735"/>
              <a:gd name="csX34" fmla="*/ 0 w 7246620"/>
              <a:gd name="csY34" fmla="*/ 1929922 h 4610735"/>
              <a:gd name="csX35" fmla="*/ 0 w 7246620"/>
              <a:gd name="csY35" fmla="*/ 1179031 h 4610735"/>
              <a:gd name="csX36" fmla="*/ 0 w 7246620"/>
              <a:gd name="csY36" fmla="*/ 566462 h 4610735"/>
              <a:gd name="csX37" fmla="*/ 0 w 7246620"/>
              <a:gd name="csY37" fmla="*/ 0 h 46107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7246620" h="4610735" extrusionOk="0">
                <a:moveTo>
                  <a:pt x="0" y="0"/>
                </a:moveTo>
                <a:cubicBezTo>
                  <a:pt x="234871" y="-27498"/>
                  <a:pt x="395051" y="-18683"/>
                  <a:pt x="586317" y="0"/>
                </a:cubicBezTo>
                <a:cubicBezTo>
                  <a:pt x="777583" y="18683"/>
                  <a:pt x="898915" y="8278"/>
                  <a:pt x="1027702" y="0"/>
                </a:cubicBezTo>
                <a:cubicBezTo>
                  <a:pt x="1156490" y="-8278"/>
                  <a:pt x="1539958" y="19627"/>
                  <a:pt x="1831419" y="0"/>
                </a:cubicBezTo>
                <a:cubicBezTo>
                  <a:pt x="2122880" y="-19627"/>
                  <a:pt x="2143610" y="-10472"/>
                  <a:pt x="2417736" y="0"/>
                </a:cubicBezTo>
                <a:cubicBezTo>
                  <a:pt x="2691862" y="10472"/>
                  <a:pt x="2835658" y="-23795"/>
                  <a:pt x="3004053" y="0"/>
                </a:cubicBezTo>
                <a:cubicBezTo>
                  <a:pt x="3172448" y="23795"/>
                  <a:pt x="3484949" y="-20525"/>
                  <a:pt x="3807769" y="0"/>
                </a:cubicBezTo>
                <a:cubicBezTo>
                  <a:pt x="4130589" y="20525"/>
                  <a:pt x="4106667" y="-18860"/>
                  <a:pt x="4321621" y="0"/>
                </a:cubicBezTo>
                <a:cubicBezTo>
                  <a:pt x="4536575" y="18860"/>
                  <a:pt x="4782819" y="25994"/>
                  <a:pt x="5125337" y="0"/>
                </a:cubicBezTo>
                <a:cubicBezTo>
                  <a:pt x="5467855" y="-25994"/>
                  <a:pt x="5544935" y="31728"/>
                  <a:pt x="5929053" y="0"/>
                </a:cubicBezTo>
                <a:cubicBezTo>
                  <a:pt x="6313171" y="-31728"/>
                  <a:pt x="6310625" y="17550"/>
                  <a:pt x="6587836" y="0"/>
                </a:cubicBezTo>
                <a:cubicBezTo>
                  <a:pt x="6865047" y="-17550"/>
                  <a:pt x="7002612" y="-173"/>
                  <a:pt x="7246620" y="0"/>
                </a:cubicBezTo>
                <a:cubicBezTo>
                  <a:pt x="7221031" y="234865"/>
                  <a:pt x="7220759" y="431187"/>
                  <a:pt x="7246620" y="612569"/>
                </a:cubicBezTo>
                <a:cubicBezTo>
                  <a:pt x="7272481" y="793951"/>
                  <a:pt x="7233329" y="908980"/>
                  <a:pt x="7246620" y="1132923"/>
                </a:cubicBezTo>
                <a:cubicBezTo>
                  <a:pt x="7259911" y="1356866"/>
                  <a:pt x="7238596" y="1483145"/>
                  <a:pt x="7246620" y="1791600"/>
                </a:cubicBezTo>
                <a:cubicBezTo>
                  <a:pt x="7254644" y="2100055"/>
                  <a:pt x="7230341" y="2135510"/>
                  <a:pt x="7246620" y="2450276"/>
                </a:cubicBezTo>
                <a:cubicBezTo>
                  <a:pt x="7262899" y="2765042"/>
                  <a:pt x="7262013" y="2850091"/>
                  <a:pt x="7246620" y="3108953"/>
                </a:cubicBezTo>
                <a:cubicBezTo>
                  <a:pt x="7231227" y="3367815"/>
                  <a:pt x="7225034" y="3649908"/>
                  <a:pt x="7246620" y="3813737"/>
                </a:cubicBezTo>
                <a:cubicBezTo>
                  <a:pt x="7268206" y="3977566"/>
                  <a:pt x="7253114" y="4271474"/>
                  <a:pt x="7246620" y="4610735"/>
                </a:cubicBezTo>
                <a:cubicBezTo>
                  <a:pt x="6999776" y="4647004"/>
                  <a:pt x="6855299" y="4591425"/>
                  <a:pt x="6515370" y="4610735"/>
                </a:cubicBezTo>
                <a:cubicBezTo>
                  <a:pt x="6175441" y="4630046"/>
                  <a:pt x="6196407" y="4600784"/>
                  <a:pt x="6001519" y="4610735"/>
                </a:cubicBezTo>
                <a:cubicBezTo>
                  <a:pt x="5806631" y="4620686"/>
                  <a:pt x="5573630" y="4631352"/>
                  <a:pt x="5197803" y="4610735"/>
                </a:cubicBezTo>
                <a:cubicBezTo>
                  <a:pt x="4821976" y="4590118"/>
                  <a:pt x="4674253" y="4638178"/>
                  <a:pt x="4539019" y="4610735"/>
                </a:cubicBezTo>
                <a:cubicBezTo>
                  <a:pt x="4403785" y="4583292"/>
                  <a:pt x="4230930" y="4627357"/>
                  <a:pt x="4025168" y="4610735"/>
                </a:cubicBezTo>
                <a:cubicBezTo>
                  <a:pt x="3819406" y="4594113"/>
                  <a:pt x="3644972" y="4594307"/>
                  <a:pt x="3366384" y="4610735"/>
                </a:cubicBezTo>
                <a:cubicBezTo>
                  <a:pt x="3087796" y="4627163"/>
                  <a:pt x="3136274" y="4601815"/>
                  <a:pt x="2924999" y="4610735"/>
                </a:cubicBezTo>
                <a:cubicBezTo>
                  <a:pt x="2713725" y="4619655"/>
                  <a:pt x="2619788" y="4614971"/>
                  <a:pt x="2483614" y="4610735"/>
                </a:cubicBezTo>
                <a:cubicBezTo>
                  <a:pt x="2347441" y="4606499"/>
                  <a:pt x="2112149" y="4628108"/>
                  <a:pt x="1824831" y="4610735"/>
                </a:cubicBezTo>
                <a:cubicBezTo>
                  <a:pt x="1537513" y="4593362"/>
                  <a:pt x="1427901" y="4605277"/>
                  <a:pt x="1310979" y="4610735"/>
                </a:cubicBezTo>
                <a:cubicBezTo>
                  <a:pt x="1194057" y="4616193"/>
                  <a:pt x="786941" y="4603513"/>
                  <a:pt x="579730" y="4610735"/>
                </a:cubicBezTo>
                <a:cubicBezTo>
                  <a:pt x="372519" y="4617957"/>
                  <a:pt x="197499" y="4597585"/>
                  <a:pt x="0" y="4610735"/>
                </a:cubicBezTo>
                <a:cubicBezTo>
                  <a:pt x="-1542" y="4456555"/>
                  <a:pt x="-14175" y="4154310"/>
                  <a:pt x="0" y="3905951"/>
                </a:cubicBezTo>
                <a:cubicBezTo>
                  <a:pt x="14175" y="3657592"/>
                  <a:pt x="-11574" y="3424047"/>
                  <a:pt x="0" y="3201167"/>
                </a:cubicBezTo>
                <a:cubicBezTo>
                  <a:pt x="11574" y="2978287"/>
                  <a:pt x="20014" y="2783101"/>
                  <a:pt x="0" y="2634706"/>
                </a:cubicBezTo>
                <a:cubicBezTo>
                  <a:pt x="-20014" y="2486311"/>
                  <a:pt x="-34633" y="2175035"/>
                  <a:pt x="0" y="1929922"/>
                </a:cubicBezTo>
                <a:cubicBezTo>
                  <a:pt x="34633" y="1684809"/>
                  <a:pt x="-21588" y="1437526"/>
                  <a:pt x="0" y="1179031"/>
                </a:cubicBezTo>
                <a:cubicBezTo>
                  <a:pt x="21588" y="920536"/>
                  <a:pt x="-29798" y="827773"/>
                  <a:pt x="0" y="566462"/>
                </a:cubicBezTo>
                <a:cubicBezTo>
                  <a:pt x="29798" y="305151"/>
                  <a:pt x="-3917" y="211684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5894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580D8-EEE2-B43A-D0C0-993382E7A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3AF7F7A2-94F6-8AF5-5A8B-D2CC8F66AAC1}"/>
              </a:ext>
            </a:extLst>
          </p:cNvPr>
          <p:cNvSpPr txBox="1"/>
          <p:nvPr/>
        </p:nvSpPr>
        <p:spPr>
          <a:xfrm>
            <a:off x="3112018" y="5174670"/>
            <a:ext cx="3856610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GUERRE FROIDE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FABD74AA-B707-F181-8F3E-96FAF88366EF}"/>
              </a:ext>
            </a:extLst>
          </p:cNvPr>
          <p:cNvSpPr txBox="1"/>
          <p:nvPr/>
        </p:nvSpPr>
        <p:spPr>
          <a:xfrm>
            <a:off x="3271360" y="5911338"/>
            <a:ext cx="3184439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1947-1991</a:t>
            </a:r>
          </a:p>
        </p:txBody>
      </p:sp>
      <p:pic>
        <p:nvPicPr>
          <p:cNvPr id="2" name="Image 1" descr="Le retour de la guerre froide - Telos">
            <a:extLst>
              <a:ext uri="{FF2B5EF4-FFF2-40B4-BE49-F238E27FC236}">
                <a16:creationId xmlns:a16="http://schemas.microsoft.com/office/drawing/2014/main" id="{23A39093-A877-1A0D-0BC0-C16F6BFEE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2" y="356666"/>
            <a:ext cx="7759700" cy="4664075"/>
          </a:xfrm>
          <a:custGeom>
            <a:avLst/>
            <a:gdLst>
              <a:gd name="csX0" fmla="*/ 0 w 7759700"/>
              <a:gd name="csY0" fmla="*/ 0 h 4664075"/>
              <a:gd name="csX1" fmla="*/ 569045 w 7759700"/>
              <a:gd name="csY1" fmla="*/ 0 h 4664075"/>
              <a:gd name="csX2" fmla="*/ 982895 w 7759700"/>
              <a:gd name="csY2" fmla="*/ 0 h 4664075"/>
              <a:gd name="csX3" fmla="*/ 1784731 w 7759700"/>
              <a:gd name="csY3" fmla="*/ 0 h 4664075"/>
              <a:gd name="csX4" fmla="*/ 2353776 w 7759700"/>
              <a:gd name="csY4" fmla="*/ 0 h 4664075"/>
              <a:gd name="csX5" fmla="*/ 2922820 w 7759700"/>
              <a:gd name="csY5" fmla="*/ 0 h 4664075"/>
              <a:gd name="csX6" fmla="*/ 3724656 w 7759700"/>
              <a:gd name="csY6" fmla="*/ 0 h 4664075"/>
              <a:gd name="csX7" fmla="*/ 4216104 w 7759700"/>
              <a:gd name="csY7" fmla="*/ 0 h 4664075"/>
              <a:gd name="csX8" fmla="*/ 5017939 w 7759700"/>
              <a:gd name="csY8" fmla="*/ 0 h 4664075"/>
              <a:gd name="csX9" fmla="*/ 5819775 w 7759700"/>
              <a:gd name="csY9" fmla="*/ 0 h 4664075"/>
              <a:gd name="csX10" fmla="*/ 6466417 w 7759700"/>
              <a:gd name="csY10" fmla="*/ 0 h 4664075"/>
              <a:gd name="csX11" fmla="*/ 7759700 w 7759700"/>
              <a:gd name="csY11" fmla="*/ 0 h 4664075"/>
              <a:gd name="csX12" fmla="*/ 7759700 w 7759700"/>
              <a:gd name="csY12" fmla="*/ 619656 h 4664075"/>
              <a:gd name="csX13" fmla="*/ 7759700 w 7759700"/>
              <a:gd name="csY13" fmla="*/ 1146030 h 4664075"/>
              <a:gd name="csX14" fmla="*/ 7759700 w 7759700"/>
              <a:gd name="csY14" fmla="*/ 1812326 h 4664075"/>
              <a:gd name="csX15" fmla="*/ 7759700 w 7759700"/>
              <a:gd name="csY15" fmla="*/ 2478623 h 4664075"/>
              <a:gd name="csX16" fmla="*/ 7759700 w 7759700"/>
              <a:gd name="csY16" fmla="*/ 3144919 h 4664075"/>
              <a:gd name="csX17" fmla="*/ 7759700 w 7759700"/>
              <a:gd name="csY17" fmla="*/ 3857856 h 4664075"/>
              <a:gd name="csX18" fmla="*/ 7759700 w 7759700"/>
              <a:gd name="csY18" fmla="*/ 4664075 h 4664075"/>
              <a:gd name="csX19" fmla="*/ 7035461 w 7759700"/>
              <a:gd name="csY19" fmla="*/ 4664075 h 4664075"/>
              <a:gd name="csX20" fmla="*/ 6544014 w 7759700"/>
              <a:gd name="csY20" fmla="*/ 4664075 h 4664075"/>
              <a:gd name="csX21" fmla="*/ 5742178 w 7759700"/>
              <a:gd name="csY21" fmla="*/ 4664075 h 4664075"/>
              <a:gd name="csX22" fmla="*/ 5095536 w 7759700"/>
              <a:gd name="csY22" fmla="*/ 4664075 h 4664075"/>
              <a:gd name="csX23" fmla="*/ 4604089 w 7759700"/>
              <a:gd name="csY23" fmla="*/ 4664075 h 4664075"/>
              <a:gd name="csX24" fmla="*/ 3957447 w 7759700"/>
              <a:gd name="csY24" fmla="*/ 4664075 h 4664075"/>
              <a:gd name="csX25" fmla="*/ 3543596 w 7759700"/>
              <a:gd name="csY25" fmla="*/ 4664075 h 4664075"/>
              <a:gd name="csX26" fmla="*/ 3129746 w 7759700"/>
              <a:gd name="csY26" fmla="*/ 4664075 h 4664075"/>
              <a:gd name="csX27" fmla="*/ 2483104 w 7759700"/>
              <a:gd name="csY27" fmla="*/ 4664075 h 4664075"/>
              <a:gd name="csX28" fmla="*/ 1991656 w 7759700"/>
              <a:gd name="csY28" fmla="*/ 4664075 h 4664075"/>
              <a:gd name="csX29" fmla="*/ 1267418 w 7759700"/>
              <a:gd name="csY29" fmla="*/ 4664075 h 4664075"/>
              <a:gd name="csX30" fmla="*/ 775970 w 7759700"/>
              <a:gd name="csY30" fmla="*/ 4664075 h 4664075"/>
              <a:gd name="csX31" fmla="*/ 0 w 7759700"/>
              <a:gd name="csY31" fmla="*/ 4664075 h 4664075"/>
              <a:gd name="csX32" fmla="*/ 0 w 7759700"/>
              <a:gd name="csY32" fmla="*/ 4137701 h 4664075"/>
              <a:gd name="csX33" fmla="*/ 0 w 7759700"/>
              <a:gd name="csY33" fmla="*/ 3564686 h 4664075"/>
              <a:gd name="csX34" fmla="*/ 0 w 7759700"/>
              <a:gd name="csY34" fmla="*/ 2851749 h 4664075"/>
              <a:gd name="csX35" fmla="*/ 0 w 7759700"/>
              <a:gd name="csY35" fmla="*/ 2092171 h 4664075"/>
              <a:gd name="csX36" fmla="*/ 0 w 7759700"/>
              <a:gd name="csY36" fmla="*/ 1472515 h 4664075"/>
              <a:gd name="csX37" fmla="*/ 0 w 7759700"/>
              <a:gd name="csY37" fmla="*/ 712937 h 4664075"/>
              <a:gd name="csX38" fmla="*/ 0 w 7759700"/>
              <a:gd name="csY38" fmla="*/ 0 h 46640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7759700" h="4664075" extrusionOk="0">
                <a:moveTo>
                  <a:pt x="0" y="0"/>
                </a:moveTo>
                <a:cubicBezTo>
                  <a:pt x="280888" y="6589"/>
                  <a:pt x="427789" y="15662"/>
                  <a:pt x="569045" y="0"/>
                </a:cubicBezTo>
                <a:cubicBezTo>
                  <a:pt x="710301" y="-15662"/>
                  <a:pt x="897833" y="-10344"/>
                  <a:pt x="982895" y="0"/>
                </a:cubicBezTo>
                <a:cubicBezTo>
                  <a:pt x="1067957" y="10344"/>
                  <a:pt x="1468110" y="26889"/>
                  <a:pt x="1784731" y="0"/>
                </a:cubicBezTo>
                <a:cubicBezTo>
                  <a:pt x="2101352" y="-26889"/>
                  <a:pt x="2214024" y="20219"/>
                  <a:pt x="2353776" y="0"/>
                </a:cubicBezTo>
                <a:cubicBezTo>
                  <a:pt x="2493528" y="-20219"/>
                  <a:pt x="2803474" y="-20080"/>
                  <a:pt x="2922820" y="0"/>
                </a:cubicBezTo>
                <a:cubicBezTo>
                  <a:pt x="3042166" y="20080"/>
                  <a:pt x="3449403" y="11863"/>
                  <a:pt x="3724656" y="0"/>
                </a:cubicBezTo>
                <a:cubicBezTo>
                  <a:pt x="3999909" y="-11863"/>
                  <a:pt x="4006564" y="-2485"/>
                  <a:pt x="4216104" y="0"/>
                </a:cubicBezTo>
                <a:cubicBezTo>
                  <a:pt x="4425644" y="2485"/>
                  <a:pt x="4814818" y="32995"/>
                  <a:pt x="5017939" y="0"/>
                </a:cubicBezTo>
                <a:cubicBezTo>
                  <a:pt x="5221061" y="-32995"/>
                  <a:pt x="5627160" y="33100"/>
                  <a:pt x="5819775" y="0"/>
                </a:cubicBezTo>
                <a:cubicBezTo>
                  <a:pt x="6012390" y="-33100"/>
                  <a:pt x="6220090" y="5210"/>
                  <a:pt x="6466417" y="0"/>
                </a:cubicBezTo>
                <a:cubicBezTo>
                  <a:pt x="6712744" y="-5210"/>
                  <a:pt x="7402189" y="29611"/>
                  <a:pt x="7759700" y="0"/>
                </a:cubicBezTo>
                <a:cubicBezTo>
                  <a:pt x="7748826" y="236964"/>
                  <a:pt x="7744574" y="312704"/>
                  <a:pt x="7759700" y="619656"/>
                </a:cubicBezTo>
                <a:cubicBezTo>
                  <a:pt x="7774826" y="926608"/>
                  <a:pt x="7757725" y="950897"/>
                  <a:pt x="7759700" y="1146030"/>
                </a:cubicBezTo>
                <a:cubicBezTo>
                  <a:pt x="7761675" y="1341163"/>
                  <a:pt x="7751472" y="1598611"/>
                  <a:pt x="7759700" y="1812326"/>
                </a:cubicBezTo>
                <a:cubicBezTo>
                  <a:pt x="7767928" y="2026041"/>
                  <a:pt x="7775989" y="2248305"/>
                  <a:pt x="7759700" y="2478623"/>
                </a:cubicBezTo>
                <a:cubicBezTo>
                  <a:pt x="7743411" y="2708941"/>
                  <a:pt x="7740151" y="2855742"/>
                  <a:pt x="7759700" y="3144919"/>
                </a:cubicBezTo>
                <a:cubicBezTo>
                  <a:pt x="7779249" y="3434096"/>
                  <a:pt x="7761596" y="3549267"/>
                  <a:pt x="7759700" y="3857856"/>
                </a:cubicBezTo>
                <a:cubicBezTo>
                  <a:pt x="7757804" y="4166445"/>
                  <a:pt x="7733095" y="4262564"/>
                  <a:pt x="7759700" y="4664075"/>
                </a:cubicBezTo>
                <a:cubicBezTo>
                  <a:pt x="7477327" y="4652559"/>
                  <a:pt x="7277326" y="4695113"/>
                  <a:pt x="7035461" y="4664075"/>
                </a:cubicBezTo>
                <a:cubicBezTo>
                  <a:pt x="6793596" y="4633037"/>
                  <a:pt x="6699667" y="4650822"/>
                  <a:pt x="6544014" y="4664075"/>
                </a:cubicBezTo>
                <a:cubicBezTo>
                  <a:pt x="6388361" y="4677328"/>
                  <a:pt x="5936184" y="4682064"/>
                  <a:pt x="5742178" y="4664075"/>
                </a:cubicBezTo>
                <a:cubicBezTo>
                  <a:pt x="5548172" y="4646086"/>
                  <a:pt x="5348215" y="4680326"/>
                  <a:pt x="5095536" y="4664075"/>
                </a:cubicBezTo>
                <a:cubicBezTo>
                  <a:pt x="4842857" y="4647824"/>
                  <a:pt x="4812852" y="4680874"/>
                  <a:pt x="4604089" y="4664075"/>
                </a:cubicBezTo>
                <a:cubicBezTo>
                  <a:pt x="4395326" y="4647276"/>
                  <a:pt x="4168079" y="4655559"/>
                  <a:pt x="3957447" y="4664075"/>
                </a:cubicBezTo>
                <a:cubicBezTo>
                  <a:pt x="3746815" y="4672591"/>
                  <a:pt x="3736538" y="4679898"/>
                  <a:pt x="3543596" y="4664075"/>
                </a:cubicBezTo>
                <a:cubicBezTo>
                  <a:pt x="3350654" y="4648252"/>
                  <a:pt x="3225502" y="4672963"/>
                  <a:pt x="3129746" y="4664075"/>
                </a:cubicBezTo>
                <a:cubicBezTo>
                  <a:pt x="3033990" y="4655188"/>
                  <a:pt x="2650959" y="4672902"/>
                  <a:pt x="2483104" y="4664075"/>
                </a:cubicBezTo>
                <a:cubicBezTo>
                  <a:pt x="2315249" y="4655248"/>
                  <a:pt x="2215501" y="4651058"/>
                  <a:pt x="1991656" y="4664075"/>
                </a:cubicBezTo>
                <a:cubicBezTo>
                  <a:pt x="1767811" y="4677092"/>
                  <a:pt x="1531311" y="4645354"/>
                  <a:pt x="1267418" y="4664075"/>
                </a:cubicBezTo>
                <a:cubicBezTo>
                  <a:pt x="1003525" y="4682796"/>
                  <a:pt x="928742" y="4671801"/>
                  <a:pt x="775970" y="4664075"/>
                </a:cubicBezTo>
                <a:cubicBezTo>
                  <a:pt x="623198" y="4656349"/>
                  <a:pt x="340730" y="4642808"/>
                  <a:pt x="0" y="4664075"/>
                </a:cubicBezTo>
                <a:cubicBezTo>
                  <a:pt x="15396" y="4443194"/>
                  <a:pt x="1469" y="4374676"/>
                  <a:pt x="0" y="4137701"/>
                </a:cubicBezTo>
                <a:cubicBezTo>
                  <a:pt x="-1469" y="3900726"/>
                  <a:pt x="-13457" y="3778015"/>
                  <a:pt x="0" y="3564686"/>
                </a:cubicBezTo>
                <a:cubicBezTo>
                  <a:pt x="13457" y="3351358"/>
                  <a:pt x="-28472" y="3078582"/>
                  <a:pt x="0" y="2851749"/>
                </a:cubicBezTo>
                <a:cubicBezTo>
                  <a:pt x="28472" y="2624916"/>
                  <a:pt x="5421" y="2292892"/>
                  <a:pt x="0" y="2092171"/>
                </a:cubicBezTo>
                <a:cubicBezTo>
                  <a:pt x="-5421" y="1891450"/>
                  <a:pt x="-16353" y="1634596"/>
                  <a:pt x="0" y="1472515"/>
                </a:cubicBezTo>
                <a:cubicBezTo>
                  <a:pt x="16353" y="1310434"/>
                  <a:pt x="12730" y="934074"/>
                  <a:pt x="0" y="712937"/>
                </a:cubicBezTo>
                <a:cubicBezTo>
                  <a:pt x="-12730" y="491800"/>
                  <a:pt x="-16308" y="217505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232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6A452-A2F8-D3E4-F9F0-1365AF8CF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30E52BDC-9F77-33D8-364D-0A1AA620BB55}"/>
              </a:ext>
            </a:extLst>
          </p:cNvPr>
          <p:cNvSpPr txBox="1"/>
          <p:nvPr/>
        </p:nvSpPr>
        <p:spPr>
          <a:xfrm>
            <a:off x="3050877" y="5174670"/>
            <a:ext cx="3978888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TRAITÉ DE ROME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06E653A9-80A9-3860-0CB8-4AEBE36E8247}"/>
              </a:ext>
            </a:extLst>
          </p:cNvPr>
          <p:cNvSpPr txBox="1"/>
          <p:nvPr/>
        </p:nvSpPr>
        <p:spPr>
          <a:xfrm>
            <a:off x="4046057" y="5911338"/>
            <a:ext cx="1635041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1957</a:t>
            </a:r>
          </a:p>
        </p:txBody>
      </p:sp>
      <p:pic>
        <p:nvPicPr>
          <p:cNvPr id="3" name="Image 2" descr="le Traité de Rome | Genially">
            <a:extLst>
              <a:ext uri="{FF2B5EF4-FFF2-40B4-BE49-F238E27FC236}">
                <a16:creationId xmlns:a16="http://schemas.microsoft.com/office/drawing/2014/main" id="{0C231064-6687-32EA-E027-5E3BDE411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0402" r="9339"/>
          <a:stretch/>
        </p:blipFill>
        <p:spPr bwMode="auto">
          <a:xfrm>
            <a:off x="1621154" y="407910"/>
            <a:ext cx="6838315" cy="4515485"/>
          </a:xfrm>
          <a:custGeom>
            <a:avLst/>
            <a:gdLst>
              <a:gd name="csX0" fmla="*/ 0 w 6838315"/>
              <a:gd name="csY0" fmla="*/ 0 h 4515485"/>
              <a:gd name="csX1" fmla="*/ 615448 w 6838315"/>
              <a:gd name="csY1" fmla="*/ 0 h 4515485"/>
              <a:gd name="csX2" fmla="*/ 1094130 w 6838315"/>
              <a:gd name="csY2" fmla="*/ 0 h 4515485"/>
              <a:gd name="csX3" fmla="*/ 1914728 w 6838315"/>
              <a:gd name="csY3" fmla="*/ 0 h 4515485"/>
              <a:gd name="csX4" fmla="*/ 2530177 w 6838315"/>
              <a:gd name="csY4" fmla="*/ 0 h 4515485"/>
              <a:gd name="csX5" fmla="*/ 3145625 w 6838315"/>
              <a:gd name="csY5" fmla="*/ 0 h 4515485"/>
              <a:gd name="csX6" fmla="*/ 3966223 w 6838315"/>
              <a:gd name="csY6" fmla="*/ 0 h 4515485"/>
              <a:gd name="csX7" fmla="*/ 4513288 w 6838315"/>
              <a:gd name="csY7" fmla="*/ 0 h 4515485"/>
              <a:gd name="csX8" fmla="*/ 5333886 w 6838315"/>
              <a:gd name="csY8" fmla="*/ 0 h 4515485"/>
              <a:gd name="csX9" fmla="*/ 6154484 w 6838315"/>
              <a:gd name="csY9" fmla="*/ 0 h 4515485"/>
              <a:gd name="csX10" fmla="*/ 6838315 w 6838315"/>
              <a:gd name="csY10" fmla="*/ 0 h 4515485"/>
              <a:gd name="csX11" fmla="*/ 6838315 w 6838315"/>
              <a:gd name="csY11" fmla="*/ 735379 h 4515485"/>
              <a:gd name="csX12" fmla="*/ 6838315 w 6838315"/>
              <a:gd name="csY12" fmla="*/ 1425603 h 4515485"/>
              <a:gd name="csX13" fmla="*/ 6838315 w 6838315"/>
              <a:gd name="csY13" fmla="*/ 1935208 h 4515485"/>
              <a:gd name="csX14" fmla="*/ 6838315 w 6838315"/>
              <a:gd name="csY14" fmla="*/ 2580277 h 4515485"/>
              <a:gd name="csX15" fmla="*/ 6838315 w 6838315"/>
              <a:gd name="csY15" fmla="*/ 3225346 h 4515485"/>
              <a:gd name="csX16" fmla="*/ 6838315 w 6838315"/>
              <a:gd name="csY16" fmla="*/ 3870416 h 4515485"/>
              <a:gd name="csX17" fmla="*/ 6838315 w 6838315"/>
              <a:gd name="csY17" fmla="*/ 4515485 h 4515485"/>
              <a:gd name="csX18" fmla="*/ 6086100 w 6838315"/>
              <a:gd name="csY18" fmla="*/ 4515485 h 4515485"/>
              <a:gd name="csX19" fmla="*/ 5607418 w 6838315"/>
              <a:gd name="csY19" fmla="*/ 4515485 h 4515485"/>
              <a:gd name="csX20" fmla="*/ 5060353 w 6838315"/>
              <a:gd name="csY20" fmla="*/ 4515485 h 4515485"/>
              <a:gd name="csX21" fmla="*/ 4239755 w 6838315"/>
              <a:gd name="csY21" fmla="*/ 4515485 h 4515485"/>
              <a:gd name="csX22" fmla="*/ 3555924 w 6838315"/>
              <a:gd name="csY22" fmla="*/ 4515485 h 4515485"/>
              <a:gd name="csX23" fmla="*/ 3008859 w 6838315"/>
              <a:gd name="csY23" fmla="*/ 4515485 h 4515485"/>
              <a:gd name="csX24" fmla="*/ 2325027 w 6838315"/>
              <a:gd name="csY24" fmla="*/ 4515485 h 4515485"/>
              <a:gd name="csX25" fmla="*/ 1846345 w 6838315"/>
              <a:gd name="csY25" fmla="*/ 4515485 h 4515485"/>
              <a:gd name="csX26" fmla="*/ 1367663 w 6838315"/>
              <a:gd name="csY26" fmla="*/ 4515485 h 4515485"/>
              <a:gd name="csX27" fmla="*/ 683831 w 6838315"/>
              <a:gd name="csY27" fmla="*/ 4515485 h 4515485"/>
              <a:gd name="csX28" fmla="*/ 0 w 6838315"/>
              <a:gd name="csY28" fmla="*/ 4515485 h 4515485"/>
              <a:gd name="csX29" fmla="*/ 0 w 6838315"/>
              <a:gd name="csY29" fmla="*/ 3825261 h 4515485"/>
              <a:gd name="csX30" fmla="*/ 0 w 6838315"/>
              <a:gd name="csY30" fmla="*/ 3225346 h 4515485"/>
              <a:gd name="csX31" fmla="*/ 0 w 6838315"/>
              <a:gd name="csY31" fmla="*/ 2715742 h 4515485"/>
              <a:gd name="csX32" fmla="*/ 0 w 6838315"/>
              <a:gd name="csY32" fmla="*/ 2025518 h 4515485"/>
              <a:gd name="csX33" fmla="*/ 0 w 6838315"/>
              <a:gd name="csY33" fmla="*/ 1470758 h 4515485"/>
              <a:gd name="csX34" fmla="*/ 0 w 6838315"/>
              <a:gd name="csY34" fmla="*/ 780534 h 4515485"/>
              <a:gd name="csX35" fmla="*/ 0 w 6838315"/>
              <a:gd name="csY35" fmla="*/ 0 h 45154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6838315" h="4515485" extrusionOk="0">
                <a:moveTo>
                  <a:pt x="0" y="0"/>
                </a:moveTo>
                <a:cubicBezTo>
                  <a:pt x="290337" y="-21585"/>
                  <a:pt x="324455" y="-16539"/>
                  <a:pt x="615448" y="0"/>
                </a:cubicBezTo>
                <a:cubicBezTo>
                  <a:pt x="906441" y="16539"/>
                  <a:pt x="893114" y="10561"/>
                  <a:pt x="1094130" y="0"/>
                </a:cubicBezTo>
                <a:cubicBezTo>
                  <a:pt x="1295146" y="-10561"/>
                  <a:pt x="1716282" y="23405"/>
                  <a:pt x="1914728" y="0"/>
                </a:cubicBezTo>
                <a:cubicBezTo>
                  <a:pt x="2113174" y="-23405"/>
                  <a:pt x="2362886" y="11773"/>
                  <a:pt x="2530177" y="0"/>
                </a:cubicBezTo>
                <a:cubicBezTo>
                  <a:pt x="2697468" y="-11773"/>
                  <a:pt x="2997024" y="5588"/>
                  <a:pt x="3145625" y="0"/>
                </a:cubicBezTo>
                <a:cubicBezTo>
                  <a:pt x="3294226" y="-5588"/>
                  <a:pt x="3761993" y="30796"/>
                  <a:pt x="3966223" y="0"/>
                </a:cubicBezTo>
                <a:cubicBezTo>
                  <a:pt x="4170453" y="-30796"/>
                  <a:pt x="4303315" y="12044"/>
                  <a:pt x="4513288" y="0"/>
                </a:cubicBezTo>
                <a:cubicBezTo>
                  <a:pt x="4723261" y="-12044"/>
                  <a:pt x="5024211" y="-17948"/>
                  <a:pt x="5333886" y="0"/>
                </a:cubicBezTo>
                <a:cubicBezTo>
                  <a:pt x="5643561" y="17948"/>
                  <a:pt x="5947853" y="-28790"/>
                  <a:pt x="6154484" y="0"/>
                </a:cubicBezTo>
                <a:cubicBezTo>
                  <a:pt x="6361115" y="28790"/>
                  <a:pt x="6638334" y="11170"/>
                  <a:pt x="6838315" y="0"/>
                </a:cubicBezTo>
                <a:cubicBezTo>
                  <a:pt x="6874392" y="339156"/>
                  <a:pt x="6838845" y="380556"/>
                  <a:pt x="6838315" y="735379"/>
                </a:cubicBezTo>
                <a:cubicBezTo>
                  <a:pt x="6837785" y="1090202"/>
                  <a:pt x="6810465" y="1170415"/>
                  <a:pt x="6838315" y="1425603"/>
                </a:cubicBezTo>
                <a:cubicBezTo>
                  <a:pt x="6866165" y="1680791"/>
                  <a:pt x="6847082" y="1791389"/>
                  <a:pt x="6838315" y="1935208"/>
                </a:cubicBezTo>
                <a:cubicBezTo>
                  <a:pt x="6829548" y="2079028"/>
                  <a:pt x="6822683" y="2292883"/>
                  <a:pt x="6838315" y="2580277"/>
                </a:cubicBezTo>
                <a:cubicBezTo>
                  <a:pt x="6853947" y="2867671"/>
                  <a:pt x="6816817" y="3089441"/>
                  <a:pt x="6838315" y="3225346"/>
                </a:cubicBezTo>
                <a:cubicBezTo>
                  <a:pt x="6859813" y="3361251"/>
                  <a:pt x="6832338" y="3555000"/>
                  <a:pt x="6838315" y="3870416"/>
                </a:cubicBezTo>
                <a:cubicBezTo>
                  <a:pt x="6844293" y="4185832"/>
                  <a:pt x="6840614" y="4236498"/>
                  <a:pt x="6838315" y="4515485"/>
                </a:cubicBezTo>
                <a:cubicBezTo>
                  <a:pt x="6496569" y="4480160"/>
                  <a:pt x="6272033" y="4527155"/>
                  <a:pt x="6086100" y="4515485"/>
                </a:cubicBezTo>
                <a:cubicBezTo>
                  <a:pt x="5900167" y="4503815"/>
                  <a:pt x="5829073" y="4521933"/>
                  <a:pt x="5607418" y="4515485"/>
                </a:cubicBezTo>
                <a:cubicBezTo>
                  <a:pt x="5385763" y="4509037"/>
                  <a:pt x="5249315" y="4503936"/>
                  <a:pt x="5060353" y="4515485"/>
                </a:cubicBezTo>
                <a:cubicBezTo>
                  <a:pt x="4871392" y="4527034"/>
                  <a:pt x="4447572" y="4504174"/>
                  <a:pt x="4239755" y="4515485"/>
                </a:cubicBezTo>
                <a:cubicBezTo>
                  <a:pt x="4031938" y="4526796"/>
                  <a:pt x="3831512" y="4509762"/>
                  <a:pt x="3555924" y="4515485"/>
                </a:cubicBezTo>
                <a:cubicBezTo>
                  <a:pt x="3280336" y="4521208"/>
                  <a:pt x="3227311" y="4532904"/>
                  <a:pt x="3008859" y="4515485"/>
                </a:cubicBezTo>
                <a:cubicBezTo>
                  <a:pt x="2790407" y="4498066"/>
                  <a:pt x="2611297" y="4484251"/>
                  <a:pt x="2325027" y="4515485"/>
                </a:cubicBezTo>
                <a:cubicBezTo>
                  <a:pt x="2038757" y="4546719"/>
                  <a:pt x="2040713" y="4507176"/>
                  <a:pt x="1846345" y="4515485"/>
                </a:cubicBezTo>
                <a:cubicBezTo>
                  <a:pt x="1651977" y="4523794"/>
                  <a:pt x="1595608" y="4536111"/>
                  <a:pt x="1367663" y="4515485"/>
                </a:cubicBezTo>
                <a:cubicBezTo>
                  <a:pt x="1139718" y="4494859"/>
                  <a:pt x="837275" y="4537392"/>
                  <a:pt x="683831" y="4515485"/>
                </a:cubicBezTo>
                <a:cubicBezTo>
                  <a:pt x="530387" y="4493578"/>
                  <a:pt x="196992" y="4507969"/>
                  <a:pt x="0" y="4515485"/>
                </a:cubicBezTo>
                <a:cubicBezTo>
                  <a:pt x="29693" y="4348136"/>
                  <a:pt x="-20612" y="3979136"/>
                  <a:pt x="0" y="3825261"/>
                </a:cubicBezTo>
                <a:cubicBezTo>
                  <a:pt x="20612" y="3671386"/>
                  <a:pt x="-11710" y="3419892"/>
                  <a:pt x="0" y="3225346"/>
                </a:cubicBezTo>
                <a:cubicBezTo>
                  <a:pt x="11710" y="3030801"/>
                  <a:pt x="17563" y="2927733"/>
                  <a:pt x="0" y="2715742"/>
                </a:cubicBezTo>
                <a:cubicBezTo>
                  <a:pt x="-17563" y="2503751"/>
                  <a:pt x="20607" y="2245089"/>
                  <a:pt x="0" y="2025518"/>
                </a:cubicBezTo>
                <a:cubicBezTo>
                  <a:pt x="-20607" y="1805947"/>
                  <a:pt x="-25834" y="1742911"/>
                  <a:pt x="0" y="1470758"/>
                </a:cubicBezTo>
                <a:cubicBezTo>
                  <a:pt x="25834" y="1198605"/>
                  <a:pt x="22195" y="1010020"/>
                  <a:pt x="0" y="780534"/>
                </a:cubicBezTo>
                <a:cubicBezTo>
                  <a:pt x="-22195" y="551048"/>
                  <a:pt x="-7532" y="285923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58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37742-A524-C055-955F-AEBB9AD9D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109">
            <a:extLst>
              <a:ext uri="{FF2B5EF4-FFF2-40B4-BE49-F238E27FC236}">
                <a16:creationId xmlns:a16="http://schemas.microsoft.com/office/drawing/2014/main" id="{BBE2058A-F02C-B522-2439-B356552A165E}"/>
              </a:ext>
            </a:extLst>
          </p:cNvPr>
          <p:cNvSpPr txBox="1"/>
          <p:nvPr/>
        </p:nvSpPr>
        <p:spPr>
          <a:xfrm>
            <a:off x="1603116" y="5174670"/>
            <a:ext cx="6874424" cy="6675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INDÉPENDANCE DE L’ALGÉRIE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095EEA4F-EB18-68B2-EF08-730C67C74EB7}"/>
              </a:ext>
            </a:extLst>
          </p:cNvPr>
          <p:cNvSpPr txBox="1"/>
          <p:nvPr/>
        </p:nvSpPr>
        <p:spPr>
          <a:xfrm>
            <a:off x="4056189" y="5911338"/>
            <a:ext cx="1614779" cy="859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800" b="0" i="0" u="none" strike="noStrike" kern="1200" dirty="0">
                <a:ln>
                  <a:noFill/>
                </a:ln>
                <a:solidFill>
                  <a:srgbClr val="0070C0"/>
                </a:solidFill>
                <a:latin typeface="Bradley Hand" pitchFamily="2" charset="77"/>
                <a:ea typeface="Arial Unicode MS" pitchFamily="2"/>
                <a:cs typeface="Arial Unicode MS" pitchFamily="2"/>
              </a:rPr>
              <a:t>1962</a:t>
            </a:r>
          </a:p>
        </p:txBody>
      </p:sp>
      <p:pic>
        <p:nvPicPr>
          <p:cNvPr id="2" name="Image 1" descr="Guerre d'Algérie : l'indépendance en 1962">
            <a:extLst>
              <a:ext uri="{FF2B5EF4-FFF2-40B4-BE49-F238E27FC236}">
                <a16:creationId xmlns:a16="http://schemas.microsoft.com/office/drawing/2014/main" id="{F865896F-0D12-6C13-8897-F1BBF13FC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4" y="267762"/>
            <a:ext cx="7800975" cy="4688205"/>
          </a:xfrm>
          <a:custGeom>
            <a:avLst/>
            <a:gdLst>
              <a:gd name="csX0" fmla="*/ 0 w 7800975"/>
              <a:gd name="csY0" fmla="*/ 0 h 4688205"/>
              <a:gd name="csX1" fmla="*/ 572072 w 7800975"/>
              <a:gd name="csY1" fmla="*/ 0 h 4688205"/>
              <a:gd name="csX2" fmla="*/ 988123 w 7800975"/>
              <a:gd name="csY2" fmla="*/ 0 h 4688205"/>
              <a:gd name="csX3" fmla="*/ 1794224 w 7800975"/>
              <a:gd name="csY3" fmla="*/ 0 h 4688205"/>
              <a:gd name="csX4" fmla="*/ 2366296 w 7800975"/>
              <a:gd name="csY4" fmla="*/ 0 h 4688205"/>
              <a:gd name="csX5" fmla="*/ 2938367 w 7800975"/>
              <a:gd name="csY5" fmla="*/ 0 h 4688205"/>
              <a:gd name="csX6" fmla="*/ 3744468 w 7800975"/>
              <a:gd name="csY6" fmla="*/ 0 h 4688205"/>
              <a:gd name="csX7" fmla="*/ 4238530 w 7800975"/>
              <a:gd name="csY7" fmla="*/ 0 h 4688205"/>
              <a:gd name="csX8" fmla="*/ 5044631 w 7800975"/>
              <a:gd name="csY8" fmla="*/ 0 h 4688205"/>
              <a:gd name="csX9" fmla="*/ 5850731 w 7800975"/>
              <a:gd name="csY9" fmla="*/ 0 h 4688205"/>
              <a:gd name="csX10" fmla="*/ 6500813 w 7800975"/>
              <a:gd name="csY10" fmla="*/ 0 h 4688205"/>
              <a:gd name="csX11" fmla="*/ 7800975 w 7800975"/>
              <a:gd name="csY11" fmla="*/ 0 h 4688205"/>
              <a:gd name="csX12" fmla="*/ 7800975 w 7800975"/>
              <a:gd name="csY12" fmla="*/ 622862 h 4688205"/>
              <a:gd name="csX13" fmla="*/ 7800975 w 7800975"/>
              <a:gd name="csY13" fmla="*/ 1151959 h 4688205"/>
              <a:gd name="csX14" fmla="*/ 7800975 w 7800975"/>
              <a:gd name="csY14" fmla="*/ 1821703 h 4688205"/>
              <a:gd name="csX15" fmla="*/ 7800975 w 7800975"/>
              <a:gd name="csY15" fmla="*/ 2491446 h 4688205"/>
              <a:gd name="csX16" fmla="*/ 7800975 w 7800975"/>
              <a:gd name="csY16" fmla="*/ 3161190 h 4688205"/>
              <a:gd name="csX17" fmla="*/ 7800975 w 7800975"/>
              <a:gd name="csY17" fmla="*/ 3877815 h 4688205"/>
              <a:gd name="csX18" fmla="*/ 7800975 w 7800975"/>
              <a:gd name="csY18" fmla="*/ 4688205 h 4688205"/>
              <a:gd name="csX19" fmla="*/ 7072884 w 7800975"/>
              <a:gd name="csY19" fmla="*/ 4688205 h 4688205"/>
              <a:gd name="csX20" fmla="*/ 6578822 w 7800975"/>
              <a:gd name="csY20" fmla="*/ 4688205 h 4688205"/>
              <a:gd name="csX21" fmla="*/ 5772722 w 7800975"/>
              <a:gd name="csY21" fmla="*/ 4688205 h 4688205"/>
              <a:gd name="csX22" fmla="*/ 5122640 w 7800975"/>
              <a:gd name="csY22" fmla="*/ 4688205 h 4688205"/>
              <a:gd name="csX23" fmla="*/ 4628579 w 7800975"/>
              <a:gd name="csY23" fmla="*/ 4688205 h 4688205"/>
              <a:gd name="csX24" fmla="*/ 3978497 w 7800975"/>
              <a:gd name="csY24" fmla="*/ 4688205 h 4688205"/>
              <a:gd name="csX25" fmla="*/ 3562445 w 7800975"/>
              <a:gd name="csY25" fmla="*/ 4688205 h 4688205"/>
              <a:gd name="csX26" fmla="*/ 3146393 w 7800975"/>
              <a:gd name="csY26" fmla="*/ 4688205 h 4688205"/>
              <a:gd name="csX27" fmla="*/ 2496312 w 7800975"/>
              <a:gd name="csY27" fmla="*/ 4688205 h 4688205"/>
              <a:gd name="csX28" fmla="*/ 2002250 w 7800975"/>
              <a:gd name="csY28" fmla="*/ 4688205 h 4688205"/>
              <a:gd name="csX29" fmla="*/ 1274159 w 7800975"/>
              <a:gd name="csY29" fmla="*/ 4688205 h 4688205"/>
              <a:gd name="csX30" fmla="*/ 780097 w 7800975"/>
              <a:gd name="csY30" fmla="*/ 4688205 h 4688205"/>
              <a:gd name="csX31" fmla="*/ 0 w 7800975"/>
              <a:gd name="csY31" fmla="*/ 4688205 h 4688205"/>
              <a:gd name="csX32" fmla="*/ 0 w 7800975"/>
              <a:gd name="csY32" fmla="*/ 4159108 h 4688205"/>
              <a:gd name="csX33" fmla="*/ 0 w 7800975"/>
              <a:gd name="csY33" fmla="*/ 3583128 h 4688205"/>
              <a:gd name="csX34" fmla="*/ 0 w 7800975"/>
              <a:gd name="csY34" fmla="*/ 2866502 h 4688205"/>
              <a:gd name="csX35" fmla="*/ 0 w 7800975"/>
              <a:gd name="csY35" fmla="*/ 2102995 h 4688205"/>
              <a:gd name="csX36" fmla="*/ 0 w 7800975"/>
              <a:gd name="csY36" fmla="*/ 1480133 h 4688205"/>
              <a:gd name="csX37" fmla="*/ 0 w 7800975"/>
              <a:gd name="csY37" fmla="*/ 716626 h 4688205"/>
              <a:gd name="csX38" fmla="*/ 0 w 7800975"/>
              <a:gd name="csY38" fmla="*/ 0 h 46882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7800975" h="4688205" extrusionOk="0">
                <a:moveTo>
                  <a:pt x="0" y="0"/>
                </a:moveTo>
                <a:cubicBezTo>
                  <a:pt x="166757" y="-22744"/>
                  <a:pt x="402553" y="16861"/>
                  <a:pt x="572072" y="0"/>
                </a:cubicBezTo>
                <a:cubicBezTo>
                  <a:pt x="741591" y="-16861"/>
                  <a:pt x="854443" y="11222"/>
                  <a:pt x="988123" y="0"/>
                </a:cubicBezTo>
                <a:cubicBezTo>
                  <a:pt x="1121803" y="-11222"/>
                  <a:pt x="1556276" y="25754"/>
                  <a:pt x="1794224" y="0"/>
                </a:cubicBezTo>
                <a:cubicBezTo>
                  <a:pt x="2032172" y="-25754"/>
                  <a:pt x="2140212" y="20670"/>
                  <a:pt x="2366296" y="0"/>
                </a:cubicBezTo>
                <a:cubicBezTo>
                  <a:pt x="2592380" y="-20670"/>
                  <a:pt x="2705544" y="12275"/>
                  <a:pt x="2938367" y="0"/>
                </a:cubicBezTo>
                <a:cubicBezTo>
                  <a:pt x="3171190" y="-12275"/>
                  <a:pt x="3511009" y="-2116"/>
                  <a:pt x="3744468" y="0"/>
                </a:cubicBezTo>
                <a:cubicBezTo>
                  <a:pt x="3977927" y="2116"/>
                  <a:pt x="4023309" y="-5547"/>
                  <a:pt x="4238530" y="0"/>
                </a:cubicBezTo>
                <a:cubicBezTo>
                  <a:pt x="4453751" y="5547"/>
                  <a:pt x="4754314" y="-3940"/>
                  <a:pt x="5044631" y="0"/>
                </a:cubicBezTo>
                <a:cubicBezTo>
                  <a:pt x="5334948" y="3940"/>
                  <a:pt x="5674417" y="7978"/>
                  <a:pt x="5850731" y="0"/>
                </a:cubicBezTo>
                <a:cubicBezTo>
                  <a:pt x="6027045" y="-7978"/>
                  <a:pt x="6180035" y="12502"/>
                  <a:pt x="6500813" y="0"/>
                </a:cubicBezTo>
                <a:cubicBezTo>
                  <a:pt x="6821591" y="-12502"/>
                  <a:pt x="7432131" y="45888"/>
                  <a:pt x="7800975" y="0"/>
                </a:cubicBezTo>
                <a:cubicBezTo>
                  <a:pt x="7778988" y="230989"/>
                  <a:pt x="7787040" y="354367"/>
                  <a:pt x="7800975" y="622862"/>
                </a:cubicBezTo>
                <a:cubicBezTo>
                  <a:pt x="7814910" y="891357"/>
                  <a:pt x="7823731" y="974580"/>
                  <a:pt x="7800975" y="1151959"/>
                </a:cubicBezTo>
                <a:cubicBezTo>
                  <a:pt x="7778219" y="1329338"/>
                  <a:pt x="7781082" y="1530246"/>
                  <a:pt x="7800975" y="1821703"/>
                </a:cubicBezTo>
                <a:cubicBezTo>
                  <a:pt x="7820868" y="2113160"/>
                  <a:pt x="7816233" y="2275244"/>
                  <a:pt x="7800975" y="2491446"/>
                </a:cubicBezTo>
                <a:cubicBezTo>
                  <a:pt x="7785717" y="2707648"/>
                  <a:pt x="7771034" y="3011655"/>
                  <a:pt x="7800975" y="3161190"/>
                </a:cubicBezTo>
                <a:cubicBezTo>
                  <a:pt x="7830916" y="3310725"/>
                  <a:pt x="7792842" y="3627651"/>
                  <a:pt x="7800975" y="3877815"/>
                </a:cubicBezTo>
                <a:cubicBezTo>
                  <a:pt x="7809108" y="4127979"/>
                  <a:pt x="7788131" y="4522068"/>
                  <a:pt x="7800975" y="4688205"/>
                </a:cubicBezTo>
                <a:cubicBezTo>
                  <a:pt x="7644430" y="4657473"/>
                  <a:pt x="7279139" y="4708400"/>
                  <a:pt x="7072884" y="4688205"/>
                </a:cubicBezTo>
                <a:cubicBezTo>
                  <a:pt x="6866629" y="4668010"/>
                  <a:pt x="6678523" y="4671675"/>
                  <a:pt x="6578822" y="4688205"/>
                </a:cubicBezTo>
                <a:cubicBezTo>
                  <a:pt x="6479121" y="4704735"/>
                  <a:pt x="5972492" y="4694752"/>
                  <a:pt x="5772722" y="4688205"/>
                </a:cubicBezTo>
                <a:cubicBezTo>
                  <a:pt x="5572952" y="4681658"/>
                  <a:pt x="5264708" y="4699734"/>
                  <a:pt x="5122640" y="4688205"/>
                </a:cubicBezTo>
                <a:cubicBezTo>
                  <a:pt x="4980572" y="4676676"/>
                  <a:pt x="4871057" y="4698237"/>
                  <a:pt x="4628579" y="4688205"/>
                </a:cubicBezTo>
                <a:cubicBezTo>
                  <a:pt x="4386101" y="4678173"/>
                  <a:pt x="4256336" y="4695675"/>
                  <a:pt x="3978497" y="4688205"/>
                </a:cubicBezTo>
                <a:cubicBezTo>
                  <a:pt x="3700658" y="4680735"/>
                  <a:pt x="3739072" y="4675558"/>
                  <a:pt x="3562445" y="4688205"/>
                </a:cubicBezTo>
                <a:cubicBezTo>
                  <a:pt x="3385818" y="4700852"/>
                  <a:pt x="3308767" y="4679269"/>
                  <a:pt x="3146393" y="4688205"/>
                </a:cubicBezTo>
                <a:cubicBezTo>
                  <a:pt x="2984019" y="4697141"/>
                  <a:pt x="2779453" y="4684703"/>
                  <a:pt x="2496312" y="4688205"/>
                </a:cubicBezTo>
                <a:cubicBezTo>
                  <a:pt x="2213171" y="4691707"/>
                  <a:pt x="2123429" y="4674198"/>
                  <a:pt x="2002250" y="4688205"/>
                </a:cubicBezTo>
                <a:cubicBezTo>
                  <a:pt x="1881071" y="4702212"/>
                  <a:pt x="1538109" y="4697569"/>
                  <a:pt x="1274159" y="4688205"/>
                </a:cubicBezTo>
                <a:cubicBezTo>
                  <a:pt x="1010209" y="4678841"/>
                  <a:pt x="929019" y="4710262"/>
                  <a:pt x="780097" y="4688205"/>
                </a:cubicBezTo>
                <a:cubicBezTo>
                  <a:pt x="631175" y="4666148"/>
                  <a:pt x="245988" y="4717584"/>
                  <a:pt x="0" y="4688205"/>
                </a:cubicBezTo>
                <a:cubicBezTo>
                  <a:pt x="23543" y="4466197"/>
                  <a:pt x="-17790" y="4339819"/>
                  <a:pt x="0" y="4159108"/>
                </a:cubicBezTo>
                <a:cubicBezTo>
                  <a:pt x="17790" y="3978397"/>
                  <a:pt x="-21911" y="3791602"/>
                  <a:pt x="0" y="3583128"/>
                </a:cubicBezTo>
                <a:cubicBezTo>
                  <a:pt x="21911" y="3374654"/>
                  <a:pt x="31865" y="3108482"/>
                  <a:pt x="0" y="2866502"/>
                </a:cubicBezTo>
                <a:cubicBezTo>
                  <a:pt x="-31865" y="2624522"/>
                  <a:pt x="-16373" y="2388555"/>
                  <a:pt x="0" y="2102995"/>
                </a:cubicBezTo>
                <a:cubicBezTo>
                  <a:pt x="16373" y="1817435"/>
                  <a:pt x="-4689" y="1614251"/>
                  <a:pt x="0" y="1480133"/>
                </a:cubicBezTo>
                <a:cubicBezTo>
                  <a:pt x="4689" y="1346015"/>
                  <a:pt x="-30047" y="1057281"/>
                  <a:pt x="0" y="716626"/>
                </a:cubicBezTo>
                <a:cubicBezTo>
                  <a:pt x="30047" y="375971"/>
                  <a:pt x="30063" y="307048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1242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1" grpId="0" build="p"/>
      <p:bldP spid="111" grpId="1"/>
    </p:bld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336</Words>
  <Application>Microsoft Macintosh PowerPoint</Application>
  <PresentationFormat>Personnalisé</PresentationFormat>
  <Paragraphs>215</Paragraphs>
  <Slides>25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Bradley Hand</vt:lpstr>
      <vt:lpstr>Calibri</vt:lpstr>
      <vt:lpstr>Comic Sans MS</vt:lpstr>
      <vt:lpstr>Times New Roman</vt:lpstr>
      <vt:lpstr>Verdana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Arnaud Costechareire</cp:lastModifiedBy>
  <cp:revision>11</cp:revision>
  <dcterms:created xsi:type="dcterms:W3CDTF">2021-06-16T20:45:43Z</dcterms:created>
  <dcterms:modified xsi:type="dcterms:W3CDTF">2026-06-15T19:11:30Z</dcterms:modified>
</cp:coreProperties>
</file>