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60" r:id="rId2"/>
    <p:sldId id="261" r:id="rId3"/>
    <p:sldId id="262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04"/>
    <p:restoredTop sz="94710"/>
  </p:normalViewPr>
  <p:slideViewPr>
    <p:cSldViewPr snapToGrid="0">
      <p:cViewPr varScale="1">
        <p:scale>
          <a:sx n="178" d="100"/>
          <a:sy n="178" d="100"/>
        </p:scale>
        <p:origin x="200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C9FD8-EDB9-1345-BC73-0C36A7F59B03}" type="datetimeFigureOut">
              <a:rPr lang="fr-FR" smtClean="0"/>
              <a:t>14/03/2026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0CF43-2EDD-CE47-A972-0AA12D74D8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8552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>
            <a:extLst>
              <a:ext uri="{FF2B5EF4-FFF2-40B4-BE49-F238E27FC236}">
                <a16:creationId xmlns:a16="http://schemas.microsoft.com/office/drawing/2014/main" id="{99250A49-7EDC-CEEA-C824-DB40179D368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C6087E51-5280-CE4D-8102-28F07CAE6CB3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1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2291" name="Text Box 1">
            <a:extLst>
              <a:ext uri="{FF2B5EF4-FFF2-40B4-BE49-F238E27FC236}">
                <a16:creationId xmlns:a16="http://schemas.microsoft.com/office/drawing/2014/main" id="{7B24253E-64C7-C05A-16DF-34BA36B45837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Text Box 2">
            <a:extLst>
              <a:ext uri="{FF2B5EF4-FFF2-40B4-BE49-F238E27FC236}">
                <a16:creationId xmlns:a16="http://schemas.microsoft.com/office/drawing/2014/main" id="{3FCE090D-422A-73DA-0D15-043D624F8FD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20F566B4-94D5-2F40-6FDA-A4177ADA1EB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1EB34039-A142-3F4A-947B-4B260B471E6A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2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4339" name="Text Box 1">
            <a:extLst>
              <a:ext uri="{FF2B5EF4-FFF2-40B4-BE49-F238E27FC236}">
                <a16:creationId xmlns:a16="http://schemas.microsoft.com/office/drawing/2014/main" id="{CAD6AF70-9A01-CA87-ADCD-DBBE26D2F3A0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Text Box 2">
            <a:extLst>
              <a:ext uri="{FF2B5EF4-FFF2-40B4-BE49-F238E27FC236}">
                <a16:creationId xmlns:a16="http://schemas.microsoft.com/office/drawing/2014/main" id="{A45AB2D7-758B-8699-9DF9-A3350104DF3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D7974C-2F49-3F93-1584-AD76088EBF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1A1B336-0BCE-C0AD-80A9-2B95D44268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A16CAC-9E9E-050B-082B-71E5B47F8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92C5-5456-CE46-9F83-B066DBFBE70A}" type="datetimeFigureOut">
              <a:rPr lang="fr-FR" smtClean="0"/>
              <a:t>14/03/2026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BDEE5D-0778-EBD1-1EC8-D66E2CFEC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9B4398-340C-CDC5-04CA-E76F7F914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541D-51B7-A64C-B29C-D322B33BE3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0184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B5F587-9ACC-3EED-BFB9-B974F7433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F6EBAEA-6B6E-7DB8-067F-28DCC76087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3C2CC4-1AB9-490C-237E-25A712249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92C5-5456-CE46-9F83-B066DBFBE70A}" type="datetimeFigureOut">
              <a:rPr lang="fr-FR" smtClean="0"/>
              <a:t>14/03/2026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039A9F-D8E7-9857-53F9-FCF662DAB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B5ADEB-BB06-7B3C-71B4-FD418F7EB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541D-51B7-A64C-B29C-D322B33BE3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8863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FC959A4-C8D5-0A7A-9021-FDC7A620FD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DD545D9-239E-1FD1-CC58-D30F0C5C33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14FA46-5865-2834-040C-2CF4E44E5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92C5-5456-CE46-9F83-B066DBFBE70A}" type="datetimeFigureOut">
              <a:rPr lang="fr-FR" smtClean="0"/>
              <a:t>14/03/2026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730D46-1E64-8EF2-2A44-219ABCB54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F73706-3C57-068E-1F8D-D7BC16338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541D-51B7-A64C-B29C-D322B33BE3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008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F01596-EEFF-2C09-D3CF-1AAF4E67E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2B4957-B22C-547B-B18F-70355C3C8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A613D2-E32A-BAA3-F130-A5BE9C040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92C5-5456-CE46-9F83-B066DBFBE70A}" type="datetimeFigureOut">
              <a:rPr lang="fr-FR" smtClean="0"/>
              <a:t>14/03/2026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E165A8-1DAC-B263-1F48-E841BEB5B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331478-D98C-F2C2-3D57-DD7673B1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541D-51B7-A64C-B29C-D322B33BE3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6192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C05215-1652-4DEE-50EE-D9494E79A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B87ABD-347E-D270-57F4-4AE4C6602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16267E-8E06-B8FB-541B-22C35E18D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92C5-5456-CE46-9F83-B066DBFBE70A}" type="datetimeFigureOut">
              <a:rPr lang="fr-FR" smtClean="0"/>
              <a:t>14/03/2026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C355FF-CAC0-0FD1-F64B-760776537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5AD218-4CE4-A3E8-7915-BCB6C7BE9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541D-51B7-A64C-B29C-D322B33BE3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1546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22F470-E948-1BDF-B795-332346051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2AAD1C-CC8B-BE37-37C9-45C123C584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32B3B41-D314-CBC2-96D6-CD89EBBBE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A5BC31F-EB5D-2C40-BF91-03F80BFC8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92C5-5456-CE46-9F83-B066DBFBE70A}" type="datetimeFigureOut">
              <a:rPr lang="fr-FR" smtClean="0"/>
              <a:t>14/03/2026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99E45DC-28CA-541A-EA64-41F0946C9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98207B3-E65D-1C5A-1251-C0A54C630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541D-51B7-A64C-B29C-D322B33BE3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1963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33E898-3ED5-B25E-BAA3-AEAD40359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279ADA-4657-87FF-3294-5CC6CBC75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2C1758E-4996-CED9-0F26-A4EE0569C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9855362-3E8F-6EE2-F1DC-DB920916D2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92A6A39-C4EA-A63B-8E31-C9EE19C26C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A1BABE4-CFBC-FE98-DE87-1F1E61CEA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92C5-5456-CE46-9F83-B066DBFBE70A}" type="datetimeFigureOut">
              <a:rPr lang="fr-FR" smtClean="0"/>
              <a:t>14/03/2026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7B736C5-8163-2650-4DEB-D29ACDE8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5A33C5A-7EE0-429F-2400-2E289D61E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541D-51B7-A64C-B29C-D322B33BE3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074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5223B4-7704-C503-90AE-FB509712B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F1D9638-7C5E-2319-3129-F59870B6B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92C5-5456-CE46-9F83-B066DBFBE70A}" type="datetimeFigureOut">
              <a:rPr lang="fr-FR" smtClean="0"/>
              <a:t>14/03/2026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EB39E58-FE91-20E4-C4D9-31F79331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7CFD553-76CA-BDD3-626F-BEDCF27D4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541D-51B7-A64C-B29C-D322B33BE3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6311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A160492-2BBF-C4E9-E381-C983D3797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92C5-5456-CE46-9F83-B066DBFBE70A}" type="datetimeFigureOut">
              <a:rPr lang="fr-FR" smtClean="0"/>
              <a:t>14/03/2026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3C90EA2-A91C-1C8E-1FB2-A2B9F4468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8B4F0A6-F8EB-8182-875A-D2A38A6A8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541D-51B7-A64C-B29C-D322B33BE3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1611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272AD2-05E0-6F42-F06F-C0AC3A6A2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304E08-8F5C-9C7D-E5B1-BAF1B6E83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DA0460A-9867-FD66-048B-DA79F1CA1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ACF2D11-5AA2-3EBC-C2AC-F4403292A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92C5-5456-CE46-9F83-B066DBFBE70A}" type="datetimeFigureOut">
              <a:rPr lang="fr-FR" smtClean="0"/>
              <a:t>14/03/2026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FE60BAD-CA6A-8068-A2B5-7005EBCF4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602BA5-5876-5C67-9E2A-CC3C6ED43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541D-51B7-A64C-B29C-D322B33BE3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2406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B2644-8770-2088-5D17-4E4499EF4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2E3E23E-FEFF-DFFD-ABA8-B6216BCC10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EC93F9-31B3-77E1-8550-BB710C2DB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1AFC46-39BE-9CCF-FBA9-AB6507BB3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92C5-5456-CE46-9F83-B066DBFBE70A}" type="datetimeFigureOut">
              <a:rPr lang="fr-FR" smtClean="0"/>
              <a:t>14/03/2026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57FA82F-AB42-8B2B-4016-21FFEAD75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6B2AFB8-51B2-A9F7-B32A-DE0367A12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541D-51B7-A64C-B29C-D322B33BE3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97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D3D2289-400F-586C-D9BB-613105805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43F34C-D4EC-A02C-354B-D1A63407C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C7D3E8-F1F6-A5B7-B230-A18D645171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CB92C5-5456-CE46-9F83-B066DBFBE70A}" type="datetimeFigureOut">
              <a:rPr lang="fr-FR" smtClean="0"/>
              <a:t>14/03/2026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EBE74E-73AE-0D00-3F5C-32ED080C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D951A2-8ABB-1640-1611-4B08EF803E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99541D-51B7-A64C-B29C-D322B33BE3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8384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47DC453-5551-2DE3-2EBE-AD12C3E94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33" y="156484"/>
            <a:ext cx="11901147" cy="6191763"/>
          </a:xfrm>
          <a:prstGeom prst="rect">
            <a:avLst/>
          </a:prstGeom>
        </p:spPr>
      </p:pic>
      <p:sp>
        <p:nvSpPr>
          <p:cNvPr id="7170" name="Text Box 2">
            <a:extLst>
              <a:ext uri="{FF2B5EF4-FFF2-40B4-BE49-F238E27FC236}">
                <a16:creationId xmlns:a16="http://schemas.microsoft.com/office/drawing/2014/main" id="{5E7C99B7-3792-D882-1C7D-D1D9868C4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1649" y="2208649"/>
            <a:ext cx="1502078" cy="43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6000"/>
              </a:lnSpc>
            </a:pPr>
            <a:r>
              <a:rPr lang="fr-FR" altLang="fr-FR" sz="26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tissu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63150D64-1D1A-E8A1-611D-8C4025D31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198" y="2220639"/>
            <a:ext cx="1502077" cy="43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6000"/>
              </a:lnSpc>
            </a:pPr>
            <a:r>
              <a:rPr lang="fr-FR" altLang="fr-FR" sz="26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laine</a:t>
            </a: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D5EA3376-F63D-5167-5586-D9E2FCC5A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9388" y="2208649"/>
            <a:ext cx="2317512" cy="659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6000"/>
              </a:lnSpc>
            </a:pPr>
            <a:r>
              <a:rPr lang="fr-FR" altLang="fr-FR" sz="26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vêtements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D6F61A36-11E0-84BB-CB46-0EAC469DF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299" y="5566703"/>
            <a:ext cx="2750930" cy="43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6000"/>
              </a:lnSpc>
            </a:pPr>
            <a:r>
              <a:rPr lang="fr-FR" altLang="fr-FR" sz="26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Association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BECAD58C-2AD4-108D-33FF-72D8B0EF6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2382" y="5566702"/>
            <a:ext cx="2750930" cy="43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6000"/>
              </a:lnSpc>
            </a:pPr>
            <a:r>
              <a:rPr lang="fr-FR" altLang="fr-FR" sz="26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personnes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BB70DD0-B5C1-61FD-1766-A81AC14F6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5970" y="5566701"/>
            <a:ext cx="2750930" cy="43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6000"/>
              </a:lnSpc>
            </a:pPr>
            <a:r>
              <a:rPr lang="fr-FR" altLang="fr-FR" sz="26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métiers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55E07C8-7FE4-2939-FB81-51D4C9147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33" y="77513"/>
            <a:ext cx="11477134" cy="6702973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54BAC2B2-2416-4F87-6935-B24B81F18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925" y="2297985"/>
            <a:ext cx="1545024" cy="43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6000"/>
              </a:lnSpc>
            </a:pPr>
            <a:r>
              <a:rPr lang="fr-FR" altLang="fr-FR" sz="26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Grand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426B8172-3143-AC5D-051F-725D6ED51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876" y="2308494"/>
            <a:ext cx="1545024" cy="43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6000"/>
              </a:lnSpc>
            </a:pPr>
            <a:r>
              <a:rPr lang="fr-FR" altLang="fr-FR" sz="26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marché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B58E8A96-3724-FB8B-5865-2CF16F7C0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6290" y="2308494"/>
            <a:ext cx="2204507" cy="43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6000"/>
              </a:lnSpc>
            </a:pPr>
            <a:r>
              <a:rPr lang="fr-FR" altLang="fr-FR" sz="26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longtemps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1C79534D-6233-9745-8569-CC1148173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9550" y="2308494"/>
            <a:ext cx="2204507" cy="43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6000"/>
              </a:lnSpc>
            </a:pPr>
            <a:r>
              <a:rPr lang="fr-FR" altLang="fr-FR" sz="26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marchands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064B752B-FD0E-BD80-8F93-9F4EB81EA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635" y="6055433"/>
            <a:ext cx="1545024" cy="43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6000"/>
              </a:lnSpc>
            </a:pPr>
            <a:r>
              <a:rPr lang="fr-FR" altLang="fr-FR" sz="26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Espace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B7A2C6DD-0E0A-F7EC-C872-DA1DB2D78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8267" y="6067415"/>
            <a:ext cx="1939155" cy="43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6000"/>
              </a:lnSpc>
            </a:pPr>
            <a:r>
              <a:rPr lang="fr-FR" altLang="fr-FR" sz="26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sculptures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557258A5-991D-0A1F-54D6-8EAAAEAD4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5087" y="6065942"/>
            <a:ext cx="2204507" cy="43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6000"/>
              </a:lnSpc>
            </a:pPr>
            <a:r>
              <a:rPr lang="fr-FR" altLang="fr-FR" sz="26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portail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88CF4243-91EF-DEF9-25CB-E6EA86EF9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3950" y="6067416"/>
            <a:ext cx="1939155" cy="43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6000"/>
              </a:lnSpc>
            </a:pPr>
            <a:r>
              <a:rPr lang="fr-FR" altLang="fr-FR" sz="26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église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3B9C2E3-4030-96EF-74AD-55573D750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55" y="138570"/>
            <a:ext cx="11772219" cy="6577539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0A633C96-88F3-A413-4EA5-F61FC18FF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374" y="2538443"/>
            <a:ext cx="1502078" cy="43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6000"/>
              </a:lnSpc>
            </a:pPr>
            <a:r>
              <a:rPr lang="fr-FR" altLang="fr-FR" sz="26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Grande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A26CDBA9-2826-7F6C-F602-84984AFB1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2872" y="2538443"/>
            <a:ext cx="2039019" cy="43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6000"/>
              </a:lnSpc>
            </a:pPr>
            <a:r>
              <a:rPr lang="fr-FR" altLang="fr-FR" sz="26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ouverture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3A9CAA4D-4A31-80C0-7AE8-8D2E7F603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6138" y="2538443"/>
            <a:ext cx="2174962" cy="659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6000"/>
              </a:lnSpc>
            </a:pPr>
            <a:r>
              <a:rPr lang="fr-FR" altLang="fr-FR" sz="26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circulaire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F9ED87A2-45C2-778C-4286-758E62996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8368" y="5938178"/>
            <a:ext cx="1100476" cy="43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6000"/>
              </a:lnSpc>
            </a:pPr>
            <a:r>
              <a:rPr lang="fr-FR" altLang="fr-FR" sz="26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Taxe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2EB888FD-78C5-0ABA-079E-A5ADC6048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582" y="5963306"/>
            <a:ext cx="1249756" cy="43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6000"/>
              </a:lnSpc>
            </a:pPr>
            <a:r>
              <a:rPr lang="fr-FR" altLang="fr-FR" sz="26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nature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2BDADF3A-0151-C103-201B-BE9643774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7183" y="5963305"/>
            <a:ext cx="1308218" cy="43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6000"/>
              </a:lnSpc>
            </a:pPr>
            <a:r>
              <a:rPr lang="fr-FR" altLang="fr-FR" sz="26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Église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6071461C-B9DB-422F-AC90-6E437783F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1354" y="2538442"/>
            <a:ext cx="2039020" cy="659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6000"/>
              </a:lnSpc>
            </a:pPr>
            <a:r>
              <a:rPr lang="fr-FR" altLang="fr-FR" sz="26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vitraux</a:t>
            </a:r>
          </a:p>
        </p:txBody>
      </p:sp>
    </p:spTree>
    <p:extLst>
      <p:ext uri="{BB962C8B-B14F-4D97-AF65-F5344CB8AC3E}">
        <p14:creationId xmlns:p14="http://schemas.microsoft.com/office/powerpoint/2010/main" val="297710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23</Words>
  <Application>Microsoft Macintosh PowerPoint</Application>
  <PresentationFormat>Grand écran</PresentationFormat>
  <Paragraphs>23</Paragraphs>
  <Slides>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Aptos</vt:lpstr>
      <vt:lpstr>Aptos Display</vt:lpstr>
      <vt:lpstr>Arial</vt:lpstr>
      <vt:lpstr>Times New Roman</vt:lpstr>
      <vt:lpstr>Verdana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Arnaud Costechareire</dc:creator>
  <cp:lastModifiedBy>Arnaud Costechareire</cp:lastModifiedBy>
  <cp:revision>3</cp:revision>
  <dcterms:created xsi:type="dcterms:W3CDTF">2025-02-08T09:14:04Z</dcterms:created>
  <dcterms:modified xsi:type="dcterms:W3CDTF">2026-03-14T12:15:50Z</dcterms:modified>
</cp:coreProperties>
</file>