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4"/>
  </p:notesMasterIdLst>
  <p:handoutMasterIdLst>
    <p:handoutMasterId r:id="rId5"/>
  </p:handoutMasterIdLst>
  <p:sldIdLst>
    <p:sldId id="256" r:id="rId3"/>
  </p:sldIdLst>
  <p:sldSz cx="10080625" cy="5670550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46"/>
    <p:restoredTop sz="94674"/>
  </p:normalViewPr>
  <p:slideViewPr>
    <p:cSldViewPr snapToGrid="0">
      <p:cViewPr varScale="1">
        <p:scale>
          <a:sx n="207" d="100"/>
          <a:sy n="207" d="100"/>
        </p:scale>
        <p:origin x="168" y="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3EB64A26-FAF2-3A0B-25E0-455BC3932DCE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fr-FR" sz="1400" b="0" i="0" u="none" strike="noStrike" kern="1200" cap="none">
              <a:ln>
                <a:noFill/>
              </a:ln>
              <a:latin typeface="Liberation Sans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7C88A41-C8AF-20F6-3C77-F60E24A5BE30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fr-FR" sz="1400" b="0" i="0" u="none" strike="noStrike" kern="1200" cap="none">
              <a:ln>
                <a:noFill/>
              </a:ln>
              <a:latin typeface="Liberation Sans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060E3AA-7E59-7782-D405-819E1B3E8A4B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b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fr-FR" sz="1400" b="0" i="0" u="none" strike="noStrike" kern="1200" cap="none">
              <a:ln>
                <a:noFill/>
              </a:ln>
              <a:latin typeface="Liberation Sans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B0F6DBE-F4E2-08A0-E727-E795E3B4F197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6D992CE3-A56C-C34B-9DD9-47B7ED7A6083}" type="slidenum">
              <a:t>‹N°›</a:t>
            </a:fld>
            <a:endParaRPr lang="fr-FR" sz="1400" b="0" i="0" u="none" strike="noStrike" kern="1200" cap="none">
              <a:ln>
                <a:noFill/>
              </a:ln>
              <a:latin typeface="Liberation Sans" pitchFamily="18"/>
              <a:ea typeface="PingFang SC" pitchFamily="2"/>
              <a:cs typeface="Arial Unicode M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4107352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612D8E95-38E4-2CAC-4705-BB73D528B2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F5F226B1-5C99-60A1-2597-9E739F7CAECE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4" name="Espace réservé de l'en-tête 3">
            <a:extLst>
              <a:ext uri="{FF2B5EF4-FFF2-40B4-BE49-F238E27FC236}">
                <a16:creationId xmlns:a16="http://schemas.microsoft.com/office/drawing/2014/main" id="{603D59A5-E52A-9456-5E37-1DB3876327D0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fr-FR" sz="1400" kern="1200">
                <a:latin typeface="Liberation Serif" pitchFamily="18"/>
                <a:ea typeface="Tahoma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EA5E67A-3A37-3249-653A-7FA794C9B537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fr-FR" sz="1400" kern="1200">
                <a:latin typeface="Liberation Serif" pitchFamily="18"/>
                <a:ea typeface="Tahoma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E13B2F8-1F0D-FF4F-3011-584056166D3F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fr-FR" sz="1400" kern="1200">
                <a:latin typeface="Liberation Serif" pitchFamily="18"/>
                <a:ea typeface="Tahoma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0670811-8137-B29E-1901-1CE6DD3A9DE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fr-FR" sz="1400" kern="1200">
                <a:latin typeface="Liberation Serif" pitchFamily="18"/>
                <a:ea typeface="Tahoma" pitchFamily="2"/>
                <a:cs typeface="Tahoma" pitchFamily="2"/>
              </a:defRPr>
            </a:lvl1pPr>
          </a:lstStyle>
          <a:p>
            <a:pPr lvl="0"/>
            <a:fld id="{88369791-6DA1-E244-904F-59AF59AB6DBE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9594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fr-F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cs typeface="Arial Unicode MS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numéro de diapositive 6">
            <a:extLst>
              <a:ext uri="{FF2B5EF4-FFF2-40B4-BE49-F238E27FC236}">
                <a16:creationId xmlns:a16="http://schemas.microsoft.com/office/drawing/2014/main" id="{C7703157-D442-97B4-230C-0B20EC95044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BF92D47-7251-9142-BC1A-2A9E0D4E875B}" type="slidenum">
              <a:t>1</a:t>
            </a:fld>
            <a:endParaRPr lang="fr-FR"/>
          </a:p>
        </p:txBody>
      </p:sp>
      <p:sp>
        <p:nvSpPr>
          <p:cNvPr id="2" name="Rectangle 21">
            <a:extLst>
              <a:ext uri="{FF2B5EF4-FFF2-40B4-BE49-F238E27FC236}">
                <a16:creationId xmlns:a16="http://schemas.microsoft.com/office/drawing/2014/main" id="{C71C5DBE-C1B4-E696-6C87-98B0B8D6BD53}"/>
              </a:ext>
            </a:extLst>
          </p:cNvPr>
          <p:cNvSpPr txBox="1"/>
          <p:nvPr/>
        </p:nvSpPr>
        <p:spPr>
          <a:xfrm>
            <a:off x="4278240" y="10156680"/>
            <a:ext cx="3279600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723960" algn="l"/>
                <a:tab pos="1447920" algn="l"/>
                <a:tab pos="2171520" algn="l"/>
                <a:tab pos="2895479" algn="l"/>
              </a:tabLst>
              <a:defRPr sz="1800"/>
            </a:pPr>
            <a:fld id="{B4381A1D-6C38-6C4B-8B2F-3CC7EFD493D1}" type="slidenum">
              <a:t>1</a:t>
            </a:fld>
            <a:endParaRPr lang="fr-F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Arial Unicode MS" pitchFamily="34"/>
              <a:cs typeface="Arial Unicode MS" pitchFamily="34"/>
            </a:endParaRPr>
          </a:p>
        </p:txBody>
      </p:sp>
      <p:sp>
        <p:nvSpPr>
          <p:cNvPr id="3" name="Text Box 1">
            <a:extLst>
              <a:ext uri="{FF2B5EF4-FFF2-40B4-BE49-F238E27FC236}">
                <a16:creationId xmlns:a16="http://schemas.microsoft.com/office/drawing/2014/main" id="{3DBDAFA7-D7AC-B98E-F4CE-4C50F9AF43F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1525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1C906596-A230-D577-2183-156579E5F0D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5640" y="5078520"/>
            <a:ext cx="6047279" cy="4809960"/>
          </a:xfrm>
        </p:spPr>
        <p:txBody>
          <a:bodyPr vert="horz" wrap="none" anchor="ctr" anchorCtr="0">
            <a:noAutofit/>
          </a:bodyPr>
          <a:lstStyle/>
          <a:p>
            <a:endParaRPr lang="fr-FR" sz="281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3AA613-A5AF-697E-2753-7E778A1DDF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475" y="928688"/>
            <a:ext cx="7559675" cy="197326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557899F-66D1-697C-039E-A710F95F2D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475" y="2978150"/>
            <a:ext cx="7559675" cy="13700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31420E-2355-09CD-6A2A-25FAA84E5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FB028BD-0939-5EA2-AA7F-658A297D3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7765E6C-4B9E-FE9A-DF04-C11B0FB98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F788FBC-9294-8A44-96A7-D5EA7EED1ECA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7589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E022E8-4751-6D6C-ED7C-56CDD11A7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5582BEB-56E6-71D3-1EB6-C066B5873B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E40780E-5CF7-2042-F6DC-A93A9E2BD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1403E16-7A0E-5F1F-25A5-DAB8FC324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AC2573-A002-D251-EF2D-0C715A5B3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D346EC6-3F27-B043-80F7-3A9C4EFD7A07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0182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42C229E-49EC-79F2-EC0E-9061F7167B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08850" y="225425"/>
            <a:ext cx="2266950" cy="43894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AEDD377-ED7E-9736-BE2B-799D19E223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3238" y="225425"/>
            <a:ext cx="6653212" cy="43894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3573B66-6C4D-4E1E-EE9A-EA89847F1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960035B-B092-3363-3EBE-2FFEDCEBA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265924D-0D5C-3489-3DB0-DE0E9C21C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292F166-A93F-9341-9D25-D5C7AFF1FF7C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779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5BAC2F-864C-E7D4-A8E5-2284E4160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6AC5CFC-5872-5700-BCA2-FD2E5D1558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AF7244-8E5E-7983-4C40-1FE7DEC22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399C6A-C735-9CBB-79EC-2E770003B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D518018-6E82-162F-04A6-8346AB570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8CC77F8-E6B8-114D-94FD-0A14272255B7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4286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F4E9D3-5B99-B926-BCDB-696903DBA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414463"/>
            <a:ext cx="8694737" cy="23574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E390E47-3FBF-8B56-1989-35FFE577A0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388" y="3794125"/>
            <a:ext cx="8694737" cy="124142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C538583-7706-F320-86BF-977EAB2F8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CF9A06-D954-1C95-E1A9-DC67C3759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BAFBFAC-0054-AAC7-7E08-874BDBF84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2982832-BD9A-2640-95AF-07653AE42D9A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1404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E12F81-27BB-3749-953F-8B5A9DE2C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768F60C-F192-9CFC-FC84-7836D280D1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3238" y="1327150"/>
            <a:ext cx="4459287" cy="328771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22F2DD9-63B6-5C6A-7A03-6B7696A5A3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4925" y="1327150"/>
            <a:ext cx="4460875" cy="328771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5DF2D22-4B6C-3C7A-318B-C6821266D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4544ADF-000A-EBBA-5075-44C5C351D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E84FA2C-343A-C713-B8FA-736FAC820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E64BB8D-D70D-064D-ACCE-81082B2749C5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2060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F6C486-9043-E729-CC4A-98F57D0FF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01625"/>
            <a:ext cx="8694737" cy="10969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0866289-E643-1965-B83F-1E3C99EFC0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738" y="1390650"/>
            <a:ext cx="4265612" cy="681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8A8714C-56EA-1832-D471-6CCA6DA118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738" y="2071688"/>
            <a:ext cx="4265612" cy="30464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9FCBF39-3919-5B57-129D-27259A3DF7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03813" y="1390650"/>
            <a:ext cx="4284662" cy="681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EC56E27-B8F5-615C-C7C1-6060142A8E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03813" y="2071688"/>
            <a:ext cx="4284662" cy="30464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01E1006-354D-1953-BD8C-45FA13B60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20F8DB7-DC53-2E53-2A0C-7F7E5FFC9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48AD253-AD2F-DA19-A15E-5A6B01E1D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DE74B8D-B108-E149-9176-E3FE0B30E1D6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0723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613F32-621B-5872-87D6-12DDC5906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69FA0EC-0DBE-46BB-ECD3-F44911A74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A1F3F5F-2FCA-F4B3-1931-6708E2756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FDE17B6-F533-EC1D-B216-EED4DFCB9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790573F-3C5E-A842-AA68-DA889CF01DC4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4265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1E56F64-6C82-20FE-88A3-A328C0FE9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A723309-F92F-7D39-A0E5-0B1E2987E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28CE977-A28D-7BF2-55D2-38EB8E437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9C95F82-1E43-9542-B6E2-81ECAFC6C1E4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864936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C78B48-B959-BAB3-63E1-5C970AE40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77825"/>
            <a:ext cx="3251200" cy="1323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E29858C-FFF9-2E96-3E56-1BA37F7A73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0" y="815975"/>
            <a:ext cx="5102225" cy="40306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8FAC50B-29F6-9D3C-4EEF-70DF3B64CD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1701800"/>
            <a:ext cx="3251200" cy="3151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272B3A1-9BB6-F1C9-FED7-E01DBA947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A55AA80-7A6B-E6CD-D398-7F508D1FB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4F6C08A-EBA7-D1AF-6038-EA0DA0E9A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CACDB9B-2308-9846-A705-B877B6279735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5848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E16960-8722-D6C6-F0F9-B5499A232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77825"/>
            <a:ext cx="3251200" cy="1323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B217FD7-1D5D-FFB9-9C5B-30DA82115D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86250" y="815975"/>
            <a:ext cx="5102225" cy="40306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1E78895-C129-970F-F36F-C6AB524DDC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1701800"/>
            <a:ext cx="3251200" cy="3151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29D4FE3-F8FE-806B-72D3-D415FEB6D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D49097B-AB8B-2F90-7A2C-D11539FCC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9194754-0E4B-9789-F641-13D3379F5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76B167C-5256-BF40-99D3-6F9BA0DEF269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9145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D1B7266-63E4-CD9E-8C33-3C4EA5E8F03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3999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0001211-4F8A-51AE-5FD6-885A507EFFC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03999" y="1326600"/>
            <a:ext cx="9071640" cy="3288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EDFF370-3CE1-BBA7-27FB-B92F51DBAABA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503999" y="5165280"/>
            <a:ext cx="2348280" cy="3906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fr-FR" sz="1400" kern="1200">
                <a:latin typeface="Liberation Serif" pitchFamily="18"/>
                <a:ea typeface="Tahoma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DEC3BFA-FFA4-D11D-01CD-B1F874DFCFBD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ctr" rtl="0" hangingPunct="0">
              <a:buNone/>
              <a:tabLst/>
              <a:defRPr lang="fr-FR" sz="1400" kern="1200">
                <a:latin typeface="Liberation Serif" pitchFamily="18"/>
                <a:ea typeface="Tahoma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0A9DA6E-C409-589C-BA8B-18333B58F702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fr-FR" sz="1400" kern="1200">
                <a:latin typeface="Liberation Serif" pitchFamily="18"/>
                <a:ea typeface="Tahoma" pitchFamily="2"/>
                <a:cs typeface="Tahoma" pitchFamily="2"/>
              </a:defRPr>
            </a:lvl1pPr>
          </a:lstStyle>
          <a:p>
            <a:pPr lvl="0"/>
            <a:fld id="{D48FAC45-ABAB-D64D-83A5-F9797550834E}" type="slidenum"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fr-FR" sz="44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cs typeface="Arial Unicode MS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fr-FR" sz="32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cs typeface="Arial Unicode MS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B11B4E7D-A4EE-D3B2-D7BC-16D4F6D85736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502200" y="5164560"/>
            <a:ext cx="2346480" cy="389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lvl="0" rtl="0" hangingPunct="0">
              <a:buNone/>
              <a:tabLst/>
              <a:defRPr lang="fr-FR" sz="2400" kern="1200">
                <a:latin typeface="Liberation Serif" pitchFamily="18"/>
                <a:ea typeface="Tahoma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B89B97B-8435-CB09-53BA-D9A88232082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445919" y="5164560"/>
            <a:ext cx="3193920" cy="389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1">
            <a:noAutofit/>
          </a:bodyPr>
          <a:lstStyle>
            <a:lvl1pPr lvl="0" rtl="0" hangingPunct="0">
              <a:buNone/>
              <a:tabLst/>
              <a:defRPr lang="fr-FR" sz="2400" kern="1200">
                <a:latin typeface="Liberation Serif" pitchFamily="18"/>
                <a:ea typeface="Tahoma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9DBB564-F095-3AE3-5EA1-FF3C5F3B6270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7225560" y="5164560"/>
            <a:ext cx="2346480" cy="389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marL="0" marR="0" lvl="0" indent="0" algn="r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723960" algn="l"/>
                <a:tab pos="1447920" algn="l"/>
                <a:tab pos="2171520" algn="l"/>
              </a:tabLst>
              <a:defRPr lang="fr-FR" sz="1400" b="0" i="0" u="none" strike="noStrike" kern="1200" cap="none" spc="0" baseline="0">
                <a:solidFill>
                  <a:srgbClr val="000000"/>
                </a:solidFill>
                <a:latin typeface="Times New Roman" pitchFamily="18"/>
                <a:ea typeface="Arial Unicode MS" pitchFamily="34"/>
                <a:cs typeface="Arial Unicode MS" pitchFamily="34"/>
              </a:defRPr>
            </a:lvl1pPr>
          </a:lstStyle>
          <a:p>
            <a:pPr lvl="0"/>
            <a:fld id="{F8969485-B82A-C440-9BBF-1C5291329196}" type="slidenum">
              <a:t>‹N°›</a:t>
            </a:fld>
            <a:endParaRPr lang="fr-FR"/>
          </a:p>
        </p:txBody>
      </p:sp>
      <p:sp>
        <p:nvSpPr>
          <p:cNvPr id="5" name="Espace réservé du titre 4">
            <a:extLst>
              <a:ext uri="{FF2B5EF4-FFF2-40B4-BE49-F238E27FC236}">
                <a16:creationId xmlns:a16="http://schemas.microsoft.com/office/drawing/2014/main" id="{2C9771B0-2D6D-2D3B-DE72-1EA9C5DE58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2559" y="224640"/>
            <a:ext cx="9071280" cy="946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fr-FR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AF7AEE8-CDCF-F5FB-4EE5-45337DC1513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02559" y="1325520"/>
            <a:ext cx="9071280" cy="32878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rtl="0" hangingPunct="0">
        <a:tabLst/>
        <a:defRPr lang="fr-FR" sz="384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cs typeface="Arial Unicode MS" pitchFamily="2"/>
        </a:defRPr>
      </a:lvl1pPr>
    </p:titleStyle>
    <p:bodyStyle>
      <a:lvl1pPr marL="0" marR="0" indent="0" rtl="0" hangingPunct="0">
        <a:spcBef>
          <a:spcPts val="1225"/>
        </a:spcBef>
        <a:spcAft>
          <a:spcPts val="0"/>
        </a:spcAft>
        <a:tabLst/>
        <a:defRPr lang="fr-FR" sz="279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cs typeface="Arial Unicode MS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C1668E8B-6C65-0B83-8623-3C2300FD4B8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11240" y="7200"/>
            <a:ext cx="9509760" cy="5670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 Box 13">
            <a:extLst>
              <a:ext uri="{FF2B5EF4-FFF2-40B4-BE49-F238E27FC236}">
                <a16:creationId xmlns:a16="http://schemas.microsoft.com/office/drawing/2014/main" id="{2FB6ADEB-9131-A7F2-1A09-1A57FB09D522}"/>
              </a:ext>
            </a:extLst>
          </p:cNvPr>
          <p:cNvSpPr txBox="1"/>
          <p:nvPr/>
        </p:nvSpPr>
        <p:spPr>
          <a:xfrm>
            <a:off x="1268280" y="4601880"/>
            <a:ext cx="2240640" cy="63648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16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723960" algn="l"/>
                <a:tab pos="1447920" algn="l"/>
              </a:tabLst>
              <a:defRPr sz="1400"/>
            </a:pPr>
            <a:r>
              <a:rPr lang="fr-FR" sz="1400" b="0" i="0" u="none" strike="noStrike" kern="1200" cap="none" spc="0" baseline="0" dirty="0">
                <a:ln>
                  <a:noFill/>
                </a:ln>
                <a:solidFill>
                  <a:srgbClr val="0000FF"/>
                </a:solidFill>
                <a:latin typeface="Comic Sans MS" pitchFamily="66"/>
                <a:ea typeface="Arial Unicode MS" pitchFamily="34"/>
                <a:cs typeface="Arial Unicode MS" pitchFamily="34"/>
              </a:rPr>
              <a:t>Mohammed naît</a:t>
            </a:r>
          </a:p>
          <a:p>
            <a:pPr marL="0" marR="0" lvl="0" indent="0" algn="l" rtl="0" hangingPunct="0">
              <a:lnSpc>
                <a:spcPct val="116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723960" algn="l"/>
                <a:tab pos="1447920" algn="l"/>
              </a:tabLst>
              <a:defRPr sz="1400"/>
            </a:pPr>
            <a:r>
              <a:rPr lang="fr-FR" sz="1400" b="0" i="0" u="none" strike="noStrike" kern="1200" cap="none" spc="0" baseline="0" dirty="0">
                <a:ln>
                  <a:noFill/>
                </a:ln>
                <a:solidFill>
                  <a:srgbClr val="0000FF"/>
                </a:solidFill>
                <a:latin typeface="Comic Sans MS" pitchFamily="66"/>
                <a:ea typeface="Arial Unicode MS" pitchFamily="34"/>
                <a:cs typeface="Arial Unicode MS" pitchFamily="34"/>
              </a:rPr>
              <a:t>en </a:t>
            </a:r>
            <a:r>
              <a:rPr lang="fr-FR" sz="1400" b="0" i="0" u="none" strike="noStrike" kern="1200" cap="none" spc="0" baseline="0" dirty="0">
                <a:ln>
                  <a:noFill/>
                </a:ln>
                <a:solidFill>
                  <a:srgbClr val="FF0000"/>
                </a:solidFill>
                <a:latin typeface="Comic Sans MS" pitchFamily="66"/>
                <a:ea typeface="Arial Unicode MS" pitchFamily="34"/>
                <a:cs typeface="Arial Unicode MS" pitchFamily="34"/>
              </a:rPr>
              <a:t>571</a:t>
            </a:r>
          </a:p>
        </p:txBody>
      </p:sp>
      <p:sp>
        <p:nvSpPr>
          <p:cNvPr id="4" name="Text Box 14">
            <a:extLst>
              <a:ext uri="{FF2B5EF4-FFF2-40B4-BE49-F238E27FC236}">
                <a16:creationId xmlns:a16="http://schemas.microsoft.com/office/drawing/2014/main" id="{D8C7E68E-926A-33A5-9F9B-E4F8D83F118E}"/>
              </a:ext>
            </a:extLst>
          </p:cNvPr>
          <p:cNvSpPr txBox="1"/>
          <p:nvPr/>
        </p:nvSpPr>
        <p:spPr>
          <a:xfrm>
            <a:off x="704880" y="2429640"/>
            <a:ext cx="1125720" cy="35856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16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723960" algn="l"/>
                <a:tab pos="1447920" algn="l"/>
              </a:tabLst>
              <a:defRPr sz="1400"/>
            </a:pPr>
            <a:r>
              <a:rPr lang="fr-FR" sz="1400" b="0" i="0" u="none" strike="noStrike" kern="1200" cap="none" spc="0" baseline="0" dirty="0">
                <a:ln>
                  <a:noFill/>
                </a:ln>
                <a:solidFill>
                  <a:srgbClr val="FF0000"/>
                </a:solidFill>
                <a:latin typeface="Comic Sans MS" pitchFamily="66"/>
                <a:ea typeface="Arial Unicode MS" pitchFamily="34"/>
                <a:cs typeface="Arial Unicode MS" pitchFamily="34"/>
              </a:rPr>
              <a:t>La Mecque</a:t>
            </a:r>
          </a:p>
        </p:txBody>
      </p:sp>
      <p:sp>
        <p:nvSpPr>
          <p:cNvPr id="5" name="Text Box 15">
            <a:extLst>
              <a:ext uri="{FF2B5EF4-FFF2-40B4-BE49-F238E27FC236}">
                <a16:creationId xmlns:a16="http://schemas.microsoft.com/office/drawing/2014/main" id="{386AC030-D455-B12F-9D8D-B5E06D7FE1F4}"/>
              </a:ext>
            </a:extLst>
          </p:cNvPr>
          <p:cNvSpPr txBox="1"/>
          <p:nvPr/>
        </p:nvSpPr>
        <p:spPr>
          <a:xfrm>
            <a:off x="8043840" y="2422046"/>
            <a:ext cx="847080" cy="35856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16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723960" algn="l"/>
                <a:tab pos="1447920" algn="l"/>
              </a:tabLst>
              <a:defRPr sz="1400"/>
            </a:pPr>
            <a:r>
              <a:rPr lang="fr-FR" sz="1400" b="0" i="0" u="none" strike="noStrike" kern="1200" cap="none" spc="0" baseline="0" dirty="0">
                <a:ln>
                  <a:noFill/>
                </a:ln>
                <a:solidFill>
                  <a:srgbClr val="FF0000"/>
                </a:solidFill>
                <a:latin typeface="Comic Sans MS" pitchFamily="66"/>
                <a:ea typeface="Arial Unicode MS" pitchFamily="34"/>
                <a:cs typeface="Arial Unicode MS" pitchFamily="34"/>
              </a:rPr>
              <a:t>Médine</a:t>
            </a:r>
          </a:p>
        </p:txBody>
      </p:sp>
      <p:sp>
        <p:nvSpPr>
          <p:cNvPr id="6" name="Text Box 16">
            <a:extLst>
              <a:ext uri="{FF2B5EF4-FFF2-40B4-BE49-F238E27FC236}">
                <a16:creationId xmlns:a16="http://schemas.microsoft.com/office/drawing/2014/main" id="{19E054E5-AE1D-6C52-9822-2B94AA6DDAB6}"/>
              </a:ext>
            </a:extLst>
          </p:cNvPr>
          <p:cNvSpPr txBox="1"/>
          <p:nvPr/>
        </p:nvSpPr>
        <p:spPr>
          <a:xfrm>
            <a:off x="2089800" y="892080"/>
            <a:ext cx="2240640" cy="35856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16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723960" algn="l"/>
                <a:tab pos="1447920" algn="l"/>
              </a:tabLst>
              <a:defRPr sz="1400"/>
            </a:pPr>
            <a:r>
              <a:rPr lang="fr-FR" sz="1400" b="0" i="0" u="none" strike="noStrike" kern="1200" cap="none" spc="0" baseline="0" dirty="0">
                <a:ln>
                  <a:noFill/>
                </a:ln>
                <a:solidFill>
                  <a:srgbClr val="FF0000"/>
                </a:solidFill>
                <a:latin typeface="Comic Sans MS" pitchFamily="66"/>
                <a:ea typeface="Arial Unicode MS" pitchFamily="34"/>
                <a:cs typeface="Arial Unicode MS" pitchFamily="34"/>
              </a:rPr>
              <a:t>610</a:t>
            </a:r>
          </a:p>
        </p:txBody>
      </p:sp>
      <p:sp>
        <p:nvSpPr>
          <p:cNvPr id="7" name="Text Box 17">
            <a:extLst>
              <a:ext uri="{FF2B5EF4-FFF2-40B4-BE49-F238E27FC236}">
                <a16:creationId xmlns:a16="http://schemas.microsoft.com/office/drawing/2014/main" id="{6718C633-E97E-E1EF-2BFD-3FFCC24B4408}"/>
              </a:ext>
            </a:extLst>
          </p:cNvPr>
          <p:cNvSpPr txBox="1"/>
          <p:nvPr/>
        </p:nvSpPr>
        <p:spPr>
          <a:xfrm>
            <a:off x="1641599" y="1322280"/>
            <a:ext cx="1978560" cy="74340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723960" algn="l"/>
                <a:tab pos="1447920" algn="l"/>
              </a:tabLst>
              <a:defRPr sz="1400"/>
            </a:pPr>
            <a:r>
              <a:rPr lang="fr-FR" sz="1400" b="0" i="0" u="none" strike="noStrike" kern="1200" cap="none" spc="0" baseline="0" dirty="0">
                <a:ln>
                  <a:noFill/>
                </a:ln>
                <a:solidFill>
                  <a:srgbClr val="0000FF"/>
                </a:solidFill>
                <a:latin typeface="Comic Sans MS" pitchFamily="66"/>
                <a:ea typeface="Arial Unicode MS" pitchFamily="34"/>
                <a:cs typeface="Arial Unicode MS" pitchFamily="34"/>
              </a:rPr>
              <a:t>Révélation sur le mont Hira : il devient prophète</a:t>
            </a:r>
          </a:p>
        </p:txBody>
      </p:sp>
      <p:sp>
        <p:nvSpPr>
          <p:cNvPr id="8" name="Text Box 18">
            <a:extLst>
              <a:ext uri="{FF2B5EF4-FFF2-40B4-BE49-F238E27FC236}">
                <a16:creationId xmlns:a16="http://schemas.microsoft.com/office/drawing/2014/main" id="{B3D0FA7A-73D9-32CC-A7F8-168AAD733291}"/>
              </a:ext>
            </a:extLst>
          </p:cNvPr>
          <p:cNvSpPr txBox="1"/>
          <p:nvPr/>
        </p:nvSpPr>
        <p:spPr>
          <a:xfrm>
            <a:off x="4329720" y="2253240"/>
            <a:ext cx="690840" cy="35856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16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723960" algn="l"/>
                <a:tab pos="1447920" algn="l"/>
              </a:tabLst>
              <a:defRPr sz="1400"/>
            </a:pPr>
            <a:r>
              <a:rPr lang="fr-FR" sz="1400" b="0" i="0" u="none" strike="noStrike" kern="1200" cap="none" spc="0" baseline="0" dirty="0">
                <a:ln>
                  <a:noFill/>
                </a:ln>
                <a:solidFill>
                  <a:srgbClr val="FF0000"/>
                </a:solidFill>
                <a:latin typeface="Comic Sans MS" pitchFamily="66"/>
                <a:ea typeface="Arial Unicode MS" pitchFamily="34"/>
                <a:cs typeface="Arial Unicode MS" pitchFamily="34"/>
              </a:rPr>
              <a:t>622</a:t>
            </a:r>
          </a:p>
        </p:txBody>
      </p:sp>
      <p:sp>
        <p:nvSpPr>
          <p:cNvPr id="9" name="Text Box 19">
            <a:extLst>
              <a:ext uri="{FF2B5EF4-FFF2-40B4-BE49-F238E27FC236}">
                <a16:creationId xmlns:a16="http://schemas.microsoft.com/office/drawing/2014/main" id="{0A0E37CA-F2D4-903D-3CA0-7C79055091C4}"/>
              </a:ext>
            </a:extLst>
          </p:cNvPr>
          <p:cNvSpPr txBox="1"/>
          <p:nvPr/>
        </p:nvSpPr>
        <p:spPr>
          <a:xfrm>
            <a:off x="4678560" y="2379960"/>
            <a:ext cx="1269000" cy="35856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16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723960" algn="l"/>
              </a:tabLst>
              <a:defRPr sz="1400"/>
            </a:pPr>
            <a:r>
              <a:rPr lang="fr-FR" sz="1400" b="0" i="0" u="none" strike="noStrike" kern="1200" cap="none" spc="0" baseline="0" dirty="0">
                <a:ln>
                  <a:noFill/>
                </a:ln>
                <a:solidFill>
                  <a:srgbClr val="0000FF"/>
                </a:solidFill>
                <a:latin typeface="Comic Sans MS" pitchFamily="66"/>
                <a:ea typeface="Arial Unicode MS" pitchFamily="34"/>
                <a:cs typeface="Arial Unicode MS" pitchFamily="34"/>
              </a:rPr>
              <a:t>L'hégire</a:t>
            </a:r>
          </a:p>
        </p:txBody>
      </p:sp>
      <p:sp>
        <p:nvSpPr>
          <p:cNvPr id="10" name="Text Box 20">
            <a:extLst>
              <a:ext uri="{FF2B5EF4-FFF2-40B4-BE49-F238E27FC236}">
                <a16:creationId xmlns:a16="http://schemas.microsoft.com/office/drawing/2014/main" id="{B356037F-D331-C66F-5250-F9FADC22546F}"/>
              </a:ext>
            </a:extLst>
          </p:cNvPr>
          <p:cNvSpPr txBox="1"/>
          <p:nvPr/>
        </p:nvSpPr>
        <p:spPr>
          <a:xfrm>
            <a:off x="3918600" y="1956240"/>
            <a:ext cx="4667400" cy="34128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just" rtl="0" hangingPunct="0">
              <a:lnSpc>
                <a:spcPct val="116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723960" algn="l"/>
                <a:tab pos="1447920" algn="l"/>
                <a:tab pos="2171520" algn="l"/>
                <a:tab pos="2895479" algn="l"/>
                <a:tab pos="3619440" algn="l"/>
                <a:tab pos="4343400" algn="l"/>
              </a:tabLst>
              <a:defRPr sz="1400"/>
            </a:pPr>
            <a:r>
              <a:rPr lang="fr-FR" sz="1400" b="0" i="0" u="none" strike="noStrike" kern="1200" cap="none" spc="0" baseline="0">
                <a:ln>
                  <a:noFill/>
                </a:ln>
                <a:solidFill>
                  <a:srgbClr val="0000FF"/>
                </a:solidFill>
                <a:latin typeface="Comic Sans MS" pitchFamily="66"/>
                <a:ea typeface="Arial Unicode MS" pitchFamily="34"/>
                <a:cs typeface="Arial Unicode MS" pitchFamily="34"/>
              </a:rPr>
              <a:t>par les polythéistes et se réfugie à</a:t>
            </a:r>
          </a:p>
        </p:txBody>
      </p:sp>
      <p:sp>
        <p:nvSpPr>
          <p:cNvPr id="11" name="Text Box 21">
            <a:extLst>
              <a:ext uri="{FF2B5EF4-FFF2-40B4-BE49-F238E27FC236}">
                <a16:creationId xmlns:a16="http://schemas.microsoft.com/office/drawing/2014/main" id="{E07EAFCD-6AA0-F783-F6E4-F3192E416AE6}"/>
              </a:ext>
            </a:extLst>
          </p:cNvPr>
          <p:cNvSpPr txBox="1"/>
          <p:nvPr/>
        </p:nvSpPr>
        <p:spPr>
          <a:xfrm>
            <a:off x="5313600" y="3551760"/>
            <a:ext cx="2388960" cy="91548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16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723960" algn="l"/>
                <a:tab pos="1447920" algn="l"/>
                <a:tab pos="2171520" algn="l"/>
              </a:tabLst>
              <a:defRPr sz="1400"/>
            </a:pPr>
            <a:r>
              <a:rPr lang="fr-FR" sz="1400" b="0" i="0" u="none" strike="noStrike" kern="1200" cap="none" spc="0" baseline="0" dirty="0">
                <a:ln>
                  <a:noFill/>
                </a:ln>
                <a:solidFill>
                  <a:srgbClr val="0000FF"/>
                </a:solidFill>
                <a:latin typeface="Comic Sans MS" pitchFamily="66"/>
                <a:ea typeface="Arial Unicode MS" pitchFamily="34"/>
                <a:cs typeface="Arial Unicode MS" pitchFamily="34"/>
              </a:rPr>
              <a:t>où il prêche la nouvelle religion et forme une armée.</a:t>
            </a:r>
          </a:p>
        </p:txBody>
      </p:sp>
      <p:sp>
        <p:nvSpPr>
          <p:cNvPr id="12" name="Text Box 22">
            <a:extLst>
              <a:ext uri="{FF2B5EF4-FFF2-40B4-BE49-F238E27FC236}">
                <a16:creationId xmlns:a16="http://schemas.microsoft.com/office/drawing/2014/main" id="{BA6A5CB7-ED6B-FC78-E3C6-157CFD052D68}"/>
              </a:ext>
            </a:extLst>
          </p:cNvPr>
          <p:cNvSpPr txBox="1"/>
          <p:nvPr/>
        </p:nvSpPr>
        <p:spPr>
          <a:xfrm>
            <a:off x="2051640" y="3679920"/>
            <a:ext cx="2388960" cy="91548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16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723960" algn="l"/>
                <a:tab pos="1447920" algn="l"/>
                <a:tab pos="2171520" algn="l"/>
              </a:tabLst>
              <a:defRPr sz="1400"/>
            </a:pPr>
            <a:r>
              <a:rPr lang="fr-FR" sz="1400" b="0" i="0" u="none" strike="noStrike" kern="1200" cap="none" spc="0" baseline="0" dirty="0">
                <a:ln>
                  <a:noFill/>
                </a:ln>
                <a:solidFill>
                  <a:srgbClr val="0000FF"/>
                </a:solidFill>
                <a:latin typeface="Comic Sans MS" pitchFamily="66"/>
                <a:ea typeface="Arial Unicode MS" pitchFamily="34"/>
                <a:cs typeface="Arial Unicode MS" pitchFamily="34"/>
              </a:rPr>
              <a:t>Il prend La Mecque et détruit des idoles de la Kaaba.</a:t>
            </a:r>
          </a:p>
        </p:txBody>
      </p:sp>
      <p:sp>
        <p:nvSpPr>
          <p:cNvPr id="13" name="Text Box 23">
            <a:extLst>
              <a:ext uri="{FF2B5EF4-FFF2-40B4-BE49-F238E27FC236}">
                <a16:creationId xmlns:a16="http://schemas.microsoft.com/office/drawing/2014/main" id="{0BAF3428-D764-5B43-7717-2B72F40E71B4}"/>
              </a:ext>
            </a:extLst>
          </p:cNvPr>
          <p:cNvSpPr txBox="1"/>
          <p:nvPr/>
        </p:nvSpPr>
        <p:spPr>
          <a:xfrm>
            <a:off x="2425320" y="3306239"/>
            <a:ext cx="2240640" cy="35856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16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723960" algn="l"/>
                <a:tab pos="1447920" algn="l"/>
              </a:tabLst>
              <a:defRPr sz="1400"/>
            </a:pPr>
            <a:r>
              <a:rPr lang="fr-FR" sz="1400" b="0" i="0" u="none" strike="noStrike" kern="1200" cap="none" spc="0" baseline="0" dirty="0">
                <a:ln>
                  <a:noFill/>
                </a:ln>
                <a:solidFill>
                  <a:srgbClr val="FF0000"/>
                </a:solidFill>
                <a:latin typeface="Comic Sans MS" pitchFamily="66"/>
                <a:ea typeface="Arial Unicode MS" pitchFamily="34"/>
                <a:cs typeface="Arial Unicode MS" pitchFamily="34"/>
              </a:rPr>
              <a:t>630</a:t>
            </a:r>
          </a:p>
        </p:txBody>
      </p:sp>
      <p:sp>
        <p:nvSpPr>
          <p:cNvPr id="14" name="Text Box 24">
            <a:extLst>
              <a:ext uri="{FF2B5EF4-FFF2-40B4-BE49-F238E27FC236}">
                <a16:creationId xmlns:a16="http://schemas.microsoft.com/office/drawing/2014/main" id="{95D59478-7620-AC20-9FA7-E5F7F2F70F55}"/>
              </a:ext>
            </a:extLst>
          </p:cNvPr>
          <p:cNvSpPr txBox="1"/>
          <p:nvPr/>
        </p:nvSpPr>
        <p:spPr>
          <a:xfrm>
            <a:off x="6600600" y="4654440"/>
            <a:ext cx="1970280" cy="2883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="t" anchorCtr="0" compatLnSpc="0">
            <a:spAutoFit/>
          </a:bodyPr>
          <a:lstStyle/>
          <a:p>
            <a:pPr marL="0" marR="0" lvl="0" indent="0" rtl="0" hangingPunct="0">
              <a:lnSpc>
                <a:spcPct val="116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723960" algn="l"/>
                <a:tab pos="1447920" algn="l"/>
                <a:tab pos="2171520" algn="l"/>
              </a:tabLst>
              <a:defRPr sz="1400" kern="1200">
                <a:solidFill>
                  <a:srgbClr val="0000FF"/>
                </a:solidFill>
                <a:latin typeface="Comic Sans MS" pitchFamily="66"/>
                <a:ea typeface="Arial Unicode MS" pitchFamily="34"/>
                <a:cs typeface="Arial Unicode MS" pitchFamily="34"/>
              </a:defRPr>
            </a:pPr>
            <a:r>
              <a:rPr lang="fr-FR" sz="1400" b="0" i="0" u="none" strike="noStrike" kern="1200" cap="none" dirty="0">
                <a:ln>
                  <a:noFill/>
                </a:ln>
                <a:solidFill>
                  <a:srgbClr val="0000FF"/>
                </a:solidFill>
                <a:latin typeface="Comic Sans MS" pitchFamily="66"/>
                <a:ea typeface="Arial Unicode MS" pitchFamily="34"/>
                <a:cs typeface="Arial Unicode MS" pitchFamily="34"/>
              </a:rPr>
              <a:t>Avant de mourir en</a:t>
            </a:r>
          </a:p>
        </p:txBody>
      </p:sp>
      <p:sp>
        <p:nvSpPr>
          <p:cNvPr id="15" name="Text Box 3">
            <a:extLst>
              <a:ext uri="{FF2B5EF4-FFF2-40B4-BE49-F238E27FC236}">
                <a16:creationId xmlns:a16="http://schemas.microsoft.com/office/drawing/2014/main" id="{15F1BA83-8B51-31CA-ED39-C6D7C50D9844}"/>
              </a:ext>
            </a:extLst>
          </p:cNvPr>
          <p:cNvSpPr txBox="1"/>
          <p:nvPr/>
        </p:nvSpPr>
        <p:spPr>
          <a:xfrm>
            <a:off x="2455200" y="1169640"/>
            <a:ext cx="1164960" cy="27936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723960" algn="l"/>
                <a:tab pos="1447920" algn="l"/>
              </a:tabLst>
              <a:defRPr sz="1400"/>
            </a:pPr>
            <a:r>
              <a:rPr lang="fr-FR" sz="1400" b="0" i="0" u="none" strike="noStrike" kern="1200" cap="none" spc="0" baseline="0">
                <a:ln>
                  <a:noFill/>
                </a:ln>
                <a:solidFill>
                  <a:srgbClr val="0000FF"/>
                </a:solidFill>
                <a:latin typeface="Comic Sans MS" pitchFamily="66"/>
                <a:ea typeface="Arial Unicode MS" pitchFamily="34"/>
                <a:cs typeface="Arial Unicode MS" pitchFamily="34"/>
              </a:rPr>
              <a:t>Il aurait eu</a:t>
            </a:r>
          </a:p>
        </p:txBody>
      </p:sp>
      <p:sp>
        <p:nvSpPr>
          <p:cNvPr id="16" name="Text Box 4">
            <a:extLst>
              <a:ext uri="{FF2B5EF4-FFF2-40B4-BE49-F238E27FC236}">
                <a16:creationId xmlns:a16="http://schemas.microsoft.com/office/drawing/2014/main" id="{ACBE2555-60CC-8740-B7A7-E536530D5BC7}"/>
              </a:ext>
            </a:extLst>
          </p:cNvPr>
          <p:cNvSpPr txBox="1"/>
          <p:nvPr/>
        </p:nvSpPr>
        <p:spPr>
          <a:xfrm>
            <a:off x="6334200" y="1683000"/>
            <a:ext cx="2124720" cy="30636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just" rtl="0" hangingPunct="0">
              <a:lnSpc>
                <a:spcPct val="116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723960" algn="l"/>
                <a:tab pos="1447920" algn="l"/>
                <a:tab pos="2171520" algn="l"/>
                <a:tab pos="2895479" algn="l"/>
                <a:tab pos="3619440" algn="l"/>
                <a:tab pos="4343400" algn="l"/>
              </a:tabLst>
              <a:defRPr sz="1400"/>
            </a:pPr>
            <a:r>
              <a:rPr lang="fr-FR" sz="1400" b="0" i="0" u="none" strike="noStrike" kern="1200" cap="none" spc="0" baseline="0" dirty="0">
                <a:ln>
                  <a:noFill/>
                </a:ln>
                <a:solidFill>
                  <a:srgbClr val="0000FF"/>
                </a:solidFill>
                <a:latin typeface="Comic Sans MS" pitchFamily="66"/>
                <a:ea typeface="Arial Unicode MS" pitchFamily="34"/>
                <a:cs typeface="Arial Unicode MS" pitchFamily="34"/>
              </a:rPr>
              <a:t>Mohammed est chassé</a:t>
            </a:r>
          </a:p>
        </p:txBody>
      </p:sp>
      <p:sp>
        <p:nvSpPr>
          <p:cNvPr id="17" name="Text Box 5">
            <a:extLst>
              <a:ext uri="{FF2B5EF4-FFF2-40B4-BE49-F238E27FC236}">
                <a16:creationId xmlns:a16="http://schemas.microsoft.com/office/drawing/2014/main" id="{7906E437-6871-7E20-21D1-8BCFBBE855D0}"/>
              </a:ext>
            </a:extLst>
          </p:cNvPr>
          <p:cNvSpPr txBox="1"/>
          <p:nvPr/>
        </p:nvSpPr>
        <p:spPr>
          <a:xfrm>
            <a:off x="6600600" y="4838777"/>
            <a:ext cx="1970280" cy="2883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="t" anchorCtr="0" compatLnSpc="0">
            <a:spAutoFit/>
          </a:bodyPr>
          <a:lstStyle/>
          <a:p>
            <a:pPr marL="0" marR="0" lvl="0" indent="0" rtl="0" hangingPunct="0">
              <a:lnSpc>
                <a:spcPct val="116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723960" algn="l"/>
                <a:tab pos="1447920" algn="l"/>
                <a:tab pos="2171520" algn="l"/>
              </a:tabLst>
              <a:defRPr sz="1400" kern="1200">
                <a:solidFill>
                  <a:srgbClr val="0000FF"/>
                </a:solidFill>
                <a:latin typeface="Comic Sans MS" pitchFamily="66"/>
                <a:ea typeface="Arial Unicode MS" pitchFamily="34"/>
                <a:cs typeface="Arial Unicode MS" pitchFamily="34"/>
              </a:defRPr>
            </a:pPr>
            <a:r>
              <a:rPr lang="fr-FR" sz="1400" b="0" i="0" u="none" strike="noStrike" kern="1200" cap="none" dirty="0">
                <a:ln>
                  <a:noFill/>
                </a:ln>
                <a:solidFill>
                  <a:srgbClr val="FF0000"/>
                </a:solidFill>
                <a:latin typeface="Comic Sans MS" pitchFamily="66"/>
                <a:ea typeface="Arial Unicode MS" pitchFamily="34"/>
                <a:cs typeface="Arial Unicode MS" pitchFamily="34"/>
              </a:rPr>
              <a:t>632</a:t>
            </a:r>
            <a:r>
              <a:rPr lang="fr-FR" sz="1400" b="0" i="0" u="none" strike="noStrike" kern="1200" cap="none" dirty="0">
                <a:ln>
                  <a:noFill/>
                </a:ln>
                <a:solidFill>
                  <a:srgbClr val="0000FF"/>
                </a:solidFill>
                <a:latin typeface="Comic Sans MS" pitchFamily="66"/>
                <a:ea typeface="Arial Unicode MS" pitchFamily="34"/>
                <a:cs typeface="Arial Unicode MS" pitchFamily="34"/>
              </a:rPr>
              <a:t> à Médine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theme/theme1.xml><?xml version="1.0" encoding="utf-8"?>
<a:theme xmlns:a="http://schemas.openxmlformats.org/drawingml/2006/main" name="Standard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ayout7 blank V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65</Words>
  <Application>Microsoft Macintosh PowerPoint</Application>
  <PresentationFormat>Personnalisé</PresentationFormat>
  <Paragraphs>18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Calibri</vt:lpstr>
      <vt:lpstr>Comic Sans MS</vt:lpstr>
      <vt:lpstr>Liberation Sans</vt:lpstr>
      <vt:lpstr>Liberation Serif</vt:lpstr>
      <vt:lpstr>Times New Roman</vt:lpstr>
      <vt:lpstr>Standard</vt:lpstr>
      <vt:lpstr>Layout7 blank Vide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Arnaud Costechareire</cp:lastModifiedBy>
  <cp:revision>3</cp:revision>
  <dcterms:created xsi:type="dcterms:W3CDTF">2025-11-15T11:52:58Z</dcterms:created>
  <dcterms:modified xsi:type="dcterms:W3CDTF">2025-11-15T11:10:41Z</dcterms:modified>
</cp:coreProperties>
</file>