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0"/>
    <p:restoredTop sz="94536"/>
  </p:normalViewPr>
  <p:slideViewPr>
    <p:cSldViewPr snapToGrid="0" snapToObjects="1">
      <p:cViewPr varScale="1">
        <p:scale>
          <a:sx n="161" d="100"/>
          <a:sy n="161" d="100"/>
        </p:scale>
        <p:origin x="24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5AE90-2342-2F4A-AC25-8DD74DEC5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57B471-DDA0-BB41-B45B-E68CA3CE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9F0601-7294-DD4B-8035-D9187F06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29D226-FB7F-A84B-B0AA-9A17C9A9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7DE40-4B69-A74E-A3FF-5E7B8889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91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A7648-D762-9B47-8170-B75F4E99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75F723-0CD3-1149-A580-B33689FD9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A515E-45E5-1A45-9E62-5F2D7C1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02AF12-26A8-AE45-82F2-96BE4DE8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40D699-E71D-3B49-BFEA-D7FF7874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3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163E6E-E50F-CD48-93F6-B73406C30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6B8059-1B8D-8A47-972C-83F3F626D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F8241-B3B7-C64D-8626-8C30DD50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B44B13-C881-9743-978D-7AB1E23A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F9DDE-F593-3E44-A48F-725B91AB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66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5B298-03D0-1C4A-AF6F-1B6D0995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696DF7-C568-8848-9A7D-D0057524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E33D1C-2614-5D44-8F71-A526D82F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3CCC16-907C-D549-BA36-1D850B73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26C9D9-3C23-9444-AA4E-66BD0A17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4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26536-F134-3644-BBDB-6AF470CE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5EF9F5-F4DE-3044-82F8-080AE60D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9E022C-1D09-1847-A2B0-8B2BCE7C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25115-5FC4-7A46-AA8B-92A719EB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9933A-B79C-5641-AA12-75CE6793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09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E3ECA-73EF-3B4D-8C98-36942718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ADCA8-59D5-C048-9733-7FB4E0022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E2C1A4-4CCA-DF42-9DED-5D69A3564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7D7B6D-E29D-6042-83AB-830C69C8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AF231D-28DD-CD41-A521-52AEB282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A5218A-E9A4-F44C-BE77-38A6C130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1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E6267-8988-094C-A342-E4BDD649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C673F1-1F29-8846-8738-9E65C9B4F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111C91-0329-654B-B87D-C2B54DC9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F17FB2-586F-9740-8FC4-1FEBBF448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602361-5F89-9F42-8728-84BD7FB79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22F39E-E4D7-7443-B0FD-553634BB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A97F1F-B124-5945-A3F2-4C17E97F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F9AD5F-2B0E-274A-B4BE-A0B10541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4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6886C-D0DE-C841-9045-C9F810DE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3607E4-4428-F347-B47E-6E3D0F91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85DF1C-ECFF-294E-A4A0-0921297E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E79047-E21B-0E4F-BD04-D77F9402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97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B04047-479C-8E49-8625-3667F718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DBBB04-19AE-D04E-95C9-2D31D9A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5EE64F-FF50-694F-8D25-AD25CD23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29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6A4F5-03A8-C144-9169-907DBFA4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8731D-49B7-0A48-8809-94CBA3ABA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ED50B0-DBDF-1A4A-89B8-2F7694A60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C618CB-434B-5C43-9AE7-1595A479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13336D-31B3-9D46-BDF7-E90A1639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007CE0-81B5-2447-9779-2DE32EEF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42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A6FA0-790A-0E43-9DC8-593699E7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306553-7B20-D649-A61C-12B8EC14F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5F92F3-EB0F-994F-B83F-3268BA95E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672D8D-E7F4-DE40-A870-BA90B090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1E0FAB-E6D2-5847-9D26-12B22747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AFFB0C-B630-FA45-BF5F-A15830E6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2F6A2E-D1D0-3248-B3B5-66B7AEAE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6CE99D-0B2C-8048-8E9C-072BCDAB3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3B2006-58B2-0541-95F0-7484748DE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5221-C6AF-0443-84FA-72E765BB887F}" type="datetimeFigureOut">
              <a:rPr lang="fr-FR" smtClean="0"/>
              <a:t>14/09/2025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086458-D3FA-6D40-B623-AB26D95D6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702AF9-B6DB-6040-B942-4BB542DA7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8554-02DE-704C-9146-8393BBB51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96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2D2279C-1E5C-5D48-80C5-1F84965239D1}"/>
              </a:ext>
            </a:extLst>
          </p:cNvPr>
          <p:cNvSpPr txBox="1"/>
          <p:nvPr/>
        </p:nvSpPr>
        <p:spPr>
          <a:xfrm>
            <a:off x="1085899" y="2492784"/>
            <a:ext cx="10070597" cy="1815882"/>
          </a:xfrm>
          <a:prstGeom prst="rect">
            <a:avLst/>
          </a:prstGeom>
          <a:noFill/>
          <a:ln w="5080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Révisions – Définitions en schémas</a:t>
            </a:r>
            <a:endParaRPr lang="fr-FR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fr-FR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Chapitre 1 Histoire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Byzance et l’Europe carolingienne</a:t>
            </a:r>
            <a:endParaRPr lang="fr-FR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39686243-EAD2-DF4D-9B37-69F39962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7" y="783377"/>
            <a:ext cx="11427624" cy="20915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04CD90F-BAE9-E848-8DAA-F0A5DC19E9A4}"/>
              </a:ext>
            </a:extLst>
          </p:cNvPr>
          <p:cNvSpPr txBox="1"/>
          <p:nvPr/>
        </p:nvSpPr>
        <p:spPr>
          <a:xfrm>
            <a:off x="217714" y="246742"/>
            <a:ext cx="735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165C5B-FF24-3940-B9D3-1221F36DDF40}"/>
              </a:ext>
            </a:extLst>
          </p:cNvPr>
          <p:cNvSpPr txBox="1"/>
          <p:nvPr/>
        </p:nvSpPr>
        <p:spPr>
          <a:xfrm>
            <a:off x="108857" y="2198912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Territoires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1E9203-BA08-EA4D-99B1-4213CDB4281E}"/>
              </a:ext>
            </a:extLst>
          </p:cNvPr>
          <p:cNvSpPr txBox="1"/>
          <p:nvPr/>
        </p:nvSpPr>
        <p:spPr>
          <a:xfrm>
            <a:off x="4016051" y="2198911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peuples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B79F25-5CD5-FC4E-9060-BA1F902FCAC3}"/>
              </a:ext>
            </a:extLst>
          </p:cNvPr>
          <p:cNvSpPr txBox="1"/>
          <p:nvPr/>
        </p:nvSpPr>
        <p:spPr>
          <a:xfrm>
            <a:off x="7303536" y="2198910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73B490-A044-EE4C-B1BA-F77E09B37418}"/>
              </a:ext>
            </a:extLst>
          </p:cNvPr>
          <p:cNvSpPr txBox="1"/>
          <p:nvPr/>
        </p:nvSpPr>
        <p:spPr>
          <a:xfrm>
            <a:off x="9802851" y="2198909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empereur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CF4810-A318-8341-8598-4BBE5DF38970}"/>
              </a:ext>
            </a:extLst>
          </p:cNvPr>
          <p:cNvSpPr txBox="1"/>
          <p:nvPr/>
        </p:nvSpPr>
        <p:spPr>
          <a:xfrm>
            <a:off x="217714" y="3208633"/>
            <a:ext cx="735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Basileus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49FCC9-1B41-AD4C-831C-052692991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87" y="3670298"/>
            <a:ext cx="11462986" cy="284661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7EF9577-2601-CF41-83EB-E39110C5BCBC}"/>
              </a:ext>
            </a:extLst>
          </p:cNvPr>
          <p:cNvSpPr txBox="1"/>
          <p:nvPr/>
        </p:nvSpPr>
        <p:spPr>
          <a:xfrm>
            <a:off x="352845" y="5849255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Chef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2AB0DB-2693-9D44-B628-E91BB9877611}"/>
              </a:ext>
            </a:extLst>
          </p:cNvPr>
          <p:cNvSpPr txBox="1"/>
          <p:nvPr/>
        </p:nvSpPr>
        <p:spPr>
          <a:xfrm>
            <a:off x="3015340" y="3717958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Grec.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CC6B35-AD64-844B-8A8D-32823341D227}"/>
              </a:ext>
            </a:extLst>
          </p:cNvPr>
          <p:cNvSpPr txBox="1"/>
          <p:nvPr/>
        </p:nvSpPr>
        <p:spPr>
          <a:xfrm>
            <a:off x="5939198" y="5842976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officiel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ADB24F3-16F9-6343-9913-AE6FFE889E7E}"/>
              </a:ext>
            </a:extLst>
          </p:cNvPr>
          <p:cNvSpPr txBox="1"/>
          <p:nvPr/>
        </p:nvSpPr>
        <p:spPr>
          <a:xfrm>
            <a:off x="8355049" y="3717957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empereur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470B0D4-7B85-FC48-837D-FA0498A0486A}"/>
              </a:ext>
            </a:extLst>
          </p:cNvPr>
          <p:cNvSpPr txBox="1"/>
          <p:nvPr/>
        </p:nvSpPr>
        <p:spPr>
          <a:xfrm>
            <a:off x="9926217" y="5865726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byzantin</a:t>
            </a:r>
          </a:p>
        </p:txBody>
      </p:sp>
    </p:spTree>
    <p:extLst>
      <p:ext uri="{BB962C8B-B14F-4D97-AF65-F5344CB8AC3E}">
        <p14:creationId xmlns:p14="http://schemas.microsoft.com/office/powerpoint/2010/main" val="13775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ABD1DD83-8B36-CE46-84E8-9F245344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08" y="3750751"/>
            <a:ext cx="11292115" cy="292870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E42154DC-9A05-0449-91B6-CFF10D2BB8FA}"/>
              </a:ext>
            </a:extLst>
          </p:cNvPr>
          <p:cNvGrpSpPr/>
          <p:nvPr/>
        </p:nvGrpSpPr>
        <p:grpSpPr>
          <a:xfrm>
            <a:off x="1119257" y="590294"/>
            <a:ext cx="10017246" cy="2349819"/>
            <a:chOff x="0" y="0"/>
            <a:chExt cx="6836410" cy="153670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4041BBE3-5772-5E44-9BA2-F67F1BA3E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36410" cy="1536700"/>
            </a:xfrm>
            <a:prstGeom prst="rect">
              <a:avLst/>
            </a:prstGeom>
          </p:spPr>
        </p:pic>
        <p:sp>
          <p:nvSpPr>
            <p:cNvPr id="21" name="Zone de texte 12">
              <a:extLst>
                <a:ext uri="{FF2B5EF4-FFF2-40B4-BE49-F238E27FC236}">
                  <a16:creationId xmlns:a16="http://schemas.microsoft.com/office/drawing/2014/main" id="{4695A3A0-4933-FE46-AC60-9BF99BD81E9E}"/>
                </a:ext>
              </a:extLst>
            </p:cNvPr>
            <p:cNvSpPr txBox="1"/>
            <p:nvPr/>
          </p:nvSpPr>
          <p:spPr>
            <a:xfrm>
              <a:off x="1620456" y="428263"/>
              <a:ext cx="740780" cy="33566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l’</a:t>
              </a:r>
              <a:endPara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704CD90F-BAE9-E848-8DAA-F0A5DC19E9A4}"/>
              </a:ext>
            </a:extLst>
          </p:cNvPr>
          <p:cNvSpPr txBox="1"/>
          <p:nvPr/>
        </p:nvSpPr>
        <p:spPr>
          <a:xfrm>
            <a:off x="217714" y="246742"/>
            <a:ext cx="735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Patriarche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165C5B-FF24-3940-B9D3-1221F36DDF40}"/>
              </a:ext>
            </a:extLst>
          </p:cNvPr>
          <p:cNvSpPr txBox="1"/>
          <p:nvPr/>
        </p:nvSpPr>
        <p:spPr>
          <a:xfrm>
            <a:off x="1016280" y="2165418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Chef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1E9203-BA08-EA4D-99B1-4213CDB4281E}"/>
              </a:ext>
            </a:extLst>
          </p:cNvPr>
          <p:cNvSpPr txBox="1"/>
          <p:nvPr/>
        </p:nvSpPr>
        <p:spPr>
          <a:xfrm>
            <a:off x="5071965" y="2260077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Église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73B490-A044-EE4C-B1BA-F77E09B37418}"/>
              </a:ext>
            </a:extLst>
          </p:cNvPr>
          <p:cNvSpPr txBox="1"/>
          <p:nvPr/>
        </p:nvSpPr>
        <p:spPr>
          <a:xfrm>
            <a:off x="9127651" y="2165417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byzantine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CF4810-A318-8341-8598-4BBE5DF38970}"/>
              </a:ext>
            </a:extLst>
          </p:cNvPr>
          <p:cNvSpPr txBox="1"/>
          <p:nvPr/>
        </p:nvSpPr>
        <p:spPr>
          <a:xfrm>
            <a:off x="217714" y="3092519"/>
            <a:ext cx="735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 dominici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EF9577-2601-CF41-83EB-E39110C5BCBC}"/>
              </a:ext>
            </a:extLst>
          </p:cNvPr>
          <p:cNvSpPr txBox="1"/>
          <p:nvPr/>
        </p:nvSpPr>
        <p:spPr>
          <a:xfrm>
            <a:off x="315964" y="6012821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2AB0DB-2693-9D44-B628-E91BB9877611}"/>
              </a:ext>
            </a:extLst>
          </p:cNvPr>
          <p:cNvSpPr txBox="1"/>
          <p:nvPr/>
        </p:nvSpPr>
        <p:spPr>
          <a:xfrm>
            <a:off x="2072194" y="3755415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surveille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CC6B35-AD64-844B-8A8D-32823341D227}"/>
              </a:ext>
            </a:extLst>
          </p:cNvPr>
          <p:cNvSpPr txBox="1"/>
          <p:nvPr/>
        </p:nvSpPr>
        <p:spPr>
          <a:xfrm>
            <a:off x="5071965" y="6014776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comtes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ADB24F3-16F9-6343-9913-AE6FFE889E7E}"/>
              </a:ext>
            </a:extLst>
          </p:cNvPr>
          <p:cNvSpPr txBox="1"/>
          <p:nvPr/>
        </p:nvSpPr>
        <p:spPr>
          <a:xfrm>
            <a:off x="9798938" y="6033401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empereur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470B0D4-7B85-FC48-837D-FA0498A0486A}"/>
              </a:ext>
            </a:extLst>
          </p:cNvPr>
          <p:cNvSpPr txBox="1"/>
          <p:nvPr/>
        </p:nvSpPr>
        <p:spPr>
          <a:xfrm>
            <a:off x="6981332" y="3788787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évêques</a:t>
            </a:r>
          </a:p>
        </p:txBody>
      </p:sp>
    </p:spTree>
    <p:extLst>
      <p:ext uri="{BB962C8B-B14F-4D97-AF65-F5344CB8AC3E}">
        <p14:creationId xmlns:p14="http://schemas.microsoft.com/office/powerpoint/2010/main" val="36811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7DF7924-FAA9-6746-B444-48ADE39B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1217936"/>
            <a:ext cx="11709790" cy="37604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04CD90F-BAE9-E848-8DAA-F0A5DC19E9A4}"/>
              </a:ext>
            </a:extLst>
          </p:cNvPr>
          <p:cNvSpPr txBox="1"/>
          <p:nvPr/>
        </p:nvSpPr>
        <p:spPr>
          <a:xfrm>
            <a:off x="217714" y="246742"/>
            <a:ext cx="735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Schisme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165C5B-FF24-3940-B9D3-1221F36DDF40}"/>
              </a:ext>
            </a:extLst>
          </p:cNvPr>
          <p:cNvSpPr txBox="1"/>
          <p:nvPr/>
        </p:nvSpPr>
        <p:spPr>
          <a:xfrm>
            <a:off x="0" y="3965190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1E9203-BA08-EA4D-99B1-4213CDB4281E}"/>
              </a:ext>
            </a:extLst>
          </p:cNvPr>
          <p:cNvSpPr txBox="1"/>
          <p:nvPr/>
        </p:nvSpPr>
        <p:spPr>
          <a:xfrm>
            <a:off x="2633565" y="1519848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Église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73B490-A044-EE4C-B1BA-F77E09B37418}"/>
              </a:ext>
            </a:extLst>
          </p:cNvPr>
          <p:cNvSpPr txBox="1"/>
          <p:nvPr/>
        </p:nvSpPr>
        <p:spPr>
          <a:xfrm>
            <a:off x="9301822" y="1289015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romaine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19748E-F0F4-1140-9919-DE224ACD00D4}"/>
              </a:ext>
            </a:extLst>
          </p:cNvPr>
          <p:cNvSpPr txBox="1"/>
          <p:nvPr/>
        </p:nvSpPr>
        <p:spPr>
          <a:xfrm>
            <a:off x="4745394" y="3965190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deux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81BF077-D240-8446-A2FC-06EB8CE9DDD0}"/>
              </a:ext>
            </a:extLst>
          </p:cNvPr>
          <p:cNvSpPr txBox="1"/>
          <p:nvPr/>
        </p:nvSpPr>
        <p:spPr>
          <a:xfrm>
            <a:off x="9312397" y="1707138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(catholique)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0DA94A7-604E-544B-B0F2-25F323CC1A5B}"/>
              </a:ext>
            </a:extLst>
          </p:cNvPr>
          <p:cNvSpPr txBox="1"/>
          <p:nvPr/>
        </p:nvSpPr>
        <p:spPr>
          <a:xfrm>
            <a:off x="9312397" y="4361757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(orthodoxe)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447B912-213D-434F-AEE1-CF89832FED93}"/>
              </a:ext>
            </a:extLst>
          </p:cNvPr>
          <p:cNvSpPr txBox="1"/>
          <p:nvPr/>
        </p:nvSpPr>
        <p:spPr>
          <a:xfrm>
            <a:off x="9301821" y="3943634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byzantine</a:t>
            </a:r>
          </a:p>
        </p:txBody>
      </p:sp>
    </p:spTree>
    <p:extLst>
      <p:ext uri="{BB962C8B-B14F-4D97-AF65-F5344CB8AC3E}">
        <p14:creationId xmlns:p14="http://schemas.microsoft.com/office/powerpoint/2010/main" val="24367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2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28B9EA-FA8D-B34A-8CE7-8950CEF7A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68" y="1284511"/>
            <a:ext cx="11453333" cy="35632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04CD90F-BAE9-E848-8DAA-F0A5DC19E9A4}"/>
              </a:ext>
            </a:extLst>
          </p:cNvPr>
          <p:cNvSpPr txBox="1"/>
          <p:nvPr/>
        </p:nvSpPr>
        <p:spPr>
          <a:xfrm>
            <a:off x="217714" y="246742"/>
            <a:ext cx="735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Évangéliser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165C5B-FF24-3940-B9D3-1221F36DDF40}"/>
              </a:ext>
            </a:extLst>
          </p:cNvPr>
          <p:cNvSpPr txBox="1"/>
          <p:nvPr/>
        </p:nvSpPr>
        <p:spPr>
          <a:xfrm>
            <a:off x="638628" y="4055065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Convertir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1E9203-BA08-EA4D-99B1-4213CDB4281E}"/>
              </a:ext>
            </a:extLst>
          </p:cNvPr>
          <p:cNvSpPr txBox="1"/>
          <p:nvPr/>
        </p:nvSpPr>
        <p:spPr>
          <a:xfrm>
            <a:off x="5048119" y="4055065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religion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619748E-F0F4-1140-9919-DE224ACD00D4}"/>
              </a:ext>
            </a:extLst>
          </p:cNvPr>
          <p:cNvSpPr txBox="1"/>
          <p:nvPr/>
        </p:nvSpPr>
        <p:spPr>
          <a:xfrm>
            <a:off x="9578651" y="4011522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chrétienne</a:t>
            </a:r>
          </a:p>
        </p:txBody>
      </p:sp>
    </p:spTree>
    <p:extLst>
      <p:ext uri="{BB962C8B-B14F-4D97-AF65-F5344CB8AC3E}">
        <p14:creationId xmlns:p14="http://schemas.microsoft.com/office/powerpoint/2010/main" val="40107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27-65: Justitian I - Free Speech History">
            <a:extLst>
              <a:ext uri="{FF2B5EF4-FFF2-40B4-BE49-F238E27FC236}">
                <a16:creationId xmlns:a16="http://schemas.microsoft.com/office/drawing/2014/main" id="{9C5C44B3-A858-8C70-9CB6-DD1D686A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6" y="322730"/>
            <a:ext cx="1570280" cy="21784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2ECD675-0229-352D-5C5B-8550872BA07B}"/>
              </a:ext>
            </a:extLst>
          </p:cNvPr>
          <p:cNvSpPr txBox="1"/>
          <p:nvPr/>
        </p:nvSpPr>
        <p:spPr>
          <a:xfrm>
            <a:off x="1978913" y="322730"/>
            <a:ext cx="211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Règne de Justinien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E7677F-3C92-59DD-FBF2-A40047383E70}"/>
              </a:ext>
            </a:extLst>
          </p:cNvPr>
          <p:cNvSpPr txBox="1"/>
          <p:nvPr/>
        </p:nvSpPr>
        <p:spPr>
          <a:xfrm>
            <a:off x="1978913" y="1181108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527-565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9EF6B0-F0C4-2510-C6BB-98103602B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126" y="322730"/>
            <a:ext cx="1519719" cy="1999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BF59087-3604-E876-2977-B483B99753FC}"/>
              </a:ext>
            </a:extLst>
          </p:cNvPr>
          <p:cNvSpPr txBox="1"/>
          <p:nvPr/>
        </p:nvSpPr>
        <p:spPr>
          <a:xfrm>
            <a:off x="7315200" y="155753"/>
            <a:ext cx="2393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Règne de Charlemagne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9F0A94-A35C-3861-77EC-6BCB1128322D}"/>
              </a:ext>
            </a:extLst>
          </p:cNvPr>
          <p:cNvSpPr txBox="1"/>
          <p:nvPr/>
        </p:nvSpPr>
        <p:spPr>
          <a:xfrm>
            <a:off x="7408249" y="922894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768-814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D9C515-746C-3EA5-824C-1C9773B05C34}"/>
              </a:ext>
            </a:extLst>
          </p:cNvPr>
          <p:cNvSpPr txBox="1"/>
          <p:nvPr/>
        </p:nvSpPr>
        <p:spPr>
          <a:xfrm>
            <a:off x="7315200" y="1389237"/>
            <a:ext cx="2393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Sacre de</a:t>
            </a:r>
          </a:p>
          <a:p>
            <a:pPr algn="ctr"/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Charlemagne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FD2F9E-CCB5-B1C0-43A8-92302D6F157D}"/>
              </a:ext>
            </a:extLst>
          </p:cNvPr>
          <p:cNvSpPr txBox="1"/>
          <p:nvPr/>
        </p:nvSpPr>
        <p:spPr>
          <a:xfrm>
            <a:off x="7454773" y="2161056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800</a:t>
            </a:r>
          </a:p>
        </p:txBody>
      </p:sp>
      <p:pic>
        <p:nvPicPr>
          <p:cNvPr id="1030" name="Picture 6" descr="Qu'est-ce que le pseudo-schisme de 1054 entre les Églises latine et  byzantine ? | Historia">
            <a:extLst>
              <a:ext uri="{FF2B5EF4-FFF2-40B4-BE49-F238E27FC236}">
                <a16:creationId xmlns:a16="http://schemas.microsoft.com/office/drawing/2014/main" id="{DB9C98CE-194F-0048-D5D0-80EAF7A1F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35" y="3981119"/>
            <a:ext cx="3142532" cy="17676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4CCD451-F28A-A963-2EF5-144FD17292A3}"/>
              </a:ext>
            </a:extLst>
          </p:cNvPr>
          <p:cNvSpPr txBox="1"/>
          <p:nvPr/>
        </p:nvSpPr>
        <p:spPr>
          <a:xfrm>
            <a:off x="5342944" y="4235280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Schisme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9687E5-9C49-CE6C-15E2-1577CAFAF754}"/>
              </a:ext>
            </a:extLst>
          </p:cNvPr>
          <p:cNvSpPr txBox="1"/>
          <p:nvPr/>
        </p:nvSpPr>
        <p:spPr>
          <a:xfrm>
            <a:off x="5296420" y="4761203"/>
            <a:ext cx="211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1054</a:t>
            </a:r>
          </a:p>
        </p:txBody>
      </p:sp>
    </p:spTree>
    <p:extLst>
      <p:ext uri="{BB962C8B-B14F-4D97-AF65-F5344CB8AC3E}">
        <p14:creationId xmlns:p14="http://schemas.microsoft.com/office/powerpoint/2010/main" val="40985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69</Words>
  <Application>Microsoft Macintosh PowerPoint</Application>
  <PresentationFormat>Grand écran</PresentationFormat>
  <Paragraphs>47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Costechareire</dc:creator>
  <cp:lastModifiedBy>Arnaud Costechareire</cp:lastModifiedBy>
  <cp:revision>5</cp:revision>
  <dcterms:created xsi:type="dcterms:W3CDTF">2024-08-17T18:46:59Z</dcterms:created>
  <dcterms:modified xsi:type="dcterms:W3CDTF">2025-09-14T17:06:50Z</dcterms:modified>
</cp:coreProperties>
</file>