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78" r:id="rId2"/>
    <p:sldId id="279" r:id="rId3"/>
    <p:sldId id="280" r:id="rId4"/>
    <p:sldId id="28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0"/>
  </p:normalViewPr>
  <p:slideViewPr>
    <p:cSldViewPr snapToGrid="0" snapToObjects="1">
      <p:cViewPr varScale="1">
        <p:scale>
          <a:sx n="121" d="100"/>
          <a:sy n="121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17B9D-D57D-3249-AADE-D55AE36EA547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513C0-9298-A248-B72D-00A5D40DDD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815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09E5F20-937C-3A40-A881-8BC6628C92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E7B452-A7CC-0C49-8567-91A5075304CA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105473" name="Text Box 1">
            <a:extLst>
              <a:ext uri="{FF2B5EF4-FFF2-40B4-BE49-F238E27FC236}">
                <a16:creationId xmlns:a16="http://schemas.microsoft.com/office/drawing/2014/main" id="{B127285C-05BC-D841-BAF2-AD6856EA410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5474" name="Text Box 2">
            <a:extLst>
              <a:ext uri="{FF2B5EF4-FFF2-40B4-BE49-F238E27FC236}">
                <a16:creationId xmlns:a16="http://schemas.microsoft.com/office/drawing/2014/main" id="{D5C7F987-A83A-6D4D-BA0B-CAC60FC0D30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7131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D85DDCA-A7D1-0045-879D-7F04D10A2B3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EF5A730-D0F7-F74C-9E64-56FAD0AB5801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106497" name="Text Box 1">
            <a:extLst>
              <a:ext uri="{FF2B5EF4-FFF2-40B4-BE49-F238E27FC236}">
                <a16:creationId xmlns:a16="http://schemas.microsoft.com/office/drawing/2014/main" id="{41F5DF7D-BCDF-5C44-9D21-FF0196FCE0F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6498" name="Text Box 2">
            <a:extLst>
              <a:ext uri="{FF2B5EF4-FFF2-40B4-BE49-F238E27FC236}">
                <a16:creationId xmlns:a16="http://schemas.microsoft.com/office/drawing/2014/main" id="{0287F468-7628-9C4C-ADAC-3BBA4D73882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16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A433B5D-793C-944E-9B9A-FA5E56B2A0C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28D58F-BD7E-7A4A-B2BC-EBEABFD6674D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107521" name="Text Box 1">
            <a:extLst>
              <a:ext uri="{FF2B5EF4-FFF2-40B4-BE49-F238E27FC236}">
                <a16:creationId xmlns:a16="http://schemas.microsoft.com/office/drawing/2014/main" id="{F0779137-D0AA-2D4C-AB30-DE8E6D49054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7522" name="Text Box 2">
            <a:extLst>
              <a:ext uri="{FF2B5EF4-FFF2-40B4-BE49-F238E27FC236}">
                <a16:creationId xmlns:a16="http://schemas.microsoft.com/office/drawing/2014/main" id="{524F6887-1055-BB45-8BDD-78719349BBA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56539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4C9D716-056A-294D-B05C-718254DBC14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CC74EE-475B-DB4B-889B-0A533B1C7A4E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108545" name="Text Box 1">
            <a:extLst>
              <a:ext uri="{FF2B5EF4-FFF2-40B4-BE49-F238E27FC236}">
                <a16:creationId xmlns:a16="http://schemas.microsoft.com/office/drawing/2014/main" id="{8CCC1ACF-9DA8-F444-A8B5-AA9C5B2A96E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8546" name="Text Box 2">
            <a:extLst>
              <a:ext uri="{FF2B5EF4-FFF2-40B4-BE49-F238E27FC236}">
                <a16:creationId xmlns:a16="http://schemas.microsoft.com/office/drawing/2014/main" id="{BDE4003A-E54E-784B-BF39-F92ADA29E06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56220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A7168-F6FA-624E-A810-29DBFBBC2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0CBC1A-89D2-3E48-8ED0-744874398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EE29E6-9C0D-8B4E-8A9B-83C4DBCE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F831AD-2262-F14D-9E4B-9DA71D436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346573-086C-7B43-BB05-118DC649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71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A807A-CAB5-BD4B-9E07-8B9A993E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2B0902-BAEC-E840-B253-8E6B0409D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50FF86-6DF5-A540-89C6-4E592AD4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5B84A3-6F2E-A14F-8BBA-5D4AD898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FBA704-7C33-9D4A-AF49-85ECAD098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3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04B0C61-0F16-2244-9A7B-1E05F211B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E5961B-01CF-6643-A7A6-B0E120A42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59A05A-2F84-574C-B282-3419FB354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492553-01B4-4347-930D-759C6CBC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4E7339-1273-9C46-B1AB-B89FBF78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63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F11F0-2895-A941-9A0B-79BBE937C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59" cy="114348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4201A59-9210-484E-AB33-2BBAF270BE06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6A16EB-1E62-5F4C-BD3D-DB317D0274B0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289190-BE61-E54C-9CD8-6B65204232A9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160983C2-6DDF-CE4D-A992-C2C3AB5C492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744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A878E-D0C2-6940-BE5A-703465CC1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64F0C9-8F50-E842-9265-9B901D000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419DE8-6881-EE44-9570-3EF067D5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5170B2-F595-0842-AE3C-CA34C144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CBF1A-44F8-6540-9B21-C6A06CE88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0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B8C9D6-9EA8-B44D-A556-A6CCA8521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890FA6-32B7-6C40-AD12-EB04A21D8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876B54-712D-7549-B8FB-D9B64C8C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591F73-7C9A-6E48-AFEF-AC67B858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27CCC3-4926-D847-8CF5-0E8BF9FA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57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9306D-E8D7-CD4A-AA24-82C3C8401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FE0D7C-CE6C-4A40-8865-E0C544B13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7588EB-242D-1549-98F4-34CDE7635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F01457-FAB7-4F45-AA1D-67C3F9EC4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55E4C5-6D0D-284A-BAC6-5E08207B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E3F254-E672-1F4D-824F-4E89A982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80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31EC2-22B3-0244-AC3E-B42C3CC04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FBE39D-80DC-F947-B80E-5D6ED61F9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95F1F2-59CA-AF4B-88AC-3F7B4462B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3F05C9-A902-144A-8FD1-FEAA267E0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E3B9EA3-2AAA-B54F-9931-39536D180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77B01C-37E5-5241-9E55-FDA6E362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B056E2-066C-EE4D-9CC9-F700BCFD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F726446-BE78-4A48-A2E5-6AF52B01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91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5A9ED8-E48D-9E4C-AD1C-9A63E600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F2806E7-0E73-4F4B-924A-D22A42A3D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7FDFC3-BE64-9E42-8D99-B721F2990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D0901B-248D-CB4F-9697-12CF549D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10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F760E31-D097-E74B-BE9E-6A0F04420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12CBC18-FA79-8440-8960-BE81FBF59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C44B4D-9E14-E847-8FFF-A16F2AA60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52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C363C0-8492-8F4F-9611-D7AD33FD8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5F5A75-4F1A-C943-94F1-2016FAEE4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CECAAB-EDC9-664A-A385-D6468DC36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94595E-75EA-C54E-8FCE-4E19D820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1F5636-FD25-E14B-A7C5-231E69A4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475529-42DC-9146-95F4-837CC69A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546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73B6B-0CF4-9E4E-8694-85CBB488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28A3CF-CBB0-0B48-8AB9-34DC8F64D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984150-5980-354C-830F-C5CC0D56F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EA5385-DEF1-3D4E-918D-619BB8AEE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EF4682-1850-7A41-B658-A6140311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290B87-B422-894C-95E6-BE05F822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94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767D1B-BBFD-1347-B69E-18D3B4772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CD316B-9215-9443-A7B2-D6F6F3BBF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777D82-8A8F-764D-9B2A-95D2A89F4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3458-9D7B-E34C-A6B7-717E01AB01B9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533D59-D2F7-7643-84D7-797E2CA6E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50AFA5-4EF9-2C4D-AF1A-559E45A7D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E6D99-F90C-4E4D-9C34-3F3A23861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73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>
            <a:extLst>
              <a:ext uri="{FF2B5EF4-FFF2-40B4-BE49-F238E27FC236}">
                <a16:creationId xmlns:a16="http://schemas.microsoft.com/office/drawing/2014/main" id="{1669E7B4-8BED-9C41-B72F-41E515EA5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1808" y="3130889"/>
            <a:ext cx="6726946" cy="59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903">
                <a:solidFill>
                  <a:srgbClr val="FF3333"/>
                </a:solidFill>
                <a:latin typeface="Comic Sans MS" panose="030F0902030302020204" pitchFamily="66" charset="0"/>
              </a:rPr>
              <a:t>REVISIONS 5</a:t>
            </a:r>
            <a:r>
              <a:rPr lang="fr-FR" altLang="fr-FR" sz="2903" baseline="33000">
                <a:solidFill>
                  <a:srgbClr val="FF3333"/>
                </a:solidFill>
                <a:latin typeface="Comic Sans MS" panose="030F09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331695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66E369D-F79F-2C4D-B3AF-464551B87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5684038"/>
          </a:xfrm>
          <a:prstGeom prst="rect">
            <a:avLst/>
          </a:prstGeom>
        </p:spPr>
      </p:pic>
      <p:sp>
        <p:nvSpPr>
          <p:cNvPr id="26626" name="Text Box 2">
            <a:extLst>
              <a:ext uri="{FF2B5EF4-FFF2-40B4-BE49-F238E27FC236}">
                <a16:creationId xmlns:a16="http://schemas.microsoft.com/office/drawing/2014/main" id="{A57BB151-2158-524B-A47E-36559F8CA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4900" y="2079738"/>
            <a:ext cx="2158853" cy="597960"/>
          </a:xfrm>
          <a:prstGeom prst="rect">
            <a:avLst/>
          </a:prstGeom>
          <a:noFill/>
          <a:ln>
            <a:noFill/>
          </a:ln>
          <a:effec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Terres</a:t>
            </a: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090C957D-3079-664F-96BA-BA9A14F06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335" y="2079738"/>
            <a:ext cx="1731062" cy="403242"/>
          </a:xfrm>
          <a:prstGeom prst="rect">
            <a:avLst/>
          </a:prstGeom>
          <a:noFill/>
          <a:ln>
            <a:noFill/>
          </a:ln>
          <a:effec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roi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C9316218-E933-434B-8BA8-ACA7C75E9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5838" y="4824233"/>
            <a:ext cx="2158853" cy="597960"/>
          </a:xfrm>
          <a:prstGeom prst="rect">
            <a:avLst/>
          </a:prstGeom>
          <a:noFill/>
          <a:ln>
            <a:noFill/>
          </a:ln>
          <a:effec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Seigneur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3C328D88-0CAF-0C48-97E6-5295BE19A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7848" y="4824233"/>
            <a:ext cx="2158853" cy="597960"/>
          </a:xfrm>
          <a:prstGeom prst="rect">
            <a:avLst/>
          </a:prstGeom>
          <a:noFill/>
          <a:ln>
            <a:noFill/>
          </a:ln>
          <a:effec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seigneur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A5303C10-0E33-6149-9EBF-EE96FEA15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147" y="4824233"/>
            <a:ext cx="2158853" cy="597960"/>
          </a:xfrm>
          <a:prstGeom prst="rect">
            <a:avLst/>
          </a:prstGeom>
          <a:noFill/>
          <a:ln>
            <a:noFill/>
          </a:ln>
          <a:effec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puissant</a:t>
            </a:r>
          </a:p>
        </p:txBody>
      </p:sp>
    </p:spTree>
    <p:extLst>
      <p:ext uri="{BB962C8B-B14F-4D97-AF65-F5344CB8AC3E}">
        <p14:creationId xmlns:p14="http://schemas.microsoft.com/office/powerpoint/2010/main" val="21927395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999AF5A-0892-6D4C-AE07-D2750DB044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997"/>
            <a:ext cx="12192000" cy="2883455"/>
          </a:xfrm>
          <a:prstGeom prst="rect">
            <a:avLst/>
          </a:prstGeom>
        </p:spPr>
      </p:pic>
      <p:sp>
        <p:nvSpPr>
          <p:cNvPr id="27650" name="Text Box 2">
            <a:extLst>
              <a:ext uri="{FF2B5EF4-FFF2-40B4-BE49-F238E27FC236}">
                <a16:creationId xmlns:a16="http://schemas.microsoft.com/office/drawing/2014/main" id="{9271E4DE-6077-DC4C-9F1C-3DACA06D2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411" y="2099763"/>
            <a:ext cx="1168090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Terre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593277E3-7D30-F441-9E30-2AD0D517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5248" y="2099763"/>
            <a:ext cx="1168090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vassal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72C0F1C8-5178-CC41-8E7A-862D18C24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5722" y="2099763"/>
            <a:ext cx="1587189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seigneur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4474570-F6D7-0D47-AB58-00BAD07F62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66616"/>
            <a:ext cx="12192000" cy="2753693"/>
          </a:xfrm>
          <a:prstGeom prst="rect">
            <a:avLst/>
          </a:prstGeom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CF23FF5E-5933-FF4B-B11B-4C1EBD7C5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83" y="5395413"/>
            <a:ext cx="190151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Cérémonie</a:t>
            </a: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EC69BDE6-BD87-8D47-AAD8-DF1DE8AAA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658" y="5395413"/>
            <a:ext cx="190151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seigneur</a:t>
            </a: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1692F3C8-08D4-804E-A8E7-9F77C3770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338" y="5395413"/>
            <a:ext cx="190151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seigneur</a:t>
            </a: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E3C42801-2BD2-7F45-937D-E28035EA5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6369" y="5395413"/>
            <a:ext cx="190151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puissant</a:t>
            </a:r>
          </a:p>
        </p:txBody>
      </p:sp>
    </p:spTree>
    <p:extLst>
      <p:ext uri="{BB962C8B-B14F-4D97-AF65-F5344CB8AC3E}">
        <p14:creationId xmlns:p14="http://schemas.microsoft.com/office/powerpoint/2010/main" val="42858320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688711DF-290A-F840-AE61-20B4A90D3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5170"/>
            <a:ext cx="12192000" cy="5927659"/>
          </a:xfrm>
          <a:prstGeom prst="rect">
            <a:avLst/>
          </a:prstGeom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2A9A9606-A384-1443-A5E5-8BB308541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86" y="2314076"/>
            <a:ext cx="211106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Cérémonie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794561E8-7ACA-7942-A481-637410120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524" y="2314076"/>
            <a:ext cx="211106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religieuse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D57FBDAA-F968-1042-AFBE-9B693FC2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5730" y="2314076"/>
            <a:ext cx="1703870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roi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B3B6018A-AE0D-8845-AE0C-B21446D34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1380" y="2314076"/>
            <a:ext cx="1703870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divin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5995E4D3-2152-2943-8CB2-45954BAAC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74" y="5567686"/>
            <a:ext cx="2111064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Objets</a:t>
            </a: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799983F5-F3C1-4E4D-B5C4-843DF1FA6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799" y="5557176"/>
            <a:ext cx="1735931" cy="583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1646" tIns="40823" rIns="81646" bIns="4082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6000"/>
              </a:lnSpc>
            </a:pPr>
            <a:r>
              <a:rPr lang="fr-FR" altLang="fr-FR" sz="2800" dirty="0">
                <a:solidFill>
                  <a:srgbClr val="0000FF"/>
                </a:solidFill>
                <a:latin typeface="Comic Sans MS" panose="030F0902030302020204" pitchFamily="66" charset="0"/>
              </a:rPr>
              <a:t>royauté</a:t>
            </a:r>
          </a:p>
        </p:txBody>
      </p:sp>
    </p:spTree>
    <p:extLst>
      <p:ext uri="{BB962C8B-B14F-4D97-AF65-F5344CB8AC3E}">
        <p14:creationId xmlns:p14="http://schemas.microsoft.com/office/powerpoint/2010/main" val="8701594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</Words>
  <Application>Microsoft Macintosh PowerPoint</Application>
  <PresentationFormat>Grand écran</PresentationFormat>
  <Paragraphs>23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Arnaud Costechareire</dc:creator>
  <cp:lastModifiedBy>Arnaud Costechareire</cp:lastModifiedBy>
  <cp:revision>3</cp:revision>
  <dcterms:created xsi:type="dcterms:W3CDTF">2023-05-18T09:35:50Z</dcterms:created>
  <dcterms:modified xsi:type="dcterms:W3CDTF">2025-05-01T12:02:13Z</dcterms:modified>
</cp:coreProperties>
</file>