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4"/>
  </p:notesMasterIdLst>
  <p:sldIdLst>
    <p:sldId id="256" r:id="rId2"/>
    <p:sldId id="257" r:id="rId3"/>
    <p:sldId id="258" r:id="rId4"/>
    <p:sldId id="320" r:id="rId5"/>
    <p:sldId id="259" r:id="rId6"/>
    <p:sldId id="317" r:id="rId7"/>
    <p:sldId id="260" r:id="rId8"/>
    <p:sldId id="318" r:id="rId9"/>
    <p:sldId id="261" r:id="rId10"/>
    <p:sldId id="319" r:id="rId11"/>
    <p:sldId id="262" r:id="rId12"/>
    <p:sldId id="263" r:id="rId13"/>
    <p:sldId id="264" r:id="rId14"/>
    <p:sldId id="265" r:id="rId15"/>
    <p:sldId id="266" r:id="rId16"/>
    <p:sldId id="267" r:id="rId17"/>
    <p:sldId id="268" r:id="rId18"/>
    <p:sldId id="270" r:id="rId19"/>
    <p:sldId id="271" r:id="rId20"/>
    <p:sldId id="272" r:id="rId21"/>
    <p:sldId id="273" r:id="rId22"/>
    <p:sldId id="274" r:id="rId23"/>
    <p:sldId id="275" r:id="rId24"/>
    <p:sldId id="276" r:id="rId25"/>
    <p:sldId id="277" r:id="rId26"/>
    <p:sldId id="279" r:id="rId27"/>
    <p:sldId id="280" r:id="rId28"/>
    <p:sldId id="281" r:id="rId29"/>
    <p:sldId id="282" r:id="rId30"/>
    <p:sldId id="283" r:id="rId31"/>
    <p:sldId id="284" r:id="rId32"/>
    <p:sldId id="285" r:id="rId33"/>
    <p:sldId id="286" r:id="rId34"/>
    <p:sldId id="287" r:id="rId35"/>
    <p:sldId id="313" r:id="rId36"/>
    <p:sldId id="288"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5" r:id="rId59"/>
    <p:sldId id="316" r:id="rId60"/>
    <p:sldId id="314" r:id="rId61"/>
    <p:sldId id="311" r:id="rId62"/>
    <p:sldId id="312" r:id="rId63"/>
  </p:sldIdLst>
  <p:sldSz cx="10080625" cy="7559675"/>
  <p:notesSz cx="7559675" cy="10691813"/>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5pPr>
    <a:lvl6pPr marL="2286000" algn="l" defTabSz="914400" rtl="0" eaLnBrk="1" latinLnBrk="0" hangingPunct="1">
      <a:defRPr kern="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6pPr>
    <a:lvl7pPr marL="2743200" algn="l" defTabSz="914400" rtl="0" eaLnBrk="1" latinLnBrk="0" hangingPunct="1">
      <a:defRPr kern="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7pPr>
    <a:lvl8pPr marL="3200400" algn="l" defTabSz="914400" rtl="0" eaLnBrk="1" latinLnBrk="0" hangingPunct="1">
      <a:defRPr kern="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8pPr>
    <a:lvl9pPr marL="3657600" algn="l" defTabSz="914400" rtl="0" eaLnBrk="1" latinLnBrk="0" hangingPunct="1">
      <a:defRPr kern="1200">
        <a:solidFill>
          <a:schemeClr val="tx1"/>
        </a:solidFill>
        <a:latin typeface="Arial" panose="020B0604020202020204" pitchFamily="34" charset="0"/>
        <a:ea typeface="Arial Unicode MS" panose="020B0604020202020204" pitchFamily="34" charset="-128"/>
        <a:cs typeface="Arial Unicode MS" panose="020B0604020202020204" pitchFamily="34"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42"/>
    <p:restoredTop sz="94580"/>
  </p:normalViewPr>
  <p:slideViewPr>
    <p:cSldViewPr>
      <p:cViewPr varScale="1">
        <p:scale>
          <a:sx n="110" d="100"/>
          <a:sy n="110" d="100"/>
        </p:scale>
        <p:origin x="480"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B094ECC2-BB0C-FF48-B9CC-0EBA6A493EE8}"/>
              </a:ext>
            </a:extLst>
          </p:cNvPr>
          <p:cNvSpPr>
            <a:spLocks noGrp="1" noRot="1" noChangeAspect="1" noChangeArrowheads="1"/>
          </p:cNvSpPr>
          <p:nvPr>
            <p:ph type="sldImg"/>
          </p:nvPr>
        </p:nvSpPr>
        <p:spPr bwMode="auto">
          <a:xfrm>
            <a:off x="1106488" y="812800"/>
            <a:ext cx="5343525" cy="400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0" name="Rectangle 2">
            <a:extLst>
              <a:ext uri="{FF2B5EF4-FFF2-40B4-BE49-F238E27FC236}">
                <a16:creationId xmlns:a16="http://schemas.microsoft.com/office/drawing/2014/main" id="{B543CF25-40D2-EB43-90DD-27DB5D02A447}"/>
              </a:ext>
            </a:extLst>
          </p:cNvPr>
          <p:cNvSpPr>
            <a:spLocks noGrp="1" noChangeArrowheads="1"/>
          </p:cNvSpPr>
          <p:nvPr>
            <p:ph type="body"/>
          </p:nvPr>
        </p:nvSpPr>
        <p:spPr bwMode="auto">
          <a:xfrm>
            <a:off x="755650" y="5078413"/>
            <a:ext cx="6046788" cy="481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fr-FR" altLang="fr-FR"/>
          </a:p>
        </p:txBody>
      </p:sp>
      <p:sp>
        <p:nvSpPr>
          <p:cNvPr id="2051" name="Rectangle 3">
            <a:extLst>
              <a:ext uri="{FF2B5EF4-FFF2-40B4-BE49-F238E27FC236}">
                <a16:creationId xmlns:a16="http://schemas.microsoft.com/office/drawing/2014/main" id="{5B58B5A0-1150-5545-88B0-E9B272199A4B}"/>
              </a:ext>
            </a:extLst>
          </p:cNvPr>
          <p:cNvSpPr>
            <a:spLocks noGrp="1" noChangeArrowheads="1"/>
          </p:cNvSpPr>
          <p:nvPr>
            <p:ph type="hdr"/>
          </p:nvPr>
        </p:nvSpPr>
        <p:spPr bwMode="auto">
          <a:xfrm>
            <a:off x="0"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tabLst>
                <a:tab pos="723900" algn="l"/>
                <a:tab pos="1447800" algn="l"/>
                <a:tab pos="2171700" algn="l"/>
                <a:tab pos="2895600" algn="l"/>
              </a:tabLst>
              <a:defRPr sz="1400">
                <a:solidFill>
                  <a:srgbClr val="000000"/>
                </a:solidFill>
                <a:latin typeface="Times New Roman" panose="02020603050405020304" pitchFamily="18" charset="0"/>
              </a:defRPr>
            </a:lvl1pPr>
          </a:lstStyle>
          <a:p>
            <a:endParaRPr lang="fr-FR" altLang="fr-FR"/>
          </a:p>
        </p:txBody>
      </p:sp>
      <p:sp>
        <p:nvSpPr>
          <p:cNvPr id="2052" name="Rectangle 4">
            <a:extLst>
              <a:ext uri="{FF2B5EF4-FFF2-40B4-BE49-F238E27FC236}">
                <a16:creationId xmlns:a16="http://schemas.microsoft.com/office/drawing/2014/main" id="{327F5C59-56B0-0E41-87ED-077A3E36BFD6}"/>
              </a:ext>
            </a:extLst>
          </p:cNvPr>
          <p:cNvSpPr>
            <a:spLocks noGrp="1" noChangeArrowheads="1"/>
          </p:cNvSpPr>
          <p:nvPr>
            <p:ph type="dt"/>
          </p:nvPr>
        </p:nvSpPr>
        <p:spPr bwMode="auto">
          <a:xfrm>
            <a:off x="4278313"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tabLst>
                <a:tab pos="723900" algn="l"/>
                <a:tab pos="1447800" algn="l"/>
                <a:tab pos="2171700" algn="l"/>
                <a:tab pos="2895600" algn="l"/>
              </a:tabLst>
              <a:defRPr sz="1400">
                <a:solidFill>
                  <a:srgbClr val="000000"/>
                </a:solidFill>
                <a:latin typeface="Times New Roman" panose="02020603050405020304" pitchFamily="18" charset="0"/>
              </a:defRPr>
            </a:lvl1pPr>
          </a:lstStyle>
          <a:p>
            <a:endParaRPr lang="fr-FR" altLang="fr-FR"/>
          </a:p>
        </p:txBody>
      </p:sp>
      <p:sp>
        <p:nvSpPr>
          <p:cNvPr id="2053" name="Rectangle 5">
            <a:extLst>
              <a:ext uri="{FF2B5EF4-FFF2-40B4-BE49-F238E27FC236}">
                <a16:creationId xmlns:a16="http://schemas.microsoft.com/office/drawing/2014/main" id="{BE36DFE7-9AD7-5841-8D2E-365B5C904B8F}"/>
              </a:ext>
            </a:extLst>
          </p:cNvPr>
          <p:cNvSpPr>
            <a:spLocks noGrp="1" noChangeArrowheads="1"/>
          </p:cNvSpPr>
          <p:nvPr>
            <p:ph type="ftr"/>
          </p:nvPr>
        </p:nvSpPr>
        <p:spPr bwMode="auto">
          <a:xfrm>
            <a:off x="0"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tabLst>
                <a:tab pos="723900" algn="l"/>
                <a:tab pos="1447800" algn="l"/>
                <a:tab pos="2171700" algn="l"/>
                <a:tab pos="2895600" algn="l"/>
              </a:tabLst>
              <a:defRPr sz="1400">
                <a:solidFill>
                  <a:srgbClr val="000000"/>
                </a:solidFill>
                <a:latin typeface="Times New Roman" panose="02020603050405020304" pitchFamily="18" charset="0"/>
              </a:defRPr>
            </a:lvl1pPr>
          </a:lstStyle>
          <a:p>
            <a:endParaRPr lang="fr-FR" altLang="fr-FR"/>
          </a:p>
        </p:txBody>
      </p:sp>
      <p:sp>
        <p:nvSpPr>
          <p:cNvPr id="2054" name="Rectangle 6">
            <a:extLst>
              <a:ext uri="{FF2B5EF4-FFF2-40B4-BE49-F238E27FC236}">
                <a16:creationId xmlns:a16="http://schemas.microsoft.com/office/drawing/2014/main" id="{C4E7EBBA-E941-D04D-9369-10C9A7FDBA74}"/>
              </a:ext>
            </a:extLst>
          </p:cNvPr>
          <p:cNvSpPr>
            <a:spLocks noGrp="1" noChangeArrowheads="1"/>
          </p:cNvSpPr>
          <p:nvPr>
            <p:ph type="sldNum"/>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tabLst>
                <a:tab pos="723900" algn="l"/>
                <a:tab pos="1447800" algn="l"/>
                <a:tab pos="2171700" algn="l"/>
                <a:tab pos="2895600" algn="l"/>
              </a:tabLst>
              <a:defRPr sz="1400">
                <a:solidFill>
                  <a:srgbClr val="000000"/>
                </a:solidFill>
                <a:latin typeface="Times New Roman" panose="02020603050405020304" pitchFamily="18" charset="0"/>
              </a:defRPr>
            </a:lvl1pPr>
          </a:lstStyle>
          <a:p>
            <a:fld id="{7390E22F-132E-8647-BDDE-1CD140EE0665}" type="slidenum">
              <a:rPr lang="fr-FR" altLang="fr-FR"/>
              <a:pPr/>
              <a:t>‹N°›</a:t>
            </a:fld>
            <a:endParaRPr lang="fr-FR" altLang="fr-FR"/>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9815D8-63A2-2E40-8FC5-6F4E68375894}"/>
              </a:ext>
            </a:extLst>
          </p:cNvPr>
          <p:cNvSpPr>
            <a:spLocks noGrp="1" noChangeArrowheads="1"/>
          </p:cNvSpPr>
          <p:nvPr>
            <p:ph type="sldNum"/>
          </p:nvPr>
        </p:nvSpPr>
        <p:spPr>
          <a:ln/>
        </p:spPr>
        <p:txBody>
          <a:bodyPr/>
          <a:lstStyle/>
          <a:p>
            <a:fld id="{0AB502E5-8E20-2443-BCF2-D1E99339A41C}" type="slidenum">
              <a:rPr lang="fr-FR" altLang="fr-FR"/>
              <a:pPr/>
              <a:t>1</a:t>
            </a:fld>
            <a:endParaRPr lang="fr-FR" altLang="fr-FR"/>
          </a:p>
        </p:txBody>
      </p:sp>
      <p:sp>
        <p:nvSpPr>
          <p:cNvPr id="62465" name="Text Box 1">
            <a:extLst>
              <a:ext uri="{FF2B5EF4-FFF2-40B4-BE49-F238E27FC236}">
                <a16:creationId xmlns:a16="http://schemas.microsoft.com/office/drawing/2014/main" id="{16B2B054-B9E0-334B-A3CD-522913245815}"/>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Text Box 2">
            <a:extLst>
              <a:ext uri="{FF2B5EF4-FFF2-40B4-BE49-F238E27FC236}">
                <a16:creationId xmlns:a16="http://schemas.microsoft.com/office/drawing/2014/main" id="{F8DBD107-76E0-9F4D-99EC-465FC6EDF130}"/>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DD5AD6-BE8D-A14F-9A6F-CCB1D243DD5B}"/>
              </a:ext>
            </a:extLst>
          </p:cNvPr>
          <p:cNvSpPr>
            <a:spLocks noGrp="1" noChangeArrowheads="1"/>
          </p:cNvSpPr>
          <p:nvPr>
            <p:ph type="sldNum"/>
          </p:nvPr>
        </p:nvSpPr>
        <p:spPr>
          <a:ln/>
        </p:spPr>
        <p:txBody>
          <a:bodyPr/>
          <a:lstStyle/>
          <a:p>
            <a:fld id="{6E79054C-4FA4-7346-9917-6AB1F4E538A7}" type="slidenum">
              <a:rPr lang="fr-FR" altLang="fr-FR"/>
              <a:pPr/>
              <a:t>11</a:t>
            </a:fld>
            <a:endParaRPr lang="fr-FR" altLang="fr-FR"/>
          </a:p>
        </p:txBody>
      </p:sp>
      <p:sp>
        <p:nvSpPr>
          <p:cNvPr id="68609" name="Text Box 1">
            <a:extLst>
              <a:ext uri="{FF2B5EF4-FFF2-40B4-BE49-F238E27FC236}">
                <a16:creationId xmlns:a16="http://schemas.microsoft.com/office/drawing/2014/main" id="{ED3AAC54-705D-934A-B308-A6DBE1FC01C9}"/>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Text Box 2">
            <a:extLst>
              <a:ext uri="{FF2B5EF4-FFF2-40B4-BE49-F238E27FC236}">
                <a16:creationId xmlns:a16="http://schemas.microsoft.com/office/drawing/2014/main" id="{878FECCB-0812-EA42-B356-BDA2844D15D8}"/>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F5AA41-30D1-8742-A5CA-935A7646BF1E}"/>
              </a:ext>
            </a:extLst>
          </p:cNvPr>
          <p:cNvSpPr>
            <a:spLocks noGrp="1" noChangeArrowheads="1"/>
          </p:cNvSpPr>
          <p:nvPr>
            <p:ph type="sldNum"/>
          </p:nvPr>
        </p:nvSpPr>
        <p:spPr>
          <a:ln/>
        </p:spPr>
        <p:txBody>
          <a:bodyPr/>
          <a:lstStyle/>
          <a:p>
            <a:fld id="{B6A92555-74BD-C54D-8287-F8DA2E6E4F31}" type="slidenum">
              <a:rPr lang="fr-FR" altLang="fr-FR"/>
              <a:pPr/>
              <a:t>12</a:t>
            </a:fld>
            <a:endParaRPr lang="fr-FR" altLang="fr-FR"/>
          </a:p>
        </p:txBody>
      </p:sp>
      <p:sp>
        <p:nvSpPr>
          <p:cNvPr id="69633" name="Text Box 1">
            <a:extLst>
              <a:ext uri="{FF2B5EF4-FFF2-40B4-BE49-F238E27FC236}">
                <a16:creationId xmlns:a16="http://schemas.microsoft.com/office/drawing/2014/main" id="{55E65EB9-0480-B944-AFB3-6A87055F371C}"/>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4" name="Text Box 2">
            <a:extLst>
              <a:ext uri="{FF2B5EF4-FFF2-40B4-BE49-F238E27FC236}">
                <a16:creationId xmlns:a16="http://schemas.microsoft.com/office/drawing/2014/main" id="{7E903CD0-E486-354D-B795-10677EB4250F}"/>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4585DA-4846-4446-A350-A698CC6958DE}"/>
              </a:ext>
            </a:extLst>
          </p:cNvPr>
          <p:cNvSpPr>
            <a:spLocks noGrp="1" noChangeArrowheads="1"/>
          </p:cNvSpPr>
          <p:nvPr>
            <p:ph type="sldNum"/>
          </p:nvPr>
        </p:nvSpPr>
        <p:spPr>
          <a:ln/>
        </p:spPr>
        <p:txBody>
          <a:bodyPr/>
          <a:lstStyle/>
          <a:p>
            <a:fld id="{293799AC-83BD-4041-9010-D3333BA7D9A9}" type="slidenum">
              <a:rPr lang="fr-FR" altLang="fr-FR"/>
              <a:pPr/>
              <a:t>13</a:t>
            </a:fld>
            <a:endParaRPr lang="fr-FR" altLang="fr-FR"/>
          </a:p>
        </p:txBody>
      </p:sp>
      <p:sp>
        <p:nvSpPr>
          <p:cNvPr id="70657" name="Text Box 1">
            <a:extLst>
              <a:ext uri="{FF2B5EF4-FFF2-40B4-BE49-F238E27FC236}">
                <a16:creationId xmlns:a16="http://schemas.microsoft.com/office/drawing/2014/main" id="{A89D69B6-A374-C24D-85A2-FDF6F22E7283}"/>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58" name="Text Box 2">
            <a:extLst>
              <a:ext uri="{FF2B5EF4-FFF2-40B4-BE49-F238E27FC236}">
                <a16:creationId xmlns:a16="http://schemas.microsoft.com/office/drawing/2014/main" id="{70D55108-6510-8349-9568-8587150F3A5F}"/>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B41254-6DB7-C94E-965F-D954957C4C44}"/>
              </a:ext>
            </a:extLst>
          </p:cNvPr>
          <p:cNvSpPr>
            <a:spLocks noGrp="1" noChangeArrowheads="1"/>
          </p:cNvSpPr>
          <p:nvPr>
            <p:ph type="sldNum"/>
          </p:nvPr>
        </p:nvSpPr>
        <p:spPr>
          <a:ln/>
        </p:spPr>
        <p:txBody>
          <a:bodyPr/>
          <a:lstStyle/>
          <a:p>
            <a:fld id="{088FA193-ACE5-A249-A24E-758ED7D7258B}" type="slidenum">
              <a:rPr lang="fr-FR" altLang="fr-FR"/>
              <a:pPr/>
              <a:t>14</a:t>
            </a:fld>
            <a:endParaRPr lang="fr-FR" altLang="fr-FR"/>
          </a:p>
        </p:txBody>
      </p:sp>
      <p:sp>
        <p:nvSpPr>
          <p:cNvPr id="71681" name="Text Box 1">
            <a:extLst>
              <a:ext uri="{FF2B5EF4-FFF2-40B4-BE49-F238E27FC236}">
                <a16:creationId xmlns:a16="http://schemas.microsoft.com/office/drawing/2014/main" id="{00739562-2AF0-E244-90F7-455162139367}"/>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Text Box 2">
            <a:extLst>
              <a:ext uri="{FF2B5EF4-FFF2-40B4-BE49-F238E27FC236}">
                <a16:creationId xmlns:a16="http://schemas.microsoft.com/office/drawing/2014/main" id="{289775C3-5A4A-F149-B9E4-7FA046DF9E21}"/>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2DC3B2-33FD-694E-8454-1A384D62C761}"/>
              </a:ext>
            </a:extLst>
          </p:cNvPr>
          <p:cNvSpPr>
            <a:spLocks noGrp="1" noChangeArrowheads="1"/>
          </p:cNvSpPr>
          <p:nvPr>
            <p:ph type="sldNum"/>
          </p:nvPr>
        </p:nvSpPr>
        <p:spPr>
          <a:ln/>
        </p:spPr>
        <p:txBody>
          <a:bodyPr/>
          <a:lstStyle/>
          <a:p>
            <a:fld id="{30A3490E-9338-9143-A660-4F537ED0CB66}" type="slidenum">
              <a:rPr lang="fr-FR" altLang="fr-FR"/>
              <a:pPr/>
              <a:t>15</a:t>
            </a:fld>
            <a:endParaRPr lang="fr-FR" altLang="fr-FR"/>
          </a:p>
        </p:txBody>
      </p:sp>
      <p:sp>
        <p:nvSpPr>
          <p:cNvPr id="72705" name="Text Box 1">
            <a:extLst>
              <a:ext uri="{FF2B5EF4-FFF2-40B4-BE49-F238E27FC236}">
                <a16:creationId xmlns:a16="http://schemas.microsoft.com/office/drawing/2014/main" id="{91EAFE7B-950D-B64F-AC45-F9029F132525}"/>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Text Box 2">
            <a:extLst>
              <a:ext uri="{FF2B5EF4-FFF2-40B4-BE49-F238E27FC236}">
                <a16:creationId xmlns:a16="http://schemas.microsoft.com/office/drawing/2014/main" id="{55188C46-DBFA-5A40-9D58-F14DB441DF9E}"/>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18487B1-1B75-B54E-BDF1-2615EBFA31F6}"/>
              </a:ext>
            </a:extLst>
          </p:cNvPr>
          <p:cNvSpPr>
            <a:spLocks noGrp="1" noChangeArrowheads="1"/>
          </p:cNvSpPr>
          <p:nvPr>
            <p:ph type="sldNum"/>
          </p:nvPr>
        </p:nvSpPr>
        <p:spPr>
          <a:ln/>
        </p:spPr>
        <p:txBody>
          <a:bodyPr/>
          <a:lstStyle/>
          <a:p>
            <a:fld id="{2525E2D5-6248-A64F-BF30-8CB89649651F}" type="slidenum">
              <a:rPr lang="fr-FR" altLang="fr-FR"/>
              <a:pPr/>
              <a:t>16</a:t>
            </a:fld>
            <a:endParaRPr lang="fr-FR" altLang="fr-FR"/>
          </a:p>
        </p:txBody>
      </p:sp>
      <p:sp>
        <p:nvSpPr>
          <p:cNvPr id="73729" name="Text Box 1">
            <a:extLst>
              <a:ext uri="{FF2B5EF4-FFF2-40B4-BE49-F238E27FC236}">
                <a16:creationId xmlns:a16="http://schemas.microsoft.com/office/drawing/2014/main" id="{8C10B322-1636-7F45-BEBC-349A4E83DB5A}"/>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Text Box 2">
            <a:extLst>
              <a:ext uri="{FF2B5EF4-FFF2-40B4-BE49-F238E27FC236}">
                <a16:creationId xmlns:a16="http://schemas.microsoft.com/office/drawing/2014/main" id="{DD7D7E4A-5D2A-9A46-A7FE-CDC55CB65C0B}"/>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71BA8C-8399-0941-A02F-1D26BE7A674C}"/>
              </a:ext>
            </a:extLst>
          </p:cNvPr>
          <p:cNvSpPr>
            <a:spLocks noGrp="1" noChangeArrowheads="1"/>
          </p:cNvSpPr>
          <p:nvPr>
            <p:ph type="sldNum"/>
          </p:nvPr>
        </p:nvSpPr>
        <p:spPr>
          <a:ln/>
        </p:spPr>
        <p:txBody>
          <a:bodyPr/>
          <a:lstStyle/>
          <a:p>
            <a:fld id="{2BA978F9-8DAB-0A4B-AD2D-CFEB3879EACB}" type="slidenum">
              <a:rPr lang="fr-FR" altLang="fr-FR"/>
              <a:pPr/>
              <a:t>17</a:t>
            </a:fld>
            <a:endParaRPr lang="fr-FR" altLang="fr-FR"/>
          </a:p>
        </p:txBody>
      </p:sp>
      <p:sp>
        <p:nvSpPr>
          <p:cNvPr id="74753" name="Text Box 1">
            <a:extLst>
              <a:ext uri="{FF2B5EF4-FFF2-40B4-BE49-F238E27FC236}">
                <a16:creationId xmlns:a16="http://schemas.microsoft.com/office/drawing/2014/main" id="{C454CCC3-98BF-364C-9016-C71DDBC4245D}"/>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Text Box 2">
            <a:extLst>
              <a:ext uri="{FF2B5EF4-FFF2-40B4-BE49-F238E27FC236}">
                <a16:creationId xmlns:a16="http://schemas.microsoft.com/office/drawing/2014/main" id="{048143BC-2695-5741-A35A-825CCF18C513}"/>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6961F-8562-7F48-A6C8-E67880B9F593}"/>
              </a:ext>
            </a:extLst>
          </p:cNvPr>
          <p:cNvSpPr>
            <a:spLocks noGrp="1" noChangeArrowheads="1"/>
          </p:cNvSpPr>
          <p:nvPr>
            <p:ph type="sldNum"/>
          </p:nvPr>
        </p:nvSpPr>
        <p:spPr>
          <a:ln/>
        </p:spPr>
        <p:txBody>
          <a:bodyPr/>
          <a:lstStyle/>
          <a:p>
            <a:fld id="{16347A97-4CAB-C24D-80FC-FE97FC020BF5}" type="slidenum">
              <a:rPr lang="fr-FR" altLang="fr-FR"/>
              <a:pPr/>
              <a:t>18</a:t>
            </a:fld>
            <a:endParaRPr lang="fr-FR" altLang="fr-FR"/>
          </a:p>
        </p:txBody>
      </p:sp>
      <p:sp>
        <p:nvSpPr>
          <p:cNvPr id="76801" name="Text Box 1">
            <a:extLst>
              <a:ext uri="{FF2B5EF4-FFF2-40B4-BE49-F238E27FC236}">
                <a16:creationId xmlns:a16="http://schemas.microsoft.com/office/drawing/2014/main" id="{AD43E2DA-97C2-E94B-AFE2-BCCCC24FED28}"/>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Text Box 2">
            <a:extLst>
              <a:ext uri="{FF2B5EF4-FFF2-40B4-BE49-F238E27FC236}">
                <a16:creationId xmlns:a16="http://schemas.microsoft.com/office/drawing/2014/main" id="{6C75F501-AE34-8D42-8891-53A766C91A5B}"/>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F3529E-E9A4-0241-A9BE-40BA9AF2C08D}"/>
              </a:ext>
            </a:extLst>
          </p:cNvPr>
          <p:cNvSpPr>
            <a:spLocks noGrp="1" noChangeArrowheads="1"/>
          </p:cNvSpPr>
          <p:nvPr>
            <p:ph type="sldNum"/>
          </p:nvPr>
        </p:nvSpPr>
        <p:spPr>
          <a:ln/>
        </p:spPr>
        <p:txBody>
          <a:bodyPr/>
          <a:lstStyle/>
          <a:p>
            <a:fld id="{3C7541A6-7B34-8B45-93FA-BFD812C39DE2}" type="slidenum">
              <a:rPr lang="fr-FR" altLang="fr-FR"/>
              <a:pPr/>
              <a:t>19</a:t>
            </a:fld>
            <a:endParaRPr lang="fr-FR" altLang="fr-FR"/>
          </a:p>
        </p:txBody>
      </p:sp>
      <p:sp>
        <p:nvSpPr>
          <p:cNvPr id="77825" name="Text Box 1">
            <a:extLst>
              <a:ext uri="{FF2B5EF4-FFF2-40B4-BE49-F238E27FC236}">
                <a16:creationId xmlns:a16="http://schemas.microsoft.com/office/drawing/2014/main" id="{3D217337-C3B3-7F46-8845-257F6E40411B}"/>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Text Box 2">
            <a:extLst>
              <a:ext uri="{FF2B5EF4-FFF2-40B4-BE49-F238E27FC236}">
                <a16:creationId xmlns:a16="http://schemas.microsoft.com/office/drawing/2014/main" id="{3D638374-A574-4346-B259-C4D372BA756C}"/>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E3E991-2941-AD4F-ADC2-743337745061}"/>
              </a:ext>
            </a:extLst>
          </p:cNvPr>
          <p:cNvSpPr>
            <a:spLocks noGrp="1" noChangeArrowheads="1"/>
          </p:cNvSpPr>
          <p:nvPr>
            <p:ph type="sldNum"/>
          </p:nvPr>
        </p:nvSpPr>
        <p:spPr>
          <a:ln/>
        </p:spPr>
        <p:txBody>
          <a:bodyPr/>
          <a:lstStyle/>
          <a:p>
            <a:fld id="{445A6F67-98CD-9941-AAE2-E061554A5C97}" type="slidenum">
              <a:rPr lang="fr-FR" altLang="fr-FR"/>
              <a:pPr/>
              <a:t>20</a:t>
            </a:fld>
            <a:endParaRPr lang="fr-FR" altLang="fr-FR"/>
          </a:p>
        </p:txBody>
      </p:sp>
      <p:sp>
        <p:nvSpPr>
          <p:cNvPr id="78849" name="Text Box 1">
            <a:extLst>
              <a:ext uri="{FF2B5EF4-FFF2-40B4-BE49-F238E27FC236}">
                <a16:creationId xmlns:a16="http://schemas.microsoft.com/office/drawing/2014/main" id="{48E7D1DC-F87A-4A4B-8AF7-68F459F04924}"/>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Text Box 2">
            <a:extLst>
              <a:ext uri="{FF2B5EF4-FFF2-40B4-BE49-F238E27FC236}">
                <a16:creationId xmlns:a16="http://schemas.microsoft.com/office/drawing/2014/main" id="{BE9681D5-73AA-B741-A9D1-EF346A136DBB}"/>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6C6E72-970C-7846-9E2E-4900ABCF2DB4}"/>
              </a:ext>
            </a:extLst>
          </p:cNvPr>
          <p:cNvSpPr>
            <a:spLocks noGrp="1" noChangeArrowheads="1"/>
          </p:cNvSpPr>
          <p:nvPr>
            <p:ph type="sldNum"/>
          </p:nvPr>
        </p:nvSpPr>
        <p:spPr>
          <a:ln/>
        </p:spPr>
        <p:txBody>
          <a:bodyPr/>
          <a:lstStyle/>
          <a:p>
            <a:fld id="{7E85D59C-FDB9-CA42-8DA2-0ACF5751DC7E}" type="slidenum">
              <a:rPr lang="fr-FR" altLang="fr-FR"/>
              <a:pPr/>
              <a:t>2</a:t>
            </a:fld>
            <a:endParaRPr lang="fr-FR" altLang="fr-FR"/>
          </a:p>
        </p:txBody>
      </p:sp>
      <p:sp>
        <p:nvSpPr>
          <p:cNvPr id="63489" name="Text Box 1">
            <a:extLst>
              <a:ext uri="{FF2B5EF4-FFF2-40B4-BE49-F238E27FC236}">
                <a16:creationId xmlns:a16="http://schemas.microsoft.com/office/drawing/2014/main" id="{AFD0A5D9-23DA-9843-A0B8-32B2246AFB56}"/>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Text Box 2">
            <a:extLst>
              <a:ext uri="{FF2B5EF4-FFF2-40B4-BE49-F238E27FC236}">
                <a16:creationId xmlns:a16="http://schemas.microsoft.com/office/drawing/2014/main" id="{A8DCB0DE-2113-B148-B84D-9E34FD170FF4}"/>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3EBC002-15F0-B442-91FE-2C729E785999}"/>
              </a:ext>
            </a:extLst>
          </p:cNvPr>
          <p:cNvSpPr>
            <a:spLocks noGrp="1" noChangeArrowheads="1"/>
          </p:cNvSpPr>
          <p:nvPr>
            <p:ph type="sldNum"/>
          </p:nvPr>
        </p:nvSpPr>
        <p:spPr>
          <a:ln/>
        </p:spPr>
        <p:txBody>
          <a:bodyPr/>
          <a:lstStyle/>
          <a:p>
            <a:fld id="{8F15D925-BFE4-C44B-B01E-111609BD6BA0}" type="slidenum">
              <a:rPr lang="fr-FR" altLang="fr-FR"/>
              <a:pPr/>
              <a:t>21</a:t>
            </a:fld>
            <a:endParaRPr lang="fr-FR" altLang="fr-FR"/>
          </a:p>
        </p:txBody>
      </p:sp>
      <p:sp>
        <p:nvSpPr>
          <p:cNvPr id="79873" name="Text Box 1">
            <a:extLst>
              <a:ext uri="{FF2B5EF4-FFF2-40B4-BE49-F238E27FC236}">
                <a16:creationId xmlns:a16="http://schemas.microsoft.com/office/drawing/2014/main" id="{3655204C-9912-A74C-98A5-F2CFE53BCC6E}"/>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Text Box 2">
            <a:extLst>
              <a:ext uri="{FF2B5EF4-FFF2-40B4-BE49-F238E27FC236}">
                <a16:creationId xmlns:a16="http://schemas.microsoft.com/office/drawing/2014/main" id="{D5C232B7-6D7F-C24F-BBF6-E20F9751B4E3}"/>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946577-4E82-F246-BBE5-69925D13A4A6}"/>
              </a:ext>
            </a:extLst>
          </p:cNvPr>
          <p:cNvSpPr>
            <a:spLocks noGrp="1" noChangeArrowheads="1"/>
          </p:cNvSpPr>
          <p:nvPr>
            <p:ph type="sldNum"/>
          </p:nvPr>
        </p:nvSpPr>
        <p:spPr>
          <a:ln/>
        </p:spPr>
        <p:txBody>
          <a:bodyPr/>
          <a:lstStyle/>
          <a:p>
            <a:fld id="{29AEAF68-F610-6E48-B261-FBA4EF550A5B}" type="slidenum">
              <a:rPr lang="fr-FR" altLang="fr-FR"/>
              <a:pPr/>
              <a:t>22</a:t>
            </a:fld>
            <a:endParaRPr lang="fr-FR" altLang="fr-FR"/>
          </a:p>
        </p:txBody>
      </p:sp>
      <p:sp>
        <p:nvSpPr>
          <p:cNvPr id="80897" name="Text Box 1">
            <a:extLst>
              <a:ext uri="{FF2B5EF4-FFF2-40B4-BE49-F238E27FC236}">
                <a16:creationId xmlns:a16="http://schemas.microsoft.com/office/drawing/2014/main" id="{809C1F5B-01AC-5B48-9589-06B87A98D307}"/>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898" name="Text Box 2">
            <a:extLst>
              <a:ext uri="{FF2B5EF4-FFF2-40B4-BE49-F238E27FC236}">
                <a16:creationId xmlns:a16="http://schemas.microsoft.com/office/drawing/2014/main" id="{FF4995B7-FF84-F348-B41B-4D11C31A50CB}"/>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EBCD3FB-9CFD-8C46-8383-A33A68C79B34}"/>
              </a:ext>
            </a:extLst>
          </p:cNvPr>
          <p:cNvSpPr>
            <a:spLocks noGrp="1" noChangeArrowheads="1"/>
          </p:cNvSpPr>
          <p:nvPr>
            <p:ph type="sldNum"/>
          </p:nvPr>
        </p:nvSpPr>
        <p:spPr>
          <a:ln/>
        </p:spPr>
        <p:txBody>
          <a:bodyPr/>
          <a:lstStyle/>
          <a:p>
            <a:fld id="{78D78DA8-491F-E744-83B3-2B3AAA2E901D}" type="slidenum">
              <a:rPr lang="fr-FR" altLang="fr-FR"/>
              <a:pPr/>
              <a:t>23</a:t>
            </a:fld>
            <a:endParaRPr lang="fr-FR" altLang="fr-FR"/>
          </a:p>
        </p:txBody>
      </p:sp>
      <p:sp>
        <p:nvSpPr>
          <p:cNvPr id="81921" name="Text Box 1">
            <a:extLst>
              <a:ext uri="{FF2B5EF4-FFF2-40B4-BE49-F238E27FC236}">
                <a16:creationId xmlns:a16="http://schemas.microsoft.com/office/drawing/2014/main" id="{D24CB14F-C00A-B243-B134-FF6F6E4B74AC}"/>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2" name="Text Box 2">
            <a:extLst>
              <a:ext uri="{FF2B5EF4-FFF2-40B4-BE49-F238E27FC236}">
                <a16:creationId xmlns:a16="http://schemas.microsoft.com/office/drawing/2014/main" id="{2054E51E-51AB-FE49-A0DC-C8C3625A4696}"/>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FDA4AB-4FFC-0041-8336-4DD0ECC2323E}"/>
              </a:ext>
            </a:extLst>
          </p:cNvPr>
          <p:cNvSpPr>
            <a:spLocks noGrp="1" noChangeArrowheads="1"/>
          </p:cNvSpPr>
          <p:nvPr>
            <p:ph type="sldNum"/>
          </p:nvPr>
        </p:nvSpPr>
        <p:spPr>
          <a:ln/>
        </p:spPr>
        <p:txBody>
          <a:bodyPr/>
          <a:lstStyle/>
          <a:p>
            <a:fld id="{A8FEE238-07EC-674F-9824-B623783BD57E}" type="slidenum">
              <a:rPr lang="fr-FR" altLang="fr-FR"/>
              <a:pPr/>
              <a:t>24</a:t>
            </a:fld>
            <a:endParaRPr lang="fr-FR" altLang="fr-FR"/>
          </a:p>
        </p:txBody>
      </p:sp>
      <p:sp>
        <p:nvSpPr>
          <p:cNvPr id="82945" name="Text Box 1">
            <a:extLst>
              <a:ext uri="{FF2B5EF4-FFF2-40B4-BE49-F238E27FC236}">
                <a16:creationId xmlns:a16="http://schemas.microsoft.com/office/drawing/2014/main" id="{ED30A901-38D7-244C-84D9-BBB4CC6224E2}"/>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Text Box 2">
            <a:extLst>
              <a:ext uri="{FF2B5EF4-FFF2-40B4-BE49-F238E27FC236}">
                <a16:creationId xmlns:a16="http://schemas.microsoft.com/office/drawing/2014/main" id="{7561D99B-0EB0-724A-B16C-AF33B6F86D5A}"/>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6548F3-F9A8-2941-9234-E201E628633F}"/>
              </a:ext>
            </a:extLst>
          </p:cNvPr>
          <p:cNvSpPr>
            <a:spLocks noGrp="1" noChangeArrowheads="1"/>
          </p:cNvSpPr>
          <p:nvPr>
            <p:ph type="sldNum"/>
          </p:nvPr>
        </p:nvSpPr>
        <p:spPr>
          <a:ln/>
        </p:spPr>
        <p:txBody>
          <a:bodyPr/>
          <a:lstStyle/>
          <a:p>
            <a:fld id="{ADA76A3C-4DD8-A943-B0D9-CD8594926F01}" type="slidenum">
              <a:rPr lang="fr-FR" altLang="fr-FR"/>
              <a:pPr/>
              <a:t>25</a:t>
            </a:fld>
            <a:endParaRPr lang="fr-FR" altLang="fr-FR"/>
          </a:p>
        </p:txBody>
      </p:sp>
      <p:sp>
        <p:nvSpPr>
          <p:cNvPr id="83969" name="Text Box 1">
            <a:extLst>
              <a:ext uri="{FF2B5EF4-FFF2-40B4-BE49-F238E27FC236}">
                <a16:creationId xmlns:a16="http://schemas.microsoft.com/office/drawing/2014/main" id="{09724B8D-3059-8F40-9F69-FA20A601A9D8}"/>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Text Box 2">
            <a:extLst>
              <a:ext uri="{FF2B5EF4-FFF2-40B4-BE49-F238E27FC236}">
                <a16:creationId xmlns:a16="http://schemas.microsoft.com/office/drawing/2014/main" id="{DB568605-5A82-6342-8033-FE80A69F1D7D}"/>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531794-21AA-2442-A479-F74DE9AAD286}"/>
              </a:ext>
            </a:extLst>
          </p:cNvPr>
          <p:cNvSpPr>
            <a:spLocks noGrp="1" noChangeArrowheads="1"/>
          </p:cNvSpPr>
          <p:nvPr>
            <p:ph type="sldNum"/>
          </p:nvPr>
        </p:nvSpPr>
        <p:spPr>
          <a:ln/>
        </p:spPr>
        <p:txBody>
          <a:bodyPr/>
          <a:lstStyle/>
          <a:p>
            <a:fld id="{428A36FE-E6F8-2049-8AB9-D96DCF6E7282}" type="slidenum">
              <a:rPr lang="fr-FR" altLang="fr-FR"/>
              <a:pPr/>
              <a:t>26</a:t>
            </a:fld>
            <a:endParaRPr lang="fr-FR" altLang="fr-FR"/>
          </a:p>
        </p:txBody>
      </p:sp>
      <p:sp>
        <p:nvSpPr>
          <p:cNvPr id="86017" name="Text Box 1">
            <a:extLst>
              <a:ext uri="{FF2B5EF4-FFF2-40B4-BE49-F238E27FC236}">
                <a16:creationId xmlns:a16="http://schemas.microsoft.com/office/drawing/2014/main" id="{FD529FCC-079D-6948-9B6A-3E70E4947F83}"/>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Text Box 2">
            <a:extLst>
              <a:ext uri="{FF2B5EF4-FFF2-40B4-BE49-F238E27FC236}">
                <a16:creationId xmlns:a16="http://schemas.microsoft.com/office/drawing/2014/main" id="{EC208ECE-BF32-0F42-9584-8E367FF18222}"/>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61357D-3B0E-E844-9E4F-576B50A4A8DF}"/>
              </a:ext>
            </a:extLst>
          </p:cNvPr>
          <p:cNvSpPr>
            <a:spLocks noGrp="1" noChangeArrowheads="1"/>
          </p:cNvSpPr>
          <p:nvPr>
            <p:ph type="sldNum"/>
          </p:nvPr>
        </p:nvSpPr>
        <p:spPr>
          <a:ln/>
        </p:spPr>
        <p:txBody>
          <a:bodyPr/>
          <a:lstStyle/>
          <a:p>
            <a:fld id="{794167E2-1537-5548-967E-C394AB1A6443}" type="slidenum">
              <a:rPr lang="fr-FR" altLang="fr-FR"/>
              <a:pPr/>
              <a:t>27</a:t>
            </a:fld>
            <a:endParaRPr lang="fr-FR" altLang="fr-FR"/>
          </a:p>
        </p:txBody>
      </p:sp>
      <p:sp>
        <p:nvSpPr>
          <p:cNvPr id="87041" name="Text Box 1">
            <a:extLst>
              <a:ext uri="{FF2B5EF4-FFF2-40B4-BE49-F238E27FC236}">
                <a16:creationId xmlns:a16="http://schemas.microsoft.com/office/drawing/2014/main" id="{3EE4695B-A7FD-A148-8B48-3668D5FDA494}"/>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Text Box 2">
            <a:extLst>
              <a:ext uri="{FF2B5EF4-FFF2-40B4-BE49-F238E27FC236}">
                <a16:creationId xmlns:a16="http://schemas.microsoft.com/office/drawing/2014/main" id="{3DBB104E-09ED-104C-B50C-9C7205025D97}"/>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E3B3AED-A020-DD49-B137-A51E8BA3A920}"/>
              </a:ext>
            </a:extLst>
          </p:cNvPr>
          <p:cNvSpPr>
            <a:spLocks noGrp="1" noChangeArrowheads="1"/>
          </p:cNvSpPr>
          <p:nvPr>
            <p:ph type="sldNum"/>
          </p:nvPr>
        </p:nvSpPr>
        <p:spPr>
          <a:ln/>
        </p:spPr>
        <p:txBody>
          <a:bodyPr/>
          <a:lstStyle/>
          <a:p>
            <a:fld id="{65F8F4F8-A016-EF40-8FE7-4C69F135F8FD}" type="slidenum">
              <a:rPr lang="fr-FR" altLang="fr-FR"/>
              <a:pPr/>
              <a:t>28</a:t>
            </a:fld>
            <a:endParaRPr lang="fr-FR" altLang="fr-FR"/>
          </a:p>
        </p:txBody>
      </p:sp>
      <p:sp>
        <p:nvSpPr>
          <p:cNvPr id="88065" name="Text Box 1">
            <a:extLst>
              <a:ext uri="{FF2B5EF4-FFF2-40B4-BE49-F238E27FC236}">
                <a16:creationId xmlns:a16="http://schemas.microsoft.com/office/drawing/2014/main" id="{7C43A08B-226C-0149-AA68-D23FB0EB91D3}"/>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Text Box 2">
            <a:extLst>
              <a:ext uri="{FF2B5EF4-FFF2-40B4-BE49-F238E27FC236}">
                <a16:creationId xmlns:a16="http://schemas.microsoft.com/office/drawing/2014/main" id="{E470A1A3-532A-4346-84AA-AAF0F3C7E103}"/>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953753-2EAB-1C4C-9D6D-204924884C90}"/>
              </a:ext>
            </a:extLst>
          </p:cNvPr>
          <p:cNvSpPr>
            <a:spLocks noGrp="1" noChangeArrowheads="1"/>
          </p:cNvSpPr>
          <p:nvPr>
            <p:ph type="sldNum"/>
          </p:nvPr>
        </p:nvSpPr>
        <p:spPr>
          <a:ln/>
        </p:spPr>
        <p:txBody>
          <a:bodyPr/>
          <a:lstStyle/>
          <a:p>
            <a:fld id="{DEF445D9-23F8-7C4F-B510-C7A9A614D5A3}" type="slidenum">
              <a:rPr lang="fr-FR" altLang="fr-FR"/>
              <a:pPr/>
              <a:t>29</a:t>
            </a:fld>
            <a:endParaRPr lang="fr-FR" altLang="fr-FR"/>
          </a:p>
        </p:txBody>
      </p:sp>
      <p:sp>
        <p:nvSpPr>
          <p:cNvPr id="89089" name="Text Box 1">
            <a:extLst>
              <a:ext uri="{FF2B5EF4-FFF2-40B4-BE49-F238E27FC236}">
                <a16:creationId xmlns:a16="http://schemas.microsoft.com/office/drawing/2014/main" id="{11B6249A-5140-5B4F-A1EB-9EE8BB062D30}"/>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0" name="Text Box 2">
            <a:extLst>
              <a:ext uri="{FF2B5EF4-FFF2-40B4-BE49-F238E27FC236}">
                <a16:creationId xmlns:a16="http://schemas.microsoft.com/office/drawing/2014/main" id="{28B4E7F6-276D-6644-BD85-09B172C4E39A}"/>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6B547D9-E63A-1C47-8978-E9A97A0F4951}"/>
              </a:ext>
            </a:extLst>
          </p:cNvPr>
          <p:cNvSpPr>
            <a:spLocks noGrp="1" noChangeArrowheads="1"/>
          </p:cNvSpPr>
          <p:nvPr>
            <p:ph type="sldNum"/>
          </p:nvPr>
        </p:nvSpPr>
        <p:spPr>
          <a:ln/>
        </p:spPr>
        <p:txBody>
          <a:bodyPr/>
          <a:lstStyle/>
          <a:p>
            <a:fld id="{FA799D95-B47F-374F-A713-E4948E6731E4}" type="slidenum">
              <a:rPr lang="fr-FR" altLang="fr-FR"/>
              <a:pPr/>
              <a:t>30</a:t>
            </a:fld>
            <a:endParaRPr lang="fr-FR" altLang="fr-FR"/>
          </a:p>
        </p:txBody>
      </p:sp>
      <p:sp>
        <p:nvSpPr>
          <p:cNvPr id="90113" name="Text Box 1">
            <a:extLst>
              <a:ext uri="{FF2B5EF4-FFF2-40B4-BE49-F238E27FC236}">
                <a16:creationId xmlns:a16="http://schemas.microsoft.com/office/drawing/2014/main" id="{4B22EF8A-48A2-EC4A-BA2C-8C98427C4EF9}"/>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Text Box 2">
            <a:extLst>
              <a:ext uri="{FF2B5EF4-FFF2-40B4-BE49-F238E27FC236}">
                <a16:creationId xmlns:a16="http://schemas.microsoft.com/office/drawing/2014/main" id="{70145433-B7B2-6A4E-9A1D-AB8CBC89ED73}"/>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DBDC21-EC25-0C41-B853-80F482F83A5F}"/>
              </a:ext>
            </a:extLst>
          </p:cNvPr>
          <p:cNvSpPr>
            <a:spLocks noGrp="1" noChangeArrowheads="1"/>
          </p:cNvSpPr>
          <p:nvPr>
            <p:ph type="sldNum"/>
          </p:nvPr>
        </p:nvSpPr>
        <p:spPr>
          <a:ln/>
        </p:spPr>
        <p:txBody>
          <a:bodyPr/>
          <a:lstStyle/>
          <a:p>
            <a:fld id="{EB644435-BF49-6340-91C9-E5C7F02B953E}" type="slidenum">
              <a:rPr lang="fr-FR" altLang="fr-FR"/>
              <a:pPr/>
              <a:t>3</a:t>
            </a:fld>
            <a:endParaRPr lang="fr-FR" altLang="fr-FR"/>
          </a:p>
        </p:txBody>
      </p:sp>
      <p:sp>
        <p:nvSpPr>
          <p:cNvPr id="64513" name="Text Box 1">
            <a:extLst>
              <a:ext uri="{FF2B5EF4-FFF2-40B4-BE49-F238E27FC236}">
                <a16:creationId xmlns:a16="http://schemas.microsoft.com/office/drawing/2014/main" id="{1C1ADB6F-0022-8F4B-BE3F-885521F30E65}"/>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Text Box 2">
            <a:extLst>
              <a:ext uri="{FF2B5EF4-FFF2-40B4-BE49-F238E27FC236}">
                <a16:creationId xmlns:a16="http://schemas.microsoft.com/office/drawing/2014/main" id="{8353F4A6-7D53-ED46-8275-430373F82D3F}"/>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E9E827-E3BE-9D4F-9823-10835A47C55A}"/>
              </a:ext>
            </a:extLst>
          </p:cNvPr>
          <p:cNvSpPr>
            <a:spLocks noGrp="1" noChangeArrowheads="1"/>
          </p:cNvSpPr>
          <p:nvPr>
            <p:ph type="sldNum"/>
          </p:nvPr>
        </p:nvSpPr>
        <p:spPr>
          <a:ln/>
        </p:spPr>
        <p:txBody>
          <a:bodyPr/>
          <a:lstStyle/>
          <a:p>
            <a:fld id="{78F96F2C-C66F-2645-99F1-E514E21B153F}" type="slidenum">
              <a:rPr lang="fr-FR" altLang="fr-FR"/>
              <a:pPr/>
              <a:t>31</a:t>
            </a:fld>
            <a:endParaRPr lang="fr-FR" altLang="fr-FR"/>
          </a:p>
        </p:txBody>
      </p:sp>
      <p:sp>
        <p:nvSpPr>
          <p:cNvPr id="91137" name="Text Box 1">
            <a:extLst>
              <a:ext uri="{FF2B5EF4-FFF2-40B4-BE49-F238E27FC236}">
                <a16:creationId xmlns:a16="http://schemas.microsoft.com/office/drawing/2014/main" id="{5CE710E2-2EB8-4946-BDA4-25DD01DF9485}"/>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38" name="Text Box 2">
            <a:extLst>
              <a:ext uri="{FF2B5EF4-FFF2-40B4-BE49-F238E27FC236}">
                <a16:creationId xmlns:a16="http://schemas.microsoft.com/office/drawing/2014/main" id="{D89D7A42-21CD-194A-9CF6-A81F2BD221A4}"/>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42E6AB-E6BD-A94E-B0D1-D1C1E16BE9B6}"/>
              </a:ext>
            </a:extLst>
          </p:cNvPr>
          <p:cNvSpPr>
            <a:spLocks noGrp="1" noChangeArrowheads="1"/>
          </p:cNvSpPr>
          <p:nvPr>
            <p:ph type="sldNum"/>
          </p:nvPr>
        </p:nvSpPr>
        <p:spPr>
          <a:ln/>
        </p:spPr>
        <p:txBody>
          <a:bodyPr/>
          <a:lstStyle/>
          <a:p>
            <a:fld id="{A270E590-A9C5-CB48-9382-385D16516C0C}" type="slidenum">
              <a:rPr lang="fr-FR" altLang="fr-FR"/>
              <a:pPr/>
              <a:t>32</a:t>
            </a:fld>
            <a:endParaRPr lang="fr-FR" altLang="fr-FR"/>
          </a:p>
        </p:txBody>
      </p:sp>
      <p:sp>
        <p:nvSpPr>
          <p:cNvPr id="92161" name="Text Box 1">
            <a:extLst>
              <a:ext uri="{FF2B5EF4-FFF2-40B4-BE49-F238E27FC236}">
                <a16:creationId xmlns:a16="http://schemas.microsoft.com/office/drawing/2014/main" id="{AB2F204C-8130-5E49-8517-4ACA0A3FFAF8}"/>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162" name="Text Box 2">
            <a:extLst>
              <a:ext uri="{FF2B5EF4-FFF2-40B4-BE49-F238E27FC236}">
                <a16:creationId xmlns:a16="http://schemas.microsoft.com/office/drawing/2014/main" id="{AE4CD88B-0EE1-4E4B-8F5C-74732750B8D4}"/>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7AD4BA-E63F-E44C-94CE-F59FBC750115}"/>
              </a:ext>
            </a:extLst>
          </p:cNvPr>
          <p:cNvSpPr>
            <a:spLocks noGrp="1" noChangeArrowheads="1"/>
          </p:cNvSpPr>
          <p:nvPr>
            <p:ph type="sldNum"/>
          </p:nvPr>
        </p:nvSpPr>
        <p:spPr>
          <a:ln/>
        </p:spPr>
        <p:txBody>
          <a:bodyPr/>
          <a:lstStyle/>
          <a:p>
            <a:fld id="{F8ECA985-741B-774F-B7C6-FE2DCEC362D0}" type="slidenum">
              <a:rPr lang="fr-FR" altLang="fr-FR"/>
              <a:pPr/>
              <a:t>33</a:t>
            </a:fld>
            <a:endParaRPr lang="fr-FR" altLang="fr-FR"/>
          </a:p>
        </p:txBody>
      </p:sp>
      <p:sp>
        <p:nvSpPr>
          <p:cNvPr id="93185" name="Text Box 1">
            <a:extLst>
              <a:ext uri="{FF2B5EF4-FFF2-40B4-BE49-F238E27FC236}">
                <a16:creationId xmlns:a16="http://schemas.microsoft.com/office/drawing/2014/main" id="{B6730399-83E8-3A45-948F-2427E84618FF}"/>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6" name="Text Box 2">
            <a:extLst>
              <a:ext uri="{FF2B5EF4-FFF2-40B4-BE49-F238E27FC236}">
                <a16:creationId xmlns:a16="http://schemas.microsoft.com/office/drawing/2014/main" id="{AF2B5942-631B-B746-8E5D-D5B8FF3C81FC}"/>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1185B9-C671-1543-8130-9D5EC83B57D8}"/>
              </a:ext>
            </a:extLst>
          </p:cNvPr>
          <p:cNvSpPr>
            <a:spLocks noGrp="1" noChangeArrowheads="1"/>
          </p:cNvSpPr>
          <p:nvPr>
            <p:ph type="sldNum"/>
          </p:nvPr>
        </p:nvSpPr>
        <p:spPr>
          <a:ln/>
        </p:spPr>
        <p:txBody>
          <a:bodyPr/>
          <a:lstStyle/>
          <a:p>
            <a:fld id="{4B17B7AA-0D85-9048-92D0-55EDFAEC47E7}" type="slidenum">
              <a:rPr lang="fr-FR" altLang="fr-FR"/>
              <a:pPr/>
              <a:t>34</a:t>
            </a:fld>
            <a:endParaRPr lang="fr-FR" altLang="fr-FR"/>
          </a:p>
        </p:txBody>
      </p:sp>
      <p:sp>
        <p:nvSpPr>
          <p:cNvPr id="94209" name="Text Box 1">
            <a:extLst>
              <a:ext uri="{FF2B5EF4-FFF2-40B4-BE49-F238E27FC236}">
                <a16:creationId xmlns:a16="http://schemas.microsoft.com/office/drawing/2014/main" id="{D536AF3B-55A2-7E4A-AE97-C0F12DBE3F3E}"/>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4210" name="Text Box 2">
            <a:extLst>
              <a:ext uri="{FF2B5EF4-FFF2-40B4-BE49-F238E27FC236}">
                <a16:creationId xmlns:a16="http://schemas.microsoft.com/office/drawing/2014/main" id="{6C99BF46-F3DD-5948-9C8F-D34B6C7C0DC3}"/>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026961F-8562-7F48-A6C8-E67880B9F593}"/>
              </a:ext>
            </a:extLst>
          </p:cNvPr>
          <p:cNvSpPr>
            <a:spLocks noGrp="1" noChangeArrowheads="1"/>
          </p:cNvSpPr>
          <p:nvPr>
            <p:ph type="sldNum"/>
          </p:nvPr>
        </p:nvSpPr>
        <p:spPr>
          <a:ln/>
        </p:spPr>
        <p:txBody>
          <a:bodyPr/>
          <a:lstStyle/>
          <a:p>
            <a:fld id="{16347A97-4CAB-C24D-80FC-FE97FC020BF5}" type="slidenum">
              <a:rPr lang="fr-FR" altLang="fr-FR"/>
              <a:pPr/>
              <a:t>35</a:t>
            </a:fld>
            <a:endParaRPr lang="fr-FR" altLang="fr-FR"/>
          </a:p>
        </p:txBody>
      </p:sp>
      <p:sp>
        <p:nvSpPr>
          <p:cNvPr id="76801" name="Text Box 1">
            <a:extLst>
              <a:ext uri="{FF2B5EF4-FFF2-40B4-BE49-F238E27FC236}">
                <a16:creationId xmlns:a16="http://schemas.microsoft.com/office/drawing/2014/main" id="{AD43E2DA-97C2-E94B-AFE2-BCCCC24FED28}"/>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Text Box 2">
            <a:extLst>
              <a:ext uri="{FF2B5EF4-FFF2-40B4-BE49-F238E27FC236}">
                <a16:creationId xmlns:a16="http://schemas.microsoft.com/office/drawing/2014/main" id="{6C75F501-AE34-8D42-8891-53A766C91A5B}"/>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31975242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6524AA0-9E69-9F49-80A6-230A4A289DD6}"/>
              </a:ext>
            </a:extLst>
          </p:cNvPr>
          <p:cNvSpPr>
            <a:spLocks noGrp="1" noChangeArrowheads="1"/>
          </p:cNvSpPr>
          <p:nvPr>
            <p:ph type="sldNum"/>
          </p:nvPr>
        </p:nvSpPr>
        <p:spPr>
          <a:ln/>
        </p:spPr>
        <p:txBody>
          <a:bodyPr/>
          <a:lstStyle/>
          <a:p>
            <a:fld id="{CD35D4F7-9E01-8F4B-A8D2-FD1FA99ECF91}" type="slidenum">
              <a:rPr lang="fr-FR" altLang="fr-FR"/>
              <a:pPr/>
              <a:t>36</a:t>
            </a:fld>
            <a:endParaRPr lang="fr-FR" altLang="fr-FR"/>
          </a:p>
        </p:txBody>
      </p:sp>
      <p:sp>
        <p:nvSpPr>
          <p:cNvPr id="95233" name="Text Box 1">
            <a:extLst>
              <a:ext uri="{FF2B5EF4-FFF2-40B4-BE49-F238E27FC236}">
                <a16:creationId xmlns:a16="http://schemas.microsoft.com/office/drawing/2014/main" id="{443BD405-F817-B241-B9A9-43B286D8092D}"/>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5234" name="Text Box 2">
            <a:extLst>
              <a:ext uri="{FF2B5EF4-FFF2-40B4-BE49-F238E27FC236}">
                <a16:creationId xmlns:a16="http://schemas.microsoft.com/office/drawing/2014/main" id="{CFAFBD87-AB89-C242-8D7E-F20634C27C95}"/>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7696110-1F95-8B43-BF68-9684E40E51C8}"/>
              </a:ext>
            </a:extLst>
          </p:cNvPr>
          <p:cNvSpPr>
            <a:spLocks noGrp="1" noChangeArrowheads="1"/>
          </p:cNvSpPr>
          <p:nvPr>
            <p:ph type="sldNum"/>
          </p:nvPr>
        </p:nvSpPr>
        <p:spPr>
          <a:ln/>
        </p:spPr>
        <p:txBody>
          <a:bodyPr/>
          <a:lstStyle/>
          <a:p>
            <a:fld id="{590B7E72-49BA-ED46-B74A-B18C3861036C}" type="slidenum">
              <a:rPr lang="fr-FR" altLang="fr-FR"/>
              <a:pPr/>
              <a:t>37</a:t>
            </a:fld>
            <a:endParaRPr lang="fr-FR" altLang="fr-FR"/>
          </a:p>
        </p:txBody>
      </p:sp>
      <p:sp>
        <p:nvSpPr>
          <p:cNvPr id="97281" name="Text Box 1">
            <a:extLst>
              <a:ext uri="{FF2B5EF4-FFF2-40B4-BE49-F238E27FC236}">
                <a16:creationId xmlns:a16="http://schemas.microsoft.com/office/drawing/2014/main" id="{C1815C78-5732-B64A-9111-9CE2A0B4054E}"/>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7282" name="Text Box 2">
            <a:extLst>
              <a:ext uri="{FF2B5EF4-FFF2-40B4-BE49-F238E27FC236}">
                <a16:creationId xmlns:a16="http://schemas.microsoft.com/office/drawing/2014/main" id="{4A12E82A-DD81-D540-9C12-ECECB60A21F0}"/>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AC63E3-BDC9-9943-9756-64F8771C0E5A}"/>
              </a:ext>
            </a:extLst>
          </p:cNvPr>
          <p:cNvSpPr>
            <a:spLocks noGrp="1" noChangeArrowheads="1"/>
          </p:cNvSpPr>
          <p:nvPr>
            <p:ph type="sldNum"/>
          </p:nvPr>
        </p:nvSpPr>
        <p:spPr>
          <a:ln/>
        </p:spPr>
        <p:txBody>
          <a:bodyPr/>
          <a:lstStyle/>
          <a:p>
            <a:fld id="{8214CF12-AA3E-934E-BAA8-12A26F99790E}" type="slidenum">
              <a:rPr lang="fr-FR" altLang="fr-FR"/>
              <a:pPr/>
              <a:t>38</a:t>
            </a:fld>
            <a:endParaRPr lang="fr-FR" altLang="fr-FR"/>
          </a:p>
        </p:txBody>
      </p:sp>
      <p:sp>
        <p:nvSpPr>
          <p:cNvPr id="98305" name="Text Box 1">
            <a:extLst>
              <a:ext uri="{FF2B5EF4-FFF2-40B4-BE49-F238E27FC236}">
                <a16:creationId xmlns:a16="http://schemas.microsoft.com/office/drawing/2014/main" id="{D25508FA-80F9-DD47-8B81-6D33F0C58510}"/>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6" name="Text Box 2">
            <a:extLst>
              <a:ext uri="{FF2B5EF4-FFF2-40B4-BE49-F238E27FC236}">
                <a16:creationId xmlns:a16="http://schemas.microsoft.com/office/drawing/2014/main" id="{609F00B0-9EC8-044D-AE8A-172438EFFFA3}"/>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7FD75B-BCFB-864B-9F77-E4E6B5CDB0D6}"/>
              </a:ext>
            </a:extLst>
          </p:cNvPr>
          <p:cNvSpPr>
            <a:spLocks noGrp="1" noChangeArrowheads="1"/>
          </p:cNvSpPr>
          <p:nvPr>
            <p:ph type="sldNum"/>
          </p:nvPr>
        </p:nvSpPr>
        <p:spPr>
          <a:ln/>
        </p:spPr>
        <p:txBody>
          <a:bodyPr/>
          <a:lstStyle/>
          <a:p>
            <a:fld id="{67B50578-C22D-AE44-A04C-F57DA079130B}" type="slidenum">
              <a:rPr lang="fr-FR" altLang="fr-FR"/>
              <a:pPr/>
              <a:t>39</a:t>
            </a:fld>
            <a:endParaRPr lang="fr-FR" altLang="fr-FR"/>
          </a:p>
        </p:txBody>
      </p:sp>
      <p:sp>
        <p:nvSpPr>
          <p:cNvPr id="99329" name="Text Box 1">
            <a:extLst>
              <a:ext uri="{FF2B5EF4-FFF2-40B4-BE49-F238E27FC236}">
                <a16:creationId xmlns:a16="http://schemas.microsoft.com/office/drawing/2014/main" id="{6488C2C8-8040-8B43-99B2-AAEAD1AAAB40}"/>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0" name="Text Box 2">
            <a:extLst>
              <a:ext uri="{FF2B5EF4-FFF2-40B4-BE49-F238E27FC236}">
                <a16:creationId xmlns:a16="http://schemas.microsoft.com/office/drawing/2014/main" id="{C3DF29E5-7B32-9A4E-9DB0-4CFA214388C4}"/>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50E436-549E-1E41-BA9D-2C9291B33A48}"/>
              </a:ext>
            </a:extLst>
          </p:cNvPr>
          <p:cNvSpPr>
            <a:spLocks noGrp="1" noChangeArrowheads="1"/>
          </p:cNvSpPr>
          <p:nvPr>
            <p:ph type="sldNum"/>
          </p:nvPr>
        </p:nvSpPr>
        <p:spPr>
          <a:ln/>
        </p:spPr>
        <p:txBody>
          <a:bodyPr/>
          <a:lstStyle/>
          <a:p>
            <a:fld id="{55E67962-E211-B54D-952A-A0D84AD26834}" type="slidenum">
              <a:rPr lang="fr-FR" altLang="fr-FR"/>
              <a:pPr/>
              <a:t>40</a:t>
            </a:fld>
            <a:endParaRPr lang="fr-FR" altLang="fr-FR"/>
          </a:p>
        </p:txBody>
      </p:sp>
      <p:sp>
        <p:nvSpPr>
          <p:cNvPr id="100353" name="Text Box 1">
            <a:extLst>
              <a:ext uri="{FF2B5EF4-FFF2-40B4-BE49-F238E27FC236}">
                <a16:creationId xmlns:a16="http://schemas.microsoft.com/office/drawing/2014/main" id="{2200182C-EC89-F445-9C58-BD0D8530C4F4}"/>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0354" name="Text Box 2">
            <a:extLst>
              <a:ext uri="{FF2B5EF4-FFF2-40B4-BE49-F238E27FC236}">
                <a16:creationId xmlns:a16="http://schemas.microsoft.com/office/drawing/2014/main" id="{0B9124CF-8F8C-6C4A-BC30-0386701135FE}"/>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EEF984-2E67-AD42-B308-D7100E730A79}"/>
              </a:ext>
            </a:extLst>
          </p:cNvPr>
          <p:cNvSpPr>
            <a:spLocks noGrp="1" noChangeArrowheads="1"/>
          </p:cNvSpPr>
          <p:nvPr>
            <p:ph type="sldNum"/>
          </p:nvPr>
        </p:nvSpPr>
        <p:spPr>
          <a:ln/>
        </p:spPr>
        <p:txBody>
          <a:bodyPr/>
          <a:lstStyle/>
          <a:p>
            <a:fld id="{4CA893E8-F684-2144-A2B8-C5027F107C32}" type="slidenum">
              <a:rPr lang="fr-FR" altLang="fr-FR"/>
              <a:pPr/>
              <a:t>5</a:t>
            </a:fld>
            <a:endParaRPr lang="fr-FR" altLang="fr-FR"/>
          </a:p>
        </p:txBody>
      </p:sp>
      <p:sp>
        <p:nvSpPr>
          <p:cNvPr id="65537" name="Text Box 1">
            <a:extLst>
              <a:ext uri="{FF2B5EF4-FFF2-40B4-BE49-F238E27FC236}">
                <a16:creationId xmlns:a16="http://schemas.microsoft.com/office/drawing/2014/main" id="{03F7AA40-88CF-B440-9D91-C629C5140273}"/>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538" name="Text Box 2">
            <a:extLst>
              <a:ext uri="{FF2B5EF4-FFF2-40B4-BE49-F238E27FC236}">
                <a16:creationId xmlns:a16="http://schemas.microsoft.com/office/drawing/2014/main" id="{D8E453C6-93FB-004E-8539-CCADDB994177}"/>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649E33-4D6C-5148-8C45-EE5AC2BAC587}"/>
              </a:ext>
            </a:extLst>
          </p:cNvPr>
          <p:cNvSpPr>
            <a:spLocks noGrp="1" noChangeArrowheads="1"/>
          </p:cNvSpPr>
          <p:nvPr>
            <p:ph type="sldNum"/>
          </p:nvPr>
        </p:nvSpPr>
        <p:spPr>
          <a:ln/>
        </p:spPr>
        <p:txBody>
          <a:bodyPr/>
          <a:lstStyle/>
          <a:p>
            <a:fld id="{2D93439C-1C96-3A4B-AD08-17EDFF4DC42B}" type="slidenum">
              <a:rPr lang="fr-FR" altLang="fr-FR"/>
              <a:pPr/>
              <a:t>41</a:t>
            </a:fld>
            <a:endParaRPr lang="fr-FR" altLang="fr-FR"/>
          </a:p>
        </p:txBody>
      </p:sp>
      <p:sp>
        <p:nvSpPr>
          <p:cNvPr id="101377" name="Text Box 1">
            <a:extLst>
              <a:ext uri="{FF2B5EF4-FFF2-40B4-BE49-F238E27FC236}">
                <a16:creationId xmlns:a16="http://schemas.microsoft.com/office/drawing/2014/main" id="{ECDCC3F0-B4D6-BD4C-AD00-984C6E3B5779}"/>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1378" name="Text Box 2">
            <a:extLst>
              <a:ext uri="{FF2B5EF4-FFF2-40B4-BE49-F238E27FC236}">
                <a16:creationId xmlns:a16="http://schemas.microsoft.com/office/drawing/2014/main" id="{13268292-2B84-664F-9663-9C9D98AF7775}"/>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221BFE-0C9A-4949-A19D-46969D38D091}"/>
              </a:ext>
            </a:extLst>
          </p:cNvPr>
          <p:cNvSpPr>
            <a:spLocks noGrp="1" noChangeArrowheads="1"/>
          </p:cNvSpPr>
          <p:nvPr>
            <p:ph type="sldNum"/>
          </p:nvPr>
        </p:nvSpPr>
        <p:spPr>
          <a:ln/>
        </p:spPr>
        <p:txBody>
          <a:bodyPr/>
          <a:lstStyle/>
          <a:p>
            <a:fld id="{7E48197A-330E-F241-AD08-B1740622B8BB}" type="slidenum">
              <a:rPr lang="fr-FR" altLang="fr-FR"/>
              <a:pPr/>
              <a:t>42</a:t>
            </a:fld>
            <a:endParaRPr lang="fr-FR" altLang="fr-FR"/>
          </a:p>
        </p:txBody>
      </p:sp>
      <p:sp>
        <p:nvSpPr>
          <p:cNvPr id="102401" name="Text Box 1">
            <a:extLst>
              <a:ext uri="{FF2B5EF4-FFF2-40B4-BE49-F238E27FC236}">
                <a16:creationId xmlns:a16="http://schemas.microsoft.com/office/drawing/2014/main" id="{264672A0-6310-A241-8F90-72517983A12C}"/>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02" name="Text Box 2">
            <a:extLst>
              <a:ext uri="{FF2B5EF4-FFF2-40B4-BE49-F238E27FC236}">
                <a16:creationId xmlns:a16="http://schemas.microsoft.com/office/drawing/2014/main" id="{6B9BB33B-0CF3-EB41-B698-4AB4D995E740}"/>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5792F6-D0FE-604E-AF9F-0838F806A72E}"/>
              </a:ext>
            </a:extLst>
          </p:cNvPr>
          <p:cNvSpPr>
            <a:spLocks noGrp="1" noChangeArrowheads="1"/>
          </p:cNvSpPr>
          <p:nvPr>
            <p:ph type="sldNum"/>
          </p:nvPr>
        </p:nvSpPr>
        <p:spPr>
          <a:ln/>
        </p:spPr>
        <p:txBody>
          <a:bodyPr/>
          <a:lstStyle/>
          <a:p>
            <a:fld id="{0EB0119E-BB89-7946-9D18-8E9A33319548}" type="slidenum">
              <a:rPr lang="fr-FR" altLang="fr-FR"/>
              <a:pPr/>
              <a:t>43</a:t>
            </a:fld>
            <a:endParaRPr lang="fr-FR" altLang="fr-FR"/>
          </a:p>
        </p:txBody>
      </p:sp>
      <p:sp>
        <p:nvSpPr>
          <p:cNvPr id="103425" name="Text Box 1">
            <a:extLst>
              <a:ext uri="{FF2B5EF4-FFF2-40B4-BE49-F238E27FC236}">
                <a16:creationId xmlns:a16="http://schemas.microsoft.com/office/drawing/2014/main" id="{9B6B1720-471B-E148-A86A-1A63E1C353FB}"/>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6" name="Text Box 2">
            <a:extLst>
              <a:ext uri="{FF2B5EF4-FFF2-40B4-BE49-F238E27FC236}">
                <a16:creationId xmlns:a16="http://schemas.microsoft.com/office/drawing/2014/main" id="{684AF3A6-20DC-B64B-AB04-14E0778A8E28}"/>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936AAA-D959-A24D-8CE8-C955A89A891B}"/>
              </a:ext>
            </a:extLst>
          </p:cNvPr>
          <p:cNvSpPr>
            <a:spLocks noGrp="1" noChangeArrowheads="1"/>
          </p:cNvSpPr>
          <p:nvPr>
            <p:ph type="sldNum"/>
          </p:nvPr>
        </p:nvSpPr>
        <p:spPr>
          <a:ln/>
        </p:spPr>
        <p:txBody>
          <a:bodyPr/>
          <a:lstStyle/>
          <a:p>
            <a:fld id="{FAA51BCD-41B6-964A-B654-DC60B3AF45AF}" type="slidenum">
              <a:rPr lang="fr-FR" altLang="fr-FR"/>
              <a:pPr/>
              <a:t>44</a:t>
            </a:fld>
            <a:endParaRPr lang="fr-FR" altLang="fr-FR"/>
          </a:p>
        </p:txBody>
      </p:sp>
      <p:sp>
        <p:nvSpPr>
          <p:cNvPr id="104449" name="Text Box 1">
            <a:extLst>
              <a:ext uri="{FF2B5EF4-FFF2-40B4-BE49-F238E27FC236}">
                <a16:creationId xmlns:a16="http://schemas.microsoft.com/office/drawing/2014/main" id="{BB060BE7-3194-8C4E-86FF-CB6E3FFA01CE}"/>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4450" name="Text Box 2">
            <a:extLst>
              <a:ext uri="{FF2B5EF4-FFF2-40B4-BE49-F238E27FC236}">
                <a16:creationId xmlns:a16="http://schemas.microsoft.com/office/drawing/2014/main" id="{58DE5888-8AC5-FF4B-A51C-C5DCBAD4DC55}"/>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6CCB08-2DCB-8B4B-B25B-7B7E12A8E0F3}"/>
              </a:ext>
            </a:extLst>
          </p:cNvPr>
          <p:cNvSpPr>
            <a:spLocks noGrp="1" noChangeArrowheads="1"/>
          </p:cNvSpPr>
          <p:nvPr>
            <p:ph type="sldNum"/>
          </p:nvPr>
        </p:nvSpPr>
        <p:spPr>
          <a:ln/>
        </p:spPr>
        <p:txBody>
          <a:bodyPr/>
          <a:lstStyle/>
          <a:p>
            <a:fld id="{F26C75A6-33A4-994A-B4C8-5E4277EF08E2}" type="slidenum">
              <a:rPr lang="fr-FR" altLang="fr-FR"/>
              <a:pPr/>
              <a:t>45</a:t>
            </a:fld>
            <a:endParaRPr lang="fr-FR" altLang="fr-FR"/>
          </a:p>
        </p:txBody>
      </p:sp>
      <p:sp>
        <p:nvSpPr>
          <p:cNvPr id="105473" name="Text Box 1">
            <a:extLst>
              <a:ext uri="{FF2B5EF4-FFF2-40B4-BE49-F238E27FC236}">
                <a16:creationId xmlns:a16="http://schemas.microsoft.com/office/drawing/2014/main" id="{A8C95ADA-8EA5-AE44-B4C3-8DC13CE7BEFB}"/>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5474" name="Text Box 2">
            <a:extLst>
              <a:ext uri="{FF2B5EF4-FFF2-40B4-BE49-F238E27FC236}">
                <a16:creationId xmlns:a16="http://schemas.microsoft.com/office/drawing/2014/main" id="{18A36192-7D74-914C-BAA9-999D7B6C9438}"/>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B96E3CB-C1EF-344D-8D87-A51152B5B3DF}"/>
              </a:ext>
            </a:extLst>
          </p:cNvPr>
          <p:cNvSpPr>
            <a:spLocks noGrp="1" noChangeArrowheads="1"/>
          </p:cNvSpPr>
          <p:nvPr>
            <p:ph type="sldNum"/>
          </p:nvPr>
        </p:nvSpPr>
        <p:spPr>
          <a:ln/>
        </p:spPr>
        <p:txBody>
          <a:bodyPr/>
          <a:lstStyle/>
          <a:p>
            <a:fld id="{7422D641-E8B7-BD4A-BDE5-EBFA66DE2F83}" type="slidenum">
              <a:rPr lang="fr-FR" altLang="fr-FR"/>
              <a:pPr/>
              <a:t>46</a:t>
            </a:fld>
            <a:endParaRPr lang="fr-FR" altLang="fr-FR"/>
          </a:p>
        </p:txBody>
      </p:sp>
      <p:sp>
        <p:nvSpPr>
          <p:cNvPr id="106497" name="Text Box 1">
            <a:extLst>
              <a:ext uri="{FF2B5EF4-FFF2-40B4-BE49-F238E27FC236}">
                <a16:creationId xmlns:a16="http://schemas.microsoft.com/office/drawing/2014/main" id="{6D6B120C-E7D0-FC47-8DC8-505DE95482C1}"/>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6498" name="Text Box 2">
            <a:extLst>
              <a:ext uri="{FF2B5EF4-FFF2-40B4-BE49-F238E27FC236}">
                <a16:creationId xmlns:a16="http://schemas.microsoft.com/office/drawing/2014/main" id="{B0C83241-9E67-F748-B4C0-C4384E9FFC80}"/>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D025FE-84F1-2643-B1BD-235FFFD36CEE}"/>
              </a:ext>
            </a:extLst>
          </p:cNvPr>
          <p:cNvSpPr>
            <a:spLocks noGrp="1" noChangeArrowheads="1"/>
          </p:cNvSpPr>
          <p:nvPr>
            <p:ph type="sldNum"/>
          </p:nvPr>
        </p:nvSpPr>
        <p:spPr>
          <a:ln/>
        </p:spPr>
        <p:txBody>
          <a:bodyPr/>
          <a:lstStyle/>
          <a:p>
            <a:fld id="{E87EFC1D-4C47-BE40-A7D5-1AA8F62909A2}" type="slidenum">
              <a:rPr lang="fr-FR" altLang="fr-FR"/>
              <a:pPr/>
              <a:t>47</a:t>
            </a:fld>
            <a:endParaRPr lang="fr-FR" altLang="fr-FR"/>
          </a:p>
        </p:txBody>
      </p:sp>
      <p:sp>
        <p:nvSpPr>
          <p:cNvPr id="107521" name="Text Box 1">
            <a:extLst>
              <a:ext uri="{FF2B5EF4-FFF2-40B4-BE49-F238E27FC236}">
                <a16:creationId xmlns:a16="http://schemas.microsoft.com/office/drawing/2014/main" id="{D39F3986-6C8A-5B45-9304-029DA9B6C4DF}"/>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7522" name="Text Box 2">
            <a:extLst>
              <a:ext uri="{FF2B5EF4-FFF2-40B4-BE49-F238E27FC236}">
                <a16:creationId xmlns:a16="http://schemas.microsoft.com/office/drawing/2014/main" id="{BBD90DBA-9A65-264D-B38F-05EFA2BDE31E}"/>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9A73D3-AB92-3F41-A80A-1D06FDB3FA3B}"/>
              </a:ext>
            </a:extLst>
          </p:cNvPr>
          <p:cNvSpPr>
            <a:spLocks noGrp="1" noChangeArrowheads="1"/>
          </p:cNvSpPr>
          <p:nvPr>
            <p:ph type="sldNum"/>
          </p:nvPr>
        </p:nvSpPr>
        <p:spPr>
          <a:ln/>
        </p:spPr>
        <p:txBody>
          <a:bodyPr/>
          <a:lstStyle/>
          <a:p>
            <a:fld id="{3B33C14A-8F6C-F74C-93A9-23B85C4481A9}" type="slidenum">
              <a:rPr lang="fr-FR" altLang="fr-FR"/>
              <a:pPr/>
              <a:t>48</a:t>
            </a:fld>
            <a:endParaRPr lang="fr-FR" altLang="fr-FR"/>
          </a:p>
        </p:txBody>
      </p:sp>
      <p:sp>
        <p:nvSpPr>
          <p:cNvPr id="108545" name="Text Box 1">
            <a:extLst>
              <a:ext uri="{FF2B5EF4-FFF2-40B4-BE49-F238E27FC236}">
                <a16:creationId xmlns:a16="http://schemas.microsoft.com/office/drawing/2014/main" id="{C7D8F36D-FA4E-2A41-8B88-CAD5B665EA11}"/>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8546" name="Text Box 2">
            <a:extLst>
              <a:ext uri="{FF2B5EF4-FFF2-40B4-BE49-F238E27FC236}">
                <a16:creationId xmlns:a16="http://schemas.microsoft.com/office/drawing/2014/main" id="{B7AD84DD-4CBC-2147-B8DC-E39F9DCA28F9}"/>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9A7220-DBD8-2843-A536-0AB15BE5A1EE}"/>
              </a:ext>
            </a:extLst>
          </p:cNvPr>
          <p:cNvSpPr>
            <a:spLocks noGrp="1" noChangeArrowheads="1"/>
          </p:cNvSpPr>
          <p:nvPr>
            <p:ph type="sldNum"/>
          </p:nvPr>
        </p:nvSpPr>
        <p:spPr>
          <a:ln/>
        </p:spPr>
        <p:txBody>
          <a:bodyPr/>
          <a:lstStyle/>
          <a:p>
            <a:fld id="{A947FFF3-D2BB-3646-A6F9-A3A9C1BE9499}" type="slidenum">
              <a:rPr lang="fr-FR" altLang="fr-FR"/>
              <a:pPr/>
              <a:t>49</a:t>
            </a:fld>
            <a:endParaRPr lang="fr-FR" altLang="fr-FR"/>
          </a:p>
        </p:txBody>
      </p:sp>
      <p:sp>
        <p:nvSpPr>
          <p:cNvPr id="109569" name="Text Box 1">
            <a:extLst>
              <a:ext uri="{FF2B5EF4-FFF2-40B4-BE49-F238E27FC236}">
                <a16:creationId xmlns:a16="http://schemas.microsoft.com/office/drawing/2014/main" id="{E4212296-B797-D34D-9A99-A15919AD1D89}"/>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9570" name="Text Box 2">
            <a:extLst>
              <a:ext uri="{FF2B5EF4-FFF2-40B4-BE49-F238E27FC236}">
                <a16:creationId xmlns:a16="http://schemas.microsoft.com/office/drawing/2014/main" id="{2083CD9F-8F6F-3A43-9A10-F426F1F35AFF}"/>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D4ED9D-61B0-0142-991A-4C758B9B1202}"/>
              </a:ext>
            </a:extLst>
          </p:cNvPr>
          <p:cNvSpPr>
            <a:spLocks noGrp="1" noChangeArrowheads="1"/>
          </p:cNvSpPr>
          <p:nvPr>
            <p:ph type="sldNum"/>
          </p:nvPr>
        </p:nvSpPr>
        <p:spPr>
          <a:ln/>
        </p:spPr>
        <p:txBody>
          <a:bodyPr/>
          <a:lstStyle/>
          <a:p>
            <a:fld id="{A26BD032-3B25-0D45-BC6A-181631C5520B}" type="slidenum">
              <a:rPr lang="fr-FR" altLang="fr-FR"/>
              <a:pPr/>
              <a:t>50</a:t>
            </a:fld>
            <a:endParaRPr lang="fr-FR" altLang="fr-FR"/>
          </a:p>
        </p:txBody>
      </p:sp>
      <p:sp>
        <p:nvSpPr>
          <p:cNvPr id="110593" name="Text Box 1">
            <a:extLst>
              <a:ext uri="{FF2B5EF4-FFF2-40B4-BE49-F238E27FC236}">
                <a16:creationId xmlns:a16="http://schemas.microsoft.com/office/drawing/2014/main" id="{7D30627E-6934-DE47-B570-BABAE93589A5}"/>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0594" name="Text Box 2">
            <a:extLst>
              <a:ext uri="{FF2B5EF4-FFF2-40B4-BE49-F238E27FC236}">
                <a16:creationId xmlns:a16="http://schemas.microsoft.com/office/drawing/2014/main" id="{1AE12102-D242-1B4F-BD66-430BBF020C3B}"/>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AD6348-4E3F-384C-AEB8-48B20E3F24F0}"/>
              </a:ext>
            </a:extLst>
          </p:cNvPr>
          <p:cNvSpPr>
            <a:spLocks noGrp="1" noChangeArrowheads="1"/>
          </p:cNvSpPr>
          <p:nvPr>
            <p:ph type="sldNum"/>
          </p:nvPr>
        </p:nvSpPr>
        <p:spPr>
          <a:ln/>
        </p:spPr>
        <p:txBody>
          <a:bodyPr/>
          <a:lstStyle/>
          <a:p>
            <a:fld id="{1E6FF98E-0175-EC4D-A66D-FC5623EBA2EB}" type="slidenum">
              <a:rPr lang="fr-FR" altLang="fr-FR"/>
              <a:pPr/>
              <a:t>6</a:t>
            </a:fld>
            <a:endParaRPr lang="fr-FR" altLang="fr-FR"/>
          </a:p>
        </p:txBody>
      </p:sp>
      <p:sp>
        <p:nvSpPr>
          <p:cNvPr id="66561" name="Text Box 1">
            <a:extLst>
              <a:ext uri="{FF2B5EF4-FFF2-40B4-BE49-F238E27FC236}">
                <a16:creationId xmlns:a16="http://schemas.microsoft.com/office/drawing/2014/main" id="{E2FDBF1B-DDD6-834E-9D80-DED519B723F8}"/>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Text Box 2">
            <a:extLst>
              <a:ext uri="{FF2B5EF4-FFF2-40B4-BE49-F238E27FC236}">
                <a16:creationId xmlns:a16="http://schemas.microsoft.com/office/drawing/2014/main" id="{650565EE-544C-D148-8EB7-5AFDDFAC2E5E}"/>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extLst>
      <p:ext uri="{BB962C8B-B14F-4D97-AF65-F5344CB8AC3E}">
        <p14:creationId xmlns:p14="http://schemas.microsoft.com/office/powerpoint/2010/main" val="3098169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4CF759-5EFA-AC47-B8EC-5ECEDC39FE73}"/>
              </a:ext>
            </a:extLst>
          </p:cNvPr>
          <p:cNvSpPr>
            <a:spLocks noGrp="1" noChangeArrowheads="1"/>
          </p:cNvSpPr>
          <p:nvPr>
            <p:ph type="sldNum"/>
          </p:nvPr>
        </p:nvSpPr>
        <p:spPr>
          <a:ln/>
        </p:spPr>
        <p:txBody>
          <a:bodyPr/>
          <a:lstStyle/>
          <a:p>
            <a:fld id="{B6B9ADFC-CA4F-AC4F-9B78-CCD57365C073}" type="slidenum">
              <a:rPr lang="fr-FR" altLang="fr-FR"/>
              <a:pPr/>
              <a:t>51</a:t>
            </a:fld>
            <a:endParaRPr lang="fr-FR" altLang="fr-FR"/>
          </a:p>
        </p:txBody>
      </p:sp>
      <p:sp>
        <p:nvSpPr>
          <p:cNvPr id="111617" name="Text Box 1">
            <a:extLst>
              <a:ext uri="{FF2B5EF4-FFF2-40B4-BE49-F238E27FC236}">
                <a16:creationId xmlns:a16="http://schemas.microsoft.com/office/drawing/2014/main" id="{02F3B5F3-23AB-8744-95B3-F69D307AC866}"/>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1618" name="Text Box 2">
            <a:extLst>
              <a:ext uri="{FF2B5EF4-FFF2-40B4-BE49-F238E27FC236}">
                <a16:creationId xmlns:a16="http://schemas.microsoft.com/office/drawing/2014/main" id="{56B8E3E5-AEBB-1048-B8B1-C24EE10A8E36}"/>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CFE7315-23D0-F341-B4B9-B3ADA8CC62A2}"/>
              </a:ext>
            </a:extLst>
          </p:cNvPr>
          <p:cNvSpPr>
            <a:spLocks noGrp="1" noChangeArrowheads="1"/>
          </p:cNvSpPr>
          <p:nvPr>
            <p:ph type="sldNum"/>
          </p:nvPr>
        </p:nvSpPr>
        <p:spPr>
          <a:ln/>
        </p:spPr>
        <p:txBody>
          <a:bodyPr/>
          <a:lstStyle/>
          <a:p>
            <a:fld id="{C6996A45-F949-E248-9460-28F20BA0CF19}" type="slidenum">
              <a:rPr lang="fr-FR" altLang="fr-FR"/>
              <a:pPr/>
              <a:t>52</a:t>
            </a:fld>
            <a:endParaRPr lang="fr-FR" altLang="fr-FR"/>
          </a:p>
        </p:txBody>
      </p:sp>
      <p:sp>
        <p:nvSpPr>
          <p:cNvPr id="112641" name="Text Box 1">
            <a:extLst>
              <a:ext uri="{FF2B5EF4-FFF2-40B4-BE49-F238E27FC236}">
                <a16:creationId xmlns:a16="http://schemas.microsoft.com/office/drawing/2014/main" id="{2A4FC916-6848-0041-970F-D1E1D2CF2E80}"/>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42" name="Text Box 2">
            <a:extLst>
              <a:ext uri="{FF2B5EF4-FFF2-40B4-BE49-F238E27FC236}">
                <a16:creationId xmlns:a16="http://schemas.microsoft.com/office/drawing/2014/main" id="{ED8DD041-508B-7D4A-B49B-4540794CEBA3}"/>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A935C5-58FA-EB43-A561-0C10AD634F5C}"/>
              </a:ext>
            </a:extLst>
          </p:cNvPr>
          <p:cNvSpPr>
            <a:spLocks noGrp="1" noChangeArrowheads="1"/>
          </p:cNvSpPr>
          <p:nvPr>
            <p:ph type="sldNum"/>
          </p:nvPr>
        </p:nvSpPr>
        <p:spPr>
          <a:ln/>
        </p:spPr>
        <p:txBody>
          <a:bodyPr/>
          <a:lstStyle/>
          <a:p>
            <a:fld id="{FEB5EFAC-7503-974E-83FC-3E0906C6040A}" type="slidenum">
              <a:rPr lang="fr-FR" altLang="fr-FR"/>
              <a:pPr/>
              <a:t>53</a:t>
            </a:fld>
            <a:endParaRPr lang="fr-FR" altLang="fr-FR"/>
          </a:p>
        </p:txBody>
      </p:sp>
      <p:sp>
        <p:nvSpPr>
          <p:cNvPr id="113665" name="Text Box 1">
            <a:extLst>
              <a:ext uri="{FF2B5EF4-FFF2-40B4-BE49-F238E27FC236}">
                <a16:creationId xmlns:a16="http://schemas.microsoft.com/office/drawing/2014/main" id="{3F1A6D42-0DFE-CF4F-B014-757A91123404}"/>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3666" name="Text Box 2">
            <a:extLst>
              <a:ext uri="{FF2B5EF4-FFF2-40B4-BE49-F238E27FC236}">
                <a16:creationId xmlns:a16="http://schemas.microsoft.com/office/drawing/2014/main" id="{D968B9A6-5257-CE4C-A1A4-EE28952C3F91}"/>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09D70E5-61F1-3C40-898C-F292119267FA}"/>
              </a:ext>
            </a:extLst>
          </p:cNvPr>
          <p:cNvSpPr>
            <a:spLocks noGrp="1" noChangeArrowheads="1"/>
          </p:cNvSpPr>
          <p:nvPr>
            <p:ph type="sldNum"/>
          </p:nvPr>
        </p:nvSpPr>
        <p:spPr>
          <a:ln/>
        </p:spPr>
        <p:txBody>
          <a:bodyPr/>
          <a:lstStyle/>
          <a:p>
            <a:fld id="{B99EDA8E-D949-D847-B44B-56FD7C2BB807}" type="slidenum">
              <a:rPr lang="fr-FR" altLang="fr-FR"/>
              <a:pPr/>
              <a:t>54</a:t>
            </a:fld>
            <a:endParaRPr lang="fr-FR" altLang="fr-FR"/>
          </a:p>
        </p:txBody>
      </p:sp>
      <p:sp>
        <p:nvSpPr>
          <p:cNvPr id="114689" name="Text Box 1">
            <a:extLst>
              <a:ext uri="{FF2B5EF4-FFF2-40B4-BE49-F238E27FC236}">
                <a16:creationId xmlns:a16="http://schemas.microsoft.com/office/drawing/2014/main" id="{26AC3160-493D-D740-8255-711AC54938F3}"/>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4690" name="Text Box 2">
            <a:extLst>
              <a:ext uri="{FF2B5EF4-FFF2-40B4-BE49-F238E27FC236}">
                <a16:creationId xmlns:a16="http://schemas.microsoft.com/office/drawing/2014/main" id="{A2F970D3-3414-184F-B8D4-307E6AB86DE0}"/>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26D2F8-4DE9-A24D-9DF6-152C07BD3FCF}"/>
              </a:ext>
            </a:extLst>
          </p:cNvPr>
          <p:cNvSpPr>
            <a:spLocks noGrp="1" noChangeArrowheads="1"/>
          </p:cNvSpPr>
          <p:nvPr>
            <p:ph type="sldNum"/>
          </p:nvPr>
        </p:nvSpPr>
        <p:spPr>
          <a:ln/>
        </p:spPr>
        <p:txBody>
          <a:bodyPr/>
          <a:lstStyle/>
          <a:p>
            <a:fld id="{196091A4-0CC2-7D4A-9DDE-D0F46FB265B0}" type="slidenum">
              <a:rPr lang="fr-FR" altLang="fr-FR"/>
              <a:pPr/>
              <a:t>55</a:t>
            </a:fld>
            <a:endParaRPr lang="fr-FR" altLang="fr-FR"/>
          </a:p>
        </p:txBody>
      </p:sp>
      <p:sp>
        <p:nvSpPr>
          <p:cNvPr id="115713" name="Text Box 1">
            <a:extLst>
              <a:ext uri="{FF2B5EF4-FFF2-40B4-BE49-F238E27FC236}">
                <a16:creationId xmlns:a16="http://schemas.microsoft.com/office/drawing/2014/main" id="{6DB77921-2BB7-2F45-B393-8073F5FAF49D}"/>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5714" name="Text Box 2">
            <a:extLst>
              <a:ext uri="{FF2B5EF4-FFF2-40B4-BE49-F238E27FC236}">
                <a16:creationId xmlns:a16="http://schemas.microsoft.com/office/drawing/2014/main" id="{8BB8C681-D2E9-2E40-8BF3-AA060F3591FC}"/>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188F93C-E48A-6047-AA76-0C36ECAB7B8F}"/>
              </a:ext>
            </a:extLst>
          </p:cNvPr>
          <p:cNvSpPr>
            <a:spLocks noGrp="1" noChangeArrowheads="1"/>
          </p:cNvSpPr>
          <p:nvPr>
            <p:ph type="sldNum"/>
          </p:nvPr>
        </p:nvSpPr>
        <p:spPr>
          <a:ln/>
        </p:spPr>
        <p:txBody>
          <a:bodyPr/>
          <a:lstStyle/>
          <a:p>
            <a:fld id="{C4AC3239-809E-564B-90CC-AC7210350419}" type="slidenum">
              <a:rPr lang="fr-FR" altLang="fr-FR"/>
              <a:pPr/>
              <a:t>56</a:t>
            </a:fld>
            <a:endParaRPr lang="fr-FR" altLang="fr-FR"/>
          </a:p>
        </p:txBody>
      </p:sp>
      <p:sp>
        <p:nvSpPr>
          <p:cNvPr id="116737" name="Text Box 1">
            <a:extLst>
              <a:ext uri="{FF2B5EF4-FFF2-40B4-BE49-F238E27FC236}">
                <a16:creationId xmlns:a16="http://schemas.microsoft.com/office/drawing/2014/main" id="{76943281-4732-A24D-92C1-178899A08E34}"/>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6738" name="Text Box 2">
            <a:extLst>
              <a:ext uri="{FF2B5EF4-FFF2-40B4-BE49-F238E27FC236}">
                <a16:creationId xmlns:a16="http://schemas.microsoft.com/office/drawing/2014/main" id="{D34CDCF3-F594-7642-9486-32398DD272B5}"/>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FECABF9-7D56-6A45-BAB4-A642F4D04E1E}"/>
              </a:ext>
            </a:extLst>
          </p:cNvPr>
          <p:cNvSpPr>
            <a:spLocks noGrp="1" noChangeArrowheads="1"/>
          </p:cNvSpPr>
          <p:nvPr>
            <p:ph type="sldNum"/>
          </p:nvPr>
        </p:nvSpPr>
        <p:spPr>
          <a:ln/>
        </p:spPr>
        <p:txBody>
          <a:bodyPr/>
          <a:lstStyle/>
          <a:p>
            <a:fld id="{97C1546E-7174-044E-A359-F0FDB7438172}" type="slidenum">
              <a:rPr lang="fr-FR" altLang="fr-FR"/>
              <a:pPr/>
              <a:t>57</a:t>
            </a:fld>
            <a:endParaRPr lang="fr-FR" altLang="fr-FR"/>
          </a:p>
        </p:txBody>
      </p:sp>
      <p:sp>
        <p:nvSpPr>
          <p:cNvPr id="117761" name="Text Box 1">
            <a:extLst>
              <a:ext uri="{FF2B5EF4-FFF2-40B4-BE49-F238E27FC236}">
                <a16:creationId xmlns:a16="http://schemas.microsoft.com/office/drawing/2014/main" id="{B36E2E17-F62A-9643-9287-0F25D641F497}"/>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7762" name="Text Box 2">
            <a:extLst>
              <a:ext uri="{FF2B5EF4-FFF2-40B4-BE49-F238E27FC236}">
                <a16:creationId xmlns:a16="http://schemas.microsoft.com/office/drawing/2014/main" id="{892C60BF-9E3E-5E44-BB60-91A1FD207F31}"/>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33D2B-DEAE-8A44-B790-CDE6FB5D3020}"/>
              </a:ext>
            </a:extLst>
          </p:cNvPr>
          <p:cNvSpPr>
            <a:spLocks noGrp="1" noChangeArrowheads="1"/>
          </p:cNvSpPr>
          <p:nvPr>
            <p:ph type="sldNum"/>
          </p:nvPr>
        </p:nvSpPr>
        <p:spPr>
          <a:ln/>
        </p:spPr>
        <p:txBody>
          <a:bodyPr/>
          <a:lstStyle/>
          <a:p>
            <a:fld id="{1CCB6986-8A40-B04D-B8C1-EB5DA70CB348}" type="slidenum">
              <a:rPr lang="fr-FR" altLang="fr-FR"/>
              <a:pPr/>
              <a:t>61</a:t>
            </a:fld>
            <a:endParaRPr lang="fr-FR" altLang="fr-FR"/>
          </a:p>
        </p:txBody>
      </p:sp>
      <p:sp>
        <p:nvSpPr>
          <p:cNvPr id="118785" name="Text Box 1">
            <a:extLst>
              <a:ext uri="{FF2B5EF4-FFF2-40B4-BE49-F238E27FC236}">
                <a16:creationId xmlns:a16="http://schemas.microsoft.com/office/drawing/2014/main" id="{F88EA127-F56A-7F4C-8538-5CA4BC50F806}"/>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8786" name="Text Box 2">
            <a:extLst>
              <a:ext uri="{FF2B5EF4-FFF2-40B4-BE49-F238E27FC236}">
                <a16:creationId xmlns:a16="http://schemas.microsoft.com/office/drawing/2014/main" id="{C2F882F7-C6F5-8E4A-BA5F-A1C6B4620C13}"/>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09D3DF-B381-9E43-A6BC-A147BB9807BC}"/>
              </a:ext>
            </a:extLst>
          </p:cNvPr>
          <p:cNvSpPr>
            <a:spLocks noGrp="1" noChangeArrowheads="1"/>
          </p:cNvSpPr>
          <p:nvPr>
            <p:ph type="sldNum"/>
          </p:nvPr>
        </p:nvSpPr>
        <p:spPr>
          <a:ln/>
        </p:spPr>
        <p:txBody>
          <a:bodyPr/>
          <a:lstStyle/>
          <a:p>
            <a:fld id="{29903C1E-65E1-C046-868F-0FE69B1B409D}" type="slidenum">
              <a:rPr lang="fr-FR" altLang="fr-FR"/>
              <a:pPr/>
              <a:t>62</a:t>
            </a:fld>
            <a:endParaRPr lang="fr-FR" altLang="fr-FR"/>
          </a:p>
        </p:txBody>
      </p:sp>
      <p:sp>
        <p:nvSpPr>
          <p:cNvPr id="119809" name="Text Box 1">
            <a:extLst>
              <a:ext uri="{FF2B5EF4-FFF2-40B4-BE49-F238E27FC236}">
                <a16:creationId xmlns:a16="http://schemas.microsoft.com/office/drawing/2014/main" id="{6BFBF668-7017-9A4D-B3B4-0D3A5B71EBFF}"/>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9810" name="Text Box 2">
            <a:extLst>
              <a:ext uri="{FF2B5EF4-FFF2-40B4-BE49-F238E27FC236}">
                <a16:creationId xmlns:a16="http://schemas.microsoft.com/office/drawing/2014/main" id="{F0B3DB52-DF7B-6448-9130-62043B667B89}"/>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AD6348-4E3F-384C-AEB8-48B20E3F24F0}"/>
              </a:ext>
            </a:extLst>
          </p:cNvPr>
          <p:cNvSpPr>
            <a:spLocks noGrp="1" noChangeArrowheads="1"/>
          </p:cNvSpPr>
          <p:nvPr>
            <p:ph type="sldNum"/>
          </p:nvPr>
        </p:nvSpPr>
        <p:spPr>
          <a:ln/>
        </p:spPr>
        <p:txBody>
          <a:bodyPr/>
          <a:lstStyle/>
          <a:p>
            <a:fld id="{1E6FF98E-0175-EC4D-A66D-FC5623EBA2EB}" type="slidenum">
              <a:rPr lang="fr-FR" altLang="fr-FR"/>
              <a:pPr/>
              <a:t>7</a:t>
            </a:fld>
            <a:endParaRPr lang="fr-FR" altLang="fr-FR"/>
          </a:p>
        </p:txBody>
      </p:sp>
      <p:sp>
        <p:nvSpPr>
          <p:cNvPr id="66561" name="Text Box 1">
            <a:extLst>
              <a:ext uri="{FF2B5EF4-FFF2-40B4-BE49-F238E27FC236}">
                <a16:creationId xmlns:a16="http://schemas.microsoft.com/office/drawing/2014/main" id="{E2FDBF1B-DDD6-834E-9D80-DED519B723F8}"/>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Text Box 2">
            <a:extLst>
              <a:ext uri="{FF2B5EF4-FFF2-40B4-BE49-F238E27FC236}">
                <a16:creationId xmlns:a16="http://schemas.microsoft.com/office/drawing/2014/main" id="{650565EE-544C-D148-8EB7-5AFDDFAC2E5E}"/>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AD6348-4E3F-384C-AEB8-48B20E3F24F0}"/>
              </a:ext>
            </a:extLst>
          </p:cNvPr>
          <p:cNvSpPr>
            <a:spLocks noGrp="1" noChangeArrowheads="1"/>
          </p:cNvSpPr>
          <p:nvPr>
            <p:ph type="sldNum"/>
          </p:nvPr>
        </p:nvSpPr>
        <p:spPr>
          <a:ln/>
        </p:spPr>
        <p:txBody>
          <a:bodyPr/>
          <a:lstStyle/>
          <a:p>
            <a:fld id="{1E6FF98E-0175-EC4D-A66D-FC5623EBA2EB}" type="slidenum">
              <a:rPr lang="fr-FR" altLang="fr-FR"/>
              <a:pPr/>
              <a:t>8</a:t>
            </a:fld>
            <a:endParaRPr lang="fr-FR" altLang="fr-FR"/>
          </a:p>
        </p:txBody>
      </p:sp>
      <p:sp>
        <p:nvSpPr>
          <p:cNvPr id="66561" name="Text Box 1">
            <a:extLst>
              <a:ext uri="{FF2B5EF4-FFF2-40B4-BE49-F238E27FC236}">
                <a16:creationId xmlns:a16="http://schemas.microsoft.com/office/drawing/2014/main" id="{E2FDBF1B-DDD6-834E-9D80-DED519B723F8}"/>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Text Box 2">
            <a:extLst>
              <a:ext uri="{FF2B5EF4-FFF2-40B4-BE49-F238E27FC236}">
                <a16:creationId xmlns:a16="http://schemas.microsoft.com/office/drawing/2014/main" id="{650565EE-544C-D148-8EB7-5AFDDFAC2E5E}"/>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dirty="0"/>
          </a:p>
        </p:txBody>
      </p:sp>
    </p:spTree>
    <p:extLst>
      <p:ext uri="{BB962C8B-B14F-4D97-AF65-F5344CB8AC3E}">
        <p14:creationId xmlns:p14="http://schemas.microsoft.com/office/powerpoint/2010/main" val="4254200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EBC91B3-51D2-FF44-9CAA-0C89DD528474}"/>
              </a:ext>
            </a:extLst>
          </p:cNvPr>
          <p:cNvSpPr>
            <a:spLocks noGrp="1" noChangeArrowheads="1"/>
          </p:cNvSpPr>
          <p:nvPr>
            <p:ph type="sldNum"/>
          </p:nvPr>
        </p:nvSpPr>
        <p:spPr>
          <a:ln/>
        </p:spPr>
        <p:txBody>
          <a:bodyPr/>
          <a:lstStyle/>
          <a:p>
            <a:fld id="{573652BC-E01F-EB43-B4B0-BB89A276596D}" type="slidenum">
              <a:rPr lang="fr-FR" altLang="fr-FR"/>
              <a:pPr/>
              <a:t>9</a:t>
            </a:fld>
            <a:endParaRPr lang="fr-FR" altLang="fr-FR"/>
          </a:p>
        </p:txBody>
      </p:sp>
      <p:sp>
        <p:nvSpPr>
          <p:cNvPr id="67585" name="Text Box 1">
            <a:extLst>
              <a:ext uri="{FF2B5EF4-FFF2-40B4-BE49-F238E27FC236}">
                <a16:creationId xmlns:a16="http://schemas.microsoft.com/office/drawing/2014/main" id="{76C8EFC2-C3B7-6544-9F3E-D324AEE8C4F7}"/>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Text Box 2">
            <a:extLst>
              <a:ext uri="{FF2B5EF4-FFF2-40B4-BE49-F238E27FC236}">
                <a16:creationId xmlns:a16="http://schemas.microsoft.com/office/drawing/2014/main" id="{47F1FA52-B13F-934D-B0F3-92877BEB4350}"/>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AD6348-4E3F-384C-AEB8-48B20E3F24F0}"/>
              </a:ext>
            </a:extLst>
          </p:cNvPr>
          <p:cNvSpPr>
            <a:spLocks noGrp="1" noChangeArrowheads="1"/>
          </p:cNvSpPr>
          <p:nvPr>
            <p:ph type="sldNum"/>
          </p:nvPr>
        </p:nvSpPr>
        <p:spPr>
          <a:ln/>
        </p:spPr>
        <p:txBody>
          <a:bodyPr/>
          <a:lstStyle/>
          <a:p>
            <a:fld id="{1E6FF98E-0175-EC4D-A66D-FC5623EBA2EB}" type="slidenum">
              <a:rPr lang="fr-FR" altLang="fr-FR"/>
              <a:pPr/>
              <a:t>10</a:t>
            </a:fld>
            <a:endParaRPr lang="fr-FR" altLang="fr-FR"/>
          </a:p>
        </p:txBody>
      </p:sp>
      <p:sp>
        <p:nvSpPr>
          <p:cNvPr id="66561" name="Text Box 1">
            <a:extLst>
              <a:ext uri="{FF2B5EF4-FFF2-40B4-BE49-F238E27FC236}">
                <a16:creationId xmlns:a16="http://schemas.microsoft.com/office/drawing/2014/main" id="{E2FDBF1B-DDD6-834E-9D80-DED519B723F8}"/>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Text Box 2">
            <a:extLst>
              <a:ext uri="{FF2B5EF4-FFF2-40B4-BE49-F238E27FC236}">
                <a16:creationId xmlns:a16="http://schemas.microsoft.com/office/drawing/2014/main" id="{650565EE-544C-D148-8EB7-5AFDDFAC2E5E}"/>
              </a:ext>
            </a:extLst>
          </p:cNvPr>
          <p:cNvSpPr txBox="1">
            <a:spLocks noGrp="1" noChangeArrowheads="1"/>
          </p:cNvSpPr>
          <p:nvPr>
            <p:ph type="body" idx="1"/>
          </p:nvPr>
        </p:nvSpPr>
        <p:spPr bwMode="auto">
          <a:xfrm>
            <a:off x="755650" y="5078413"/>
            <a:ext cx="6048375" cy="4721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ltLang="fr-FR" dirty="0"/>
          </a:p>
        </p:txBody>
      </p:sp>
    </p:spTree>
    <p:extLst>
      <p:ext uri="{BB962C8B-B14F-4D97-AF65-F5344CB8AC3E}">
        <p14:creationId xmlns:p14="http://schemas.microsoft.com/office/powerpoint/2010/main" val="1000303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3FECE6-A306-DC4F-8423-3176545461CA}"/>
              </a:ext>
            </a:extLst>
          </p:cNvPr>
          <p:cNvSpPr>
            <a:spLocks noGrp="1"/>
          </p:cNvSpPr>
          <p:nvPr>
            <p:ph type="ctrTitle"/>
          </p:nvPr>
        </p:nvSpPr>
        <p:spPr>
          <a:xfrm>
            <a:off x="1260475" y="1236663"/>
            <a:ext cx="7559675" cy="2632075"/>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5A8AC5B2-FDAA-6F4E-BA87-446061F1CB67}"/>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3573D2F-B629-E842-923C-DE5CCEFB4374}"/>
              </a:ext>
            </a:extLst>
          </p:cNvPr>
          <p:cNvSpPr>
            <a:spLocks noGrp="1"/>
          </p:cNvSpPr>
          <p:nvPr>
            <p:ph type="dt" idx="10"/>
          </p:nvPr>
        </p:nvSpPr>
        <p:spPr/>
        <p:txBody>
          <a:bodyPr/>
          <a:lstStyle>
            <a:lvl1pPr>
              <a:defRPr/>
            </a:lvl1pPr>
          </a:lstStyle>
          <a:p>
            <a:endParaRPr lang="fr-FR" altLang="fr-FR"/>
          </a:p>
        </p:txBody>
      </p:sp>
      <p:sp>
        <p:nvSpPr>
          <p:cNvPr id="5" name="Espace réservé du pied de page 4">
            <a:extLst>
              <a:ext uri="{FF2B5EF4-FFF2-40B4-BE49-F238E27FC236}">
                <a16:creationId xmlns:a16="http://schemas.microsoft.com/office/drawing/2014/main" id="{68DC2DFE-D66B-BB4B-B7D3-EB01869BD946}"/>
              </a:ext>
            </a:extLst>
          </p:cNvPr>
          <p:cNvSpPr>
            <a:spLocks noGrp="1"/>
          </p:cNvSpPr>
          <p:nvPr>
            <p:ph type="ftr" idx="11"/>
          </p:nvPr>
        </p:nvSpPr>
        <p:spPr/>
        <p:txBody>
          <a:bodyPr/>
          <a:lstStyle>
            <a:lvl1pPr>
              <a:defRPr/>
            </a:lvl1pPr>
          </a:lstStyle>
          <a:p>
            <a:endParaRPr lang="fr-FR" altLang="fr-FR"/>
          </a:p>
        </p:txBody>
      </p:sp>
      <p:sp>
        <p:nvSpPr>
          <p:cNvPr id="6" name="Espace réservé du numéro de diapositive 5">
            <a:extLst>
              <a:ext uri="{FF2B5EF4-FFF2-40B4-BE49-F238E27FC236}">
                <a16:creationId xmlns:a16="http://schemas.microsoft.com/office/drawing/2014/main" id="{16D67A4A-045E-C849-8FDF-3DE5C4D908E9}"/>
              </a:ext>
            </a:extLst>
          </p:cNvPr>
          <p:cNvSpPr>
            <a:spLocks noGrp="1"/>
          </p:cNvSpPr>
          <p:nvPr>
            <p:ph type="sldNum" idx="12"/>
          </p:nvPr>
        </p:nvSpPr>
        <p:spPr/>
        <p:txBody>
          <a:bodyPr/>
          <a:lstStyle>
            <a:lvl1pPr>
              <a:defRPr/>
            </a:lvl1pPr>
          </a:lstStyle>
          <a:p>
            <a:fld id="{76F49D3E-6D7C-F64D-A8EB-C768B9E7C296}" type="slidenum">
              <a:rPr lang="fr-FR" altLang="fr-FR"/>
              <a:pPr/>
              <a:t>‹N°›</a:t>
            </a:fld>
            <a:endParaRPr lang="fr-FR" altLang="fr-FR"/>
          </a:p>
        </p:txBody>
      </p:sp>
    </p:spTree>
    <p:extLst>
      <p:ext uri="{BB962C8B-B14F-4D97-AF65-F5344CB8AC3E}">
        <p14:creationId xmlns:p14="http://schemas.microsoft.com/office/powerpoint/2010/main" val="2114333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4DBD00-94BE-1845-95B8-4C22E1765ED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B191280-CC0C-D446-BCD0-D8CF9A280CBB}"/>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288C083F-30CB-BE4E-8F24-8045BD3CAAB0}"/>
              </a:ext>
            </a:extLst>
          </p:cNvPr>
          <p:cNvSpPr>
            <a:spLocks noGrp="1"/>
          </p:cNvSpPr>
          <p:nvPr>
            <p:ph type="dt" idx="10"/>
          </p:nvPr>
        </p:nvSpPr>
        <p:spPr/>
        <p:txBody>
          <a:bodyPr/>
          <a:lstStyle>
            <a:lvl1pPr>
              <a:defRPr/>
            </a:lvl1pPr>
          </a:lstStyle>
          <a:p>
            <a:endParaRPr lang="fr-FR" altLang="fr-FR"/>
          </a:p>
        </p:txBody>
      </p:sp>
      <p:sp>
        <p:nvSpPr>
          <p:cNvPr id="5" name="Espace réservé du pied de page 4">
            <a:extLst>
              <a:ext uri="{FF2B5EF4-FFF2-40B4-BE49-F238E27FC236}">
                <a16:creationId xmlns:a16="http://schemas.microsoft.com/office/drawing/2014/main" id="{585AFFE9-4E78-7141-AAF3-7D94183FAED5}"/>
              </a:ext>
            </a:extLst>
          </p:cNvPr>
          <p:cNvSpPr>
            <a:spLocks noGrp="1"/>
          </p:cNvSpPr>
          <p:nvPr>
            <p:ph type="ftr" idx="11"/>
          </p:nvPr>
        </p:nvSpPr>
        <p:spPr/>
        <p:txBody>
          <a:bodyPr/>
          <a:lstStyle>
            <a:lvl1pPr>
              <a:defRPr/>
            </a:lvl1pPr>
          </a:lstStyle>
          <a:p>
            <a:endParaRPr lang="fr-FR" altLang="fr-FR"/>
          </a:p>
        </p:txBody>
      </p:sp>
      <p:sp>
        <p:nvSpPr>
          <p:cNvPr id="6" name="Espace réservé du numéro de diapositive 5">
            <a:extLst>
              <a:ext uri="{FF2B5EF4-FFF2-40B4-BE49-F238E27FC236}">
                <a16:creationId xmlns:a16="http://schemas.microsoft.com/office/drawing/2014/main" id="{6EEF6635-B835-D041-8F71-A3AB9FD1A946}"/>
              </a:ext>
            </a:extLst>
          </p:cNvPr>
          <p:cNvSpPr>
            <a:spLocks noGrp="1"/>
          </p:cNvSpPr>
          <p:nvPr>
            <p:ph type="sldNum" idx="12"/>
          </p:nvPr>
        </p:nvSpPr>
        <p:spPr/>
        <p:txBody>
          <a:bodyPr/>
          <a:lstStyle>
            <a:lvl1pPr>
              <a:defRPr/>
            </a:lvl1pPr>
          </a:lstStyle>
          <a:p>
            <a:fld id="{A6360115-4E3F-CF44-9A9E-BB466FB45C01}" type="slidenum">
              <a:rPr lang="fr-FR" altLang="fr-FR"/>
              <a:pPr/>
              <a:t>‹N°›</a:t>
            </a:fld>
            <a:endParaRPr lang="fr-FR" altLang="fr-FR"/>
          </a:p>
        </p:txBody>
      </p:sp>
    </p:spTree>
    <p:extLst>
      <p:ext uri="{BB962C8B-B14F-4D97-AF65-F5344CB8AC3E}">
        <p14:creationId xmlns:p14="http://schemas.microsoft.com/office/powerpoint/2010/main" val="547961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033E87A-745E-1746-824E-5FCEB33084C0}"/>
              </a:ext>
            </a:extLst>
          </p:cNvPr>
          <p:cNvSpPr>
            <a:spLocks noGrp="1"/>
          </p:cNvSpPr>
          <p:nvPr>
            <p:ph type="title" orient="vert"/>
          </p:nvPr>
        </p:nvSpPr>
        <p:spPr>
          <a:xfrm>
            <a:off x="7305675" y="301625"/>
            <a:ext cx="2266950" cy="6454775"/>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EEF468E-012B-6341-AEF6-FA7484631C53}"/>
              </a:ext>
            </a:extLst>
          </p:cNvPr>
          <p:cNvSpPr>
            <a:spLocks noGrp="1"/>
          </p:cNvSpPr>
          <p:nvPr>
            <p:ph type="body" orient="vert" idx="1"/>
          </p:nvPr>
        </p:nvSpPr>
        <p:spPr>
          <a:xfrm>
            <a:off x="503238" y="301625"/>
            <a:ext cx="6650037" cy="6454775"/>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44709525-E4EC-0840-8CC0-FE59BDA893F1}"/>
              </a:ext>
            </a:extLst>
          </p:cNvPr>
          <p:cNvSpPr>
            <a:spLocks noGrp="1"/>
          </p:cNvSpPr>
          <p:nvPr>
            <p:ph type="dt" idx="10"/>
          </p:nvPr>
        </p:nvSpPr>
        <p:spPr/>
        <p:txBody>
          <a:bodyPr/>
          <a:lstStyle>
            <a:lvl1pPr>
              <a:defRPr/>
            </a:lvl1pPr>
          </a:lstStyle>
          <a:p>
            <a:endParaRPr lang="fr-FR" altLang="fr-FR"/>
          </a:p>
        </p:txBody>
      </p:sp>
      <p:sp>
        <p:nvSpPr>
          <p:cNvPr id="5" name="Espace réservé du pied de page 4">
            <a:extLst>
              <a:ext uri="{FF2B5EF4-FFF2-40B4-BE49-F238E27FC236}">
                <a16:creationId xmlns:a16="http://schemas.microsoft.com/office/drawing/2014/main" id="{5BEB379F-4E4E-1F42-B94D-18EF7B4E2172}"/>
              </a:ext>
            </a:extLst>
          </p:cNvPr>
          <p:cNvSpPr>
            <a:spLocks noGrp="1"/>
          </p:cNvSpPr>
          <p:nvPr>
            <p:ph type="ftr" idx="11"/>
          </p:nvPr>
        </p:nvSpPr>
        <p:spPr/>
        <p:txBody>
          <a:bodyPr/>
          <a:lstStyle>
            <a:lvl1pPr>
              <a:defRPr/>
            </a:lvl1pPr>
          </a:lstStyle>
          <a:p>
            <a:endParaRPr lang="fr-FR" altLang="fr-FR"/>
          </a:p>
        </p:txBody>
      </p:sp>
      <p:sp>
        <p:nvSpPr>
          <p:cNvPr id="6" name="Espace réservé du numéro de diapositive 5">
            <a:extLst>
              <a:ext uri="{FF2B5EF4-FFF2-40B4-BE49-F238E27FC236}">
                <a16:creationId xmlns:a16="http://schemas.microsoft.com/office/drawing/2014/main" id="{239C520E-8E14-4E4E-A611-1CC0DF7042C6}"/>
              </a:ext>
            </a:extLst>
          </p:cNvPr>
          <p:cNvSpPr>
            <a:spLocks noGrp="1"/>
          </p:cNvSpPr>
          <p:nvPr>
            <p:ph type="sldNum" idx="12"/>
          </p:nvPr>
        </p:nvSpPr>
        <p:spPr/>
        <p:txBody>
          <a:bodyPr/>
          <a:lstStyle>
            <a:lvl1pPr>
              <a:defRPr/>
            </a:lvl1pPr>
          </a:lstStyle>
          <a:p>
            <a:fld id="{C159883A-EBD3-B445-8060-CAE4CED5280D}" type="slidenum">
              <a:rPr lang="fr-FR" altLang="fr-FR"/>
              <a:pPr/>
              <a:t>‹N°›</a:t>
            </a:fld>
            <a:endParaRPr lang="fr-FR" altLang="fr-FR"/>
          </a:p>
        </p:txBody>
      </p:sp>
    </p:spTree>
    <p:extLst>
      <p:ext uri="{BB962C8B-B14F-4D97-AF65-F5344CB8AC3E}">
        <p14:creationId xmlns:p14="http://schemas.microsoft.com/office/powerpoint/2010/main" val="1011968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DC0A91-66A8-C645-8DAD-63CDAA05C8B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81B0871-766A-8A49-9B40-237BB409196C}"/>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05EACF03-7623-564A-9E90-15B213028997}"/>
              </a:ext>
            </a:extLst>
          </p:cNvPr>
          <p:cNvSpPr>
            <a:spLocks noGrp="1"/>
          </p:cNvSpPr>
          <p:nvPr>
            <p:ph type="dt" idx="10"/>
          </p:nvPr>
        </p:nvSpPr>
        <p:spPr/>
        <p:txBody>
          <a:bodyPr/>
          <a:lstStyle>
            <a:lvl1pPr>
              <a:defRPr/>
            </a:lvl1pPr>
          </a:lstStyle>
          <a:p>
            <a:endParaRPr lang="fr-FR" altLang="fr-FR"/>
          </a:p>
        </p:txBody>
      </p:sp>
      <p:sp>
        <p:nvSpPr>
          <p:cNvPr id="5" name="Espace réservé du pied de page 4">
            <a:extLst>
              <a:ext uri="{FF2B5EF4-FFF2-40B4-BE49-F238E27FC236}">
                <a16:creationId xmlns:a16="http://schemas.microsoft.com/office/drawing/2014/main" id="{35E8E91C-D497-424F-8A79-357E390C4C83}"/>
              </a:ext>
            </a:extLst>
          </p:cNvPr>
          <p:cNvSpPr>
            <a:spLocks noGrp="1"/>
          </p:cNvSpPr>
          <p:nvPr>
            <p:ph type="ftr" idx="11"/>
          </p:nvPr>
        </p:nvSpPr>
        <p:spPr/>
        <p:txBody>
          <a:bodyPr/>
          <a:lstStyle>
            <a:lvl1pPr>
              <a:defRPr/>
            </a:lvl1pPr>
          </a:lstStyle>
          <a:p>
            <a:endParaRPr lang="fr-FR" altLang="fr-FR"/>
          </a:p>
        </p:txBody>
      </p:sp>
      <p:sp>
        <p:nvSpPr>
          <p:cNvPr id="6" name="Espace réservé du numéro de diapositive 5">
            <a:extLst>
              <a:ext uri="{FF2B5EF4-FFF2-40B4-BE49-F238E27FC236}">
                <a16:creationId xmlns:a16="http://schemas.microsoft.com/office/drawing/2014/main" id="{B471BFE3-C748-5B45-826F-DA594271143D}"/>
              </a:ext>
            </a:extLst>
          </p:cNvPr>
          <p:cNvSpPr>
            <a:spLocks noGrp="1"/>
          </p:cNvSpPr>
          <p:nvPr>
            <p:ph type="sldNum" idx="12"/>
          </p:nvPr>
        </p:nvSpPr>
        <p:spPr/>
        <p:txBody>
          <a:bodyPr/>
          <a:lstStyle>
            <a:lvl1pPr>
              <a:defRPr/>
            </a:lvl1pPr>
          </a:lstStyle>
          <a:p>
            <a:fld id="{7BE4F75B-A5CF-3A43-998D-2263B41D0467}" type="slidenum">
              <a:rPr lang="fr-FR" altLang="fr-FR"/>
              <a:pPr/>
              <a:t>‹N°›</a:t>
            </a:fld>
            <a:endParaRPr lang="fr-FR" altLang="fr-FR"/>
          </a:p>
        </p:txBody>
      </p:sp>
    </p:spTree>
    <p:extLst>
      <p:ext uri="{BB962C8B-B14F-4D97-AF65-F5344CB8AC3E}">
        <p14:creationId xmlns:p14="http://schemas.microsoft.com/office/powerpoint/2010/main" val="2586880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EE8B8C-1C87-414D-B47A-4DB0857EDF1C}"/>
              </a:ext>
            </a:extLst>
          </p:cNvPr>
          <p:cNvSpPr>
            <a:spLocks noGrp="1"/>
          </p:cNvSpPr>
          <p:nvPr>
            <p:ph type="title"/>
          </p:nvPr>
        </p:nvSpPr>
        <p:spPr>
          <a:xfrm>
            <a:off x="687388" y="1884363"/>
            <a:ext cx="8694737" cy="31448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299209A-540A-864E-91C1-585123227983}"/>
              </a:ext>
            </a:extLst>
          </p:cNvPr>
          <p:cNvSpPr>
            <a:spLocks noGrp="1"/>
          </p:cNvSpPr>
          <p:nvPr>
            <p:ph type="body" idx="1"/>
          </p:nvPr>
        </p:nvSpPr>
        <p:spPr>
          <a:xfrm>
            <a:off x="687388" y="5059363"/>
            <a:ext cx="8694737" cy="16525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7C9495DC-46F3-E144-BEA0-3BF3AD92E292}"/>
              </a:ext>
            </a:extLst>
          </p:cNvPr>
          <p:cNvSpPr>
            <a:spLocks noGrp="1"/>
          </p:cNvSpPr>
          <p:nvPr>
            <p:ph type="dt" idx="10"/>
          </p:nvPr>
        </p:nvSpPr>
        <p:spPr/>
        <p:txBody>
          <a:bodyPr/>
          <a:lstStyle>
            <a:lvl1pPr>
              <a:defRPr/>
            </a:lvl1pPr>
          </a:lstStyle>
          <a:p>
            <a:endParaRPr lang="fr-FR" altLang="fr-FR"/>
          </a:p>
        </p:txBody>
      </p:sp>
      <p:sp>
        <p:nvSpPr>
          <p:cNvPr id="5" name="Espace réservé du pied de page 4">
            <a:extLst>
              <a:ext uri="{FF2B5EF4-FFF2-40B4-BE49-F238E27FC236}">
                <a16:creationId xmlns:a16="http://schemas.microsoft.com/office/drawing/2014/main" id="{F9E54600-4461-584C-8A91-BC806FD60DE6}"/>
              </a:ext>
            </a:extLst>
          </p:cNvPr>
          <p:cNvSpPr>
            <a:spLocks noGrp="1"/>
          </p:cNvSpPr>
          <p:nvPr>
            <p:ph type="ftr" idx="11"/>
          </p:nvPr>
        </p:nvSpPr>
        <p:spPr/>
        <p:txBody>
          <a:bodyPr/>
          <a:lstStyle>
            <a:lvl1pPr>
              <a:defRPr/>
            </a:lvl1pPr>
          </a:lstStyle>
          <a:p>
            <a:endParaRPr lang="fr-FR" altLang="fr-FR"/>
          </a:p>
        </p:txBody>
      </p:sp>
      <p:sp>
        <p:nvSpPr>
          <p:cNvPr id="6" name="Espace réservé du numéro de diapositive 5">
            <a:extLst>
              <a:ext uri="{FF2B5EF4-FFF2-40B4-BE49-F238E27FC236}">
                <a16:creationId xmlns:a16="http://schemas.microsoft.com/office/drawing/2014/main" id="{85B0016C-FECE-1C43-831C-E8B18FED9D98}"/>
              </a:ext>
            </a:extLst>
          </p:cNvPr>
          <p:cNvSpPr>
            <a:spLocks noGrp="1"/>
          </p:cNvSpPr>
          <p:nvPr>
            <p:ph type="sldNum" idx="12"/>
          </p:nvPr>
        </p:nvSpPr>
        <p:spPr/>
        <p:txBody>
          <a:bodyPr/>
          <a:lstStyle>
            <a:lvl1pPr>
              <a:defRPr/>
            </a:lvl1pPr>
          </a:lstStyle>
          <a:p>
            <a:fld id="{440032E0-31A8-E042-9C19-81BFCD9CF109}" type="slidenum">
              <a:rPr lang="fr-FR" altLang="fr-FR"/>
              <a:pPr/>
              <a:t>‹N°›</a:t>
            </a:fld>
            <a:endParaRPr lang="fr-FR" altLang="fr-FR"/>
          </a:p>
        </p:txBody>
      </p:sp>
    </p:spTree>
    <p:extLst>
      <p:ext uri="{BB962C8B-B14F-4D97-AF65-F5344CB8AC3E}">
        <p14:creationId xmlns:p14="http://schemas.microsoft.com/office/powerpoint/2010/main" val="69890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4C740D-58B1-FB49-91B2-4D385078265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A2B329D-16FB-0941-9357-F3B310DE1855}"/>
              </a:ext>
            </a:extLst>
          </p:cNvPr>
          <p:cNvSpPr>
            <a:spLocks noGrp="1"/>
          </p:cNvSpPr>
          <p:nvPr>
            <p:ph sz="half" idx="1"/>
          </p:nvPr>
        </p:nvSpPr>
        <p:spPr>
          <a:xfrm>
            <a:off x="503238" y="1768475"/>
            <a:ext cx="4457700" cy="4987925"/>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A453CA4A-CEF9-5840-825A-FFE986BF7DE0}"/>
              </a:ext>
            </a:extLst>
          </p:cNvPr>
          <p:cNvSpPr>
            <a:spLocks noGrp="1"/>
          </p:cNvSpPr>
          <p:nvPr>
            <p:ph sz="half" idx="2"/>
          </p:nvPr>
        </p:nvSpPr>
        <p:spPr>
          <a:xfrm>
            <a:off x="5113338" y="1768475"/>
            <a:ext cx="4459287" cy="4987925"/>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FBC25562-BA20-4D4D-A4DC-619160C6938C}"/>
              </a:ext>
            </a:extLst>
          </p:cNvPr>
          <p:cNvSpPr>
            <a:spLocks noGrp="1"/>
          </p:cNvSpPr>
          <p:nvPr>
            <p:ph type="dt" idx="10"/>
          </p:nvPr>
        </p:nvSpPr>
        <p:spPr/>
        <p:txBody>
          <a:bodyPr/>
          <a:lstStyle>
            <a:lvl1pPr>
              <a:defRPr/>
            </a:lvl1pPr>
          </a:lstStyle>
          <a:p>
            <a:endParaRPr lang="fr-FR" altLang="fr-FR"/>
          </a:p>
        </p:txBody>
      </p:sp>
      <p:sp>
        <p:nvSpPr>
          <p:cNvPr id="6" name="Espace réservé du pied de page 5">
            <a:extLst>
              <a:ext uri="{FF2B5EF4-FFF2-40B4-BE49-F238E27FC236}">
                <a16:creationId xmlns:a16="http://schemas.microsoft.com/office/drawing/2014/main" id="{A862D20A-1526-9E4B-888A-9941395AC5AF}"/>
              </a:ext>
            </a:extLst>
          </p:cNvPr>
          <p:cNvSpPr>
            <a:spLocks noGrp="1"/>
          </p:cNvSpPr>
          <p:nvPr>
            <p:ph type="ftr" idx="11"/>
          </p:nvPr>
        </p:nvSpPr>
        <p:spPr/>
        <p:txBody>
          <a:bodyPr/>
          <a:lstStyle>
            <a:lvl1pPr>
              <a:defRPr/>
            </a:lvl1pPr>
          </a:lstStyle>
          <a:p>
            <a:endParaRPr lang="fr-FR" altLang="fr-FR"/>
          </a:p>
        </p:txBody>
      </p:sp>
      <p:sp>
        <p:nvSpPr>
          <p:cNvPr id="7" name="Espace réservé du numéro de diapositive 6">
            <a:extLst>
              <a:ext uri="{FF2B5EF4-FFF2-40B4-BE49-F238E27FC236}">
                <a16:creationId xmlns:a16="http://schemas.microsoft.com/office/drawing/2014/main" id="{93AAB3D5-DC3B-C148-BE64-6FDABD08D1DC}"/>
              </a:ext>
            </a:extLst>
          </p:cNvPr>
          <p:cNvSpPr>
            <a:spLocks noGrp="1"/>
          </p:cNvSpPr>
          <p:nvPr>
            <p:ph type="sldNum" idx="12"/>
          </p:nvPr>
        </p:nvSpPr>
        <p:spPr/>
        <p:txBody>
          <a:bodyPr/>
          <a:lstStyle>
            <a:lvl1pPr>
              <a:defRPr/>
            </a:lvl1pPr>
          </a:lstStyle>
          <a:p>
            <a:fld id="{9461D7A5-58D7-9E47-9092-9D7E977662BF}" type="slidenum">
              <a:rPr lang="fr-FR" altLang="fr-FR"/>
              <a:pPr/>
              <a:t>‹N°›</a:t>
            </a:fld>
            <a:endParaRPr lang="fr-FR" altLang="fr-FR"/>
          </a:p>
        </p:txBody>
      </p:sp>
    </p:spTree>
    <p:extLst>
      <p:ext uri="{BB962C8B-B14F-4D97-AF65-F5344CB8AC3E}">
        <p14:creationId xmlns:p14="http://schemas.microsoft.com/office/powerpoint/2010/main" val="2126736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7E7030-1519-B845-AEC9-00706C6CC058}"/>
              </a:ext>
            </a:extLst>
          </p:cNvPr>
          <p:cNvSpPr>
            <a:spLocks noGrp="1"/>
          </p:cNvSpPr>
          <p:nvPr>
            <p:ph type="title"/>
          </p:nvPr>
        </p:nvSpPr>
        <p:spPr>
          <a:xfrm>
            <a:off x="693738" y="403225"/>
            <a:ext cx="8694737" cy="1460500"/>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DA1E55C-A0A7-8D46-84F7-4667EF930077}"/>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D8EBF4D7-8A5D-BE43-AC11-AAB1A7CD82FE}"/>
              </a:ext>
            </a:extLst>
          </p:cNvPr>
          <p:cNvSpPr>
            <a:spLocks noGrp="1"/>
          </p:cNvSpPr>
          <p:nvPr>
            <p:ph sz="half" idx="2"/>
          </p:nvPr>
        </p:nvSpPr>
        <p:spPr>
          <a:xfrm>
            <a:off x="693738" y="2760663"/>
            <a:ext cx="4265612" cy="4062412"/>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F6876B93-6EA1-8242-A414-D52BA4CAAA9D}"/>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96AF16C3-D210-F24B-A2DA-A1CB47B7E8B4}"/>
              </a:ext>
            </a:extLst>
          </p:cNvPr>
          <p:cNvSpPr>
            <a:spLocks noGrp="1"/>
          </p:cNvSpPr>
          <p:nvPr>
            <p:ph sz="quarter" idx="4"/>
          </p:nvPr>
        </p:nvSpPr>
        <p:spPr>
          <a:xfrm>
            <a:off x="5103813" y="2760663"/>
            <a:ext cx="4284662" cy="4062412"/>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57A84288-F186-4544-AAB5-82EEB93BE5CE}"/>
              </a:ext>
            </a:extLst>
          </p:cNvPr>
          <p:cNvSpPr>
            <a:spLocks noGrp="1"/>
          </p:cNvSpPr>
          <p:nvPr>
            <p:ph type="dt" idx="10"/>
          </p:nvPr>
        </p:nvSpPr>
        <p:spPr/>
        <p:txBody>
          <a:bodyPr/>
          <a:lstStyle>
            <a:lvl1pPr>
              <a:defRPr/>
            </a:lvl1pPr>
          </a:lstStyle>
          <a:p>
            <a:endParaRPr lang="fr-FR" altLang="fr-FR"/>
          </a:p>
        </p:txBody>
      </p:sp>
      <p:sp>
        <p:nvSpPr>
          <p:cNvPr id="8" name="Espace réservé du pied de page 7">
            <a:extLst>
              <a:ext uri="{FF2B5EF4-FFF2-40B4-BE49-F238E27FC236}">
                <a16:creationId xmlns:a16="http://schemas.microsoft.com/office/drawing/2014/main" id="{78223DAB-BD04-9647-A173-B5862DE8C2F5}"/>
              </a:ext>
            </a:extLst>
          </p:cNvPr>
          <p:cNvSpPr>
            <a:spLocks noGrp="1"/>
          </p:cNvSpPr>
          <p:nvPr>
            <p:ph type="ftr" idx="11"/>
          </p:nvPr>
        </p:nvSpPr>
        <p:spPr/>
        <p:txBody>
          <a:bodyPr/>
          <a:lstStyle>
            <a:lvl1pPr>
              <a:defRPr/>
            </a:lvl1pPr>
          </a:lstStyle>
          <a:p>
            <a:endParaRPr lang="fr-FR" altLang="fr-FR"/>
          </a:p>
        </p:txBody>
      </p:sp>
      <p:sp>
        <p:nvSpPr>
          <p:cNvPr id="9" name="Espace réservé du numéro de diapositive 8">
            <a:extLst>
              <a:ext uri="{FF2B5EF4-FFF2-40B4-BE49-F238E27FC236}">
                <a16:creationId xmlns:a16="http://schemas.microsoft.com/office/drawing/2014/main" id="{C91B2CCF-FACD-BC41-B9ED-34540BA6299C}"/>
              </a:ext>
            </a:extLst>
          </p:cNvPr>
          <p:cNvSpPr>
            <a:spLocks noGrp="1"/>
          </p:cNvSpPr>
          <p:nvPr>
            <p:ph type="sldNum" idx="12"/>
          </p:nvPr>
        </p:nvSpPr>
        <p:spPr/>
        <p:txBody>
          <a:bodyPr/>
          <a:lstStyle>
            <a:lvl1pPr>
              <a:defRPr/>
            </a:lvl1pPr>
          </a:lstStyle>
          <a:p>
            <a:fld id="{9DF17601-462B-5147-B77C-91B7C266D824}" type="slidenum">
              <a:rPr lang="fr-FR" altLang="fr-FR"/>
              <a:pPr/>
              <a:t>‹N°›</a:t>
            </a:fld>
            <a:endParaRPr lang="fr-FR" altLang="fr-FR"/>
          </a:p>
        </p:txBody>
      </p:sp>
    </p:spTree>
    <p:extLst>
      <p:ext uri="{BB962C8B-B14F-4D97-AF65-F5344CB8AC3E}">
        <p14:creationId xmlns:p14="http://schemas.microsoft.com/office/powerpoint/2010/main" val="3049327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143A0A-DDC3-3446-A5F5-492E068AF4A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28C728A-1F13-614B-A5B1-40ED9FA7ADED}"/>
              </a:ext>
            </a:extLst>
          </p:cNvPr>
          <p:cNvSpPr>
            <a:spLocks noGrp="1"/>
          </p:cNvSpPr>
          <p:nvPr>
            <p:ph type="dt" idx="10"/>
          </p:nvPr>
        </p:nvSpPr>
        <p:spPr/>
        <p:txBody>
          <a:bodyPr/>
          <a:lstStyle>
            <a:lvl1pPr>
              <a:defRPr/>
            </a:lvl1pPr>
          </a:lstStyle>
          <a:p>
            <a:endParaRPr lang="fr-FR" altLang="fr-FR"/>
          </a:p>
        </p:txBody>
      </p:sp>
      <p:sp>
        <p:nvSpPr>
          <p:cNvPr id="4" name="Espace réservé du pied de page 3">
            <a:extLst>
              <a:ext uri="{FF2B5EF4-FFF2-40B4-BE49-F238E27FC236}">
                <a16:creationId xmlns:a16="http://schemas.microsoft.com/office/drawing/2014/main" id="{1E87A0BF-1897-E341-996A-83A3D0E9453B}"/>
              </a:ext>
            </a:extLst>
          </p:cNvPr>
          <p:cNvSpPr>
            <a:spLocks noGrp="1"/>
          </p:cNvSpPr>
          <p:nvPr>
            <p:ph type="ftr" idx="11"/>
          </p:nvPr>
        </p:nvSpPr>
        <p:spPr/>
        <p:txBody>
          <a:bodyPr/>
          <a:lstStyle>
            <a:lvl1pPr>
              <a:defRPr/>
            </a:lvl1pPr>
          </a:lstStyle>
          <a:p>
            <a:endParaRPr lang="fr-FR" altLang="fr-FR"/>
          </a:p>
        </p:txBody>
      </p:sp>
      <p:sp>
        <p:nvSpPr>
          <p:cNvPr id="5" name="Espace réservé du numéro de diapositive 4">
            <a:extLst>
              <a:ext uri="{FF2B5EF4-FFF2-40B4-BE49-F238E27FC236}">
                <a16:creationId xmlns:a16="http://schemas.microsoft.com/office/drawing/2014/main" id="{B7CC1C62-3065-0B4B-A1F5-D5AA541D140B}"/>
              </a:ext>
            </a:extLst>
          </p:cNvPr>
          <p:cNvSpPr>
            <a:spLocks noGrp="1"/>
          </p:cNvSpPr>
          <p:nvPr>
            <p:ph type="sldNum" idx="12"/>
          </p:nvPr>
        </p:nvSpPr>
        <p:spPr/>
        <p:txBody>
          <a:bodyPr/>
          <a:lstStyle>
            <a:lvl1pPr>
              <a:defRPr/>
            </a:lvl1pPr>
          </a:lstStyle>
          <a:p>
            <a:fld id="{F16E1C5E-9175-8243-8C59-0E308621131F}" type="slidenum">
              <a:rPr lang="fr-FR" altLang="fr-FR"/>
              <a:pPr/>
              <a:t>‹N°›</a:t>
            </a:fld>
            <a:endParaRPr lang="fr-FR" altLang="fr-FR"/>
          </a:p>
        </p:txBody>
      </p:sp>
    </p:spTree>
    <p:extLst>
      <p:ext uri="{BB962C8B-B14F-4D97-AF65-F5344CB8AC3E}">
        <p14:creationId xmlns:p14="http://schemas.microsoft.com/office/powerpoint/2010/main" val="1072545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AA80EFD-0388-1348-9F20-4AE0D67EEA55}"/>
              </a:ext>
            </a:extLst>
          </p:cNvPr>
          <p:cNvSpPr>
            <a:spLocks noGrp="1"/>
          </p:cNvSpPr>
          <p:nvPr>
            <p:ph type="dt" idx="10"/>
          </p:nvPr>
        </p:nvSpPr>
        <p:spPr/>
        <p:txBody>
          <a:bodyPr/>
          <a:lstStyle>
            <a:lvl1pPr>
              <a:defRPr/>
            </a:lvl1pPr>
          </a:lstStyle>
          <a:p>
            <a:endParaRPr lang="fr-FR" altLang="fr-FR"/>
          </a:p>
        </p:txBody>
      </p:sp>
      <p:sp>
        <p:nvSpPr>
          <p:cNvPr id="3" name="Espace réservé du pied de page 2">
            <a:extLst>
              <a:ext uri="{FF2B5EF4-FFF2-40B4-BE49-F238E27FC236}">
                <a16:creationId xmlns:a16="http://schemas.microsoft.com/office/drawing/2014/main" id="{AD9D7789-110B-A64A-A992-D759428E8E66}"/>
              </a:ext>
            </a:extLst>
          </p:cNvPr>
          <p:cNvSpPr>
            <a:spLocks noGrp="1"/>
          </p:cNvSpPr>
          <p:nvPr>
            <p:ph type="ftr" idx="11"/>
          </p:nvPr>
        </p:nvSpPr>
        <p:spPr/>
        <p:txBody>
          <a:bodyPr/>
          <a:lstStyle>
            <a:lvl1pPr>
              <a:defRPr/>
            </a:lvl1pPr>
          </a:lstStyle>
          <a:p>
            <a:endParaRPr lang="fr-FR" altLang="fr-FR"/>
          </a:p>
        </p:txBody>
      </p:sp>
      <p:sp>
        <p:nvSpPr>
          <p:cNvPr id="4" name="Espace réservé du numéro de diapositive 3">
            <a:extLst>
              <a:ext uri="{FF2B5EF4-FFF2-40B4-BE49-F238E27FC236}">
                <a16:creationId xmlns:a16="http://schemas.microsoft.com/office/drawing/2014/main" id="{52EBD34B-AF82-C940-AFCC-4DAF3CF37F20}"/>
              </a:ext>
            </a:extLst>
          </p:cNvPr>
          <p:cNvSpPr>
            <a:spLocks noGrp="1"/>
          </p:cNvSpPr>
          <p:nvPr>
            <p:ph type="sldNum" idx="12"/>
          </p:nvPr>
        </p:nvSpPr>
        <p:spPr/>
        <p:txBody>
          <a:bodyPr/>
          <a:lstStyle>
            <a:lvl1pPr>
              <a:defRPr/>
            </a:lvl1pPr>
          </a:lstStyle>
          <a:p>
            <a:fld id="{A1680A74-09C0-6445-8060-B74F4DB6BBFA}" type="slidenum">
              <a:rPr lang="fr-FR" altLang="fr-FR"/>
              <a:pPr/>
              <a:t>‹N°›</a:t>
            </a:fld>
            <a:endParaRPr lang="fr-FR" altLang="fr-FR"/>
          </a:p>
        </p:txBody>
      </p:sp>
    </p:spTree>
    <p:extLst>
      <p:ext uri="{BB962C8B-B14F-4D97-AF65-F5344CB8AC3E}">
        <p14:creationId xmlns:p14="http://schemas.microsoft.com/office/powerpoint/2010/main" val="810296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8FB748-6F2B-544E-A230-C3072F872553}"/>
              </a:ext>
            </a:extLst>
          </p:cNvPr>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654907D-6075-ED4B-B1A0-D12EE11F2900}"/>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282B15FD-652F-034B-95E5-4960B3D1544A}"/>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DF21DE67-D5D6-3D42-AC8C-BCCCF1FB2A1D}"/>
              </a:ext>
            </a:extLst>
          </p:cNvPr>
          <p:cNvSpPr>
            <a:spLocks noGrp="1"/>
          </p:cNvSpPr>
          <p:nvPr>
            <p:ph type="dt" idx="10"/>
          </p:nvPr>
        </p:nvSpPr>
        <p:spPr/>
        <p:txBody>
          <a:bodyPr/>
          <a:lstStyle>
            <a:lvl1pPr>
              <a:defRPr/>
            </a:lvl1pPr>
          </a:lstStyle>
          <a:p>
            <a:endParaRPr lang="fr-FR" altLang="fr-FR"/>
          </a:p>
        </p:txBody>
      </p:sp>
      <p:sp>
        <p:nvSpPr>
          <p:cNvPr id="6" name="Espace réservé du pied de page 5">
            <a:extLst>
              <a:ext uri="{FF2B5EF4-FFF2-40B4-BE49-F238E27FC236}">
                <a16:creationId xmlns:a16="http://schemas.microsoft.com/office/drawing/2014/main" id="{804B2617-5421-404A-A6AD-D0D1930495F4}"/>
              </a:ext>
            </a:extLst>
          </p:cNvPr>
          <p:cNvSpPr>
            <a:spLocks noGrp="1"/>
          </p:cNvSpPr>
          <p:nvPr>
            <p:ph type="ftr" idx="11"/>
          </p:nvPr>
        </p:nvSpPr>
        <p:spPr/>
        <p:txBody>
          <a:bodyPr/>
          <a:lstStyle>
            <a:lvl1pPr>
              <a:defRPr/>
            </a:lvl1pPr>
          </a:lstStyle>
          <a:p>
            <a:endParaRPr lang="fr-FR" altLang="fr-FR"/>
          </a:p>
        </p:txBody>
      </p:sp>
      <p:sp>
        <p:nvSpPr>
          <p:cNvPr id="7" name="Espace réservé du numéro de diapositive 6">
            <a:extLst>
              <a:ext uri="{FF2B5EF4-FFF2-40B4-BE49-F238E27FC236}">
                <a16:creationId xmlns:a16="http://schemas.microsoft.com/office/drawing/2014/main" id="{17A97EB9-7C62-624A-BF43-96B0666650E8}"/>
              </a:ext>
            </a:extLst>
          </p:cNvPr>
          <p:cNvSpPr>
            <a:spLocks noGrp="1"/>
          </p:cNvSpPr>
          <p:nvPr>
            <p:ph type="sldNum" idx="12"/>
          </p:nvPr>
        </p:nvSpPr>
        <p:spPr/>
        <p:txBody>
          <a:bodyPr/>
          <a:lstStyle>
            <a:lvl1pPr>
              <a:defRPr/>
            </a:lvl1pPr>
          </a:lstStyle>
          <a:p>
            <a:fld id="{9E6314EC-D19A-BE41-BE7E-7ED0FCF20614}" type="slidenum">
              <a:rPr lang="fr-FR" altLang="fr-FR"/>
              <a:pPr/>
              <a:t>‹N°›</a:t>
            </a:fld>
            <a:endParaRPr lang="fr-FR" altLang="fr-FR"/>
          </a:p>
        </p:txBody>
      </p:sp>
    </p:spTree>
    <p:extLst>
      <p:ext uri="{BB962C8B-B14F-4D97-AF65-F5344CB8AC3E}">
        <p14:creationId xmlns:p14="http://schemas.microsoft.com/office/powerpoint/2010/main" val="431796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BE4962-35D3-7249-8609-A4B8D69E7E5B}"/>
              </a:ext>
            </a:extLst>
          </p:cNvPr>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EBE9F80-93F9-3C45-A459-919090F64BFC}"/>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AC76676-EE7C-AB48-BE87-A37B5E9C869B}"/>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A5FAE032-7AC6-1D49-841D-51B4FDDBE7FA}"/>
              </a:ext>
            </a:extLst>
          </p:cNvPr>
          <p:cNvSpPr>
            <a:spLocks noGrp="1"/>
          </p:cNvSpPr>
          <p:nvPr>
            <p:ph type="dt" idx="10"/>
          </p:nvPr>
        </p:nvSpPr>
        <p:spPr/>
        <p:txBody>
          <a:bodyPr/>
          <a:lstStyle>
            <a:lvl1pPr>
              <a:defRPr/>
            </a:lvl1pPr>
          </a:lstStyle>
          <a:p>
            <a:endParaRPr lang="fr-FR" altLang="fr-FR"/>
          </a:p>
        </p:txBody>
      </p:sp>
      <p:sp>
        <p:nvSpPr>
          <p:cNvPr id="6" name="Espace réservé du pied de page 5">
            <a:extLst>
              <a:ext uri="{FF2B5EF4-FFF2-40B4-BE49-F238E27FC236}">
                <a16:creationId xmlns:a16="http://schemas.microsoft.com/office/drawing/2014/main" id="{87468138-FC7E-DF40-9F87-A8172B852548}"/>
              </a:ext>
            </a:extLst>
          </p:cNvPr>
          <p:cNvSpPr>
            <a:spLocks noGrp="1"/>
          </p:cNvSpPr>
          <p:nvPr>
            <p:ph type="ftr" idx="11"/>
          </p:nvPr>
        </p:nvSpPr>
        <p:spPr/>
        <p:txBody>
          <a:bodyPr/>
          <a:lstStyle>
            <a:lvl1pPr>
              <a:defRPr/>
            </a:lvl1pPr>
          </a:lstStyle>
          <a:p>
            <a:endParaRPr lang="fr-FR" altLang="fr-FR"/>
          </a:p>
        </p:txBody>
      </p:sp>
      <p:sp>
        <p:nvSpPr>
          <p:cNvPr id="7" name="Espace réservé du numéro de diapositive 6">
            <a:extLst>
              <a:ext uri="{FF2B5EF4-FFF2-40B4-BE49-F238E27FC236}">
                <a16:creationId xmlns:a16="http://schemas.microsoft.com/office/drawing/2014/main" id="{A19BA74E-7A97-7845-AE5D-49BD3F309C97}"/>
              </a:ext>
            </a:extLst>
          </p:cNvPr>
          <p:cNvSpPr>
            <a:spLocks noGrp="1"/>
          </p:cNvSpPr>
          <p:nvPr>
            <p:ph type="sldNum" idx="12"/>
          </p:nvPr>
        </p:nvSpPr>
        <p:spPr/>
        <p:txBody>
          <a:bodyPr/>
          <a:lstStyle>
            <a:lvl1pPr>
              <a:defRPr/>
            </a:lvl1pPr>
          </a:lstStyle>
          <a:p>
            <a:fld id="{7B6679AE-A122-0047-884A-E10405EB102B}" type="slidenum">
              <a:rPr lang="fr-FR" altLang="fr-FR"/>
              <a:pPr/>
              <a:t>‹N°›</a:t>
            </a:fld>
            <a:endParaRPr lang="fr-FR" altLang="fr-FR"/>
          </a:p>
        </p:txBody>
      </p:sp>
    </p:spTree>
    <p:extLst>
      <p:ext uri="{BB962C8B-B14F-4D97-AF65-F5344CB8AC3E}">
        <p14:creationId xmlns:p14="http://schemas.microsoft.com/office/powerpoint/2010/main" val="205651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CC726449-8D2B-3B46-8B21-4BA2641F59C2}"/>
              </a:ext>
            </a:extLst>
          </p:cNvPr>
          <p:cNvSpPr>
            <a:spLocks noGrp="1" noChangeArrowheads="1"/>
          </p:cNvSpPr>
          <p:nvPr>
            <p:ph type="title"/>
          </p:nvPr>
        </p:nvSpPr>
        <p:spPr bwMode="auto">
          <a:xfrm>
            <a:off x="503238" y="301625"/>
            <a:ext cx="9069387"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fr-FR"/>
              <a:t>Cliquez pour éditer le format du texte-titre</a:t>
            </a:r>
          </a:p>
        </p:txBody>
      </p:sp>
      <p:sp>
        <p:nvSpPr>
          <p:cNvPr id="1026" name="Rectangle 2">
            <a:extLst>
              <a:ext uri="{FF2B5EF4-FFF2-40B4-BE49-F238E27FC236}">
                <a16:creationId xmlns:a16="http://schemas.microsoft.com/office/drawing/2014/main" id="{85E297F0-60D3-6E43-B0EE-0CED587DF3F6}"/>
              </a:ext>
            </a:extLst>
          </p:cNvPr>
          <p:cNvSpPr>
            <a:spLocks noGrp="1" noChangeArrowheads="1"/>
          </p:cNvSpPr>
          <p:nvPr>
            <p:ph type="body" idx="1"/>
          </p:nvPr>
        </p:nvSpPr>
        <p:spPr bwMode="auto">
          <a:xfrm>
            <a:off x="503238" y="1768475"/>
            <a:ext cx="9069387" cy="498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8224" rIns="0" bIns="0" numCol="1" anchor="t" anchorCtr="0" compatLnSpc="1">
            <a:prstTxWarp prst="textNoShape">
              <a:avLst/>
            </a:prstTxWarp>
          </a:bodyPr>
          <a:lstStyle/>
          <a:p>
            <a:pPr lvl="0"/>
            <a:r>
              <a:rPr lang="en-GB" altLang="fr-FR"/>
              <a:t>Cliquez pour éditer le format du plan de texte</a:t>
            </a:r>
          </a:p>
          <a:p>
            <a:pPr lvl="1"/>
            <a:r>
              <a:rPr lang="en-GB" altLang="fr-FR"/>
              <a:t>Second niveau de plan</a:t>
            </a:r>
          </a:p>
          <a:p>
            <a:pPr lvl="2"/>
            <a:r>
              <a:rPr lang="en-GB" altLang="fr-FR"/>
              <a:t>Troisième niveau de plan</a:t>
            </a:r>
          </a:p>
          <a:p>
            <a:pPr lvl="3"/>
            <a:r>
              <a:rPr lang="en-GB" altLang="fr-FR"/>
              <a:t>Quatrième niveau de plan</a:t>
            </a:r>
          </a:p>
          <a:p>
            <a:pPr lvl="4"/>
            <a:r>
              <a:rPr lang="en-GB" altLang="fr-FR"/>
              <a:t>Cinquième niveau de plan</a:t>
            </a:r>
          </a:p>
          <a:p>
            <a:pPr lvl="4"/>
            <a:r>
              <a:rPr lang="en-GB" altLang="fr-FR"/>
              <a:t>Sixième niveau de plan</a:t>
            </a:r>
          </a:p>
          <a:p>
            <a:pPr lvl="4"/>
            <a:r>
              <a:rPr lang="en-GB" altLang="fr-FR"/>
              <a:t>Septième niveau de plan</a:t>
            </a:r>
          </a:p>
          <a:p>
            <a:pPr lvl="4"/>
            <a:r>
              <a:rPr lang="en-GB" altLang="fr-FR"/>
              <a:t>Huitième niveau de plan</a:t>
            </a:r>
          </a:p>
          <a:p>
            <a:pPr lvl="4"/>
            <a:r>
              <a:rPr lang="en-GB" altLang="fr-FR"/>
              <a:t>Neuvième niveau de plan</a:t>
            </a:r>
          </a:p>
        </p:txBody>
      </p:sp>
      <p:sp>
        <p:nvSpPr>
          <p:cNvPr id="1027" name="Rectangle 3">
            <a:extLst>
              <a:ext uri="{FF2B5EF4-FFF2-40B4-BE49-F238E27FC236}">
                <a16:creationId xmlns:a16="http://schemas.microsoft.com/office/drawing/2014/main" id="{9A396E06-2F56-3447-941F-47909651AFB3}"/>
              </a:ext>
            </a:extLst>
          </p:cNvPr>
          <p:cNvSpPr>
            <a:spLocks noGrp="1" noChangeArrowheads="1"/>
          </p:cNvSpPr>
          <p:nvPr>
            <p:ph type="dt"/>
          </p:nvPr>
        </p:nvSpPr>
        <p:spPr bwMode="auto">
          <a:xfrm>
            <a:off x="503238" y="6886575"/>
            <a:ext cx="23463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tabLst>
                <a:tab pos="723900" algn="l"/>
                <a:tab pos="1447800" algn="l"/>
                <a:tab pos="2171700" algn="l"/>
              </a:tabLst>
              <a:defRPr sz="1400">
                <a:solidFill>
                  <a:srgbClr val="000000"/>
                </a:solidFill>
                <a:latin typeface="Times New Roman" panose="02020603050405020304" pitchFamily="18" charset="0"/>
              </a:defRPr>
            </a:lvl1pPr>
          </a:lstStyle>
          <a:p>
            <a:endParaRPr lang="fr-FR" altLang="fr-FR"/>
          </a:p>
        </p:txBody>
      </p:sp>
      <p:sp>
        <p:nvSpPr>
          <p:cNvPr id="1028" name="Rectangle 4">
            <a:extLst>
              <a:ext uri="{FF2B5EF4-FFF2-40B4-BE49-F238E27FC236}">
                <a16:creationId xmlns:a16="http://schemas.microsoft.com/office/drawing/2014/main" id="{D8C3B7B4-225F-DC41-AFBB-7B5BBAA24A29}"/>
              </a:ext>
            </a:extLst>
          </p:cNvPr>
          <p:cNvSpPr>
            <a:spLocks noGrp="1" noChangeArrowheads="1"/>
          </p:cNvSpPr>
          <p:nvPr>
            <p:ph type="ftr"/>
          </p:nvPr>
        </p:nvSpPr>
        <p:spPr bwMode="auto">
          <a:xfrm>
            <a:off x="3448050" y="6886575"/>
            <a:ext cx="3194050"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a:tabLst>
                <a:tab pos="723900" algn="l"/>
                <a:tab pos="1447800" algn="l"/>
                <a:tab pos="2171700" algn="l"/>
                <a:tab pos="2895600" algn="l"/>
              </a:tabLst>
              <a:defRPr sz="1400">
                <a:solidFill>
                  <a:srgbClr val="000000"/>
                </a:solidFill>
                <a:latin typeface="Times New Roman" panose="02020603050405020304" pitchFamily="18" charset="0"/>
              </a:defRPr>
            </a:lvl1pPr>
          </a:lstStyle>
          <a:p>
            <a:endParaRPr lang="fr-FR" altLang="fr-FR"/>
          </a:p>
        </p:txBody>
      </p:sp>
      <p:sp>
        <p:nvSpPr>
          <p:cNvPr id="1029" name="Rectangle 5">
            <a:extLst>
              <a:ext uri="{FF2B5EF4-FFF2-40B4-BE49-F238E27FC236}">
                <a16:creationId xmlns:a16="http://schemas.microsoft.com/office/drawing/2014/main" id="{0F799F95-761C-4E48-B02F-E14EEE930F13}"/>
              </a:ext>
            </a:extLst>
          </p:cNvPr>
          <p:cNvSpPr>
            <a:spLocks noGrp="1" noChangeArrowheads="1"/>
          </p:cNvSpPr>
          <p:nvPr>
            <p:ph type="sldNum"/>
          </p:nvPr>
        </p:nvSpPr>
        <p:spPr bwMode="auto">
          <a:xfrm>
            <a:off x="7227888" y="6886575"/>
            <a:ext cx="23463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tabLst>
                <a:tab pos="723900" algn="l"/>
                <a:tab pos="1447800" algn="l"/>
                <a:tab pos="2171700" algn="l"/>
              </a:tabLst>
              <a:defRPr sz="1400">
                <a:solidFill>
                  <a:srgbClr val="000000"/>
                </a:solidFill>
                <a:latin typeface="Times New Roman" panose="02020603050405020304" pitchFamily="18" charset="0"/>
              </a:defRPr>
            </a:lvl1pPr>
          </a:lstStyle>
          <a:p>
            <a:fld id="{B53DBBBE-8DF8-E242-BA6F-CF3CCAD8FFC5}" type="slidenum">
              <a:rPr lang="fr-FR" altLang="fr-FR"/>
              <a:pPr/>
              <a:t>‹N°›</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p:titleStyle>
    <p:bodyStyle>
      <a:lvl1pPr marL="342900" indent="-342900" algn="l" defTabSz="449263" rtl="0" fontAlgn="base" hangingPunct="0">
        <a:lnSpc>
          <a:spcPct val="93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hangingPunct="0">
        <a:lnSpc>
          <a:spcPct val="93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hangingPunct="0">
        <a:lnSpc>
          <a:spcPct val="93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hangingPunct="0">
        <a:lnSpc>
          <a:spcPct val="93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eg"/></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tiff"/><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a:extLst>
              <a:ext uri="{FF2B5EF4-FFF2-40B4-BE49-F238E27FC236}">
                <a16:creationId xmlns:a16="http://schemas.microsoft.com/office/drawing/2014/main" id="{E8677F35-1779-E347-95E3-E9EF2FDE3531}"/>
              </a:ext>
            </a:extLst>
          </p:cNvPr>
          <p:cNvSpPr>
            <a:spLocks noGrp="1" noChangeArrowheads="1"/>
          </p:cNvSpPr>
          <p:nvPr>
            <p:ph type="title"/>
          </p:nvPr>
        </p:nvSpPr>
        <p:spPr>
          <a:xfrm>
            <a:off x="503238" y="2593975"/>
            <a:ext cx="9070975" cy="2371725"/>
          </a:xfrm>
          <a:ln w="36000" cap="flat">
            <a:solidFill>
              <a:srgbClr val="FF0000"/>
            </a:solidFill>
            <a:round/>
            <a:headEnd/>
            <a:tailEnd/>
          </a:ln>
        </p:spPr>
        <p:txBody>
          <a:bodyPr lIns="18000" tIns="18000" rIns="18000" bIns="18000"/>
          <a:lstStyle/>
          <a:p>
            <a:pPr>
              <a:lnSpc>
                <a:spcPct val="116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fr-FR" altLang="fr-FR" b="1">
                <a:solidFill>
                  <a:srgbClr val="FF0000"/>
                </a:solidFill>
                <a:latin typeface="Comic Sans MS" panose="030F0902030302020204" pitchFamily="66" charset="0"/>
              </a:rPr>
              <a:t>Chapitre Histoire 4</a:t>
            </a:r>
            <a:br>
              <a:rPr lang="fr-FR" altLang="fr-FR" b="1">
                <a:solidFill>
                  <a:srgbClr val="FF0000"/>
                </a:solidFill>
                <a:latin typeface="Comic Sans MS" panose="030F0902030302020204" pitchFamily="66" charset="0"/>
              </a:rPr>
            </a:br>
            <a:r>
              <a:rPr lang="fr-FR" altLang="fr-FR" b="1">
                <a:solidFill>
                  <a:srgbClr val="FF0000"/>
                </a:solidFill>
                <a:latin typeface="Comic Sans MS" panose="030F0902030302020204" pitchFamily="66" charset="0"/>
              </a:rPr>
              <a:t>Une nouvelle société urbaine</a:t>
            </a:r>
            <a:br>
              <a:rPr lang="fr-FR" altLang="fr-FR" b="1">
                <a:solidFill>
                  <a:srgbClr val="FF0000"/>
                </a:solidFill>
                <a:latin typeface="Comic Sans MS" panose="030F0902030302020204" pitchFamily="66" charset="0"/>
              </a:rPr>
            </a:br>
            <a:r>
              <a:rPr lang="fr-FR" altLang="fr-FR" b="1">
                <a:solidFill>
                  <a:srgbClr val="FF0000"/>
                </a:solidFill>
                <a:latin typeface="Comic Sans MS" panose="030F0902030302020204" pitchFamily="66" charset="0"/>
              </a:rPr>
              <a:t>(XI</a:t>
            </a:r>
            <a:r>
              <a:rPr lang="fr-FR" altLang="fr-FR" b="1" baseline="33000">
                <a:solidFill>
                  <a:srgbClr val="FF0000"/>
                </a:solidFill>
                <a:latin typeface="Comic Sans MS" panose="030F0902030302020204" pitchFamily="66" charset="0"/>
              </a:rPr>
              <a:t>e</a:t>
            </a:r>
            <a:r>
              <a:rPr lang="fr-FR" altLang="fr-FR" b="1">
                <a:solidFill>
                  <a:srgbClr val="FF0000"/>
                </a:solidFill>
                <a:latin typeface="Comic Sans MS" panose="030F0902030302020204" pitchFamily="66" charset="0"/>
              </a:rPr>
              <a:t> – XV</a:t>
            </a:r>
            <a:r>
              <a:rPr lang="fr-FR" altLang="fr-FR" b="1" baseline="33000">
                <a:solidFill>
                  <a:srgbClr val="FF0000"/>
                </a:solidFill>
                <a:latin typeface="Comic Sans MS" panose="030F0902030302020204" pitchFamily="66" charset="0"/>
              </a:rPr>
              <a:t>e</a:t>
            </a:r>
            <a:r>
              <a:rPr lang="fr-FR" altLang="fr-FR" b="1">
                <a:solidFill>
                  <a:srgbClr val="FF0000"/>
                </a:solidFill>
                <a:latin typeface="Comic Sans MS" panose="030F0902030302020204" pitchFamily="66" charset="0"/>
              </a:rPr>
              <a:t> siècles)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F1123F9-F674-DE51-C977-1645F05A87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60363" y="743495"/>
            <a:ext cx="359410" cy="274955"/>
          </a:xfrm>
          <a:prstGeom prst="rect">
            <a:avLst/>
          </a:prstGeom>
          <a:noFill/>
          <a:ln>
            <a:noFill/>
            <a:prstDash/>
          </a:ln>
        </p:spPr>
      </p:pic>
      <p:pic>
        <p:nvPicPr>
          <p:cNvPr id="5" name="Image 4">
            <a:extLst>
              <a:ext uri="{FF2B5EF4-FFF2-40B4-BE49-F238E27FC236}">
                <a16:creationId xmlns:a16="http://schemas.microsoft.com/office/drawing/2014/main" id="{0833D0F0-DB0C-409E-9D8E-6CB73B084EF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32803" y="749845"/>
            <a:ext cx="287655" cy="264160"/>
          </a:xfrm>
          <a:prstGeom prst="rect">
            <a:avLst/>
          </a:prstGeom>
          <a:noFill/>
          <a:ln>
            <a:noFill/>
            <a:prstDash/>
          </a:ln>
        </p:spPr>
      </p:pic>
      <p:sp>
        <p:nvSpPr>
          <p:cNvPr id="6" name="Text Box 4">
            <a:extLst>
              <a:ext uri="{FF2B5EF4-FFF2-40B4-BE49-F238E27FC236}">
                <a16:creationId xmlns:a16="http://schemas.microsoft.com/office/drawing/2014/main" id="{269F4B19-8ABB-AFD6-FFFE-72963960C98E}"/>
              </a:ext>
            </a:extLst>
          </p:cNvPr>
          <p:cNvSpPr txBox="1">
            <a:spLocks noChangeArrowheads="1"/>
          </p:cNvSpPr>
          <p:nvPr/>
        </p:nvSpPr>
        <p:spPr bwMode="auto">
          <a:xfrm>
            <a:off x="360363" y="1835621"/>
            <a:ext cx="5400029" cy="5040561"/>
          </a:xfrm>
          <a:prstGeom prst="rect">
            <a:avLst/>
          </a:prstGeom>
          <a:solidFill>
            <a:srgbClr val="FFC000">
              <a:alpha val="30000"/>
            </a:srgbClr>
          </a:solidFill>
          <a:ln w="9525" cap="rnd">
            <a:solidFill>
              <a:srgbClr val="FFC000"/>
            </a:solidFill>
            <a:round/>
            <a:headEnd/>
            <a:tailEnd/>
          </a:ln>
        </p:spPr>
        <p:txBody>
          <a:bodyPr rot="0" vert="horz" wrap="square" lIns="91440" tIns="18000" rIns="91440" bIns="18000" anchor="t" anchorCtr="0" upright="1">
            <a:noAutofit/>
          </a:bodyPr>
          <a:lstStyle/>
          <a:p>
            <a:pPr algn="just">
              <a:lnSpc>
                <a:spcPct val="100000"/>
              </a:lnSpc>
            </a:pPr>
            <a:r>
              <a:rPr lang="fr-FR" b="1" dirty="0">
                <a:effectLst/>
                <a:latin typeface="Comic Sans MS" panose="030F0902030302020204" pitchFamily="66" charset="0"/>
                <a:ea typeface="Cambria" panose="02040503050406030204" pitchFamily="18" charset="0"/>
                <a:cs typeface="Times New Roman" panose="02020603050405020304" pitchFamily="18" charset="0"/>
              </a:rPr>
              <a:t>Un marchand et sa caravane d’ânes</a:t>
            </a:r>
            <a:endParaRPr lang="fr-FR" dirty="0">
              <a:effectLst/>
              <a:latin typeface="Cambria" panose="02040503050406030204" pitchFamily="18" charset="0"/>
              <a:ea typeface="Cambria" panose="02040503050406030204" pitchFamily="18" charset="0"/>
              <a:cs typeface="Times New Roman" panose="02020603050405020304" pitchFamily="18" charset="0"/>
            </a:endParaRPr>
          </a:p>
          <a:p>
            <a:pPr>
              <a:lnSpc>
                <a:spcPct val="100000"/>
              </a:lnSpc>
            </a:pPr>
            <a:r>
              <a:rPr lang="fr-FR" dirty="0">
                <a:effectLst/>
                <a:latin typeface="Comic Sans MS" panose="030F0902030302020204" pitchFamily="66" charset="0"/>
                <a:ea typeface="Cambria" panose="02040503050406030204" pitchFamily="18" charset="0"/>
                <a:cs typeface="Times New Roman" panose="02020603050405020304" pitchFamily="18" charset="0"/>
              </a:rPr>
              <a:t>Achetés aux artisans drapiers par les marchands, les draps destinés au commerce sont transportés en ballots à dos d’âne ou de mulet vers les diverses foires internationales. Les marchands eux-mêmes vont à cheval ou à pied : on les surnomme les « pieds poudreux ». Le transport peut se faire aussi en barque sur les fleuves ou canaux et en navire sur mer.</a:t>
            </a:r>
            <a:endParaRPr lang="fr-FR"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0000"/>
              </a:lnSpc>
            </a:pPr>
            <a:r>
              <a:rPr lang="fr-FR" dirty="0">
                <a:effectLst/>
                <a:latin typeface="Comic Sans MS" panose="030F0902030302020204" pitchFamily="66" charset="0"/>
                <a:ea typeface="Cambria" panose="02040503050406030204" pitchFamily="18" charset="0"/>
                <a:cs typeface="Times New Roman" panose="02020603050405020304" pitchFamily="18" charset="0"/>
              </a:rPr>
              <a:t> </a:t>
            </a:r>
            <a:endParaRPr lang="fr-FR"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0000"/>
              </a:lnSpc>
            </a:pPr>
            <a:r>
              <a:rPr lang="fr-FR" b="1" dirty="0">
                <a:effectLst/>
                <a:latin typeface="Comic Sans MS" panose="030F0902030302020204" pitchFamily="66" charset="0"/>
                <a:ea typeface="Cambria" panose="02040503050406030204" pitchFamily="18" charset="0"/>
                <a:cs typeface="Times New Roman" panose="02020603050405020304" pitchFamily="18" charset="0"/>
              </a:rPr>
              <a:t>Dans une foire</a:t>
            </a:r>
            <a:endParaRPr lang="fr-FR" dirty="0">
              <a:effectLst/>
              <a:latin typeface="Cambria" panose="02040503050406030204" pitchFamily="18" charset="0"/>
              <a:ea typeface="Cambria" panose="02040503050406030204" pitchFamily="18" charset="0"/>
              <a:cs typeface="Times New Roman" panose="02020603050405020304" pitchFamily="18" charset="0"/>
            </a:endParaRPr>
          </a:p>
          <a:p>
            <a:pPr>
              <a:lnSpc>
                <a:spcPct val="100000"/>
              </a:lnSpc>
            </a:pPr>
            <a:r>
              <a:rPr lang="fr-FR" dirty="0">
                <a:effectLst/>
                <a:latin typeface="Comic Sans MS" panose="030F0902030302020204" pitchFamily="66" charset="0"/>
                <a:ea typeface="Cambria" panose="02040503050406030204" pitchFamily="18" charset="0"/>
                <a:cs typeface="Times New Roman" panose="02020603050405020304" pitchFamily="18" charset="0"/>
              </a:rPr>
              <a:t>« Moi Nicolas, j’ai reçu de Hugues, marchand de Gênes, 21 livres 5 sous génois pour acheter des draps de laine rayés de Provins et des draps de laine bleus de Châlons. »</a:t>
            </a:r>
            <a:endParaRPr lang="fr-FR"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0000"/>
              </a:lnSpc>
            </a:pPr>
            <a:r>
              <a:rPr lang="fr-FR" dirty="0">
                <a:effectLst/>
                <a:latin typeface="Comic Sans MS" panose="030F0902030302020204" pitchFamily="66" charset="0"/>
                <a:ea typeface="Cambria" panose="02040503050406030204" pitchFamily="18" charset="0"/>
                <a:cs typeface="Times New Roman" panose="02020603050405020304" pitchFamily="18" charset="0"/>
              </a:rPr>
              <a:t> </a:t>
            </a:r>
            <a:endParaRPr lang="fr-FR" dirty="0">
              <a:effectLst/>
              <a:latin typeface="Cambria" panose="02040503050406030204" pitchFamily="18" charset="0"/>
              <a:ea typeface="Cambria" panose="02040503050406030204" pitchFamily="18" charset="0"/>
              <a:cs typeface="Times New Roman" panose="02020603050405020304" pitchFamily="18" charset="0"/>
            </a:endParaRPr>
          </a:p>
          <a:p>
            <a:pPr algn="r">
              <a:lnSpc>
                <a:spcPct val="100000"/>
              </a:lnSpc>
            </a:pPr>
            <a:r>
              <a:rPr lang="fr-FR" dirty="0">
                <a:effectLst/>
                <a:latin typeface="Comic Sans MS" panose="030F0902030302020204" pitchFamily="66" charset="0"/>
                <a:ea typeface="Cambria" panose="02040503050406030204" pitchFamily="18" charset="0"/>
                <a:cs typeface="Times New Roman" panose="02020603050405020304" pitchFamily="18" charset="0"/>
              </a:rPr>
              <a:t>Cité dans R. H. </a:t>
            </a:r>
            <a:r>
              <a:rPr lang="fr-FR" dirty="0" err="1">
                <a:effectLst/>
                <a:latin typeface="Comic Sans MS" panose="030F0902030302020204" pitchFamily="66" charset="0"/>
                <a:ea typeface="Cambria" panose="02040503050406030204" pitchFamily="18" charset="0"/>
                <a:cs typeface="Times New Roman" panose="02020603050405020304" pitchFamily="18" charset="0"/>
              </a:rPr>
              <a:t>Bautier</a:t>
            </a:r>
            <a:r>
              <a:rPr lang="fr-FR" dirty="0">
                <a:effectLst/>
                <a:latin typeface="Comic Sans MS" panose="030F0902030302020204" pitchFamily="66" charset="0"/>
                <a:ea typeface="Cambria" panose="02040503050406030204" pitchFamily="18" charset="0"/>
                <a:cs typeface="Times New Roman" panose="02020603050405020304" pitchFamily="18" charset="0"/>
              </a:rPr>
              <a:t>, </a:t>
            </a:r>
            <a:r>
              <a:rPr lang="fr-FR" i="1" dirty="0">
                <a:effectLst/>
                <a:latin typeface="Comic Sans MS" panose="030F0902030302020204" pitchFamily="66" charset="0"/>
                <a:ea typeface="Cambria" panose="02040503050406030204" pitchFamily="18" charset="0"/>
                <a:cs typeface="Times New Roman" panose="02020603050405020304" pitchFamily="18" charset="0"/>
              </a:rPr>
              <a:t>Les registres des Foires de Champagne</a:t>
            </a:r>
            <a:r>
              <a:rPr lang="fr-FR" dirty="0">
                <a:effectLst/>
                <a:latin typeface="Comic Sans MS" panose="030F0902030302020204" pitchFamily="66" charset="0"/>
                <a:ea typeface="Cambria" panose="02040503050406030204" pitchFamily="18" charset="0"/>
                <a:cs typeface="Times New Roman" panose="02020603050405020304" pitchFamily="18" charset="0"/>
              </a:rPr>
              <a:t>, 1942-1943</a:t>
            </a:r>
            <a:endParaRPr lang="fr-FR"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8" name="Image 7">
            <a:extLst>
              <a:ext uri="{FF2B5EF4-FFF2-40B4-BE49-F238E27FC236}">
                <a16:creationId xmlns:a16="http://schemas.microsoft.com/office/drawing/2014/main" id="{1A56968B-6A5E-8E95-A8C6-87FE91A266F5}"/>
              </a:ext>
            </a:extLst>
          </p:cNvPr>
          <p:cNvPicPr>
            <a:picLocks noChangeAspect="1"/>
          </p:cNvPicPr>
          <p:nvPr/>
        </p:nvPicPr>
        <p:blipFill>
          <a:blip r:embed="rId5"/>
          <a:stretch>
            <a:fillRect/>
          </a:stretch>
        </p:blipFill>
        <p:spPr>
          <a:xfrm>
            <a:off x="6081232" y="2411685"/>
            <a:ext cx="3709075" cy="3450302"/>
          </a:xfrm>
          <a:prstGeom prst="rect">
            <a:avLst/>
          </a:prstGeom>
          <a:ln>
            <a:solidFill>
              <a:srgbClr val="7030A0"/>
            </a:solidFill>
          </a:ln>
        </p:spPr>
      </p:pic>
      <p:sp>
        <p:nvSpPr>
          <p:cNvPr id="13" name="Zone de texte 1">
            <a:extLst>
              <a:ext uri="{FF2B5EF4-FFF2-40B4-BE49-F238E27FC236}">
                <a16:creationId xmlns:a16="http://schemas.microsoft.com/office/drawing/2014/main" id="{CF66379B-61CC-8741-F9E1-468704B15F67}"/>
              </a:ext>
            </a:extLst>
          </p:cNvPr>
          <p:cNvSpPr txBox="1"/>
          <p:nvPr/>
        </p:nvSpPr>
        <p:spPr>
          <a:xfrm>
            <a:off x="1252911" y="179437"/>
            <a:ext cx="8537396" cy="1323439"/>
          </a:xfrm>
          <a:prstGeom prst="rect">
            <a:avLst/>
          </a:prstGeom>
          <a:noFill/>
          <a:ln w="38100" cmpd="thinThick">
            <a:solidFill>
              <a:schemeClr val="tx1"/>
            </a:solidFill>
          </a:ln>
          <a:effec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lnSpc>
                <a:spcPct val="100000"/>
              </a:lnSpc>
            </a:pPr>
            <a:r>
              <a:rPr lang="fr-FR" sz="2000" b="1" dirty="0">
                <a:effectLst/>
                <a:latin typeface="Comic Sans MS" panose="030F0902030302020204" pitchFamily="66" charset="0"/>
                <a:ea typeface="Cambria" panose="02040503050406030204" pitchFamily="18" charset="0"/>
                <a:cs typeface="Times New Roman" panose="02020603050405020304" pitchFamily="18" charset="0"/>
              </a:rPr>
              <a:t>Le commerce des draps au Moyen Âge</a:t>
            </a:r>
            <a:endParaRPr lang="fr-FR" sz="20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0000"/>
              </a:lnSpc>
            </a:pPr>
            <a:r>
              <a:rPr lang="fr-FR" sz="2000" b="1" dirty="0">
                <a:solidFill>
                  <a:srgbClr val="FF0000"/>
                </a:solidFill>
                <a:effectLst/>
                <a:latin typeface="Comic Sans MS" panose="030F0902030302020204" pitchFamily="66" charset="0"/>
                <a:ea typeface="Cambria" panose="02040503050406030204" pitchFamily="18" charset="0"/>
                <a:cs typeface="Times New Roman" panose="02020603050405020304" pitchFamily="18" charset="0"/>
              </a:rPr>
              <a:t>Compétences</a:t>
            </a:r>
            <a:r>
              <a:rPr lang="fr-FR" sz="2000" b="1" dirty="0">
                <a:effectLst/>
                <a:latin typeface="Comic Sans MS" panose="030F0902030302020204" pitchFamily="66" charset="0"/>
                <a:ea typeface="Cambria" panose="02040503050406030204" pitchFamily="18" charset="0"/>
                <a:cs typeface="Times New Roman" panose="02020603050405020304" pitchFamily="18" charset="0"/>
              </a:rPr>
              <a:t> : </a:t>
            </a:r>
            <a:endParaRPr lang="fr-FR" sz="20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0000"/>
              </a:lnSpc>
            </a:pPr>
            <a:r>
              <a:rPr lang="fr-FR" sz="2000" dirty="0">
                <a:effectLst/>
                <a:latin typeface="Comic Sans MS" panose="030F0902030302020204" pitchFamily="66" charset="0"/>
                <a:ea typeface="Cambria" panose="02040503050406030204" pitchFamily="18" charset="0"/>
                <a:cs typeface="Times New Roman" panose="02020603050405020304" pitchFamily="18" charset="0"/>
              </a:rPr>
              <a:t>	- Présenter, analyser et comprendre un document.</a:t>
            </a:r>
            <a:endParaRPr lang="fr-FR" sz="20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0000"/>
              </a:lnSpc>
            </a:pPr>
            <a:r>
              <a:rPr lang="fr-FR" sz="2000" dirty="0">
                <a:effectLst/>
                <a:latin typeface="Comic Sans MS" panose="030F0902030302020204" pitchFamily="66" charset="0"/>
                <a:ea typeface="Cambria" panose="02040503050406030204" pitchFamily="18" charset="0"/>
                <a:cs typeface="Times New Roman" panose="02020603050405020304" pitchFamily="18" charset="0"/>
              </a:rPr>
              <a:t>	- Écrire pour construire sa pensée et son savoir.</a:t>
            </a:r>
            <a:endParaRPr lang="fr-FR" sz="20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0038705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17" name="Group 1">
            <a:extLst>
              <a:ext uri="{FF2B5EF4-FFF2-40B4-BE49-F238E27FC236}">
                <a16:creationId xmlns:a16="http://schemas.microsoft.com/office/drawing/2014/main" id="{AA953A8F-2B1F-864D-9624-8B0DE9958BD0}"/>
              </a:ext>
            </a:extLst>
          </p:cNvPr>
          <p:cNvGraphicFramePr>
            <a:graphicFrameLocks noGrp="1"/>
          </p:cNvGraphicFramePr>
          <p:nvPr>
            <p:extLst>
              <p:ext uri="{D42A27DB-BD31-4B8C-83A1-F6EECF244321}">
                <p14:modId xmlns:p14="http://schemas.microsoft.com/office/powerpoint/2010/main" val="920252469"/>
              </p:ext>
            </p:extLst>
          </p:nvPr>
        </p:nvGraphicFramePr>
        <p:xfrm>
          <a:off x="309563" y="360363"/>
          <a:ext cx="9445625" cy="6840539"/>
        </p:xfrm>
        <a:graphic>
          <a:graphicData uri="http://schemas.openxmlformats.org/drawingml/2006/table">
            <a:tbl>
              <a:tblPr/>
              <a:tblGrid>
                <a:gridCol w="3052762">
                  <a:extLst>
                    <a:ext uri="{9D8B030D-6E8A-4147-A177-3AD203B41FA5}">
                      <a16:colId xmlns:a16="http://schemas.microsoft.com/office/drawing/2014/main" val="2979806384"/>
                    </a:ext>
                  </a:extLst>
                </a:gridCol>
                <a:gridCol w="6392863">
                  <a:extLst>
                    <a:ext uri="{9D8B030D-6E8A-4147-A177-3AD203B41FA5}">
                      <a16:colId xmlns:a16="http://schemas.microsoft.com/office/drawing/2014/main" val="805131028"/>
                    </a:ext>
                  </a:extLst>
                </a:gridCol>
              </a:tblGrid>
              <a:tr h="1543050">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116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fr-FR" altLang="fr-FR" sz="2200" b="1" i="0" u="none" strike="noStrike" cap="none" normalizeH="0" baseline="0" dirty="0">
                          <a:ln>
                            <a:noFill/>
                          </a:ln>
                          <a:solidFill>
                            <a:srgbClr val="000000"/>
                          </a:solidFill>
                          <a:effectLst/>
                          <a:latin typeface="Comic Sans MS" panose="030F0902030302020204" pitchFamily="66" charset="0"/>
                          <a:ea typeface="Arial Unicode MS" panose="020B0604020202020204" pitchFamily="34" charset="-128"/>
                          <a:cs typeface="Arial Unicode MS" panose="020B0604020202020204" pitchFamily="34" charset="-128"/>
                        </a:rPr>
                        <a:t>III. J’explique l’acquisition et les ventes des draps</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endParaRPr kumimoji="0" lang="fr-FR" altLang="fr-FR" sz="1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txBody>
                  <a:tcPr marL="90000" marR="90000" marT="62676"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20897580"/>
                  </a:ext>
                </a:extLst>
              </a:tr>
              <a:tr h="1646238">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116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fr-FR" altLang="fr-FR" sz="2200" b="0" i="0" u="none" strike="noStrike" cap="none" normalizeH="0" baseline="0" dirty="0">
                          <a:ln>
                            <a:noFill/>
                          </a:ln>
                          <a:solidFill>
                            <a:srgbClr val="000000"/>
                          </a:solidFill>
                          <a:effectLst/>
                          <a:latin typeface="Comic Sans MS" panose="030F0902030302020204" pitchFamily="66" charset="0"/>
                          <a:ea typeface="Arial Unicode MS" panose="020B0604020202020204" pitchFamily="34" charset="-128"/>
                          <a:cs typeface="Arial Unicode MS" panose="020B0604020202020204" pitchFamily="34" charset="-128"/>
                        </a:rPr>
                        <a:t>a. Comment un marchand se procure-t-il des draps ?</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ts val="1425"/>
                        </a:spcAft>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pPr>
                      <a:endParaRPr kumimoji="0" lang="fr-FR" altLang="fr-FR" sz="22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pPr>
                      <a:endParaRPr kumimoji="0" lang="fr-FR" altLang="fr-FR" sz="22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pPr>
                      <a:endParaRPr kumimoji="0" lang="fr-FR" altLang="fr-FR" sz="22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pPr>
                      <a:endParaRPr kumimoji="0" lang="fr-FR" altLang="fr-FR" sz="22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txBody>
                  <a:tcPr marL="90000" marR="90000" marT="66204"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31654970"/>
                  </a:ext>
                </a:extLst>
              </a:tr>
              <a:tr h="2005013">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116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fr-FR" altLang="fr-FR" sz="2200" b="0" i="0" u="none" strike="noStrike" cap="none" normalizeH="0" baseline="0">
                          <a:ln>
                            <a:noFill/>
                          </a:ln>
                          <a:solidFill>
                            <a:srgbClr val="000000"/>
                          </a:solidFill>
                          <a:effectLst/>
                          <a:latin typeface="Comic Sans MS" panose="030F0902030302020204" pitchFamily="66" charset="0"/>
                          <a:ea typeface="Arial Unicode MS" panose="020B0604020202020204" pitchFamily="34" charset="-128"/>
                          <a:cs typeface="Arial Unicode MS" panose="020B0604020202020204" pitchFamily="34" charset="-128"/>
                        </a:rPr>
                        <a:t>b. Comment les transporte-t-il ?</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ts val="1425"/>
                        </a:spcAft>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pPr>
                      <a:endParaRPr kumimoji="0" lang="fr-FR" altLang="fr-FR" sz="22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pPr>
                      <a:endParaRPr kumimoji="0" lang="fr-FR" altLang="fr-FR" sz="22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pPr>
                      <a:endParaRPr kumimoji="0" lang="fr-FR" altLang="fr-FR" sz="22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pPr>
                      <a:endParaRPr kumimoji="0" lang="fr-FR" altLang="fr-FR" sz="22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txBody>
                  <a:tcPr marL="90000" marR="90000" marT="66204"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86358641"/>
                  </a:ext>
                </a:extLst>
              </a:tr>
              <a:tr h="1646238">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116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fr-FR" altLang="fr-FR" sz="2200" b="0" i="0" u="none" strike="noStrike" cap="none" normalizeH="0" baseline="0">
                          <a:ln>
                            <a:noFill/>
                          </a:ln>
                          <a:solidFill>
                            <a:srgbClr val="000000"/>
                          </a:solidFill>
                          <a:effectLst/>
                          <a:latin typeface="Comic Sans MS" panose="030F0902030302020204" pitchFamily="66" charset="0"/>
                          <a:ea typeface="Arial Unicode MS" panose="020B0604020202020204" pitchFamily="34" charset="-128"/>
                          <a:cs typeface="Arial Unicode MS" panose="020B0604020202020204" pitchFamily="34" charset="-128"/>
                        </a:rPr>
                        <a:t>c. Où sont vendus les draps ?</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ts val="1425"/>
                        </a:spcAft>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pPr>
                      <a:endParaRPr kumimoji="0" lang="fr-FR" altLang="fr-FR" sz="2200" b="0" i="0" u="none" strike="noStrike" cap="none" normalizeH="0" baseline="0" dirty="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pPr>
                      <a:endParaRPr kumimoji="0" lang="fr-FR" altLang="fr-FR" sz="2200" b="0" i="0" u="none" strike="noStrike" cap="none" normalizeH="0" baseline="0" dirty="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pPr>
                      <a:endParaRPr kumimoji="0" lang="fr-FR" altLang="fr-FR" sz="2200" b="0" i="0" u="none" strike="noStrike" cap="none" normalizeH="0" baseline="0" dirty="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pPr>
                      <a:endParaRPr kumimoji="0" lang="fr-FR" altLang="fr-FR" sz="2200" b="0" i="0" u="none" strike="noStrike" cap="none" normalizeH="0" baseline="0" dirty="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txBody>
                  <a:tcPr marL="90000" marR="90000" marT="66204"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74491858"/>
                  </a:ext>
                </a:extLst>
              </a:tr>
            </a:tbl>
          </a:graphicData>
        </a:graphic>
      </p:graphicFrame>
      <p:sp>
        <p:nvSpPr>
          <p:cNvPr id="9248" name="Text Box 32">
            <a:extLst>
              <a:ext uri="{FF2B5EF4-FFF2-40B4-BE49-F238E27FC236}">
                <a16:creationId xmlns:a16="http://schemas.microsoft.com/office/drawing/2014/main" id="{8D173F4D-4681-5E46-8442-9979AEC02BC6}"/>
              </a:ext>
            </a:extLst>
          </p:cNvPr>
          <p:cNvSpPr txBox="1">
            <a:spLocks noChangeArrowheads="1"/>
          </p:cNvSpPr>
          <p:nvPr/>
        </p:nvSpPr>
        <p:spPr bwMode="auto">
          <a:xfrm>
            <a:off x="3348038" y="2293938"/>
            <a:ext cx="6480175"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lnSpc>
                <a:spcPct val="116000"/>
              </a:lnSpc>
            </a:pPr>
            <a:r>
              <a:rPr lang="fr-FR" altLang="fr-FR" sz="2800">
                <a:latin typeface="Comic Sans MS" panose="030F0902030302020204" pitchFamily="66" charset="0"/>
              </a:rPr>
              <a:t>a.</a:t>
            </a:r>
            <a:r>
              <a:rPr lang="fr-FR" altLang="fr-FR" sz="2800">
                <a:solidFill>
                  <a:srgbClr val="0000FF"/>
                </a:solidFill>
                <a:latin typeface="Comic Sans MS" panose="030F0902030302020204" pitchFamily="66" charset="0"/>
              </a:rPr>
              <a:t> Achat aux drapiers de Flandre.</a:t>
            </a:r>
          </a:p>
        </p:txBody>
      </p:sp>
      <p:sp>
        <p:nvSpPr>
          <p:cNvPr id="9249" name="Text Box 33">
            <a:extLst>
              <a:ext uri="{FF2B5EF4-FFF2-40B4-BE49-F238E27FC236}">
                <a16:creationId xmlns:a16="http://schemas.microsoft.com/office/drawing/2014/main" id="{5A52D74F-AB98-1449-B4C2-DA79B9C970A3}"/>
              </a:ext>
            </a:extLst>
          </p:cNvPr>
          <p:cNvSpPr txBox="1">
            <a:spLocks noChangeArrowheads="1"/>
          </p:cNvSpPr>
          <p:nvPr/>
        </p:nvSpPr>
        <p:spPr bwMode="auto">
          <a:xfrm>
            <a:off x="3348038" y="3502025"/>
            <a:ext cx="6408737" cy="2071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50000"/>
              </a:lnSpc>
            </a:pPr>
            <a:r>
              <a:rPr lang="fr-FR" altLang="fr-FR" sz="2800" dirty="0">
                <a:latin typeface="Comic Sans MS" panose="030F0902030302020204" pitchFamily="66" charset="0"/>
              </a:rPr>
              <a:t>b.</a:t>
            </a:r>
            <a:r>
              <a:rPr lang="fr-FR" altLang="fr-FR" sz="2800" dirty="0">
                <a:solidFill>
                  <a:srgbClr val="0000FF"/>
                </a:solidFill>
                <a:latin typeface="Comic Sans MS" panose="030F0902030302020204" pitchFamily="66" charset="0"/>
              </a:rPr>
              <a:t> Des caravanes d'ânes, des barques sur les fleuves ou des navires sur mer.</a:t>
            </a:r>
          </a:p>
        </p:txBody>
      </p:sp>
      <p:sp>
        <p:nvSpPr>
          <p:cNvPr id="9250" name="Text Box 34">
            <a:extLst>
              <a:ext uri="{FF2B5EF4-FFF2-40B4-BE49-F238E27FC236}">
                <a16:creationId xmlns:a16="http://schemas.microsoft.com/office/drawing/2014/main" id="{1534AAE5-BFF0-A04E-83F1-6BF396823F59}"/>
              </a:ext>
            </a:extLst>
          </p:cNvPr>
          <p:cNvSpPr txBox="1">
            <a:spLocks noChangeArrowheads="1"/>
          </p:cNvSpPr>
          <p:nvPr/>
        </p:nvSpPr>
        <p:spPr bwMode="auto">
          <a:xfrm>
            <a:off x="3348038" y="5651500"/>
            <a:ext cx="6408737" cy="1328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50000"/>
              </a:lnSpc>
            </a:pPr>
            <a:r>
              <a:rPr lang="fr-FR" altLang="fr-FR" sz="2800" dirty="0">
                <a:latin typeface="Comic Sans MS" panose="030F0902030302020204" pitchFamily="66" charset="0"/>
              </a:rPr>
              <a:t>c.</a:t>
            </a:r>
            <a:r>
              <a:rPr lang="fr-FR" altLang="fr-FR" sz="2800" dirty="0">
                <a:solidFill>
                  <a:srgbClr val="0000FF"/>
                </a:solidFill>
                <a:latin typeface="Comic Sans MS" panose="030F0902030302020204" pitchFamily="66" charset="0"/>
              </a:rPr>
              <a:t> Dans des foires, notamment celles de Champagne.</a:t>
            </a:r>
          </a:p>
        </p:txBody>
      </p:sp>
      <p:sp>
        <p:nvSpPr>
          <p:cNvPr id="9251" name="Text Box 35">
            <a:extLst>
              <a:ext uri="{FF2B5EF4-FFF2-40B4-BE49-F238E27FC236}">
                <a16:creationId xmlns:a16="http://schemas.microsoft.com/office/drawing/2014/main" id="{490D4F8B-D162-A84B-9AC0-77782BA694A9}"/>
              </a:ext>
            </a:extLst>
          </p:cNvPr>
          <p:cNvSpPr txBox="1">
            <a:spLocks noChangeArrowheads="1"/>
          </p:cNvSpPr>
          <p:nvPr/>
        </p:nvSpPr>
        <p:spPr bwMode="auto">
          <a:xfrm>
            <a:off x="3384550" y="817785"/>
            <a:ext cx="6480175"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sz="2800" dirty="0">
                <a:solidFill>
                  <a:schemeClr val="tx1"/>
                </a:solidFill>
                <a:latin typeface="Comic Sans MS" panose="030F0902030302020204" pitchFamily="66" charset="0"/>
              </a:rPr>
              <a:t>« Enfin »</a:t>
            </a:r>
          </a:p>
        </p:txBody>
      </p:sp>
      <p:sp>
        <p:nvSpPr>
          <p:cNvPr id="9252" name="AutoShape 36">
            <a:extLst>
              <a:ext uri="{FF2B5EF4-FFF2-40B4-BE49-F238E27FC236}">
                <a16:creationId xmlns:a16="http://schemas.microsoft.com/office/drawing/2014/main" id="{CCBA6077-5694-0C4E-AC83-7CBC28065E45}"/>
              </a:ext>
            </a:extLst>
          </p:cNvPr>
          <p:cNvSpPr>
            <a:spLocks noChangeArrowheads="1"/>
          </p:cNvSpPr>
          <p:nvPr/>
        </p:nvSpPr>
        <p:spPr bwMode="auto">
          <a:xfrm>
            <a:off x="3779838" y="2339975"/>
            <a:ext cx="1079500"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53" name="AutoShape 37">
            <a:extLst>
              <a:ext uri="{FF2B5EF4-FFF2-40B4-BE49-F238E27FC236}">
                <a16:creationId xmlns:a16="http://schemas.microsoft.com/office/drawing/2014/main" id="{017452F2-6888-4F48-9383-F51738FDDCD9}"/>
              </a:ext>
            </a:extLst>
          </p:cNvPr>
          <p:cNvSpPr>
            <a:spLocks noChangeArrowheads="1"/>
          </p:cNvSpPr>
          <p:nvPr/>
        </p:nvSpPr>
        <p:spPr bwMode="auto">
          <a:xfrm>
            <a:off x="4572173" y="3672135"/>
            <a:ext cx="1692275"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54" name="AutoShape 38">
            <a:extLst>
              <a:ext uri="{FF2B5EF4-FFF2-40B4-BE49-F238E27FC236}">
                <a16:creationId xmlns:a16="http://schemas.microsoft.com/office/drawing/2014/main" id="{D07509E6-30DA-9044-9B60-1EEEA321EA43}"/>
              </a:ext>
            </a:extLst>
          </p:cNvPr>
          <p:cNvSpPr>
            <a:spLocks noChangeArrowheads="1"/>
          </p:cNvSpPr>
          <p:nvPr/>
        </p:nvSpPr>
        <p:spPr bwMode="auto">
          <a:xfrm>
            <a:off x="8280401" y="3672135"/>
            <a:ext cx="1368424"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55" name="AutoShape 39">
            <a:extLst>
              <a:ext uri="{FF2B5EF4-FFF2-40B4-BE49-F238E27FC236}">
                <a16:creationId xmlns:a16="http://schemas.microsoft.com/office/drawing/2014/main" id="{EFD3FE77-DFC5-4246-BB84-7131DD6088A6}"/>
              </a:ext>
            </a:extLst>
          </p:cNvPr>
          <p:cNvSpPr>
            <a:spLocks noChangeArrowheads="1"/>
          </p:cNvSpPr>
          <p:nvPr/>
        </p:nvSpPr>
        <p:spPr bwMode="auto">
          <a:xfrm>
            <a:off x="7056537" y="4299931"/>
            <a:ext cx="1296144"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56" name="AutoShape 40">
            <a:extLst>
              <a:ext uri="{FF2B5EF4-FFF2-40B4-BE49-F238E27FC236}">
                <a16:creationId xmlns:a16="http://schemas.microsoft.com/office/drawing/2014/main" id="{9DF354A8-3444-0B48-8AD7-A9BBEE5D0F43}"/>
              </a:ext>
            </a:extLst>
          </p:cNvPr>
          <p:cNvSpPr>
            <a:spLocks noChangeArrowheads="1"/>
          </p:cNvSpPr>
          <p:nvPr/>
        </p:nvSpPr>
        <p:spPr bwMode="auto">
          <a:xfrm>
            <a:off x="5400675" y="5760367"/>
            <a:ext cx="1152525"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257" name="AutoShape 41">
            <a:extLst>
              <a:ext uri="{FF2B5EF4-FFF2-40B4-BE49-F238E27FC236}">
                <a16:creationId xmlns:a16="http://schemas.microsoft.com/office/drawing/2014/main" id="{7B2B4402-DD86-DA4D-825E-D72F0950F810}"/>
              </a:ext>
            </a:extLst>
          </p:cNvPr>
          <p:cNvSpPr>
            <a:spLocks noChangeArrowheads="1"/>
          </p:cNvSpPr>
          <p:nvPr/>
        </p:nvSpPr>
        <p:spPr bwMode="auto">
          <a:xfrm>
            <a:off x="3887788" y="6443663"/>
            <a:ext cx="2052637"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3" name="Rectangle 12">
            <a:extLst>
              <a:ext uri="{FF2B5EF4-FFF2-40B4-BE49-F238E27FC236}">
                <a16:creationId xmlns:a16="http://schemas.microsoft.com/office/drawing/2014/main" id="{28E74081-57E9-DA40-B898-2B456072E8CF}"/>
              </a:ext>
            </a:extLst>
          </p:cNvPr>
          <p:cNvSpPr/>
          <p:nvPr/>
        </p:nvSpPr>
        <p:spPr bwMode="auto">
          <a:xfrm>
            <a:off x="5040399" y="814610"/>
            <a:ext cx="3024013" cy="585787"/>
          </a:xfrm>
          <a:prstGeom prst="rect">
            <a:avLst/>
          </a:prstGeom>
          <a:solidFill>
            <a:srgbClr val="FF00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dirty="0">
              <a:ln>
                <a:noFill/>
              </a:ln>
              <a:effectLst/>
              <a:latin typeface="Arial" panose="020B0604020202020204" pitchFamily="34" charset="0"/>
              <a:ea typeface="Arial Unicode MS" panose="020B0604020202020204" pitchFamily="34" charset="-128"/>
              <a:cs typeface="Arial Unicode MS" panose="020B0604020202020204" pitchFamily="34" charset="-128"/>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additive="repl">
                                        <p:cTn id="11" dur="1" fill="hold">
                                          <p:stCondLst>
                                            <p:cond delay="0"/>
                                          </p:stCondLst>
                                        </p:cTn>
                                        <p:tgtEl>
                                          <p:spTgt spid="9248"/>
                                        </p:tgtEl>
                                        <p:attrNameLst>
                                          <p:attrName>style.visibility</p:attrName>
                                        </p:attrNameLst>
                                      </p:cBhvr>
                                      <p:to>
                                        <p:strVal val="visible"/>
                                      </p:to>
                                    </p:set>
                                    <p:anim calcmode="lin" valueType="num">
                                      <p:cBhvr additive="repl">
                                        <p:cTn id="12" dur="500" fill="hold"/>
                                        <p:tgtEl>
                                          <p:spTgt spid="9248"/>
                                        </p:tgtEl>
                                        <p:attrNameLst>
                                          <p:attrName>ppt_x</p:attrName>
                                        </p:attrNameLst>
                                      </p:cBhvr>
                                      <p:tavLst>
                                        <p:tav tm="100000">
                                          <p:val>
                                            <p:strVal val="#ppt_x"/>
                                          </p:val>
                                        </p:tav>
                                        <p:tav>
                                          <p:val>
                                            <p:strVal val="#ppt_x"/>
                                          </p:val>
                                        </p:tav>
                                      </p:tavLst>
                                    </p:anim>
                                    <p:anim calcmode="lin" valueType="num">
                                      <p:cBhvr additive="repl">
                                        <p:cTn id="13" dur="500" fill="hold"/>
                                        <p:tgtEl>
                                          <p:spTgt spid="9248"/>
                                        </p:tgtEl>
                                        <p:attrNameLst>
                                          <p:attrName>ppt_y</p:attrName>
                                        </p:attrNameLst>
                                      </p:cBhvr>
                                      <p:tavLst>
                                        <p:tav tm="100000">
                                          <p:val>
                                            <p:strVal val="1+#ppt_h/2"/>
                                          </p:val>
                                        </p:tav>
                                        <p:tav>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additive="repl">
                                        <p:cTn id="17" dur="1" fill="hold">
                                          <p:stCondLst>
                                            <p:cond delay="0"/>
                                          </p:stCondLst>
                                        </p:cTn>
                                        <p:tgtEl>
                                          <p:spTgt spid="9249"/>
                                        </p:tgtEl>
                                        <p:attrNameLst>
                                          <p:attrName>style.visibility</p:attrName>
                                        </p:attrNameLst>
                                      </p:cBhvr>
                                      <p:to>
                                        <p:strVal val="visible"/>
                                      </p:to>
                                    </p:set>
                                    <p:anim calcmode="lin" valueType="num">
                                      <p:cBhvr additive="repl">
                                        <p:cTn id="18" dur="500" fill="hold"/>
                                        <p:tgtEl>
                                          <p:spTgt spid="9249"/>
                                        </p:tgtEl>
                                        <p:attrNameLst>
                                          <p:attrName>ppt_x</p:attrName>
                                        </p:attrNameLst>
                                      </p:cBhvr>
                                      <p:tavLst>
                                        <p:tav tm="100000">
                                          <p:val>
                                            <p:strVal val="#ppt_x"/>
                                          </p:val>
                                        </p:tav>
                                        <p:tav>
                                          <p:val>
                                            <p:strVal val="#ppt_x"/>
                                          </p:val>
                                        </p:tav>
                                      </p:tavLst>
                                    </p:anim>
                                    <p:anim calcmode="lin" valueType="num">
                                      <p:cBhvr additive="repl">
                                        <p:cTn id="19" dur="500" fill="hold"/>
                                        <p:tgtEl>
                                          <p:spTgt spid="9249"/>
                                        </p:tgtEl>
                                        <p:attrNameLst>
                                          <p:attrName>ppt_y</p:attrName>
                                        </p:attrNameLst>
                                      </p:cBhvr>
                                      <p:tavLst>
                                        <p:tav tm="100000">
                                          <p:val>
                                            <p:strVal val="1+#ppt_h/2"/>
                                          </p:val>
                                        </p:tav>
                                        <p:tav>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additive="repl">
                                        <p:cTn id="23" dur="1" fill="hold">
                                          <p:stCondLst>
                                            <p:cond delay="0"/>
                                          </p:stCondLst>
                                        </p:cTn>
                                        <p:tgtEl>
                                          <p:spTgt spid="9250"/>
                                        </p:tgtEl>
                                        <p:attrNameLst>
                                          <p:attrName>style.visibility</p:attrName>
                                        </p:attrNameLst>
                                      </p:cBhvr>
                                      <p:to>
                                        <p:strVal val="visible"/>
                                      </p:to>
                                    </p:set>
                                    <p:anim calcmode="lin" valueType="num">
                                      <p:cBhvr additive="repl">
                                        <p:cTn id="24" dur="500" fill="hold"/>
                                        <p:tgtEl>
                                          <p:spTgt spid="9250"/>
                                        </p:tgtEl>
                                        <p:attrNameLst>
                                          <p:attrName>ppt_x</p:attrName>
                                        </p:attrNameLst>
                                      </p:cBhvr>
                                      <p:tavLst>
                                        <p:tav tm="100000">
                                          <p:val>
                                            <p:strVal val="#ppt_x"/>
                                          </p:val>
                                        </p:tav>
                                        <p:tav>
                                          <p:val>
                                            <p:strVal val="#ppt_x"/>
                                          </p:val>
                                        </p:tav>
                                      </p:tavLst>
                                    </p:anim>
                                    <p:anim calcmode="lin" valueType="num">
                                      <p:cBhvr additive="repl">
                                        <p:cTn id="25" dur="500" fill="hold"/>
                                        <p:tgtEl>
                                          <p:spTgt spid="9250"/>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a:extLst>
              <a:ext uri="{FF2B5EF4-FFF2-40B4-BE49-F238E27FC236}">
                <a16:creationId xmlns:a16="http://schemas.microsoft.com/office/drawing/2014/main" id="{F8D7B15F-61D5-2348-B58C-2C89B355F1A5}"/>
              </a:ext>
            </a:extLst>
          </p:cNvPr>
          <p:cNvSpPr txBox="1">
            <a:spLocks noChangeArrowheads="1"/>
          </p:cNvSpPr>
          <p:nvPr/>
        </p:nvSpPr>
        <p:spPr bwMode="auto">
          <a:xfrm>
            <a:off x="360363" y="222250"/>
            <a:ext cx="9359900" cy="3557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lnSpc>
                <a:spcPct val="150000"/>
              </a:lnSpc>
            </a:pPr>
            <a:r>
              <a:rPr lang="fr-FR" altLang="fr-FR" sz="2800" dirty="0">
                <a:solidFill>
                  <a:srgbClr val="FF0000"/>
                </a:solidFill>
                <a:latin typeface="Comic Sans MS" panose="030F0902030302020204" pitchFamily="66" charset="0"/>
              </a:rPr>
              <a:t>Définitions</a:t>
            </a:r>
          </a:p>
          <a:p>
            <a:pPr algn="just">
              <a:lnSpc>
                <a:spcPct val="150000"/>
              </a:lnSpc>
            </a:pPr>
            <a:endParaRPr lang="fr-FR" altLang="fr-FR" sz="2800" dirty="0">
              <a:solidFill>
                <a:srgbClr val="FF0000"/>
              </a:solidFill>
              <a:latin typeface="Comic Sans MS" panose="030F0902030302020204" pitchFamily="66" charset="0"/>
            </a:endParaRPr>
          </a:p>
          <a:p>
            <a:pPr algn="just">
              <a:lnSpc>
                <a:spcPct val="150000"/>
              </a:lnSpc>
            </a:pPr>
            <a:r>
              <a:rPr lang="fr-FR" altLang="fr-FR" sz="2800" dirty="0">
                <a:solidFill>
                  <a:srgbClr val="FF0000"/>
                </a:solidFill>
                <a:latin typeface="Comic Sans MS" panose="030F0902030302020204" pitchFamily="66" charset="0"/>
              </a:rPr>
              <a:t>Corporation </a:t>
            </a:r>
            <a:r>
              <a:rPr lang="fr-FR" altLang="fr-FR" sz="2800" dirty="0">
                <a:solidFill>
                  <a:srgbClr val="0000FF"/>
                </a:solidFill>
                <a:latin typeface="Comic Sans MS" panose="030F0902030302020204" pitchFamily="66" charset="0"/>
              </a:rPr>
              <a:t>: Association de personnes d'un même métier.</a:t>
            </a:r>
          </a:p>
          <a:p>
            <a:pPr algn="just">
              <a:lnSpc>
                <a:spcPct val="150000"/>
              </a:lnSpc>
            </a:pPr>
            <a:endParaRPr lang="fr-FR" altLang="fr-FR" sz="2800" dirty="0">
              <a:solidFill>
                <a:srgbClr val="0000FF"/>
              </a:solidFill>
              <a:latin typeface="Comic Sans MS" panose="030F0902030302020204" pitchFamily="66" charset="0"/>
            </a:endParaRPr>
          </a:p>
          <a:p>
            <a:pPr algn="just">
              <a:lnSpc>
                <a:spcPct val="150000"/>
              </a:lnSpc>
            </a:pPr>
            <a:r>
              <a:rPr lang="fr-FR" altLang="fr-FR" sz="2800" dirty="0">
                <a:solidFill>
                  <a:srgbClr val="FF0000"/>
                </a:solidFill>
                <a:latin typeface="Comic Sans MS" panose="030F0902030302020204" pitchFamily="66" charset="0"/>
              </a:rPr>
              <a:t>Foire</a:t>
            </a:r>
            <a:r>
              <a:rPr lang="fr-FR" altLang="fr-FR" sz="2800" dirty="0">
                <a:solidFill>
                  <a:srgbClr val="0000FF"/>
                </a:solidFill>
                <a:latin typeface="Comic Sans MS" panose="030F0902030302020204" pitchFamily="66" charset="0"/>
              </a:rPr>
              <a:t> : grand marché qui se tient sur une longue durée et attire des marchands venus de loin.</a:t>
            </a:r>
          </a:p>
        </p:txBody>
      </p:sp>
      <p:sp>
        <p:nvSpPr>
          <p:cNvPr id="10242" name="AutoShape 2">
            <a:extLst>
              <a:ext uri="{FF2B5EF4-FFF2-40B4-BE49-F238E27FC236}">
                <a16:creationId xmlns:a16="http://schemas.microsoft.com/office/drawing/2014/main" id="{18E65685-30AF-294D-95D1-33C6B6C663F5}"/>
              </a:ext>
            </a:extLst>
          </p:cNvPr>
          <p:cNvSpPr>
            <a:spLocks noChangeArrowheads="1"/>
          </p:cNvSpPr>
          <p:nvPr/>
        </p:nvSpPr>
        <p:spPr bwMode="auto">
          <a:xfrm>
            <a:off x="2916238" y="1655911"/>
            <a:ext cx="2052637"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0243" name="AutoShape 3">
            <a:extLst>
              <a:ext uri="{FF2B5EF4-FFF2-40B4-BE49-F238E27FC236}">
                <a16:creationId xmlns:a16="http://schemas.microsoft.com/office/drawing/2014/main" id="{DEB0D4FC-D51F-424C-B9E2-B8588CB88396}"/>
              </a:ext>
            </a:extLst>
          </p:cNvPr>
          <p:cNvSpPr>
            <a:spLocks noChangeArrowheads="1"/>
          </p:cNvSpPr>
          <p:nvPr/>
        </p:nvSpPr>
        <p:spPr bwMode="auto">
          <a:xfrm>
            <a:off x="360363" y="2303983"/>
            <a:ext cx="1439862"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0244" name="AutoShape 4">
            <a:extLst>
              <a:ext uri="{FF2B5EF4-FFF2-40B4-BE49-F238E27FC236}">
                <a16:creationId xmlns:a16="http://schemas.microsoft.com/office/drawing/2014/main" id="{90E55D11-6ABD-DF4C-AE0F-A378417F62D6}"/>
              </a:ext>
            </a:extLst>
          </p:cNvPr>
          <p:cNvSpPr>
            <a:spLocks noChangeArrowheads="1"/>
          </p:cNvSpPr>
          <p:nvPr/>
        </p:nvSpPr>
        <p:spPr bwMode="auto">
          <a:xfrm>
            <a:off x="2663825" y="3563813"/>
            <a:ext cx="1439863"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0245" name="AutoShape 5">
            <a:extLst>
              <a:ext uri="{FF2B5EF4-FFF2-40B4-BE49-F238E27FC236}">
                <a16:creationId xmlns:a16="http://schemas.microsoft.com/office/drawing/2014/main" id="{134F00CA-EE43-614F-A970-1480A9346959}"/>
              </a:ext>
            </a:extLst>
          </p:cNvPr>
          <p:cNvSpPr>
            <a:spLocks noChangeArrowheads="1"/>
          </p:cNvSpPr>
          <p:nvPr/>
        </p:nvSpPr>
        <p:spPr bwMode="auto">
          <a:xfrm>
            <a:off x="8604250" y="3600127"/>
            <a:ext cx="1116013"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0246" name="AutoShape 6">
            <a:extLst>
              <a:ext uri="{FF2B5EF4-FFF2-40B4-BE49-F238E27FC236}">
                <a16:creationId xmlns:a16="http://schemas.microsoft.com/office/drawing/2014/main" id="{B4749A89-7C5D-9844-92DB-0CF4295F9A23}"/>
              </a:ext>
            </a:extLst>
          </p:cNvPr>
          <p:cNvSpPr>
            <a:spLocks noChangeArrowheads="1"/>
          </p:cNvSpPr>
          <p:nvPr/>
        </p:nvSpPr>
        <p:spPr bwMode="auto">
          <a:xfrm>
            <a:off x="2627313" y="4211885"/>
            <a:ext cx="1871662"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1">
            <a:extLst>
              <a:ext uri="{FF2B5EF4-FFF2-40B4-BE49-F238E27FC236}">
                <a16:creationId xmlns:a16="http://schemas.microsoft.com/office/drawing/2014/main" id="{C1B00BFE-DE31-2547-9E9B-CEE3C008DF93}"/>
              </a:ext>
            </a:extLst>
          </p:cNvPr>
          <p:cNvSpPr txBox="1">
            <a:spLocks noChangeArrowheads="1"/>
          </p:cNvSpPr>
          <p:nvPr/>
        </p:nvSpPr>
        <p:spPr bwMode="auto">
          <a:xfrm>
            <a:off x="71760" y="251446"/>
            <a:ext cx="9936856" cy="6480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sz="2800" dirty="0">
                <a:solidFill>
                  <a:srgbClr val="FF0000"/>
                </a:solidFill>
                <a:latin typeface="Comic Sans MS" panose="030F0902030302020204" pitchFamily="66" charset="0"/>
              </a:rPr>
              <a:t>LAISSER UNE PAGE POUR COLLER LA RÉDACTION</a:t>
            </a:r>
          </a:p>
        </p:txBody>
      </p:sp>
      <p:sp>
        <p:nvSpPr>
          <p:cNvPr id="2" name="Rectangle 1">
            <a:extLst>
              <a:ext uri="{FF2B5EF4-FFF2-40B4-BE49-F238E27FC236}">
                <a16:creationId xmlns:a16="http://schemas.microsoft.com/office/drawing/2014/main" id="{24A95DC1-C4F7-EF4B-B9BA-C0FE4D43AEB1}"/>
              </a:ext>
            </a:extLst>
          </p:cNvPr>
          <p:cNvSpPr/>
          <p:nvPr/>
        </p:nvSpPr>
        <p:spPr>
          <a:xfrm>
            <a:off x="215652" y="1187549"/>
            <a:ext cx="9649072" cy="6001643"/>
          </a:xfrm>
          <a:prstGeom prst="rect">
            <a:avLst/>
          </a:prstGeom>
        </p:spPr>
        <p:txBody>
          <a:bodyPr wrap="square">
            <a:spAutoFit/>
          </a:bodyPr>
          <a:lstStyle/>
          <a:p>
            <a:pPr>
              <a:lnSpc>
                <a:spcPct val="100000"/>
              </a:lnSpc>
              <a:spcAft>
                <a:spcPts val="0"/>
              </a:spcAft>
            </a:pPr>
            <a:r>
              <a:rPr lang="fr-FR" sz="2400" b="1" dirty="0">
                <a:latin typeface="Comic Sans MS" panose="030F0902030302020204" pitchFamily="66" charset="0"/>
                <a:ea typeface="Cambria" panose="02040503050406030204" pitchFamily="18" charset="0"/>
                <a:cs typeface="Times New Roman" panose="02020603050405020304" pitchFamily="18" charset="0"/>
              </a:rPr>
              <a:t>1. À partir des documents ci-contre, réponds aux questions suivantes. </a:t>
            </a:r>
          </a:p>
          <a:p>
            <a:pPr algn="just">
              <a:lnSpc>
                <a:spcPct val="100000"/>
              </a:lnSpc>
              <a:spcAft>
                <a:spcPts val="0"/>
              </a:spcAft>
            </a:pPr>
            <a:endParaRPr lang="fr-FR" sz="2400" dirty="0">
              <a:latin typeface="Cambria" panose="02040503050406030204" pitchFamily="18" charset="0"/>
              <a:ea typeface="Cambria" panose="02040503050406030204" pitchFamily="18" charset="0"/>
              <a:cs typeface="Times New Roman" panose="02020603050405020304" pitchFamily="18" charset="0"/>
            </a:endParaRPr>
          </a:p>
          <a:p>
            <a:pPr>
              <a:lnSpc>
                <a:spcPct val="100000"/>
              </a:lnSpc>
              <a:spcAft>
                <a:spcPts val="0"/>
              </a:spcAft>
            </a:pPr>
            <a:r>
              <a:rPr lang="fr-FR" sz="2400" b="1" dirty="0">
                <a:latin typeface="Comic Sans MS" panose="030F0902030302020204" pitchFamily="66" charset="0"/>
                <a:ea typeface="Cambria" panose="02040503050406030204" pitchFamily="18" charset="0"/>
                <a:cs typeface="Times New Roman" panose="02020603050405020304" pitchFamily="18" charset="0"/>
              </a:rPr>
              <a:t>2. En suivant le sens du tableau et en suivant les consignes ci-dessous, écris une rédaction sur le commerce du drap au Moyen Âge.</a:t>
            </a:r>
            <a:endParaRPr lang="fr-FR" sz="2400" dirty="0">
              <a:latin typeface="Cambria" panose="02040503050406030204" pitchFamily="18" charset="0"/>
              <a:ea typeface="Cambria" panose="02040503050406030204" pitchFamily="18" charset="0"/>
              <a:cs typeface="Times New Roman" panose="02020603050405020304" pitchFamily="18" charset="0"/>
            </a:endParaRPr>
          </a:p>
          <a:p>
            <a:pPr>
              <a:lnSpc>
                <a:spcPct val="100000"/>
              </a:lnSpc>
              <a:spcAft>
                <a:spcPts val="0"/>
              </a:spcAft>
            </a:pPr>
            <a:r>
              <a:rPr lang="fr-FR" sz="2400" dirty="0">
                <a:latin typeface="Comic Sans MS" panose="030F0902030302020204" pitchFamily="66" charset="0"/>
                <a:ea typeface="Cambria" panose="02040503050406030204" pitchFamily="18" charset="0"/>
                <a:cs typeface="Times New Roman" panose="02020603050405020304" pitchFamily="18" charset="0"/>
              </a:rPr>
              <a:t> </a:t>
            </a:r>
            <a:endParaRPr lang="fr-FR" sz="2400" dirty="0">
              <a:latin typeface="Cambria" panose="02040503050406030204" pitchFamily="18" charset="0"/>
              <a:ea typeface="Cambria" panose="02040503050406030204" pitchFamily="18" charset="0"/>
              <a:cs typeface="Times New Roman" panose="02020603050405020304" pitchFamily="18" charset="0"/>
            </a:endParaRPr>
          </a:p>
          <a:p>
            <a:pPr>
              <a:lnSpc>
                <a:spcPct val="100000"/>
              </a:lnSpc>
              <a:spcAft>
                <a:spcPts val="0"/>
              </a:spcAft>
            </a:pPr>
            <a:r>
              <a:rPr lang="fr-FR" sz="2400" b="1" dirty="0">
                <a:latin typeface="Comic Sans MS" panose="030F0902030302020204" pitchFamily="66" charset="0"/>
                <a:ea typeface="Cambria" panose="02040503050406030204" pitchFamily="18" charset="0"/>
                <a:cs typeface="Times New Roman" panose="02020603050405020304" pitchFamily="18" charset="0"/>
              </a:rPr>
              <a:t>Consignes et conseils : </a:t>
            </a:r>
            <a:endParaRPr lang="fr-FR" sz="2400" dirty="0">
              <a:latin typeface="Cambria" panose="02040503050406030204" pitchFamily="18" charset="0"/>
              <a:ea typeface="Cambria" panose="02040503050406030204" pitchFamily="18" charset="0"/>
              <a:cs typeface="Times New Roman" panose="02020603050405020304" pitchFamily="18" charset="0"/>
            </a:endParaRPr>
          </a:p>
          <a:p>
            <a:pPr>
              <a:lnSpc>
                <a:spcPct val="100000"/>
              </a:lnSpc>
              <a:spcAft>
                <a:spcPts val="0"/>
              </a:spcAft>
            </a:pPr>
            <a:r>
              <a:rPr lang="fr-FR" sz="2400" dirty="0">
                <a:latin typeface="Comic Sans MS" panose="030F0902030302020204" pitchFamily="66" charset="0"/>
                <a:ea typeface="Cambria" panose="02040503050406030204" pitchFamily="18" charset="0"/>
                <a:cs typeface="Times New Roman" panose="02020603050405020304" pitchFamily="18" charset="0"/>
              </a:rPr>
              <a:t>- Utilise les questions et les réponses pour former tes phrases.</a:t>
            </a:r>
            <a:endParaRPr lang="fr-FR" sz="2400" dirty="0">
              <a:latin typeface="Cambria" panose="02040503050406030204" pitchFamily="18" charset="0"/>
              <a:ea typeface="Cambria" panose="02040503050406030204" pitchFamily="18" charset="0"/>
              <a:cs typeface="Times New Roman" panose="02020603050405020304" pitchFamily="18" charset="0"/>
            </a:endParaRPr>
          </a:p>
          <a:p>
            <a:pPr>
              <a:lnSpc>
                <a:spcPct val="100000"/>
              </a:lnSpc>
              <a:spcAft>
                <a:spcPts val="0"/>
              </a:spcAft>
            </a:pPr>
            <a:r>
              <a:rPr lang="fr-FR" sz="2400" dirty="0">
                <a:latin typeface="Comic Sans MS" panose="030F0902030302020204" pitchFamily="66" charset="0"/>
                <a:ea typeface="Cambria" panose="02040503050406030204" pitchFamily="18" charset="0"/>
                <a:cs typeface="Times New Roman" panose="02020603050405020304" pitchFamily="18" charset="0"/>
              </a:rPr>
              <a:t>- Les mots ou les signes de ponctuation proposés doivent être utilisés une seule fois. Ils peuvent remplacer certains mots du tableau. Les mots proposés en gras servent à commencer les paragraphes.</a:t>
            </a:r>
          </a:p>
          <a:p>
            <a:pPr>
              <a:lnSpc>
                <a:spcPct val="100000"/>
              </a:lnSpc>
              <a:spcAft>
                <a:spcPts val="0"/>
              </a:spcAft>
            </a:pPr>
            <a:r>
              <a:rPr lang="fr-FR" sz="2400" dirty="0">
                <a:latin typeface="Comic Sans MS" panose="030F0902030302020204" pitchFamily="66" charset="0"/>
                <a:ea typeface="Cambria" panose="02040503050406030204" pitchFamily="18" charset="0"/>
                <a:cs typeface="Times New Roman" panose="02020603050405020304" pitchFamily="18" charset="0"/>
              </a:rPr>
              <a:t>- Commence chaque paragraphe par un alinéa.</a:t>
            </a:r>
            <a:endParaRPr lang="fr-FR" sz="2400" dirty="0">
              <a:latin typeface="Cambria" panose="02040503050406030204" pitchFamily="18" charset="0"/>
              <a:ea typeface="Cambria" panose="02040503050406030204" pitchFamily="18" charset="0"/>
              <a:cs typeface="Times New Roman" panose="02020603050405020304" pitchFamily="18" charset="0"/>
            </a:endParaRPr>
          </a:p>
          <a:p>
            <a:pPr>
              <a:lnSpc>
                <a:spcPct val="100000"/>
              </a:lnSpc>
              <a:spcAft>
                <a:spcPts val="0"/>
              </a:spcAft>
            </a:pPr>
            <a:r>
              <a:rPr lang="fr-FR" sz="2400" dirty="0">
                <a:latin typeface="Comic Sans MS" panose="030F0902030302020204" pitchFamily="66" charset="0"/>
                <a:ea typeface="Cambria" panose="02040503050406030204" pitchFamily="18" charset="0"/>
                <a:cs typeface="Times New Roman" panose="02020603050405020304" pitchFamily="18" charset="0"/>
              </a:rPr>
              <a:t>- Saute une ligne entre chaque paragraphe.</a:t>
            </a:r>
            <a:endParaRPr lang="fr-FR" sz="2400" dirty="0">
              <a:latin typeface="Cambria" panose="02040503050406030204" pitchFamily="18" charset="0"/>
              <a:ea typeface="Cambria" panose="02040503050406030204" pitchFamily="18" charset="0"/>
              <a:cs typeface="Times New Roman" panose="02020603050405020304" pitchFamily="18" charset="0"/>
            </a:endParaRPr>
          </a:p>
          <a:p>
            <a:pPr>
              <a:lnSpc>
                <a:spcPct val="100000"/>
              </a:lnSpc>
              <a:spcAft>
                <a:spcPts val="0"/>
              </a:spcAft>
            </a:pPr>
            <a:r>
              <a:rPr lang="fr-FR" sz="2400" dirty="0">
                <a:latin typeface="Comic Sans MS" panose="030F0902030302020204" pitchFamily="66" charset="0"/>
                <a:ea typeface="Cambria" panose="02040503050406030204" pitchFamily="18" charset="0"/>
                <a:cs typeface="Times New Roman" panose="02020603050405020304" pitchFamily="18" charset="0"/>
              </a:rPr>
              <a:t>- Soigne ton travail et relis-toi bien.</a:t>
            </a:r>
            <a:endParaRPr lang="fr-FR" sz="2400" dirty="0">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Line 1">
            <a:extLst>
              <a:ext uri="{FF2B5EF4-FFF2-40B4-BE49-F238E27FC236}">
                <a16:creationId xmlns:a16="http://schemas.microsoft.com/office/drawing/2014/main" id="{1715A592-ED7D-A74C-AF6E-0ED4B1B33508}"/>
              </a:ext>
            </a:extLst>
          </p:cNvPr>
          <p:cNvSpPr>
            <a:spLocks noChangeShapeType="1"/>
          </p:cNvSpPr>
          <p:nvPr/>
        </p:nvSpPr>
        <p:spPr bwMode="auto">
          <a:xfrm>
            <a:off x="360363" y="0"/>
            <a:ext cx="1587" cy="7559675"/>
          </a:xfrm>
          <a:prstGeom prst="line">
            <a:avLst/>
          </a:prstGeom>
          <a:noFill/>
          <a:ln w="36000" cap="flat">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2290" name="Text Box 2">
            <a:extLst>
              <a:ext uri="{FF2B5EF4-FFF2-40B4-BE49-F238E27FC236}">
                <a16:creationId xmlns:a16="http://schemas.microsoft.com/office/drawing/2014/main" id="{E94FDCF4-7A4F-5F46-A869-25C9C494C1EE}"/>
              </a:ext>
            </a:extLst>
          </p:cNvPr>
          <p:cNvSpPr txBox="1">
            <a:spLocks noChangeArrowheads="1"/>
          </p:cNvSpPr>
          <p:nvPr/>
        </p:nvSpPr>
        <p:spPr bwMode="auto">
          <a:xfrm>
            <a:off x="503808" y="1043533"/>
            <a:ext cx="9359900" cy="50405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lnSpc>
                <a:spcPct val="116000"/>
              </a:lnSpc>
            </a:pPr>
            <a:r>
              <a:rPr lang="fr-FR" altLang="fr-FR" sz="2800" dirty="0">
                <a:latin typeface="Comic Sans MS" panose="030F0902030302020204" pitchFamily="66" charset="0"/>
              </a:rPr>
              <a:t>Carte du commerce et des villes</a:t>
            </a:r>
          </a:p>
          <a:p>
            <a:pPr algn="just">
              <a:lnSpc>
                <a:spcPct val="116000"/>
              </a:lnSpc>
            </a:pPr>
            <a:endParaRPr lang="fr-FR" altLang="fr-FR" sz="2800" dirty="0">
              <a:latin typeface="Comic Sans MS" panose="030F0902030302020204" pitchFamily="66" charset="0"/>
            </a:endParaRPr>
          </a:p>
          <a:p>
            <a:pPr>
              <a:lnSpc>
                <a:spcPct val="116000"/>
              </a:lnSpc>
            </a:pPr>
            <a:r>
              <a:rPr lang="fr-FR" altLang="fr-FR" sz="2800" dirty="0">
                <a:latin typeface="Comic Sans MS" panose="030F0902030302020204" pitchFamily="66" charset="0"/>
              </a:rPr>
              <a:t>		1. Quelles sont les deux grandes régions de commerce ?</a:t>
            </a:r>
          </a:p>
          <a:p>
            <a:pPr algn="just">
              <a:lnSpc>
                <a:spcPct val="116000"/>
              </a:lnSpc>
            </a:pPr>
            <a:endParaRPr lang="fr-FR" altLang="fr-FR" sz="2800" dirty="0">
              <a:latin typeface="Comic Sans MS" panose="030F0902030302020204" pitchFamily="66" charset="0"/>
            </a:endParaRPr>
          </a:p>
          <a:p>
            <a:pPr>
              <a:lnSpc>
                <a:spcPct val="116000"/>
              </a:lnSpc>
            </a:pPr>
            <a:r>
              <a:rPr lang="fr-FR" altLang="fr-FR" sz="2800" dirty="0">
                <a:latin typeface="Comic Sans MS" panose="030F0902030302020204" pitchFamily="66" charset="0"/>
              </a:rPr>
              <a:t>		2. Où se situent les principales foires d'Europe ?</a:t>
            </a:r>
          </a:p>
          <a:p>
            <a:pPr algn="just">
              <a:lnSpc>
                <a:spcPct val="116000"/>
              </a:lnSpc>
            </a:pPr>
            <a:endParaRPr lang="fr-FR" altLang="fr-FR" sz="2800" dirty="0">
              <a:latin typeface="Comic Sans MS" panose="030F0902030302020204" pitchFamily="66" charset="0"/>
            </a:endParaRPr>
          </a:p>
          <a:p>
            <a:pPr>
              <a:lnSpc>
                <a:spcPct val="116000"/>
              </a:lnSpc>
            </a:pPr>
            <a:r>
              <a:rPr lang="fr-FR" altLang="fr-FR" sz="2800" dirty="0">
                <a:latin typeface="Comic Sans MS" panose="030F0902030302020204" pitchFamily="66" charset="0"/>
              </a:rPr>
              <a:t>		3. Que permet le développement du commerce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a:extLst>
              <a:ext uri="{FF2B5EF4-FFF2-40B4-BE49-F238E27FC236}">
                <a16:creationId xmlns:a16="http://schemas.microsoft.com/office/drawing/2014/main" id="{41AF53A5-7530-DE4E-B6D1-EB301811956F}"/>
              </a:ext>
            </a:extLst>
          </p:cNvPr>
          <p:cNvSpPr txBox="1">
            <a:spLocks noChangeArrowheads="1"/>
          </p:cNvSpPr>
          <p:nvPr/>
        </p:nvSpPr>
        <p:spPr bwMode="auto">
          <a:xfrm>
            <a:off x="179388" y="503238"/>
            <a:ext cx="9720262"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a:latin typeface="Comic Sans MS" panose="030F0902030302020204" pitchFamily="66" charset="0"/>
              </a:rPr>
              <a:t>Titre : Le grand commerce en Occident entre le XII</a:t>
            </a:r>
            <a:r>
              <a:rPr lang="fr-FR" altLang="fr-FR" baseline="33000">
                <a:latin typeface="Comic Sans MS" panose="030F0902030302020204" pitchFamily="66" charset="0"/>
              </a:rPr>
              <a:t>e</a:t>
            </a:r>
            <a:r>
              <a:rPr lang="fr-FR" altLang="fr-FR">
                <a:latin typeface="Comic Sans MS" panose="030F0902030302020204" pitchFamily="66" charset="0"/>
              </a:rPr>
              <a:t> et le XIII</a:t>
            </a:r>
            <a:r>
              <a:rPr lang="fr-FR" altLang="fr-FR" baseline="33000">
                <a:latin typeface="Comic Sans MS" panose="030F0902030302020204" pitchFamily="66" charset="0"/>
              </a:rPr>
              <a:t>e</a:t>
            </a:r>
            <a:r>
              <a:rPr lang="fr-FR" altLang="fr-FR">
                <a:latin typeface="Comic Sans MS" panose="030F0902030302020204" pitchFamily="66" charset="0"/>
              </a:rPr>
              <a:t> siècle</a:t>
            </a:r>
          </a:p>
        </p:txBody>
      </p:sp>
      <p:pic>
        <p:nvPicPr>
          <p:cNvPr id="13314" name="Picture 2">
            <a:extLst>
              <a:ext uri="{FF2B5EF4-FFF2-40B4-BE49-F238E27FC236}">
                <a16:creationId xmlns:a16="http://schemas.microsoft.com/office/drawing/2014/main" id="{532AA7EC-32F2-4141-9D7E-4830BC38E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1092200"/>
            <a:ext cx="9359900" cy="5935663"/>
          </a:xfrm>
          <a:prstGeom prst="rect">
            <a:avLst/>
          </a:prstGeom>
          <a:noFill/>
          <a:ln w="18000" cap="flat">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58039FE-0D57-3E4D-8D74-1A0756F4A200}"/>
              </a:ext>
            </a:extLst>
          </p:cNvPr>
          <p:cNvPicPr>
            <a:picLocks noChangeAspect="1"/>
          </p:cNvPicPr>
          <p:nvPr/>
        </p:nvPicPr>
        <p:blipFill>
          <a:blip r:embed="rId3"/>
          <a:stretch>
            <a:fillRect/>
          </a:stretch>
        </p:blipFill>
        <p:spPr>
          <a:xfrm>
            <a:off x="93662" y="71438"/>
            <a:ext cx="9893300" cy="6642099"/>
          </a:xfrm>
          <a:prstGeom prst="rect">
            <a:avLst/>
          </a:prstGeom>
        </p:spPr>
      </p:pic>
      <p:sp>
        <p:nvSpPr>
          <p:cNvPr id="14337" name="Text Box 1">
            <a:extLst>
              <a:ext uri="{FF2B5EF4-FFF2-40B4-BE49-F238E27FC236}">
                <a16:creationId xmlns:a16="http://schemas.microsoft.com/office/drawing/2014/main" id="{12710ECF-7024-9949-A1B0-E149861AED11}"/>
              </a:ext>
            </a:extLst>
          </p:cNvPr>
          <p:cNvSpPr txBox="1">
            <a:spLocks noChangeArrowheads="1"/>
          </p:cNvSpPr>
          <p:nvPr/>
        </p:nvSpPr>
        <p:spPr bwMode="auto">
          <a:xfrm>
            <a:off x="269875" y="296763"/>
            <a:ext cx="9539288" cy="6075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lnSpc>
                <a:spcPct val="116000"/>
              </a:lnSpc>
            </a:pPr>
            <a:r>
              <a:rPr lang="fr-FR" altLang="fr-FR" sz="2600" dirty="0">
                <a:solidFill>
                  <a:srgbClr val="FF3333"/>
                </a:solidFill>
                <a:latin typeface="Comic Sans MS" panose="030F0902030302020204" pitchFamily="66" charset="0"/>
              </a:rPr>
              <a:t>Bilan</a:t>
            </a:r>
          </a:p>
          <a:p>
            <a:pPr algn="just">
              <a:lnSpc>
                <a:spcPct val="174000"/>
              </a:lnSpc>
            </a:pPr>
            <a:endParaRPr lang="fr-FR" altLang="fr-FR" sz="2600" dirty="0">
              <a:solidFill>
                <a:srgbClr val="0000CC"/>
              </a:solidFill>
              <a:latin typeface="Comic Sans MS" panose="030F0902030302020204" pitchFamily="66" charset="0"/>
            </a:endParaRPr>
          </a:p>
          <a:p>
            <a:pPr>
              <a:lnSpc>
                <a:spcPct val="174000"/>
              </a:lnSpc>
            </a:pPr>
            <a:r>
              <a:rPr lang="fr-FR" altLang="fr-FR" sz="2600" dirty="0">
                <a:solidFill>
                  <a:srgbClr val="0000FF"/>
                </a:solidFill>
                <a:latin typeface="Comic Sans MS" panose="030F0902030302020204" pitchFamily="66" charset="0"/>
              </a:rPr>
              <a:t>Au début du XII</a:t>
            </a:r>
            <a:r>
              <a:rPr lang="fr-FR" altLang="fr-FR" sz="2600" baseline="30000" dirty="0">
                <a:solidFill>
                  <a:srgbClr val="0000FF"/>
                </a:solidFill>
                <a:latin typeface="Comic Sans MS" panose="030F0902030302020204" pitchFamily="66" charset="0"/>
              </a:rPr>
              <a:t>e</a:t>
            </a:r>
            <a:r>
              <a:rPr lang="fr-FR" altLang="fr-FR" sz="2600" dirty="0">
                <a:solidFill>
                  <a:srgbClr val="0000FF"/>
                </a:solidFill>
                <a:latin typeface="Comic Sans MS" panose="030F0902030302020204" pitchFamily="66" charset="0"/>
              </a:rPr>
              <a:t> siècle, la Flandre et le Nord de l'Italie sont les principales régions de commerce en Europe occidentale. De nombreux échanges ont lieu dans les foires, notamment celles de Champagnes. </a:t>
            </a:r>
          </a:p>
          <a:p>
            <a:pPr algn="just">
              <a:lnSpc>
                <a:spcPct val="174000"/>
              </a:lnSpc>
            </a:pPr>
            <a:endParaRPr lang="fr-FR" altLang="fr-FR" sz="2600" dirty="0">
              <a:solidFill>
                <a:srgbClr val="0000FF"/>
              </a:solidFill>
              <a:latin typeface="Comic Sans MS" panose="030F0902030302020204" pitchFamily="66" charset="0"/>
            </a:endParaRPr>
          </a:p>
          <a:p>
            <a:pPr>
              <a:lnSpc>
                <a:spcPct val="174000"/>
              </a:lnSpc>
            </a:pPr>
            <a:r>
              <a:rPr lang="fr-FR" altLang="fr-FR" sz="2600" dirty="0">
                <a:solidFill>
                  <a:srgbClr val="0000FF"/>
                </a:solidFill>
                <a:latin typeface="Comic Sans MS" panose="030F0902030302020204" pitchFamily="66" charset="0"/>
              </a:rPr>
              <a:t>Le commerce met en relation les villes entre elles, villes qui se développent et qui accueillent de nombreux métiers.</a:t>
            </a:r>
          </a:p>
        </p:txBody>
      </p:sp>
      <p:sp>
        <p:nvSpPr>
          <p:cNvPr id="14339" name="AutoShape 3">
            <a:extLst>
              <a:ext uri="{FF2B5EF4-FFF2-40B4-BE49-F238E27FC236}">
                <a16:creationId xmlns:a16="http://schemas.microsoft.com/office/drawing/2014/main" id="{446E0403-4951-2647-AF3C-8E7A105CA431}"/>
              </a:ext>
            </a:extLst>
          </p:cNvPr>
          <p:cNvSpPr>
            <a:spLocks noChangeArrowheads="1"/>
          </p:cNvSpPr>
          <p:nvPr/>
        </p:nvSpPr>
        <p:spPr bwMode="auto">
          <a:xfrm>
            <a:off x="2339429" y="1628898"/>
            <a:ext cx="750315"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4340" name="AutoShape 4">
            <a:extLst>
              <a:ext uri="{FF2B5EF4-FFF2-40B4-BE49-F238E27FC236}">
                <a16:creationId xmlns:a16="http://schemas.microsoft.com/office/drawing/2014/main" id="{A4927B52-59FE-5945-8BDF-70947E1B1BB3}"/>
              </a:ext>
            </a:extLst>
          </p:cNvPr>
          <p:cNvSpPr>
            <a:spLocks noChangeArrowheads="1"/>
          </p:cNvSpPr>
          <p:nvPr/>
        </p:nvSpPr>
        <p:spPr bwMode="auto">
          <a:xfrm>
            <a:off x="4536281" y="1665188"/>
            <a:ext cx="1260475"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4341" name="AutoShape 5">
            <a:extLst>
              <a:ext uri="{FF2B5EF4-FFF2-40B4-BE49-F238E27FC236}">
                <a16:creationId xmlns:a16="http://schemas.microsoft.com/office/drawing/2014/main" id="{CCA957F9-476D-1F4B-907E-B58DB3F3CB8E}"/>
              </a:ext>
            </a:extLst>
          </p:cNvPr>
          <p:cNvSpPr>
            <a:spLocks noChangeArrowheads="1"/>
          </p:cNvSpPr>
          <p:nvPr/>
        </p:nvSpPr>
        <p:spPr bwMode="auto">
          <a:xfrm>
            <a:off x="8190712" y="1640485"/>
            <a:ext cx="1008000"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4342" name="AutoShape 6">
            <a:extLst>
              <a:ext uri="{FF2B5EF4-FFF2-40B4-BE49-F238E27FC236}">
                <a16:creationId xmlns:a16="http://schemas.microsoft.com/office/drawing/2014/main" id="{8D5B7E20-CA91-994A-8CB4-313E5E8A7A94}"/>
              </a:ext>
            </a:extLst>
          </p:cNvPr>
          <p:cNvSpPr>
            <a:spLocks noChangeArrowheads="1"/>
          </p:cNvSpPr>
          <p:nvPr/>
        </p:nvSpPr>
        <p:spPr bwMode="auto">
          <a:xfrm>
            <a:off x="5039519" y="2348978"/>
            <a:ext cx="1652213"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4343" name="AutoShape 7">
            <a:extLst>
              <a:ext uri="{FF2B5EF4-FFF2-40B4-BE49-F238E27FC236}">
                <a16:creationId xmlns:a16="http://schemas.microsoft.com/office/drawing/2014/main" id="{14E9B0AE-2BA7-834B-9501-2030E504E7D4}"/>
              </a:ext>
            </a:extLst>
          </p:cNvPr>
          <p:cNvSpPr>
            <a:spLocks noChangeArrowheads="1"/>
          </p:cNvSpPr>
          <p:nvPr/>
        </p:nvSpPr>
        <p:spPr bwMode="auto">
          <a:xfrm>
            <a:off x="4392613" y="2997050"/>
            <a:ext cx="1436611"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4344" name="AutoShape 8">
            <a:extLst>
              <a:ext uri="{FF2B5EF4-FFF2-40B4-BE49-F238E27FC236}">
                <a16:creationId xmlns:a16="http://schemas.microsoft.com/office/drawing/2014/main" id="{D2E79E5E-F20A-6842-894F-35E5407208D0}"/>
              </a:ext>
            </a:extLst>
          </p:cNvPr>
          <p:cNvSpPr>
            <a:spLocks noChangeArrowheads="1"/>
          </p:cNvSpPr>
          <p:nvPr/>
        </p:nvSpPr>
        <p:spPr bwMode="auto">
          <a:xfrm>
            <a:off x="8424688" y="3001824"/>
            <a:ext cx="1116000"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4345" name="AutoShape 9">
            <a:extLst>
              <a:ext uri="{FF2B5EF4-FFF2-40B4-BE49-F238E27FC236}">
                <a16:creationId xmlns:a16="http://schemas.microsoft.com/office/drawing/2014/main" id="{FAC90F7F-7817-D349-8182-AACDEE744B1A}"/>
              </a:ext>
            </a:extLst>
          </p:cNvPr>
          <p:cNvSpPr>
            <a:spLocks noChangeArrowheads="1"/>
          </p:cNvSpPr>
          <p:nvPr/>
        </p:nvSpPr>
        <p:spPr bwMode="auto">
          <a:xfrm>
            <a:off x="3527425" y="3717130"/>
            <a:ext cx="2052638"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4346" name="AutoShape 10">
            <a:extLst>
              <a:ext uri="{FF2B5EF4-FFF2-40B4-BE49-F238E27FC236}">
                <a16:creationId xmlns:a16="http://schemas.microsoft.com/office/drawing/2014/main" id="{AE493EB7-4DF4-AF47-9683-93324395E19E}"/>
              </a:ext>
            </a:extLst>
          </p:cNvPr>
          <p:cNvSpPr>
            <a:spLocks noChangeArrowheads="1"/>
          </p:cNvSpPr>
          <p:nvPr/>
        </p:nvSpPr>
        <p:spPr bwMode="auto">
          <a:xfrm>
            <a:off x="5414886" y="5085555"/>
            <a:ext cx="828675"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4347" name="AutoShape 11">
            <a:extLst>
              <a:ext uri="{FF2B5EF4-FFF2-40B4-BE49-F238E27FC236}">
                <a16:creationId xmlns:a16="http://schemas.microsoft.com/office/drawing/2014/main" id="{DC6F0DFF-8DD8-AF48-ABB3-D6E4E3D94432}"/>
              </a:ext>
            </a:extLst>
          </p:cNvPr>
          <p:cNvSpPr>
            <a:spLocks noChangeArrowheads="1"/>
          </p:cNvSpPr>
          <p:nvPr/>
        </p:nvSpPr>
        <p:spPr bwMode="auto">
          <a:xfrm>
            <a:off x="755650" y="5769494"/>
            <a:ext cx="1908175"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4348" name="AutoShape 12">
            <a:extLst>
              <a:ext uri="{FF2B5EF4-FFF2-40B4-BE49-F238E27FC236}">
                <a16:creationId xmlns:a16="http://schemas.microsoft.com/office/drawing/2014/main" id="{24A50B66-76C4-CC41-BD6B-329837CBDCD2}"/>
              </a:ext>
            </a:extLst>
          </p:cNvPr>
          <p:cNvSpPr>
            <a:spLocks noChangeArrowheads="1"/>
          </p:cNvSpPr>
          <p:nvPr/>
        </p:nvSpPr>
        <p:spPr bwMode="auto">
          <a:xfrm>
            <a:off x="7451725" y="5732982"/>
            <a:ext cx="1368425"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A044BB5D-4D6F-4D4E-98AF-1EA602952441}"/>
              </a:ext>
            </a:extLst>
          </p:cNvPr>
          <p:cNvSpPr>
            <a:spLocks noGrp="1" noChangeArrowheads="1"/>
          </p:cNvSpPr>
          <p:nvPr>
            <p:ph type="title"/>
          </p:nvPr>
        </p:nvSpPr>
        <p:spPr>
          <a:xfrm>
            <a:off x="395288" y="-252611"/>
            <a:ext cx="9756775" cy="1557337"/>
          </a:xfrm>
          <a:ln/>
        </p:spPr>
        <p:txBody>
          <a:bodyPr/>
          <a:lstStyle/>
          <a:p>
            <a:pPr algn="l">
              <a:lnSpc>
                <a:spcPct val="116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fr-FR" altLang="fr-FR" b="1" u="sng" dirty="0">
                <a:solidFill>
                  <a:srgbClr val="FF3333"/>
                </a:solidFill>
                <a:latin typeface="Comic Sans MS" panose="030F0902030302020204" pitchFamily="66" charset="0"/>
              </a:rPr>
              <a:t>II. Sienne, une ville au Moyen Âge</a:t>
            </a:r>
          </a:p>
        </p:txBody>
      </p:sp>
      <p:sp>
        <p:nvSpPr>
          <p:cNvPr id="15362" name="Line 2">
            <a:extLst>
              <a:ext uri="{FF2B5EF4-FFF2-40B4-BE49-F238E27FC236}">
                <a16:creationId xmlns:a16="http://schemas.microsoft.com/office/drawing/2014/main" id="{C9EF9141-D853-154F-B441-FC3BBDE518AA}"/>
              </a:ext>
            </a:extLst>
          </p:cNvPr>
          <p:cNvSpPr>
            <a:spLocks noChangeShapeType="1"/>
          </p:cNvSpPr>
          <p:nvPr/>
        </p:nvSpPr>
        <p:spPr bwMode="auto">
          <a:xfrm>
            <a:off x="360363" y="0"/>
            <a:ext cx="1587" cy="7559675"/>
          </a:xfrm>
          <a:prstGeom prst="line">
            <a:avLst/>
          </a:prstGeom>
          <a:noFill/>
          <a:ln w="36000" cap="flat">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5363" name="AutoShape 3">
            <a:extLst>
              <a:ext uri="{FF2B5EF4-FFF2-40B4-BE49-F238E27FC236}">
                <a16:creationId xmlns:a16="http://schemas.microsoft.com/office/drawing/2014/main" id="{5805460E-F767-0241-9EB8-D0FF14498296}"/>
              </a:ext>
            </a:extLst>
          </p:cNvPr>
          <p:cNvSpPr>
            <a:spLocks noChangeArrowheads="1"/>
          </p:cNvSpPr>
          <p:nvPr/>
        </p:nvSpPr>
        <p:spPr bwMode="auto">
          <a:xfrm>
            <a:off x="1331913" y="164901"/>
            <a:ext cx="1908175" cy="720725"/>
          </a:xfrm>
          <a:prstGeom prst="roundRect">
            <a:avLst>
              <a:gd name="adj" fmla="val 218"/>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5364" name="AutoShape 4">
            <a:extLst>
              <a:ext uri="{FF2B5EF4-FFF2-40B4-BE49-F238E27FC236}">
                <a16:creationId xmlns:a16="http://schemas.microsoft.com/office/drawing/2014/main" id="{7887720E-AFC0-AF4C-97AA-5D4D51DBB5ED}"/>
              </a:ext>
            </a:extLst>
          </p:cNvPr>
          <p:cNvSpPr>
            <a:spLocks noChangeArrowheads="1"/>
          </p:cNvSpPr>
          <p:nvPr/>
        </p:nvSpPr>
        <p:spPr bwMode="auto">
          <a:xfrm>
            <a:off x="4464248" y="164901"/>
            <a:ext cx="1368425" cy="720725"/>
          </a:xfrm>
          <a:prstGeom prst="roundRect">
            <a:avLst>
              <a:gd name="adj" fmla="val 218"/>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 name="Text Box 2">
            <a:extLst>
              <a:ext uri="{FF2B5EF4-FFF2-40B4-BE49-F238E27FC236}">
                <a16:creationId xmlns:a16="http://schemas.microsoft.com/office/drawing/2014/main" id="{3CE1D299-F45D-E093-892E-E27098A586D0}"/>
              </a:ext>
            </a:extLst>
          </p:cNvPr>
          <p:cNvSpPr txBox="1">
            <a:spLocks noChangeArrowheads="1"/>
          </p:cNvSpPr>
          <p:nvPr/>
        </p:nvSpPr>
        <p:spPr bwMode="auto">
          <a:xfrm>
            <a:off x="431800" y="3131765"/>
            <a:ext cx="9359900" cy="1081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2800" dirty="0">
                <a:latin typeface="Comic Sans MS" panose="030F0902030302020204" pitchFamily="66" charset="0"/>
              </a:rPr>
              <a:t>1. Prends connaissance des documents.</a:t>
            </a:r>
          </a:p>
          <a:p>
            <a:pPr>
              <a:lnSpc>
                <a:spcPct val="116000"/>
              </a:lnSpc>
            </a:pPr>
            <a:r>
              <a:rPr lang="fr-FR" altLang="fr-FR" sz="2800" dirty="0">
                <a:latin typeface="Comic Sans MS" panose="030F0902030302020204" pitchFamily="66" charset="0"/>
              </a:rPr>
              <a:t>2. Réponds aux questions à l'oral.</a:t>
            </a:r>
          </a:p>
        </p:txBody>
      </p:sp>
      <p:grpSp>
        <p:nvGrpSpPr>
          <p:cNvPr id="3" name="Groupe 2">
            <a:extLst>
              <a:ext uri="{FF2B5EF4-FFF2-40B4-BE49-F238E27FC236}">
                <a16:creationId xmlns:a16="http://schemas.microsoft.com/office/drawing/2014/main" id="{FEB57225-0D00-654A-D583-CDAE4920AC29}"/>
              </a:ext>
            </a:extLst>
          </p:cNvPr>
          <p:cNvGrpSpPr/>
          <p:nvPr/>
        </p:nvGrpSpPr>
        <p:grpSpPr>
          <a:xfrm>
            <a:off x="479083" y="1763613"/>
            <a:ext cx="9289032" cy="769441"/>
            <a:chOff x="503808" y="467469"/>
            <a:chExt cx="9289032" cy="769441"/>
          </a:xfrm>
        </p:grpSpPr>
        <p:sp>
          <p:nvSpPr>
            <p:cNvPr id="4" name="Zone de texte 1">
              <a:extLst>
                <a:ext uri="{FF2B5EF4-FFF2-40B4-BE49-F238E27FC236}">
                  <a16:creationId xmlns:a16="http://schemas.microsoft.com/office/drawing/2014/main" id="{65B5B25D-CD97-CEDE-EFCC-6197D592061F}"/>
                </a:ext>
              </a:extLst>
            </p:cNvPr>
            <p:cNvSpPr txBox="1"/>
            <p:nvPr/>
          </p:nvSpPr>
          <p:spPr>
            <a:xfrm>
              <a:off x="1079872" y="467469"/>
              <a:ext cx="8712968" cy="769441"/>
            </a:xfrm>
            <a:prstGeom prst="rect">
              <a:avLst/>
            </a:prstGeom>
            <a:noFill/>
            <a:ln w="38100" cmpd="thinThick">
              <a:solidFill>
                <a:srgbClr val="000000"/>
              </a:solidFill>
            </a:ln>
            <a:effec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lnSpc>
                  <a:spcPct val="100000"/>
                </a:lnSpc>
              </a:pPr>
              <a:r>
                <a:rPr lang="fr-FR" sz="2200" b="1" dirty="0">
                  <a:solidFill>
                    <a:srgbClr val="FF0000"/>
                  </a:solidFill>
                  <a:effectLst/>
                  <a:latin typeface="Comic Sans MS" panose="030F0902030302020204" pitchFamily="66" charset="0"/>
                  <a:ea typeface="Calibri" panose="020F0502020204030204" pitchFamily="34" charset="0"/>
                  <a:cs typeface="Times"/>
                </a:rPr>
                <a:t>Compétence</a:t>
              </a:r>
              <a:r>
                <a:rPr lang="fr-FR" sz="2200" b="1" dirty="0">
                  <a:solidFill>
                    <a:srgbClr val="000000"/>
                  </a:solidFill>
                  <a:effectLst/>
                  <a:latin typeface="Comic Sans MS" panose="030F0902030302020204" pitchFamily="66" charset="0"/>
                  <a:ea typeface="Calibri" panose="020F0502020204030204" pitchFamily="34" charset="0"/>
                  <a:cs typeface="Times"/>
                </a:rPr>
                <a:t> – Présenter, analyser et comprendre un document</a:t>
              </a:r>
              <a:endParaRPr lang="fr-FR" sz="2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0000"/>
                </a:lnSpc>
              </a:pPr>
              <a:r>
                <a:rPr lang="fr-FR" sz="2200" b="1" dirty="0">
                  <a:solidFill>
                    <a:srgbClr val="000000"/>
                  </a:solidFill>
                  <a:effectLst/>
                  <a:latin typeface="Comic Sans MS" panose="030F0902030302020204" pitchFamily="66" charset="0"/>
                  <a:ea typeface="Calibri" panose="020F0502020204030204" pitchFamily="34" charset="0"/>
                  <a:cs typeface="Times"/>
                </a:rPr>
                <a:t>Étude d’un texte long :</a:t>
              </a:r>
              <a:r>
                <a:rPr lang="fr-FR" sz="2200" dirty="0">
                  <a:solidFill>
                    <a:srgbClr val="000000"/>
                  </a:solidFill>
                  <a:effectLst/>
                  <a:latin typeface="Comic Sans MS" panose="030F0902030302020204" pitchFamily="66" charset="0"/>
                  <a:ea typeface="Calibri" panose="020F0502020204030204" pitchFamily="34" charset="0"/>
                  <a:cs typeface="Times"/>
                </a:rPr>
                <a:t> le pouvoir politique à Sienne</a:t>
              </a:r>
              <a:endParaRPr lang="fr-FR"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9AF98CFC-1700-E633-D380-EC2EA48EEB5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03808" y="683493"/>
              <a:ext cx="469518" cy="360040"/>
            </a:xfrm>
            <a:prstGeom prst="rect">
              <a:avLst/>
            </a:prstGeom>
            <a:noFill/>
            <a:ln>
              <a:noFill/>
              <a:prstDash/>
            </a:ln>
          </p:spPr>
        </p:pic>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25434B65-B35B-EA43-A8E2-F6235D758464}"/>
              </a:ext>
            </a:extLst>
          </p:cNvPr>
          <p:cNvSpPr txBox="1">
            <a:spLocks noChangeArrowheads="1"/>
          </p:cNvSpPr>
          <p:nvPr/>
        </p:nvSpPr>
        <p:spPr bwMode="auto">
          <a:xfrm>
            <a:off x="107950" y="71438"/>
            <a:ext cx="98996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2800" b="1" u="sng">
                <a:latin typeface="Comic Sans MS" panose="030F0902030302020204" pitchFamily="66" charset="0"/>
              </a:rPr>
              <a:t>1. Sienne, en quelques mots</a:t>
            </a:r>
          </a:p>
        </p:txBody>
      </p:sp>
      <p:pic>
        <p:nvPicPr>
          <p:cNvPr id="17410" name="Picture 2">
            <a:extLst>
              <a:ext uri="{FF2B5EF4-FFF2-40B4-BE49-F238E27FC236}">
                <a16:creationId xmlns:a16="http://schemas.microsoft.com/office/drawing/2014/main" id="{D71595F1-3E6D-A846-9041-6B02C2F9F8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947738"/>
            <a:ext cx="9359900" cy="5935662"/>
          </a:xfrm>
          <a:prstGeom prst="rect">
            <a:avLst/>
          </a:prstGeom>
          <a:noFill/>
          <a:ln w="18000" cap="flat">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5C93DE32-F4D5-0041-9990-FFFA79C3833E}"/>
              </a:ext>
            </a:extLst>
          </p:cNvPr>
          <p:cNvSpPr txBox="1">
            <a:spLocks noChangeArrowheads="1"/>
          </p:cNvSpPr>
          <p:nvPr/>
        </p:nvSpPr>
        <p:spPr bwMode="auto">
          <a:xfrm>
            <a:off x="179388" y="1524620"/>
            <a:ext cx="9720262" cy="2566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2800">
                <a:latin typeface="Comic Sans MS" panose="030F0902030302020204" pitchFamily="66" charset="0"/>
              </a:rPr>
              <a:t>a. Où se situe Sienne ?</a:t>
            </a:r>
          </a:p>
          <a:p>
            <a:pPr>
              <a:lnSpc>
                <a:spcPct val="116000"/>
              </a:lnSpc>
            </a:pPr>
            <a:endParaRPr lang="fr-FR" altLang="fr-FR" sz="2800">
              <a:latin typeface="Comic Sans MS" panose="030F0902030302020204" pitchFamily="66" charset="0"/>
            </a:endParaRPr>
          </a:p>
          <a:p>
            <a:pPr>
              <a:lnSpc>
                <a:spcPct val="116000"/>
              </a:lnSpc>
            </a:pPr>
            <a:r>
              <a:rPr lang="fr-FR" altLang="fr-FR" sz="2800">
                <a:latin typeface="Comic Sans MS" panose="030F0902030302020204" pitchFamily="66" charset="0"/>
              </a:rPr>
              <a:t>b. Quelle est la particularité de cette région ?</a:t>
            </a:r>
          </a:p>
          <a:p>
            <a:pPr>
              <a:lnSpc>
                <a:spcPct val="116000"/>
              </a:lnSpc>
            </a:pPr>
            <a:endParaRPr lang="fr-FR" altLang="fr-FR" sz="2800">
              <a:latin typeface="Comic Sans MS" panose="030F0902030302020204" pitchFamily="66" charset="0"/>
            </a:endParaRPr>
          </a:p>
          <a:p>
            <a:pPr>
              <a:lnSpc>
                <a:spcPct val="116000"/>
              </a:lnSpc>
            </a:pPr>
            <a:r>
              <a:rPr lang="fr-FR" altLang="fr-FR" sz="2800">
                <a:latin typeface="Comic Sans MS" panose="030F0902030302020204" pitchFamily="66" charset="0"/>
              </a:rPr>
              <a:t>c. Quelle ville se situe à proximité de Sienne ?</a:t>
            </a:r>
          </a:p>
        </p:txBody>
      </p:sp>
      <p:sp>
        <p:nvSpPr>
          <p:cNvPr id="18434" name="Text Box 2">
            <a:extLst>
              <a:ext uri="{FF2B5EF4-FFF2-40B4-BE49-F238E27FC236}">
                <a16:creationId xmlns:a16="http://schemas.microsoft.com/office/drawing/2014/main" id="{A77EBBAC-66DF-354C-8019-3F25805E9745}"/>
              </a:ext>
            </a:extLst>
          </p:cNvPr>
          <p:cNvSpPr txBox="1">
            <a:spLocks noChangeArrowheads="1"/>
          </p:cNvSpPr>
          <p:nvPr/>
        </p:nvSpPr>
        <p:spPr bwMode="auto">
          <a:xfrm>
            <a:off x="107950" y="251445"/>
            <a:ext cx="98996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2800" b="1" u="sng">
                <a:latin typeface="Comic Sans MS" panose="030F0902030302020204" pitchFamily="66" charset="0"/>
              </a:rPr>
              <a:t>1. Sienne, en quelques mots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45563D74-9CE5-0B49-AD43-7D1532869879}"/>
              </a:ext>
            </a:extLst>
          </p:cNvPr>
          <p:cNvSpPr txBox="1">
            <a:spLocks noChangeArrowheads="1"/>
          </p:cNvSpPr>
          <p:nvPr/>
        </p:nvSpPr>
        <p:spPr bwMode="auto">
          <a:xfrm>
            <a:off x="384175" y="1149350"/>
            <a:ext cx="9359900" cy="4625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3200" dirty="0">
                <a:latin typeface="Comic Sans MS" panose="030F0902030302020204" pitchFamily="66" charset="0"/>
              </a:rPr>
              <a:t>Regarde la vidéo :</a:t>
            </a:r>
          </a:p>
          <a:p>
            <a:pPr>
              <a:lnSpc>
                <a:spcPct val="116000"/>
              </a:lnSpc>
            </a:pPr>
            <a:endParaRPr lang="fr-FR" altLang="fr-FR" sz="3200" dirty="0">
              <a:latin typeface="Comic Sans MS" panose="030F0902030302020204" pitchFamily="66" charset="0"/>
            </a:endParaRPr>
          </a:p>
          <a:p>
            <a:pPr>
              <a:lnSpc>
                <a:spcPct val="116000"/>
              </a:lnSpc>
            </a:pPr>
            <a:r>
              <a:rPr lang="fr-FR" altLang="fr-FR" sz="3200" dirty="0">
                <a:latin typeface="Comic Sans MS" panose="030F0902030302020204" pitchFamily="66" charset="0"/>
              </a:rPr>
              <a:t>1. Quel est son sujet ?</a:t>
            </a:r>
          </a:p>
          <a:p>
            <a:pPr>
              <a:lnSpc>
                <a:spcPct val="116000"/>
              </a:lnSpc>
            </a:pPr>
            <a:endParaRPr lang="fr-FR" altLang="fr-FR" sz="3200" dirty="0">
              <a:latin typeface="Comic Sans MS" panose="030F0902030302020204" pitchFamily="66" charset="0"/>
            </a:endParaRPr>
          </a:p>
          <a:p>
            <a:pPr>
              <a:lnSpc>
                <a:spcPct val="116000"/>
              </a:lnSpc>
            </a:pPr>
            <a:r>
              <a:rPr lang="fr-FR" altLang="fr-FR" sz="3200" dirty="0">
                <a:latin typeface="Comic Sans MS" panose="030F0902030302020204" pitchFamily="66" charset="0"/>
              </a:rPr>
              <a:t>2. Qu'entraîne le développement de cette activité ?</a:t>
            </a:r>
          </a:p>
          <a:p>
            <a:pPr>
              <a:lnSpc>
                <a:spcPct val="116000"/>
              </a:lnSpc>
            </a:pPr>
            <a:endParaRPr lang="fr-FR" altLang="fr-FR" sz="3200" dirty="0">
              <a:latin typeface="Comic Sans MS" panose="030F0902030302020204" pitchFamily="66" charset="0"/>
            </a:endParaRPr>
          </a:p>
          <a:p>
            <a:pPr>
              <a:lnSpc>
                <a:spcPct val="116000"/>
              </a:lnSpc>
            </a:pPr>
            <a:r>
              <a:rPr lang="fr-FR" altLang="fr-FR" sz="3200" dirty="0">
                <a:latin typeface="Comic Sans MS" panose="030F0902030302020204" pitchFamily="66" charset="0"/>
              </a:rPr>
              <a:t>3. Quelle transformation politique apparaît ?</a:t>
            </a:r>
          </a:p>
        </p:txBody>
      </p:sp>
      <p:grpSp>
        <p:nvGrpSpPr>
          <p:cNvPr id="6" name="Groupe 5">
            <a:extLst>
              <a:ext uri="{FF2B5EF4-FFF2-40B4-BE49-F238E27FC236}">
                <a16:creationId xmlns:a16="http://schemas.microsoft.com/office/drawing/2014/main" id="{5C748A5B-834B-4842-9338-E3FACF425806}"/>
              </a:ext>
            </a:extLst>
          </p:cNvPr>
          <p:cNvGrpSpPr/>
          <p:nvPr/>
        </p:nvGrpSpPr>
        <p:grpSpPr>
          <a:xfrm>
            <a:off x="5750589" y="733635"/>
            <a:ext cx="3812535" cy="1708038"/>
            <a:chOff x="5750589" y="733635"/>
            <a:chExt cx="3812535" cy="1708038"/>
          </a:xfrm>
        </p:grpSpPr>
        <p:pic>
          <p:nvPicPr>
            <p:cNvPr id="2" name="Image 1">
              <a:extLst>
                <a:ext uri="{FF2B5EF4-FFF2-40B4-BE49-F238E27FC236}">
                  <a16:creationId xmlns:a16="http://schemas.microsoft.com/office/drawing/2014/main" id="{E65A13AA-004D-C843-A0C6-0AD737F29A8D}"/>
                </a:ext>
              </a:extLst>
            </p:cNvPr>
            <p:cNvPicPr>
              <a:picLocks noChangeAspect="1"/>
            </p:cNvPicPr>
            <p:nvPr/>
          </p:nvPicPr>
          <p:blipFill>
            <a:blip r:embed="rId3"/>
            <a:stretch>
              <a:fillRect/>
            </a:stretch>
          </p:blipFill>
          <p:spPr>
            <a:xfrm>
              <a:off x="7128544" y="755501"/>
              <a:ext cx="2434580" cy="1686172"/>
            </a:xfrm>
            <a:prstGeom prst="rect">
              <a:avLst/>
            </a:prstGeom>
          </p:spPr>
        </p:pic>
        <p:pic>
          <p:nvPicPr>
            <p:cNvPr id="5" name="Image 2">
              <a:extLst>
                <a:ext uri="{FF2B5EF4-FFF2-40B4-BE49-F238E27FC236}">
                  <a16:creationId xmlns:a16="http://schemas.microsoft.com/office/drawing/2014/main" id="{688AEF64-3C65-0D41-80FC-10B55462A9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78827">
              <a:off x="5750589" y="733635"/>
              <a:ext cx="1803324" cy="1350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Oval 1">
            <a:extLst>
              <a:ext uri="{FF2B5EF4-FFF2-40B4-BE49-F238E27FC236}">
                <a16:creationId xmlns:a16="http://schemas.microsoft.com/office/drawing/2014/main" id="{5A0786CE-7992-A543-B02F-3E4081B02555}"/>
              </a:ext>
            </a:extLst>
          </p:cNvPr>
          <p:cNvSpPr>
            <a:spLocks noChangeArrowheads="1"/>
          </p:cNvSpPr>
          <p:nvPr/>
        </p:nvSpPr>
        <p:spPr bwMode="auto">
          <a:xfrm>
            <a:off x="3240088" y="1979613"/>
            <a:ext cx="3600450" cy="3600450"/>
          </a:xfrm>
          <a:prstGeom prst="ellipse">
            <a:avLst/>
          </a:prstGeom>
          <a:noFill/>
          <a:ln w="9525"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9458" name="Text Box 2">
            <a:extLst>
              <a:ext uri="{FF2B5EF4-FFF2-40B4-BE49-F238E27FC236}">
                <a16:creationId xmlns:a16="http://schemas.microsoft.com/office/drawing/2014/main" id="{6EAE871E-F6D4-7340-A50F-CD5C3F07C515}"/>
              </a:ext>
            </a:extLst>
          </p:cNvPr>
          <p:cNvSpPr txBox="1">
            <a:spLocks noChangeArrowheads="1"/>
          </p:cNvSpPr>
          <p:nvPr/>
        </p:nvSpPr>
        <p:spPr bwMode="auto">
          <a:xfrm>
            <a:off x="3240088" y="2884488"/>
            <a:ext cx="3600450" cy="179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endParaRPr lang="fr-FR" altLang="fr-FR" sz="3200" b="1">
              <a:solidFill>
                <a:srgbClr val="FF3333"/>
              </a:solidFill>
              <a:latin typeface="Comic Sans MS" panose="030F0902030302020204" pitchFamily="66" charset="0"/>
            </a:endParaRPr>
          </a:p>
          <a:p>
            <a:pPr algn="ctr">
              <a:lnSpc>
                <a:spcPct val="116000"/>
              </a:lnSpc>
            </a:pPr>
            <a:r>
              <a:rPr lang="fr-FR" altLang="fr-FR" sz="3200" b="1">
                <a:solidFill>
                  <a:srgbClr val="FF3333"/>
                </a:solidFill>
                <a:latin typeface="Comic Sans MS" panose="030F0902030302020204" pitchFamily="66" charset="0"/>
              </a:rPr>
              <a:t>SIENNE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AutoShape 1">
            <a:extLst>
              <a:ext uri="{FF2B5EF4-FFF2-40B4-BE49-F238E27FC236}">
                <a16:creationId xmlns:a16="http://schemas.microsoft.com/office/drawing/2014/main" id="{C7B4C889-CF1E-484E-9C6D-B95E80992E1E}"/>
              </a:ext>
            </a:extLst>
          </p:cNvPr>
          <p:cNvSpPr>
            <a:spLocks noChangeArrowheads="1"/>
          </p:cNvSpPr>
          <p:nvPr/>
        </p:nvSpPr>
        <p:spPr bwMode="auto">
          <a:xfrm>
            <a:off x="179388" y="179388"/>
            <a:ext cx="9720262" cy="7199312"/>
          </a:xfrm>
          <a:prstGeom prst="roundRect">
            <a:avLst>
              <a:gd name="adj" fmla="val 19"/>
            </a:avLst>
          </a:prstGeom>
          <a:solidFill>
            <a:srgbClr val="FFFFFF"/>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0482" name="Line 2">
            <a:extLst>
              <a:ext uri="{FF2B5EF4-FFF2-40B4-BE49-F238E27FC236}">
                <a16:creationId xmlns:a16="http://schemas.microsoft.com/office/drawing/2014/main" id="{974E161D-6D01-8B4F-BCA3-4A1A2F994510}"/>
              </a:ext>
            </a:extLst>
          </p:cNvPr>
          <p:cNvSpPr>
            <a:spLocks noChangeShapeType="1"/>
          </p:cNvSpPr>
          <p:nvPr/>
        </p:nvSpPr>
        <p:spPr bwMode="auto">
          <a:xfrm>
            <a:off x="179388" y="4859338"/>
            <a:ext cx="9720262" cy="1587"/>
          </a:xfrm>
          <a:prstGeom prst="line">
            <a:avLst/>
          </a:prstGeom>
          <a:noFill/>
          <a:ln w="9525"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0483" name="Text Box 3">
            <a:extLst>
              <a:ext uri="{FF2B5EF4-FFF2-40B4-BE49-F238E27FC236}">
                <a16:creationId xmlns:a16="http://schemas.microsoft.com/office/drawing/2014/main" id="{EFDD307F-A827-8C46-B21A-53E17DF2FB07}"/>
              </a:ext>
            </a:extLst>
          </p:cNvPr>
          <p:cNvSpPr txBox="1">
            <a:spLocks noChangeArrowheads="1"/>
          </p:cNvSpPr>
          <p:nvPr/>
        </p:nvSpPr>
        <p:spPr bwMode="auto">
          <a:xfrm>
            <a:off x="252413" y="1431925"/>
            <a:ext cx="9539287" cy="2357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lnSpc>
                <a:spcPct val="150000"/>
              </a:lnSpc>
            </a:pPr>
            <a:r>
              <a:rPr lang="fr-FR" altLang="fr-FR" sz="3200" dirty="0">
                <a:solidFill>
                  <a:srgbClr val="0000FF"/>
                </a:solidFill>
                <a:latin typeface="Comic Sans MS" panose="030F0902030302020204" pitchFamily="66" charset="0"/>
                <a:cs typeface="Arial" panose="020B0604020202020204" pitchFamily="34" charset="0"/>
              </a:rPr>
              <a:t>Sienne est une ville du Nord de l'Italie dans une des deux régions très marchandes d'Europe. Elle se trouve à proximité de la ville de Florence.</a:t>
            </a:r>
          </a:p>
        </p:txBody>
      </p:sp>
      <p:sp>
        <p:nvSpPr>
          <p:cNvPr id="20484" name="Text Box 4">
            <a:extLst>
              <a:ext uri="{FF2B5EF4-FFF2-40B4-BE49-F238E27FC236}">
                <a16:creationId xmlns:a16="http://schemas.microsoft.com/office/drawing/2014/main" id="{5B344514-DFFD-744D-B5E8-E9194A2C0654}"/>
              </a:ext>
            </a:extLst>
          </p:cNvPr>
          <p:cNvSpPr txBox="1">
            <a:spLocks noChangeArrowheads="1"/>
          </p:cNvSpPr>
          <p:nvPr/>
        </p:nvSpPr>
        <p:spPr bwMode="auto">
          <a:xfrm>
            <a:off x="179388" y="179388"/>
            <a:ext cx="9720262"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3200" b="1" u="sng">
                <a:latin typeface="Comic Sans MS" panose="030F0902030302020204" pitchFamily="66" charset="0"/>
              </a:rPr>
              <a:t>Quelques mots sur Sienne</a:t>
            </a:r>
          </a:p>
        </p:txBody>
      </p:sp>
      <p:sp>
        <p:nvSpPr>
          <p:cNvPr id="20485" name="Text Box 5">
            <a:extLst>
              <a:ext uri="{FF2B5EF4-FFF2-40B4-BE49-F238E27FC236}">
                <a16:creationId xmlns:a16="http://schemas.microsoft.com/office/drawing/2014/main" id="{4778DAE3-34C0-5B4C-87F1-CD20E235CA54}"/>
              </a:ext>
            </a:extLst>
          </p:cNvPr>
          <p:cNvSpPr txBox="1">
            <a:spLocks noChangeArrowheads="1"/>
          </p:cNvSpPr>
          <p:nvPr/>
        </p:nvSpPr>
        <p:spPr bwMode="auto">
          <a:xfrm>
            <a:off x="1012825" y="5360988"/>
            <a:ext cx="8347075" cy="1508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sz="3200" dirty="0">
                <a:solidFill>
                  <a:srgbClr val="FF3333"/>
                </a:solidFill>
                <a:latin typeface="Comic Sans MS" panose="030F0902030302020204" pitchFamily="66" charset="0"/>
              </a:rPr>
              <a:t>Que nous apprend la description de Sienne sur les villes au Moyen Âge ?</a:t>
            </a:r>
          </a:p>
        </p:txBody>
      </p:sp>
      <p:sp>
        <p:nvSpPr>
          <p:cNvPr id="20486" name="AutoShape 6">
            <a:extLst>
              <a:ext uri="{FF2B5EF4-FFF2-40B4-BE49-F238E27FC236}">
                <a16:creationId xmlns:a16="http://schemas.microsoft.com/office/drawing/2014/main" id="{36835750-3565-F44A-BE23-90CBAB4286A2}"/>
              </a:ext>
            </a:extLst>
          </p:cNvPr>
          <p:cNvSpPr>
            <a:spLocks noChangeArrowheads="1"/>
          </p:cNvSpPr>
          <p:nvPr/>
        </p:nvSpPr>
        <p:spPr bwMode="auto">
          <a:xfrm>
            <a:off x="4787900" y="1538288"/>
            <a:ext cx="1079500" cy="585787"/>
          </a:xfrm>
          <a:prstGeom prst="roundRect">
            <a:avLst>
              <a:gd name="adj" fmla="val 218"/>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0487" name="AutoShape 7">
            <a:extLst>
              <a:ext uri="{FF2B5EF4-FFF2-40B4-BE49-F238E27FC236}">
                <a16:creationId xmlns:a16="http://schemas.microsoft.com/office/drawing/2014/main" id="{E817E30F-E393-5A40-A1EE-31B650670C16}"/>
              </a:ext>
            </a:extLst>
          </p:cNvPr>
          <p:cNvSpPr>
            <a:spLocks noChangeArrowheads="1"/>
          </p:cNvSpPr>
          <p:nvPr/>
        </p:nvSpPr>
        <p:spPr bwMode="auto">
          <a:xfrm>
            <a:off x="6804025" y="1538288"/>
            <a:ext cx="1116013" cy="585787"/>
          </a:xfrm>
          <a:prstGeom prst="roundRect">
            <a:avLst>
              <a:gd name="adj" fmla="val 218"/>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0488" name="AutoShape 8">
            <a:extLst>
              <a:ext uri="{FF2B5EF4-FFF2-40B4-BE49-F238E27FC236}">
                <a16:creationId xmlns:a16="http://schemas.microsoft.com/office/drawing/2014/main" id="{9967138B-129C-2C43-98D9-017922CB5DB6}"/>
              </a:ext>
            </a:extLst>
          </p:cNvPr>
          <p:cNvSpPr>
            <a:spLocks noChangeArrowheads="1"/>
          </p:cNvSpPr>
          <p:nvPr/>
        </p:nvSpPr>
        <p:spPr bwMode="auto">
          <a:xfrm>
            <a:off x="4608513" y="2303464"/>
            <a:ext cx="2376487" cy="612278"/>
          </a:xfrm>
          <a:prstGeom prst="roundRect">
            <a:avLst>
              <a:gd name="adj" fmla="val 218"/>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0489" name="AutoShape 9">
            <a:extLst>
              <a:ext uri="{FF2B5EF4-FFF2-40B4-BE49-F238E27FC236}">
                <a16:creationId xmlns:a16="http://schemas.microsoft.com/office/drawing/2014/main" id="{0F73ED0B-A237-914F-8BC3-4962C141A0CA}"/>
              </a:ext>
            </a:extLst>
          </p:cNvPr>
          <p:cNvSpPr>
            <a:spLocks noChangeArrowheads="1"/>
          </p:cNvSpPr>
          <p:nvPr/>
        </p:nvSpPr>
        <p:spPr bwMode="auto">
          <a:xfrm>
            <a:off x="6948488" y="3059757"/>
            <a:ext cx="1871662" cy="618631"/>
          </a:xfrm>
          <a:prstGeom prst="roundRect">
            <a:avLst>
              <a:gd name="adj" fmla="val 218"/>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checkerboard(across)">
                                      <p:cBhvr>
                                        <p:cTn id="7"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ED8AE07B-6C2A-3146-B693-FCDE7A624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887"/>
          <a:stretch>
            <a:fillRect/>
          </a:stretch>
        </p:blipFill>
        <p:spPr bwMode="auto">
          <a:xfrm>
            <a:off x="1800225" y="711200"/>
            <a:ext cx="6480175" cy="4683125"/>
          </a:xfrm>
          <a:prstGeom prst="rect">
            <a:avLst/>
          </a:prstGeom>
          <a:noFill/>
          <a:ln w="9525" cap="flat">
            <a:solidFill>
              <a:srgbClr val="000000"/>
            </a:solidFill>
            <a:round/>
            <a:headEnd/>
            <a:tailEnd/>
          </a:ln>
          <a:effectLst/>
          <a:extLst>
            <a:ext uri="{909E8E84-426E-40DD-AFC4-6F175D3DCCD1}">
              <a14:hiddenFill xmlns:a14="http://schemas.microsoft.com/office/drawing/2010/main">
                <a:blipFill dpi="0" rotWithShape="0">
                  <a:blip/>
                  <a:srcRect l="44887"/>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6" name="Text Box 2">
            <a:extLst>
              <a:ext uri="{FF2B5EF4-FFF2-40B4-BE49-F238E27FC236}">
                <a16:creationId xmlns:a16="http://schemas.microsoft.com/office/drawing/2014/main" id="{9654529C-32E8-504A-B8FE-5A6B99018B5D}"/>
              </a:ext>
            </a:extLst>
          </p:cNvPr>
          <p:cNvSpPr txBox="1">
            <a:spLocks noChangeArrowheads="1"/>
          </p:cNvSpPr>
          <p:nvPr/>
        </p:nvSpPr>
        <p:spPr bwMode="auto">
          <a:xfrm>
            <a:off x="809625" y="6270625"/>
            <a:ext cx="8459788" cy="1068388"/>
          </a:xfrm>
          <a:prstGeom prst="rect">
            <a:avLst/>
          </a:prstGeom>
          <a:noFill/>
          <a:ln w="72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8600" rIns="93600" bIns="486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b="1">
                <a:latin typeface="Comic Sans MS" panose="030F0902030302020204" pitchFamily="66" charset="0"/>
              </a:rPr>
              <a:t>Marché dans une ville au XV</a:t>
            </a:r>
            <a:r>
              <a:rPr lang="fr-FR" altLang="fr-FR" b="1" baseline="33000">
                <a:latin typeface="Comic Sans MS" panose="030F0902030302020204" pitchFamily="66" charset="0"/>
              </a:rPr>
              <a:t>e</a:t>
            </a:r>
            <a:r>
              <a:rPr lang="fr-FR" altLang="fr-FR" b="1">
                <a:latin typeface="Comic Sans MS" panose="030F0902030302020204" pitchFamily="66" charset="0"/>
              </a:rPr>
              <a:t> siècle.</a:t>
            </a:r>
          </a:p>
          <a:p>
            <a:pPr algn="just">
              <a:lnSpc>
                <a:spcPct val="116000"/>
              </a:lnSpc>
            </a:pPr>
            <a:r>
              <a:rPr lang="fr-FR" altLang="fr-FR">
                <a:latin typeface="Comic Sans MS" panose="030F0902030302020204" pitchFamily="66" charset="0"/>
              </a:rPr>
              <a:t>Dès le XI</a:t>
            </a:r>
            <a:r>
              <a:rPr lang="fr-FR" altLang="fr-FR" baseline="33000">
                <a:latin typeface="Comic Sans MS" panose="030F0902030302020204" pitchFamily="66" charset="0"/>
              </a:rPr>
              <a:t>e</a:t>
            </a:r>
            <a:r>
              <a:rPr lang="fr-FR" altLang="fr-FR">
                <a:latin typeface="Comic Sans MS" panose="030F0902030302020204" pitchFamily="66" charset="0"/>
              </a:rPr>
              <a:t> siècle, on assiste, dans une Europe vouée au commerce, à un grand développement des villes et à une internationalisation des échanges.</a:t>
            </a:r>
          </a:p>
        </p:txBody>
      </p:sp>
      <p:sp>
        <p:nvSpPr>
          <p:cNvPr id="21507" name="Text Box 3">
            <a:extLst>
              <a:ext uri="{FF2B5EF4-FFF2-40B4-BE49-F238E27FC236}">
                <a16:creationId xmlns:a16="http://schemas.microsoft.com/office/drawing/2014/main" id="{AE7D5D04-A8C2-464E-A22E-E2D3F5664ED2}"/>
              </a:ext>
            </a:extLst>
          </p:cNvPr>
          <p:cNvSpPr txBox="1">
            <a:spLocks noChangeArrowheads="1"/>
          </p:cNvSpPr>
          <p:nvPr/>
        </p:nvSpPr>
        <p:spPr bwMode="auto">
          <a:xfrm>
            <a:off x="2303463" y="5448300"/>
            <a:ext cx="5435600" cy="593725"/>
          </a:xfrm>
          <a:prstGeom prst="rect">
            <a:avLst/>
          </a:prstGeom>
          <a:noFill/>
          <a:ln w="72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8600" rIns="93600" bIns="48600"/>
          <a:lstStyle>
            <a:lvl1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sz="1400">
                <a:latin typeface="Comic Sans MS" panose="030F0902030302020204" pitchFamily="66" charset="0"/>
              </a:rPr>
              <a:t>Bout de fresque d'Ambrogio Lorenzetti dans la salle des Neuf, </a:t>
            </a:r>
          </a:p>
          <a:p>
            <a:pPr algn="ctr">
              <a:lnSpc>
                <a:spcPct val="116000"/>
              </a:lnSpc>
            </a:pPr>
            <a:r>
              <a:rPr lang="fr-FR" altLang="fr-FR" sz="1400" i="1">
                <a:latin typeface="Comic Sans MS" panose="030F0902030302020204" pitchFamily="66" charset="0"/>
              </a:rPr>
              <a:t>Les effets du bon gouvernement</a:t>
            </a:r>
            <a:r>
              <a:rPr lang="fr-FR" altLang="fr-FR" sz="1400">
                <a:latin typeface="Comic Sans MS" panose="030F0902030302020204" pitchFamily="66" charset="0"/>
              </a:rPr>
              <a:t>, 1338-1340, Sienne (Italie)</a:t>
            </a:r>
          </a:p>
        </p:txBody>
      </p:sp>
      <p:sp>
        <p:nvSpPr>
          <p:cNvPr id="21508" name="Text Box 4">
            <a:extLst>
              <a:ext uri="{FF2B5EF4-FFF2-40B4-BE49-F238E27FC236}">
                <a16:creationId xmlns:a16="http://schemas.microsoft.com/office/drawing/2014/main" id="{5478E028-301B-3847-B7C7-8E5581646130}"/>
              </a:ext>
            </a:extLst>
          </p:cNvPr>
          <p:cNvSpPr txBox="1">
            <a:spLocks noChangeArrowheads="1"/>
          </p:cNvSpPr>
          <p:nvPr/>
        </p:nvSpPr>
        <p:spPr bwMode="auto">
          <a:xfrm>
            <a:off x="71438" y="0"/>
            <a:ext cx="9828212"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lnSpc>
                <a:spcPct val="116000"/>
              </a:lnSpc>
            </a:pPr>
            <a:r>
              <a:rPr lang="fr-FR" altLang="fr-FR" sz="2800" b="1" u="sng">
                <a:latin typeface="Comic Sans MS" panose="030F0902030302020204" pitchFamily="66" charset="0"/>
              </a:rPr>
              <a:t>2. Dans le domaine économique</a:t>
            </a:r>
          </a:p>
        </p:txBody>
      </p:sp>
      <p:sp>
        <p:nvSpPr>
          <p:cNvPr id="21509" name="Text Box 5">
            <a:extLst>
              <a:ext uri="{FF2B5EF4-FFF2-40B4-BE49-F238E27FC236}">
                <a16:creationId xmlns:a16="http://schemas.microsoft.com/office/drawing/2014/main" id="{1260F230-3300-014B-B418-AB2D7B15DCF2}"/>
              </a:ext>
            </a:extLst>
          </p:cNvPr>
          <p:cNvSpPr txBox="1">
            <a:spLocks noChangeArrowheads="1"/>
          </p:cNvSpPr>
          <p:nvPr/>
        </p:nvSpPr>
        <p:spPr bwMode="auto">
          <a:xfrm>
            <a:off x="3240088" y="3203575"/>
            <a:ext cx="287337"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a:lnSpc>
                <a:spcPct val="116000"/>
              </a:lnSpc>
            </a:pPr>
            <a:r>
              <a:rPr lang="fr-FR" altLang="fr-FR">
                <a:solidFill>
                  <a:srgbClr val="000000"/>
                </a:solidFill>
                <a:latin typeface="Comic Sans MS" panose="030F0902030302020204" pitchFamily="66" charset="0"/>
              </a:rPr>
              <a:t>1</a:t>
            </a:r>
          </a:p>
        </p:txBody>
      </p:sp>
      <p:sp>
        <p:nvSpPr>
          <p:cNvPr id="21510" name="Text Box 6">
            <a:extLst>
              <a:ext uri="{FF2B5EF4-FFF2-40B4-BE49-F238E27FC236}">
                <a16:creationId xmlns:a16="http://schemas.microsoft.com/office/drawing/2014/main" id="{6E55449B-CAE4-2847-A8A2-FEB337CF54B3}"/>
              </a:ext>
            </a:extLst>
          </p:cNvPr>
          <p:cNvSpPr txBox="1">
            <a:spLocks noChangeArrowheads="1"/>
          </p:cNvSpPr>
          <p:nvPr/>
        </p:nvSpPr>
        <p:spPr bwMode="auto">
          <a:xfrm>
            <a:off x="5508625" y="4464050"/>
            <a:ext cx="576263"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a:lnSpc>
                <a:spcPct val="116000"/>
              </a:lnSpc>
            </a:pPr>
            <a:r>
              <a:rPr lang="fr-FR" altLang="fr-FR">
                <a:solidFill>
                  <a:srgbClr val="000000"/>
                </a:solidFill>
                <a:latin typeface="Comic Sans MS" panose="030F0902030302020204" pitchFamily="66" charset="0"/>
              </a:rPr>
              <a:t>3</a:t>
            </a:r>
          </a:p>
        </p:txBody>
      </p:sp>
      <p:sp>
        <p:nvSpPr>
          <p:cNvPr id="21511" name="Text Box 7">
            <a:extLst>
              <a:ext uri="{FF2B5EF4-FFF2-40B4-BE49-F238E27FC236}">
                <a16:creationId xmlns:a16="http://schemas.microsoft.com/office/drawing/2014/main" id="{B70D26EF-0521-9F47-B8F3-0767A3140D73}"/>
              </a:ext>
            </a:extLst>
          </p:cNvPr>
          <p:cNvSpPr txBox="1">
            <a:spLocks noChangeArrowheads="1"/>
          </p:cNvSpPr>
          <p:nvPr/>
        </p:nvSpPr>
        <p:spPr bwMode="auto">
          <a:xfrm>
            <a:off x="4032250" y="3154363"/>
            <a:ext cx="287338"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a:lnSpc>
                <a:spcPct val="116000"/>
              </a:lnSpc>
            </a:pPr>
            <a:r>
              <a:rPr lang="fr-FR" altLang="fr-FR">
                <a:solidFill>
                  <a:srgbClr val="000000"/>
                </a:solidFill>
                <a:latin typeface="Comic Sans MS" panose="030F0902030302020204" pitchFamily="66" charset="0"/>
              </a:rPr>
              <a:t>*</a:t>
            </a:r>
          </a:p>
        </p:txBody>
      </p:sp>
      <p:sp>
        <p:nvSpPr>
          <p:cNvPr id="21512" name="Text Box 8">
            <a:extLst>
              <a:ext uri="{FF2B5EF4-FFF2-40B4-BE49-F238E27FC236}">
                <a16:creationId xmlns:a16="http://schemas.microsoft.com/office/drawing/2014/main" id="{5CFA9296-2144-AA4B-BA45-71F6845C0AA7}"/>
              </a:ext>
            </a:extLst>
          </p:cNvPr>
          <p:cNvSpPr txBox="1">
            <a:spLocks noChangeArrowheads="1"/>
          </p:cNvSpPr>
          <p:nvPr/>
        </p:nvSpPr>
        <p:spPr bwMode="auto">
          <a:xfrm>
            <a:off x="6983413" y="1331913"/>
            <a:ext cx="1619250"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sz="1400">
                <a:solidFill>
                  <a:srgbClr val="FFFFFF"/>
                </a:solidFill>
                <a:latin typeface="Comic Sans MS" panose="030F0902030302020204" pitchFamily="66" charset="0"/>
              </a:rPr>
              <a:t>Entrée</a:t>
            </a:r>
          </a:p>
          <a:p>
            <a:pPr algn="ctr">
              <a:lnSpc>
                <a:spcPct val="116000"/>
              </a:lnSpc>
            </a:pPr>
            <a:r>
              <a:rPr lang="fr-FR" altLang="fr-FR" sz="1400">
                <a:solidFill>
                  <a:srgbClr val="FFFFFF"/>
                </a:solidFill>
                <a:latin typeface="Comic Sans MS" panose="030F0902030302020204" pitchFamily="66" charset="0"/>
              </a:rPr>
              <a:t>de la ville</a:t>
            </a:r>
          </a:p>
        </p:txBody>
      </p:sp>
      <p:sp>
        <p:nvSpPr>
          <p:cNvPr id="21513" name="Text Box 9">
            <a:extLst>
              <a:ext uri="{FF2B5EF4-FFF2-40B4-BE49-F238E27FC236}">
                <a16:creationId xmlns:a16="http://schemas.microsoft.com/office/drawing/2014/main" id="{BB5626E2-7BCD-0246-9649-9CD721B19FB5}"/>
              </a:ext>
            </a:extLst>
          </p:cNvPr>
          <p:cNvSpPr txBox="1">
            <a:spLocks noChangeArrowheads="1"/>
          </p:cNvSpPr>
          <p:nvPr/>
        </p:nvSpPr>
        <p:spPr bwMode="auto">
          <a:xfrm>
            <a:off x="6732588" y="4427538"/>
            <a:ext cx="1619250"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sz="1400">
                <a:solidFill>
                  <a:srgbClr val="FFFFFF"/>
                </a:solidFill>
                <a:latin typeface="Comic Sans MS" panose="030F0902030302020204" pitchFamily="66" charset="0"/>
              </a:rPr>
              <a:t>Muraille</a:t>
            </a:r>
          </a:p>
        </p:txBody>
      </p:sp>
      <p:sp>
        <p:nvSpPr>
          <p:cNvPr id="21514" name="Text Box 10">
            <a:extLst>
              <a:ext uri="{FF2B5EF4-FFF2-40B4-BE49-F238E27FC236}">
                <a16:creationId xmlns:a16="http://schemas.microsoft.com/office/drawing/2014/main" id="{8E26E6A5-3696-9740-ABD7-5E9E4DDBB8BC}"/>
              </a:ext>
            </a:extLst>
          </p:cNvPr>
          <p:cNvSpPr txBox="1">
            <a:spLocks noChangeArrowheads="1"/>
          </p:cNvSpPr>
          <p:nvPr/>
        </p:nvSpPr>
        <p:spPr bwMode="auto">
          <a:xfrm>
            <a:off x="4824413" y="2938463"/>
            <a:ext cx="287337"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a:lnSpc>
                <a:spcPct val="116000"/>
              </a:lnSpc>
            </a:pPr>
            <a:r>
              <a:rPr lang="fr-FR" altLang="fr-FR">
                <a:solidFill>
                  <a:srgbClr val="000000"/>
                </a:solidFill>
                <a:latin typeface="Comic Sans MS" panose="030F0902030302020204" pitchFamily="66" charset="0"/>
              </a:rPr>
              <a:t>2</a:t>
            </a:r>
          </a:p>
        </p:txBody>
      </p:sp>
      <p:sp>
        <p:nvSpPr>
          <p:cNvPr id="21515" name="Text Box 11">
            <a:extLst>
              <a:ext uri="{FF2B5EF4-FFF2-40B4-BE49-F238E27FC236}">
                <a16:creationId xmlns:a16="http://schemas.microsoft.com/office/drawing/2014/main" id="{7675AF06-C9EE-9744-9156-C22C5F0B904D}"/>
              </a:ext>
            </a:extLst>
          </p:cNvPr>
          <p:cNvSpPr txBox="1">
            <a:spLocks noChangeArrowheads="1"/>
          </p:cNvSpPr>
          <p:nvPr/>
        </p:nvSpPr>
        <p:spPr bwMode="auto">
          <a:xfrm>
            <a:off x="5543550" y="3743325"/>
            <a:ext cx="576263"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a:lnSpc>
                <a:spcPct val="116000"/>
              </a:lnSpc>
            </a:pPr>
            <a:r>
              <a:rPr lang="fr-FR" altLang="fr-FR">
                <a:solidFill>
                  <a:srgbClr val="000000"/>
                </a:solidFill>
                <a:latin typeface="Comic Sans MS" panose="030F0902030302020204" pitchFamily="66" charset="0"/>
              </a:rPr>
              <a:t>4</a:t>
            </a:r>
          </a:p>
        </p:txBody>
      </p:sp>
      <p:sp>
        <p:nvSpPr>
          <p:cNvPr id="21516" name="Text Box 12">
            <a:extLst>
              <a:ext uri="{FF2B5EF4-FFF2-40B4-BE49-F238E27FC236}">
                <a16:creationId xmlns:a16="http://schemas.microsoft.com/office/drawing/2014/main" id="{C0BD2871-8904-2347-ADE5-8D434F96BF7A}"/>
              </a:ext>
            </a:extLst>
          </p:cNvPr>
          <p:cNvSpPr txBox="1">
            <a:spLocks noChangeArrowheads="1"/>
          </p:cNvSpPr>
          <p:nvPr/>
        </p:nvSpPr>
        <p:spPr bwMode="auto">
          <a:xfrm>
            <a:off x="6840538" y="3132138"/>
            <a:ext cx="576262"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a:lnSpc>
                <a:spcPct val="116000"/>
              </a:lnSpc>
            </a:pPr>
            <a:r>
              <a:rPr lang="fr-FR" altLang="fr-FR">
                <a:solidFill>
                  <a:srgbClr val="000000"/>
                </a:solidFill>
                <a:latin typeface="Comic Sans MS" panose="030F0902030302020204" pitchFamily="66" charset="0"/>
              </a:rPr>
              <a:t>4</a:t>
            </a:r>
          </a:p>
        </p:txBody>
      </p:sp>
      <p:sp>
        <p:nvSpPr>
          <p:cNvPr id="21517" name="Text Box 13">
            <a:extLst>
              <a:ext uri="{FF2B5EF4-FFF2-40B4-BE49-F238E27FC236}">
                <a16:creationId xmlns:a16="http://schemas.microsoft.com/office/drawing/2014/main" id="{F763A060-48A5-E649-9530-097831774D7C}"/>
              </a:ext>
            </a:extLst>
          </p:cNvPr>
          <p:cNvSpPr txBox="1">
            <a:spLocks noChangeArrowheads="1"/>
          </p:cNvSpPr>
          <p:nvPr/>
        </p:nvSpPr>
        <p:spPr bwMode="auto">
          <a:xfrm>
            <a:off x="3851275" y="1368425"/>
            <a:ext cx="287338"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a:lnSpc>
                <a:spcPct val="116000"/>
              </a:lnSpc>
            </a:pPr>
            <a:r>
              <a:rPr lang="fr-FR" altLang="fr-FR">
                <a:solidFill>
                  <a:srgbClr val="000000"/>
                </a:solidFill>
                <a:latin typeface="Comic Sans MS" panose="030F0902030302020204" pitchFamily="66" charset="0"/>
              </a:rPr>
              <a:t>6</a:t>
            </a:r>
          </a:p>
        </p:txBody>
      </p:sp>
      <p:sp>
        <p:nvSpPr>
          <p:cNvPr id="21518" name="Text Box 14">
            <a:extLst>
              <a:ext uri="{FF2B5EF4-FFF2-40B4-BE49-F238E27FC236}">
                <a16:creationId xmlns:a16="http://schemas.microsoft.com/office/drawing/2014/main" id="{4E54CFE2-28AA-6344-8E14-A0D1F68044CD}"/>
              </a:ext>
            </a:extLst>
          </p:cNvPr>
          <p:cNvSpPr txBox="1">
            <a:spLocks noChangeArrowheads="1"/>
          </p:cNvSpPr>
          <p:nvPr/>
        </p:nvSpPr>
        <p:spPr bwMode="auto">
          <a:xfrm>
            <a:off x="5616575" y="2663825"/>
            <a:ext cx="576263"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a:lnSpc>
                <a:spcPct val="116000"/>
              </a:lnSpc>
            </a:pPr>
            <a:r>
              <a:rPr lang="fr-FR" altLang="fr-FR">
                <a:solidFill>
                  <a:srgbClr val="000000"/>
                </a:solidFill>
                <a:latin typeface="Comic Sans MS" panose="030F0902030302020204" pitchFamily="66" charset="0"/>
              </a:rPr>
              <a:t>5</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21D1D3F4-D846-0C4D-A6B8-A999E97DB3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576263"/>
            <a:ext cx="9359900" cy="4856162"/>
          </a:xfrm>
          <a:prstGeom prst="rect">
            <a:avLst/>
          </a:prstGeom>
          <a:noFill/>
          <a:ln w="18000" cap="flat">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0" name="Text Box 2">
            <a:extLst>
              <a:ext uri="{FF2B5EF4-FFF2-40B4-BE49-F238E27FC236}">
                <a16:creationId xmlns:a16="http://schemas.microsoft.com/office/drawing/2014/main" id="{1928A419-E421-8A47-907F-FCBB4F47EDD4}"/>
              </a:ext>
            </a:extLst>
          </p:cNvPr>
          <p:cNvSpPr txBox="1">
            <a:spLocks noChangeArrowheads="1"/>
          </p:cNvSpPr>
          <p:nvPr/>
        </p:nvSpPr>
        <p:spPr bwMode="auto">
          <a:xfrm>
            <a:off x="360363" y="6000750"/>
            <a:ext cx="9359900" cy="868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sz="2200" b="1">
                <a:latin typeface="Comic Sans MS" panose="030F0902030302020204" pitchFamily="66" charset="0"/>
              </a:rPr>
              <a:t>Tribunal de commerce de Sienne</a:t>
            </a:r>
            <a:r>
              <a:rPr lang="fr-FR" altLang="fr-FR" sz="2200">
                <a:latin typeface="Comic Sans MS" panose="030F0902030302020204" pitchFamily="66" charset="0"/>
              </a:rPr>
              <a:t>. On y résolvait les conflits entre marchands, qui se multipliaient avec les échanges.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C7225E84-27FE-4B40-A066-7FB07BDC969B}"/>
              </a:ext>
            </a:extLst>
          </p:cNvPr>
          <p:cNvSpPr txBox="1">
            <a:spLocks noChangeArrowheads="1"/>
          </p:cNvSpPr>
          <p:nvPr/>
        </p:nvSpPr>
        <p:spPr bwMode="auto">
          <a:xfrm>
            <a:off x="179388" y="936625"/>
            <a:ext cx="9720262" cy="5614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2600" dirty="0">
                <a:latin typeface="Comic Sans MS" panose="030F0902030302020204" pitchFamily="66" charset="0"/>
              </a:rPr>
              <a:t>a. Quelle est l'activité principale de la ville ? Justifie ta réponse.</a:t>
            </a:r>
          </a:p>
          <a:p>
            <a:pPr>
              <a:lnSpc>
                <a:spcPct val="116000"/>
              </a:lnSpc>
            </a:pPr>
            <a:endParaRPr lang="fr-FR" altLang="fr-FR" sz="2600" dirty="0">
              <a:latin typeface="Comic Sans MS" panose="030F0902030302020204" pitchFamily="66" charset="0"/>
            </a:endParaRPr>
          </a:p>
          <a:p>
            <a:pPr>
              <a:lnSpc>
                <a:spcPct val="116000"/>
              </a:lnSpc>
            </a:pPr>
            <a:r>
              <a:rPr lang="fr-FR" altLang="fr-FR" sz="2600" dirty="0">
                <a:latin typeface="Comic Sans MS" panose="030F0902030302020204" pitchFamily="66" charset="0"/>
              </a:rPr>
              <a:t>b. Quels sont les métiers représentés sur la fresque ? Complète les numéros.</a:t>
            </a:r>
          </a:p>
          <a:p>
            <a:pPr algn="just">
              <a:lnSpc>
                <a:spcPct val="116000"/>
              </a:lnSpc>
            </a:pPr>
            <a:endParaRPr lang="fr-FR" altLang="fr-FR" sz="2600" dirty="0">
              <a:latin typeface="Comic Sans MS" panose="030F0902030302020204" pitchFamily="66" charset="0"/>
            </a:endParaRPr>
          </a:p>
          <a:p>
            <a:pPr algn="just">
              <a:lnSpc>
                <a:spcPct val="116000"/>
              </a:lnSpc>
            </a:pPr>
            <a:endParaRPr lang="fr-FR" altLang="fr-FR" sz="2600" dirty="0">
              <a:latin typeface="Comic Sans MS" panose="030F0902030302020204" pitchFamily="66" charset="0"/>
            </a:endParaRPr>
          </a:p>
          <a:p>
            <a:pPr algn="just">
              <a:lnSpc>
                <a:spcPct val="116000"/>
              </a:lnSpc>
            </a:pPr>
            <a:endParaRPr lang="fr-FR" altLang="fr-FR" sz="2600" dirty="0">
              <a:latin typeface="Comic Sans MS" panose="030F0902030302020204" pitchFamily="66" charset="0"/>
            </a:endParaRPr>
          </a:p>
          <a:p>
            <a:pPr algn="just">
              <a:lnSpc>
                <a:spcPct val="116000"/>
              </a:lnSpc>
            </a:pPr>
            <a:endParaRPr lang="fr-FR" altLang="fr-FR" sz="2600" dirty="0">
              <a:latin typeface="Comic Sans MS" panose="030F0902030302020204" pitchFamily="66" charset="0"/>
            </a:endParaRPr>
          </a:p>
          <a:p>
            <a:pPr>
              <a:lnSpc>
                <a:spcPct val="116000"/>
              </a:lnSpc>
            </a:pPr>
            <a:endParaRPr lang="fr-FR" altLang="fr-FR" sz="2600" dirty="0">
              <a:latin typeface="Comic Sans MS" panose="030F0902030302020204" pitchFamily="66" charset="0"/>
            </a:endParaRPr>
          </a:p>
          <a:p>
            <a:pPr>
              <a:lnSpc>
                <a:spcPct val="116000"/>
              </a:lnSpc>
            </a:pPr>
            <a:r>
              <a:rPr lang="fr-FR" altLang="fr-FR" sz="2600" dirty="0">
                <a:latin typeface="Comic Sans MS" panose="030F0902030302020204" pitchFamily="66" charset="0"/>
              </a:rPr>
              <a:t>c. Quelle association organise chaque métier ?</a:t>
            </a:r>
          </a:p>
          <a:p>
            <a:pPr>
              <a:lnSpc>
                <a:spcPct val="116000"/>
              </a:lnSpc>
            </a:pPr>
            <a:endParaRPr lang="fr-FR" altLang="fr-FR" sz="2600" dirty="0">
              <a:latin typeface="Comic Sans MS" panose="030F0902030302020204" pitchFamily="66" charset="0"/>
            </a:endParaRPr>
          </a:p>
        </p:txBody>
      </p:sp>
      <p:sp>
        <p:nvSpPr>
          <p:cNvPr id="23554" name="Text Box 2">
            <a:extLst>
              <a:ext uri="{FF2B5EF4-FFF2-40B4-BE49-F238E27FC236}">
                <a16:creationId xmlns:a16="http://schemas.microsoft.com/office/drawing/2014/main" id="{784DF5EF-C268-8940-AFC0-E72EB00D2547}"/>
              </a:ext>
            </a:extLst>
          </p:cNvPr>
          <p:cNvSpPr txBox="1">
            <a:spLocks noChangeArrowheads="1"/>
          </p:cNvSpPr>
          <p:nvPr/>
        </p:nvSpPr>
        <p:spPr bwMode="auto">
          <a:xfrm>
            <a:off x="2160588" y="3492500"/>
            <a:ext cx="2339975"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2800">
                <a:latin typeface="Comic Sans MS" panose="030F0902030302020204" pitchFamily="66" charset="0"/>
              </a:rPr>
              <a:t>1 : </a:t>
            </a:r>
            <a:r>
              <a:rPr lang="fr-FR" altLang="fr-FR" sz="2800">
                <a:solidFill>
                  <a:srgbClr val="0000FF"/>
                </a:solidFill>
                <a:latin typeface="Comic Sans MS" panose="030F0902030302020204" pitchFamily="66" charset="0"/>
              </a:rPr>
              <a:t>Bottier</a:t>
            </a:r>
          </a:p>
        </p:txBody>
      </p:sp>
      <p:sp>
        <p:nvSpPr>
          <p:cNvPr id="23555" name="Text Box 3">
            <a:extLst>
              <a:ext uri="{FF2B5EF4-FFF2-40B4-BE49-F238E27FC236}">
                <a16:creationId xmlns:a16="http://schemas.microsoft.com/office/drawing/2014/main" id="{6C0CD3B8-3126-FA43-83EE-655D41496A1B}"/>
              </a:ext>
            </a:extLst>
          </p:cNvPr>
          <p:cNvSpPr txBox="1">
            <a:spLocks noChangeArrowheads="1"/>
          </p:cNvSpPr>
          <p:nvPr/>
        </p:nvSpPr>
        <p:spPr bwMode="auto">
          <a:xfrm>
            <a:off x="2160588" y="3924300"/>
            <a:ext cx="2879725"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2800">
                <a:latin typeface="Comic Sans MS" panose="030F0902030302020204" pitchFamily="66" charset="0"/>
              </a:rPr>
              <a:t>2 : </a:t>
            </a:r>
            <a:r>
              <a:rPr lang="fr-FR" altLang="fr-FR" sz="2800">
                <a:solidFill>
                  <a:srgbClr val="0000FF"/>
                </a:solidFill>
                <a:latin typeface="Comic Sans MS" panose="030F0902030302020204" pitchFamily="66" charset="0"/>
              </a:rPr>
              <a:t>Charcutier</a:t>
            </a:r>
          </a:p>
        </p:txBody>
      </p:sp>
      <p:sp>
        <p:nvSpPr>
          <p:cNvPr id="23556" name="Text Box 4">
            <a:extLst>
              <a:ext uri="{FF2B5EF4-FFF2-40B4-BE49-F238E27FC236}">
                <a16:creationId xmlns:a16="http://schemas.microsoft.com/office/drawing/2014/main" id="{9DF41CCE-07B1-0C43-8676-54C4FBD4A26C}"/>
              </a:ext>
            </a:extLst>
          </p:cNvPr>
          <p:cNvSpPr txBox="1">
            <a:spLocks noChangeArrowheads="1"/>
          </p:cNvSpPr>
          <p:nvPr/>
        </p:nvSpPr>
        <p:spPr bwMode="auto">
          <a:xfrm>
            <a:off x="2160588" y="4392613"/>
            <a:ext cx="2879725"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2800">
                <a:latin typeface="Comic Sans MS" panose="030F0902030302020204" pitchFamily="66" charset="0"/>
              </a:rPr>
              <a:t>3 : </a:t>
            </a:r>
            <a:r>
              <a:rPr lang="fr-FR" altLang="fr-FR" sz="2800">
                <a:solidFill>
                  <a:srgbClr val="0000FF"/>
                </a:solidFill>
                <a:latin typeface="Comic Sans MS" panose="030F0902030302020204" pitchFamily="66" charset="0"/>
              </a:rPr>
              <a:t>Paysan</a:t>
            </a:r>
          </a:p>
        </p:txBody>
      </p:sp>
      <p:sp>
        <p:nvSpPr>
          <p:cNvPr id="23557" name="Text Box 5">
            <a:extLst>
              <a:ext uri="{FF2B5EF4-FFF2-40B4-BE49-F238E27FC236}">
                <a16:creationId xmlns:a16="http://schemas.microsoft.com/office/drawing/2014/main" id="{0ABA0846-4050-E84D-AF74-8ACCB267DBC8}"/>
              </a:ext>
            </a:extLst>
          </p:cNvPr>
          <p:cNvSpPr txBox="1">
            <a:spLocks noChangeArrowheads="1"/>
          </p:cNvSpPr>
          <p:nvPr/>
        </p:nvSpPr>
        <p:spPr bwMode="auto">
          <a:xfrm>
            <a:off x="5580063" y="3492500"/>
            <a:ext cx="2879725"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2800">
                <a:latin typeface="Comic Sans MS" panose="030F0902030302020204" pitchFamily="66" charset="0"/>
              </a:rPr>
              <a:t>4 : </a:t>
            </a:r>
            <a:r>
              <a:rPr lang="fr-FR" altLang="fr-FR" sz="2800">
                <a:solidFill>
                  <a:srgbClr val="0000FF"/>
                </a:solidFill>
                <a:latin typeface="Comic Sans MS" panose="030F0902030302020204" pitchFamily="66" charset="0"/>
              </a:rPr>
              <a:t>Marchands</a:t>
            </a:r>
          </a:p>
        </p:txBody>
      </p:sp>
      <p:sp>
        <p:nvSpPr>
          <p:cNvPr id="23558" name="Text Box 6">
            <a:extLst>
              <a:ext uri="{FF2B5EF4-FFF2-40B4-BE49-F238E27FC236}">
                <a16:creationId xmlns:a16="http://schemas.microsoft.com/office/drawing/2014/main" id="{BC541985-7BB3-924C-8704-B91B04B2FC9A}"/>
              </a:ext>
            </a:extLst>
          </p:cNvPr>
          <p:cNvSpPr txBox="1">
            <a:spLocks noChangeArrowheads="1"/>
          </p:cNvSpPr>
          <p:nvPr/>
        </p:nvSpPr>
        <p:spPr bwMode="auto">
          <a:xfrm>
            <a:off x="5580063" y="3924300"/>
            <a:ext cx="2879725"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2800">
                <a:latin typeface="Comic Sans MS" panose="030F0902030302020204" pitchFamily="66" charset="0"/>
              </a:rPr>
              <a:t>5 : </a:t>
            </a:r>
            <a:r>
              <a:rPr lang="fr-FR" altLang="fr-FR" sz="2800">
                <a:solidFill>
                  <a:srgbClr val="0000FF"/>
                </a:solidFill>
                <a:latin typeface="Comic Sans MS" panose="030F0902030302020204" pitchFamily="66" charset="0"/>
              </a:rPr>
              <a:t>Boutiquier</a:t>
            </a:r>
          </a:p>
        </p:txBody>
      </p:sp>
      <p:sp>
        <p:nvSpPr>
          <p:cNvPr id="23559" name="Text Box 7">
            <a:extLst>
              <a:ext uri="{FF2B5EF4-FFF2-40B4-BE49-F238E27FC236}">
                <a16:creationId xmlns:a16="http://schemas.microsoft.com/office/drawing/2014/main" id="{E48794E9-21E2-EC42-8170-48E861AE740E}"/>
              </a:ext>
            </a:extLst>
          </p:cNvPr>
          <p:cNvSpPr txBox="1">
            <a:spLocks noChangeArrowheads="1"/>
          </p:cNvSpPr>
          <p:nvPr/>
        </p:nvSpPr>
        <p:spPr bwMode="auto">
          <a:xfrm>
            <a:off x="5580063" y="4356100"/>
            <a:ext cx="2879725"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2800">
                <a:latin typeface="Comic Sans MS" panose="030F0902030302020204" pitchFamily="66" charset="0"/>
              </a:rPr>
              <a:t>6 : </a:t>
            </a:r>
            <a:r>
              <a:rPr lang="fr-FR" altLang="fr-FR" sz="2800">
                <a:solidFill>
                  <a:srgbClr val="0000FF"/>
                </a:solidFill>
                <a:latin typeface="Comic Sans MS" panose="030F0902030302020204" pitchFamily="66" charset="0"/>
              </a:rPr>
              <a:t>Maçons</a:t>
            </a:r>
          </a:p>
        </p:txBody>
      </p:sp>
      <p:sp>
        <p:nvSpPr>
          <p:cNvPr id="23560" name="Text Box 8">
            <a:extLst>
              <a:ext uri="{FF2B5EF4-FFF2-40B4-BE49-F238E27FC236}">
                <a16:creationId xmlns:a16="http://schemas.microsoft.com/office/drawing/2014/main" id="{B5ED37A2-F2B5-1245-96F1-25B509588A9D}"/>
              </a:ext>
            </a:extLst>
          </p:cNvPr>
          <p:cNvSpPr txBox="1">
            <a:spLocks noChangeArrowheads="1"/>
          </p:cNvSpPr>
          <p:nvPr/>
        </p:nvSpPr>
        <p:spPr bwMode="auto">
          <a:xfrm>
            <a:off x="125413" y="36513"/>
            <a:ext cx="9828212"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lnSpc>
                <a:spcPct val="116000"/>
              </a:lnSpc>
            </a:pPr>
            <a:r>
              <a:rPr lang="fr-FR" altLang="fr-FR" sz="2800" b="1" u="sng">
                <a:latin typeface="Comic Sans MS" panose="030F0902030302020204" pitchFamily="66" charset="0"/>
              </a:rPr>
              <a:t>2. Dans le domaine économique</a:t>
            </a:r>
          </a:p>
        </p:txBody>
      </p:sp>
      <p:sp>
        <p:nvSpPr>
          <p:cNvPr id="23561" name="AutoShape 9">
            <a:extLst>
              <a:ext uri="{FF2B5EF4-FFF2-40B4-BE49-F238E27FC236}">
                <a16:creationId xmlns:a16="http://schemas.microsoft.com/office/drawing/2014/main" id="{CE88C00A-CF61-764B-BD0D-699F762B8A59}"/>
              </a:ext>
            </a:extLst>
          </p:cNvPr>
          <p:cNvSpPr>
            <a:spLocks noChangeArrowheads="1"/>
          </p:cNvSpPr>
          <p:nvPr/>
        </p:nvSpPr>
        <p:spPr bwMode="auto">
          <a:xfrm>
            <a:off x="2700338" y="3419475"/>
            <a:ext cx="1979612" cy="1619250"/>
          </a:xfrm>
          <a:prstGeom prst="roundRect">
            <a:avLst>
              <a:gd name="adj" fmla="val 97"/>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3562" name="AutoShape 10">
            <a:extLst>
              <a:ext uri="{FF2B5EF4-FFF2-40B4-BE49-F238E27FC236}">
                <a16:creationId xmlns:a16="http://schemas.microsoft.com/office/drawing/2014/main" id="{410F75F0-44AD-5C45-9005-8ACF8CFFE560}"/>
              </a:ext>
            </a:extLst>
          </p:cNvPr>
          <p:cNvSpPr>
            <a:spLocks noChangeArrowheads="1"/>
          </p:cNvSpPr>
          <p:nvPr/>
        </p:nvSpPr>
        <p:spPr bwMode="auto">
          <a:xfrm>
            <a:off x="6119813" y="3419475"/>
            <a:ext cx="1979612" cy="1619250"/>
          </a:xfrm>
          <a:prstGeom prst="roundRect">
            <a:avLst>
              <a:gd name="adj" fmla="val 97"/>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23554">
                                            <p:txEl>
                                              <p:pRg st="0" end="0"/>
                                            </p:txEl>
                                          </p:spTgt>
                                        </p:tgtEl>
                                        <p:attrNameLst>
                                          <p:attrName>style.visibility</p:attrName>
                                        </p:attrNameLst>
                                      </p:cBhvr>
                                      <p:to>
                                        <p:strVal val="visible"/>
                                      </p:to>
                                    </p:set>
                                    <p:anim calcmode="lin" valueType="num">
                                      <p:cBhvr additive="repl">
                                        <p:cTn id="7" dur="500" fill="hold"/>
                                        <p:tgtEl>
                                          <p:spTgt spid="23554">
                                            <p:txEl>
                                              <p:pRg st="0" end="0"/>
                                            </p:txEl>
                                          </p:spTgt>
                                        </p:tgtEl>
                                        <p:attrNameLst>
                                          <p:attrName>ppt_x</p:attrName>
                                        </p:attrNameLst>
                                      </p:cBhvr>
                                      <p:tavLst>
                                        <p:tav tm="100000">
                                          <p:val>
                                            <p:strVal val="#ppt_x"/>
                                          </p:val>
                                        </p:tav>
                                        <p:tav>
                                          <p:val>
                                            <p:strVal val="#ppt_x"/>
                                          </p:val>
                                        </p:tav>
                                      </p:tavLst>
                                    </p:anim>
                                    <p:anim calcmode="lin" valueType="num">
                                      <p:cBhvr additive="repl">
                                        <p:cTn id="8" dur="500" fill="hold"/>
                                        <p:tgtEl>
                                          <p:spTgt spid="23554">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23555">
                                            <p:txEl>
                                              <p:pRg st="0" end="0"/>
                                            </p:txEl>
                                          </p:spTgt>
                                        </p:tgtEl>
                                        <p:attrNameLst>
                                          <p:attrName>style.visibility</p:attrName>
                                        </p:attrNameLst>
                                      </p:cBhvr>
                                      <p:to>
                                        <p:strVal val="visible"/>
                                      </p:to>
                                    </p:set>
                                    <p:anim calcmode="lin" valueType="num">
                                      <p:cBhvr additive="repl">
                                        <p:cTn id="13" dur="500" fill="hold"/>
                                        <p:tgtEl>
                                          <p:spTgt spid="23555">
                                            <p:txEl>
                                              <p:pRg st="0" end="0"/>
                                            </p:txEl>
                                          </p:spTgt>
                                        </p:tgtEl>
                                        <p:attrNameLst>
                                          <p:attrName>ppt_x</p:attrName>
                                        </p:attrNameLst>
                                      </p:cBhvr>
                                      <p:tavLst>
                                        <p:tav tm="100000">
                                          <p:val>
                                            <p:strVal val="#ppt_x"/>
                                          </p:val>
                                        </p:tav>
                                        <p:tav>
                                          <p:val>
                                            <p:strVal val="#ppt_x"/>
                                          </p:val>
                                        </p:tav>
                                      </p:tavLst>
                                    </p:anim>
                                    <p:anim calcmode="lin" valueType="num">
                                      <p:cBhvr additive="repl">
                                        <p:cTn id="14" dur="500" fill="hold"/>
                                        <p:tgtEl>
                                          <p:spTgt spid="23555">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23556">
                                            <p:txEl>
                                              <p:pRg st="0" end="0"/>
                                            </p:txEl>
                                          </p:spTgt>
                                        </p:tgtEl>
                                        <p:attrNameLst>
                                          <p:attrName>style.visibility</p:attrName>
                                        </p:attrNameLst>
                                      </p:cBhvr>
                                      <p:to>
                                        <p:strVal val="visible"/>
                                      </p:to>
                                    </p:set>
                                    <p:anim calcmode="lin" valueType="num">
                                      <p:cBhvr additive="repl">
                                        <p:cTn id="19" dur="500" fill="hold"/>
                                        <p:tgtEl>
                                          <p:spTgt spid="23556">
                                            <p:txEl>
                                              <p:pRg st="0" end="0"/>
                                            </p:txEl>
                                          </p:spTgt>
                                        </p:tgtEl>
                                        <p:attrNameLst>
                                          <p:attrName>ppt_x</p:attrName>
                                        </p:attrNameLst>
                                      </p:cBhvr>
                                      <p:tavLst>
                                        <p:tav tm="100000">
                                          <p:val>
                                            <p:strVal val="#ppt_x"/>
                                          </p:val>
                                        </p:tav>
                                        <p:tav>
                                          <p:val>
                                            <p:strVal val="#ppt_x"/>
                                          </p:val>
                                        </p:tav>
                                      </p:tavLst>
                                    </p:anim>
                                    <p:anim calcmode="lin" valueType="num">
                                      <p:cBhvr additive="repl">
                                        <p:cTn id="20" dur="500" fill="hold"/>
                                        <p:tgtEl>
                                          <p:spTgt spid="23556">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additive="repl">
                                        <p:cTn id="24" dur="1" fill="hold">
                                          <p:stCondLst>
                                            <p:cond delay="0"/>
                                          </p:stCondLst>
                                        </p:cTn>
                                        <p:tgtEl>
                                          <p:spTgt spid="23557">
                                            <p:txEl>
                                              <p:pRg st="0" end="0"/>
                                            </p:txEl>
                                          </p:spTgt>
                                        </p:tgtEl>
                                        <p:attrNameLst>
                                          <p:attrName>style.visibility</p:attrName>
                                        </p:attrNameLst>
                                      </p:cBhvr>
                                      <p:to>
                                        <p:strVal val="visible"/>
                                      </p:to>
                                    </p:set>
                                    <p:anim calcmode="lin" valueType="num">
                                      <p:cBhvr additive="repl">
                                        <p:cTn id="25" dur="500" fill="hold"/>
                                        <p:tgtEl>
                                          <p:spTgt spid="23557">
                                            <p:txEl>
                                              <p:pRg st="0" end="0"/>
                                            </p:txEl>
                                          </p:spTgt>
                                        </p:tgtEl>
                                        <p:attrNameLst>
                                          <p:attrName>ppt_x</p:attrName>
                                        </p:attrNameLst>
                                      </p:cBhvr>
                                      <p:tavLst>
                                        <p:tav tm="100000">
                                          <p:val>
                                            <p:strVal val="#ppt_x"/>
                                          </p:val>
                                        </p:tav>
                                        <p:tav>
                                          <p:val>
                                            <p:strVal val="#ppt_x"/>
                                          </p:val>
                                        </p:tav>
                                      </p:tavLst>
                                    </p:anim>
                                    <p:anim calcmode="lin" valueType="num">
                                      <p:cBhvr additive="repl">
                                        <p:cTn id="26" dur="500" fill="hold"/>
                                        <p:tgtEl>
                                          <p:spTgt spid="23557">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additive="repl">
                                        <p:cTn id="30" dur="1" fill="hold">
                                          <p:stCondLst>
                                            <p:cond delay="0"/>
                                          </p:stCondLst>
                                        </p:cTn>
                                        <p:tgtEl>
                                          <p:spTgt spid="23558">
                                            <p:txEl>
                                              <p:pRg st="0" end="0"/>
                                            </p:txEl>
                                          </p:spTgt>
                                        </p:tgtEl>
                                        <p:attrNameLst>
                                          <p:attrName>style.visibility</p:attrName>
                                        </p:attrNameLst>
                                      </p:cBhvr>
                                      <p:to>
                                        <p:strVal val="visible"/>
                                      </p:to>
                                    </p:set>
                                    <p:anim calcmode="lin" valueType="num">
                                      <p:cBhvr additive="repl">
                                        <p:cTn id="31" dur="500" fill="hold"/>
                                        <p:tgtEl>
                                          <p:spTgt spid="23558">
                                            <p:txEl>
                                              <p:pRg st="0" end="0"/>
                                            </p:txEl>
                                          </p:spTgt>
                                        </p:tgtEl>
                                        <p:attrNameLst>
                                          <p:attrName>ppt_x</p:attrName>
                                        </p:attrNameLst>
                                      </p:cBhvr>
                                      <p:tavLst>
                                        <p:tav tm="100000">
                                          <p:val>
                                            <p:strVal val="#ppt_x"/>
                                          </p:val>
                                        </p:tav>
                                        <p:tav>
                                          <p:val>
                                            <p:strVal val="#ppt_x"/>
                                          </p:val>
                                        </p:tav>
                                      </p:tavLst>
                                    </p:anim>
                                    <p:anim calcmode="lin" valueType="num">
                                      <p:cBhvr additive="repl">
                                        <p:cTn id="32" dur="500" fill="hold"/>
                                        <p:tgtEl>
                                          <p:spTgt spid="23558">
                                            <p:txEl>
                                              <p:pRg st="0" end="0"/>
                                            </p:txEl>
                                          </p:spTgt>
                                        </p:tgtEl>
                                        <p:attrNameLst>
                                          <p:attrName>ppt_y</p:attrName>
                                        </p:attrNameLst>
                                      </p:cBhvr>
                                      <p:tavLst>
                                        <p:tav tm="100000">
                                          <p:val>
                                            <p:strVal val="1+#ppt_h/2"/>
                                          </p:val>
                                        </p:tav>
                                        <p:tav>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additive="repl">
                                        <p:cTn id="36" dur="1" fill="hold">
                                          <p:stCondLst>
                                            <p:cond delay="0"/>
                                          </p:stCondLst>
                                        </p:cTn>
                                        <p:tgtEl>
                                          <p:spTgt spid="23559">
                                            <p:txEl>
                                              <p:pRg st="0" end="0"/>
                                            </p:txEl>
                                          </p:spTgt>
                                        </p:tgtEl>
                                        <p:attrNameLst>
                                          <p:attrName>style.visibility</p:attrName>
                                        </p:attrNameLst>
                                      </p:cBhvr>
                                      <p:to>
                                        <p:strVal val="visible"/>
                                      </p:to>
                                    </p:set>
                                    <p:anim calcmode="lin" valueType="num">
                                      <p:cBhvr additive="repl">
                                        <p:cTn id="37" dur="500" fill="hold"/>
                                        <p:tgtEl>
                                          <p:spTgt spid="23559">
                                            <p:txEl>
                                              <p:pRg st="0" end="0"/>
                                            </p:txEl>
                                          </p:spTgt>
                                        </p:tgtEl>
                                        <p:attrNameLst>
                                          <p:attrName>ppt_x</p:attrName>
                                        </p:attrNameLst>
                                      </p:cBhvr>
                                      <p:tavLst>
                                        <p:tav tm="100000">
                                          <p:val>
                                            <p:strVal val="#ppt_x"/>
                                          </p:val>
                                        </p:tav>
                                        <p:tav>
                                          <p:val>
                                            <p:strVal val="#ppt_x"/>
                                          </p:val>
                                        </p:tav>
                                      </p:tavLst>
                                    </p:anim>
                                    <p:anim calcmode="lin" valueType="num">
                                      <p:cBhvr additive="repl">
                                        <p:cTn id="38" dur="500" fill="hold"/>
                                        <p:tgtEl>
                                          <p:spTgt spid="23559">
                                            <p:txEl>
                                              <p:pRg st="0" end="0"/>
                                            </p:txEl>
                                          </p:spTgt>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AutoShape 1">
            <a:extLst>
              <a:ext uri="{FF2B5EF4-FFF2-40B4-BE49-F238E27FC236}">
                <a16:creationId xmlns:a16="http://schemas.microsoft.com/office/drawing/2014/main" id="{87563BE5-C281-DB41-8372-190CE6831272}"/>
              </a:ext>
            </a:extLst>
          </p:cNvPr>
          <p:cNvSpPr>
            <a:spLocks noChangeArrowheads="1"/>
          </p:cNvSpPr>
          <p:nvPr/>
        </p:nvSpPr>
        <p:spPr bwMode="auto">
          <a:xfrm>
            <a:off x="179388" y="179388"/>
            <a:ext cx="9720262" cy="7199312"/>
          </a:xfrm>
          <a:prstGeom prst="roundRect">
            <a:avLst>
              <a:gd name="adj" fmla="val 19"/>
            </a:avLst>
          </a:prstGeom>
          <a:solidFill>
            <a:srgbClr val="FFFFFF"/>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4578" name="Line 2">
            <a:extLst>
              <a:ext uri="{FF2B5EF4-FFF2-40B4-BE49-F238E27FC236}">
                <a16:creationId xmlns:a16="http://schemas.microsoft.com/office/drawing/2014/main" id="{E11AE72E-FCC0-E843-B941-3E3CBD06FEFB}"/>
              </a:ext>
            </a:extLst>
          </p:cNvPr>
          <p:cNvSpPr>
            <a:spLocks noChangeShapeType="1"/>
          </p:cNvSpPr>
          <p:nvPr/>
        </p:nvSpPr>
        <p:spPr bwMode="auto">
          <a:xfrm>
            <a:off x="179388" y="4859338"/>
            <a:ext cx="9720262" cy="1587"/>
          </a:xfrm>
          <a:prstGeom prst="line">
            <a:avLst/>
          </a:prstGeom>
          <a:noFill/>
          <a:ln w="9525"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4579" name="Text Box 3">
            <a:extLst>
              <a:ext uri="{FF2B5EF4-FFF2-40B4-BE49-F238E27FC236}">
                <a16:creationId xmlns:a16="http://schemas.microsoft.com/office/drawing/2014/main" id="{9B7C9E32-B609-094F-825D-A2C998E162FE}"/>
              </a:ext>
            </a:extLst>
          </p:cNvPr>
          <p:cNvSpPr txBox="1">
            <a:spLocks noChangeArrowheads="1"/>
          </p:cNvSpPr>
          <p:nvPr/>
        </p:nvSpPr>
        <p:spPr bwMode="auto">
          <a:xfrm>
            <a:off x="252413" y="1035050"/>
            <a:ext cx="9539287" cy="3208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lnSpc>
                <a:spcPct val="150000"/>
              </a:lnSpc>
            </a:pPr>
            <a:r>
              <a:rPr lang="fr-FR" altLang="fr-FR" sz="3200" dirty="0">
                <a:solidFill>
                  <a:srgbClr val="0000FF"/>
                </a:solidFill>
                <a:latin typeface="Comic Sans MS" panose="030F0902030302020204" pitchFamily="66" charset="0"/>
                <a:cs typeface="Arial" panose="020B0604020202020204" pitchFamily="34" charset="0"/>
              </a:rPr>
              <a:t>Sienne est une ville marchande et artisanale importante qui possède un tribunal de commerce. Chaque métier est organisé par des règlements, des corporations.</a:t>
            </a:r>
          </a:p>
        </p:txBody>
      </p:sp>
      <p:sp>
        <p:nvSpPr>
          <p:cNvPr id="24580" name="Text Box 4">
            <a:extLst>
              <a:ext uri="{FF2B5EF4-FFF2-40B4-BE49-F238E27FC236}">
                <a16:creationId xmlns:a16="http://schemas.microsoft.com/office/drawing/2014/main" id="{18F8FBA8-31B2-5749-93E9-D6843A6031BF}"/>
              </a:ext>
            </a:extLst>
          </p:cNvPr>
          <p:cNvSpPr txBox="1">
            <a:spLocks noChangeArrowheads="1"/>
          </p:cNvSpPr>
          <p:nvPr/>
        </p:nvSpPr>
        <p:spPr bwMode="auto">
          <a:xfrm>
            <a:off x="179388" y="179388"/>
            <a:ext cx="9720262"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3200" b="1" u="sng">
                <a:latin typeface="Comic Sans MS" panose="030F0902030302020204" pitchFamily="66" charset="0"/>
              </a:rPr>
              <a:t>Dans le domaine économique</a:t>
            </a:r>
          </a:p>
        </p:txBody>
      </p:sp>
      <p:sp>
        <p:nvSpPr>
          <p:cNvPr id="24581" name="Text Box 5">
            <a:extLst>
              <a:ext uri="{FF2B5EF4-FFF2-40B4-BE49-F238E27FC236}">
                <a16:creationId xmlns:a16="http://schemas.microsoft.com/office/drawing/2014/main" id="{3B6617E1-5AB5-9D42-A9B5-78D3B457F8FF}"/>
              </a:ext>
            </a:extLst>
          </p:cNvPr>
          <p:cNvSpPr txBox="1">
            <a:spLocks noChangeArrowheads="1"/>
          </p:cNvSpPr>
          <p:nvPr/>
        </p:nvSpPr>
        <p:spPr bwMode="auto">
          <a:xfrm>
            <a:off x="1012825" y="5648325"/>
            <a:ext cx="8347075" cy="1011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sz="3200" dirty="0">
                <a:solidFill>
                  <a:srgbClr val="FF3333"/>
                </a:solidFill>
                <a:latin typeface="Comic Sans MS" panose="030F0902030302020204" pitchFamily="66" charset="0"/>
              </a:rPr>
              <a:t>Les villes sont des centres économiques</a:t>
            </a:r>
          </a:p>
        </p:txBody>
      </p:sp>
      <p:sp>
        <p:nvSpPr>
          <p:cNvPr id="24582" name="AutoShape 6">
            <a:extLst>
              <a:ext uri="{FF2B5EF4-FFF2-40B4-BE49-F238E27FC236}">
                <a16:creationId xmlns:a16="http://schemas.microsoft.com/office/drawing/2014/main" id="{F6DB364A-EF8C-2048-9434-B322DF5F1E18}"/>
              </a:ext>
            </a:extLst>
          </p:cNvPr>
          <p:cNvSpPr>
            <a:spLocks noChangeArrowheads="1"/>
          </p:cNvSpPr>
          <p:nvPr/>
        </p:nvSpPr>
        <p:spPr bwMode="auto">
          <a:xfrm>
            <a:off x="4643438" y="1223863"/>
            <a:ext cx="2339975"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4583" name="AutoShape 7">
            <a:extLst>
              <a:ext uri="{FF2B5EF4-FFF2-40B4-BE49-F238E27FC236}">
                <a16:creationId xmlns:a16="http://schemas.microsoft.com/office/drawing/2014/main" id="{979C149A-4986-EC49-B5FC-D268B0CB9C4E}"/>
              </a:ext>
            </a:extLst>
          </p:cNvPr>
          <p:cNvSpPr>
            <a:spLocks noChangeArrowheads="1"/>
          </p:cNvSpPr>
          <p:nvPr/>
        </p:nvSpPr>
        <p:spPr bwMode="auto">
          <a:xfrm>
            <a:off x="5400675" y="1979613"/>
            <a:ext cx="1619250"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4584" name="AutoShape 8">
            <a:extLst>
              <a:ext uri="{FF2B5EF4-FFF2-40B4-BE49-F238E27FC236}">
                <a16:creationId xmlns:a16="http://schemas.microsoft.com/office/drawing/2014/main" id="{ED14074B-2979-1D4A-A59A-3DAB839F9821}"/>
              </a:ext>
            </a:extLst>
          </p:cNvPr>
          <p:cNvSpPr>
            <a:spLocks noChangeArrowheads="1"/>
          </p:cNvSpPr>
          <p:nvPr/>
        </p:nvSpPr>
        <p:spPr bwMode="auto">
          <a:xfrm>
            <a:off x="1763713" y="2699717"/>
            <a:ext cx="1417637"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4585" name="AutoShape 9">
            <a:extLst>
              <a:ext uri="{FF2B5EF4-FFF2-40B4-BE49-F238E27FC236}">
                <a16:creationId xmlns:a16="http://schemas.microsoft.com/office/drawing/2014/main" id="{870EAF19-31D2-B149-982C-498F017A7828}"/>
              </a:ext>
            </a:extLst>
          </p:cNvPr>
          <p:cNvSpPr>
            <a:spLocks noChangeArrowheads="1"/>
          </p:cNvSpPr>
          <p:nvPr/>
        </p:nvSpPr>
        <p:spPr bwMode="auto">
          <a:xfrm>
            <a:off x="1044575" y="3491805"/>
            <a:ext cx="2735263"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1" name="AutoShape 11">
            <a:extLst>
              <a:ext uri="{FF2B5EF4-FFF2-40B4-BE49-F238E27FC236}">
                <a16:creationId xmlns:a16="http://schemas.microsoft.com/office/drawing/2014/main" id="{444931D8-8019-7E48-8BF1-D7CD52778EB4}"/>
              </a:ext>
            </a:extLst>
          </p:cNvPr>
          <p:cNvSpPr>
            <a:spLocks noChangeArrowheads="1"/>
          </p:cNvSpPr>
          <p:nvPr/>
        </p:nvSpPr>
        <p:spPr bwMode="auto">
          <a:xfrm>
            <a:off x="6480472" y="5727700"/>
            <a:ext cx="2520279"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81"/>
                                        </p:tgtEl>
                                        <p:attrNameLst>
                                          <p:attrName>style.visibility</p:attrName>
                                        </p:attrNameLst>
                                      </p:cBhvr>
                                      <p:to>
                                        <p:strVal val="visible"/>
                                      </p:to>
                                    </p:set>
                                    <p:animEffect transition="in" filter="checkerboard(across)">
                                      <p:cBhvr>
                                        <p:cTn id="7" dur="500"/>
                                        <p:tgtEl>
                                          <p:spTgt spid="2458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5" name="Group 1">
            <a:extLst>
              <a:ext uri="{FF2B5EF4-FFF2-40B4-BE49-F238E27FC236}">
                <a16:creationId xmlns:a16="http://schemas.microsoft.com/office/drawing/2014/main" id="{33CAAE3F-277D-FD4C-A563-90872B5D7111}"/>
              </a:ext>
            </a:extLst>
          </p:cNvPr>
          <p:cNvGrpSpPr>
            <a:grpSpLocks/>
          </p:cNvGrpSpPr>
          <p:nvPr/>
        </p:nvGrpSpPr>
        <p:grpSpPr bwMode="auto">
          <a:xfrm>
            <a:off x="179388" y="1490663"/>
            <a:ext cx="9718675" cy="5715000"/>
            <a:chOff x="113" y="939"/>
            <a:chExt cx="6122" cy="3600"/>
          </a:xfrm>
        </p:grpSpPr>
        <p:pic>
          <p:nvPicPr>
            <p:cNvPr id="26626" name="Picture 2">
              <a:extLst>
                <a:ext uri="{FF2B5EF4-FFF2-40B4-BE49-F238E27FC236}">
                  <a16:creationId xmlns:a16="http://schemas.microsoft.com/office/drawing/2014/main" id="{32A3E65A-F0F6-EA4E-B881-3B1957639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 y="939"/>
              <a:ext cx="6122" cy="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7" name="Oval 3">
              <a:extLst>
                <a:ext uri="{FF2B5EF4-FFF2-40B4-BE49-F238E27FC236}">
                  <a16:creationId xmlns:a16="http://schemas.microsoft.com/office/drawing/2014/main" id="{E1E2A8EB-E49D-4040-8A66-6CF75BA43100}"/>
                </a:ext>
              </a:extLst>
            </p:cNvPr>
            <p:cNvSpPr>
              <a:spLocks noChangeArrowheads="1"/>
            </p:cNvSpPr>
            <p:nvPr/>
          </p:nvSpPr>
          <p:spPr bwMode="auto">
            <a:xfrm>
              <a:off x="1474" y="1089"/>
              <a:ext cx="3287" cy="3174"/>
            </a:xfrm>
            <a:prstGeom prst="ellipse">
              <a:avLst/>
            </a:prstGeom>
            <a:noFill/>
            <a:ln w="72000" cap="flat">
              <a:solidFill>
                <a:srgbClr val="FF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6628" name="Line 4">
              <a:extLst>
                <a:ext uri="{FF2B5EF4-FFF2-40B4-BE49-F238E27FC236}">
                  <a16:creationId xmlns:a16="http://schemas.microsoft.com/office/drawing/2014/main" id="{2C134915-03D3-354E-82C7-276EB053AA33}"/>
                </a:ext>
              </a:extLst>
            </p:cNvPr>
            <p:cNvSpPr>
              <a:spLocks noChangeShapeType="1"/>
            </p:cNvSpPr>
            <p:nvPr/>
          </p:nvSpPr>
          <p:spPr bwMode="auto">
            <a:xfrm flipH="1" flipV="1">
              <a:off x="3627" y="3060"/>
              <a:ext cx="228" cy="228"/>
            </a:xfrm>
            <a:prstGeom prst="line">
              <a:avLst/>
            </a:prstGeom>
            <a:noFill/>
            <a:ln w="18000" cap="flat">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29" name="AutoShape 5">
              <a:extLst>
                <a:ext uri="{FF2B5EF4-FFF2-40B4-BE49-F238E27FC236}">
                  <a16:creationId xmlns:a16="http://schemas.microsoft.com/office/drawing/2014/main" id="{1D17A960-E1C3-C24E-9792-9F464A9132B5}"/>
                </a:ext>
              </a:extLst>
            </p:cNvPr>
            <p:cNvSpPr>
              <a:spLocks noChangeArrowheads="1"/>
            </p:cNvSpPr>
            <p:nvPr/>
          </p:nvSpPr>
          <p:spPr bwMode="auto">
            <a:xfrm>
              <a:off x="3757" y="3225"/>
              <a:ext cx="679" cy="357"/>
            </a:xfrm>
            <a:prstGeom prst="roundRect">
              <a:avLst>
                <a:gd name="adj" fmla="val 278"/>
              </a:avLst>
            </a:prstGeom>
            <a:solidFill>
              <a:srgbClr val="FFFFFF"/>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6630" name="Line 6">
              <a:extLst>
                <a:ext uri="{FF2B5EF4-FFF2-40B4-BE49-F238E27FC236}">
                  <a16:creationId xmlns:a16="http://schemas.microsoft.com/office/drawing/2014/main" id="{E1FFEA65-E1D8-3245-9934-69924ABCCBEE}"/>
                </a:ext>
              </a:extLst>
            </p:cNvPr>
            <p:cNvSpPr>
              <a:spLocks noChangeShapeType="1"/>
            </p:cNvSpPr>
            <p:nvPr/>
          </p:nvSpPr>
          <p:spPr bwMode="auto">
            <a:xfrm>
              <a:off x="1928" y="2903"/>
              <a:ext cx="112" cy="226"/>
            </a:xfrm>
            <a:prstGeom prst="line">
              <a:avLst/>
            </a:prstGeom>
            <a:noFill/>
            <a:ln w="18000" cap="flat">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31" name="AutoShape 7">
              <a:extLst>
                <a:ext uri="{FF2B5EF4-FFF2-40B4-BE49-F238E27FC236}">
                  <a16:creationId xmlns:a16="http://schemas.microsoft.com/office/drawing/2014/main" id="{94F7A1CD-1907-9A48-82D4-3C76622DA270}"/>
                </a:ext>
              </a:extLst>
            </p:cNvPr>
            <p:cNvSpPr>
              <a:spLocks noChangeArrowheads="1"/>
            </p:cNvSpPr>
            <p:nvPr/>
          </p:nvSpPr>
          <p:spPr bwMode="auto">
            <a:xfrm>
              <a:off x="1361" y="2563"/>
              <a:ext cx="679" cy="357"/>
            </a:xfrm>
            <a:prstGeom prst="roundRect">
              <a:avLst>
                <a:gd name="adj" fmla="val 278"/>
              </a:avLst>
            </a:prstGeom>
            <a:solidFill>
              <a:srgbClr val="FFFFFF"/>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6632" name="Line 8">
              <a:extLst>
                <a:ext uri="{FF2B5EF4-FFF2-40B4-BE49-F238E27FC236}">
                  <a16:creationId xmlns:a16="http://schemas.microsoft.com/office/drawing/2014/main" id="{58CBA16A-D8B4-2744-BD02-FF9E393875FB}"/>
                </a:ext>
              </a:extLst>
            </p:cNvPr>
            <p:cNvSpPr>
              <a:spLocks noChangeShapeType="1"/>
            </p:cNvSpPr>
            <p:nvPr/>
          </p:nvSpPr>
          <p:spPr bwMode="auto">
            <a:xfrm flipH="1">
              <a:off x="4512" y="1406"/>
              <a:ext cx="341" cy="339"/>
            </a:xfrm>
            <a:prstGeom prst="line">
              <a:avLst/>
            </a:prstGeom>
            <a:noFill/>
            <a:ln w="18000" cap="flat">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33" name="AutoShape 9">
              <a:extLst>
                <a:ext uri="{FF2B5EF4-FFF2-40B4-BE49-F238E27FC236}">
                  <a16:creationId xmlns:a16="http://schemas.microsoft.com/office/drawing/2014/main" id="{0657DD86-A237-354C-A222-95DC7520CD15}"/>
                </a:ext>
              </a:extLst>
            </p:cNvPr>
            <p:cNvSpPr>
              <a:spLocks noChangeArrowheads="1"/>
            </p:cNvSpPr>
            <p:nvPr/>
          </p:nvSpPr>
          <p:spPr bwMode="auto">
            <a:xfrm>
              <a:off x="4422" y="1089"/>
              <a:ext cx="1019" cy="453"/>
            </a:xfrm>
            <a:prstGeom prst="roundRect">
              <a:avLst>
                <a:gd name="adj" fmla="val 218"/>
              </a:avLst>
            </a:prstGeom>
            <a:solidFill>
              <a:srgbClr val="FFFFFF"/>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6634" name="Line 10">
              <a:extLst>
                <a:ext uri="{FF2B5EF4-FFF2-40B4-BE49-F238E27FC236}">
                  <a16:creationId xmlns:a16="http://schemas.microsoft.com/office/drawing/2014/main" id="{3F413AD1-31C0-4541-BDE8-93C3426CCD84}"/>
                </a:ext>
              </a:extLst>
            </p:cNvPr>
            <p:cNvSpPr>
              <a:spLocks noChangeShapeType="1"/>
            </p:cNvSpPr>
            <p:nvPr/>
          </p:nvSpPr>
          <p:spPr bwMode="auto">
            <a:xfrm>
              <a:off x="3583" y="2358"/>
              <a:ext cx="0" cy="339"/>
            </a:xfrm>
            <a:prstGeom prst="line">
              <a:avLst/>
            </a:prstGeom>
            <a:noFill/>
            <a:ln w="18000" cap="flat">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35" name="AutoShape 11">
              <a:extLst>
                <a:ext uri="{FF2B5EF4-FFF2-40B4-BE49-F238E27FC236}">
                  <a16:creationId xmlns:a16="http://schemas.microsoft.com/office/drawing/2014/main" id="{BE72AA23-2697-FA45-ACD0-8319329A782E}"/>
                </a:ext>
              </a:extLst>
            </p:cNvPr>
            <p:cNvSpPr>
              <a:spLocks noChangeArrowheads="1"/>
            </p:cNvSpPr>
            <p:nvPr/>
          </p:nvSpPr>
          <p:spPr bwMode="auto">
            <a:xfrm>
              <a:off x="3243" y="2092"/>
              <a:ext cx="679" cy="357"/>
            </a:xfrm>
            <a:prstGeom prst="roundRect">
              <a:avLst>
                <a:gd name="adj" fmla="val 278"/>
              </a:avLst>
            </a:prstGeom>
            <a:solidFill>
              <a:srgbClr val="FFFFFF"/>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6636" name="Line 12">
              <a:extLst>
                <a:ext uri="{FF2B5EF4-FFF2-40B4-BE49-F238E27FC236}">
                  <a16:creationId xmlns:a16="http://schemas.microsoft.com/office/drawing/2014/main" id="{994CED82-34C0-BB49-B315-827C3806AC62}"/>
                </a:ext>
              </a:extLst>
            </p:cNvPr>
            <p:cNvSpPr>
              <a:spLocks noChangeShapeType="1"/>
            </p:cNvSpPr>
            <p:nvPr/>
          </p:nvSpPr>
          <p:spPr bwMode="auto">
            <a:xfrm flipV="1">
              <a:off x="2948" y="3015"/>
              <a:ext cx="112" cy="341"/>
            </a:xfrm>
            <a:prstGeom prst="line">
              <a:avLst/>
            </a:prstGeom>
            <a:noFill/>
            <a:ln w="18000" cap="flat">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37" name="AutoShape 13">
              <a:extLst>
                <a:ext uri="{FF2B5EF4-FFF2-40B4-BE49-F238E27FC236}">
                  <a16:creationId xmlns:a16="http://schemas.microsoft.com/office/drawing/2014/main" id="{671A7E71-499B-6541-B74B-18072DED3EE1}"/>
                </a:ext>
              </a:extLst>
            </p:cNvPr>
            <p:cNvSpPr>
              <a:spLocks noChangeArrowheads="1"/>
            </p:cNvSpPr>
            <p:nvPr/>
          </p:nvSpPr>
          <p:spPr bwMode="auto">
            <a:xfrm>
              <a:off x="2381" y="3225"/>
              <a:ext cx="679" cy="357"/>
            </a:xfrm>
            <a:prstGeom prst="roundRect">
              <a:avLst>
                <a:gd name="adj" fmla="val 278"/>
              </a:avLst>
            </a:prstGeom>
            <a:solidFill>
              <a:srgbClr val="FFFFFF"/>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sp>
        <p:nvSpPr>
          <p:cNvPr id="26638" name="Text Box 14">
            <a:extLst>
              <a:ext uri="{FF2B5EF4-FFF2-40B4-BE49-F238E27FC236}">
                <a16:creationId xmlns:a16="http://schemas.microsoft.com/office/drawing/2014/main" id="{D1B4FE3D-1E80-2044-9FA8-C356C17A273E}"/>
              </a:ext>
            </a:extLst>
          </p:cNvPr>
          <p:cNvSpPr txBox="1">
            <a:spLocks noChangeArrowheads="1"/>
          </p:cNvSpPr>
          <p:nvPr/>
        </p:nvSpPr>
        <p:spPr bwMode="auto">
          <a:xfrm>
            <a:off x="179388" y="781050"/>
            <a:ext cx="5394325" cy="550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2600">
                <a:latin typeface="Comic Sans MS" panose="030F0902030302020204" pitchFamily="66" charset="0"/>
              </a:rPr>
              <a:t>Décris les bâtiments de Sienne.</a:t>
            </a:r>
          </a:p>
        </p:txBody>
      </p:sp>
      <p:sp>
        <p:nvSpPr>
          <p:cNvPr id="26639" name="Text Box 15">
            <a:extLst>
              <a:ext uri="{FF2B5EF4-FFF2-40B4-BE49-F238E27FC236}">
                <a16:creationId xmlns:a16="http://schemas.microsoft.com/office/drawing/2014/main" id="{4855880A-8E18-3944-9150-0B7A626CB5B7}"/>
              </a:ext>
            </a:extLst>
          </p:cNvPr>
          <p:cNvSpPr txBox="1">
            <a:spLocks noChangeArrowheads="1"/>
          </p:cNvSpPr>
          <p:nvPr/>
        </p:nvSpPr>
        <p:spPr bwMode="auto">
          <a:xfrm>
            <a:off x="107950" y="71438"/>
            <a:ext cx="989965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2800" b="1" u="sng">
                <a:latin typeface="Comic Sans MS" panose="030F0902030302020204" pitchFamily="66" charset="0"/>
              </a:rPr>
              <a:t>3. Dans le domaine culturel</a:t>
            </a:r>
          </a:p>
        </p:txBody>
      </p:sp>
      <p:sp>
        <p:nvSpPr>
          <p:cNvPr id="26640" name="Text Box 16">
            <a:extLst>
              <a:ext uri="{FF2B5EF4-FFF2-40B4-BE49-F238E27FC236}">
                <a16:creationId xmlns:a16="http://schemas.microsoft.com/office/drawing/2014/main" id="{67110CCE-EC28-CB48-BA96-0BEAEDD6652C}"/>
              </a:ext>
            </a:extLst>
          </p:cNvPr>
          <p:cNvSpPr txBox="1">
            <a:spLocks noChangeArrowheads="1"/>
          </p:cNvSpPr>
          <p:nvPr/>
        </p:nvSpPr>
        <p:spPr bwMode="auto">
          <a:xfrm>
            <a:off x="5867400" y="5111750"/>
            <a:ext cx="1260475"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sz="1400" b="1">
                <a:latin typeface="Comic Sans MS" panose="030F0902030302020204" pitchFamily="66" charset="0"/>
              </a:rPr>
              <a:t>Palais</a:t>
            </a:r>
          </a:p>
          <a:p>
            <a:pPr algn="ctr">
              <a:lnSpc>
                <a:spcPct val="116000"/>
              </a:lnSpc>
            </a:pPr>
            <a:r>
              <a:rPr lang="fr-FR" altLang="fr-FR" sz="1400" b="1">
                <a:latin typeface="Comic Sans MS" panose="030F0902030302020204" pitchFamily="66" charset="0"/>
              </a:rPr>
              <a:t>communal</a:t>
            </a:r>
          </a:p>
        </p:txBody>
      </p:sp>
      <p:sp>
        <p:nvSpPr>
          <p:cNvPr id="26641" name="Text Box 17">
            <a:extLst>
              <a:ext uri="{FF2B5EF4-FFF2-40B4-BE49-F238E27FC236}">
                <a16:creationId xmlns:a16="http://schemas.microsoft.com/office/drawing/2014/main" id="{A3B6379A-EF7F-094C-9415-6FD77C4B819F}"/>
              </a:ext>
            </a:extLst>
          </p:cNvPr>
          <p:cNvSpPr txBox="1">
            <a:spLocks noChangeArrowheads="1"/>
          </p:cNvSpPr>
          <p:nvPr/>
        </p:nvSpPr>
        <p:spPr bwMode="auto">
          <a:xfrm>
            <a:off x="5075238" y="3322638"/>
            <a:ext cx="1260475"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sz="1400" b="1">
                <a:latin typeface="Comic Sans MS" panose="030F0902030302020204" pitchFamily="66" charset="0"/>
              </a:rPr>
              <a:t>Le </a:t>
            </a:r>
          </a:p>
          <a:p>
            <a:pPr algn="ctr">
              <a:lnSpc>
                <a:spcPct val="116000"/>
              </a:lnSpc>
            </a:pPr>
            <a:r>
              <a:rPr lang="fr-FR" altLang="fr-FR" sz="1400" b="1">
                <a:latin typeface="Comic Sans MS" panose="030F0902030302020204" pitchFamily="66" charset="0"/>
              </a:rPr>
              <a:t>Campo</a:t>
            </a:r>
          </a:p>
        </p:txBody>
      </p:sp>
      <p:sp>
        <p:nvSpPr>
          <p:cNvPr id="26642" name="Text Box 18">
            <a:extLst>
              <a:ext uri="{FF2B5EF4-FFF2-40B4-BE49-F238E27FC236}">
                <a16:creationId xmlns:a16="http://schemas.microsoft.com/office/drawing/2014/main" id="{D2FFEA23-86A8-B549-BA13-67D97BDB0DA1}"/>
              </a:ext>
            </a:extLst>
          </p:cNvPr>
          <p:cNvSpPr txBox="1">
            <a:spLocks noChangeArrowheads="1"/>
          </p:cNvSpPr>
          <p:nvPr/>
        </p:nvSpPr>
        <p:spPr bwMode="auto">
          <a:xfrm>
            <a:off x="3527425" y="5086350"/>
            <a:ext cx="1547813"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sz="1400" b="1">
                <a:latin typeface="Comic Sans MS" panose="030F0902030302020204" pitchFamily="66" charset="0"/>
              </a:rPr>
              <a:t>Maisons</a:t>
            </a:r>
          </a:p>
          <a:p>
            <a:pPr algn="ctr">
              <a:lnSpc>
                <a:spcPct val="116000"/>
              </a:lnSpc>
            </a:pPr>
            <a:r>
              <a:rPr lang="fr-FR" altLang="fr-FR" sz="1400" b="1">
                <a:latin typeface="Comic Sans MS" panose="030F0902030302020204" pitchFamily="66" charset="0"/>
              </a:rPr>
              <a:t>massives</a:t>
            </a:r>
          </a:p>
        </p:txBody>
      </p:sp>
      <p:sp>
        <p:nvSpPr>
          <p:cNvPr id="26643" name="Text Box 19">
            <a:extLst>
              <a:ext uri="{FF2B5EF4-FFF2-40B4-BE49-F238E27FC236}">
                <a16:creationId xmlns:a16="http://schemas.microsoft.com/office/drawing/2014/main" id="{949A0B53-E32C-2C42-8177-3E83691BEF51}"/>
              </a:ext>
            </a:extLst>
          </p:cNvPr>
          <p:cNvSpPr txBox="1">
            <a:spLocks noChangeArrowheads="1"/>
          </p:cNvSpPr>
          <p:nvPr/>
        </p:nvSpPr>
        <p:spPr bwMode="auto">
          <a:xfrm>
            <a:off x="1944688" y="4186238"/>
            <a:ext cx="1511300"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sz="1400" b="1">
                <a:latin typeface="Comic Sans MS" panose="030F0902030302020204" pitchFamily="66" charset="0"/>
              </a:rPr>
              <a:t>Cathédrale</a:t>
            </a:r>
          </a:p>
        </p:txBody>
      </p:sp>
      <p:sp>
        <p:nvSpPr>
          <p:cNvPr id="26644" name="Text Box 20">
            <a:extLst>
              <a:ext uri="{FF2B5EF4-FFF2-40B4-BE49-F238E27FC236}">
                <a16:creationId xmlns:a16="http://schemas.microsoft.com/office/drawing/2014/main" id="{5B7A5BC3-CC60-184F-A8E6-6E070F8C0C96}"/>
              </a:ext>
            </a:extLst>
          </p:cNvPr>
          <p:cNvSpPr txBox="1">
            <a:spLocks noChangeArrowheads="1"/>
          </p:cNvSpPr>
          <p:nvPr/>
        </p:nvSpPr>
        <p:spPr bwMode="auto">
          <a:xfrm>
            <a:off x="6911975" y="1728788"/>
            <a:ext cx="1800225"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b="1">
                <a:latin typeface="Comic Sans MS" panose="030F0902030302020204" pitchFamily="66" charset="0"/>
              </a:rPr>
              <a:t>Centre historique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F0A7128B-A5A4-0E44-907A-490066A0E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575" y="1079500"/>
            <a:ext cx="9005888" cy="5932488"/>
          </a:xfrm>
          <a:prstGeom prst="rect">
            <a:avLst/>
          </a:prstGeom>
          <a:noFill/>
          <a:ln w="18000" cap="flat">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650" name="Text Box 2">
            <a:extLst>
              <a:ext uri="{FF2B5EF4-FFF2-40B4-BE49-F238E27FC236}">
                <a16:creationId xmlns:a16="http://schemas.microsoft.com/office/drawing/2014/main" id="{EE9D009F-247E-7C42-BD18-3A467A4F209F}"/>
              </a:ext>
            </a:extLst>
          </p:cNvPr>
          <p:cNvSpPr txBox="1">
            <a:spLocks noChangeArrowheads="1"/>
          </p:cNvSpPr>
          <p:nvPr/>
        </p:nvSpPr>
        <p:spPr bwMode="auto">
          <a:xfrm>
            <a:off x="179388" y="395288"/>
            <a:ext cx="9720262"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a:latin typeface="Comic Sans MS" panose="030F0902030302020204" pitchFamily="66" charset="0"/>
              </a:rPr>
              <a:t>Le palais communal (hôtel de ville) ; maisons monumentales, symbole de la puissance de bourgeois de la ville ; le campo de Sienne achevé au XIVe siècle</a:t>
            </a:r>
          </a:p>
        </p:txBody>
      </p:sp>
      <p:sp>
        <p:nvSpPr>
          <p:cNvPr id="27651" name="Text Box 3">
            <a:extLst>
              <a:ext uri="{FF2B5EF4-FFF2-40B4-BE49-F238E27FC236}">
                <a16:creationId xmlns:a16="http://schemas.microsoft.com/office/drawing/2014/main" id="{DDF3198C-0777-9A4D-A437-07BE4613AF30}"/>
              </a:ext>
            </a:extLst>
          </p:cNvPr>
          <p:cNvSpPr txBox="1">
            <a:spLocks noChangeArrowheads="1"/>
          </p:cNvSpPr>
          <p:nvPr/>
        </p:nvSpPr>
        <p:spPr bwMode="auto">
          <a:xfrm>
            <a:off x="6983413" y="2808288"/>
            <a:ext cx="2160587"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b="1">
                <a:latin typeface="Comic Sans MS" panose="030F0902030302020204" pitchFamily="66" charset="0"/>
              </a:rPr>
              <a:t>Palais communal</a:t>
            </a:r>
          </a:p>
        </p:txBody>
      </p:sp>
      <p:sp>
        <p:nvSpPr>
          <p:cNvPr id="27652" name="Text Box 4">
            <a:extLst>
              <a:ext uri="{FF2B5EF4-FFF2-40B4-BE49-F238E27FC236}">
                <a16:creationId xmlns:a16="http://schemas.microsoft.com/office/drawing/2014/main" id="{DDA7B061-7756-EC4F-A29D-1C1AAEDB586F}"/>
              </a:ext>
            </a:extLst>
          </p:cNvPr>
          <p:cNvSpPr txBox="1">
            <a:spLocks noChangeArrowheads="1"/>
          </p:cNvSpPr>
          <p:nvPr/>
        </p:nvSpPr>
        <p:spPr bwMode="auto">
          <a:xfrm>
            <a:off x="3924300" y="1800225"/>
            <a:ext cx="2160588"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b="1">
                <a:latin typeface="Comic Sans MS" panose="030F0902030302020204" pitchFamily="66" charset="0"/>
              </a:rPr>
              <a:t>Tour de la cité</a:t>
            </a:r>
          </a:p>
        </p:txBody>
      </p:sp>
      <p:sp>
        <p:nvSpPr>
          <p:cNvPr id="27653" name="Text Box 5">
            <a:extLst>
              <a:ext uri="{FF2B5EF4-FFF2-40B4-BE49-F238E27FC236}">
                <a16:creationId xmlns:a16="http://schemas.microsoft.com/office/drawing/2014/main" id="{6BAEF9F0-28B1-B443-82BA-F45EE777D90D}"/>
              </a:ext>
            </a:extLst>
          </p:cNvPr>
          <p:cNvSpPr txBox="1">
            <a:spLocks noChangeArrowheads="1"/>
          </p:cNvSpPr>
          <p:nvPr/>
        </p:nvSpPr>
        <p:spPr bwMode="auto">
          <a:xfrm>
            <a:off x="612775" y="3743325"/>
            <a:ext cx="2879725"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b="1">
                <a:solidFill>
                  <a:srgbClr val="FF3333"/>
                </a:solidFill>
                <a:latin typeface="Comic Sans MS" panose="030F0902030302020204" pitchFamily="66" charset="0"/>
              </a:rPr>
              <a:t>Maisons monumentales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a:extLst>
              <a:ext uri="{FF2B5EF4-FFF2-40B4-BE49-F238E27FC236}">
                <a16:creationId xmlns:a16="http://schemas.microsoft.com/office/drawing/2014/main" id="{5710D1A7-30AA-8A44-8788-EAF5B9A3E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887"/>
          <a:stretch>
            <a:fillRect/>
          </a:stretch>
        </p:blipFill>
        <p:spPr bwMode="auto">
          <a:xfrm>
            <a:off x="1800225" y="819150"/>
            <a:ext cx="6480175" cy="4683125"/>
          </a:xfrm>
          <a:prstGeom prst="rect">
            <a:avLst/>
          </a:prstGeom>
          <a:noFill/>
          <a:ln w="9525" cap="flat">
            <a:solidFill>
              <a:srgbClr val="000000"/>
            </a:solidFill>
            <a:round/>
            <a:headEnd/>
            <a:tailEnd/>
          </a:ln>
          <a:effectLst/>
          <a:extLst>
            <a:ext uri="{909E8E84-426E-40DD-AFC4-6F175D3DCCD1}">
              <a14:hiddenFill xmlns:a14="http://schemas.microsoft.com/office/drawing/2010/main">
                <a:blipFill dpi="0" rotWithShape="0">
                  <a:blip/>
                  <a:srcRect l="44887"/>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674" name="Text Box 2">
            <a:extLst>
              <a:ext uri="{FF2B5EF4-FFF2-40B4-BE49-F238E27FC236}">
                <a16:creationId xmlns:a16="http://schemas.microsoft.com/office/drawing/2014/main" id="{01C75C70-515A-B84A-95C8-9A17EE23B639}"/>
              </a:ext>
            </a:extLst>
          </p:cNvPr>
          <p:cNvSpPr txBox="1">
            <a:spLocks noChangeArrowheads="1"/>
          </p:cNvSpPr>
          <p:nvPr/>
        </p:nvSpPr>
        <p:spPr bwMode="auto">
          <a:xfrm>
            <a:off x="2303463" y="5556250"/>
            <a:ext cx="5435600" cy="593725"/>
          </a:xfrm>
          <a:prstGeom prst="rect">
            <a:avLst/>
          </a:prstGeom>
          <a:noFill/>
          <a:ln w="72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600" tIns="48600" rIns="93600" bIns="48600"/>
          <a:lstStyle>
            <a:lvl1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sz="1400">
                <a:latin typeface="Comic Sans MS" panose="030F0902030302020204" pitchFamily="66" charset="0"/>
              </a:rPr>
              <a:t>Bout de fresque d'Ambrogio Lorenzetti dans la salle des Neuf, </a:t>
            </a:r>
          </a:p>
          <a:p>
            <a:pPr algn="ctr">
              <a:lnSpc>
                <a:spcPct val="116000"/>
              </a:lnSpc>
            </a:pPr>
            <a:r>
              <a:rPr lang="fr-FR" altLang="fr-FR" sz="1400" i="1">
                <a:latin typeface="Comic Sans MS" panose="030F0902030302020204" pitchFamily="66" charset="0"/>
              </a:rPr>
              <a:t>Les effets du bon gouvernement</a:t>
            </a:r>
            <a:r>
              <a:rPr lang="fr-FR" altLang="fr-FR" sz="1400">
                <a:latin typeface="Comic Sans MS" panose="030F0902030302020204" pitchFamily="66" charset="0"/>
              </a:rPr>
              <a:t>, 1338-1340, Sienne (Italie)</a:t>
            </a:r>
          </a:p>
        </p:txBody>
      </p:sp>
      <p:sp>
        <p:nvSpPr>
          <p:cNvPr id="28675" name="Text Box 3">
            <a:extLst>
              <a:ext uri="{FF2B5EF4-FFF2-40B4-BE49-F238E27FC236}">
                <a16:creationId xmlns:a16="http://schemas.microsoft.com/office/drawing/2014/main" id="{DA3834E9-293D-E34B-8935-B2366D01B306}"/>
              </a:ext>
            </a:extLst>
          </p:cNvPr>
          <p:cNvSpPr txBox="1">
            <a:spLocks noChangeArrowheads="1"/>
          </p:cNvSpPr>
          <p:nvPr/>
        </p:nvSpPr>
        <p:spPr bwMode="auto">
          <a:xfrm>
            <a:off x="125413" y="360363"/>
            <a:ext cx="9828212"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a:latin typeface="Comic Sans MS" panose="030F0902030302020204" pitchFamily="66" charset="0"/>
              </a:rPr>
              <a:t>Dans le domaine culturel</a:t>
            </a:r>
          </a:p>
        </p:txBody>
      </p:sp>
      <p:sp>
        <p:nvSpPr>
          <p:cNvPr id="28676" name="Text Box 4">
            <a:extLst>
              <a:ext uri="{FF2B5EF4-FFF2-40B4-BE49-F238E27FC236}">
                <a16:creationId xmlns:a16="http://schemas.microsoft.com/office/drawing/2014/main" id="{074F2380-4DDD-BD4F-930C-4BF3712E1E54}"/>
              </a:ext>
            </a:extLst>
          </p:cNvPr>
          <p:cNvSpPr txBox="1">
            <a:spLocks noChangeArrowheads="1"/>
          </p:cNvSpPr>
          <p:nvPr/>
        </p:nvSpPr>
        <p:spPr bwMode="auto">
          <a:xfrm>
            <a:off x="3240088" y="3311525"/>
            <a:ext cx="287337"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a:lnSpc>
                <a:spcPct val="116000"/>
              </a:lnSpc>
            </a:pPr>
            <a:r>
              <a:rPr lang="fr-FR" altLang="fr-FR">
                <a:solidFill>
                  <a:srgbClr val="000000"/>
                </a:solidFill>
                <a:latin typeface="Comic Sans MS" panose="030F0902030302020204" pitchFamily="66" charset="0"/>
              </a:rPr>
              <a:t>1</a:t>
            </a:r>
          </a:p>
        </p:txBody>
      </p:sp>
      <p:sp>
        <p:nvSpPr>
          <p:cNvPr id="28677" name="Text Box 5">
            <a:extLst>
              <a:ext uri="{FF2B5EF4-FFF2-40B4-BE49-F238E27FC236}">
                <a16:creationId xmlns:a16="http://schemas.microsoft.com/office/drawing/2014/main" id="{A1490235-8C2F-524A-9A6F-593E9E1AAF29}"/>
              </a:ext>
            </a:extLst>
          </p:cNvPr>
          <p:cNvSpPr txBox="1">
            <a:spLocks noChangeArrowheads="1"/>
          </p:cNvSpPr>
          <p:nvPr/>
        </p:nvSpPr>
        <p:spPr bwMode="auto">
          <a:xfrm>
            <a:off x="5508625" y="4572000"/>
            <a:ext cx="576263"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a:lnSpc>
                <a:spcPct val="116000"/>
              </a:lnSpc>
            </a:pPr>
            <a:r>
              <a:rPr lang="fr-FR" altLang="fr-FR">
                <a:solidFill>
                  <a:srgbClr val="000000"/>
                </a:solidFill>
                <a:latin typeface="Comic Sans MS" panose="030F0902030302020204" pitchFamily="66" charset="0"/>
              </a:rPr>
              <a:t>4</a:t>
            </a:r>
          </a:p>
        </p:txBody>
      </p:sp>
      <p:sp>
        <p:nvSpPr>
          <p:cNvPr id="28678" name="Text Box 6">
            <a:extLst>
              <a:ext uri="{FF2B5EF4-FFF2-40B4-BE49-F238E27FC236}">
                <a16:creationId xmlns:a16="http://schemas.microsoft.com/office/drawing/2014/main" id="{665AF7E4-271A-7B4A-AD3C-0E757FE39498}"/>
              </a:ext>
            </a:extLst>
          </p:cNvPr>
          <p:cNvSpPr txBox="1">
            <a:spLocks noChangeArrowheads="1"/>
          </p:cNvSpPr>
          <p:nvPr/>
        </p:nvSpPr>
        <p:spPr bwMode="auto">
          <a:xfrm>
            <a:off x="4032250" y="3262313"/>
            <a:ext cx="287338"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a:lnSpc>
                <a:spcPct val="116000"/>
              </a:lnSpc>
            </a:pPr>
            <a:r>
              <a:rPr lang="fr-FR" altLang="fr-FR">
                <a:solidFill>
                  <a:srgbClr val="000000"/>
                </a:solidFill>
                <a:latin typeface="Comic Sans MS" panose="030F0902030302020204" pitchFamily="66" charset="0"/>
              </a:rPr>
              <a:t>*</a:t>
            </a:r>
          </a:p>
        </p:txBody>
      </p:sp>
      <p:sp>
        <p:nvSpPr>
          <p:cNvPr id="28679" name="Text Box 7">
            <a:extLst>
              <a:ext uri="{FF2B5EF4-FFF2-40B4-BE49-F238E27FC236}">
                <a16:creationId xmlns:a16="http://schemas.microsoft.com/office/drawing/2014/main" id="{69774F0D-2849-9D44-9758-4CBA20EC1862}"/>
              </a:ext>
            </a:extLst>
          </p:cNvPr>
          <p:cNvSpPr txBox="1">
            <a:spLocks noChangeArrowheads="1"/>
          </p:cNvSpPr>
          <p:nvPr/>
        </p:nvSpPr>
        <p:spPr bwMode="auto">
          <a:xfrm>
            <a:off x="6983413" y="1439863"/>
            <a:ext cx="1619250" cy="58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sz="1400">
                <a:solidFill>
                  <a:srgbClr val="FFFFFF"/>
                </a:solidFill>
                <a:latin typeface="Comic Sans MS" panose="030F0902030302020204" pitchFamily="66" charset="0"/>
              </a:rPr>
              <a:t>Entrée</a:t>
            </a:r>
          </a:p>
          <a:p>
            <a:pPr algn="ctr">
              <a:lnSpc>
                <a:spcPct val="116000"/>
              </a:lnSpc>
            </a:pPr>
            <a:r>
              <a:rPr lang="fr-FR" altLang="fr-FR" sz="1400">
                <a:solidFill>
                  <a:srgbClr val="FFFFFF"/>
                </a:solidFill>
                <a:latin typeface="Comic Sans MS" panose="030F0902030302020204" pitchFamily="66" charset="0"/>
              </a:rPr>
              <a:t>de la ville</a:t>
            </a:r>
          </a:p>
        </p:txBody>
      </p:sp>
      <p:sp>
        <p:nvSpPr>
          <p:cNvPr id="28680" name="Text Box 8">
            <a:extLst>
              <a:ext uri="{FF2B5EF4-FFF2-40B4-BE49-F238E27FC236}">
                <a16:creationId xmlns:a16="http://schemas.microsoft.com/office/drawing/2014/main" id="{17AE9DC0-9EBA-5349-8CF7-E381C30B17AE}"/>
              </a:ext>
            </a:extLst>
          </p:cNvPr>
          <p:cNvSpPr txBox="1">
            <a:spLocks noChangeArrowheads="1"/>
          </p:cNvSpPr>
          <p:nvPr/>
        </p:nvSpPr>
        <p:spPr bwMode="auto">
          <a:xfrm>
            <a:off x="6732588" y="4535488"/>
            <a:ext cx="1619250" cy="338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sz="1400">
                <a:solidFill>
                  <a:srgbClr val="FFFFFF"/>
                </a:solidFill>
                <a:latin typeface="Comic Sans MS" panose="030F0902030302020204" pitchFamily="66" charset="0"/>
              </a:rPr>
              <a:t>Muraille</a:t>
            </a:r>
          </a:p>
        </p:txBody>
      </p:sp>
      <p:sp>
        <p:nvSpPr>
          <p:cNvPr id="28681" name="Text Box 9">
            <a:extLst>
              <a:ext uri="{FF2B5EF4-FFF2-40B4-BE49-F238E27FC236}">
                <a16:creationId xmlns:a16="http://schemas.microsoft.com/office/drawing/2014/main" id="{C1AE723E-48CF-204E-A5C7-7D6CF5C48256}"/>
              </a:ext>
            </a:extLst>
          </p:cNvPr>
          <p:cNvSpPr txBox="1">
            <a:spLocks noChangeArrowheads="1"/>
          </p:cNvSpPr>
          <p:nvPr/>
        </p:nvSpPr>
        <p:spPr bwMode="auto">
          <a:xfrm>
            <a:off x="4824413" y="3046413"/>
            <a:ext cx="287337"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a:lnSpc>
                <a:spcPct val="116000"/>
              </a:lnSpc>
            </a:pPr>
            <a:r>
              <a:rPr lang="fr-FR" altLang="fr-FR">
                <a:solidFill>
                  <a:srgbClr val="000000"/>
                </a:solidFill>
                <a:latin typeface="Comic Sans MS" panose="030F0902030302020204" pitchFamily="66" charset="0"/>
              </a:rPr>
              <a:t>3</a:t>
            </a:r>
          </a:p>
        </p:txBody>
      </p:sp>
      <p:sp>
        <p:nvSpPr>
          <p:cNvPr id="28682" name="Text Box 10">
            <a:extLst>
              <a:ext uri="{FF2B5EF4-FFF2-40B4-BE49-F238E27FC236}">
                <a16:creationId xmlns:a16="http://schemas.microsoft.com/office/drawing/2014/main" id="{5DBEBB23-6690-EF40-9137-90CC92E5E424}"/>
              </a:ext>
            </a:extLst>
          </p:cNvPr>
          <p:cNvSpPr txBox="1">
            <a:spLocks noChangeArrowheads="1"/>
          </p:cNvSpPr>
          <p:nvPr/>
        </p:nvSpPr>
        <p:spPr bwMode="auto">
          <a:xfrm>
            <a:off x="5543550" y="3851275"/>
            <a:ext cx="576263"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a:lnSpc>
                <a:spcPct val="116000"/>
              </a:lnSpc>
            </a:pPr>
            <a:r>
              <a:rPr lang="fr-FR" altLang="fr-FR">
                <a:solidFill>
                  <a:srgbClr val="000000"/>
                </a:solidFill>
                <a:latin typeface="Comic Sans MS" panose="030F0902030302020204" pitchFamily="66" charset="0"/>
              </a:rPr>
              <a:t>5</a:t>
            </a:r>
          </a:p>
        </p:txBody>
      </p:sp>
      <p:sp>
        <p:nvSpPr>
          <p:cNvPr id="28683" name="Text Box 11">
            <a:extLst>
              <a:ext uri="{FF2B5EF4-FFF2-40B4-BE49-F238E27FC236}">
                <a16:creationId xmlns:a16="http://schemas.microsoft.com/office/drawing/2014/main" id="{356DD65C-F853-074F-A525-9EF43CDE4CE5}"/>
              </a:ext>
            </a:extLst>
          </p:cNvPr>
          <p:cNvSpPr txBox="1">
            <a:spLocks noChangeArrowheads="1"/>
          </p:cNvSpPr>
          <p:nvPr/>
        </p:nvSpPr>
        <p:spPr bwMode="auto">
          <a:xfrm>
            <a:off x="6840538" y="3240088"/>
            <a:ext cx="576262"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a:lnSpc>
                <a:spcPct val="116000"/>
              </a:lnSpc>
            </a:pPr>
            <a:r>
              <a:rPr lang="fr-FR" altLang="fr-FR">
                <a:solidFill>
                  <a:srgbClr val="000000"/>
                </a:solidFill>
                <a:latin typeface="Comic Sans MS" panose="030F0902030302020204" pitchFamily="66" charset="0"/>
              </a:rPr>
              <a:t>5</a:t>
            </a:r>
          </a:p>
        </p:txBody>
      </p:sp>
      <p:sp>
        <p:nvSpPr>
          <p:cNvPr id="28684" name="Text Box 12">
            <a:extLst>
              <a:ext uri="{FF2B5EF4-FFF2-40B4-BE49-F238E27FC236}">
                <a16:creationId xmlns:a16="http://schemas.microsoft.com/office/drawing/2014/main" id="{A12B61FF-4FC0-034C-B138-55D5ED7C6A4A}"/>
              </a:ext>
            </a:extLst>
          </p:cNvPr>
          <p:cNvSpPr txBox="1">
            <a:spLocks noChangeArrowheads="1"/>
          </p:cNvSpPr>
          <p:nvPr/>
        </p:nvSpPr>
        <p:spPr bwMode="auto">
          <a:xfrm>
            <a:off x="3851275" y="1476375"/>
            <a:ext cx="287338"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a:lnSpc>
                <a:spcPct val="116000"/>
              </a:lnSpc>
            </a:pPr>
            <a:r>
              <a:rPr lang="fr-FR" altLang="fr-FR">
                <a:solidFill>
                  <a:srgbClr val="000000"/>
                </a:solidFill>
                <a:latin typeface="Comic Sans MS" panose="030F0902030302020204" pitchFamily="66" charset="0"/>
              </a:rPr>
              <a:t>7</a:t>
            </a:r>
          </a:p>
        </p:txBody>
      </p:sp>
      <p:sp>
        <p:nvSpPr>
          <p:cNvPr id="28685" name="Text Box 13">
            <a:extLst>
              <a:ext uri="{FF2B5EF4-FFF2-40B4-BE49-F238E27FC236}">
                <a16:creationId xmlns:a16="http://schemas.microsoft.com/office/drawing/2014/main" id="{553FCBA0-8C4D-6E4F-843D-F6BB6D06EDF1}"/>
              </a:ext>
            </a:extLst>
          </p:cNvPr>
          <p:cNvSpPr txBox="1">
            <a:spLocks noChangeArrowheads="1"/>
          </p:cNvSpPr>
          <p:nvPr/>
        </p:nvSpPr>
        <p:spPr bwMode="auto">
          <a:xfrm>
            <a:off x="5616575" y="2771775"/>
            <a:ext cx="576263"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a:lnSpc>
                <a:spcPct val="116000"/>
              </a:lnSpc>
            </a:pPr>
            <a:r>
              <a:rPr lang="fr-FR" altLang="fr-FR">
                <a:solidFill>
                  <a:srgbClr val="000000"/>
                </a:solidFill>
                <a:latin typeface="Comic Sans MS" panose="030F0902030302020204" pitchFamily="66" charset="0"/>
              </a:rPr>
              <a:t>6</a:t>
            </a:r>
          </a:p>
        </p:txBody>
      </p:sp>
      <p:sp>
        <p:nvSpPr>
          <p:cNvPr id="28686" name="Oval 14">
            <a:extLst>
              <a:ext uri="{FF2B5EF4-FFF2-40B4-BE49-F238E27FC236}">
                <a16:creationId xmlns:a16="http://schemas.microsoft.com/office/drawing/2014/main" id="{B3DAFBF6-BF1B-8D4F-8745-D7CCAB02DF68}"/>
              </a:ext>
            </a:extLst>
          </p:cNvPr>
          <p:cNvSpPr>
            <a:spLocks noChangeArrowheads="1"/>
          </p:cNvSpPr>
          <p:nvPr/>
        </p:nvSpPr>
        <p:spPr bwMode="auto">
          <a:xfrm>
            <a:off x="3779838" y="3095625"/>
            <a:ext cx="900112" cy="1079500"/>
          </a:xfrm>
          <a:prstGeom prst="ellipse">
            <a:avLst/>
          </a:prstGeom>
          <a:noFill/>
          <a:ln w="29160" cap="flat">
            <a:solidFill>
              <a:srgbClr val="FFF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8687" name="Text Box 15">
            <a:extLst>
              <a:ext uri="{FF2B5EF4-FFF2-40B4-BE49-F238E27FC236}">
                <a16:creationId xmlns:a16="http://schemas.microsoft.com/office/drawing/2014/main" id="{DD6480DE-C328-0D42-ADAA-322C46EB3681}"/>
              </a:ext>
            </a:extLst>
          </p:cNvPr>
          <p:cNvSpPr txBox="1">
            <a:spLocks noChangeArrowheads="1"/>
          </p:cNvSpPr>
          <p:nvPr/>
        </p:nvSpPr>
        <p:spPr bwMode="auto">
          <a:xfrm>
            <a:off x="360363" y="6516688"/>
            <a:ext cx="7199312"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2800">
                <a:latin typeface="Comic Sans MS" panose="030F0902030302020204" pitchFamily="66" charset="0"/>
              </a:rPr>
              <a:t>* : </a:t>
            </a:r>
            <a:r>
              <a:rPr lang="fr-FR" altLang="fr-FR" sz="2800">
                <a:solidFill>
                  <a:srgbClr val="0000FF"/>
                </a:solidFill>
                <a:latin typeface="Comic Sans MS" panose="030F0902030302020204" pitchFamily="66" charset="0"/>
              </a:rPr>
              <a:t>École</a:t>
            </a:r>
          </a:p>
        </p:txBody>
      </p:sp>
      <p:sp>
        <p:nvSpPr>
          <p:cNvPr id="28688" name="AutoShape 16">
            <a:extLst>
              <a:ext uri="{FF2B5EF4-FFF2-40B4-BE49-F238E27FC236}">
                <a16:creationId xmlns:a16="http://schemas.microsoft.com/office/drawing/2014/main" id="{4B8F7ACE-6039-3F4F-BD5B-E10A3F6F8AAD}"/>
              </a:ext>
            </a:extLst>
          </p:cNvPr>
          <p:cNvSpPr>
            <a:spLocks noChangeArrowheads="1"/>
          </p:cNvSpPr>
          <p:nvPr/>
        </p:nvSpPr>
        <p:spPr bwMode="auto">
          <a:xfrm>
            <a:off x="885825" y="6516688"/>
            <a:ext cx="1417638"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fill="hold" nodeType="clickEffect">
                                  <p:stCondLst>
                                    <p:cond delay="0"/>
                                  </p:stCondLst>
                                  <p:childTnLst>
                                    <p:set>
                                      <p:cBhvr additive="repl">
                                        <p:cTn id="6" dur="1" fill="hold">
                                          <p:stCondLst>
                                            <p:cond delay="0"/>
                                          </p:stCondLst>
                                        </p:cTn>
                                        <p:tgtEl>
                                          <p:spTgt spid="28686"/>
                                        </p:tgtEl>
                                        <p:attrNameLst>
                                          <p:attrName>style.visibility</p:attrName>
                                        </p:attrNameLst>
                                      </p:cBhvr>
                                      <p:to>
                                        <p:strVal val="visible"/>
                                      </p:to>
                                    </p:set>
                                    <p:animEffect transition="in" filter="wedge">
                                      <p:cBhvr additive="repl">
                                        <p:cTn id="7" dur="2000"/>
                                        <p:tgtEl>
                                          <p:spTgt spid="286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additive="repl">
                                        <p:cTn id="11" dur="1" fill="hold">
                                          <p:stCondLst>
                                            <p:cond delay="0"/>
                                          </p:stCondLst>
                                        </p:cTn>
                                        <p:tgtEl>
                                          <p:spTgt spid="28687">
                                            <p:txEl>
                                              <p:pRg st="0" end="0"/>
                                            </p:txEl>
                                          </p:spTgt>
                                        </p:tgtEl>
                                        <p:attrNameLst>
                                          <p:attrName>style.visibility</p:attrName>
                                        </p:attrNameLst>
                                      </p:cBhvr>
                                      <p:to>
                                        <p:strVal val="visible"/>
                                      </p:to>
                                    </p:set>
                                    <p:anim calcmode="lin" valueType="num">
                                      <p:cBhvr additive="repl">
                                        <p:cTn id="12" dur="500" fill="hold"/>
                                        <p:tgtEl>
                                          <p:spTgt spid="28687">
                                            <p:txEl>
                                              <p:pRg st="0" end="0"/>
                                            </p:txEl>
                                          </p:spTgt>
                                        </p:tgtEl>
                                        <p:attrNameLst>
                                          <p:attrName>ppt_x</p:attrName>
                                        </p:attrNameLst>
                                      </p:cBhvr>
                                      <p:tavLst>
                                        <p:tav tm="100000">
                                          <p:val>
                                            <p:strVal val="#ppt_x"/>
                                          </p:val>
                                        </p:tav>
                                        <p:tav>
                                          <p:val>
                                            <p:strVal val="#ppt_x"/>
                                          </p:val>
                                        </p:tav>
                                      </p:tavLst>
                                    </p:anim>
                                    <p:anim calcmode="lin" valueType="num">
                                      <p:cBhvr additive="repl">
                                        <p:cTn id="13" dur="500" fill="hold"/>
                                        <p:tgtEl>
                                          <p:spTgt spid="28687">
                                            <p:txEl>
                                              <p:pRg st="0" end="0"/>
                                            </p:txEl>
                                          </p:spTgt>
                                        </p:tgtEl>
                                        <p:attrNameLst>
                                          <p:attrName>ppt_y</p:attrName>
                                        </p:attrNameLst>
                                      </p:cBhvr>
                                      <p:tavLst>
                                        <p:tav tm="100000">
                                          <p:val>
                                            <p:strVal val="1+#ppt_h/2"/>
                                          </p:val>
                                        </p:tav>
                                        <p:tav>
                                          <p:val>
                                            <p:strVal val="#ppt_y"/>
                                          </p:val>
                                        </p:tav>
                                      </p:tavLst>
                                    </p:anim>
                                  </p:childTnLst>
                                </p:cTn>
                              </p:par>
                              <p:par>
                                <p:cTn id="14" presetID="5" presetClass="entr" presetSubtype="10" fill="hold" nodeType="withEffect">
                                  <p:stCondLst>
                                    <p:cond delay="0"/>
                                  </p:stCondLst>
                                  <p:childTnLst>
                                    <p:set>
                                      <p:cBhvr additive="repl">
                                        <p:cTn id="15" dur="1" fill="hold">
                                          <p:stCondLst>
                                            <p:cond delay="0"/>
                                          </p:stCondLst>
                                        </p:cTn>
                                        <p:tgtEl>
                                          <p:spTgt spid="28688"/>
                                        </p:tgtEl>
                                        <p:attrNameLst>
                                          <p:attrName>style.visibility</p:attrName>
                                        </p:attrNameLst>
                                      </p:cBhvr>
                                      <p:to>
                                        <p:strVal val="visible"/>
                                      </p:to>
                                    </p:set>
                                    <p:animEffect transition="in" filter="checkerboard(across)">
                                      <p:cBhvr additive="repl">
                                        <p:cTn id="16" dur="500"/>
                                        <p:tgtEl>
                                          <p:spTgt spid="28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AutoShape 1">
            <a:extLst>
              <a:ext uri="{FF2B5EF4-FFF2-40B4-BE49-F238E27FC236}">
                <a16:creationId xmlns:a16="http://schemas.microsoft.com/office/drawing/2014/main" id="{DE05111C-4EDB-3D46-B8C0-783134B242A1}"/>
              </a:ext>
            </a:extLst>
          </p:cNvPr>
          <p:cNvSpPr>
            <a:spLocks noChangeArrowheads="1"/>
          </p:cNvSpPr>
          <p:nvPr/>
        </p:nvSpPr>
        <p:spPr bwMode="auto">
          <a:xfrm>
            <a:off x="179388" y="179388"/>
            <a:ext cx="9720262" cy="7199312"/>
          </a:xfrm>
          <a:prstGeom prst="roundRect">
            <a:avLst>
              <a:gd name="adj" fmla="val 19"/>
            </a:avLst>
          </a:prstGeom>
          <a:solidFill>
            <a:srgbClr val="FFFFFF"/>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9698" name="Line 2">
            <a:extLst>
              <a:ext uri="{FF2B5EF4-FFF2-40B4-BE49-F238E27FC236}">
                <a16:creationId xmlns:a16="http://schemas.microsoft.com/office/drawing/2014/main" id="{F753C6EE-E06E-F04C-891F-68D1DD0664CA}"/>
              </a:ext>
            </a:extLst>
          </p:cNvPr>
          <p:cNvSpPr>
            <a:spLocks noChangeShapeType="1"/>
          </p:cNvSpPr>
          <p:nvPr/>
        </p:nvSpPr>
        <p:spPr bwMode="auto">
          <a:xfrm>
            <a:off x="179388" y="4859338"/>
            <a:ext cx="9720262" cy="1587"/>
          </a:xfrm>
          <a:prstGeom prst="line">
            <a:avLst/>
          </a:prstGeom>
          <a:noFill/>
          <a:ln w="9525"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699" name="Text Box 3">
            <a:extLst>
              <a:ext uri="{FF2B5EF4-FFF2-40B4-BE49-F238E27FC236}">
                <a16:creationId xmlns:a16="http://schemas.microsoft.com/office/drawing/2014/main" id="{1A56AC34-8C15-E14C-83A2-A573EF85D93B}"/>
              </a:ext>
            </a:extLst>
          </p:cNvPr>
          <p:cNvSpPr txBox="1">
            <a:spLocks noChangeArrowheads="1"/>
          </p:cNvSpPr>
          <p:nvPr/>
        </p:nvSpPr>
        <p:spPr bwMode="auto">
          <a:xfrm>
            <a:off x="252413" y="1035050"/>
            <a:ext cx="9539287" cy="3208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lnSpc>
                <a:spcPct val="150000"/>
              </a:lnSpc>
            </a:pPr>
            <a:r>
              <a:rPr lang="fr-FR" altLang="fr-FR" sz="3200" dirty="0">
                <a:solidFill>
                  <a:srgbClr val="0000FF"/>
                </a:solidFill>
                <a:latin typeface="Comic Sans MS" panose="030F0902030302020204" pitchFamily="66" charset="0"/>
                <a:cs typeface="Arial" panose="020B0604020202020204" pitchFamily="34" charset="0"/>
              </a:rPr>
              <a:t>Sienne accueille des écoles communales mais aussi religieuses ainsi que des bibliothèques. Ses constructions sont représentatives de l'art de la Renaissance, notamment ses grandes bâtisses.</a:t>
            </a:r>
          </a:p>
        </p:txBody>
      </p:sp>
      <p:sp>
        <p:nvSpPr>
          <p:cNvPr id="29700" name="Text Box 4">
            <a:extLst>
              <a:ext uri="{FF2B5EF4-FFF2-40B4-BE49-F238E27FC236}">
                <a16:creationId xmlns:a16="http://schemas.microsoft.com/office/drawing/2014/main" id="{809FA805-D713-2F48-8D8F-05671F6BDF19}"/>
              </a:ext>
            </a:extLst>
          </p:cNvPr>
          <p:cNvSpPr txBox="1">
            <a:spLocks noChangeArrowheads="1"/>
          </p:cNvSpPr>
          <p:nvPr/>
        </p:nvSpPr>
        <p:spPr bwMode="auto">
          <a:xfrm>
            <a:off x="179388" y="179388"/>
            <a:ext cx="9720262"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3200" b="1" u="sng">
                <a:latin typeface="Comic Sans MS" panose="030F0902030302020204" pitchFamily="66" charset="0"/>
              </a:rPr>
              <a:t>Dans le domaine culturel</a:t>
            </a:r>
          </a:p>
        </p:txBody>
      </p:sp>
      <p:sp>
        <p:nvSpPr>
          <p:cNvPr id="29701" name="Text Box 5">
            <a:extLst>
              <a:ext uri="{FF2B5EF4-FFF2-40B4-BE49-F238E27FC236}">
                <a16:creationId xmlns:a16="http://schemas.microsoft.com/office/drawing/2014/main" id="{3D645091-2C4C-E04E-B162-F2DAEFA85B4D}"/>
              </a:ext>
            </a:extLst>
          </p:cNvPr>
          <p:cNvSpPr txBox="1">
            <a:spLocks noChangeArrowheads="1"/>
          </p:cNvSpPr>
          <p:nvPr/>
        </p:nvSpPr>
        <p:spPr bwMode="auto">
          <a:xfrm>
            <a:off x="1012825" y="5648325"/>
            <a:ext cx="8347075" cy="1011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sz="3200" dirty="0">
                <a:solidFill>
                  <a:srgbClr val="FF3333"/>
                </a:solidFill>
                <a:latin typeface="Comic Sans MS" panose="030F0902030302020204" pitchFamily="66" charset="0"/>
              </a:rPr>
              <a:t>Les villes sont des centres culturels</a:t>
            </a:r>
          </a:p>
        </p:txBody>
      </p:sp>
      <p:sp>
        <p:nvSpPr>
          <p:cNvPr id="29702" name="AutoShape 6">
            <a:extLst>
              <a:ext uri="{FF2B5EF4-FFF2-40B4-BE49-F238E27FC236}">
                <a16:creationId xmlns:a16="http://schemas.microsoft.com/office/drawing/2014/main" id="{7A270EAD-6F0C-4447-B7F0-513B9C4B3EDC}"/>
              </a:ext>
            </a:extLst>
          </p:cNvPr>
          <p:cNvSpPr>
            <a:spLocks noChangeArrowheads="1"/>
          </p:cNvSpPr>
          <p:nvPr/>
        </p:nvSpPr>
        <p:spPr bwMode="auto">
          <a:xfrm>
            <a:off x="4751388" y="1223863"/>
            <a:ext cx="1417637"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9703" name="AutoShape 7">
            <a:extLst>
              <a:ext uri="{FF2B5EF4-FFF2-40B4-BE49-F238E27FC236}">
                <a16:creationId xmlns:a16="http://schemas.microsoft.com/office/drawing/2014/main" id="{9CEB496D-2252-A647-BC2F-7EED0B9D3F22}"/>
              </a:ext>
            </a:extLst>
          </p:cNvPr>
          <p:cNvSpPr>
            <a:spLocks noChangeArrowheads="1"/>
          </p:cNvSpPr>
          <p:nvPr/>
        </p:nvSpPr>
        <p:spPr bwMode="auto">
          <a:xfrm>
            <a:off x="1317625" y="1979613"/>
            <a:ext cx="2246313"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9704" name="AutoShape 8">
            <a:extLst>
              <a:ext uri="{FF2B5EF4-FFF2-40B4-BE49-F238E27FC236}">
                <a16:creationId xmlns:a16="http://schemas.microsoft.com/office/drawing/2014/main" id="{ED00BA49-5005-E44D-8656-52916CA59ED1}"/>
              </a:ext>
            </a:extLst>
          </p:cNvPr>
          <p:cNvSpPr>
            <a:spLocks noChangeArrowheads="1"/>
          </p:cNvSpPr>
          <p:nvPr/>
        </p:nvSpPr>
        <p:spPr bwMode="auto">
          <a:xfrm>
            <a:off x="6119813" y="1979613"/>
            <a:ext cx="2808287"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9705" name="AutoShape 9">
            <a:extLst>
              <a:ext uri="{FF2B5EF4-FFF2-40B4-BE49-F238E27FC236}">
                <a16:creationId xmlns:a16="http://schemas.microsoft.com/office/drawing/2014/main" id="{4C19D098-411D-5047-8F20-1C246AA97C07}"/>
              </a:ext>
            </a:extLst>
          </p:cNvPr>
          <p:cNvSpPr>
            <a:spLocks noChangeArrowheads="1"/>
          </p:cNvSpPr>
          <p:nvPr/>
        </p:nvSpPr>
        <p:spPr bwMode="auto">
          <a:xfrm>
            <a:off x="252413" y="3419797"/>
            <a:ext cx="2519362"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9706" name="AutoShape 10">
            <a:extLst>
              <a:ext uri="{FF2B5EF4-FFF2-40B4-BE49-F238E27FC236}">
                <a16:creationId xmlns:a16="http://schemas.microsoft.com/office/drawing/2014/main" id="{E0CE5209-F951-5A43-A881-587D3301E692}"/>
              </a:ext>
            </a:extLst>
          </p:cNvPr>
          <p:cNvSpPr>
            <a:spLocks noChangeArrowheads="1"/>
          </p:cNvSpPr>
          <p:nvPr/>
        </p:nvSpPr>
        <p:spPr bwMode="auto">
          <a:xfrm>
            <a:off x="7329488" y="3419797"/>
            <a:ext cx="1800225"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9707" name="AutoShape 11">
            <a:extLst>
              <a:ext uri="{FF2B5EF4-FFF2-40B4-BE49-F238E27FC236}">
                <a16:creationId xmlns:a16="http://schemas.microsoft.com/office/drawing/2014/main" id="{28733AE6-E9E9-F241-A23C-9794D11237C9}"/>
              </a:ext>
            </a:extLst>
          </p:cNvPr>
          <p:cNvSpPr>
            <a:spLocks noChangeArrowheads="1"/>
          </p:cNvSpPr>
          <p:nvPr/>
        </p:nvSpPr>
        <p:spPr bwMode="auto">
          <a:xfrm>
            <a:off x="6841057" y="5727700"/>
            <a:ext cx="1871663"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animEffect transition="in" filter="checkerboard(across)">
                                      <p:cBhvr>
                                        <p:cTn id="7" dur="500"/>
                                        <p:tgtEl>
                                          <p:spTgt spid="29701"/>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9707"/>
                                        </p:tgtEl>
                                        <p:attrNameLst>
                                          <p:attrName>style.visibility</p:attrName>
                                        </p:attrNameLst>
                                      </p:cBhvr>
                                      <p:to>
                                        <p:strVal val="visible"/>
                                      </p:to>
                                    </p:set>
                                    <p:animEffect transition="in" filter="checkerboard(across)">
                                      <p:cBhvr>
                                        <p:cTn id="10" dur="5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P spid="2970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a:extLst>
              <a:ext uri="{FF2B5EF4-FFF2-40B4-BE49-F238E27FC236}">
                <a16:creationId xmlns:a16="http://schemas.microsoft.com/office/drawing/2014/main" id="{AD8431A1-9586-AD4B-81F0-34E5B7E506F5}"/>
              </a:ext>
            </a:extLst>
          </p:cNvPr>
          <p:cNvSpPr txBox="1">
            <a:spLocks noChangeArrowheads="1"/>
          </p:cNvSpPr>
          <p:nvPr/>
        </p:nvSpPr>
        <p:spPr bwMode="auto">
          <a:xfrm>
            <a:off x="793873" y="346075"/>
            <a:ext cx="9070975" cy="636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lnSpc>
                <a:spcPct val="150000"/>
              </a:lnSpc>
            </a:pPr>
            <a:r>
              <a:rPr lang="fr-FR" altLang="fr-FR" sz="3200" dirty="0">
                <a:solidFill>
                  <a:srgbClr val="0000FF"/>
                </a:solidFill>
                <a:latin typeface="Comic Sans MS" panose="030F0902030302020204" pitchFamily="66" charset="0"/>
              </a:rPr>
              <a:t>À partir du X</a:t>
            </a:r>
            <a:r>
              <a:rPr lang="fr-FR" altLang="fr-FR" sz="3200" baseline="33000" dirty="0">
                <a:solidFill>
                  <a:srgbClr val="0000FF"/>
                </a:solidFill>
                <a:latin typeface="Comic Sans MS" panose="030F0902030302020204" pitchFamily="66" charset="0"/>
              </a:rPr>
              <a:t>e</a:t>
            </a:r>
            <a:r>
              <a:rPr lang="fr-FR" altLang="fr-FR" sz="3200" dirty="0">
                <a:solidFill>
                  <a:srgbClr val="0000FF"/>
                </a:solidFill>
                <a:latin typeface="Comic Sans MS" panose="030F0902030302020204" pitchFamily="66" charset="0"/>
              </a:rPr>
              <a:t> siècle et jusqu'au XV</a:t>
            </a:r>
            <a:r>
              <a:rPr lang="fr-FR" altLang="fr-FR" sz="3200" baseline="33000" dirty="0">
                <a:solidFill>
                  <a:srgbClr val="0000FF"/>
                </a:solidFill>
                <a:latin typeface="Comic Sans MS" panose="030F0902030302020204" pitchFamily="66" charset="0"/>
              </a:rPr>
              <a:t>e</a:t>
            </a:r>
            <a:r>
              <a:rPr lang="fr-FR" altLang="fr-FR" sz="3200" dirty="0">
                <a:solidFill>
                  <a:srgbClr val="0000FF"/>
                </a:solidFill>
                <a:latin typeface="Comic Sans MS" panose="030F0902030302020204" pitchFamily="66" charset="0"/>
              </a:rPr>
              <a:t> siècle, le commerce se développe considérablement en Europe occidentale. Cet essor s'accompagne d'un mouvement de développement des villes.  </a:t>
            </a:r>
          </a:p>
          <a:p>
            <a:pPr algn="just">
              <a:lnSpc>
                <a:spcPct val="116000"/>
              </a:lnSpc>
            </a:pPr>
            <a:endParaRPr lang="fr-FR" altLang="fr-FR" sz="3200" dirty="0">
              <a:solidFill>
                <a:srgbClr val="0000FF"/>
              </a:solidFill>
              <a:latin typeface="Comic Sans MS" panose="030F0902030302020204" pitchFamily="66" charset="0"/>
            </a:endParaRPr>
          </a:p>
          <a:p>
            <a:pPr algn="just">
              <a:lnSpc>
                <a:spcPct val="174000"/>
              </a:lnSpc>
            </a:pPr>
            <a:r>
              <a:rPr lang="fr-FR" altLang="fr-FR" sz="3200" dirty="0">
                <a:solidFill>
                  <a:srgbClr val="FF3333"/>
                </a:solidFill>
                <a:latin typeface="Comic Sans MS" panose="030F0902030302020204" pitchFamily="66" charset="0"/>
              </a:rPr>
              <a:t>Comment s'est étendu le commerce et se sont multipliées les villes  au Moyen Âge ?</a:t>
            </a:r>
          </a:p>
        </p:txBody>
      </p:sp>
      <p:sp>
        <p:nvSpPr>
          <p:cNvPr id="5122" name="AutoShape 2">
            <a:extLst>
              <a:ext uri="{FF2B5EF4-FFF2-40B4-BE49-F238E27FC236}">
                <a16:creationId xmlns:a16="http://schemas.microsoft.com/office/drawing/2014/main" id="{FF8347C0-C0EF-4143-8314-0AD5298736A4}"/>
              </a:ext>
            </a:extLst>
          </p:cNvPr>
          <p:cNvSpPr>
            <a:spLocks noChangeArrowheads="1"/>
          </p:cNvSpPr>
          <p:nvPr/>
        </p:nvSpPr>
        <p:spPr bwMode="auto">
          <a:xfrm>
            <a:off x="650427" y="1871935"/>
            <a:ext cx="2160587"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123" name="AutoShape 3">
            <a:extLst>
              <a:ext uri="{FF2B5EF4-FFF2-40B4-BE49-F238E27FC236}">
                <a16:creationId xmlns:a16="http://schemas.microsoft.com/office/drawing/2014/main" id="{664B6499-DD9A-2A4F-894D-44C8599618B1}"/>
              </a:ext>
            </a:extLst>
          </p:cNvPr>
          <p:cNvSpPr>
            <a:spLocks noChangeArrowheads="1"/>
          </p:cNvSpPr>
          <p:nvPr/>
        </p:nvSpPr>
        <p:spPr bwMode="auto">
          <a:xfrm>
            <a:off x="664714" y="2565400"/>
            <a:ext cx="1606550"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124" name="AutoShape 4">
            <a:extLst>
              <a:ext uri="{FF2B5EF4-FFF2-40B4-BE49-F238E27FC236}">
                <a16:creationId xmlns:a16="http://schemas.microsoft.com/office/drawing/2014/main" id="{D2D9685B-DF52-B243-8D1E-D02B6907472B}"/>
              </a:ext>
            </a:extLst>
          </p:cNvPr>
          <p:cNvSpPr>
            <a:spLocks noChangeArrowheads="1"/>
          </p:cNvSpPr>
          <p:nvPr/>
        </p:nvSpPr>
        <p:spPr bwMode="auto">
          <a:xfrm>
            <a:off x="4466777" y="3347789"/>
            <a:ext cx="2952750"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125" name="AutoShape 5">
            <a:extLst>
              <a:ext uri="{FF2B5EF4-FFF2-40B4-BE49-F238E27FC236}">
                <a16:creationId xmlns:a16="http://schemas.microsoft.com/office/drawing/2014/main" id="{E814FE40-FFF2-8F40-9DE3-7FB38502AE59}"/>
              </a:ext>
            </a:extLst>
          </p:cNvPr>
          <p:cNvSpPr>
            <a:spLocks noChangeArrowheads="1"/>
          </p:cNvSpPr>
          <p:nvPr/>
        </p:nvSpPr>
        <p:spPr bwMode="auto">
          <a:xfrm>
            <a:off x="8138664" y="3347789"/>
            <a:ext cx="1246188"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126" name="AutoShape 6">
            <a:extLst>
              <a:ext uri="{FF2B5EF4-FFF2-40B4-BE49-F238E27FC236}">
                <a16:creationId xmlns:a16="http://schemas.microsoft.com/office/drawing/2014/main" id="{9DAD5524-DD66-EB4A-9B5F-AB718D387432}"/>
              </a:ext>
            </a:extLst>
          </p:cNvPr>
          <p:cNvSpPr>
            <a:spLocks noChangeArrowheads="1"/>
          </p:cNvSpPr>
          <p:nvPr/>
        </p:nvSpPr>
        <p:spPr bwMode="auto">
          <a:xfrm>
            <a:off x="5727252" y="4715941"/>
            <a:ext cx="1979612"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127" name="AutoShape 7">
            <a:extLst>
              <a:ext uri="{FF2B5EF4-FFF2-40B4-BE49-F238E27FC236}">
                <a16:creationId xmlns:a16="http://schemas.microsoft.com/office/drawing/2014/main" id="{67FEE27A-61D6-6442-AA71-CB072DCDC6D0}"/>
              </a:ext>
            </a:extLst>
          </p:cNvPr>
          <p:cNvSpPr>
            <a:spLocks noChangeArrowheads="1"/>
          </p:cNvSpPr>
          <p:nvPr/>
        </p:nvSpPr>
        <p:spPr bwMode="auto">
          <a:xfrm>
            <a:off x="3495251" y="5580037"/>
            <a:ext cx="1116657"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9" name="Line 1">
            <a:extLst>
              <a:ext uri="{FF2B5EF4-FFF2-40B4-BE49-F238E27FC236}">
                <a16:creationId xmlns:a16="http://schemas.microsoft.com/office/drawing/2014/main" id="{D7219309-0B2C-B44B-A54E-109655379B8C}"/>
              </a:ext>
            </a:extLst>
          </p:cNvPr>
          <p:cNvSpPr>
            <a:spLocks noChangeShapeType="1"/>
          </p:cNvSpPr>
          <p:nvPr/>
        </p:nvSpPr>
        <p:spPr bwMode="auto">
          <a:xfrm>
            <a:off x="430213" y="0"/>
            <a:ext cx="1587" cy="7559675"/>
          </a:xfrm>
          <a:prstGeom prst="line">
            <a:avLst/>
          </a:prstGeom>
          <a:noFill/>
          <a:ln w="36000" cap="flat">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B16F9220-106B-A74F-A7B0-C6D6FA0C2CCA}"/>
              </a:ext>
            </a:extLst>
          </p:cNvPr>
          <p:cNvSpPr txBox="1">
            <a:spLocks noChangeArrowheads="1"/>
          </p:cNvSpPr>
          <p:nvPr/>
        </p:nvSpPr>
        <p:spPr bwMode="auto">
          <a:xfrm>
            <a:off x="179388" y="179388"/>
            <a:ext cx="9720262"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2800" b="1" u="sng">
                <a:latin typeface="Comic Sans MS" panose="030F0902030302020204" pitchFamily="66" charset="0"/>
              </a:rPr>
              <a:t>4. Dans le domaine politique</a:t>
            </a:r>
          </a:p>
        </p:txBody>
      </p:sp>
      <p:sp>
        <p:nvSpPr>
          <p:cNvPr id="30722" name="Text Box 2">
            <a:extLst>
              <a:ext uri="{FF2B5EF4-FFF2-40B4-BE49-F238E27FC236}">
                <a16:creationId xmlns:a16="http://schemas.microsoft.com/office/drawing/2014/main" id="{7BC6DE36-DE75-FA44-9D30-DBCD2709932F}"/>
              </a:ext>
            </a:extLst>
          </p:cNvPr>
          <p:cNvSpPr txBox="1">
            <a:spLocks noChangeArrowheads="1"/>
          </p:cNvSpPr>
          <p:nvPr/>
        </p:nvSpPr>
        <p:spPr bwMode="auto">
          <a:xfrm>
            <a:off x="179388" y="1187450"/>
            <a:ext cx="9720262" cy="5154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2600">
                <a:latin typeface="Comic Sans MS" panose="030F0902030302020204" pitchFamily="66" charset="0"/>
              </a:rPr>
              <a:t>a. Avant 1310, qui dirigeait Sienne ?</a:t>
            </a:r>
          </a:p>
          <a:p>
            <a:pPr>
              <a:lnSpc>
                <a:spcPct val="116000"/>
              </a:lnSpc>
            </a:pPr>
            <a:endParaRPr lang="fr-FR" altLang="fr-FR" sz="2600">
              <a:latin typeface="Comic Sans MS" panose="030F0902030302020204" pitchFamily="66" charset="0"/>
            </a:endParaRPr>
          </a:p>
          <a:p>
            <a:pPr>
              <a:lnSpc>
                <a:spcPct val="116000"/>
              </a:lnSpc>
            </a:pPr>
            <a:r>
              <a:rPr lang="fr-FR" altLang="fr-FR" sz="2600">
                <a:latin typeface="Comic Sans MS" panose="030F0902030302020204" pitchFamily="66" charset="0"/>
              </a:rPr>
              <a:t>b. De quoi se dote la ville en 1310 ?</a:t>
            </a:r>
          </a:p>
          <a:p>
            <a:pPr>
              <a:lnSpc>
                <a:spcPct val="116000"/>
              </a:lnSpc>
            </a:pPr>
            <a:endParaRPr lang="fr-FR" altLang="fr-FR" sz="2600">
              <a:latin typeface="Comic Sans MS" panose="030F0902030302020204" pitchFamily="66" charset="0"/>
            </a:endParaRPr>
          </a:p>
          <a:p>
            <a:pPr>
              <a:lnSpc>
                <a:spcPct val="116000"/>
              </a:lnSpc>
            </a:pPr>
            <a:r>
              <a:rPr lang="fr-FR" altLang="fr-FR" sz="2600">
                <a:latin typeface="Comic Sans MS" panose="030F0902030302020204" pitchFamily="66" charset="0"/>
              </a:rPr>
              <a:t>c. Qui dirige alors la ville ? Qui le compose ? </a:t>
            </a:r>
          </a:p>
          <a:p>
            <a:pPr>
              <a:lnSpc>
                <a:spcPct val="116000"/>
              </a:lnSpc>
            </a:pPr>
            <a:endParaRPr lang="fr-FR" altLang="fr-FR" sz="2600">
              <a:latin typeface="Comic Sans MS" panose="030F0902030302020204" pitchFamily="66" charset="0"/>
            </a:endParaRPr>
          </a:p>
          <a:p>
            <a:pPr>
              <a:lnSpc>
                <a:spcPct val="116000"/>
              </a:lnSpc>
            </a:pPr>
            <a:r>
              <a:rPr lang="fr-FR" altLang="fr-FR" sz="2600">
                <a:latin typeface="Comic Sans MS" panose="030F0902030302020204" pitchFamily="66" charset="0"/>
              </a:rPr>
              <a:t>d. Quels sont ses pouvoirs ?</a:t>
            </a:r>
          </a:p>
          <a:p>
            <a:pPr>
              <a:lnSpc>
                <a:spcPct val="116000"/>
              </a:lnSpc>
            </a:pPr>
            <a:endParaRPr lang="fr-FR" altLang="fr-FR" sz="2600">
              <a:latin typeface="Comic Sans MS" panose="030F0902030302020204" pitchFamily="66" charset="0"/>
            </a:endParaRPr>
          </a:p>
          <a:p>
            <a:pPr>
              <a:lnSpc>
                <a:spcPct val="116000"/>
              </a:lnSpc>
            </a:pPr>
            <a:r>
              <a:rPr lang="fr-FR" altLang="fr-FR" sz="2600">
                <a:latin typeface="Comic Sans MS" panose="030F0902030302020204" pitchFamily="66" charset="0"/>
              </a:rPr>
              <a:t>e. Sienne est-elle un exemple isolé ?</a:t>
            </a:r>
          </a:p>
          <a:p>
            <a:pPr>
              <a:lnSpc>
                <a:spcPct val="116000"/>
              </a:lnSpc>
            </a:pPr>
            <a:endParaRPr lang="fr-FR" altLang="fr-FR" sz="2600">
              <a:latin typeface="Comic Sans MS" panose="030F0902030302020204" pitchFamily="66" charset="0"/>
            </a:endParaRPr>
          </a:p>
          <a:p>
            <a:pPr>
              <a:lnSpc>
                <a:spcPct val="116000"/>
              </a:lnSpc>
            </a:pPr>
            <a:r>
              <a:rPr lang="fr-FR" altLang="fr-FR" sz="2600">
                <a:latin typeface="Comic Sans MS" panose="030F0902030302020204" pitchFamily="66" charset="0"/>
              </a:rPr>
              <a:t>f. Quel est le statut de la ville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a:extLst>
              <a:ext uri="{FF2B5EF4-FFF2-40B4-BE49-F238E27FC236}">
                <a16:creationId xmlns:a16="http://schemas.microsoft.com/office/drawing/2014/main" id="{E3E3F936-1162-0A4C-B205-5C91EC1AD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575" y="1079500"/>
            <a:ext cx="9005888" cy="5932488"/>
          </a:xfrm>
          <a:prstGeom prst="rect">
            <a:avLst/>
          </a:prstGeom>
          <a:noFill/>
          <a:ln w="18000" cap="flat">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6" name="Text Box 2">
            <a:extLst>
              <a:ext uri="{FF2B5EF4-FFF2-40B4-BE49-F238E27FC236}">
                <a16:creationId xmlns:a16="http://schemas.microsoft.com/office/drawing/2014/main" id="{BBED1025-3DC3-824F-86F5-6FC36B3EC5A7}"/>
              </a:ext>
            </a:extLst>
          </p:cNvPr>
          <p:cNvSpPr txBox="1">
            <a:spLocks noChangeArrowheads="1"/>
          </p:cNvSpPr>
          <p:nvPr/>
        </p:nvSpPr>
        <p:spPr bwMode="auto">
          <a:xfrm>
            <a:off x="179388" y="395288"/>
            <a:ext cx="9720262"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a:latin typeface="Comic Sans MS" panose="030F0902030302020204" pitchFamily="66" charset="0"/>
              </a:rPr>
              <a:t>Le palais communal (hôtel de ville), symbole de la puissance de bourgeois de la ville, </a:t>
            </a:r>
          </a:p>
          <a:p>
            <a:pPr algn="ctr">
              <a:lnSpc>
                <a:spcPct val="116000"/>
              </a:lnSpc>
            </a:pPr>
            <a:r>
              <a:rPr lang="fr-FR" altLang="fr-FR">
                <a:latin typeface="Comic Sans MS" panose="030F0902030302020204" pitchFamily="66" charset="0"/>
              </a:rPr>
              <a:t>Le campo de Sienne achevé au XIVe siècle</a:t>
            </a:r>
          </a:p>
        </p:txBody>
      </p:sp>
      <p:sp>
        <p:nvSpPr>
          <p:cNvPr id="31747" name="Text Box 3">
            <a:extLst>
              <a:ext uri="{FF2B5EF4-FFF2-40B4-BE49-F238E27FC236}">
                <a16:creationId xmlns:a16="http://schemas.microsoft.com/office/drawing/2014/main" id="{842C2C98-8B46-BE46-9328-DF2D10499FB1}"/>
              </a:ext>
            </a:extLst>
          </p:cNvPr>
          <p:cNvSpPr txBox="1">
            <a:spLocks noChangeArrowheads="1"/>
          </p:cNvSpPr>
          <p:nvPr/>
        </p:nvSpPr>
        <p:spPr bwMode="auto">
          <a:xfrm>
            <a:off x="6983413" y="2808288"/>
            <a:ext cx="2160587"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b="1">
                <a:solidFill>
                  <a:srgbClr val="FF3333"/>
                </a:solidFill>
                <a:latin typeface="Comic Sans MS" panose="030F0902030302020204" pitchFamily="66" charset="0"/>
              </a:rPr>
              <a:t>Palais communal</a:t>
            </a:r>
          </a:p>
        </p:txBody>
      </p:sp>
      <p:sp>
        <p:nvSpPr>
          <p:cNvPr id="31748" name="Text Box 4">
            <a:extLst>
              <a:ext uri="{FF2B5EF4-FFF2-40B4-BE49-F238E27FC236}">
                <a16:creationId xmlns:a16="http://schemas.microsoft.com/office/drawing/2014/main" id="{FDE42295-A182-654F-B7ED-768923991034}"/>
              </a:ext>
            </a:extLst>
          </p:cNvPr>
          <p:cNvSpPr txBox="1">
            <a:spLocks noChangeArrowheads="1"/>
          </p:cNvSpPr>
          <p:nvPr/>
        </p:nvSpPr>
        <p:spPr bwMode="auto">
          <a:xfrm>
            <a:off x="3924300" y="1800225"/>
            <a:ext cx="2160588"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b="1">
                <a:solidFill>
                  <a:srgbClr val="FF3333"/>
                </a:solidFill>
                <a:latin typeface="Comic Sans MS" panose="030F0902030302020204" pitchFamily="66" charset="0"/>
              </a:rPr>
              <a:t>Tour de la cité</a:t>
            </a:r>
          </a:p>
        </p:txBody>
      </p:sp>
      <p:sp>
        <p:nvSpPr>
          <p:cNvPr id="31749" name="Text Box 5">
            <a:extLst>
              <a:ext uri="{FF2B5EF4-FFF2-40B4-BE49-F238E27FC236}">
                <a16:creationId xmlns:a16="http://schemas.microsoft.com/office/drawing/2014/main" id="{929E9A84-67DF-6C40-B045-ECA34C65B251}"/>
              </a:ext>
            </a:extLst>
          </p:cNvPr>
          <p:cNvSpPr txBox="1">
            <a:spLocks noChangeArrowheads="1"/>
          </p:cNvSpPr>
          <p:nvPr/>
        </p:nvSpPr>
        <p:spPr bwMode="auto">
          <a:xfrm>
            <a:off x="612775" y="3743325"/>
            <a:ext cx="2879725"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b="1">
                <a:latin typeface="Comic Sans MS" panose="030F0902030302020204" pitchFamily="66" charset="0"/>
              </a:rPr>
              <a:t>Maisons monumentales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AutoShape 1">
            <a:extLst>
              <a:ext uri="{FF2B5EF4-FFF2-40B4-BE49-F238E27FC236}">
                <a16:creationId xmlns:a16="http://schemas.microsoft.com/office/drawing/2014/main" id="{243C01DC-FDB6-3945-9440-E94FC6C46357}"/>
              </a:ext>
            </a:extLst>
          </p:cNvPr>
          <p:cNvSpPr>
            <a:spLocks noChangeArrowheads="1"/>
          </p:cNvSpPr>
          <p:nvPr/>
        </p:nvSpPr>
        <p:spPr bwMode="auto">
          <a:xfrm>
            <a:off x="179388" y="179388"/>
            <a:ext cx="9720262" cy="7199312"/>
          </a:xfrm>
          <a:prstGeom prst="roundRect">
            <a:avLst>
              <a:gd name="adj" fmla="val 19"/>
            </a:avLst>
          </a:prstGeom>
          <a:solidFill>
            <a:srgbClr val="FFFFFF"/>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770" name="Line 2">
            <a:extLst>
              <a:ext uri="{FF2B5EF4-FFF2-40B4-BE49-F238E27FC236}">
                <a16:creationId xmlns:a16="http://schemas.microsoft.com/office/drawing/2014/main" id="{CCAFDD09-4C38-C24E-8006-6E4C8460D422}"/>
              </a:ext>
            </a:extLst>
          </p:cNvPr>
          <p:cNvSpPr>
            <a:spLocks noChangeShapeType="1"/>
          </p:cNvSpPr>
          <p:nvPr/>
        </p:nvSpPr>
        <p:spPr bwMode="auto">
          <a:xfrm>
            <a:off x="179388" y="4859338"/>
            <a:ext cx="9720262" cy="1587"/>
          </a:xfrm>
          <a:prstGeom prst="line">
            <a:avLst/>
          </a:prstGeom>
          <a:noFill/>
          <a:ln w="9525" cap="flat">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2771" name="Text Box 3">
            <a:extLst>
              <a:ext uri="{FF2B5EF4-FFF2-40B4-BE49-F238E27FC236}">
                <a16:creationId xmlns:a16="http://schemas.microsoft.com/office/drawing/2014/main" id="{0F5FAF6E-4BC3-F346-9A71-188CA944BEF2}"/>
              </a:ext>
            </a:extLst>
          </p:cNvPr>
          <p:cNvSpPr txBox="1">
            <a:spLocks noChangeArrowheads="1"/>
          </p:cNvSpPr>
          <p:nvPr/>
        </p:nvSpPr>
        <p:spPr bwMode="auto">
          <a:xfrm>
            <a:off x="252413" y="747713"/>
            <a:ext cx="9539287" cy="4059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lnSpc>
                <a:spcPct val="150000"/>
              </a:lnSpc>
            </a:pPr>
            <a:r>
              <a:rPr lang="fr-FR" altLang="fr-FR" sz="3200" dirty="0">
                <a:solidFill>
                  <a:srgbClr val="0000FF"/>
                </a:solidFill>
                <a:latin typeface="Comic Sans MS" panose="030F0902030302020204" pitchFamily="66" charset="0"/>
                <a:cs typeface="Arial" panose="020B0604020202020204" pitchFamily="34" charset="0"/>
              </a:rPr>
              <a:t>Sienne est une commune. Auparavant dirigée par les nobles, à partir du XIII</a:t>
            </a:r>
            <a:r>
              <a:rPr lang="fr-FR" altLang="fr-FR" sz="3200" baseline="30000" dirty="0">
                <a:solidFill>
                  <a:srgbClr val="0000FF"/>
                </a:solidFill>
                <a:latin typeface="Comic Sans MS" panose="030F0902030302020204" pitchFamily="66" charset="0"/>
                <a:cs typeface="Arial" panose="020B0604020202020204" pitchFamily="34" charset="0"/>
              </a:rPr>
              <a:t>e</a:t>
            </a:r>
            <a:r>
              <a:rPr lang="fr-FR" altLang="fr-FR" sz="3200" dirty="0">
                <a:solidFill>
                  <a:srgbClr val="0000FF"/>
                </a:solidFill>
                <a:latin typeface="Comic Sans MS" panose="030F0902030302020204" pitchFamily="66" charset="0"/>
                <a:cs typeface="Arial" panose="020B0604020202020204" pitchFamily="34" charset="0"/>
              </a:rPr>
              <a:t> siècle, les familles de riches marchands gouvernent et forment le Nove qui a tous les pouvoirs. Sienne est une Cité-Etat à l'image des autres communes italiennes. </a:t>
            </a:r>
          </a:p>
        </p:txBody>
      </p:sp>
      <p:sp>
        <p:nvSpPr>
          <p:cNvPr id="32772" name="Text Box 4">
            <a:extLst>
              <a:ext uri="{FF2B5EF4-FFF2-40B4-BE49-F238E27FC236}">
                <a16:creationId xmlns:a16="http://schemas.microsoft.com/office/drawing/2014/main" id="{5357CFF0-763A-394F-BEB7-5B8A949176B7}"/>
              </a:ext>
            </a:extLst>
          </p:cNvPr>
          <p:cNvSpPr txBox="1">
            <a:spLocks noChangeArrowheads="1"/>
          </p:cNvSpPr>
          <p:nvPr/>
        </p:nvSpPr>
        <p:spPr bwMode="auto">
          <a:xfrm>
            <a:off x="252413" y="4787949"/>
            <a:ext cx="9539287" cy="1931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lnSpc>
                <a:spcPct val="150000"/>
              </a:lnSpc>
            </a:pPr>
            <a:r>
              <a:rPr lang="fr-FR" altLang="fr-FR" sz="2800" dirty="0">
                <a:solidFill>
                  <a:srgbClr val="FF3333"/>
                </a:solidFill>
                <a:latin typeface="Comic Sans MS" panose="030F0902030302020204" pitchFamily="66" charset="0"/>
                <a:cs typeface="Arial" panose="020B0604020202020204" pitchFamily="34" charset="0"/>
              </a:rPr>
              <a:t>Les villes obtiennent des libertés : certaines se gouvernent elles-mêmes (charte de commune) ou sont des Cités-Etats aux mains des grandes familles bourgeoises.</a:t>
            </a:r>
          </a:p>
        </p:txBody>
      </p:sp>
      <p:sp>
        <p:nvSpPr>
          <p:cNvPr id="32773" name="Text Box 5">
            <a:extLst>
              <a:ext uri="{FF2B5EF4-FFF2-40B4-BE49-F238E27FC236}">
                <a16:creationId xmlns:a16="http://schemas.microsoft.com/office/drawing/2014/main" id="{8FDA8655-D989-4B49-AC00-7D076D56DA75}"/>
              </a:ext>
            </a:extLst>
          </p:cNvPr>
          <p:cNvSpPr txBox="1">
            <a:spLocks noChangeArrowheads="1"/>
          </p:cNvSpPr>
          <p:nvPr/>
        </p:nvSpPr>
        <p:spPr bwMode="auto">
          <a:xfrm>
            <a:off x="179388" y="179388"/>
            <a:ext cx="9720262"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3200" b="1" u="sng">
                <a:latin typeface="Comic Sans MS" panose="030F0902030302020204" pitchFamily="66" charset="0"/>
              </a:rPr>
              <a:t>Dans le domaine politique</a:t>
            </a:r>
          </a:p>
        </p:txBody>
      </p:sp>
      <p:sp>
        <p:nvSpPr>
          <p:cNvPr id="32774" name="AutoShape 6">
            <a:extLst>
              <a:ext uri="{FF2B5EF4-FFF2-40B4-BE49-F238E27FC236}">
                <a16:creationId xmlns:a16="http://schemas.microsoft.com/office/drawing/2014/main" id="{0C1A0A35-C1CF-F74D-A5A2-9CE84CC01AC0}"/>
              </a:ext>
            </a:extLst>
          </p:cNvPr>
          <p:cNvSpPr>
            <a:spLocks noChangeArrowheads="1"/>
          </p:cNvSpPr>
          <p:nvPr/>
        </p:nvSpPr>
        <p:spPr bwMode="auto">
          <a:xfrm>
            <a:off x="3240088" y="935831"/>
            <a:ext cx="1979612"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775" name="AutoShape 7">
            <a:extLst>
              <a:ext uri="{FF2B5EF4-FFF2-40B4-BE49-F238E27FC236}">
                <a16:creationId xmlns:a16="http://schemas.microsoft.com/office/drawing/2014/main" id="{ED41E773-8FCA-D14F-AE68-0B911489646F}"/>
              </a:ext>
            </a:extLst>
          </p:cNvPr>
          <p:cNvSpPr>
            <a:spLocks noChangeArrowheads="1"/>
          </p:cNvSpPr>
          <p:nvPr/>
        </p:nvSpPr>
        <p:spPr bwMode="auto">
          <a:xfrm>
            <a:off x="971550" y="1692275"/>
            <a:ext cx="1439863"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776" name="AutoShape 8">
            <a:extLst>
              <a:ext uri="{FF2B5EF4-FFF2-40B4-BE49-F238E27FC236}">
                <a16:creationId xmlns:a16="http://schemas.microsoft.com/office/drawing/2014/main" id="{58BE4C5D-1F7A-1545-976B-9CBBC0E37144}"/>
              </a:ext>
            </a:extLst>
          </p:cNvPr>
          <p:cNvSpPr>
            <a:spLocks noChangeArrowheads="1"/>
          </p:cNvSpPr>
          <p:nvPr/>
        </p:nvSpPr>
        <p:spPr bwMode="auto">
          <a:xfrm>
            <a:off x="2303463" y="2411685"/>
            <a:ext cx="2195512"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777" name="AutoShape 9">
            <a:extLst>
              <a:ext uri="{FF2B5EF4-FFF2-40B4-BE49-F238E27FC236}">
                <a16:creationId xmlns:a16="http://schemas.microsoft.com/office/drawing/2014/main" id="{0ECEFCBF-CCC8-0F44-A01C-08670CE0E87E}"/>
              </a:ext>
            </a:extLst>
          </p:cNvPr>
          <p:cNvSpPr>
            <a:spLocks noChangeArrowheads="1"/>
          </p:cNvSpPr>
          <p:nvPr/>
        </p:nvSpPr>
        <p:spPr bwMode="auto">
          <a:xfrm>
            <a:off x="252413" y="3131765"/>
            <a:ext cx="1116012"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778" name="AutoShape 10">
            <a:extLst>
              <a:ext uri="{FF2B5EF4-FFF2-40B4-BE49-F238E27FC236}">
                <a16:creationId xmlns:a16="http://schemas.microsoft.com/office/drawing/2014/main" id="{473DB7ED-2582-F149-90F1-A175CF9C1EF3}"/>
              </a:ext>
            </a:extLst>
          </p:cNvPr>
          <p:cNvSpPr>
            <a:spLocks noChangeArrowheads="1"/>
          </p:cNvSpPr>
          <p:nvPr/>
        </p:nvSpPr>
        <p:spPr bwMode="auto">
          <a:xfrm>
            <a:off x="5328344" y="4920432"/>
            <a:ext cx="1440160"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779" name="AutoShape 11">
            <a:extLst>
              <a:ext uri="{FF2B5EF4-FFF2-40B4-BE49-F238E27FC236}">
                <a16:creationId xmlns:a16="http://schemas.microsoft.com/office/drawing/2014/main" id="{EDCDFBF7-2298-384D-BFA4-9D8A89F86510}"/>
              </a:ext>
            </a:extLst>
          </p:cNvPr>
          <p:cNvSpPr>
            <a:spLocks noChangeArrowheads="1"/>
          </p:cNvSpPr>
          <p:nvPr/>
        </p:nvSpPr>
        <p:spPr bwMode="auto">
          <a:xfrm>
            <a:off x="252412" y="5591510"/>
            <a:ext cx="1979587"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2780" name="AutoShape 12">
            <a:extLst>
              <a:ext uri="{FF2B5EF4-FFF2-40B4-BE49-F238E27FC236}">
                <a16:creationId xmlns:a16="http://schemas.microsoft.com/office/drawing/2014/main" id="{DF7406E7-C1E0-E248-8E84-FE1DC31EDFD2}"/>
              </a:ext>
            </a:extLst>
          </p:cNvPr>
          <p:cNvSpPr>
            <a:spLocks noChangeArrowheads="1"/>
          </p:cNvSpPr>
          <p:nvPr/>
        </p:nvSpPr>
        <p:spPr bwMode="auto">
          <a:xfrm>
            <a:off x="253493" y="6823124"/>
            <a:ext cx="2157919"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checkerboard(across)">
                                      <p:cBhvr>
                                        <p:cTn id="7" dur="500"/>
                                        <p:tgtEl>
                                          <p:spTgt spid="3277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2778"/>
                                        </p:tgtEl>
                                        <p:attrNameLst>
                                          <p:attrName>style.visibility</p:attrName>
                                        </p:attrNameLst>
                                      </p:cBhvr>
                                      <p:to>
                                        <p:strVal val="visible"/>
                                      </p:to>
                                    </p:set>
                                    <p:animEffect transition="in" filter="checkerboard(across)">
                                      <p:cBhvr>
                                        <p:cTn id="10" dur="500"/>
                                        <p:tgtEl>
                                          <p:spTgt spid="32778"/>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2779"/>
                                        </p:tgtEl>
                                        <p:attrNameLst>
                                          <p:attrName>style.visibility</p:attrName>
                                        </p:attrNameLst>
                                      </p:cBhvr>
                                      <p:to>
                                        <p:strVal val="visible"/>
                                      </p:to>
                                    </p:set>
                                    <p:animEffect transition="in" filter="checkerboard(across)">
                                      <p:cBhvr>
                                        <p:cTn id="13" dur="500"/>
                                        <p:tgtEl>
                                          <p:spTgt spid="32779"/>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32780"/>
                                        </p:tgtEl>
                                        <p:attrNameLst>
                                          <p:attrName>style.visibility</p:attrName>
                                        </p:attrNameLst>
                                      </p:cBhvr>
                                      <p:to>
                                        <p:strVal val="visible"/>
                                      </p:to>
                                    </p:set>
                                    <p:animEffect transition="in" filter="checkerboard(across)">
                                      <p:cBhvr>
                                        <p:cTn id="16" dur="500"/>
                                        <p:tgtEl>
                                          <p:spTgt spid="32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P spid="32778" grpId="0" animBg="1"/>
      <p:bldP spid="32779" grpId="0" animBg="1"/>
      <p:bldP spid="3278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B91E56EC-A1CB-4343-841D-FA34539AB567}"/>
              </a:ext>
            </a:extLst>
          </p:cNvPr>
          <p:cNvSpPr txBox="1">
            <a:spLocks noChangeArrowheads="1"/>
          </p:cNvSpPr>
          <p:nvPr/>
        </p:nvSpPr>
        <p:spPr bwMode="auto">
          <a:xfrm>
            <a:off x="228600" y="179388"/>
            <a:ext cx="9621838" cy="553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lnSpc>
                <a:spcPct val="116000"/>
              </a:lnSpc>
            </a:pPr>
            <a:r>
              <a:rPr lang="fr-FR" altLang="fr-FR" sz="2800">
                <a:solidFill>
                  <a:srgbClr val="FF0000"/>
                </a:solidFill>
                <a:latin typeface="Comic Sans MS" panose="030F0902030302020204" pitchFamily="66" charset="0"/>
              </a:rPr>
              <a:t>Définitions</a:t>
            </a:r>
          </a:p>
          <a:p>
            <a:pPr algn="just">
              <a:lnSpc>
                <a:spcPct val="116000"/>
              </a:lnSpc>
            </a:pPr>
            <a:endParaRPr lang="fr-FR" altLang="fr-FR" sz="2800">
              <a:latin typeface="Comic Sans MS" panose="030F0902030302020204" pitchFamily="66" charset="0"/>
            </a:endParaRPr>
          </a:p>
          <a:p>
            <a:pPr algn="just">
              <a:lnSpc>
                <a:spcPct val="174000"/>
              </a:lnSpc>
            </a:pPr>
            <a:r>
              <a:rPr lang="fr-FR" altLang="fr-FR" sz="2800">
                <a:solidFill>
                  <a:srgbClr val="FF0000"/>
                </a:solidFill>
                <a:latin typeface="Comic Sans MS" panose="030F0902030302020204" pitchFamily="66" charset="0"/>
              </a:rPr>
              <a:t>Cité-Etat</a:t>
            </a:r>
            <a:r>
              <a:rPr lang="fr-FR" altLang="fr-FR" sz="2800">
                <a:latin typeface="Comic Sans MS" panose="030F0902030302020204" pitchFamily="66" charset="0"/>
              </a:rPr>
              <a:t> </a:t>
            </a:r>
            <a:r>
              <a:rPr lang="fr-FR" altLang="fr-FR" sz="2800">
                <a:solidFill>
                  <a:srgbClr val="0000FF"/>
                </a:solidFill>
                <a:latin typeface="Comic Sans MS" panose="030F0902030302020204" pitchFamily="66" charset="0"/>
              </a:rPr>
              <a:t>: ville ayant un gouvernement indépendant des cités ou des États voisins. Les familles les plus riches dirigent alors ces Cités-Etats.</a:t>
            </a:r>
          </a:p>
          <a:p>
            <a:pPr algn="just">
              <a:lnSpc>
                <a:spcPct val="174000"/>
              </a:lnSpc>
            </a:pPr>
            <a:endParaRPr lang="fr-FR" altLang="fr-FR" sz="2800">
              <a:solidFill>
                <a:srgbClr val="0000FF"/>
              </a:solidFill>
              <a:latin typeface="Comic Sans MS" panose="030F0902030302020204" pitchFamily="66" charset="0"/>
            </a:endParaRPr>
          </a:p>
          <a:p>
            <a:pPr algn="just">
              <a:lnSpc>
                <a:spcPct val="174000"/>
              </a:lnSpc>
            </a:pPr>
            <a:r>
              <a:rPr lang="fr-FR" altLang="fr-FR" sz="2800">
                <a:solidFill>
                  <a:srgbClr val="FF3333"/>
                </a:solidFill>
                <a:latin typeface="Comic Sans MS" panose="030F0902030302020204" pitchFamily="66" charset="0"/>
              </a:rPr>
              <a:t>Commune</a:t>
            </a:r>
            <a:r>
              <a:rPr lang="fr-FR" altLang="fr-FR" sz="2800">
                <a:solidFill>
                  <a:srgbClr val="0000FF"/>
                </a:solidFill>
                <a:latin typeface="Comic Sans MS" panose="030F0902030302020204" pitchFamily="66" charset="0"/>
              </a:rPr>
              <a:t> : Ville affranchie ayant obtenu des droits du seigneur ou du roi (fiscaux, gestion administrative...).</a:t>
            </a:r>
          </a:p>
        </p:txBody>
      </p:sp>
      <p:sp>
        <p:nvSpPr>
          <p:cNvPr id="33794" name="AutoShape 2">
            <a:extLst>
              <a:ext uri="{FF2B5EF4-FFF2-40B4-BE49-F238E27FC236}">
                <a16:creationId xmlns:a16="http://schemas.microsoft.com/office/drawing/2014/main" id="{45851334-C6FC-5145-BC7C-519481EC8EA2}"/>
              </a:ext>
            </a:extLst>
          </p:cNvPr>
          <p:cNvSpPr>
            <a:spLocks noChangeArrowheads="1"/>
          </p:cNvSpPr>
          <p:nvPr/>
        </p:nvSpPr>
        <p:spPr bwMode="auto">
          <a:xfrm>
            <a:off x="2160588" y="1403573"/>
            <a:ext cx="828675"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3795" name="AutoShape 3">
            <a:extLst>
              <a:ext uri="{FF2B5EF4-FFF2-40B4-BE49-F238E27FC236}">
                <a16:creationId xmlns:a16="http://schemas.microsoft.com/office/drawing/2014/main" id="{537939DF-831F-B84A-AC65-A9281E1C82AF}"/>
              </a:ext>
            </a:extLst>
          </p:cNvPr>
          <p:cNvSpPr>
            <a:spLocks noChangeArrowheads="1"/>
          </p:cNvSpPr>
          <p:nvPr/>
        </p:nvSpPr>
        <p:spPr bwMode="auto">
          <a:xfrm>
            <a:off x="6983413" y="1403573"/>
            <a:ext cx="2124075"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3796" name="AutoShape 4">
            <a:extLst>
              <a:ext uri="{FF2B5EF4-FFF2-40B4-BE49-F238E27FC236}">
                <a16:creationId xmlns:a16="http://schemas.microsoft.com/office/drawing/2014/main" id="{ECE8CB3B-EE51-C84E-9DD3-45D29A020DDD}"/>
              </a:ext>
            </a:extLst>
          </p:cNvPr>
          <p:cNvSpPr>
            <a:spLocks noChangeArrowheads="1"/>
          </p:cNvSpPr>
          <p:nvPr/>
        </p:nvSpPr>
        <p:spPr bwMode="auto">
          <a:xfrm>
            <a:off x="8640763" y="2123653"/>
            <a:ext cx="1187450"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3797" name="AutoShape 5">
            <a:extLst>
              <a:ext uri="{FF2B5EF4-FFF2-40B4-BE49-F238E27FC236}">
                <a16:creationId xmlns:a16="http://schemas.microsoft.com/office/drawing/2014/main" id="{0CEC8C34-0766-4141-82BA-9D51BBBEE9D9}"/>
              </a:ext>
            </a:extLst>
          </p:cNvPr>
          <p:cNvSpPr>
            <a:spLocks noChangeArrowheads="1"/>
          </p:cNvSpPr>
          <p:nvPr/>
        </p:nvSpPr>
        <p:spPr bwMode="auto">
          <a:xfrm>
            <a:off x="3060700" y="4355901"/>
            <a:ext cx="1944688"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3798" name="AutoShape 6">
            <a:extLst>
              <a:ext uri="{FF2B5EF4-FFF2-40B4-BE49-F238E27FC236}">
                <a16:creationId xmlns:a16="http://schemas.microsoft.com/office/drawing/2014/main" id="{7EB491CC-7E87-9F47-934B-3ED0782C65F2}"/>
              </a:ext>
            </a:extLst>
          </p:cNvPr>
          <p:cNvSpPr>
            <a:spLocks noChangeArrowheads="1"/>
          </p:cNvSpPr>
          <p:nvPr/>
        </p:nvSpPr>
        <p:spPr bwMode="auto">
          <a:xfrm>
            <a:off x="8099425" y="4355901"/>
            <a:ext cx="1187450"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7FCCD5EB-0E13-1948-9A7C-CFD5861CFE98}"/>
              </a:ext>
            </a:extLst>
          </p:cNvPr>
          <p:cNvSpPr txBox="1">
            <a:spLocks noChangeArrowheads="1"/>
          </p:cNvSpPr>
          <p:nvPr/>
        </p:nvSpPr>
        <p:spPr bwMode="auto">
          <a:xfrm>
            <a:off x="431800" y="251445"/>
            <a:ext cx="9180512" cy="10688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dirty="0">
                <a:solidFill>
                  <a:srgbClr val="FF0000"/>
                </a:solidFill>
                <a:latin typeface="Comic Sans MS" panose="030F0902030302020204" pitchFamily="66" charset="0"/>
              </a:rPr>
              <a:t>EXERCICE CARTOGRAPHIQUE</a:t>
            </a:r>
          </a:p>
          <a:p>
            <a:pPr algn="ctr">
              <a:lnSpc>
                <a:spcPct val="116000"/>
              </a:lnSpc>
            </a:pPr>
            <a:endParaRPr lang="fr-FR" altLang="fr-FR" dirty="0">
              <a:solidFill>
                <a:srgbClr val="FF0000"/>
              </a:solidFill>
              <a:latin typeface="Comic Sans MS" panose="030F0902030302020204" pitchFamily="66" charset="0"/>
            </a:endParaRPr>
          </a:p>
          <a:p>
            <a:pPr algn="ctr">
              <a:lnSpc>
                <a:spcPct val="116000"/>
              </a:lnSpc>
            </a:pPr>
            <a:r>
              <a:rPr lang="fr-FR" altLang="fr-FR" dirty="0">
                <a:solidFill>
                  <a:srgbClr val="FF0000"/>
                </a:solidFill>
                <a:latin typeface="Comic Sans MS" panose="030F0902030302020204" pitchFamily="66" charset="0"/>
              </a:rPr>
              <a:t>LAISSER UNE PAGE POUR COLLER CARTE</a:t>
            </a:r>
          </a:p>
          <a:p>
            <a:pPr algn="ctr">
              <a:lnSpc>
                <a:spcPct val="116000"/>
              </a:lnSpc>
            </a:pPr>
            <a:endParaRPr lang="fr-FR" altLang="fr-FR" dirty="0">
              <a:latin typeface="Comic Sans MS" panose="030F0902030302020204" pitchFamily="66" charset="0"/>
            </a:endParaRPr>
          </a:p>
        </p:txBody>
      </p:sp>
      <p:sp>
        <p:nvSpPr>
          <p:cNvPr id="2" name="Rectangle 1">
            <a:extLst>
              <a:ext uri="{FF2B5EF4-FFF2-40B4-BE49-F238E27FC236}">
                <a16:creationId xmlns:a16="http://schemas.microsoft.com/office/drawing/2014/main" id="{36CE51AB-0D06-4E46-B0B0-81A6701C9735}"/>
              </a:ext>
            </a:extLst>
          </p:cNvPr>
          <p:cNvSpPr/>
          <p:nvPr/>
        </p:nvSpPr>
        <p:spPr>
          <a:xfrm>
            <a:off x="125512" y="1835621"/>
            <a:ext cx="9793088" cy="5244769"/>
          </a:xfrm>
          <a:prstGeom prst="rect">
            <a:avLst/>
          </a:prstGeom>
        </p:spPr>
        <p:txBody>
          <a:bodyPr wrap="square">
            <a:spAutoFit/>
          </a:bodyPr>
          <a:lstStyle/>
          <a:p>
            <a:pPr algn="ctr">
              <a:spcAft>
                <a:spcPts val="0"/>
              </a:spcAft>
            </a:pPr>
            <a:r>
              <a:rPr lang="fr-FR" b="1" dirty="0">
                <a:latin typeface="Comic Sans MS" panose="030F0902030302020204" pitchFamily="66" charset="0"/>
                <a:ea typeface="Calibri" panose="020F0502020204030204" pitchFamily="34" charset="0"/>
                <a:cs typeface="Times New Roman" panose="02020603050405020304" pitchFamily="18" charset="0"/>
              </a:rPr>
              <a:t>Compétence - Pratiquer différents langages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fr-FR" b="1" dirty="0">
                <a:latin typeface="Comic Sans MS" panose="030F0902030302020204" pitchFamily="66" charset="0"/>
                <a:ea typeface="Calibri" panose="020F0502020204030204" pitchFamily="34" charset="0"/>
                <a:cs typeface="Times New Roman" panose="02020603050405020304" pitchFamily="18" charset="0"/>
              </a:rPr>
              <a:t>Réaliser une production cartographique :</a:t>
            </a:r>
            <a:r>
              <a:rPr lang="fr-FR" dirty="0">
                <a:latin typeface="Comic Sans MS" panose="030F0902030302020204" pitchFamily="66" charset="0"/>
                <a:ea typeface="Calibri" panose="020F0502020204030204" pitchFamily="34" charset="0"/>
                <a:cs typeface="Times New Roman" panose="02020603050405020304" pitchFamily="18" charset="0"/>
              </a:rPr>
              <a:t> Les villes et le commerce en Europe occidentale (XII</a:t>
            </a:r>
            <a:r>
              <a:rPr lang="fr-FR" baseline="30000" dirty="0">
                <a:latin typeface="Comic Sans MS" panose="030F0902030302020204" pitchFamily="66" charset="0"/>
                <a:ea typeface="Calibri" panose="020F0502020204030204" pitchFamily="34" charset="0"/>
                <a:cs typeface="Times New Roman" panose="02020603050405020304" pitchFamily="18" charset="0"/>
              </a:rPr>
              <a:t>e</a:t>
            </a:r>
            <a:r>
              <a:rPr lang="fr-FR" dirty="0">
                <a:latin typeface="Comic Sans MS" panose="030F0902030302020204" pitchFamily="66" charset="0"/>
                <a:ea typeface="Calibri" panose="020F0502020204030204" pitchFamily="34" charset="0"/>
                <a:cs typeface="Times New Roman" panose="02020603050405020304" pitchFamily="18" charset="0"/>
              </a:rPr>
              <a:t>-XIII</a:t>
            </a:r>
            <a:r>
              <a:rPr lang="fr-FR" baseline="30000" dirty="0">
                <a:latin typeface="Comic Sans MS" panose="030F0902030302020204" pitchFamily="66" charset="0"/>
                <a:ea typeface="Calibri" panose="020F0502020204030204" pitchFamily="34" charset="0"/>
                <a:cs typeface="Times New Roman" panose="02020603050405020304" pitchFamily="18" charset="0"/>
              </a:rPr>
              <a:t>e</a:t>
            </a:r>
            <a:r>
              <a:rPr lang="fr-FR" dirty="0">
                <a:latin typeface="Comic Sans MS" panose="030F0902030302020204" pitchFamily="66" charset="0"/>
                <a:ea typeface="Calibri" panose="020F0502020204030204" pitchFamily="34" charset="0"/>
                <a:cs typeface="Times New Roman" panose="02020603050405020304" pitchFamily="18" charset="0"/>
              </a:rPr>
              <a:t> siècles)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fr-FR" dirty="0">
                <a:latin typeface="Comic Sans MS" panose="030F0902030302020204" pitchFamily="66" charset="0"/>
                <a:ea typeface="Calibri" panose="020F0502020204030204" pitchFamily="34" charset="0"/>
                <a:cs typeface="Times New Roman" panose="02020603050405020304" pitchFamily="18" charset="0"/>
              </a:rPr>
              <a:t>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fr-FR" dirty="0">
                <a:latin typeface="Comic Sans MS" panose="030F0902030302020204" pitchFamily="66" charset="0"/>
                <a:ea typeface="Calibri" panose="020F0502020204030204" pitchFamily="34" charset="0"/>
                <a:cs typeface="Times New Roman" panose="02020603050405020304" pitchFamily="18" charset="0"/>
              </a:rPr>
              <a:t>A partir du document déposé sur le blog, réalise la carte sur les villes et le commerce en Europe occidentale (XII</a:t>
            </a:r>
            <a:r>
              <a:rPr lang="fr-FR" baseline="30000" dirty="0">
                <a:latin typeface="Comic Sans MS" panose="030F0902030302020204" pitchFamily="66" charset="0"/>
                <a:ea typeface="Calibri" panose="020F0502020204030204" pitchFamily="34" charset="0"/>
                <a:cs typeface="Times New Roman" panose="02020603050405020304" pitchFamily="18" charset="0"/>
              </a:rPr>
              <a:t>e</a:t>
            </a:r>
            <a:r>
              <a:rPr lang="fr-FR" dirty="0">
                <a:latin typeface="Comic Sans MS" panose="030F0902030302020204" pitchFamily="66" charset="0"/>
                <a:ea typeface="Calibri" panose="020F0502020204030204" pitchFamily="34" charset="0"/>
                <a:cs typeface="Times New Roman" panose="02020603050405020304" pitchFamily="18" charset="0"/>
              </a:rPr>
              <a:t>-XIII</a:t>
            </a:r>
            <a:r>
              <a:rPr lang="fr-FR" baseline="30000" dirty="0">
                <a:latin typeface="Comic Sans MS" panose="030F0902030302020204" pitchFamily="66" charset="0"/>
                <a:ea typeface="Calibri" panose="020F0502020204030204" pitchFamily="34" charset="0"/>
                <a:cs typeface="Times New Roman" panose="02020603050405020304" pitchFamily="18" charset="0"/>
              </a:rPr>
              <a:t>e</a:t>
            </a:r>
            <a:r>
              <a:rPr lang="fr-FR" dirty="0">
                <a:latin typeface="Comic Sans MS" panose="030F0902030302020204" pitchFamily="66" charset="0"/>
                <a:ea typeface="Calibri" panose="020F0502020204030204" pitchFamily="34" charset="0"/>
                <a:cs typeface="Times New Roman" panose="02020603050405020304" pitchFamily="18" charset="0"/>
              </a:rPr>
              <a:t> siècles). Suis les consignes suivantes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fr-FR" dirty="0">
                <a:latin typeface="Comic Sans MS" panose="030F0902030302020204" pitchFamily="66" charset="0"/>
                <a:ea typeface="Calibri" panose="020F0502020204030204" pitchFamily="34" charset="0"/>
                <a:cs typeface="Times New Roman" panose="02020603050405020304" pitchFamily="18" charset="0"/>
              </a:rPr>
              <a:t>1. Colorie en rouge les points représentant les villes. </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fr-FR" dirty="0">
                <a:latin typeface="Comic Sans MS" panose="030F0902030302020204" pitchFamily="66" charset="0"/>
                <a:ea typeface="Calibri" panose="020F0502020204030204" pitchFamily="34" charset="0"/>
                <a:cs typeface="Times New Roman" panose="02020603050405020304" pitchFamily="18" charset="0"/>
              </a:rPr>
              <a:t>2. Écris sur les traits gris indiqués le nom des villes de plus de 100 000 habitantes et habitants en lettres capitales rouges.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fr-FR" dirty="0">
                <a:latin typeface="Comic Sans MS" panose="030F0902030302020204" pitchFamily="66" charset="0"/>
                <a:ea typeface="Calibri" panose="020F0502020204030204" pitchFamily="34" charset="0"/>
                <a:cs typeface="Times New Roman" panose="02020603050405020304" pitchFamily="18" charset="0"/>
              </a:rPr>
              <a:t>3.  Écris sur les traits gris indiqués le nom des villes importantes en lettres minuscules rouges.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fr-FR" dirty="0">
                <a:latin typeface="Comic Sans MS" panose="030F0902030302020204" pitchFamily="66" charset="0"/>
                <a:ea typeface="Calibri" panose="020F0502020204030204" pitchFamily="34" charset="0"/>
                <a:cs typeface="Times New Roman" panose="02020603050405020304" pitchFamily="18" charset="0"/>
              </a:rPr>
              <a:t>4. Colorie en orange le Nord de l’Italie ; en vert, la Flandre.</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fr-FR" dirty="0">
                <a:latin typeface="Comic Sans MS" panose="030F0902030302020204" pitchFamily="66" charset="0"/>
                <a:ea typeface="Calibri" panose="020F0502020204030204" pitchFamily="34" charset="0"/>
                <a:cs typeface="Times New Roman" panose="02020603050405020304" pitchFamily="18" charset="0"/>
              </a:rPr>
              <a:t>5. Trace en rouge les routes terrestres et en bleu les routes maritimes.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fr-FR" dirty="0">
                <a:latin typeface="Comic Sans MS" panose="030F0902030302020204" pitchFamily="66" charset="0"/>
                <a:ea typeface="Calibri" panose="020F0502020204030204" pitchFamily="34" charset="0"/>
                <a:cs typeface="Times New Roman" panose="02020603050405020304" pitchFamily="18" charset="0"/>
              </a:rPr>
              <a:t>6. Écris dans les cadres et en lettres minuscules noirs les produits échangés.</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fr-FR" dirty="0">
                <a:latin typeface="Comic Sans MS" panose="030F0902030302020204" pitchFamily="66" charset="0"/>
                <a:ea typeface="Calibri" panose="020F0502020204030204" pitchFamily="34" charset="0"/>
                <a:cs typeface="Times New Roman" panose="02020603050405020304" pitchFamily="18" charset="0"/>
              </a:rPr>
              <a:t>7. Organise la légende (donne des titres aux parties) et donne un titre.</a:t>
            </a:r>
            <a:endParaRPr lang="fr-FR" sz="2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fr-FR" b="1" dirty="0">
                <a:latin typeface="Comic Sans MS" panose="030F0902030302020204" pitchFamily="66" charset="0"/>
                <a:ea typeface="Calibri" panose="020F0502020204030204" pitchFamily="34" charset="0"/>
                <a:cs typeface="Times New Roman" panose="02020603050405020304" pitchFamily="18" charset="0"/>
              </a:rPr>
              <a:t>ATTENTION : le respect des consignes et la propreté du travail sont évalués.</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D71595F1-3E6D-A846-9041-6B02C2F9F8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792" y="395461"/>
            <a:ext cx="9359900" cy="5935662"/>
          </a:xfrm>
          <a:prstGeom prst="rect">
            <a:avLst/>
          </a:prstGeom>
          <a:noFill/>
          <a:ln w="18000" cap="flat">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83418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1C0C66CE-965E-EB4C-AEE1-2AF423DB1A0F}"/>
              </a:ext>
            </a:extLst>
          </p:cNvPr>
          <p:cNvSpPr txBox="1">
            <a:spLocks noChangeArrowheads="1"/>
          </p:cNvSpPr>
          <p:nvPr/>
        </p:nvSpPr>
        <p:spPr bwMode="auto">
          <a:xfrm>
            <a:off x="503238" y="71438"/>
            <a:ext cx="7534275"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lnSpc>
                <a:spcPct val="116000"/>
              </a:lnSpc>
            </a:pPr>
            <a:r>
              <a:rPr lang="fr-FR" altLang="fr-FR" sz="4400" b="1" u="sng">
                <a:solidFill>
                  <a:srgbClr val="FF3333"/>
                </a:solidFill>
                <a:latin typeface="Comic Sans MS" panose="030F0902030302020204" pitchFamily="66" charset="0"/>
              </a:rPr>
              <a:t>III. L' Église dans la ville</a:t>
            </a:r>
          </a:p>
        </p:txBody>
      </p:sp>
      <p:sp>
        <p:nvSpPr>
          <p:cNvPr id="35842" name="Line 2">
            <a:extLst>
              <a:ext uri="{FF2B5EF4-FFF2-40B4-BE49-F238E27FC236}">
                <a16:creationId xmlns:a16="http://schemas.microsoft.com/office/drawing/2014/main" id="{9D3A6181-BF22-554E-AC5C-DE60ADB6F987}"/>
              </a:ext>
            </a:extLst>
          </p:cNvPr>
          <p:cNvSpPr>
            <a:spLocks noChangeShapeType="1"/>
          </p:cNvSpPr>
          <p:nvPr/>
        </p:nvSpPr>
        <p:spPr bwMode="auto">
          <a:xfrm>
            <a:off x="360363" y="36513"/>
            <a:ext cx="1587" cy="7559675"/>
          </a:xfrm>
          <a:prstGeom prst="line">
            <a:avLst/>
          </a:prstGeom>
          <a:noFill/>
          <a:ln w="36000" cap="flat">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5843" name="Text Box 3">
            <a:extLst>
              <a:ext uri="{FF2B5EF4-FFF2-40B4-BE49-F238E27FC236}">
                <a16:creationId xmlns:a16="http://schemas.microsoft.com/office/drawing/2014/main" id="{CD0D0AD4-37B1-FB45-9CB1-AF3CD93D4CA4}"/>
              </a:ext>
            </a:extLst>
          </p:cNvPr>
          <p:cNvSpPr txBox="1">
            <a:spLocks noChangeArrowheads="1"/>
          </p:cNvSpPr>
          <p:nvPr/>
        </p:nvSpPr>
        <p:spPr bwMode="auto">
          <a:xfrm>
            <a:off x="1368425" y="1223963"/>
            <a:ext cx="8170863"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3600" b="1" u="sng">
                <a:solidFill>
                  <a:srgbClr val="008000"/>
                </a:solidFill>
                <a:latin typeface="Comic Sans MS" panose="030F0902030302020204" pitchFamily="66" charset="0"/>
              </a:rPr>
              <a:t>A. Des nouvelles églises en ville</a:t>
            </a:r>
          </a:p>
        </p:txBody>
      </p:sp>
      <p:sp>
        <p:nvSpPr>
          <p:cNvPr id="35844" name="Text Box 4">
            <a:extLst>
              <a:ext uri="{FF2B5EF4-FFF2-40B4-BE49-F238E27FC236}">
                <a16:creationId xmlns:a16="http://schemas.microsoft.com/office/drawing/2014/main" id="{D5B8B8C4-4000-2547-97A4-1B0D72139E98}"/>
              </a:ext>
            </a:extLst>
          </p:cNvPr>
          <p:cNvSpPr txBox="1">
            <a:spLocks noChangeArrowheads="1"/>
          </p:cNvSpPr>
          <p:nvPr/>
        </p:nvSpPr>
        <p:spPr bwMode="auto">
          <a:xfrm>
            <a:off x="504825" y="2124075"/>
            <a:ext cx="9396413" cy="4859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355600" algn="l"/>
                <a:tab pos="711200" algn="l"/>
                <a:tab pos="1065213" algn="l"/>
                <a:tab pos="1420813" algn="l"/>
                <a:tab pos="1778000" algn="l"/>
                <a:tab pos="2133600" algn="l"/>
                <a:tab pos="2487613" algn="l"/>
                <a:tab pos="2843213" algn="l"/>
                <a:tab pos="3200400" algn="l"/>
                <a:tab pos="3556000" algn="l"/>
                <a:tab pos="3911600" algn="l"/>
                <a:tab pos="4265613"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355600" algn="l"/>
                <a:tab pos="711200" algn="l"/>
                <a:tab pos="1065213" algn="l"/>
                <a:tab pos="1420813" algn="l"/>
                <a:tab pos="1778000" algn="l"/>
                <a:tab pos="2133600" algn="l"/>
                <a:tab pos="2487613" algn="l"/>
                <a:tab pos="2843213" algn="l"/>
                <a:tab pos="3200400" algn="l"/>
                <a:tab pos="3556000" algn="l"/>
                <a:tab pos="3911600" algn="l"/>
                <a:tab pos="4265613"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355600" algn="l"/>
                <a:tab pos="711200" algn="l"/>
                <a:tab pos="1065213" algn="l"/>
                <a:tab pos="1420813" algn="l"/>
                <a:tab pos="1778000" algn="l"/>
                <a:tab pos="2133600" algn="l"/>
                <a:tab pos="2487613" algn="l"/>
                <a:tab pos="2843213" algn="l"/>
                <a:tab pos="3200400" algn="l"/>
                <a:tab pos="3556000" algn="l"/>
                <a:tab pos="3911600" algn="l"/>
                <a:tab pos="4265613"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355600" algn="l"/>
                <a:tab pos="711200" algn="l"/>
                <a:tab pos="1065213" algn="l"/>
                <a:tab pos="1420813" algn="l"/>
                <a:tab pos="1778000" algn="l"/>
                <a:tab pos="2133600" algn="l"/>
                <a:tab pos="2487613" algn="l"/>
                <a:tab pos="2843213" algn="l"/>
                <a:tab pos="3200400" algn="l"/>
                <a:tab pos="3556000" algn="l"/>
                <a:tab pos="3911600" algn="l"/>
                <a:tab pos="4265613"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355600" algn="l"/>
                <a:tab pos="711200" algn="l"/>
                <a:tab pos="1065213" algn="l"/>
                <a:tab pos="1420813" algn="l"/>
                <a:tab pos="1778000" algn="l"/>
                <a:tab pos="2133600" algn="l"/>
                <a:tab pos="2487613" algn="l"/>
                <a:tab pos="2843213" algn="l"/>
                <a:tab pos="3200400" algn="l"/>
                <a:tab pos="3556000" algn="l"/>
                <a:tab pos="3911600" algn="l"/>
                <a:tab pos="4265613"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55600" algn="l"/>
                <a:tab pos="711200" algn="l"/>
                <a:tab pos="1065213" algn="l"/>
                <a:tab pos="1420813" algn="l"/>
                <a:tab pos="1778000" algn="l"/>
                <a:tab pos="2133600" algn="l"/>
                <a:tab pos="2487613" algn="l"/>
                <a:tab pos="2843213" algn="l"/>
                <a:tab pos="3200400" algn="l"/>
                <a:tab pos="3556000" algn="l"/>
                <a:tab pos="3911600" algn="l"/>
                <a:tab pos="4265613"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55600" algn="l"/>
                <a:tab pos="711200" algn="l"/>
                <a:tab pos="1065213" algn="l"/>
                <a:tab pos="1420813" algn="l"/>
                <a:tab pos="1778000" algn="l"/>
                <a:tab pos="2133600" algn="l"/>
                <a:tab pos="2487613" algn="l"/>
                <a:tab pos="2843213" algn="l"/>
                <a:tab pos="3200400" algn="l"/>
                <a:tab pos="3556000" algn="l"/>
                <a:tab pos="3911600" algn="l"/>
                <a:tab pos="4265613"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55600" algn="l"/>
                <a:tab pos="711200" algn="l"/>
                <a:tab pos="1065213" algn="l"/>
                <a:tab pos="1420813" algn="l"/>
                <a:tab pos="1778000" algn="l"/>
                <a:tab pos="2133600" algn="l"/>
                <a:tab pos="2487613" algn="l"/>
                <a:tab pos="2843213" algn="l"/>
                <a:tab pos="3200400" algn="l"/>
                <a:tab pos="3556000" algn="l"/>
                <a:tab pos="3911600" algn="l"/>
                <a:tab pos="4265613"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55600" algn="l"/>
                <a:tab pos="711200" algn="l"/>
                <a:tab pos="1065213" algn="l"/>
                <a:tab pos="1420813" algn="l"/>
                <a:tab pos="1778000" algn="l"/>
                <a:tab pos="2133600" algn="l"/>
                <a:tab pos="2487613" algn="l"/>
                <a:tab pos="2843213" algn="l"/>
                <a:tab pos="3200400" algn="l"/>
                <a:tab pos="3556000" algn="l"/>
                <a:tab pos="3911600" algn="l"/>
                <a:tab pos="4265613"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3200" dirty="0">
                <a:solidFill>
                  <a:srgbClr val="0000FF"/>
                </a:solidFill>
                <a:latin typeface="Comic Sans MS" panose="030F0902030302020204" pitchFamily="66" charset="0"/>
                <a:cs typeface="Times New Roman" panose="02020603050405020304" pitchFamily="18" charset="0"/>
              </a:rPr>
              <a:t>Du X</a:t>
            </a:r>
            <a:r>
              <a:rPr lang="fr-FR" altLang="fr-FR" sz="3200" baseline="33000" dirty="0">
                <a:solidFill>
                  <a:srgbClr val="0000FF"/>
                </a:solidFill>
                <a:latin typeface="Comic Sans MS" panose="030F0902030302020204" pitchFamily="66" charset="0"/>
                <a:cs typeface="Times New Roman" panose="02020603050405020304" pitchFamily="18" charset="0"/>
              </a:rPr>
              <a:t>e</a:t>
            </a:r>
            <a:r>
              <a:rPr lang="fr-FR" altLang="fr-FR" sz="3200" dirty="0">
                <a:solidFill>
                  <a:srgbClr val="0000FF"/>
                </a:solidFill>
                <a:latin typeface="Comic Sans MS" panose="030F0902030302020204" pitchFamily="66" charset="0"/>
                <a:cs typeface="Times New Roman" panose="02020603050405020304" pitchFamily="18" charset="0"/>
              </a:rPr>
              <a:t> au XV</a:t>
            </a:r>
            <a:r>
              <a:rPr lang="fr-FR" altLang="fr-FR" sz="3200" baseline="33000" dirty="0">
                <a:solidFill>
                  <a:srgbClr val="0000FF"/>
                </a:solidFill>
                <a:latin typeface="Comic Sans MS" panose="030F0902030302020204" pitchFamily="66" charset="0"/>
                <a:cs typeface="Times New Roman" panose="02020603050405020304" pitchFamily="18" charset="0"/>
              </a:rPr>
              <a:t>e</a:t>
            </a:r>
            <a:r>
              <a:rPr lang="fr-FR" altLang="fr-FR" sz="3200" dirty="0">
                <a:solidFill>
                  <a:srgbClr val="0000FF"/>
                </a:solidFill>
                <a:latin typeface="Comic Sans MS" panose="030F0902030302020204" pitchFamily="66" charset="0"/>
                <a:cs typeface="Times New Roman" panose="02020603050405020304" pitchFamily="18" charset="0"/>
              </a:rPr>
              <a:t> siècle, l’ Europe se couvre d’ églises.</a:t>
            </a:r>
          </a:p>
          <a:p>
            <a:pPr algn="just">
              <a:lnSpc>
                <a:spcPct val="174000"/>
              </a:lnSpc>
            </a:pPr>
            <a:r>
              <a:rPr lang="fr-FR" altLang="fr-FR" sz="3200" dirty="0">
                <a:solidFill>
                  <a:srgbClr val="0000FF"/>
                </a:solidFill>
                <a:latin typeface="Comic Sans MS" panose="030F0902030302020204" pitchFamily="66" charset="0"/>
                <a:cs typeface="Times New Roman" panose="02020603050405020304" pitchFamily="18" charset="0"/>
              </a:rPr>
              <a:t>Il existe deux types d'église :</a:t>
            </a:r>
          </a:p>
          <a:p>
            <a:pPr>
              <a:lnSpc>
                <a:spcPct val="174000"/>
              </a:lnSpc>
            </a:pPr>
            <a:r>
              <a:rPr lang="fr-FR" altLang="fr-FR" sz="3200" dirty="0">
                <a:solidFill>
                  <a:srgbClr val="0000FF"/>
                </a:solidFill>
                <a:latin typeface="Comic Sans MS" panose="030F0902030302020204" pitchFamily="66" charset="0"/>
                <a:cs typeface="Times New Roman" panose="02020603050405020304" pitchFamily="18" charset="0"/>
              </a:rPr>
              <a:t>		- Les églises romanes jusqu'au XII</a:t>
            </a:r>
            <a:r>
              <a:rPr lang="fr-FR" altLang="fr-FR" sz="3200" baseline="33000" dirty="0">
                <a:solidFill>
                  <a:srgbClr val="0000FF"/>
                </a:solidFill>
                <a:latin typeface="Comic Sans MS" panose="030F0902030302020204" pitchFamily="66" charset="0"/>
                <a:cs typeface="Times New Roman" panose="02020603050405020304" pitchFamily="18" charset="0"/>
              </a:rPr>
              <a:t>e</a:t>
            </a:r>
            <a:r>
              <a:rPr lang="fr-FR" altLang="fr-FR" sz="3200" dirty="0">
                <a:solidFill>
                  <a:srgbClr val="0000FF"/>
                </a:solidFill>
                <a:latin typeface="Comic Sans MS" panose="030F0902030302020204" pitchFamily="66" charset="0"/>
                <a:cs typeface="Times New Roman" panose="02020603050405020304" pitchFamily="18" charset="0"/>
              </a:rPr>
              <a:t> siècle, essentiellement dans les campagnes.</a:t>
            </a:r>
          </a:p>
          <a:p>
            <a:pPr>
              <a:lnSpc>
                <a:spcPct val="174000"/>
              </a:lnSpc>
            </a:pPr>
            <a:r>
              <a:rPr lang="fr-FR" altLang="fr-FR" sz="3200" dirty="0">
                <a:solidFill>
                  <a:srgbClr val="0000FF"/>
                </a:solidFill>
                <a:latin typeface="Comic Sans MS" panose="030F0902030302020204" pitchFamily="66" charset="0"/>
                <a:cs typeface="Times New Roman" panose="02020603050405020304" pitchFamily="18" charset="0"/>
              </a:rPr>
              <a:t>		- Les églises gothiques par la suite, notamment en ville.</a:t>
            </a:r>
          </a:p>
        </p:txBody>
      </p:sp>
      <p:sp>
        <p:nvSpPr>
          <p:cNvPr id="35845" name="AutoShape 5">
            <a:extLst>
              <a:ext uri="{FF2B5EF4-FFF2-40B4-BE49-F238E27FC236}">
                <a16:creationId xmlns:a16="http://schemas.microsoft.com/office/drawing/2014/main" id="{052E54B1-CBA7-BB41-B040-3F3C4826074E}"/>
              </a:ext>
            </a:extLst>
          </p:cNvPr>
          <p:cNvSpPr>
            <a:spLocks noChangeArrowheads="1"/>
          </p:cNvSpPr>
          <p:nvPr/>
        </p:nvSpPr>
        <p:spPr bwMode="auto">
          <a:xfrm>
            <a:off x="2592388" y="179388"/>
            <a:ext cx="1728787" cy="900112"/>
          </a:xfrm>
          <a:prstGeom prst="roundRect">
            <a:avLst>
              <a:gd name="adj" fmla="val 176"/>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5846" name="AutoShape 6">
            <a:extLst>
              <a:ext uri="{FF2B5EF4-FFF2-40B4-BE49-F238E27FC236}">
                <a16:creationId xmlns:a16="http://schemas.microsoft.com/office/drawing/2014/main" id="{A94508F4-D217-0247-9703-E9EAD727E71E}"/>
              </a:ext>
            </a:extLst>
          </p:cNvPr>
          <p:cNvSpPr>
            <a:spLocks noChangeArrowheads="1"/>
          </p:cNvSpPr>
          <p:nvPr/>
        </p:nvSpPr>
        <p:spPr bwMode="auto">
          <a:xfrm>
            <a:off x="2952750" y="1331913"/>
            <a:ext cx="2160588" cy="612775"/>
          </a:xfrm>
          <a:prstGeom prst="roundRect">
            <a:avLst>
              <a:gd name="adj" fmla="val 255"/>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5847" name="AutoShape 7">
            <a:extLst>
              <a:ext uri="{FF2B5EF4-FFF2-40B4-BE49-F238E27FC236}">
                <a16:creationId xmlns:a16="http://schemas.microsoft.com/office/drawing/2014/main" id="{175E87A4-BE59-D84E-9E1D-ADDA063A30C9}"/>
              </a:ext>
            </a:extLst>
          </p:cNvPr>
          <p:cNvSpPr>
            <a:spLocks noChangeArrowheads="1"/>
          </p:cNvSpPr>
          <p:nvPr/>
        </p:nvSpPr>
        <p:spPr bwMode="auto">
          <a:xfrm>
            <a:off x="7451725" y="1331913"/>
            <a:ext cx="1044575" cy="612775"/>
          </a:xfrm>
          <a:prstGeom prst="roundRect">
            <a:avLst>
              <a:gd name="adj" fmla="val 255"/>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5848" name="AutoShape 8">
            <a:extLst>
              <a:ext uri="{FF2B5EF4-FFF2-40B4-BE49-F238E27FC236}">
                <a16:creationId xmlns:a16="http://schemas.microsoft.com/office/drawing/2014/main" id="{3C8572CF-5A43-9D49-BE52-1EF5D51C33BA}"/>
              </a:ext>
            </a:extLst>
          </p:cNvPr>
          <p:cNvSpPr>
            <a:spLocks noChangeArrowheads="1"/>
          </p:cNvSpPr>
          <p:nvPr/>
        </p:nvSpPr>
        <p:spPr bwMode="auto">
          <a:xfrm>
            <a:off x="4572000" y="2160588"/>
            <a:ext cx="1439863" cy="612775"/>
          </a:xfrm>
          <a:prstGeom prst="roundRect">
            <a:avLst>
              <a:gd name="adj" fmla="val 255"/>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5849" name="AutoShape 9">
            <a:extLst>
              <a:ext uri="{FF2B5EF4-FFF2-40B4-BE49-F238E27FC236}">
                <a16:creationId xmlns:a16="http://schemas.microsoft.com/office/drawing/2014/main" id="{CFAA93C3-3C0A-704D-B4B1-692AD04E37E5}"/>
              </a:ext>
            </a:extLst>
          </p:cNvPr>
          <p:cNvSpPr>
            <a:spLocks noChangeArrowheads="1"/>
          </p:cNvSpPr>
          <p:nvPr/>
        </p:nvSpPr>
        <p:spPr bwMode="auto">
          <a:xfrm>
            <a:off x="8351838" y="2160588"/>
            <a:ext cx="1476375" cy="612775"/>
          </a:xfrm>
          <a:prstGeom prst="roundRect">
            <a:avLst>
              <a:gd name="adj" fmla="val 255"/>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5850" name="AutoShape 10">
            <a:extLst>
              <a:ext uri="{FF2B5EF4-FFF2-40B4-BE49-F238E27FC236}">
                <a16:creationId xmlns:a16="http://schemas.microsoft.com/office/drawing/2014/main" id="{0631BAB0-845A-B444-9B39-BEDE78CCA803}"/>
              </a:ext>
            </a:extLst>
          </p:cNvPr>
          <p:cNvSpPr>
            <a:spLocks noChangeArrowheads="1"/>
          </p:cNvSpPr>
          <p:nvPr/>
        </p:nvSpPr>
        <p:spPr bwMode="auto">
          <a:xfrm>
            <a:off x="2195513" y="3024188"/>
            <a:ext cx="1079500" cy="612775"/>
          </a:xfrm>
          <a:prstGeom prst="roundRect">
            <a:avLst>
              <a:gd name="adj" fmla="val 255"/>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5851" name="AutoShape 11">
            <a:extLst>
              <a:ext uri="{FF2B5EF4-FFF2-40B4-BE49-F238E27FC236}">
                <a16:creationId xmlns:a16="http://schemas.microsoft.com/office/drawing/2014/main" id="{107F329F-EE24-6042-A7BD-A9D5ED95ADB2}"/>
              </a:ext>
            </a:extLst>
          </p:cNvPr>
          <p:cNvSpPr>
            <a:spLocks noChangeArrowheads="1"/>
          </p:cNvSpPr>
          <p:nvPr/>
        </p:nvSpPr>
        <p:spPr bwMode="auto">
          <a:xfrm>
            <a:off x="3599656" y="3816350"/>
            <a:ext cx="1728788" cy="612775"/>
          </a:xfrm>
          <a:prstGeom prst="roundRect">
            <a:avLst>
              <a:gd name="adj" fmla="val 255"/>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5852" name="AutoShape 12">
            <a:extLst>
              <a:ext uri="{FF2B5EF4-FFF2-40B4-BE49-F238E27FC236}">
                <a16:creationId xmlns:a16="http://schemas.microsoft.com/office/drawing/2014/main" id="{7CBBF7E3-5598-2141-A1DF-6E1102240D76}"/>
              </a:ext>
            </a:extLst>
          </p:cNvPr>
          <p:cNvSpPr>
            <a:spLocks noChangeArrowheads="1"/>
          </p:cNvSpPr>
          <p:nvPr/>
        </p:nvSpPr>
        <p:spPr bwMode="auto">
          <a:xfrm>
            <a:off x="5184775" y="4679950"/>
            <a:ext cx="2195513" cy="612775"/>
          </a:xfrm>
          <a:prstGeom prst="roundRect">
            <a:avLst>
              <a:gd name="adj" fmla="val 255"/>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5853" name="AutoShape 13">
            <a:extLst>
              <a:ext uri="{FF2B5EF4-FFF2-40B4-BE49-F238E27FC236}">
                <a16:creationId xmlns:a16="http://schemas.microsoft.com/office/drawing/2014/main" id="{38717CFC-CE24-FD4C-9899-7FE869021A6E}"/>
              </a:ext>
            </a:extLst>
          </p:cNvPr>
          <p:cNvSpPr>
            <a:spLocks noChangeArrowheads="1"/>
          </p:cNvSpPr>
          <p:nvPr/>
        </p:nvSpPr>
        <p:spPr bwMode="auto">
          <a:xfrm>
            <a:off x="7045807" y="3816350"/>
            <a:ext cx="991706" cy="612775"/>
          </a:xfrm>
          <a:prstGeom prst="roundRect">
            <a:avLst>
              <a:gd name="adj" fmla="val 255"/>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5854" name="AutoShape 14">
            <a:extLst>
              <a:ext uri="{FF2B5EF4-FFF2-40B4-BE49-F238E27FC236}">
                <a16:creationId xmlns:a16="http://schemas.microsoft.com/office/drawing/2014/main" id="{C2957BAA-8E7F-9E4A-8F00-6B7643071C35}"/>
              </a:ext>
            </a:extLst>
          </p:cNvPr>
          <p:cNvSpPr>
            <a:spLocks noChangeArrowheads="1"/>
          </p:cNvSpPr>
          <p:nvPr/>
        </p:nvSpPr>
        <p:spPr bwMode="auto">
          <a:xfrm>
            <a:off x="3599657" y="5580037"/>
            <a:ext cx="1944712" cy="612775"/>
          </a:xfrm>
          <a:prstGeom prst="roundRect">
            <a:avLst>
              <a:gd name="adj" fmla="val 255"/>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5855" name="AutoShape 15">
            <a:extLst>
              <a:ext uri="{FF2B5EF4-FFF2-40B4-BE49-F238E27FC236}">
                <a16:creationId xmlns:a16="http://schemas.microsoft.com/office/drawing/2014/main" id="{86B3E1A3-AE12-1C45-A068-E24D012CFFAA}"/>
              </a:ext>
            </a:extLst>
          </p:cNvPr>
          <p:cNvSpPr>
            <a:spLocks noChangeArrowheads="1"/>
          </p:cNvSpPr>
          <p:nvPr/>
        </p:nvSpPr>
        <p:spPr bwMode="auto">
          <a:xfrm>
            <a:off x="3203575" y="6408738"/>
            <a:ext cx="972641" cy="612775"/>
          </a:xfrm>
          <a:prstGeom prst="roundRect">
            <a:avLst>
              <a:gd name="adj" fmla="val 255"/>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a:extLst>
              <a:ext uri="{FF2B5EF4-FFF2-40B4-BE49-F238E27FC236}">
                <a16:creationId xmlns:a16="http://schemas.microsoft.com/office/drawing/2014/main" id="{DE103A4F-845D-6D4C-89BA-1764D03F6D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30175"/>
            <a:ext cx="4500562" cy="4191000"/>
          </a:xfrm>
          <a:prstGeom prst="rect">
            <a:avLst/>
          </a:prstGeom>
          <a:noFill/>
          <a:ln w="18000" cap="flat">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0" name="Picture 2">
            <a:extLst>
              <a:ext uri="{FF2B5EF4-FFF2-40B4-BE49-F238E27FC236}">
                <a16:creationId xmlns:a16="http://schemas.microsoft.com/office/drawing/2014/main" id="{F7E44CAA-BFAE-BB49-9B5F-C489C2561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3959225"/>
            <a:ext cx="5040312" cy="3419475"/>
          </a:xfrm>
          <a:prstGeom prst="rect">
            <a:avLst/>
          </a:prstGeom>
          <a:noFill/>
          <a:ln w="18000" cap="flat">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1" name="Text Box 3">
            <a:extLst>
              <a:ext uri="{FF2B5EF4-FFF2-40B4-BE49-F238E27FC236}">
                <a16:creationId xmlns:a16="http://schemas.microsoft.com/office/drawing/2014/main" id="{62DA93BC-A6AE-F841-BD5B-C8248303E2EB}"/>
              </a:ext>
            </a:extLst>
          </p:cNvPr>
          <p:cNvSpPr txBox="1">
            <a:spLocks noChangeArrowheads="1"/>
          </p:cNvSpPr>
          <p:nvPr/>
        </p:nvSpPr>
        <p:spPr bwMode="auto">
          <a:xfrm>
            <a:off x="4859338" y="179388"/>
            <a:ext cx="4319587"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b="1">
                <a:latin typeface="Comic Sans MS" panose="030F0902030302020204" pitchFamily="66" charset="0"/>
              </a:rPr>
              <a:t>Église romane, Saint-Nectaire</a:t>
            </a:r>
          </a:p>
        </p:txBody>
      </p:sp>
      <p:sp>
        <p:nvSpPr>
          <p:cNvPr id="37892" name="Text Box 4">
            <a:extLst>
              <a:ext uri="{FF2B5EF4-FFF2-40B4-BE49-F238E27FC236}">
                <a16:creationId xmlns:a16="http://schemas.microsoft.com/office/drawing/2014/main" id="{9CEA823F-3B01-EB42-A47E-C322C6CDE470}"/>
              </a:ext>
            </a:extLst>
          </p:cNvPr>
          <p:cNvSpPr txBox="1">
            <a:spLocks noChangeArrowheads="1"/>
          </p:cNvSpPr>
          <p:nvPr/>
        </p:nvSpPr>
        <p:spPr bwMode="auto">
          <a:xfrm>
            <a:off x="1547813" y="5759450"/>
            <a:ext cx="4319587"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b="1">
                <a:latin typeface="Comic Sans MS" panose="030F0902030302020204" pitchFamily="66" charset="0"/>
              </a:rPr>
              <a:t>Cathédrale gothique, Reims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a:extLst>
              <a:ext uri="{FF2B5EF4-FFF2-40B4-BE49-F238E27FC236}">
                <a16:creationId xmlns:a16="http://schemas.microsoft.com/office/drawing/2014/main" id="{5C495590-7DF3-854C-A27A-95BA76CA26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038" y="298450"/>
            <a:ext cx="8210550" cy="6962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Box 1">
            <a:extLst>
              <a:ext uri="{FF2B5EF4-FFF2-40B4-BE49-F238E27FC236}">
                <a16:creationId xmlns:a16="http://schemas.microsoft.com/office/drawing/2014/main" id="{BB54DC17-FB59-494D-B6E3-F88E9B87F9A1}"/>
              </a:ext>
            </a:extLst>
          </p:cNvPr>
          <p:cNvSpPr txBox="1">
            <a:spLocks noChangeArrowheads="1"/>
          </p:cNvSpPr>
          <p:nvPr/>
        </p:nvSpPr>
        <p:spPr bwMode="auto">
          <a:xfrm>
            <a:off x="505841" y="107950"/>
            <a:ext cx="9070975" cy="5219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355600" algn="l"/>
                <a:tab pos="711200" algn="l"/>
                <a:tab pos="1065213" algn="l"/>
                <a:tab pos="1420813" algn="l"/>
                <a:tab pos="1778000" algn="l"/>
                <a:tab pos="2133600" algn="l"/>
                <a:tab pos="2487613" algn="l"/>
                <a:tab pos="2843213" algn="l"/>
                <a:tab pos="3200400" algn="l"/>
                <a:tab pos="3556000" algn="l"/>
                <a:tab pos="3911600" algn="l"/>
                <a:tab pos="4265613"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355600" algn="l"/>
                <a:tab pos="711200" algn="l"/>
                <a:tab pos="1065213" algn="l"/>
                <a:tab pos="1420813" algn="l"/>
                <a:tab pos="1778000" algn="l"/>
                <a:tab pos="2133600" algn="l"/>
                <a:tab pos="2487613" algn="l"/>
                <a:tab pos="2843213" algn="l"/>
                <a:tab pos="3200400" algn="l"/>
                <a:tab pos="3556000" algn="l"/>
                <a:tab pos="3911600" algn="l"/>
                <a:tab pos="4265613"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355600" algn="l"/>
                <a:tab pos="711200" algn="l"/>
                <a:tab pos="1065213" algn="l"/>
                <a:tab pos="1420813" algn="l"/>
                <a:tab pos="1778000" algn="l"/>
                <a:tab pos="2133600" algn="l"/>
                <a:tab pos="2487613" algn="l"/>
                <a:tab pos="2843213" algn="l"/>
                <a:tab pos="3200400" algn="l"/>
                <a:tab pos="3556000" algn="l"/>
                <a:tab pos="3911600" algn="l"/>
                <a:tab pos="4265613"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355600" algn="l"/>
                <a:tab pos="711200" algn="l"/>
                <a:tab pos="1065213" algn="l"/>
                <a:tab pos="1420813" algn="l"/>
                <a:tab pos="1778000" algn="l"/>
                <a:tab pos="2133600" algn="l"/>
                <a:tab pos="2487613" algn="l"/>
                <a:tab pos="2843213" algn="l"/>
                <a:tab pos="3200400" algn="l"/>
                <a:tab pos="3556000" algn="l"/>
                <a:tab pos="3911600" algn="l"/>
                <a:tab pos="4265613"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355600" algn="l"/>
                <a:tab pos="711200" algn="l"/>
                <a:tab pos="1065213" algn="l"/>
                <a:tab pos="1420813" algn="l"/>
                <a:tab pos="1778000" algn="l"/>
                <a:tab pos="2133600" algn="l"/>
                <a:tab pos="2487613" algn="l"/>
                <a:tab pos="2843213" algn="l"/>
                <a:tab pos="3200400" algn="l"/>
                <a:tab pos="3556000" algn="l"/>
                <a:tab pos="3911600" algn="l"/>
                <a:tab pos="4265613"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55600" algn="l"/>
                <a:tab pos="711200" algn="l"/>
                <a:tab pos="1065213" algn="l"/>
                <a:tab pos="1420813" algn="l"/>
                <a:tab pos="1778000" algn="l"/>
                <a:tab pos="2133600" algn="l"/>
                <a:tab pos="2487613" algn="l"/>
                <a:tab pos="2843213" algn="l"/>
                <a:tab pos="3200400" algn="l"/>
                <a:tab pos="3556000" algn="l"/>
                <a:tab pos="3911600" algn="l"/>
                <a:tab pos="4265613"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55600" algn="l"/>
                <a:tab pos="711200" algn="l"/>
                <a:tab pos="1065213" algn="l"/>
                <a:tab pos="1420813" algn="l"/>
                <a:tab pos="1778000" algn="l"/>
                <a:tab pos="2133600" algn="l"/>
                <a:tab pos="2487613" algn="l"/>
                <a:tab pos="2843213" algn="l"/>
                <a:tab pos="3200400" algn="l"/>
                <a:tab pos="3556000" algn="l"/>
                <a:tab pos="3911600" algn="l"/>
                <a:tab pos="4265613"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55600" algn="l"/>
                <a:tab pos="711200" algn="l"/>
                <a:tab pos="1065213" algn="l"/>
                <a:tab pos="1420813" algn="l"/>
                <a:tab pos="1778000" algn="l"/>
                <a:tab pos="2133600" algn="l"/>
                <a:tab pos="2487613" algn="l"/>
                <a:tab pos="2843213" algn="l"/>
                <a:tab pos="3200400" algn="l"/>
                <a:tab pos="3556000" algn="l"/>
                <a:tab pos="3911600" algn="l"/>
                <a:tab pos="4265613"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55600" algn="l"/>
                <a:tab pos="711200" algn="l"/>
                <a:tab pos="1065213" algn="l"/>
                <a:tab pos="1420813" algn="l"/>
                <a:tab pos="1778000" algn="l"/>
                <a:tab pos="2133600" algn="l"/>
                <a:tab pos="2487613" algn="l"/>
                <a:tab pos="2843213" algn="l"/>
                <a:tab pos="3200400" algn="l"/>
                <a:tab pos="3556000" algn="l"/>
                <a:tab pos="3911600" algn="l"/>
                <a:tab pos="4265613"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50000"/>
              </a:lnSpc>
            </a:pPr>
            <a:r>
              <a:rPr lang="fr-FR" altLang="fr-FR" sz="3200" dirty="0">
                <a:solidFill>
                  <a:srgbClr val="0000FF"/>
                </a:solidFill>
                <a:latin typeface="Comic Sans MS" panose="030F0902030302020204" pitchFamily="66" charset="0"/>
                <a:cs typeface="TimesNewRomanPSMT" panose="02020603050405020304" pitchFamily="18" charset="0"/>
              </a:rPr>
              <a:t>Les églises sont en forme de croix latine (une croix dont la branche inférieure est plus longue que les autres). Elles sont donc bâties sur le modèle de l’un des symboles du christianisme. Elles sont orientées vers l’ Est, c’est-à-dire vers Jérusalem, le berceau du christianisme.</a:t>
            </a:r>
          </a:p>
        </p:txBody>
      </p:sp>
      <p:sp>
        <p:nvSpPr>
          <p:cNvPr id="39938" name="AutoShape 2">
            <a:extLst>
              <a:ext uri="{FF2B5EF4-FFF2-40B4-BE49-F238E27FC236}">
                <a16:creationId xmlns:a16="http://schemas.microsoft.com/office/drawing/2014/main" id="{84C9D7F8-6DE0-4149-A997-3E296072F91D}"/>
              </a:ext>
            </a:extLst>
          </p:cNvPr>
          <p:cNvSpPr>
            <a:spLocks noChangeArrowheads="1"/>
          </p:cNvSpPr>
          <p:nvPr/>
        </p:nvSpPr>
        <p:spPr bwMode="auto">
          <a:xfrm>
            <a:off x="5976416" y="683493"/>
            <a:ext cx="2304480" cy="612775"/>
          </a:xfrm>
          <a:prstGeom prst="roundRect">
            <a:avLst>
              <a:gd name="adj" fmla="val 255"/>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9939" name="AutoShape 3">
            <a:extLst>
              <a:ext uri="{FF2B5EF4-FFF2-40B4-BE49-F238E27FC236}">
                <a16:creationId xmlns:a16="http://schemas.microsoft.com/office/drawing/2014/main" id="{83CD9F64-F6E4-594A-B6DF-1A8C95ECCBE6}"/>
              </a:ext>
            </a:extLst>
          </p:cNvPr>
          <p:cNvSpPr>
            <a:spLocks noChangeArrowheads="1"/>
          </p:cNvSpPr>
          <p:nvPr/>
        </p:nvSpPr>
        <p:spPr bwMode="auto">
          <a:xfrm>
            <a:off x="3960192" y="2879725"/>
            <a:ext cx="1871662" cy="612775"/>
          </a:xfrm>
          <a:prstGeom prst="roundRect">
            <a:avLst>
              <a:gd name="adj" fmla="val 255"/>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9940" name="AutoShape 4">
            <a:extLst>
              <a:ext uri="{FF2B5EF4-FFF2-40B4-BE49-F238E27FC236}">
                <a16:creationId xmlns:a16="http://schemas.microsoft.com/office/drawing/2014/main" id="{FD4ABD3C-3A73-924A-A5B5-27C208AAF2F1}"/>
              </a:ext>
            </a:extLst>
          </p:cNvPr>
          <p:cNvSpPr>
            <a:spLocks noChangeArrowheads="1"/>
          </p:cNvSpPr>
          <p:nvPr/>
        </p:nvSpPr>
        <p:spPr bwMode="auto">
          <a:xfrm>
            <a:off x="6336456" y="2879725"/>
            <a:ext cx="2843212" cy="612775"/>
          </a:xfrm>
          <a:prstGeom prst="roundRect">
            <a:avLst>
              <a:gd name="adj" fmla="val 255"/>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9941" name="AutoShape 5">
            <a:extLst>
              <a:ext uri="{FF2B5EF4-FFF2-40B4-BE49-F238E27FC236}">
                <a16:creationId xmlns:a16="http://schemas.microsoft.com/office/drawing/2014/main" id="{9B04DC81-3A69-FE4A-A37B-E2CADDF5CBC4}"/>
              </a:ext>
            </a:extLst>
          </p:cNvPr>
          <p:cNvSpPr>
            <a:spLocks noChangeArrowheads="1"/>
          </p:cNvSpPr>
          <p:nvPr/>
        </p:nvSpPr>
        <p:spPr bwMode="auto">
          <a:xfrm>
            <a:off x="5544369" y="3599110"/>
            <a:ext cx="936104" cy="612775"/>
          </a:xfrm>
          <a:prstGeom prst="roundRect">
            <a:avLst>
              <a:gd name="adj" fmla="val 255"/>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9942" name="AutoShape 6">
            <a:extLst>
              <a:ext uri="{FF2B5EF4-FFF2-40B4-BE49-F238E27FC236}">
                <a16:creationId xmlns:a16="http://schemas.microsoft.com/office/drawing/2014/main" id="{C1303DA3-7500-6945-9221-26DDF8EC5E35}"/>
              </a:ext>
            </a:extLst>
          </p:cNvPr>
          <p:cNvSpPr>
            <a:spLocks noChangeArrowheads="1"/>
          </p:cNvSpPr>
          <p:nvPr/>
        </p:nvSpPr>
        <p:spPr bwMode="auto">
          <a:xfrm>
            <a:off x="1368425" y="4355901"/>
            <a:ext cx="2232025" cy="612775"/>
          </a:xfrm>
          <a:prstGeom prst="roundRect">
            <a:avLst>
              <a:gd name="adj" fmla="val 255"/>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9943" name="AutoShape 7">
            <a:extLst>
              <a:ext uri="{FF2B5EF4-FFF2-40B4-BE49-F238E27FC236}">
                <a16:creationId xmlns:a16="http://schemas.microsoft.com/office/drawing/2014/main" id="{71C23C2F-91CE-9741-94B6-C33E4758662C}"/>
              </a:ext>
            </a:extLst>
          </p:cNvPr>
          <p:cNvSpPr>
            <a:spLocks noChangeArrowheads="1"/>
          </p:cNvSpPr>
          <p:nvPr/>
        </p:nvSpPr>
        <p:spPr bwMode="auto">
          <a:xfrm>
            <a:off x="3995738" y="4355901"/>
            <a:ext cx="1655762" cy="612775"/>
          </a:xfrm>
          <a:prstGeom prst="roundRect">
            <a:avLst>
              <a:gd name="adj" fmla="val 255"/>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E265634-C456-68DB-168F-FFBB6A160EC7}"/>
              </a:ext>
            </a:extLst>
          </p:cNvPr>
          <p:cNvPicPr>
            <a:picLocks noChangeAspect="1"/>
          </p:cNvPicPr>
          <p:nvPr/>
        </p:nvPicPr>
        <p:blipFill>
          <a:blip r:embed="rId2"/>
          <a:stretch>
            <a:fillRect/>
          </a:stretch>
        </p:blipFill>
        <p:spPr>
          <a:xfrm>
            <a:off x="889560" y="107430"/>
            <a:ext cx="8301504" cy="7452245"/>
          </a:xfrm>
          <a:prstGeom prst="rect">
            <a:avLst/>
          </a:prstGeom>
        </p:spPr>
      </p:pic>
      <p:sp>
        <p:nvSpPr>
          <p:cNvPr id="6" name="Forme libre 5">
            <a:extLst>
              <a:ext uri="{FF2B5EF4-FFF2-40B4-BE49-F238E27FC236}">
                <a16:creationId xmlns:a16="http://schemas.microsoft.com/office/drawing/2014/main" id="{C5C395ED-34F2-AE36-135C-8DA27356807A}"/>
              </a:ext>
            </a:extLst>
          </p:cNvPr>
          <p:cNvSpPr/>
          <p:nvPr/>
        </p:nvSpPr>
        <p:spPr bwMode="auto">
          <a:xfrm>
            <a:off x="1174865" y="3253047"/>
            <a:ext cx="4843550" cy="3652058"/>
          </a:xfrm>
          <a:custGeom>
            <a:avLst/>
            <a:gdLst>
              <a:gd name="connsiteX0" fmla="*/ 4084320 w 4843550"/>
              <a:gd name="connsiteY0" fmla="*/ 576349 h 3652058"/>
              <a:gd name="connsiteX1" fmla="*/ 4184073 w 4843550"/>
              <a:gd name="connsiteY1" fmla="*/ 931026 h 3652058"/>
              <a:gd name="connsiteX2" fmla="*/ 4217324 w 4843550"/>
              <a:gd name="connsiteY2" fmla="*/ 1158240 h 3652058"/>
              <a:gd name="connsiteX3" fmla="*/ 4184073 w 4843550"/>
              <a:gd name="connsiteY3" fmla="*/ 1252451 h 3652058"/>
              <a:gd name="connsiteX4" fmla="*/ 4123113 w 4843550"/>
              <a:gd name="connsiteY4" fmla="*/ 1352204 h 3652058"/>
              <a:gd name="connsiteX5" fmla="*/ 4123113 w 4843550"/>
              <a:gd name="connsiteY5" fmla="*/ 1435331 h 3652058"/>
              <a:gd name="connsiteX6" fmla="*/ 4233950 w 4843550"/>
              <a:gd name="connsiteY6" fmla="*/ 1551709 h 3652058"/>
              <a:gd name="connsiteX7" fmla="*/ 4782590 w 4843550"/>
              <a:gd name="connsiteY7" fmla="*/ 2039389 h 3652058"/>
              <a:gd name="connsiteX8" fmla="*/ 4826924 w 4843550"/>
              <a:gd name="connsiteY8" fmla="*/ 2150226 h 3652058"/>
              <a:gd name="connsiteX9" fmla="*/ 4843550 w 4843550"/>
              <a:gd name="connsiteY9" fmla="*/ 2211186 h 3652058"/>
              <a:gd name="connsiteX10" fmla="*/ 4838008 w 4843550"/>
              <a:gd name="connsiteY10" fmla="*/ 2277688 h 3652058"/>
              <a:gd name="connsiteX11" fmla="*/ 4804757 w 4843550"/>
              <a:gd name="connsiteY11" fmla="*/ 2338648 h 3652058"/>
              <a:gd name="connsiteX12" fmla="*/ 4754880 w 4843550"/>
              <a:gd name="connsiteY12" fmla="*/ 2399608 h 3652058"/>
              <a:gd name="connsiteX13" fmla="*/ 4666211 w 4843550"/>
              <a:gd name="connsiteY13" fmla="*/ 2427317 h 3652058"/>
              <a:gd name="connsiteX14" fmla="*/ 4533208 w 4843550"/>
              <a:gd name="connsiteY14" fmla="*/ 2427317 h 3652058"/>
              <a:gd name="connsiteX15" fmla="*/ 4233950 w 4843550"/>
              <a:gd name="connsiteY15" fmla="*/ 2405149 h 3652058"/>
              <a:gd name="connsiteX16" fmla="*/ 4145280 w 4843550"/>
              <a:gd name="connsiteY16" fmla="*/ 2405149 h 3652058"/>
              <a:gd name="connsiteX17" fmla="*/ 3901440 w 4843550"/>
              <a:gd name="connsiteY17" fmla="*/ 2421775 h 3652058"/>
              <a:gd name="connsiteX18" fmla="*/ 3635433 w 4843550"/>
              <a:gd name="connsiteY18" fmla="*/ 2449484 h 3652058"/>
              <a:gd name="connsiteX19" fmla="*/ 3413760 w 4843550"/>
              <a:gd name="connsiteY19" fmla="*/ 2471651 h 3652058"/>
              <a:gd name="connsiteX20" fmla="*/ 3413760 w 4843550"/>
              <a:gd name="connsiteY20" fmla="*/ 2355273 h 3652058"/>
              <a:gd name="connsiteX21" fmla="*/ 3352800 w 4843550"/>
              <a:gd name="connsiteY21" fmla="*/ 2305397 h 3652058"/>
              <a:gd name="connsiteX22" fmla="*/ 3275215 w 4843550"/>
              <a:gd name="connsiteY22" fmla="*/ 2382982 h 3652058"/>
              <a:gd name="connsiteX23" fmla="*/ 3241964 w 4843550"/>
              <a:gd name="connsiteY23" fmla="*/ 2366357 h 3652058"/>
              <a:gd name="connsiteX24" fmla="*/ 3236422 w 4843550"/>
              <a:gd name="connsiteY24" fmla="*/ 2272146 h 3652058"/>
              <a:gd name="connsiteX25" fmla="*/ 3297382 w 4843550"/>
              <a:gd name="connsiteY25" fmla="*/ 2233353 h 3652058"/>
              <a:gd name="connsiteX26" fmla="*/ 3297382 w 4843550"/>
              <a:gd name="connsiteY26" fmla="*/ 2233353 h 3652058"/>
              <a:gd name="connsiteX27" fmla="*/ 3169920 w 4843550"/>
              <a:gd name="connsiteY27" fmla="*/ 2233353 h 3652058"/>
              <a:gd name="connsiteX28" fmla="*/ 3136670 w 4843550"/>
              <a:gd name="connsiteY28" fmla="*/ 2255520 h 3652058"/>
              <a:gd name="connsiteX29" fmla="*/ 3120044 w 4843550"/>
              <a:gd name="connsiteY29" fmla="*/ 2238895 h 3652058"/>
              <a:gd name="connsiteX30" fmla="*/ 3048000 w 4843550"/>
              <a:gd name="connsiteY30" fmla="*/ 2272146 h 3652058"/>
              <a:gd name="connsiteX31" fmla="*/ 3120044 w 4843550"/>
              <a:gd name="connsiteY31" fmla="*/ 2344189 h 3652058"/>
              <a:gd name="connsiteX32" fmla="*/ 3053542 w 4843550"/>
              <a:gd name="connsiteY32" fmla="*/ 2388524 h 3652058"/>
              <a:gd name="connsiteX33" fmla="*/ 3064626 w 4843550"/>
              <a:gd name="connsiteY33" fmla="*/ 2455026 h 3652058"/>
              <a:gd name="connsiteX34" fmla="*/ 3092335 w 4843550"/>
              <a:gd name="connsiteY34" fmla="*/ 2515986 h 3652058"/>
              <a:gd name="connsiteX35" fmla="*/ 3158837 w 4843550"/>
              <a:gd name="connsiteY35" fmla="*/ 2538153 h 3652058"/>
              <a:gd name="connsiteX36" fmla="*/ 3186546 w 4843550"/>
              <a:gd name="connsiteY36" fmla="*/ 2576946 h 3652058"/>
              <a:gd name="connsiteX37" fmla="*/ 3236422 w 4843550"/>
              <a:gd name="connsiteY37" fmla="*/ 2615738 h 3652058"/>
              <a:gd name="connsiteX38" fmla="*/ 3253048 w 4843550"/>
              <a:gd name="connsiteY38" fmla="*/ 2765368 h 3652058"/>
              <a:gd name="connsiteX39" fmla="*/ 3330633 w 4843550"/>
              <a:gd name="connsiteY39" fmla="*/ 2854037 h 3652058"/>
              <a:gd name="connsiteX40" fmla="*/ 3424844 w 4843550"/>
              <a:gd name="connsiteY40" fmla="*/ 2926080 h 3652058"/>
              <a:gd name="connsiteX41" fmla="*/ 3496888 w 4843550"/>
              <a:gd name="connsiteY41" fmla="*/ 2931622 h 3652058"/>
              <a:gd name="connsiteX42" fmla="*/ 3496888 w 4843550"/>
              <a:gd name="connsiteY42" fmla="*/ 2931622 h 3652058"/>
              <a:gd name="connsiteX43" fmla="*/ 3563390 w 4843550"/>
              <a:gd name="connsiteY43" fmla="*/ 2948248 h 3652058"/>
              <a:gd name="connsiteX44" fmla="*/ 3524597 w 4843550"/>
              <a:gd name="connsiteY44" fmla="*/ 3003666 h 3652058"/>
              <a:gd name="connsiteX45" fmla="*/ 3724102 w 4843550"/>
              <a:gd name="connsiteY45" fmla="*/ 3131128 h 3652058"/>
              <a:gd name="connsiteX46" fmla="*/ 3840480 w 4843550"/>
              <a:gd name="connsiteY46" fmla="*/ 3219797 h 3652058"/>
              <a:gd name="connsiteX47" fmla="*/ 3834939 w 4843550"/>
              <a:gd name="connsiteY47" fmla="*/ 3314008 h 3652058"/>
              <a:gd name="connsiteX48" fmla="*/ 3796146 w 4843550"/>
              <a:gd name="connsiteY48" fmla="*/ 3236422 h 3652058"/>
              <a:gd name="connsiteX49" fmla="*/ 3740728 w 4843550"/>
              <a:gd name="connsiteY49" fmla="*/ 3236422 h 3652058"/>
              <a:gd name="connsiteX50" fmla="*/ 3690851 w 4843550"/>
              <a:gd name="connsiteY50" fmla="*/ 3203171 h 3652058"/>
              <a:gd name="connsiteX51" fmla="*/ 3690851 w 4843550"/>
              <a:gd name="connsiteY51" fmla="*/ 3203171 h 3652058"/>
              <a:gd name="connsiteX52" fmla="*/ 3640975 w 4843550"/>
              <a:gd name="connsiteY52" fmla="*/ 3197629 h 3652058"/>
              <a:gd name="connsiteX53" fmla="*/ 3580015 w 4843550"/>
              <a:gd name="connsiteY53" fmla="*/ 3308466 h 3652058"/>
              <a:gd name="connsiteX54" fmla="*/ 3679768 w 4843550"/>
              <a:gd name="connsiteY54" fmla="*/ 3391593 h 3652058"/>
              <a:gd name="connsiteX55" fmla="*/ 3679768 w 4843550"/>
              <a:gd name="connsiteY55" fmla="*/ 3469178 h 3652058"/>
              <a:gd name="connsiteX56" fmla="*/ 3618808 w 4843550"/>
              <a:gd name="connsiteY56" fmla="*/ 3469178 h 3652058"/>
              <a:gd name="connsiteX57" fmla="*/ 3585557 w 4843550"/>
              <a:gd name="connsiteY57" fmla="*/ 3502429 h 3652058"/>
              <a:gd name="connsiteX58" fmla="*/ 3602182 w 4843550"/>
              <a:gd name="connsiteY58" fmla="*/ 3563389 h 3652058"/>
              <a:gd name="connsiteX59" fmla="*/ 3557848 w 4843550"/>
              <a:gd name="connsiteY59" fmla="*/ 3580015 h 3652058"/>
              <a:gd name="connsiteX60" fmla="*/ 3502430 w 4843550"/>
              <a:gd name="connsiteY60" fmla="*/ 3652058 h 3652058"/>
              <a:gd name="connsiteX61" fmla="*/ 3452553 w 4843550"/>
              <a:gd name="connsiteY61" fmla="*/ 3613266 h 3652058"/>
              <a:gd name="connsiteX62" fmla="*/ 3496888 w 4843550"/>
              <a:gd name="connsiteY62" fmla="*/ 3541222 h 3652058"/>
              <a:gd name="connsiteX63" fmla="*/ 3496888 w 4843550"/>
              <a:gd name="connsiteY63" fmla="*/ 3541222 h 3652058"/>
              <a:gd name="connsiteX64" fmla="*/ 3496888 w 4843550"/>
              <a:gd name="connsiteY64" fmla="*/ 3541222 h 3652058"/>
              <a:gd name="connsiteX65" fmla="*/ 3496888 w 4843550"/>
              <a:gd name="connsiteY65" fmla="*/ 3541222 h 3652058"/>
              <a:gd name="connsiteX66" fmla="*/ 3557848 w 4843550"/>
              <a:gd name="connsiteY66" fmla="*/ 3458095 h 3652058"/>
              <a:gd name="connsiteX67" fmla="*/ 3530139 w 4843550"/>
              <a:gd name="connsiteY67" fmla="*/ 3402677 h 3652058"/>
              <a:gd name="connsiteX68" fmla="*/ 3502430 w 4843550"/>
              <a:gd name="connsiteY68" fmla="*/ 3352800 h 3652058"/>
              <a:gd name="connsiteX69" fmla="*/ 3463637 w 4843550"/>
              <a:gd name="connsiteY69" fmla="*/ 3253048 h 3652058"/>
              <a:gd name="connsiteX70" fmla="*/ 3413760 w 4843550"/>
              <a:gd name="connsiteY70" fmla="*/ 3275215 h 3652058"/>
              <a:gd name="connsiteX71" fmla="*/ 3358342 w 4843550"/>
              <a:gd name="connsiteY71" fmla="*/ 3214255 h 3652058"/>
              <a:gd name="connsiteX72" fmla="*/ 3358342 w 4843550"/>
              <a:gd name="connsiteY72" fmla="*/ 3136669 h 3652058"/>
              <a:gd name="connsiteX73" fmla="*/ 3291840 w 4843550"/>
              <a:gd name="connsiteY73" fmla="*/ 3153295 h 3652058"/>
              <a:gd name="connsiteX74" fmla="*/ 3302924 w 4843550"/>
              <a:gd name="connsiteY74" fmla="*/ 3120044 h 3652058"/>
              <a:gd name="connsiteX75" fmla="*/ 3291840 w 4843550"/>
              <a:gd name="connsiteY75" fmla="*/ 3097877 h 3652058"/>
              <a:gd name="connsiteX76" fmla="*/ 3269673 w 4843550"/>
              <a:gd name="connsiteY76" fmla="*/ 3108960 h 3652058"/>
              <a:gd name="connsiteX77" fmla="*/ 3203171 w 4843550"/>
              <a:gd name="connsiteY77" fmla="*/ 3009208 h 3652058"/>
              <a:gd name="connsiteX78" fmla="*/ 3136670 w 4843550"/>
              <a:gd name="connsiteY78" fmla="*/ 3014749 h 3652058"/>
              <a:gd name="connsiteX79" fmla="*/ 2937164 w 4843550"/>
              <a:gd name="connsiteY79" fmla="*/ 2793077 h 3652058"/>
              <a:gd name="connsiteX80" fmla="*/ 2887288 w 4843550"/>
              <a:gd name="connsiteY80" fmla="*/ 2781993 h 3652058"/>
              <a:gd name="connsiteX81" fmla="*/ 2887288 w 4843550"/>
              <a:gd name="connsiteY81" fmla="*/ 2781993 h 3652058"/>
              <a:gd name="connsiteX82" fmla="*/ 2887288 w 4843550"/>
              <a:gd name="connsiteY82" fmla="*/ 2781993 h 3652058"/>
              <a:gd name="connsiteX83" fmla="*/ 2887288 w 4843550"/>
              <a:gd name="connsiteY83" fmla="*/ 2781993 h 3652058"/>
              <a:gd name="connsiteX84" fmla="*/ 2887288 w 4843550"/>
              <a:gd name="connsiteY84" fmla="*/ 2781993 h 3652058"/>
              <a:gd name="connsiteX85" fmla="*/ 2887288 w 4843550"/>
              <a:gd name="connsiteY85" fmla="*/ 2781993 h 3652058"/>
              <a:gd name="connsiteX86" fmla="*/ 2909455 w 4843550"/>
              <a:gd name="connsiteY86" fmla="*/ 2759826 h 3652058"/>
              <a:gd name="connsiteX87" fmla="*/ 2815244 w 4843550"/>
              <a:gd name="connsiteY87" fmla="*/ 2682240 h 3652058"/>
              <a:gd name="connsiteX88" fmla="*/ 2820786 w 4843550"/>
              <a:gd name="connsiteY88" fmla="*/ 2632364 h 3652058"/>
              <a:gd name="connsiteX89" fmla="*/ 2793077 w 4843550"/>
              <a:gd name="connsiteY89" fmla="*/ 2576946 h 3652058"/>
              <a:gd name="connsiteX90" fmla="*/ 2793077 w 4843550"/>
              <a:gd name="connsiteY90" fmla="*/ 2499360 h 3652058"/>
              <a:gd name="connsiteX91" fmla="*/ 2748742 w 4843550"/>
              <a:gd name="connsiteY91" fmla="*/ 2449484 h 3652058"/>
              <a:gd name="connsiteX92" fmla="*/ 2643448 w 4843550"/>
              <a:gd name="connsiteY92" fmla="*/ 2394066 h 3652058"/>
              <a:gd name="connsiteX93" fmla="*/ 2582488 w 4843550"/>
              <a:gd name="connsiteY93" fmla="*/ 2399608 h 3652058"/>
              <a:gd name="connsiteX94" fmla="*/ 2499360 w 4843550"/>
              <a:gd name="connsiteY94" fmla="*/ 2460568 h 3652058"/>
              <a:gd name="connsiteX95" fmla="*/ 2316480 w 4843550"/>
              <a:gd name="connsiteY95" fmla="*/ 2527069 h 3652058"/>
              <a:gd name="connsiteX96" fmla="*/ 2294313 w 4843550"/>
              <a:gd name="connsiteY96" fmla="*/ 2560320 h 3652058"/>
              <a:gd name="connsiteX97" fmla="*/ 2227811 w 4843550"/>
              <a:gd name="connsiteY97" fmla="*/ 2565862 h 3652058"/>
              <a:gd name="connsiteX98" fmla="*/ 2105891 w 4843550"/>
              <a:gd name="connsiteY98" fmla="*/ 2477193 h 3652058"/>
              <a:gd name="connsiteX99" fmla="*/ 2056015 w 4843550"/>
              <a:gd name="connsiteY99" fmla="*/ 2482735 h 3652058"/>
              <a:gd name="connsiteX100" fmla="*/ 1983971 w 4843550"/>
              <a:gd name="connsiteY100" fmla="*/ 2421775 h 3652058"/>
              <a:gd name="connsiteX101" fmla="*/ 1823259 w 4843550"/>
              <a:gd name="connsiteY101" fmla="*/ 2510444 h 3652058"/>
              <a:gd name="connsiteX102" fmla="*/ 1862051 w 4843550"/>
              <a:gd name="connsiteY102" fmla="*/ 2621280 h 3652058"/>
              <a:gd name="connsiteX103" fmla="*/ 1823259 w 4843550"/>
              <a:gd name="connsiteY103" fmla="*/ 2698866 h 3652058"/>
              <a:gd name="connsiteX104" fmla="*/ 1662546 w 4843550"/>
              <a:gd name="connsiteY104" fmla="*/ 2748742 h 3652058"/>
              <a:gd name="connsiteX105" fmla="*/ 1485208 w 4843550"/>
              <a:gd name="connsiteY105" fmla="*/ 2770909 h 3652058"/>
              <a:gd name="connsiteX106" fmla="*/ 1451957 w 4843550"/>
              <a:gd name="connsiteY106" fmla="*/ 2837411 h 3652058"/>
              <a:gd name="connsiteX107" fmla="*/ 1368830 w 4843550"/>
              <a:gd name="connsiteY107" fmla="*/ 2815244 h 3652058"/>
              <a:gd name="connsiteX108" fmla="*/ 1274619 w 4843550"/>
              <a:gd name="connsiteY108" fmla="*/ 2804160 h 3652058"/>
              <a:gd name="connsiteX109" fmla="*/ 1163782 w 4843550"/>
              <a:gd name="connsiteY109" fmla="*/ 2831869 h 3652058"/>
              <a:gd name="connsiteX110" fmla="*/ 1086197 w 4843550"/>
              <a:gd name="connsiteY110" fmla="*/ 2931622 h 3652058"/>
              <a:gd name="connsiteX111" fmla="*/ 1058488 w 4843550"/>
              <a:gd name="connsiteY111" fmla="*/ 2970415 h 3652058"/>
              <a:gd name="connsiteX112" fmla="*/ 1058488 w 4843550"/>
              <a:gd name="connsiteY112" fmla="*/ 2970415 h 3652058"/>
              <a:gd name="connsiteX113" fmla="*/ 1058488 w 4843550"/>
              <a:gd name="connsiteY113" fmla="*/ 2970415 h 3652058"/>
              <a:gd name="connsiteX114" fmla="*/ 1058488 w 4843550"/>
              <a:gd name="connsiteY114" fmla="*/ 2970415 h 3652058"/>
              <a:gd name="connsiteX115" fmla="*/ 1058488 w 4843550"/>
              <a:gd name="connsiteY115" fmla="*/ 2970415 h 3652058"/>
              <a:gd name="connsiteX116" fmla="*/ 1019695 w 4843550"/>
              <a:gd name="connsiteY116" fmla="*/ 3014749 h 3652058"/>
              <a:gd name="connsiteX117" fmla="*/ 847899 w 4843550"/>
              <a:gd name="connsiteY117" fmla="*/ 2970415 h 3652058"/>
              <a:gd name="connsiteX118" fmla="*/ 831273 w 4843550"/>
              <a:gd name="connsiteY118" fmla="*/ 2809702 h 3652058"/>
              <a:gd name="connsiteX119" fmla="*/ 764771 w 4843550"/>
              <a:gd name="connsiteY119" fmla="*/ 2732117 h 3652058"/>
              <a:gd name="connsiteX120" fmla="*/ 670560 w 4843550"/>
              <a:gd name="connsiteY120" fmla="*/ 2709949 h 3652058"/>
              <a:gd name="connsiteX121" fmla="*/ 532015 w 4843550"/>
              <a:gd name="connsiteY121" fmla="*/ 2743200 h 3652058"/>
              <a:gd name="connsiteX122" fmla="*/ 421179 w 4843550"/>
              <a:gd name="connsiteY122" fmla="*/ 2793077 h 3652058"/>
              <a:gd name="connsiteX123" fmla="*/ 310342 w 4843550"/>
              <a:gd name="connsiteY123" fmla="*/ 2809702 h 3652058"/>
              <a:gd name="connsiteX124" fmla="*/ 171797 w 4843550"/>
              <a:gd name="connsiteY124" fmla="*/ 2826328 h 3652058"/>
              <a:gd name="connsiteX125" fmla="*/ 49877 w 4843550"/>
              <a:gd name="connsiteY125" fmla="*/ 2826328 h 3652058"/>
              <a:gd name="connsiteX126" fmla="*/ 60960 w 4843550"/>
              <a:gd name="connsiteY126" fmla="*/ 2776451 h 3652058"/>
              <a:gd name="connsiteX127" fmla="*/ 5542 w 4843550"/>
              <a:gd name="connsiteY127" fmla="*/ 2776451 h 3652058"/>
              <a:gd name="connsiteX128" fmla="*/ 33251 w 4843550"/>
              <a:gd name="connsiteY128" fmla="*/ 2721033 h 3652058"/>
              <a:gd name="connsiteX129" fmla="*/ 0 w 4843550"/>
              <a:gd name="connsiteY129" fmla="*/ 2709949 h 3652058"/>
              <a:gd name="connsiteX130" fmla="*/ 83128 w 4843550"/>
              <a:gd name="connsiteY130" fmla="*/ 2593571 h 3652058"/>
              <a:gd name="connsiteX131" fmla="*/ 221673 w 4843550"/>
              <a:gd name="connsiteY131" fmla="*/ 2405149 h 3652058"/>
              <a:gd name="connsiteX132" fmla="*/ 277091 w 4843550"/>
              <a:gd name="connsiteY132" fmla="*/ 2216728 h 3652058"/>
              <a:gd name="connsiteX133" fmla="*/ 315884 w 4843550"/>
              <a:gd name="connsiteY133" fmla="*/ 2050473 h 3652058"/>
              <a:gd name="connsiteX134" fmla="*/ 293717 w 4843550"/>
              <a:gd name="connsiteY134" fmla="*/ 2000597 h 3652058"/>
              <a:gd name="connsiteX135" fmla="*/ 365760 w 4843550"/>
              <a:gd name="connsiteY135" fmla="*/ 1956262 h 3652058"/>
              <a:gd name="connsiteX136" fmla="*/ 432262 w 4843550"/>
              <a:gd name="connsiteY136" fmla="*/ 2006138 h 3652058"/>
              <a:gd name="connsiteX137" fmla="*/ 465513 w 4843550"/>
              <a:gd name="connsiteY137" fmla="*/ 1934095 h 3652058"/>
              <a:gd name="connsiteX138" fmla="*/ 526473 w 4843550"/>
              <a:gd name="connsiteY138" fmla="*/ 1939637 h 3652058"/>
              <a:gd name="connsiteX139" fmla="*/ 587433 w 4843550"/>
              <a:gd name="connsiteY139" fmla="*/ 2011680 h 3652058"/>
              <a:gd name="connsiteX140" fmla="*/ 753688 w 4843550"/>
              <a:gd name="connsiteY140" fmla="*/ 2050473 h 3652058"/>
              <a:gd name="connsiteX141" fmla="*/ 914400 w 4843550"/>
              <a:gd name="connsiteY141" fmla="*/ 2155768 h 3652058"/>
              <a:gd name="connsiteX142" fmla="*/ 1003070 w 4843550"/>
              <a:gd name="connsiteY142" fmla="*/ 2150226 h 3652058"/>
              <a:gd name="connsiteX143" fmla="*/ 1130531 w 4843550"/>
              <a:gd name="connsiteY143" fmla="*/ 2227811 h 3652058"/>
              <a:gd name="connsiteX144" fmla="*/ 1291244 w 4843550"/>
              <a:gd name="connsiteY144" fmla="*/ 2255520 h 3652058"/>
              <a:gd name="connsiteX145" fmla="*/ 1418706 w 4843550"/>
              <a:gd name="connsiteY145" fmla="*/ 1923011 h 3652058"/>
              <a:gd name="connsiteX146" fmla="*/ 1457499 w 4843550"/>
              <a:gd name="connsiteY146" fmla="*/ 1767840 h 3652058"/>
              <a:gd name="connsiteX147" fmla="*/ 1363288 w 4843550"/>
              <a:gd name="connsiteY147" fmla="*/ 1645920 h 3652058"/>
              <a:gd name="connsiteX148" fmla="*/ 1407622 w 4843550"/>
              <a:gd name="connsiteY148" fmla="*/ 1562793 h 3652058"/>
              <a:gd name="connsiteX149" fmla="*/ 1136073 w 4843550"/>
              <a:gd name="connsiteY149" fmla="*/ 1357746 h 3652058"/>
              <a:gd name="connsiteX150" fmla="*/ 1158240 w 4843550"/>
              <a:gd name="connsiteY150" fmla="*/ 1241368 h 3652058"/>
              <a:gd name="connsiteX151" fmla="*/ 1341120 w 4843550"/>
              <a:gd name="connsiteY151" fmla="*/ 1257993 h 3652058"/>
              <a:gd name="connsiteX152" fmla="*/ 1379913 w 4843550"/>
              <a:gd name="connsiteY152" fmla="*/ 1352204 h 3652058"/>
              <a:gd name="connsiteX153" fmla="*/ 1451957 w 4843550"/>
              <a:gd name="connsiteY153" fmla="*/ 1335578 h 3652058"/>
              <a:gd name="connsiteX154" fmla="*/ 1518459 w 4843550"/>
              <a:gd name="connsiteY154" fmla="*/ 1374371 h 3652058"/>
              <a:gd name="connsiteX155" fmla="*/ 1529542 w 4843550"/>
              <a:gd name="connsiteY155" fmla="*/ 1235826 h 3652058"/>
              <a:gd name="connsiteX156" fmla="*/ 1507375 w 4843550"/>
              <a:gd name="connsiteY156" fmla="*/ 1158240 h 3652058"/>
              <a:gd name="connsiteX157" fmla="*/ 1623753 w 4843550"/>
              <a:gd name="connsiteY157" fmla="*/ 1180408 h 3652058"/>
              <a:gd name="connsiteX158" fmla="*/ 1590502 w 4843550"/>
              <a:gd name="connsiteY158" fmla="*/ 1263535 h 3652058"/>
              <a:gd name="connsiteX159" fmla="*/ 1690255 w 4843550"/>
              <a:gd name="connsiteY159" fmla="*/ 1285702 h 3652058"/>
              <a:gd name="connsiteX160" fmla="*/ 1817717 w 4843550"/>
              <a:gd name="connsiteY160" fmla="*/ 1296786 h 3652058"/>
              <a:gd name="connsiteX161" fmla="*/ 1773382 w 4843550"/>
              <a:gd name="connsiteY161" fmla="*/ 1252451 h 3652058"/>
              <a:gd name="connsiteX162" fmla="*/ 1801091 w 4843550"/>
              <a:gd name="connsiteY162" fmla="*/ 1208117 h 3652058"/>
              <a:gd name="connsiteX163" fmla="*/ 1950720 w 4843550"/>
              <a:gd name="connsiteY163" fmla="*/ 1180408 h 3652058"/>
              <a:gd name="connsiteX164" fmla="*/ 1983971 w 4843550"/>
              <a:gd name="connsiteY164" fmla="*/ 1058488 h 3652058"/>
              <a:gd name="connsiteX165" fmla="*/ 2211186 w 4843550"/>
              <a:gd name="connsiteY165" fmla="*/ 1030778 h 3652058"/>
              <a:gd name="connsiteX166" fmla="*/ 2244437 w 4843550"/>
              <a:gd name="connsiteY166" fmla="*/ 1058488 h 3652058"/>
              <a:gd name="connsiteX167" fmla="*/ 2344190 w 4843550"/>
              <a:gd name="connsiteY167" fmla="*/ 986444 h 3652058"/>
              <a:gd name="connsiteX168" fmla="*/ 2283230 w 4843550"/>
              <a:gd name="connsiteY168" fmla="*/ 958735 h 3652058"/>
              <a:gd name="connsiteX169" fmla="*/ 2421775 w 4843550"/>
              <a:gd name="connsiteY169" fmla="*/ 770313 h 3652058"/>
              <a:gd name="connsiteX170" fmla="*/ 2510444 w 4843550"/>
              <a:gd name="connsiteY170" fmla="*/ 737062 h 3652058"/>
              <a:gd name="connsiteX171" fmla="*/ 2637906 w 4843550"/>
              <a:gd name="connsiteY171" fmla="*/ 759229 h 3652058"/>
              <a:gd name="connsiteX172" fmla="*/ 2671157 w 4843550"/>
              <a:gd name="connsiteY172" fmla="*/ 775855 h 3652058"/>
              <a:gd name="connsiteX173" fmla="*/ 2704408 w 4843550"/>
              <a:gd name="connsiteY173" fmla="*/ 714895 h 3652058"/>
              <a:gd name="connsiteX174" fmla="*/ 2770910 w 4843550"/>
              <a:gd name="connsiteY174" fmla="*/ 714895 h 3652058"/>
              <a:gd name="connsiteX175" fmla="*/ 2826328 w 4843550"/>
              <a:gd name="connsiteY175" fmla="*/ 770313 h 3652058"/>
              <a:gd name="connsiteX176" fmla="*/ 2842953 w 4843550"/>
              <a:gd name="connsiteY176" fmla="*/ 692728 h 3652058"/>
              <a:gd name="connsiteX177" fmla="*/ 2970415 w 4843550"/>
              <a:gd name="connsiteY177" fmla="*/ 742604 h 3652058"/>
              <a:gd name="connsiteX178" fmla="*/ 2870662 w 4843550"/>
              <a:gd name="connsiteY178" fmla="*/ 609600 h 3652058"/>
              <a:gd name="connsiteX179" fmla="*/ 2881746 w 4843550"/>
              <a:gd name="connsiteY179" fmla="*/ 482138 h 3652058"/>
              <a:gd name="connsiteX180" fmla="*/ 2865120 w 4843550"/>
              <a:gd name="connsiteY180" fmla="*/ 371302 h 3652058"/>
              <a:gd name="connsiteX181" fmla="*/ 2842953 w 4843550"/>
              <a:gd name="connsiteY181" fmla="*/ 365760 h 3652058"/>
              <a:gd name="connsiteX182" fmla="*/ 2887288 w 4843550"/>
              <a:gd name="connsiteY182" fmla="*/ 193964 h 3652058"/>
              <a:gd name="connsiteX183" fmla="*/ 3097877 w 4843550"/>
              <a:gd name="connsiteY183" fmla="*/ 11084 h 3652058"/>
              <a:gd name="connsiteX184" fmla="*/ 3153295 w 4843550"/>
              <a:gd name="connsiteY184" fmla="*/ 0 h 3652058"/>
              <a:gd name="connsiteX185" fmla="*/ 3097877 w 4843550"/>
              <a:gd name="connsiteY185" fmla="*/ 227215 h 3652058"/>
              <a:gd name="connsiteX186" fmla="*/ 3164379 w 4843550"/>
              <a:gd name="connsiteY186" fmla="*/ 260466 h 3652058"/>
              <a:gd name="connsiteX187" fmla="*/ 3147753 w 4843550"/>
              <a:gd name="connsiteY187" fmla="*/ 304800 h 3652058"/>
              <a:gd name="connsiteX188" fmla="*/ 3003666 w 4843550"/>
              <a:gd name="connsiteY188" fmla="*/ 393469 h 3652058"/>
              <a:gd name="connsiteX189" fmla="*/ 3003666 w 4843550"/>
              <a:gd name="connsiteY189" fmla="*/ 532015 h 3652058"/>
              <a:gd name="connsiteX190" fmla="*/ 3103419 w 4843550"/>
              <a:gd name="connsiteY190" fmla="*/ 648393 h 3652058"/>
              <a:gd name="connsiteX191" fmla="*/ 3131128 w 4843550"/>
              <a:gd name="connsiteY191" fmla="*/ 720437 h 3652058"/>
              <a:gd name="connsiteX192" fmla="*/ 3280757 w 4843550"/>
              <a:gd name="connsiteY192" fmla="*/ 642851 h 3652058"/>
              <a:gd name="connsiteX193" fmla="*/ 3419302 w 4843550"/>
              <a:gd name="connsiteY193" fmla="*/ 742604 h 3652058"/>
              <a:gd name="connsiteX194" fmla="*/ 3491346 w 4843550"/>
              <a:gd name="connsiteY194" fmla="*/ 798022 h 3652058"/>
              <a:gd name="connsiteX195" fmla="*/ 3502430 w 4843550"/>
              <a:gd name="connsiteY195" fmla="*/ 742604 h 3652058"/>
              <a:gd name="connsiteX196" fmla="*/ 3635433 w 4843550"/>
              <a:gd name="connsiteY196" fmla="*/ 698269 h 3652058"/>
              <a:gd name="connsiteX197" fmla="*/ 3701935 w 4843550"/>
              <a:gd name="connsiteY197" fmla="*/ 648393 h 3652058"/>
              <a:gd name="connsiteX198" fmla="*/ 3906982 w 4843550"/>
              <a:gd name="connsiteY198" fmla="*/ 604058 h 3652058"/>
              <a:gd name="connsiteX199" fmla="*/ 3923608 w 4843550"/>
              <a:gd name="connsiteY199" fmla="*/ 687186 h 3652058"/>
              <a:gd name="connsiteX200" fmla="*/ 3995651 w 4843550"/>
              <a:gd name="connsiteY200" fmla="*/ 681644 h 3652058"/>
              <a:gd name="connsiteX201" fmla="*/ 4084320 w 4843550"/>
              <a:gd name="connsiteY201" fmla="*/ 576349 h 3652058"/>
              <a:gd name="connsiteX0" fmla="*/ 4084320 w 4843550"/>
              <a:gd name="connsiteY0" fmla="*/ 576349 h 3652058"/>
              <a:gd name="connsiteX1" fmla="*/ 4184073 w 4843550"/>
              <a:gd name="connsiteY1" fmla="*/ 931026 h 3652058"/>
              <a:gd name="connsiteX2" fmla="*/ 4217324 w 4843550"/>
              <a:gd name="connsiteY2" fmla="*/ 1158240 h 3652058"/>
              <a:gd name="connsiteX3" fmla="*/ 4184073 w 4843550"/>
              <a:gd name="connsiteY3" fmla="*/ 1252451 h 3652058"/>
              <a:gd name="connsiteX4" fmla="*/ 4123113 w 4843550"/>
              <a:gd name="connsiteY4" fmla="*/ 1352204 h 3652058"/>
              <a:gd name="connsiteX5" fmla="*/ 4123113 w 4843550"/>
              <a:gd name="connsiteY5" fmla="*/ 1435331 h 3652058"/>
              <a:gd name="connsiteX6" fmla="*/ 4233950 w 4843550"/>
              <a:gd name="connsiteY6" fmla="*/ 1551709 h 3652058"/>
              <a:gd name="connsiteX7" fmla="*/ 4782590 w 4843550"/>
              <a:gd name="connsiteY7" fmla="*/ 2039389 h 3652058"/>
              <a:gd name="connsiteX8" fmla="*/ 4826924 w 4843550"/>
              <a:gd name="connsiteY8" fmla="*/ 2150226 h 3652058"/>
              <a:gd name="connsiteX9" fmla="*/ 4843550 w 4843550"/>
              <a:gd name="connsiteY9" fmla="*/ 2211186 h 3652058"/>
              <a:gd name="connsiteX10" fmla="*/ 4838008 w 4843550"/>
              <a:gd name="connsiteY10" fmla="*/ 2277688 h 3652058"/>
              <a:gd name="connsiteX11" fmla="*/ 4804757 w 4843550"/>
              <a:gd name="connsiteY11" fmla="*/ 2338648 h 3652058"/>
              <a:gd name="connsiteX12" fmla="*/ 4754880 w 4843550"/>
              <a:gd name="connsiteY12" fmla="*/ 2399608 h 3652058"/>
              <a:gd name="connsiteX13" fmla="*/ 4666211 w 4843550"/>
              <a:gd name="connsiteY13" fmla="*/ 2427317 h 3652058"/>
              <a:gd name="connsiteX14" fmla="*/ 4533208 w 4843550"/>
              <a:gd name="connsiteY14" fmla="*/ 2427317 h 3652058"/>
              <a:gd name="connsiteX15" fmla="*/ 4233950 w 4843550"/>
              <a:gd name="connsiteY15" fmla="*/ 2405149 h 3652058"/>
              <a:gd name="connsiteX16" fmla="*/ 4145280 w 4843550"/>
              <a:gd name="connsiteY16" fmla="*/ 2405149 h 3652058"/>
              <a:gd name="connsiteX17" fmla="*/ 3901440 w 4843550"/>
              <a:gd name="connsiteY17" fmla="*/ 2421775 h 3652058"/>
              <a:gd name="connsiteX18" fmla="*/ 3635433 w 4843550"/>
              <a:gd name="connsiteY18" fmla="*/ 2449484 h 3652058"/>
              <a:gd name="connsiteX19" fmla="*/ 3413760 w 4843550"/>
              <a:gd name="connsiteY19" fmla="*/ 2471651 h 3652058"/>
              <a:gd name="connsiteX20" fmla="*/ 3413760 w 4843550"/>
              <a:gd name="connsiteY20" fmla="*/ 2355273 h 3652058"/>
              <a:gd name="connsiteX21" fmla="*/ 3352800 w 4843550"/>
              <a:gd name="connsiteY21" fmla="*/ 2305397 h 3652058"/>
              <a:gd name="connsiteX22" fmla="*/ 3275215 w 4843550"/>
              <a:gd name="connsiteY22" fmla="*/ 2382982 h 3652058"/>
              <a:gd name="connsiteX23" fmla="*/ 3241964 w 4843550"/>
              <a:gd name="connsiteY23" fmla="*/ 2366357 h 3652058"/>
              <a:gd name="connsiteX24" fmla="*/ 3236422 w 4843550"/>
              <a:gd name="connsiteY24" fmla="*/ 2272146 h 3652058"/>
              <a:gd name="connsiteX25" fmla="*/ 3297382 w 4843550"/>
              <a:gd name="connsiteY25" fmla="*/ 2233353 h 3652058"/>
              <a:gd name="connsiteX26" fmla="*/ 3297382 w 4843550"/>
              <a:gd name="connsiteY26" fmla="*/ 2233353 h 3652058"/>
              <a:gd name="connsiteX27" fmla="*/ 3169920 w 4843550"/>
              <a:gd name="connsiteY27" fmla="*/ 2233353 h 3652058"/>
              <a:gd name="connsiteX28" fmla="*/ 3136670 w 4843550"/>
              <a:gd name="connsiteY28" fmla="*/ 2255520 h 3652058"/>
              <a:gd name="connsiteX29" fmla="*/ 3120044 w 4843550"/>
              <a:gd name="connsiteY29" fmla="*/ 2238895 h 3652058"/>
              <a:gd name="connsiteX30" fmla="*/ 3048000 w 4843550"/>
              <a:gd name="connsiteY30" fmla="*/ 2272146 h 3652058"/>
              <a:gd name="connsiteX31" fmla="*/ 3120044 w 4843550"/>
              <a:gd name="connsiteY31" fmla="*/ 2344189 h 3652058"/>
              <a:gd name="connsiteX32" fmla="*/ 3053542 w 4843550"/>
              <a:gd name="connsiteY32" fmla="*/ 2388524 h 3652058"/>
              <a:gd name="connsiteX33" fmla="*/ 3064626 w 4843550"/>
              <a:gd name="connsiteY33" fmla="*/ 2455026 h 3652058"/>
              <a:gd name="connsiteX34" fmla="*/ 3092335 w 4843550"/>
              <a:gd name="connsiteY34" fmla="*/ 2515986 h 3652058"/>
              <a:gd name="connsiteX35" fmla="*/ 3158837 w 4843550"/>
              <a:gd name="connsiteY35" fmla="*/ 2538153 h 3652058"/>
              <a:gd name="connsiteX36" fmla="*/ 3186546 w 4843550"/>
              <a:gd name="connsiteY36" fmla="*/ 2576946 h 3652058"/>
              <a:gd name="connsiteX37" fmla="*/ 3236422 w 4843550"/>
              <a:gd name="connsiteY37" fmla="*/ 2615738 h 3652058"/>
              <a:gd name="connsiteX38" fmla="*/ 3253048 w 4843550"/>
              <a:gd name="connsiteY38" fmla="*/ 2765368 h 3652058"/>
              <a:gd name="connsiteX39" fmla="*/ 3330633 w 4843550"/>
              <a:gd name="connsiteY39" fmla="*/ 2854037 h 3652058"/>
              <a:gd name="connsiteX40" fmla="*/ 3424844 w 4843550"/>
              <a:gd name="connsiteY40" fmla="*/ 2926080 h 3652058"/>
              <a:gd name="connsiteX41" fmla="*/ 3496888 w 4843550"/>
              <a:gd name="connsiteY41" fmla="*/ 2931622 h 3652058"/>
              <a:gd name="connsiteX42" fmla="*/ 3496888 w 4843550"/>
              <a:gd name="connsiteY42" fmla="*/ 2931622 h 3652058"/>
              <a:gd name="connsiteX43" fmla="*/ 3563390 w 4843550"/>
              <a:gd name="connsiteY43" fmla="*/ 2948248 h 3652058"/>
              <a:gd name="connsiteX44" fmla="*/ 3524597 w 4843550"/>
              <a:gd name="connsiteY44" fmla="*/ 3003666 h 3652058"/>
              <a:gd name="connsiteX45" fmla="*/ 3724102 w 4843550"/>
              <a:gd name="connsiteY45" fmla="*/ 3131128 h 3652058"/>
              <a:gd name="connsiteX46" fmla="*/ 3840480 w 4843550"/>
              <a:gd name="connsiteY46" fmla="*/ 3219797 h 3652058"/>
              <a:gd name="connsiteX47" fmla="*/ 3834939 w 4843550"/>
              <a:gd name="connsiteY47" fmla="*/ 3314008 h 3652058"/>
              <a:gd name="connsiteX48" fmla="*/ 3796146 w 4843550"/>
              <a:gd name="connsiteY48" fmla="*/ 3236422 h 3652058"/>
              <a:gd name="connsiteX49" fmla="*/ 3740728 w 4843550"/>
              <a:gd name="connsiteY49" fmla="*/ 3236422 h 3652058"/>
              <a:gd name="connsiteX50" fmla="*/ 3690851 w 4843550"/>
              <a:gd name="connsiteY50" fmla="*/ 3203171 h 3652058"/>
              <a:gd name="connsiteX51" fmla="*/ 3690851 w 4843550"/>
              <a:gd name="connsiteY51" fmla="*/ 3203171 h 3652058"/>
              <a:gd name="connsiteX52" fmla="*/ 3640975 w 4843550"/>
              <a:gd name="connsiteY52" fmla="*/ 3197629 h 3652058"/>
              <a:gd name="connsiteX53" fmla="*/ 3580015 w 4843550"/>
              <a:gd name="connsiteY53" fmla="*/ 3308466 h 3652058"/>
              <a:gd name="connsiteX54" fmla="*/ 3679768 w 4843550"/>
              <a:gd name="connsiteY54" fmla="*/ 3391593 h 3652058"/>
              <a:gd name="connsiteX55" fmla="*/ 3679768 w 4843550"/>
              <a:gd name="connsiteY55" fmla="*/ 3469178 h 3652058"/>
              <a:gd name="connsiteX56" fmla="*/ 3618808 w 4843550"/>
              <a:gd name="connsiteY56" fmla="*/ 3469178 h 3652058"/>
              <a:gd name="connsiteX57" fmla="*/ 3585557 w 4843550"/>
              <a:gd name="connsiteY57" fmla="*/ 3502429 h 3652058"/>
              <a:gd name="connsiteX58" fmla="*/ 3602182 w 4843550"/>
              <a:gd name="connsiteY58" fmla="*/ 3563389 h 3652058"/>
              <a:gd name="connsiteX59" fmla="*/ 3557848 w 4843550"/>
              <a:gd name="connsiteY59" fmla="*/ 3580015 h 3652058"/>
              <a:gd name="connsiteX60" fmla="*/ 3502430 w 4843550"/>
              <a:gd name="connsiteY60" fmla="*/ 3652058 h 3652058"/>
              <a:gd name="connsiteX61" fmla="*/ 3452553 w 4843550"/>
              <a:gd name="connsiteY61" fmla="*/ 3613266 h 3652058"/>
              <a:gd name="connsiteX62" fmla="*/ 3496888 w 4843550"/>
              <a:gd name="connsiteY62" fmla="*/ 3541222 h 3652058"/>
              <a:gd name="connsiteX63" fmla="*/ 3496888 w 4843550"/>
              <a:gd name="connsiteY63" fmla="*/ 3541222 h 3652058"/>
              <a:gd name="connsiteX64" fmla="*/ 3496888 w 4843550"/>
              <a:gd name="connsiteY64" fmla="*/ 3541222 h 3652058"/>
              <a:gd name="connsiteX65" fmla="*/ 3496888 w 4843550"/>
              <a:gd name="connsiteY65" fmla="*/ 3541222 h 3652058"/>
              <a:gd name="connsiteX66" fmla="*/ 3557848 w 4843550"/>
              <a:gd name="connsiteY66" fmla="*/ 3458095 h 3652058"/>
              <a:gd name="connsiteX67" fmla="*/ 3530139 w 4843550"/>
              <a:gd name="connsiteY67" fmla="*/ 3402677 h 3652058"/>
              <a:gd name="connsiteX68" fmla="*/ 3502430 w 4843550"/>
              <a:gd name="connsiteY68" fmla="*/ 3352800 h 3652058"/>
              <a:gd name="connsiteX69" fmla="*/ 3463637 w 4843550"/>
              <a:gd name="connsiteY69" fmla="*/ 3253048 h 3652058"/>
              <a:gd name="connsiteX70" fmla="*/ 3413760 w 4843550"/>
              <a:gd name="connsiteY70" fmla="*/ 3275215 h 3652058"/>
              <a:gd name="connsiteX71" fmla="*/ 3358342 w 4843550"/>
              <a:gd name="connsiteY71" fmla="*/ 3214255 h 3652058"/>
              <a:gd name="connsiteX72" fmla="*/ 3358342 w 4843550"/>
              <a:gd name="connsiteY72" fmla="*/ 3136669 h 3652058"/>
              <a:gd name="connsiteX73" fmla="*/ 3291840 w 4843550"/>
              <a:gd name="connsiteY73" fmla="*/ 3153295 h 3652058"/>
              <a:gd name="connsiteX74" fmla="*/ 3302924 w 4843550"/>
              <a:gd name="connsiteY74" fmla="*/ 3120044 h 3652058"/>
              <a:gd name="connsiteX75" fmla="*/ 3291840 w 4843550"/>
              <a:gd name="connsiteY75" fmla="*/ 3097877 h 3652058"/>
              <a:gd name="connsiteX76" fmla="*/ 3269673 w 4843550"/>
              <a:gd name="connsiteY76" fmla="*/ 3108960 h 3652058"/>
              <a:gd name="connsiteX77" fmla="*/ 3203171 w 4843550"/>
              <a:gd name="connsiteY77" fmla="*/ 3009208 h 3652058"/>
              <a:gd name="connsiteX78" fmla="*/ 3136670 w 4843550"/>
              <a:gd name="connsiteY78" fmla="*/ 3014749 h 3652058"/>
              <a:gd name="connsiteX79" fmla="*/ 2937164 w 4843550"/>
              <a:gd name="connsiteY79" fmla="*/ 2793077 h 3652058"/>
              <a:gd name="connsiteX80" fmla="*/ 2887288 w 4843550"/>
              <a:gd name="connsiteY80" fmla="*/ 2781993 h 3652058"/>
              <a:gd name="connsiteX81" fmla="*/ 2887288 w 4843550"/>
              <a:gd name="connsiteY81" fmla="*/ 2781993 h 3652058"/>
              <a:gd name="connsiteX82" fmla="*/ 2887288 w 4843550"/>
              <a:gd name="connsiteY82" fmla="*/ 2781993 h 3652058"/>
              <a:gd name="connsiteX83" fmla="*/ 2887288 w 4843550"/>
              <a:gd name="connsiteY83" fmla="*/ 2781993 h 3652058"/>
              <a:gd name="connsiteX84" fmla="*/ 2887288 w 4843550"/>
              <a:gd name="connsiteY84" fmla="*/ 2781993 h 3652058"/>
              <a:gd name="connsiteX85" fmla="*/ 2887288 w 4843550"/>
              <a:gd name="connsiteY85" fmla="*/ 2781993 h 3652058"/>
              <a:gd name="connsiteX86" fmla="*/ 2909455 w 4843550"/>
              <a:gd name="connsiteY86" fmla="*/ 2759826 h 3652058"/>
              <a:gd name="connsiteX87" fmla="*/ 2815244 w 4843550"/>
              <a:gd name="connsiteY87" fmla="*/ 2682240 h 3652058"/>
              <a:gd name="connsiteX88" fmla="*/ 2820786 w 4843550"/>
              <a:gd name="connsiteY88" fmla="*/ 2632364 h 3652058"/>
              <a:gd name="connsiteX89" fmla="*/ 2793077 w 4843550"/>
              <a:gd name="connsiteY89" fmla="*/ 2576946 h 3652058"/>
              <a:gd name="connsiteX90" fmla="*/ 2793077 w 4843550"/>
              <a:gd name="connsiteY90" fmla="*/ 2499360 h 3652058"/>
              <a:gd name="connsiteX91" fmla="*/ 2748742 w 4843550"/>
              <a:gd name="connsiteY91" fmla="*/ 2449484 h 3652058"/>
              <a:gd name="connsiteX92" fmla="*/ 2643448 w 4843550"/>
              <a:gd name="connsiteY92" fmla="*/ 2394066 h 3652058"/>
              <a:gd name="connsiteX93" fmla="*/ 2582488 w 4843550"/>
              <a:gd name="connsiteY93" fmla="*/ 2399608 h 3652058"/>
              <a:gd name="connsiteX94" fmla="*/ 2499360 w 4843550"/>
              <a:gd name="connsiteY94" fmla="*/ 2460568 h 3652058"/>
              <a:gd name="connsiteX95" fmla="*/ 2316480 w 4843550"/>
              <a:gd name="connsiteY95" fmla="*/ 2527069 h 3652058"/>
              <a:gd name="connsiteX96" fmla="*/ 2294313 w 4843550"/>
              <a:gd name="connsiteY96" fmla="*/ 2560320 h 3652058"/>
              <a:gd name="connsiteX97" fmla="*/ 2227811 w 4843550"/>
              <a:gd name="connsiteY97" fmla="*/ 2565862 h 3652058"/>
              <a:gd name="connsiteX98" fmla="*/ 2105891 w 4843550"/>
              <a:gd name="connsiteY98" fmla="*/ 2477193 h 3652058"/>
              <a:gd name="connsiteX99" fmla="*/ 2056015 w 4843550"/>
              <a:gd name="connsiteY99" fmla="*/ 2482735 h 3652058"/>
              <a:gd name="connsiteX100" fmla="*/ 1983971 w 4843550"/>
              <a:gd name="connsiteY100" fmla="*/ 2421775 h 3652058"/>
              <a:gd name="connsiteX101" fmla="*/ 1823259 w 4843550"/>
              <a:gd name="connsiteY101" fmla="*/ 2510444 h 3652058"/>
              <a:gd name="connsiteX102" fmla="*/ 1862051 w 4843550"/>
              <a:gd name="connsiteY102" fmla="*/ 2621280 h 3652058"/>
              <a:gd name="connsiteX103" fmla="*/ 1823259 w 4843550"/>
              <a:gd name="connsiteY103" fmla="*/ 2698866 h 3652058"/>
              <a:gd name="connsiteX104" fmla="*/ 1662546 w 4843550"/>
              <a:gd name="connsiteY104" fmla="*/ 2748742 h 3652058"/>
              <a:gd name="connsiteX105" fmla="*/ 1485208 w 4843550"/>
              <a:gd name="connsiteY105" fmla="*/ 2770909 h 3652058"/>
              <a:gd name="connsiteX106" fmla="*/ 1451957 w 4843550"/>
              <a:gd name="connsiteY106" fmla="*/ 2837411 h 3652058"/>
              <a:gd name="connsiteX107" fmla="*/ 1368830 w 4843550"/>
              <a:gd name="connsiteY107" fmla="*/ 2815244 h 3652058"/>
              <a:gd name="connsiteX108" fmla="*/ 1274619 w 4843550"/>
              <a:gd name="connsiteY108" fmla="*/ 2804160 h 3652058"/>
              <a:gd name="connsiteX109" fmla="*/ 1163782 w 4843550"/>
              <a:gd name="connsiteY109" fmla="*/ 2831869 h 3652058"/>
              <a:gd name="connsiteX110" fmla="*/ 1086197 w 4843550"/>
              <a:gd name="connsiteY110" fmla="*/ 2931622 h 3652058"/>
              <a:gd name="connsiteX111" fmla="*/ 1058488 w 4843550"/>
              <a:gd name="connsiteY111" fmla="*/ 2970415 h 3652058"/>
              <a:gd name="connsiteX112" fmla="*/ 1058488 w 4843550"/>
              <a:gd name="connsiteY112" fmla="*/ 2970415 h 3652058"/>
              <a:gd name="connsiteX113" fmla="*/ 1058488 w 4843550"/>
              <a:gd name="connsiteY113" fmla="*/ 2970415 h 3652058"/>
              <a:gd name="connsiteX114" fmla="*/ 1058488 w 4843550"/>
              <a:gd name="connsiteY114" fmla="*/ 2970415 h 3652058"/>
              <a:gd name="connsiteX115" fmla="*/ 1058488 w 4843550"/>
              <a:gd name="connsiteY115" fmla="*/ 2970415 h 3652058"/>
              <a:gd name="connsiteX116" fmla="*/ 1019695 w 4843550"/>
              <a:gd name="connsiteY116" fmla="*/ 3014749 h 3652058"/>
              <a:gd name="connsiteX117" fmla="*/ 847899 w 4843550"/>
              <a:gd name="connsiteY117" fmla="*/ 2970415 h 3652058"/>
              <a:gd name="connsiteX118" fmla="*/ 831273 w 4843550"/>
              <a:gd name="connsiteY118" fmla="*/ 2809702 h 3652058"/>
              <a:gd name="connsiteX119" fmla="*/ 764771 w 4843550"/>
              <a:gd name="connsiteY119" fmla="*/ 2732117 h 3652058"/>
              <a:gd name="connsiteX120" fmla="*/ 670560 w 4843550"/>
              <a:gd name="connsiteY120" fmla="*/ 2709949 h 3652058"/>
              <a:gd name="connsiteX121" fmla="*/ 532015 w 4843550"/>
              <a:gd name="connsiteY121" fmla="*/ 2743200 h 3652058"/>
              <a:gd name="connsiteX122" fmla="*/ 421179 w 4843550"/>
              <a:gd name="connsiteY122" fmla="*/ 2793077 h 3652058"/>
              <a:gd name="connsiteX123" fmla="*/ 310342 w 4843550"/>
              <a:gd name="connsiteY123" fmla="*/ 2809702 h 3652058"/>
              <a:gd name="connsiteX124" fmla="*/ 171797 w 4843550"/>
              <a:gd name="connsiteY124" fmla="*/ 2826328 h 3652058"/>
              <a:gd name="connsiteX125" fmla="*/ 49877 w 4843550"/>
              <a:gd name="connsiteY125" fmla="*/ 2826328 h 3652058"/>
              <a:gd name="connsiteX126" fmla="*/ 60960 w 4843550"/>
              <a:gd name="connsiteY126" fmla="*/ 2776451 h 3652058"/>
              <a:gd name="connsiteX127" fmla="*/ 5542 w 4843550"/>
              <a:gd name="connsiteY127" fmla="*/ 2776451 h 3652058"/>
              <a:gd name="connsiteX128" fmla="*/ 33251 w 4843550"/>
              <a:gd name="connsiteY128" fmla="*/ 2721033 h 3652058"/>
              <a:gd name="connsiteX129" fmla="*/ 0 w 4843550"/>
              <a:gd name="connsiteY129" fmla="*/ 2709949 h 3652058"/>
              <a:gd name="connsiteX130" fmla="*/ 83128 w 4843550"/>
              <a:gd name="connsiteY130" fmla="*/ 2593571 h 3652058"/>
              <a:gd name="connsiteX131" fmla="*/ 221673 w 4843550"/>
              <a:gd name="connsiteY131" fmla="*/ 2405149 h 3652058"/>
              <a:gd name="connsiteX132" fmla="*/ 277091 w 4843550"/>
              <a:gd name="connsiteY132" fmla="*/ 2216728 h 3652058"/>
              <a:gd name="connsiteX133" fmla="*/ 315884 w 4843550"/>
              <a:gd name="connsiteY133" fmla="*/ 2050473 h 3652058"/>
              <a:gd name="connsiteX134" fmla="*/ 293717 w 4843550"/>
              <a:gd name="connsiteY134" fmla="*/ 2000597 h 3652058"/>
              <a:gd name="connsiteX135" fmla="*/ 365760 w 4843550"/>
              <a:gd name="connsiteY135" fmla="*/ 1956262 h 3652058"/>
              <a:gd name="connsiteX136" fmla="*/ 432262 w 4843550"/>
              <a:gd name="connsiteY136" fmla="*/ 2006138 h 3652058"/>
              <a:gd name="connsiteX137" fmla="*/ 465513 w 4843550"/>
              <a:gd name="connsiteY137" fmla="*/ 1934095 h 3652058"/>
              <a:gd name="connsiteX138" fmla="*/ 526473 w 4843550"/>
              <a:gd name="connsiteY138" fmla="*/ 1939637 h 3652058"/>
              <a:gd name="connsiteX139" fmla="*/ 587433 w 4843550"/>
              <a:gd name="connsiteY139" fmla="*/ 2011680 h 3652058"/>
              <a:gd name="connsiteX140" fmla="*/ 753688 w 4843550"/>
              <a:gd name="connsiteY140" fmla="*/ 2050473 h 3652058"/>
              <a:gd name="connsiteX141" fmla="*/ 914400 w 4843550"/>
              <a:gd name="connsiteY141" fmla="*/ 2155768 h 3652058"/>
              <a:gd name="connsiteX142" fmla="*/ 1003070 w 4843550"/>
              <a:gd name="connsiteY142" fmla="*/ 2150226 h 3652058"/>
              <a:gd name="connsiteX143" fmla="*/ 1130531 w 4843550"/>
              <a:gd name="connsiteY143" fmla="*/ 2227811 h 3652058"/>
              <a:gd name="connsiteX144" fmla="*/ 1291244 w 4843550"/>
              <a:gd name="connsiteY144" fmla="*/ 2255520 h 3652058"/>
              <a:gd name="connsiteX145" fmla="*/ 1418706 w 4843550"/>
              <a:gd name="connsiteY145" fmla="*/ 1923011 h 3652058"/>
              <a:gd name="connsiteX146" fmla="*/ 1457499 w 4843550"/>
              <a:gd name="connsiteY146" fmla="*/ 1767840 h 3652058"/>
              <a:gd name="connsiteX147" fmla="*/ 1363288 w 4843550"/>
              <a:gd name="connsiteY147" fmla="*/ 1645920 h 3652058"/>
              <a:gd name="connsiteX148" fmla="*/ 1407622 w 4843550"/>
              <a:gd name="connsiteY148" fmla="*/ 1562793 h 3652058"/>
              <a:gd name="connsiteX149" fmla="*/ 1136073 w 4843550"/>
              <a:gd name="connsiteY149" fmla="*/ 1357746 h 3652058"/>
              <a:gd name="connsiteX150" fmla="*/ 1158240 w 4843550"/>
              <a:gd name="connsiteY150" fmla="*/ 1241368 h 3652058"/>
              <a:gd name="connsiteX151" fmla="*/ 1341120 w 4843550"/>
              <a:gd name="connsiteY151" fmla="*/ 1257993 h 3652058"/>
              <a:gd name="connsiteX152" fmla="*/ 1379913 w 4843550"/>
              <a:gd name="connsiteY152" fmla="*/ 1352204 h 3652058"/>
              <a:gd name="connsiteX153" fmla="*/ 1451957 w 4843550"/>
              <a:gd name="connsiteY153" fmla="*/ 1335578 h 3652058"/>
              <a:gd name="connsiteX154" fmla="*/ 1518459 w 4843550"/>
              <a:gd name="connsiteY154" fmla="*/ 1374371 h 3652058"/>
              <a:gd name="connsiteX155" fmla="*/ 1529542 w 4843550"/>
              <a:gd name="connsiteY155" fmla="*/ 1235826 h 3652058"/>
              <a:gd name="connsiteX156" fmla="*/ 1507375 w 4843550"/>
              <a:gd name="connsiteY156" fmla="*/ 1158240 h 3652058"/>
              <a:gd name="connsiteX157" fmla="*/ 1623753 w 4843550"/>
              <a:gd name="connsiteY157" fmla="*/ 1180408 h 3652058"/>
              <a:gd name="connsiteX158" fmla="*/ 1590502 w 4843550"/>
              <a:gd name="connsiteY158" fmla="*/ 1263535 h 3652058"/>
              <a:gd name="connsiteX159" fmla="*/ 1690255 w 4843550"/>
              <a:gd name="connsiteY159" fmla="*/ 1285702 h 3652058"/>
              <a:gd name="connsiteX160" fmla="*/ 1817717 w 4843550"/>
              <a:gd name="connsiteY160" fmla="*/ 1296786 h 3652058"/>
              <a:gd name="connsiteX161" fmla="*/ 1773382 w 4843550"/>
              <a:gd name="connsiteY161" fmla="*/ 1252451 h 3652058"/>
              <a:gd name="connsiteX162" fmla="*/ 1801091 w 4843550"/>
              <a:gd name="connsiteY162" fmla="*/ 1208117 h 3652058"/>
              <a:gd name="connsiteX163" fmla="*/ 1950720 w 4843550"/>
              <a:gd name="connsiteY163" fmla="*/ 1180408 h 3652058"/>
              <a:gd name="connsiteX164" fmla="*/ 1983971 w 4843550"/>
              <a:gd name="connsiteY164" fmla="*/ 1058488 h 3652058"/>
              <a:gd name="connsiteX165" fmla="*/ 2211186 w 4843550"/>
              <a:gd name="connsiteY165" fmla="*/ 1030778 h 3652058"/>
              <a:gd name="connsiteX166" fmla="*/ 2244437 w 4843550"/>
              <a:gd name="connsiteY166" fmla="*/ 1058488 h 3652058"/>
              <a:gd name="connsiteX167" fmla="*/ 2344190 w 4843550"/>
              <a:gd name="connsiteY167" fmla="*/ 986444 h 3652058"/>
              <a:gd name="connsiteX168" fmla="*/ 2283230 w 4843550"/>
              <a:gd name="connsiteY168" fmla="*/ 958735 h 3652058"/>
              <a:gd name="connsiteX169" fmla="*/ 2421775 w 4843550"/>
              <a:gd name="connsiteY169" fmla="*/ 770313 h 3652058"/>
              <a:gd name="connsiteX170" fmla="*/ 2510444 w 4843550"/>
              <a:gd name="connsiteY170" fmla="*/ 737062 h 3652058"/>
              <a:gd name="connsiteX171" fmla="*/ 2637906 w 4843550"/>
              <a:gd name="connsiteY171" fmla="*/ 759229 h 3652058"/>
              <a:gd name="connsiteX172" fmla="*/ 2671157 w 4843550"/>
              <a:gd name="connsiteY172" fmla="*/ 775855 h 3652058"/>
              <a:gd name="connsiteX173" fmla="*/ 2704408 w 4843550"/>
              <a:gd name="connsiteY173" fmla="*/ 714895 h 3652058"/>
              <a:gd name="connsiteX174" fmla="*/ 2770910 w 4843550"/>
              <a:gd name="connsiteY174" fmla="*/ 714895 h 3652058"/>
              <a:gd name="connsiteX175" fmla="*/ 2826328 w 4843550"/>
              <a:gd name="connsiteY175" fmla="*/ 770313 h 3652058"/>
              <a:gd name="connsiteX176" fmla="*/ 2842953 w 4843550"/>
              <a:gd name="connsiteY176" fmla="*/ 692728 h 3652058"/>
              <a:gd name="connsiteX177" fmla="*/ 2970415 w 4843550"/>
              <a:gd name="connsiteY177" fmla="*/ 742604 h 3652058"/>
              <a:gd name="connsiteX178" fmla="*/ 2870662 w 4843550"/>
              <a:gd name="connsiteY178" fmla="*/ 609600 h 3652058"/>
              <a:gd name="connsiteX179" fmla="*/ 2881746 w 4843550"/>
              <a:gd name="connsiteY179" fmla="*/ 482138 h 3652058"/>
              <a:gd name="connsiteX180" fmla="*/ 2865120 w 4843550"/>
              <a:gd name="connsiteY180" fmla="*/ 371302 h 3652058"/>
              <a:gd name="connsiteX181" fmla="*/ 2842953 w 4843550"/>
              <a:gd name="connsiteY181" fmla="*/ 365760 h 3652058"/>
              <a:gd name="connsiteX182" fmla="*/ 2887288 w 4843550"/>
              <a:gd name="connsiteY182" fmla="*/ 193964 h 3652058"/>
              <a:gd name="connsiteX183" fmla="*/ 3097877 w 4843550"/>
              <a:gd name="connsiteY183" fmla="*/ 11084 h 3652058"/>
              <a:gd name="connsiteX184" fmla="*/ 3153295 w 4843550"/>
              <a:gd name="connsiteY184" fmla="*/ 0 h 3652058"/>
              <a:gd name="connsiteX185" fmla="*/ 3097877 w 4843550"/>
              <a:gd name="connsiteY185" fmla="*/ 227215 h 3652058"/>
              <a:gd name="connsiteX186" fmla="*/ 3164379 w 4843550"/>
              <a:gd name="connsiteY186" fmla="*/ 260466 h 3652058"/>
              <a:gd name="connsiteX187" fmla="*/ 3147753 w 4843550"/>
              <a:gd name="connsiteY187" fmla="*/ 304800 h 3652058"/>
              <a:gd name="connsiteX188" fmla="*/ 3003666 w 4843550"/>
              <a:gd name="connsiteY188" fmla="*/ 393469 h 3652058"/>
              <a:gd name="connsiteX189" fmla="*/ 3003666 w 4843550"/>
              <a:gd name="connsiteY189" fmla="*/ 532015 h 3652058"/>
              <a:gd name="connsiteX190" fmla="*/ 3103419 w 4843550"/>
              <a:gd name="connsiteY190" fmla="*/ 648393 h 3652058"/>
              <a:gd name="connsiteX191" fmla="*/ 3131128 w 4843550"/>
              <a:gd name="connsiteY191" fmla="*/ 720437 h 3652058"/>
              <a:gd name="connsiteX192" fmla="*/ 3280757 w 4843550"/>
              <a:gd name="connsiteY192" fmla="*/ 642851 h 3652058"/>
              <a:gd name="connsiteX193" fmla="*/ 3419302 w 4843550"/>
              <a:gd name="connsiteY193" fmla="*/ 742604 h 3652058"/>
              <a:gd name="connsiteX194" fmla="*/ 3491346 w 4843550"/>
              <a:gd name="connsiteY194" fmla="*/ 798022 h 3652058"/>
              <a:gd name="connsiteX195" fmla="*/ 3502430 w 4843550"/>
              <a:gd name="connsiteY195" fmla="*/ 742604 h 3652058"/>
              <a:gd name="connsiteX196" fmla="*/ 3635433 w 4843550"/>
              <a:gd name="connsiteY196" fmla="*/ 698269 h 3652058"/>
              <a:gd name="connsiteX197" fmla="*/ 3701935 w 4843550"/>
              <a:gd name="connsiteY197" fmla="*/ 648393 h 3652058"/>
              <a:gd name="connsiteX198" fmla="*/ 3906982 w 4843550"/>
              <a:gd name="connsiteY198" fmla="*/ 604058 h 3652058"/>
              <a:gd name="connsiteX199" fmla="*/ 3923608 w 4843550"/>
              <a:gd name="connsiteY199" fmla="*/ 687186 h 3652058"/>
              <a:gd name="connsiteX200" fmla="*/ 3995651 w 4843550"/>
              <a:gd name="connsiteY200" fmla="*/ 681644 h 3652058"/>
              <a:gd name="connsiteX201" fmla="*/ 4084320 w 4843550"/>
              <a:gd name="connsiteY201" fmla="*/ 576349 h 3652058"/>
              <a:gd name="connsiteX0" fmla="*/ 4084320 w 4843550"/>
              <a:gd name="connsiteY0" fmla="*/ 576349 h 3652058"/>
              <a:gd name="connsiteX1" fmla="*/ 4184073 w 4843550"/>
              <a:gd name="connsiteY1" fmla="*/ 931026 h 3652058"/>
              <a:gd name="connsiteX2" fmla="*/ 4217324 w 4843550"/>
              <a:gd name="connsiteY2" fmla="*/ 1158240 h 3652058"/>
              <a:gd name="connsiteX3" fmla="*/ 4184073 w 4843550"/>
              <a:gd name="connsiteY3" fmla="*/ 1252451 h 3652058"/>
              <a:gd name="connsiteX4" fmla="*/ 4123113 w 4843550"/>
              <a:gd name="connsiteY4" fmla="*/ 1352204 h 3652058"/>
              <a:gd name="connsiteX5" fmla="*/ 4123113 w 4843550"/>
              <a:gd name="connsiteY5" fmla="*/ 1435331 h 3652058"/>
              <a:gd name="connsiteX6" fmla="*/ 4233950 w 4843550"/>
              <a:gd name="connsiteY6" fmla="*/ 1551709 h 3652058"/>
              <a:gd name="connsiteX7" fmla="*/ 4782590 w 4843550"/>
              <a:gd name="connsiteY7" fmla="*/ 2039389 h 3652058"/>
              <a:gd name="connsiteX8" fmla="*/ 4826924 w 4843550"/>
              <a:gd name="connsiteY8" fmla="*/ 2150226 h 3652058"/>
              <a:gd name="connsiteX9" fmla="*/ 4843550 w 4843550"/>
              <a:gd name="connsiteY9" fmla="*/ 2211186 h 3652058"/>
              <a:gd name="connsiteX10" fmla="*/ 4838008 w 4843550"/>
              <a:gd name="connsiteY10" fmla="*/ 2277688 h 3652058"/>
              <a:gd name="connsiteX11" fmla="*/ 4804757 w 4843550"/>
              <a:gd name="connsiteY11" fmla="*/ 2338648 h 3652058"/>
              <a:gd name="connsiteX12" fmla="*/ 4754880 w 4843550"/>
              <a:gd name="connsiteY12" fmla="*/ 2399608 h 3652058"/>
              <a:gd name="connsiteX13" fmla="*/ 4666211 w 4843550"/>
              <a:gd name="connsiteY13" fmla="*/ 2427317 h 3652058"/>
              <a:gd name="connsiteX14" fmla="*/ 4533208 w 4843550"/>
              <a:gd name="connsiteY14" fmla="*/ 2427317 h 3652058"/>
              <a:gd name="connsiteX15" fmla="*/ 4233950 w 4843550"/>
              <a:gd name="connsiteY15" fmla="*/ 2405149 h 3652058"/>
              <a:gd name="connsiteX16" fmla="*/ 4145280 w 4843550"/>
              <a:gd name="connsiteY16" fmla="*/ 2405149 h 3652058"/>
              <a:gd name="connsiteX17" fmla="*/ 3901440 w 4843550"/>
              <a:gd name="connsiteY17" fmla="*/ 2421775 h 3652058"/>
              <a:gd name="connsiteX18" fmla="*/ 3635433 w 4843550"/>
              <a:gd name="connsiteY18" fmla="*/ 2449484 h 3652058"/>
              <a:gd name="connsiteX19" fmla="*/ 3413760 w 4843550"/>
              <a:gd name="connsiteY19" fmla="*/ 2471651 h 3652058"/>
              <a:gd name="connsiteX20" fmla="*/ 3413760 w 4843550"/>
              <a:gd name="connsiteY20" fmla="*/ 2355273 h 3652058"/>
              <a:gd name="connsiteX21" fmla="*/ 3352800 w 4843550"/>
              <a:gd name="connsiteY21" fmla="*/ 2305397 h 3652058"/>
              <a:gd name="connsiteX22" fmla="*/ 3275215 w 4843550"/>
              <a:gd name="connsiteY22" fmla="*/ 2382982 h 3652058"/>
              <a:gd name="connsiteX23" fmla="*/ 3241964 w 4843550"/>
              <a:gd name="connsiteY23" fmla="*/ 2366357 h 3652058"/>
              <a:gd name="connsiteX24" fmla="*/ 3236422 w 4843550"/>
              <a:gd name="connsiteY24" fmla="*/ 2272146 h 3652058"/>
              <a:gd name="connsiteX25" fmla="*/ 3297382 w 4843550"/>
              <a:gd name="connsiteY25" fmla="*/ 2233353 h 3652058"/>
              <a:gd name="connsiteX26" fmla="*/ 3297382 w 4843550"/>
              <a:gd name="connsiteY26" fmla="*/ 2233353 h 3652058"/>
              <a:gd name="connsiteX27" fmla="*/ 3169920 w 4843550"/>
              <a:gd name="connsiteY27" fmla="*/ 2233353 h 3652058"/>
              <a:gd name="connsiteX28" fmla="*/ 3136670 w 4843550"/>
              <a:gd name="connsiteY28" fmla="*/ 2255520 h 3652058"/>
              <a:gd name="connsiteX29" fmla="*/ 3120044 w 4843550"/>
              <a:gd name="connsiteY29" fmla="*/ 2238895 h 3652058"/>
              <a:gd name="connsiteX30" fmla="*/ 3048000 w 4843550"/>
              <a:gd name="connsiteY30" fmla="*/ 2272146 h 3652058"/>
              <a:gd name="connsiteX31" fmla="*/ 3120044 w 4843550"/>
              <a:gd name="connsiteY31" fmla="*/ 2344189 h 3652058"/>
              <a:gd name="connsiteX32" fmla="*/ 3053542 w 4843550"/>
              <a:gd name="connsiteY32" fmla="*/ 2388524 h 3652058"/>
              <a:gd name="connsiteX33" fmla="*/ 3064626 w 4843550"/>
              <a:gd name="connsiteY33" fmla="*/ 2455026 h 3652058"/>
              <a:gd name="connsiteX34" fmla="*/ 3092335 w 4843550"/>
              <a:gd name="connsiteY34" fmla="*/ 2515986 h 3652058"/>
              <a:gd name="connsiteX35" fmla="*/ 3158837 w 4843550"/>
              <a:gd name="connsiteY35" fmla="*/ 2538153 h 3652058"/>
              <a:gd name="connsiteX36" fmla="*/ 3186546 w 4843550"/>
              <a:gd name="connsiteY36" fmla="*/ 2576946 h 3652058"/>
              <a:gd name="connsiteX37" fmla="*/ 3236422 w 4843550"/>
              <a:gd name="connsiteY37" fmla="*/ 2615738 h 3652058"/>
              <a:gd name="connsiteX38" fmla="*/ 3253048 w 4843550"/>
              <a:gd name="connsiteY38" fmla="*/ 2765368 h 3652058"/>
              <a:gd name="connsiteX39" fmla="*/ 3330633 w 4843550"/>
              <a:gd name="connsiteY39" fmla="*/ 2854037 h 3652058"/>
              <a:gd name="connsiteX40" fmla="*/ 3424844 w 4843550"/>
              <a:gd name="connsiteY40" fmla="*/ 2926080 h 3652058"/>
              <a:gd name="connsiteX41" fmla="*/ 3496888 w 4843550"/>
              <a:gd name="connsiteY41" fmla="*/ 2931622 h 3652058"/>
              <a:gd name="connsiteX42" fmla="*/ 3496888 w 4843550"/>
              <a:gd name="connsiteY42" fmla="*/ 2931622 h 3652058"/>
              <a:gd name="connsiteX43" fmla="*/ 3563390 w 4843550"/>
              <a:gd name="connsiteY43" fmla="*/ 2948248 h 3652058"/>
              <a:gd name="connsiteX44" fmla="*/ 3524597 w 4843550"/>
              <a:gd name="connsiteY44" fmla="*/ 3003666 h 3652058"/>
              <a:gd name="connsiteX45" fmla="*/ 3724102 w 4843550"/>
              <a:gd name="connsiteY45" fmla="*/ 3131128 h 3652058"/>
              <a:gd name="connsiteX46" fmla="*/ 3840480 w 4843550"/>
              <a:gd name="connsiteY46" fmla="*/ 3219797 h 3652058"/>
              <a:gd name="connsiteX47" fmla="*/ 3834939 w 4843550"/>
              <a:gd name="connsiteY47" fmla="*/ 3314008 h 3652058"/>
              <a:gd name="connsiteX48" fmla="*/ 3796146 w 4843550"/>
              <a:gd name="connsiteY48" fmla="*/ 3236422 h 3652058"/>
              <a:gd name="connsiteX49" fmla="*/ 3740728 w 4843550"/>
              <a:gd name="connsiteY49" fmla="*/ 3236422 h 3652058"/>
              <a:gd name="connsiteX50" fmla="*/ 3690851 w 4843550"/>
              <a:gd name="connsiteY50" fmla="*/ 3203171 h 3652058"/>
              <a:gd name="connsiteX51" fmla="*/ 3690851 w 4843550"/>
              <a:gd name="connsiteY51" fmla="*/ 3203171 h 3652058"/>
              <a:gd name="connsiteX52" fmla="*/ 3640975 w 4843550"/>
              <a:gd name="connsiteY52" fmla="*/ 3197629 h 3652058"/>
              <a:gd name="connsiteX53" fmla="*/ 3580015 w 4843550"/>
              <a:gd name="connsiteY53" fmla="*/ 3308466 h 3652058"/>
              <a:gd name="connsiteX54" fmla="*/ 3679768 w 4843550"/>
              <a:gd name="connsiteY54" fmla="*/ 3391593 h 3652058"/>
              <a:gd name="connsiteX55" fmla="*/ 3679768 w 4843550"/>
              <a:gd name="connsiteY55" fmla="*/ 3469178 h 3652058"/>
              <a:gd name="connsiteX56" fmla="*/ 3618808 w 4843550"/>
              <a:gd name="connsiteY56" fmla="*/ 3469178 h 3652058"/>
              <a:gd name="connsiteX57" fmla="*/ 3585557 w 4843550"/>
              <a:gd name="connsiteY57" fmla="*/ 3502429 h 3652058"/>
              <a:gd name="connsiteX58" fmla="*/ 3602182 w 4843550"/>
              <a:gd name="connsiteY58" fmla="*/ 3563389 h 3652058"/>
              <a:gd name="connsiteX59" fmla="*/ 3557848 w 4843550"/>
              <a:gd name="connsiteY59" fmla="*/ 3580015 h 3652058"/>
              <a:gd name="connsiteX60" fmla="*/ 3502430 w 4843550"/>
              <a:gd name="connsiteY60" fmla="*/ 3652058 h 3652058"/>
              <a:gd name="connsiteX61" fmla="*/ 3452553 w 4843550"/>
              <a:gd name="connsiteY61" fmla="*/ 3613266 h 3652058"/>
              <a:gd name="connsiteX62" fmla="*/ 3496888 w 4843550"/>
              <a:gd name="connsiteY62" fmla="*/ 3541222 h 3652058"/>
              <a:gd name="connsiteX63" fmla="*/ 3496888 w 4843550"/>
              <a:gd name="connsiteY63" fmla="*/ 3541222 h 3652058"/>
              <a:gd name="connsiteX64" fmla="*/ 3496888 w 4843550"/>
              <a:gd name="connsiteY64" fmla="*/ 3541222 h 3652058"/>
              <a:gd name="connsiteX65" fmla="*/ 3496888 w 4843550"/>
              <a:gd name="connsiteY65" fmla="*/ 3541222 h 3652058"/>
              <a:gd name="connsiteX66" fmla="*/ 3557848 w 4843550"/>
              <a:gd name="connsiteY66" fmla="*/ 3458095 h 3652058"/>
              <a:gd name="connsiteX67" fmla="*/ 3530139 w 4843550"/>
              <a:gd name="connsiteY67" fmla="*/ 3402677 h 3652058"/>
              <a:gd name="connsiteX68" fmla="*/ 3502430 w 4843550"/>
              <a:gd name="connsiteY68" fmla="*/ 3352800 h 3652058"/>
              <a:gd name="connsiteX69" fmla="*/ 3463637 w 4843550"/>
              <a:gd name="connsiteY69" fmla="*/ 3253048 h 3652058"/>
              <a:gd name="connsiteX70" fmla="*/ 3413760 w 4843550"/>
              <a:gd name="connsiteY70" fmla="*/ 3275215 h 3652058"/>
              <a:gd name="connsiteX71" fmla="*/ 3358342 w 4843550"/>
              <a:gd name="connsiteY71" fmla="*/ 3214255 h 3652058"/>
              <a:gd name="connsiteX72" fmla="*/ 3358342 w 4843550"/>
              <a:gd name="connsiteY72" fmla="*/ 3136669 h 3652058"/>
              <a:gd name="connsiteX73" fmla="*/ 3291840 w 4843550"/>
              <a:gd name="connsiteY73" fmla="*/ 3153295 h 3652058"/>
              <a:gd name="connsiteX74" fmla="*/ 3302924 w 4843550"/>
              <a:gd name="connsiteY74" fmla="*/ 3120044 h 3652058"/>
              <a:gd name="connsiteX75" fmla="*/ 3291840 w 4843550"/>
              <a:gd name="connsiteY75" fmla="*/ 3097877 h 3652058"/>
              <a:gd name="connsiteX76" fmla="*/ 3269673 w 4843550"/>
              <a:gd name="connsiteY76" fmla="*/ 3108960 h 3652058"/>
              <a:gd name="connsiteX77" fmla="*/ 3203171 w 4843550"/>
              <a:gd name="connsiteY77" fmla="*/ 3009208 h 3652058"/>
              <a:gd name="connsiteX78" fmla="*/ 3136670 w 4843550"/>
              <a:gd name="connsiteY78" fmla="*/ 3014749 h 3652058"/>
              <a:gd name="connsiteX79" fmla="*/ 2937164 w 4843550"/>
              <a:gd name="connsiteY79" fmla="*/ 2793077 h 3652058"/>
              <a:gd name="connsiteX80" fmla="*/ 2887288 w 4843550"/>
              <a:gd name="connsiteY80" fmla="*/ 2781993 h 3652058"/>
              <a:gd name="connsiteX81" fmla="*/ 2887288 w 4843550"/>
              <a:gd name="connsiteY81" fmla="*/ 2781993 h 3652058"/>
              <a:gd name="connsiteX82" fmla="*/ 2887288 w 4843550"/>
              <a:gd name="connsiteY82" fmla="*/ 2781993 h 3652058"/>
              <a:gd name="connsiteX83" fmla="*/ 2887288 w 4843550"/>
              <a:gd name="connsiteY83" fmla="*/ 2781993 h 3652058"/>
              <a:gd name="connsiteX84" fmla="*/ 2887288 w 4843550"/>
              <a:gd name="connsiteY84" fmla="*/ 2781993 h 3652058"/>
              <a:gd name="connsiteX85" fmla="*/ 2887288 w 4843550"/>
              <a:gd name="connsiteY85" fmla="*/ 2781993 h 3652058"/>
              <a:gd name="connsiteX86" fmla="*/ 2909455 w 4843550"/>
              <a:gd name="connsiteY86" fmla="*/ 2759826 h 3652058"/>
              <a:gd name="connsiteX87" fmla="*/ 2815244 w 4843550"/>
              <a:gd name="connsiteY87" fmla="*/ 2682240 h 3652058"/>
              <a:gd name="connsiteX88" fmla="*/ 2820786 w 4843550"/>
              <a:gd name="connsiteY88" fmla="*/ 2632364 h 3652058"/>
              <a:gd name="connsiteX89" fmla="*/ 2793077 w 4843550"/>
              <a:gd name="connsiteY89" fmla="*/ 2576946 h 3652058"/>
              <a:gd name="connsiteX90" fmla="*/ 2793077 w 4843550"/>
              <a:gd name="connsiteY90" fmla="*/ 2499360 h 3652058"/>
              <a:gd name="connsiteX91" fmla="*/ 2748742 w 4843550"/>
              <a:gd name="connsiteY91" fmla="*/ 2449484 h 3652058"/>
              <a:gd name="connsiteX92" fmla="*/ 2643448 w 4843550"/>
              <a:gd name="connsiteY92" fmla="*/ 2394066 h 3652058"/>
              <a:gd name="connsiteX93" fmla="*/ 2582488 w 4843550"/>
              <a:gd name="connsiteY93" fmla="*/ 2399608 h 3652058"/>
              <a:gd name="connsiteX94" fmla="*/ 2499360 w 4843550"/>
              <a:gd name="connsiteY94" fmla="*/ 2460568 h 3652058"/>
              <a:gd name="connsiteX95" fmla="*/ 2316480 w 4843550"/>
              <a:gd name="connsiteY95" fmla="*/ 2527069 h 3652058"/>
              <a:gd name="connsiteX96" fmla="*/ 2294313 w 4843550"/>
              <a:gd name="connsiteY96" fmla="*/ 2560320 h 3652058"/>
              <a:gd name="connsiteX97" fmla="*/ 2227811 w 4843550"/>
              <a:gd name="connsiteY97" fmla="*/ 2565862 h 3652058"/>
              <a:gd name="connsiteX98" fmla="*/ 2105891 w 4843550"/>
              <a:gd name="connsiteY98" fmla="*/ 2477193 h 3652058"/>
              <a:gd name="connsiteX99" fmla="*/ 2056015 w 4843550"/>
              <a:gd name="connsiteY99" fmla="*/ 2482735 h 3652058"/>
              <a:gd name="connsiteX100" fmla="*/ 1983971 w 4843550"/>
              <a:gd name="connsiteY100" fmla="*/ 2421775 h 3652058"/>
              <a:gd name="connsiteX101" fmla="*/ 1823259 w 4843550"/>
              <a:gd name="connsiteY101" fmla="*/ 2510444 h 3652058"/>
              <a:gd name="connsiteX102" fmla="*/ 1862051 w 4843550"/>
              <a:gd name="connsiteY102" fmla="*/ 2621280 h 3652058"/>
              <a:gd name="connsiteX103" fmla="*/ 1823259 w 4843550"/>
              <a:gd name="connsiteY103" fmla="*/ 2698866 h 3652058"/>
              <a:gd name="connsiteX104" fmla="*/ 1662546 w 4843550"/>
              <a:gd name="connsiteY104" fmla="*/ 2748742 h 3652058"/>
              <a:gd name="connsiteX105" fmla="*/ 1485208 w 4843550"/>
              <a:gd name="connsiteY105" fmla="*/ 2770909 h 3652058"/>
              <a:gd name="connsiteX106" fmla="*/ 1451957 w 4843550"/>
              <a:gd name="connsiteY106" fmla="*/ 2837411 h 3652058"/>
              <a:gd name="connsiteX107" fmla="*/ 1368830 w 4843550"/>
              <a:gd name="connsiteY107" fmla="*/ 2815244 h 3652058"/>
              <a:gd name="connsiteX108" fmla="*/ 1274619 w 4843550"/>
              <a:gd name="connsiteY108" fmla="*/ 2804160 h 3652058"/>
              <a:gd name="connsiteX109" fmla="*/ 1163782 w 4843550"/>
              <a:gd name="connsiteY109" fmla="*/ 2831869 h 3652058"/>
              <a:gd name="connsiteX110" fmla="*/ 1086197 w 4843550"/>
              <a:gd name="connsiteY110" fmla="*/ 2931622 h 3652058"/>
              <a:gd name="connsiteX111" fmla="*/ 1058488 w 4843550"/>
              <a:gd name="connsiteY111" fmla="*/ 2970415 h 3652058"/>
              <a:gd name="connsiteX112" fmla="*/ 1058488 w 4843550"/>
              <a:gd name="connsiteY112" fmla="*/ 2970415 h 3652058"/>
              <a:gd name="connsiteX113" fmla="*/ 1058488 w 4843550"/>
              <a:gd name="connsiteY113" fmla="*/ 2970415 h 3652058"/>
              <a:gd name="connsiteX114" fmla="*/ 1058488 w 4843550"/>
              <a:gd name="connsiteY114" fmla="*/ 2970415 h 3652058"/>
              <a:gd name="connsiteX115" fmla="*/ 1058488 w 4843550"/>
              <a:gd name="connsiteY115" fmla="*/ 2970415 h 3652058"/>
              <a:gd name="connsiteX116" fmla="*/ 1019695 w 4843550"/>
              <a:gd name="connsiteY116" fmla="*/ 3014749 h 3652058"/>
              <a:gd name="connsiteX117" fmla="*/ 847899 w 4843550"/>
              <a:gd name="connsiteY117" fmla="*/ 2970415 h 3652058"/>
              <a:gd name="connsiteX118" fmla="*/ 831273 w 4843550"/>
              <a:gd name="connsiteY118" fmla="*/ 2809702 h 3652058"/>
              <a:gd name="connsiteX119" fmla="*/ 764771 w 4843550"/>
              <a:gd name="connsiteY119" fmla="*/ 2732117 h 3652058"/>
              <a:gd name="connsiteX120" fmla="*/ 670560 w 4843550"/>
              <a:gd name="connsiteY120" fmla="*/ 2709949 h 3652058"/>
              <a:gd name="connsiteX121" fmla="*/ 532015 w 4843550"/>
              <a:gd name="connsiteY121" fmla="*/ 2743200 h 3652058"/>
              <a:gd name="connsiteX122" fmla="*/ 421179 w 4843550"/>
              <a:gd name="connsiteY122" fmla="*/ 2793077 h 3652058"/>
              <a:gd name="connsiteX123" fmla="*/ 310342 w 4843550"/>
              <a:gd name="connsiteY123" fmla="*/ 2809702 h 3652058"/>
              <a:gd name="connsiteX124" fmla="*/ 171797 w 4843550"/>
              <a:gd name="connsiteY124" fmla="*/ 2826328 h 3652058"/>
              <a:gd name="connsiteX125" fmla="*/ 49877 w 4843550"/>
              <a:gd name="connsiteY125" fmla="*/ 2826328 h 3652058"/>
              <a:gd name="connsiteX126" fmla="*/ 60960 w 4843550"/>
              <a:gd name="connsiteY126" fmla="*/ 2776451 h 3652058"/>
              <a:gd name="connsiteX127" fmla="*/ 5542 w 4843550"/>
              <a:gd name="connsiteY127" fmla="*/ 2776451 h 3652058"/>
              <a:gd name="connsiteX128" fmla="*/ 33251 w 4843550"/>
              <a:gd name="connsiteY128" fmla="*/ 2721033 h 3652058"/>
              <a:gd name="connsiteX129" fmla="*/ 0 w 4843550"/>
              <a:gd name="connsiteY129" fmla="*/ 2709949 h 3652058"/>
              <a:gd name="connsiteX130" fmla="*/ 83128 w 4843550"/>
              <a:gd name="connsiteY130" fmla="*/ 2593571 h 3652058"/>
              <a:gd name="connsiteX131" fmla="*/ 221673 w 4843550"/>
              <a:gd name="connsiteY131" fmla="*/ 2405149 h 3652058"/>
              <a:gd name="connsiteX132" fmla="*/ 277091 w 4843550"/>
              <a:gd name="connsiteY132" fmla="*/ 2216728 h 3652058"/>
              <a:gd name="connsiteX133" fmla="*/ 315884 w 4843550"/>
              <a:gd name="connsiteY133" fmla="*/ 2050473 h 3652058"/>
              <a:gd name="connsiteX134" fmla="*/ 293717 w 4843550"/>
              <a:gd name="connsiteY134" fmla="*/ 2000597 h 3652058"/>
              <a:gd name="connsiteX135" fmla="*/ 365760 w 4843550"/>
              <a:gd name="connsiteY135" fmla="*/ 1956262 h 3652058"/>
              <a:gd name="connsiteX136" fmla="*/ 432262 w 4843550"/>
              <a:gd name="connsiteY136" fmla="*/ 2006138 h 3652058"/>
              <a:gd name="connsiteX137" fmla="*/ 465513 w 4843550"/>
              <a:gd name="connsiteY137" fmla="*/ 1934095 h 3652058"/>
              <a:gd name="connsiteX138" fmla="*/ 526473 w 4843550"/>
              <a:gd name="connsiteY138" fmla="*/ 1939637 h 3652058"/>
              <a:gd name="connsiteX139" fmla="*/ 587433 w 4843550"/>
              <a:gd name="connsiteY139" fmla="*/ 2011680 h 3652058"/>
              <a:gd name="connsiteX140" fmla="*/ 753688 w 4843550"/>
              <a:gd name="connsiteY140" fmla="*/ 2050473 h 3652058"/>
              <a:gd name="connsiteX141" fmla="*/ 914400 w 4843550"/>
              <a:gd name="connsiteY141" fmla="*/ 2155768 h 3652058"/>
              <a:gd name="connsiteX142" fmla="*/ 1003070 w 4843550"/>
              <a:gd name="connsiteY142" fmla="*/ 2150226 h 3652058"/>
              <a:gd name="connsiteX143" fmla="*/ 1130531 w 4843550"/>
              <a:gd name="connsiteY143" fmla="*/ 2227811 h 3652058"/>
              <a:gd name="connsiteX144" fmla="*/ 1291244 w 4843550"/>
              <a:gd name="connsiteY144" fmla="*/ 2255520 h 3652058"/>
              <a:gd name="connsiteX145" fmla="*/ 1418706 w 4843550"/>
              <a:gd name="connsiteY145" fmla="*/ 1923011 h 3652058"/>
              <a:gd name="connsiteX146" fmla="*/ 1457499 w 4843550"/>
              <a:gd name="connsiteY146" fmla="*/ 1767840 h 3652058"/>
              <a:gd name="connsiteX147" fmla="*/ 1363288 w 4843550"/>
              <a:gd name="connsiteY147" fmla="*/ 1645920 h 3652058"/>
              <a:gd name="connsiteX148" fmla="*/ 1407622 w 4843550"/>
              <a:gd name="connsiteY148" fmla="*/ 1562793 h 3652058"/>
              <a:gd name="connsiteX149" fmla="*/ 1136073 w 4843550"/>
              <a:gd name="connsiteY149" fmla="*/ 1357746 h 3652058"/>
              <a:gd name="connsiteX150" fmla="*/ 1158240 w 4843550"/>
              <a:gd name="connsiteY150" fmla="*/ 1241368 h 3652058"/>
              <a:gd name="connsiteX151" fmla="*/ 1341120 w 4843550"/>
              <a:gd name="connsiteY151" fmla="*/ 1257993 h 3652058"/>
              <a:gd name="connsiteX152" fmla="*/ 1379913 w 4843550"/>
              <a:gd name="connsiteY152" fmla="*/ 1352204 h 3652058"/>
              <a:gd name="connsiteX153" fmla="*/ 1451957 w 4843550"/>
              <a:gd name="connsiteY153" fmla="*/ 1335578 h 3652058"/>
              <a:gd name="connsiteX154" fmla="*/ 1518459 w 4843550"/>
              <a:gd name="connsiteY154" fmla="*/ 1374371 h 3652058"/>
              <a:gd name="connsiteX155" fmla="*/ 1529542 w 4843550"/>
              <a:gd name="connsiteY155" fmla="*/ 1235826 h 3652058"/>
              <a:gd name="connsiteX156" fmla="*/ 1507375 w 4843550"/>
              <a:gd name="connsiteY156" fmla="*/ 1158240 h 3652058"/>
              <a:gd name="connsiteX157" fmla="*/ 1623753 w 4843550"/>
              <a:gd name="connsiteY157" fmla="*/ 1180408 h 3652058"/>
              <a:gd name="connsiteX158" fmla="*/ 1590502 w 4843550"/>
              <a:gd name="connsiteY158" fmla="*/ 1263535 h 3652058"/>
              <a:gd name="connsiteX159" fmla="*/ 1690255 w 4843550"/>
              <a:gd name="connsiteY159" fmla="*/ 1285702 h 3652058"/>
              <a:gd name="connsiteX160" fmla="*/ 1817717 w 4843550"/>
              <a:gd name="connsiteY160" fmla="*/ 1296786 h 3652058"/>
              <a:gd name="connsiteX161" fmla="*/ 1773382 w 4843550"/>
              <a:gd name="connsiteY161" fmla="*/ 1252451 h 3652058"/>
              <a:gd name="connsiteX162" fmla="*/ 1801091 w 4843550"/>
              <a:gd name="connsiteY162" fmla="*/ 1208117 h 3652058"/>
              <a:gd name="connsiteX163" fmla="*/ 1950720 w 4843550"/>
              <a:gd name="connsiteY163" fmla="*/ 1180408 h 3652058"/>
              <a:gd name="connsiteX164" fmla="*/ 1983971 w 4843550"/>
              <a:gd name="connsiteY164" fmla="*/ 1058488 h 3652058"/>
              <a:gd name="connsiteX165" fmla="*/ 2211186 w 4843550"/>
              <a:gd name="connsiteY165" fmla="*/ 1030778 h 3652058"/>
              <a:gd name="connsiteX166" fmla="*/ 2244437 w 4843550"/>
              <a:gd name="connsiteY166" fmla="*/ 1058488 h 3652058"/>
              <a:gd name="connsiteX167" fmla="*/ 2344190 w 4843550"/>
              <a:gd name="connsiteY167" fmla="*/ 986444 h 3652058"/>
              <a:gd name="connsiteX168" fmla="*/ 2283230 w 4843550"/>
              <a:gd name="connsiteY168" fmla="*/ 958735 h 3652058"/>
              <a:gd name="connsiteX169" fmla="*/ 2421775 w 4843550"/>
              <a:gd name="connsiteY169" fmla="*/ 770313 h 3652058"/>
              <a:gd name="connsiteX170" fmla="*/ 2510444 w 4843550"/>
              <a:gd name="connsiteY170" fmla="*/ 737062 h 3652058"/>
              <a:gd name="connsiteX171" fmla="*/ 2637906 w 4843550"/>
              <a:gd name="connsiteY171" fmla="*/ 759229 h 3652058"/>
              <a:gd name="connsiteX172" fmla="*/ 2671157 w 4843550"/>
              <a:gd name="connsiteY172" fmla="*/ 775855 h 3652058"/>
              <a:gd name="connsiteX173" fmla="*/ 2704408 w 4843550"/>
              <a:gd name="connsiteY173" fmla="*/ 714895 h 3652058"/>
              <a:gd name="connsiteX174" fmla="*/ 2770910 w 4843550"/>
              <a:gd name="connsiteY174" fmla="*/ 714895 h 3652058"/>
              <a:gd name="connsiteX175" fmla="*/ 2826328 w 4843550"/>
              <a:gd name="connsiteY175" fmla="*/ 770313 h 3652058"/>
              <a:gd name="connsiteX176" fmla="*/ 2842953 w 4843550"/>
              <a:gd name="connsiteY176" fmla="*/ 692728 h 3652058"/>
              <a:gd name="connsiteX177" fmla="*/ 2970415 w 4843550"/>
              <a:gd name="connsiteY177" fmla="*/ 742604 h 3652058"/>
              <a:gd name="connsiteX178" fmla="*/ 2870662 w 4843550"/>
              <a:gd name="connsiteY178" fmla="*/ 609600 h 3652058"/>
              <a:gd name="connsiteX179" fmla="*/ 2881746 w 4843550"/>
              <a:gd name="connsiteY179" fmla="*/ 482138 h 3652058"/>
              <a:gd name="connsiteX180" fmla="*/ 2865120 w 4843550"/>
              <a:gd name="connsiteY180" fmla="*/ 371302 h 3652058"/>
              <a:gd name="connsiteX181" fmla="*/ 2842953 w 4843550"/>
              <a:gd name="connsiteY181" fmla="*/ 365760 h 3652058"/>
              <a:gd name="connsiteX182" fmla="*/ 2887288 w 4843550"/>
              <a:gd name="connsiteY182" fmla="*/ 193964 h 3652058"/>
              <a:gd name="connsiteX183" fmla="*/ 3097877 w 4843550"/>
              <a:gd name="connsiteY183" fmla="*/ 11084 h 3652058"/>
              <a:gd name="connsiteX184" fmla="*/ 3153295 w 4843550"/>
              <a:gd name="connsiteY184" fmla="*/ 0 h 3652058"/>
              <a:gd name="connsiteX185" fmla="*/ 3097877 w 4843550"/>
              <a:gd name="connsiteY185" fmla="*/ 227215 h 3652058"/>
              <a:gd name="connsiteX186" fmla="*/ 3164379 w 4843550"/>
              <a:gd name="connsiteY186" fmla="*/ 260466 h 3652058"/>
              <a:gd name="connsiteX187" fmla="*/ 3147753 w 4843550"/>
              <a:gd name="connsiteY187" fmla="*/ 304800 h 3652058"/>
              <a:gd name="connsiteX188" fmla="*/ 3003666 w 4843550"/>
              <a:gd name="connsiteY188" fmla="*/ 393469 h 3652058"/>
              <a:gd name="connsiteX189" fmla="*/ 3003666 w 4843550"/>
              <a:gd name="connsiteY189" fmla="*/ 532015 h 3652058"/>
              <a:gd name="connsiteX190" fmla="*/ 3103419 w 4843550"/>
              <a:gd name="connsiteY190" fmla="*/ 648393 h 3652058"/>
              <a:gd name="connsiteX191" fmla="*/ 3131128 w 4843550"/>
              <a:gd name="connsiteY191" fmla="*/ 720437 h 3652058"/>
              <a:gd name="connsiteX192" fmla="*/ 3280757 w 4843550"/>
              <a:gd name="connsiteY192" fmla="*/ 642851 h 3652058"/>
              <a:gd name="connsiteX193" fmla="*/ 3419302 w 4843550"/>
              <a:gd name="connsiteY193" fmla="*/ 742604 h 3652058"/>
              <a:gd name="connsiteX194" fmla="*/ 3491346 w 4843550"/>
              <a:gd name="connsiteY194" fmla="*/ 798022 h 3652058"/>
              <a:gd name="connsiteX195" fmla="*/ 3502430 w 4843550"/>
              <a:gd name="connsiteY195" fmla="*/ 742604 h 3652058"/>
              <a:gd name="connsiteX196" fmla="*/ 3635433 w 4843550"/>
              <a:gd name="connsiteY196" fmla="*/ 698269 h 3652058"/>
              <a:gd name="connsiteX197" fmla="*/ 3701935 w 4843550"/>
              <a:gd name="connsiteY197" fmla="*/ 648393 h 3652058"/>
              <a:gd name="connsiteX198" fmla="*/ 3906982 w 4843550"/>
              <a:gd name="connsiteY198" fmla="*/ 604058 h 3652058"/>
              <a:gd name="connsiteX199" fmla="*/ 3923608 w 4843550"/>
              <a:gd name="connsiteY199" fmla="*/ 687186 h 3652058"/>
              <a:gd name="connsiteX200" fmla="*/ 3995651 w 4843550"/>
              <a:gd name="connsiteY200" fmla="*/ 681644 h 3652058"/>
              <a:gd name="connsiteX201" fmla="*/ 4084320 w 4843550"/>
              <a:gd name="connsiteY201" fmla="*/ 576349 h 3652058"/>
              <a:gd name="connsiteX0" fmla="*/ 4084320 w 4843550"/>
              <a:gd name="connsiteY0" fmla="*/ 576349 h 3652058"/>
              <a:gd name="connsiteX1" fmla="*/ 4184073 w 4843550"/>
              <a:gd name="connsiteY1" fmla="*/ 931026 h 3652058"/>
              <a:gd name="connsiteX2" fmla="*/ 4217324 w 4843550"/>
              <a:gd name="connsiteY2" fmla="*/ 1158240 h 3652058"/>
              <a:gd name="connsiteX3" fmla="*/ 4184073 w 4843550"/>
              <a:gd name="connsiteY3" fmla="*/ 1252451 h 3652058"/>
              <a:gd name="connsiteX4" fmla="*/ 4123113 w 4843550"/>
              <a:gd name="connsiteY4" fmla="*/ 1352204 h 3652058"/>
              <a:gd name="connsiteX5" fmla="*/ 4123113 w 4843550"/>
              <a:gd name="connsiteY5" fmla="*/ 1435331 h 3652058"/>
              <a:gd name="connsiteX6" fmla="*/ 4233950 w 4843550"/>
              <a:gd name="connsiteY6" fmla="*/ 1551709 h 3652058"/>
              <a:gd name="connsiteX7" fmla="*/ 4782590 w 4843550"/>
              <a:gd name="connsiteY7" fmla="*/ 2039389 h 3652058"/>
              <a:gd name="connsiteX8" fmla="*/ 4826924 w 4843550"/>
              <a:gd name="connsiteY8" fmla="*/ 2150226 h 3652058"/>
              <a:gd name="connsiteX9" fmla="*/ 4843550 w 4843550"/>
              <a:gd name="connsiteY9" fmla="*/ 2211186 h 3652058"/>
              <a:gd name="connsiteX10" fmla="*/ 4838008 w 4843550"/>
              <a:gd name="connsiteY10" fmla="*/ 2277688 h 3652058"/>
              <a:gd name="connsiteX11" fmla="*/ 4804757 w 4843550"/>
              <a:gd name="connsiteY11" fmla="*/ 2338648 h 3652058"/>
              <a:gd name="connsiteX12" fmla="*/ 4754880 w 4843550"/>
              <a:gd name="connsiteY12" fmla="*/ 2399608 h 3652058"/>
              <a:gd name="connsiteX13" fmla="*/ 4666211 w 4843550"/>
              <a:gd name="connsiteY13" fmla="*/ 2427317 h 3652058"/>
              <a:gd name="connsiteX14" fmla="*/ 4533208 w 4843550"/>
              <a:gd name="connsiteY14" fmla="*/ 2427317 h 3652058"/>
              <a:gd name="connsiteX15" fmla="*/ 4233950 w 4843550"/>
              <a:gd name="connsiteY15" fmla="*/ 2405149 h 3652058"/>
              <a:gd name="connsiteX16" fmla="*/ 4145280 w 4843550"/>
              <a:gd name="connsiteY16" fmla="*/ 2405149 h 3652058"/>
              <a:gd name="connsiteX17" fmla="*/ 3901440 w 4843550"/>
              <a:gd name="connsiteY17" fmla="*/ 2421775 h 3652058"/>
              <a:gd name="connsiteX18" fmla="*/ 3635433 w 4843550"/>
              <a:gd name="connsiteY18" fmla="*/ 2449484 h 3652058"/>
              <a:gd name="connsiteX19" fmla="*/ 3413760 w 4843550"/>
              <a:gd name="connsiteY19" fmla="*/ 2471651 h 3652058"/>
              <a:gd name="connsiteX20" fmla="*/ 3413760 w 4843550"/>
              <a:gd name="connsiteY20" fmla="*/ 2355273 h 3652058"/>
              <a:gd name="connsiteX21" fmla="*/ 3352800 w 4843550"/>
              <a:gd name="connsiteY21" fmla="*/ 2305397 h 3652058"/>
              <a:gd name="connsiteX22" fmla="*/ 3275215 w 4843550"/>
              <a:gd name="connsiteY22" fmla="*/ 2382982 h 3652058"/>
              <a:gd name="connsiteX23" fmla="*/ 3241964 w 4843550"/>
              <a:gd name="connsiteY23" fmla="*/ 2366357 h 3652058"/>
              <a:gd name="connsiteX24" fmla="*/ 3236422 w 4843550"/>
              <a:gd name="connsiteY24" fmla="*/ 2272146 h 3652058"/>
              <a:gd name="connsiteX25" fmla="*/ 3297382 w 4843550"/>
              <a:gd name="connsiteY25" fmla="*/ 2233353 h 3652058"/>
              <a:gd name="connsiteX26" fmla="*/ 3297382 w 4843550"/>
              <a:gd name="connsiteY26" fmla="*/ 2233353 h 3652058"/>
              <a:gd name="connsiteX27" fmla="*/ 3169920 w 4843550"/>
              <a:gd name="connsiteY27" fmla="*/ 2233353 h 3652058"/>
              <a:gd name="connsiteX28" fmla="*/ 3136670 w 4843550"/>
              <a:gd name="connsiteY28" fmla="*/ 2255520 h 3652058"/>
              <a:gd name="connsiteX29" fmla="*/ 3120044 w 4843550"/>
              <a:gd name="connsiteY29" fmla="*/ 2238895 h 3652058"/>
              <a:gd name="connsiteX30" fmla="*/ 3048000 w 4843550"/>
              <a:gd name="connsiteY30" fmla="*/ 2272146 h 3652058"/>
              <a:gd name="connsiteX31" fmla="*/ 3120044 w 4843550"/>
              <a:gd name="connsiteY31" fmla="*/ 2344189 h 3652058"/>
              <a:gd name="connsiteX32" fmla="*/ 3053542 w 4843550"/>
              <a:gd name="connsiteY32" fmla="*/ 2388524 h 3652058"/>
              <a:gd name="connsiteX33" fmla="*/ 3064626 w 4843550"/>
              <a:gd name="connsiteY33" fmla="*/ 2455026 h 3652058"/>
              <a:gd name="connsiteX34" fmla="*/ 3092335 w 4843550"/>
              <a:gd name="connsiteY34" fmla="*/ 2515986 h 3652058"/>
              <a:gd name="connsiteX35" fmla="*/ 3158837 w 4843550"/>
              <a:gd name="connsiteY35" fmla="*/ 2538153 h 3652058"/>
              <a:gd name="connsiteX36" fmla="*/ 3186546 w 4843550"/>
              <a:gd name="connsiteY36" fmla="*/ 2576946 h 3652058"/>
              <a:gd name="connsiteX37" fmla="*/ 3236422 w 4843550"/>
              <a:gd name="connsiteY37" fmla="*/ 2615738 h 3652058"/>
              <a:gd name="connsiteX38" fmla="*/ 3253048 w 4843550"/>
              <a:gd name="connsiteY38" fmla="*/ 2765368 h 3652058"/>
              <a:gd name="connsiteX39" fmla="*/ 3330633 w 4843550"/>
              <a:gd name="connsiteY39" fmla="*/ 2854037 h 3652058"/>
              <a:gd name="connsiteX40" fmla="*/ 3424844 w 4843550"/>
              <a:gd name="connsiteY40" fmla="*/ 2926080 h 3652058"/>
              <a:gd name="connsiteX41" fmla="*/ 3496888 w 4843550"/>
              <a:gd name="connsiteY41" fmla="*/ 2931622 h 3652058"/>
              <a:gd name="connsiteX42" fmla="*/ 3496888 w 4843550"/>
              <a:gd name="connsiteY42" fmla="*/ 2931622 h 3652058"/>
              <a:gd name="connsiteX43" fmla="*/ 3563390 w 4843550"/>
              <a:gd name="connsiteY43" fmla="*/ 2948248 h 3652058"/>
              <a:gd name="connsiteX44" fmla="*/ 3524597 w 4843550"/>
              <a:gd name="connsiteY44" fmla="*/ 3003666 h 3652058"/>
              <a:gd name="connsiteX45" fmla="*/ 3724102 w 4843550"/>
              <a:gd name="connsiteY45" fmla="*/ 3131128 h 3652058"/>
              <a:gd name="connsiteX46" fmla="*/ 3840480 w 4843550"/>
              <a:gd name="connsiteY46" fmla="*/ 3219797 h 3652058"/>
              <a:gd name="connsiteX47" fmla="*/ 3834939 w 4843550"/>
              <a:gd name="connsiteY47" fmla="*/ 3314008 h 3652058"/>
              <a:gd name="connsiteX48" fmla="*/ 3796146 w 4843550"/>
              <a:gd name="connsiteY48" fmla="*/ 3236422 h 3652058"/>
              <a:gd name="connsiteX49" fmla="*/ 3740728 w 4843550"/>
              <a:gd name="connsiteY49" fmla="*/ 3236422 h 3652058"/>
              <a:gd name="connsiteX50" fmla="*/ 3690851 w 4843550"/>
              <a:gd name="connsiteY50" fmla="*/ 3203171 h 3652058"/>
              <a:gd name="connsiteX51" fmla="*/ 3690851 w 4843550"/>
              <a:gd name="connsiteY51" fmla="*/ 3203171 h 3652058"/>
              <a:gd name="connsiteX52" fmla="*/ 3640975 w 4843550"/>
              <a:gd name="connsiteY52" fmla="*/ 3197629 h 3652058"/>
              <a:gd name="connsiteX53" fmla="*/ 3580015 w 4843550"/>
              <a:gd name="connsiteY53" fmla="*/ 3308466 h 3652058"/>
              <a:gd name="connsiteX54" fmla="*/ 3679768 w 4843550"/>
              <a:gd name="connsiteY54" fmla="*/ 3391593 h 3652058"/>
              <a:gd name="connsiteX55" fmla="*/ 3679768 w 4843550"/>
              <a:gd name="connsiteY55" fmla="*/ 3469178 h 3652058"/>
              <a:gd name="connsiteX56" fmla="*/ 3618808 w 4843550"/>
              <a:gd name="connsiteY56" fmla="*/ 3469178 h 3652058"/>
              <a:gd name="connsiteX57" fmla="*/ 3585557 w 4843550"/>
              <a:gd name="connsiteY57" fmla="*/ 3502429 h 3652058"/>
              <a:gd name="connsiteX58" fmla="*/ 3602182 w 4843550"/>
              <a:gd name="connsiteY58" fmla="*/ 3563389 h 3652058"/>
              <a:gd name="connsiteX59" fmla="*/ 3557848 w 4843550"/>
              <a:gd name="connsiteY59" fmla="*/ 3580015 h 3652058"/>
              <a:gd name="connsiteX60" fmla="*/ 3502430 w 4843550"/>
              <a:gd name="connsiteY60" fmla="*/ 3652058 h 3652058"/>
              <a:gd name="connsiteX61" fmla="*/ 3452553 w 4843550"/>
              <a:gd name="connsiteY61" fmla="*/ 3613266 h 3652058"/>
              <a:gd name="connsiteX62" fmla="*/ 3496888 w 4843550"/>
              <a:gd name="connsiteY62" fmla="*/ 3541222 h 3652058"/>
              <a:gd name="connsiteX63" fmla="*/ 3496888 w 4843550"/>
              <a:gd name="connsiteY63" fmla="*/ 3541222 h 3652058"/>
              <a:gd name="connsiteX64" fmla="*/ 3496888 w 4843550"/>
              <a:gd name="connsiteY64" fmla="*/ 3541222 h 3652058"/>
              <a:gd name="connsiteX65" fmla="*/ 3496888 w 4843550"/>
              <a:gd name="connsiteY65" fmla="*/ 3541222 h 3652058"/>
              <a:gd name="connsiteX66" fmla="*/ 3557848 w 4843550"/>
              <a:gd name="connsiteY66" fmla="*/ 3458095 h 3652058"/>
              <a:gd name="connsiteX67" fmla="*/ 3530139 w 4843550"/>
              <a:gd name="connsiteY67" fmla="*/ 3402677 h 3652058"/>
              <a:gd name="connsiteX68" fmla="*/ 3502430 w 4843550"/>
              <a:gd name="connsiteY68" fmla="*/ 3352800 h 3652058"/>
              <a:gd name="connsiteX69" fmla="*/ 3463637 w 4843550"/>
              <a:gd name="connsiteY69" fmla="*/ 3253048 h 3652058"/>
              <a:gd name="connsiteX70" fmla="*/ 3413760 w 4843550"/>
              <a:gd name="connsiteY70" fmla="*/ 3275215 h 3652058"/>
              <a:gd name="connsiteX71" fmla="*/ 3358342 w 4843550"/>
              <a:gd name="connsiteY71" fmla="*/ 3214255 h 3652058"/>
              <a:gd name="connsiteX72" fmla="*/ 3358342 w 4843550"/>
              <a:gd name="connsiteY72" fmla="*/ 3136669 h 3652058"/>
              <a:gd name="connsiteX73" fmla="*/ 3291840 w 4843550"/>
              <a:gd name="connsiteY73" fmla="*/ 3153295 h 3652058"/>
              <a:gd name="connsiteX74" fmla="*/ 3302924 w 4843550"/>
              <a:gd name="connsiteY74" fmla="*/ 3120044 h 3652058"/>
              <a:gd name="connsiteX75" fmla="*/ 3291840 w 4843550"/>
              <a:gd name="connsiteY75" fmla="*/ 3097877 h 3652058"/>
              <a:gd name="connsiteX76" fmla="*/ 3269673 w 4843550"/>
              <a:gd name="connsiteY76" fmla="*/ 3108960 h 3652058"/>
              <a:gd name="connsiteX77" fmla="*/ 3203171 w 4843550"/>
              <a:gd name="connsiteY77" fmla="*/ 3009208 h 3652058"/>
              <a:gd name="connsiteX78" fmla="*/ 3136670 w 4843550"/>
              <a:gd name="connsiteY78" fmla="*/ 3014749 h 3652058"/>
              <a:gd name="connsiteX79" fmla="*/ 2937164 w 4843550"/>
              <a:gd name="connsiteY79" fmla="*/ 2793077 h 3652058"/>
              <a:gd name="connsiteX80" fmla="*/ 2887288 w 4843550"/>
              <a:gd name="connsiteY80" fmla="*/ 2781993 h 3652058"/>
              <a:gd name="connsiteX81" fmla="*/ 2887288 w 4843550"/>
              <a:gd name="connsiteY81" fmla="*/ 2781993 h 3652058"/>
              <a:gd name="connsiteX82" fmla="*/ 2887288 w 4843550"/>
              <a:gd name="connsiteY82" fmla="*/ 2781993 h 3652058"/>
              <a:gd name="connsiteX83" fmla="*/ 2887288 w 4843550"/>
              <a:gd name="connsiteY83" fmla="*/ 2781993 h 3652058"/>
              <a:gd name="connsiteX84" fmla="*/ 2887288 w 4843550"/>
              <a:gd name="connsiteY84" fmla="*/ 2781993 h 3652058"/>
              <a:gd name="connsiteX85" fmla="*/ 2887288 w 4843550"/>
              <a:gd name="connsiteY85" fmla="*/ 2781993 h 3652058"/>
              <a:gd name="connsiteX86" fmla="*/ 2909455 w 4843550"/>
              <a:gd name="connsiteY86" fmla="*/ 2759826 h 3652058"/>
              <a:gd name="connsiteX87" fmla="*/ 2815244 w 4843550"/>
              <a:gd name="connsiteY87" fmla="*/ 2682240 h 3652058"/>
              <a:gd name="connsiteX88" fmla="*/ 2820786 w 4843550"/>
              <a:gd name="connsiteY88" fmla="*/ 2632364 h 3652058"/>
              <a:gd name="connsiteX89" fmla="*/ 2793077 w 4843550"/>
              <a:gd name="connsiteY89" fmla="*/ 2576946 h 3652058"/>
              <a:gd name="connsiteX90" fmla="*/ 2793077 w 4843550"/>
              <a:gd name="connsiteY90" fmla="*/ 2499360 h 3652058"/>
              <a:gd name="connsiteX91" fmla="*/ 2748742 w 4843550"/>
              <a:gd name="connsiteY91" fmla="*/ 2449484 h 3652058"/>
              <a:gd name="connsiteX92" fmla="*/ 2643448 w 4843550"/>
              <a:gd name="connsiteY92" fmla="*/ 2394066 h 3652058"/>
              <a:gd name="connsiteX93" fmla="*/ 2582488 w 4843550"/>
              <a:gd name="connsiteY93" fmla="*/ 2399608 h 3652058"/>
              <a:gd name="connsiteX94" fmla="*/ 2499360 w 4843550"/>
              <a:gd name="connsiteY94" fmla="*/ 2460568 h 3652058"/>
              <a:gd name="connsiteX95" fmla="*/ 2316480 w 4843550"/>
              <a:gd name="connsiteY95" fmla="*/ 2527069 h 3652058"/>
              <a:gd name="connsiteX96" fmla="*/ 2294313 w 4843550"/>
              <a:gd name="connsiteY96" fmla="*/ 2560320 h 3652058"/>
              <a:gd name="connsiteX97" fmla="*/ 2227811 w 4843550"/>
              <a:gd name="connsiteY97" fmla="*/ 2565862 h 3652058"/>
              <a:gd name="connsiteX98" fmla="*/ 2105891 w 4843550"/>
              <a:gd name="connsiteY98" fmla="*/ 2477193 h 3652058"/>
              <a:gd name="connsiteX99" fmla="*/ 2056015 w 4843550"/>
              <a:gd name="connsiteY99" fmla="*/ 2482735 h 3652058"/>
              <a:gd name="connsiteX100" fmla="*/ 1983971 w 4843550"/>
              <a:gd name="connsiteY100" fmla="*/ 2421775 h 3652058"/>
              <a:gd name="connsiteX101" fmla="*/ 1823259 w 4843550"/>
              <a:gd name="connsiteY101" fmla="*/ 2510444 h 3652058"/>
              <a:gd name="connsiteX102" fmla="*/ 1862051 w 4843550"/>
              <a:gd name="connsiteY102" fmla="*/ 2621280 h 3652058"/>
              <a:gd name="connsiteX103" fmla="*/ 1823259 w 4843550"/>
              <a:gd name="connsiteY103" fmla="*/ 2698866 h 3652058"/>
              <a:gd name="connsiteX104" fmla="*/ 1662546 w 4843550"/>
              <a:gd name="connsiteY104" fmla="*/ 2748742 h 3652058"/>
              <a:gd name="connsiteX105" fmla="*/ 1485208 w 4843550"/>
              <a:gd name="connsiteY105" fmla="*/ 2770909 h 3652058"/>
              <a:gd name="connsiteX106" fmla="*/ 1451957 w 4843550"/>
              <a:gd name="connsiteY106" fmla="*/ 2837411 h 3652058"/>
              <a:gd name="connsiteX107" fmla="*/ 1368830 w 4843550"/>
              <a:gd name="connsiteY107" fmla="*/ 2815244 h 3652058"/>
              <a:gd name="connsiteX108" fmla="*/ 1274619 w 4843550"/>
              <a:gd name="connsiteY108" fmla="*/ 2804160 h 3652058"/>
              <a:gd name="connsiteX109" fmla="*/ 1163782 w 4843550"/>
              <a:gd name="connsiteY109" fmla="*/ 2831869 h 3652058"/>
              <a:gd name="connsiteX110" fmla="*/ 1086197 w 4843550"/>
              <a:gd name="connsiteY110" fmla="*/ 2931622 h 3652058"/>
              <a:gd name="connsiteX111" fmla="*/ 1058488 w 4843550"/>
              <a:gd name="connsiteY111" fmla="*/ 2970415 h 3652058"/>
              <a:gd name="connsiteX112" fmla="*/ 1058488 w 4843550"/>
              <a:gd name="connsiteY112" fmla="*/ 2970415 h 3652058"/>
              <a:gd name="connsiteX113" fmla="*/ 1058488 w 4843550"/>
              <a:gd name="connsiteY113" fmla="*/ 2970415 h 3652058"/>
              <a:gd name="connsiteX114" fmla="*/ 1058488 w 4843550"/>
              <a:gd name="connsiteY114" fmla="*/ 2970415 h 3652058"/>
              <a:gd name="connsiteX115" fmla="*/ 1058488 w 4843550"/>
              <a:gd name="connsiteY115" fmla="*/ 2970415 h 3652058"/>
              <a:gd name="connsiteX116" fmla="*/ 1019695 w 4843550"/>
              <a:gd name="connsiteY116" fmla="*/ 3014749 h 3652058"/>
              <a:gd name="connsiteX117" fmla="*/ 847899 w 4843550"/>
              <a:gd name="connsiteY117" fmla="*/ 2970415 h 3652058"/>
              <a:gd name="connsiteX118" fmla="*/ 831273 w 4843550"/>
              <a:gd name="connsiteY118" fmla="*/ 2809702 h 3652058"/>
              <a:gd name="connsiteX119" fmla="*/ 764771 w 4843550"/>
              <a:gd name="connsiteY119" fmla="*/ 2732117 h 3652058"/>
              <a:gd name="connsiteX120" fmla="*/ 670560 w 4843550"/>
              <a:gd name="connsiteY120" fmla="*/ 2709949 h 3652058"/>
              <a:gd name="connsiteX121" fmla="*/ 532015 w 4843550"/>
              <a:gd name="connsiteY121" fmla="*/ 2743200 h 3652058"/>
              <a:gd name="connsiteX122" fmla="*/ 421179 w 4843550"/>
              <a:gd name="connsiteY122" fmla="*/ 2793077 h 3652058"/>
              <a:gd name="connsiteX123" fmla="*/ 310342 w 4843550"/>
              <a:gd name="connsiteY123" fmla="*/ 2809702 h 3652058"/>
              <a:gd name="connsiteX124" fmla="*/ 171797 w 4843550"/>
              <a:gd name="connsiteY124" fmla="*/ 2826328 h 3652058"/>
              <a:gd name="connsiteX125" fmla="*/ 49877 w 4843550"/>
              <a:gd name="connsiteY125" fmla="*/ 2826328 h 3652058"/>
              <a:gd name="connsiteX126" fmla="*/ 60960 w 4843550"/>
              <a:gd name="connsiteY126" fmla="*/ 2776451 h 3652058"/>
              <a:gd name="connsiteX127" fmla="*/ 5542 w 4843550"/>
              <a:gd name="connsiteY127" fmla="*/ 2776451 h 3652058"/>
              <a:gd name="connsiteX128" fmla="*/ 33251 w 4843550"/>
              <a:gd name="connsiteY128" fmla="*/ 2721033 h 3652058"/>
              <a:gd name="connsiteX129" fmla="*/ 0 w 4843550"/>
              <a:gd name="connsiteY129" fmla="*/ 2709949 h 3652058"/>
              <a:gd name="connsiteX130" fmla="*/ 83128 w 4843550"/>
              <a:gd name="connsiteY130" fmla="*/ 2593571 h 3652058"/>
              <a:gd name="connsiteX131" fmla="*/ 221673 w 4843550"/>
              <a:gd name="connsiteY131" fmla="*/ 2405149 h 3652058"/>
              <a:gd name="connsiteX132" fmla="*/ 277091 w 4843550"/>
              <a:gd name="connsiteY132" fmla="*/ 2216728 h 3652058"/>
              <a:gd name="connsiteX133" fmla="*/ 315884 w 4843550"/>
              <a:gd name="connsiteY133" fmla="*/ 2050473 h 3652058"/>
              <a:gd name="connsiteX134" fmla="*/ 293717 w 4843550"/>
              <a:gd name="connsiteY134" fmla="*/ 2000597 h 3652058"/>
              <a:gd name="connsiteX135" fmla="*/ 365760 w 4843550"/>
              <a:gd name="connsiteY135" fmla="*/ 1956262 h 3652058"/>
              <a:gd name="connsiteX136" fmla="*/ 432262 w 4843550"/>
              <a:gd name="connsiteY136" fmla="*/ 2006138 h 3652058"/>
              <a:gd name="connsiteX137" fmla="*/ 465513 w 4843550"/>
              <a:gd name="connsiteY137" fmla="*/ 1934095 h 3652058"/>
              <a:gd name="connsiteX138" fmla="*/ 526473 w 4843550"/>
              <a:gd name="connsiteY138" fmla="*/ 1939637 h 3652058"/>
              <a:gd name="connsiteX139" fmla="*/ 587433 w 4843550"/>
              <a:gd name="connsiteY139" fmla="*/ 2011680 h 3652058"/>
              <a:gd name="connsiteX140" fmla="*/ 753688 w 4843550"/>
              <a:gd name="connsiteY140" fmla="*/ 2050473 h 3652058"/>
              <a:gd name="connsiteX141" fmla="*/ 914400 w 4843550"/>
              <a:gd name="connsiteY141" fmla="*/ 2155768 h 3652058"/>
              <a:gd name="connsiteX142" fmla="*/ 1003070 w 4843550"/>
              <a:gd name="connsiteY142" fmla="*/ 2150226 h 3652058"/>
              <a:gd name="connsiteX143" fmla="*/ 1130531 w 4843550"/>
              <a:gd name="connsiteY143" fmla="*/ 2227811 h 3652058"/>
              <a:gd name="connsiteX144" fmla="*/ 1291244 w 4843550"/>
              <a:gd name="connsiteY144" fmla="*/ 2255520 h 3652058"/>
              <a:gd name="connsiteX145" fmla="*/ 1418706 w 4843550"/>
              <a:gd name="connsiteY145" fmla="*/ 1923011 h 3652058"/>
              <a:gd name="connsiteX146" fmla="*/ 1457499 w 4843550"/>
              <a:gd name="connsiteY146" fmla="*/ 1767840 h 3652058"/>
              <a:gd name="connsiteX147" fmla="*/ 1363288 w 4843550"/>
              <a:gd name="connsiteY147" fmla="*/ 1645920 h 3652058"/>
              <a:gd name="connsiteX148" fmla="*/ 1407622 w 4843550"/>
              <a:gd name="connsiteY148" fmla="*/ 1562793 h 3652058"/>
              <a:gd name="connsiteX149" fmla="*/ 1136073 w 4843550"/>
              <a:gd name="connsiteY149" fmla="*/ 1357746 h 3652058"/>
              <a:gd name="connsiteX150" fmla="*/ 1158240 w 4843550"/>
              <a:gd name="connsiteY150" fmla="*/ 1241368 h 3652058"/>
              <a:gd name="connsiteX151" fmla="*/ 1341120 w 4843550"/>
              <a:gd name="connsiteY151" fmla="*/ 1257993 h 3652058"/>
              <a:gd name="connsiteX152" fmla="*/ 1379913 w 4843550"/>
              <a:gd name="connsiteY152" fmla="*/ 1352204 h 3652058"/>
              <a:gd name="connsiteX153" fmla="*/ 1451957 w 4843550"/>
              <a:gd name="connsiteY153" fmla="*/ 1335578 h 3652058"/>
              <a:gd name="connsiteX154" fmla="*/ 1518459 w 4843550"/>
              <a:gd name="connsiteY154" fmla="*/ 1374371 h 3652058"/>
              <a:gd name="connsiteX155" fmla="*/ 1529542 w 4843550"/>
              <a:gd name="connsiteY155" fmla="*/ 1235826 h 3652058"/>
              <a:gd name="connsiteX156" fmla="*/ 1507375 w 4843550"/>
              <a:gd name="connsiteY156" fmla="*/ 1158240 h 3652058"/>
              <a:gd name="connsiteX157" fmla="*/ 1623753 w 4843550"/>
              <a:gd name="connsiteY157" fmla="*/ 1180408 h 3652058"/>
              <a:gd name="connsiteX158" fmla="*/ 1590502 w 4843550"/>
              <a:gd name="connsiteY158" fmla="*/ 1263535 h 3652058"/>
              <a:gd name="connsiteX159" fmla="*/ 1690255 w 4843550"/>
              <a:gd name="connsiteY159" fmla="*/ 1285702 h 3652058"/>
              <a:gd name="connsiteX160" fmla="*/ 1817717 w 4843550"/>
              <a:gd name="connsiteY160" fmla="*/ 1296786 h 3652058"/>
              <a:gd name="connsiteX161" fmla="*/ 1773382 w 4843550"/>
              <a:gd name="connsiteY161" fmla="*/ 1252451 h 3652058"/>
              <a:gd name="connsiteX162" fmla="*/ 1801091 w 4843550"/>
              <a:gd name="connsiteY162" fmla="*/ 1208117 h 3652058"/>
              <a:gd name="connsiteX163" fmla="*/ 1950720 w 4843550"/>
              <a:gd name="connsiteY163" fmla="*/ 1180408 h 3652058"/>
              <a:gd name="connsiteX164" fmla="*/ 1983971 w 4843550"/>
              <a:gd name="connsiteY164" fmla="*/ 1058488 h 3652058"/>
              <a:gd name="connsiteX165" fmla="*/ 2211186 w 4843550"/>
              <a:gd name="connsiteY165" fmla="*/ 1030778 h 3652058"/>
              <a:gd name="connsiteX166" fmla="*/ 2244437 w 4843550"/>
              <a:gd name="connsiteY166" fmla="*/ 1058488 h 3652058"/>
              <a:gd name="connsiteX167" fmla="*/ 2344190 w 4843550"/>
              <a:gd name="connsiteY167" fmla="*/ 986444 h 3652058"/>
              <a:gd name="connsiteX168" fmla="*/ 2283230 w 4843550"/>
              <a:gd name="connsiteY168" fmla="*/ 958735 h 3652058"/>
              <a:gd name="connsiteX169" fmla="*/ 2421775 w 4843550"/>
              <a:gd name="connsiteY169" fmla="*/ 770313 h 3652058"/>
              <a:gd name="connsiteX170" fmla="*/ 2510444 w 4843550"/>
              <a:gd name="connsiteY170" fmla="*/ 737062 h 3652058"/>
              <a:gd name="connsiteX171" fmla="*/ 2637906 w 4843550"/>
              <a:gd name="connsiteY171" fmla="*/ 759229 h 3652058"/>
              <a:gd name="connsiteX172" fmla="*/ 2671157 w 4843550"/>
              <a:gd name="connsiteY172" fmla="*/ 775855 h 3652058"/>
              <a:gd name="connsiteX173" fmla="*/ 2704408 w 4843550"/>
              <a:gd name="connsiteY173" fmla="*/ 714895 h 3652058"/>
              <a:gd name="connsiteX174" fmla="*/ 2770910 w 4843550"/>
              <a:gd name="connsiteY174" fmla="*/ 714895 h 3652058"/>
              <a:gd name="connsiteX175" fmla="*/ 2826328 w 4843550"/>
              <a:gd name="connsiteY175" fmla="*/ 770313 h 3652058"/>
              <a:gd name="connsiteX176" fmla="*/ 2842953 w 4843550"/>
              <a:gd name="connsiteY176" fmla="*/ 692728 h 3652058"/>
              <a:gd name="connsiteX177" fmla="*/ 2970415 w 4843550"/>
              <a:gd name="connsiteY177" fmla="*/ 742604 h 3652058"/>
              <a:gd name="connsiteX178" fmla="*/ 2870662 w 4843550"/>
              <a:gd name="connsiteY178" fmla="*/ 609600 h 3652058"/>
              <a:gd name="connsiteX179" fmla="*/ 2881746 w 4843550"/>
              <a:gd name="connsiteY179" fmla="*/ 482138 h 3652058"/>
              <a:gd name="connsiteX180" fmla="*/ 2865120 w 4843550"/>
              <a:gd name="connsiteY180" fmla="*/ 371302 h 3652058"/>
              <a:gd name="connsiteX181" fmla="*/ 2842953 w 4843550"/>
              <a:gd name="connsiteY181" fmla="*/ 365760 h 3652058"/>
              <a:gd name="connsiteX182" fmla="*/ 2887288 w 4843550"/>
              <a:gd name="connsiteY182" fmla="*/ 193964 h 3652058"/>
              <a:gd name="connsiteX183" fmla="*/ 3097877 w 4843550"/>
              <a:gd name="connsiteY183" fmla="*/ 11084 h 3652058"/>
              <a:gd name="connsiteX184" fmla="*/ 3153295 w 4843550"/>
              <a:gd name="connsiteY184" fmla="*/ 0 h 3652058"/>
              <a:gd name="connsiteX185" fmla="*/ 3097877 w 4843550"/>
              <a:gd name="connsiteY185" fmla="*/ 227215 h 3652058"/>
              <a:gd name="connsiteX186" fmla="*/ 3164379 w 4843550"/>
              <a:gd name="connsiteY186" fmla="*/ 260466 h 3652058"/>
              <a:gd name="connsiteX187" fmla="*/ 3147753 w 4843550"/>
              <a:gd name="connsiteY187" fmla="*/ 304800 h 3652058"/>
              <a:gd name="connsiteX188" fmla="*/ 3003666 w 4843550"/>
              <a:gd name="connsiteY188" fmla="*/ 393469 h 3652058"/>
              <a:gd name="connsiteX189" fmla="*/ 3003666 w 4843550"/>
              <a:gd name="connsiteY189" fmla="*/ 532015 h 3652058"/>
              <a:gd name="connsiteX190" fmla="*/ 3103419 w 4843550"/>
              <a:gd name="connsiteY190" fmla="*/ 648393 h 3652058"/>
              <a:gd name="connsiteX191" fmla="*/ 3131128 w 4843550"/>
              <a:gd name="connsiteY191" fmla="*/ 720437 h 3652058"/>
              <a:gd name="connsiteX192" fmla="*/ 3280757 w 4843550"/>
              <a:gd name="connsiteY192" fmla="*/ 642851 h 3652058"/>
              <a:gd name="connsiteX193" fmla="*/ 3419302 w 4843550"/>
              <a:gd name="connsiteY193" fmla="*/ 742604 h 3652058"/>
              <a:gd name="connsiteX194" fmla="*/ 3491346 w 4843550"/>
              <a:gd name="connsiteY194" fmla="*/ 798022 h 3652058"/>
              <a:gd name="connsiteX195" fmla="*/ 3502430 w 4843550"/>
              <a:gd name="connsiteY195" fmla="*/ 742604 h 3652058"/>
              <a:gd name="connsiteX196" fmla="*/ 3635433 w 4843550"/>
              <a:gd name="connsiteY196" fmla="*/ 698269 h 3652058"/>
              <a:gd name="connsiteX197" fmla="*/ 3701935 w 4843550"/>
              <a:gd name="connsiteY197" fmla="*/ 648393 h 3652058"/>
              <a:gd name="connsiteX198" fmla="*/ 3906982 w 4843550"/>
              <a:gd name="connsiteY198" fmla="*/ 604058 h 3652058"/>
              <a:gd name="connsiteX199" fmla="*/ 3923608 w 4843550"/>
              <a:gd name="connsiteY199" fmla="*/ 687186 h 3652058"/>
              <a:gd name="connsiteX200" fmla="*/ 3995651 w 4843550"/>
              <a:gd name="connsiteY200" fmla="*/ 681644 h 3652058"/>
              <a:gd name="connsiteX201" fmla="*/ 4084320 w 4843550"/>
              <a:gd name="connsiteY201" fmla="*/ 576349 h 3652058"/>
              <a:gd name="connsiteX0" fmla="*/ 4084320 w 4843550"/>
              <a:gd name="connsiteY0" fmla="*/ 576349 h 3652058"/>
              <a:gd name="connsiteX1" fmla="*/ 4184073 w 4843550"/>
              <a:gd name="connsiteY1" fmla="*/ 931026 h 3652058"/>
              <a:gd name="connsiteX2" fmla="*/ 4217324 w 4843550"/>
              <a:gd name="connsiteY2" fmla="*/ 1158240 h 3652058"/>
              <a:gd name="connsiteX3" fmla="*/ 4184073 w 4843550"/>
              <a:gd name="connsiteY3" fmla="*/ 1252451 h 3652058"/>
              <a:gd name="connsiteX4" fmla="*/ 4123113 w 4843550"/>
              <a:gd name="connsiteY4" fmla="*/ 1352204 h 3652058"/>
              <a:gd name="connsiteX5" fmla="*/ 4123113 w 4843550"/>
              <a:gd name="connsiteY5" fmla="*/ 1435331 h 3652058"/>
              <a:gd name="connsiteX6" fmla="*/ 4233950 w 4843550"/>
              <a:gd name="connsiteY6" fmla="*/ 1551709 h 3652058"/>
              <a:gd name="connsiteX7" fmla="*/ 4782590 w 4843550"/>
              <a:gd name="connsiteY7" fmla="*/ 2039389 h 3652058"/>
              <a:gd name="connsiteX8" fmla="*/ 4826924 w 4843550"/>
              <a:gd name="connsiteY8" fmla="*/ 2150226 h 3652058"/>
              <a:gd name="connsiteX9" fmla="*/ 4843550 w 4843550"/>
              <a:gd name="connsiteY9" fmla="*/ 2211186 h 3652058"/>
              <a:gd name="connsiteX10" fmla="*/ 4838008 w 4843550"/>
              <a:gd name="connsiteY10" fmla="*/ 2277688 h 3652058"/>
              <a:gd name="connsiteX11" fmla="*/ 4804757 w 4843550"/>
              <a:gd name="connsiteY11" fmla="*/ 2338648 h 3652058"/>
              <a:gd name="connsiteX12" fmla="*/ 4754880 w 4843550"/>
              <a:gd name="connsiteY12" fmla="*/ 2399608 h 3652058"/>
              <a:gd name="connsiteX13" fmla="*/ 4666211 w 4843550"/>
              <a:gd name="connsiteY13" fmla="*/ 2427317 h 3652058"/>
              <a:gd name="connsiteX14" fmla="*/ 4533208 w 4843550"/>
              <a:gd name="connsiteY14" fmla="*/ 2427317 h 3652058"/>
              <a:gd name="connsiteX15" fmla="*/ 4233950 w 4843550"/>
              <a:gd name="connsiteY15" fmla="*/ 2405149 h 3652058"/>
              <a:gd name="connsiteX16" fmla="*/ 4145280 w 4843550"/>
              <a:gd name="connsiteY16" fmla="*/ 2405149 h 3652058"/>
              <a:gd name="connsiteX17" fmla="*/ 3901440 w 4843550"/>
              <a:gd name="connsiteY17" fmla="*/ 2421775 h 3652058"/>
              <a:gd name="connsiteX18" fmla="*/ 3635433 w 4843550"/>
              <a:gd name="connsiteY18" fmla="*/ 2449484 h 3652058"/>
              <a:gd name="connsiteX19" fmla="*/ 3413760 w 4843550"/>
              <a:gd name="connsiteY19" fmla="*/ 2471651 h 3652058"/>
              <a:gd name="connsiteX20" fmla="*/ 3413760 w 4843550"/>
              <a:gd name="connsiteY20" fmla="*/ 2355273 h 3652058"/>
              <a:gd name="connsiteX21" fmla="*/ 3352800 w 4843550"/>
              <a:gd name="connsiteY21" fmla="*/ 2305397 h 3652058"/>
              <a:gd name="connsiteX22" fmla="*/ 3275215 w 4843550"/>
              <a:gd name="connsiteY22" fmla="*/ 2382982 h 3652058"/>
              <a:gd name="connsiteX23" fmla="*/ 3241964 w 4843550"/>
              <a:gd name="connsiteY23" fmla="*/ 2366357 h 3652058"/>
              <a:gd name="connsiteX24" fmla="*/ 3236422 w 4843550"/>
              <a:gd name="connsiteY24" fmla="*/ 2272146 h 3652058"/>
              <a:gd name="connsiteX25" fmla="*/ 3297382 w 4843550"/>
              <a:gd name="connsiteY25" fmla="*/ 2233353 h 3652058"/>
              <a:gd name="connsiteX26" fmla="*/ 3297382 w 4843550"/>
              <a:gd name="connsiteY26" fmla="*/ 2233353 h 3652058"/>
              <a:gd name="connsiteX27" fmla="*/ 3169920 w 4843550"/>
              <a:gd name="connsiteY27" fmla="*/ 2233353 h 3652058"/>
              <a:gd name="connsiteX28" fmla="*/ 3136670 w 4843550"/>
              <a:gd name="connsiteY28" fmla="*/ 2255520 h 3652058"/>
              <a:gd name="connsiteX29" fmla="*/ 3120044 w 4843550"/>
              <a:gd name="connsiteY29" fmla="*/ 2238895 h 3652058"/>
              <a:gd name="connsiteX30" fmla="*/ 3048000 w 4843550"/>
              <a:gd name="connsiteY30" fmla="*/ 2272146 h 3652058"/>
              <a:gd name="connsiteX31" fmla="*/ 3120044 w 4843550"/>
              <a:gd name="connsiteY31" fmla="*/ 2344189 h 3652058"/>
              <a:gd name="connsiteX32" fmla="*/ 3053542 w 4843550"/>
              <a:gd name="connsiteY32" fmla="*/ 2388524 h 3652058"/>
              <a:gd name="connsiteX33" fmla="*/ 3064626 w 4843550"/>
              <a:gd name="connsiteY33" fmla="*/ 2455026 h 3652058"/>
              <a:gd name="connsiteX34" fmla="*/ 3092335 w 4843550"/>
              <a:gd name="connsiteY34" fmla="*/ 2515986 h 3652058"/>
              <a:gd name="connsiteX35" fmla="*/ 3158837 w 4843550"/>
              <a:gd name="connsiteY35" fmla="*/ 2538153 h 3652058"/>
              <a:gd name="connsiteX36" fmla="*/ 3186546 w 4843550"/>
              <a:gd name="connsiteY36" fmla="*/ 2576946 h 3652058"/>
              <a:gd name="connsiteX37" fmla="*/ 3236422 w 4843550"/>
              <a:gd name="connsiteY37" fmla="*/ 2615738 h 3652058"/>
              <a:gd name="connsiteX38" fmla="*/ 3253048 w 4843550"/>
              <a:gd name="connsiteY38" fmla="*/ 2765368 h 3652058"/>
              <a:gd name="connsiteX39" fmla="*/ 3330633 w 4843550"/>
              <a:gd name="connsiteY39" fmla="*/ 2854037 h 3652058"/>
              <a:gd name="connsiteX40" fmla="*/ 3424844 w 4843550"/>
              <a:gd name="connsiteY40" fmla="*/ 2926080 h 3652058"/>
              <a:gd name="connsiteX41" fmla="*/ 3496888 w 4843550"/>
              <a:gd name="connsiteY41" fmla="*/ 2931622 h 3652058"/>
              <a:gd name="connsiteX42" fmla="*/ 3496888 w 4843550"/>
              <a:gd name="connsiteY42" fmla="*/ 2931622 h 3652058"/>
              <a:gd name="connsiteX43" fmla="*/ 3563390 w 4843550"/>
              <a:gd name="connsiteY43" fmla="*/ 2948248 h 3652058"/>
              <a:gd name="connsiteX44" fmla="*/ 3524597 w 4843550"/>
              <a:gd name="connsiteY44" fmla="*/ 3003666 h 3652058"/>
              <a:gd name="connsiteX45" fmla="*/ 3724102 w 4843550"/>
              <a:gd name="connsiteY45" fmla="*/ 3131128 h 3652058"/>
              <a:gd name="connsiteX46" fmla="*/ 3840480 w 4843550"/>
              <a:gd name="connsiteY46" fmla="*/ 3219797 h 3652058"/>
              <a:gd name="connsiteX47" fmla="*/ 3834939 w 4843550"/>
              <a:gd name="connsiteY47" fmla="*/ 3314008 h 3652058"/>
              <a:gd name="connsiteX48" fmla="*/ 3796146 w 4843550"/>
              <a:gd name="connsiteY48" fmla="*/ 3236422 h 3652058"/>
              <a:gd name="connsiteX49" fmla="*/ 3740728 w 4843550"/>
              <a:gd name="connsiteY49" fmla="*/ 3236422 h 3652058"/>
              <a:gd name="connsiteX50" fmla="*/ 3690851 w 4843550"/>
              <a:gd name="connsiteY50" fmla="*/ 3203171 h 3652058"/>
              <a:gd name="connsiteX51" fmla="*/ 3690851 w 4843550"/>
              <a:gd name="connsiteY51" fmla="*/ 3203171 h 3652058"/>
              <a:gd name="connsiteX52" fmla="*/ 3640975 w 4843550"/>
              <a:gd name="connsiteY52" fmla="*/ 3197629 h 3652058"/>
              <a:gd name="connsiteX53" fmla="*/ 3580015 w 4843550"/>
              <a:gd name="connsiteY53" fmla="*/ 3308466 h 3652058"/>
              <a:gd name="connsiteX54" fmla="*/ 3679768 w 4843550"/>
              <a:gd name="connsiteY54" fmla="*/ 3391593 h 3652058"/>
              <a:gd name="connsiteX55" fmla="*/ 3679768 w 4843550"/>
              <a:gd name="connsiteY55" fmla="*/ 3469178 h 3652058"/>
              <a:gd name="connsiteX56" fmla="*/ 3618808 w 4843550"/>
              <a:gd name="connsiteY56" fmla="*/ 3469178 h 3652058"/>
              <a:gd name="connsiteX57" fmla="*/ 3585557 w 4843550"/>
              <a:gd name="connsiteY57" fmla="*/ 3502429 h 3652058"/>
              <a:gd name="connsiteX58" fmla="*/ 3602182 w 4843550"/>
              <a:gd name="connsiteY58" fmla="*/ 3563389 h 3652058"/>
              <a:gd name="connsiteX59" fmla="*/ 3557848 w 4843550"/>
              <a:gd name="connsiteY59" fmla="*/ 3580015 h 3652058"/>
              <a:gd name="connsiteX60" fmla="*/ 3502430 w 4843550"/>
              <a:gd name="connsiteY60" fmla="*/ 3652058 h 3652058"/>
              <a:gd name="connsiteX61" fmla="*/ 3452553 w 4843550"/>
              <a:gd name="connsiteY61" fmla="*/ 3613266 h 3652058"/>
              <a:gd name="connsiteX62" fmla="*/ 3496888 w 4843550"/>
              <a:gd name="connsiteY62" fmla="*/ 3541222 h 3652058"/>
              <a:gd name="connsiteX63" fmla="*/ 3496888 w 4843550"/>
              <a:gd name="connsiteY63" fmla="*/ 3541222 h 3652058"/>
              <a:gd name="connsiteX64" fmla="*/ 3496888 w 4843550"/>
              <a:gd name="connsiteY64" fmla="*/ 3541222 h 3652058"/>
              <a:gd name="connsiteX65" fmla="*/ 3496888 w 4843550"/>
              <a:gd name="connsiteY65" fmla="*/ 3541222 h 3652058"/>
              <a:gd name="connsiteX66" fmla="*/ 3557848 w 4843550"/>
              <a:gd name="connsiteY66" fmla="*/ 3458095 h 3652058"/>
              <a:gd name="connsiteX67" fmla="*/ 3530139 w 4843550"/>
              <a:gd name="connsiteY67" fmla="*/ 3402677 h 3652058"/>
              <a:gd name="connsiteX68" fmla="*/ 3502430 w 4843550"/>
              <a:gd name="connsiteY68" fmla="*/ 3352800 h 3652058"/>
              <a:gd name="connsiteX69" fmla="*/ 3463637 w 4843550"/>
              <a:gd name="connsiteY69" fmla="*/ 3253048 h 3652058"/>
              <a:gd name="connsiteX70" fmla="*/ 3413760 w 4843550"/>
              <a:gd name="connsiteY70" fmla="*/ 3275215 h 3652058"/>
              <a:gd name="connsiteX71" fmla="*/ 3358342 w 4843550"/>
              <a:gd name="connsiteY71" fmla="*/ 3214255 h 3652058"/>
              <a:gd name="connsiteX72" fmla="*/ 3358342 w 4843550"/>
              <a:gd name="connsiteY72" fmla="*/ 3136669 h 3652058"/>
              <a:gd name="connsiteX73" fmla="*/ 3291840 w 4843550"/>
              <a:gd name="connsiteY73" fmla="*/ 3153295 h 3652058"/>
              <a:gd name="connsiteX74" fmla="*/ 3302924 w 4843550"/>
              <a:gd name="connsiteY74" fmla="*/ 3120044 h 3652058"/>
              <a:gd name="connsiteX75" fmla="*/ 3291840 w 4843550"/>
              <a:gd name="connsiteY75" fmla="*/ 3097877 h 3652058"/>
              <a:gd name="connsiteX76" fmla="*/ 3269673 w 4843550"/>
              <a:gd name="connsiteY76" fmla="*/ 3108960 h 3652058"/>
              <a:gd name="connsiteX77" fmla="*/ 3203171 w 4843550"/>
              <a:gd name="connsiteY77" fmla="*/ 3009208 h 3652058"/>
              <a:gd name="connsiteX78" fmla="*/ 3136670 w 4843550"/>
              <a:gd name="connsiteY78" fmla="*/ 3014749 h 3652058"/>
              <a:gd name="connsiteX79" fmla="*/ 2937164 w 4843550"/>
              <a:gd name="connsiteY79" fmla="*/ 2793077 h 3652058"/>
              <a:gd name="connsiteX80" fmla="*/ 2887288 w 4843550"/>
              <a:gd name="connsiteY80" fmla="*/ 2781993 h 3652058"/>
              <a:gd name="connsiteX81" fmla="*/ 2887288 w 4843550"/>
              <a:gd name="connsiteY81" fmla="*/ 2781993 h 3652058"/>
              <a:gd name="connsiteX82" fmla="*/ 2887288 w 4843550"/>
              <a:gd name="connsiteY82" fmla="*/ 2781993 h 3652058"/>
              <a:gd name="connsiteX83" fmla="*/ 2887288 w 4843550"/>
              <a:gd name="connsiteY83" fmla="*/ 2781993 h 3652058"/>
              <a:gd name="connsiteX84" fmla="*/ 2887288 w 4843550"/>
              <a:gd name="connsiteY84" fmla="*/ 2781993 h 3652058"/>
              <a:gd name="connsiteX85" fmla="*/ 2887288 w 4843550"/>
              <a:gd name="connsiteY85" fmla="*/ 2781993 h 3652058"/>
              <a:gd name="connsiteX86" fmla="*/ 2909455 w 4843550"/>
              <a:gd name="connsiteY86" fmla="*/ 2759826 h 3652058"/>
              <a:gd name="connsiteX87" fmla="*/ 2815244 w 4843550"/>
              <a:gd name="connsiteY87" fmla="*/ 2682240 h 3652058"/>
              <a:gd name="connsiteX88" fmla="*/ 2820786 w 4843550"/>
              <a:gd name="connsiteY88" fmla="*/ 2632364 h 3652058"/>
              <a:gd name="connsiteX89" fmla="*/ 2793077 w 4843550"/>
              <a:gd name="connsiteY89" fmla="*/ 2576946 h 3652058"/>
              <a:gd name="connsiteX90" fmla="*/ 2793077 w 4843550"/>
              <a:gd name="connsiteY90" fmla="*/ 2499360 h 3652058"/>
              <a:gd name="connsiteX91" fmla="*/ 2748742 w 4843550"/>
              <a:gd name="connsiteY91" fmla="*/ 2449484 h 3652058"/>
              <a:gd name="connsiteX92" fmla="*/ 2643448 w 4843550"/>
              <a:gd name="connsiteY92" fmla="*/ 2394066 h 3652058"/>
              <a:gd name="connsiteX93" fmla="*/ 2582488 w 4843550"/>
              <a:gd name="connsiteY93" fmla="*/ 2399608 h 3652058"/>
              <a:gd name="connsiteX94" fmla="*/ 2499360 w 4843550"/>
              <a:gd name="connsiteY94" fmla="*/ 2460568 h 3652058"/>
              <a:gd name="connsiteX95" fmla="*/ 2316480 w 4843550"/>
              <a:gd name="connsiteY95" fmla="*/ 2527069 h 3652058"/>
              <a:gd name="connsiteX96" fmla="*/ 2294313 w 4843550"/>
              <a:gd name="connsiteY96" fmla="*/ 2560320 h 3652058"/>
              <a:gd name="connsiteX97" fmla="*/ 2227811 w 4843550"/>
              <a:gd name="connsiteY97" fmla="*/ 2565862 h 3652058"/>
              <a:gd name="connsiteX98" fmla="*/ 2105891 w 4843550"/>
              <a:gd name="connsiteY98" fmla="*/ 2477193 h 3652058"/>
              <a:gd name="connsiteX99" fmla="*/ 2056015 w 4843550"/>
              <a:gd name="connsiteY99" fmla="*/ 2482735 h 3652058"/>
              <a:gd name="connsiteX100" fmla="*/ 1983971 w 4843550"/>
              <a:gd name="connsiteY100" fmla="*/ 2421775 h 3652058"/>
              <a:gd name="connsiteX101" fmla="*/ 1823259 w 4843550"/>
              <a:gd name="connsiteY101" fmla="*/ 2510444 h 3652058"/>
              <a:gd name="connsiteX102" fmla="*/ 1862051 w 4843550"/>
              <a:gd name="connsiteY102" fmla="*/ 2621280 h 3652058"/>
              <a:gd name="connsiteX103" fmla="*/ 1823259 w 4843550"/>
              <a:gd name="connsiteY103" fmla="*/ 2698866 h 3652058"/>
              <a:gd name="connsiteX104" fmla="*/ 1662546 w 4843550"/>
              <a:gd name="connsiteY104" fmla="*/ 2748742 h 3652058"/>
              <a:gd name="connsiteX105" fmla="*/ 1485208 w 4843550"/>
              <a:gd name="connsiteY105" fmla="*/ 2770909 h 3652058"/>
              <a:gd name="connsiteX106" fmla="*/ 1451957 w 4843550"/>
              <a:gd name="connsiteY106" fmla="*/ 2837411 h 3652058"/>
              <a:gd name="connsiteX107" fmla="*/ 1368830 w 4843550"/>
              <a:gd name="connsiteY107" fmla="*/ 2815244 h 3652058"/>
              <a:gd name="connsiteX108" fmla="*/ 1274619 w 4843550"/>
              <a:gd name="connsiteY108" fmla="*/ 2804160 h 3652058"/>
              <a:gd name="connsiteX109" fmla="*/ 1163782 w 4843550"/>
              <a:gd name="connsiteY109" fmla="*/ 2831869 h 3652058"/>
              <a:gd name="connsiteX110" fmla="*/ 1086197 w 4843550"/>
              <a:gd name="connsiteY110" fmla="*/ 2931622 h 3652058"/>
              <a:gd name="connsiteX111" fmla="*/ 1058488 w 4843550"/>
              <a:gd name="connsiteY111" fmla="*/ 2970415 h 3652058"/>
              <a:gd name="connsiteX112" fmla="*/ 1058488 w 4843550"/>
              <a:gd name="connsiteY112" fmla="*/ 2970415 h 3652058"/>
              <a:gd name="connsiteX113" fmla="*/ 1058488 w 4843550"/>
              <a:gd name="connsiteY113" fmla="*/ 2970415 h 3652058"/>
              <a:gd name="connsiteX114" fmla="*/ 1058488 w 4843550"/>
              <a:gd name="connsiteY114" fmla="*/ 2970415 h 3652058"/>
              <a:gd name="connsiteX115" fmla="*/ 1058488 w 4843550"/>
              <a:gd name="connsiteY115" fmla="*/ 2970415 h 3652058"/>
              <a:gd name="connsiteX116" fmla="*/ 1019695 w 4843550"/>
              <a:gd name="connsiteY116" fmla="*/ 3014749 h 3652058"/>
              <a:gd name="connsiteX117" fmla="*/ 847899 w 4843550"/>
              <a:gd name="connsiteY117" fmla="*/ 2970415 h 3652058"/>
              <a:gd name="connsiteX118" fmla="*/ 831273 w 4843550"/>
              <a:gd name="connsiteY118" fmla="*/ 2809702 h 3652058"/>
              <a:gd name="connsiteX119" fmla="*/ 764771 w 4843550"/>
              <a:gd name="connsiteY119" fmla="*/ 2732117 h 3652058"/>
              <a:gd name="connsiteX120" fmla="*/ 670560 w 4843550"/>
              <a:gd name="connsiteY120" fmla="*/ 2709949 h 3652058"/>
              <a:gd name="connsiteX121" fmla="*/ 532015 w 4843550"/>
              <a:gd name="connsiteY121" fmla="*/ 2743200 h 3652058"/>
              <a:gd name="connsiteX122" fmla="*/ 421179 w 4843550"/>
              <a:gd name="connsiteY122" fmla="*/ 2793077 h 3652058"/>
              <a:gd name="connsiteX123" fmla="*/ 310342 w 4843550"/>
              <a:gd name="connsiteY123" fmla="*/ 2809702 h 3652058"/>
              <a:gd name="connsiteX124" fmla="*/ 171797 w 4843550"/>
              <a:gd name="connsiteY124" fmla="*/ 2826328 h 3652058"/>
              <a:gd name="connsiteX125" fmla="*/ 49877 w 4843550"/>
              <a:gd name="connsiteY125" fmla="*/ 2826328 h 3652058"/>
              <a:gd name="connsiteX126" fmla="*/ 60960 w 4843550"/>
              <a:gd name="connsiteY126" fmla="*/ 2776451 h 3652058"/>
              <a:gd name="connsiteX127" fmla="*/ 5542 w 4843550"/>
              <a:gd name="connsiteY127" fmla="*/ 2776451 h 3652058"/>
              <a:gd name="connsiteX128" fmla="*/ 33251 w 4843550"/>
              <a:gd name="connsiteY128" fmla="*/ 2721033 h 3652058"/>
              <a:gd name="connsiteX129" fmla="*/ 0 w 4843550"/>
              <a:gd name="connsiteY129" fmla="*/ 2709949 h 3652058"/>
              <a:gd name="connsiteX130" fmla="*/ 83128 w 4843550"/>
              <a:gd name="connsiteY130" fmla="*/ 2593571 h 3652058"/>
              <a:gd name="connsiteX131" fmla="*/ 221673 w 4843550"/>
              <a:gd name="connsiteY131" fmla="*/ 2405149 h 3652058"/>
              <a:gd name="connsiteX132" fmla="*/ 277091 w 4843550"/>
              <a:gd name="connsiteY132" fmla="*/ 2216728 h 3652058"/>
              <a:gd name="connsiteX133" fmla="*/ 315884 w 4843550"/>
              <a:gd name="connsiteY133" fmla="*/ 2050473 h 3652058"/>
              <a:gd name="connsiteX134" fmla="*/ 293717 w 4843550"/>
              <a:gd name="connsiteY134" fmla="*/ 2000597 h 3652058"/>
              <a:gd name="connsiteX135" fmla="*/ 365760 w 4843550"/>
              <a:gd name="connsiteY135" fmla="*/ 1956262 h 3652058"/>
              <a:gd name="connsiteX136" fmla="*/ 432262 w 4843550"/>
              <a:gd name="connsiteY136" fmla="*/ 2006138 h 3652058"/>
              <a:gd name="connsiteX137" fmla="*/ 465513 w 4843550"/>
              <a:gd name="connsiteY137" fmla="*/ 1934095 h 3652058"/>
              <a:gd name="connsiteX138" fmla="*/ 526473 w 4843550"/>
              <a:gd name="connsiteY138" fmla="*/ 1939637 h 3652058"/>
              <a:gd name="connsiteX139" fmla="*/ 587433 w 4843550"/>
              <a:gd name="connsiteY139" fmla="*/ 2011680 h 3652058"/>
              <a:gd name="connsiteX140" fmla="*/ 753688 w 4843550"/>
              <a:gd name="connsiteY140" fmla="*/ 2050473 h 3652058"/>
              <a:gd name="connsiteX141" fmla="*/ 914400 w 4843550"/>
              <a:gd name="connsiteY141" fmla="*/ 2155768 h 3652058"/>
              <a:gd name="connsiteX142" fmla="*/ 1003070 w 4843550"/>
              <a:gd name="connsiteY142" fmla="*/ 2150226 h 3652058"/>
              <a:gd name="connsiteX143" fmla="*/ 1130531 w 4843550"/>
              <a:gd name="connsiteY143" fmla="*/ 2227811 h 3652058"/>
              <a:gd name="connsiteX144" fmla="*/ 1291244 w 4843550"/>
              <a:gd name="connsiteY144" fmla="*/ 2255520 h 3652058"/>
              <a:gd name="connsiteX145" fmla="*/ 1418706 w 4843550"/>
              <a:gd name="connsiteY145" fmla="*/ 1923011 h 3652058"/>
              <a:gd name="connsiteX146" fmla="*/ 1457499 w 4843550"/>
              <a:gd name="connsiteY146" fmla="*/ 1767840 h 3652058"/>
              <a:gd name="connsiteX147" fmla="*/ 1363288 w 4843550"/>
              <a:gd name="connsiteY147" fmla="*/ 1645920 h 3652058"/>
              <a:gd name="connsiteX148" fmla="*/ 1407622 w 4843550"/>
              <a:gd name="connsiteY148" fmla="*/ 1562793 h 3652058"/>
              <a:gd name="connsiteX149" fmla="*/ 1136073 w 4843550"/>
              <a:gd name="connsiteY149" fmla="*/ 1357746 h 3652058"/>
              <a:gd name="connsiteX150" fmla="*/ 1158240 w 4843550"/>
              <a:gd name="connsiteY150" fmla="*/ 1241368 h 3652058"/>
              <a:gd name="connsiteX151" fmla="*/ 1341120 w 4843550"/>
              <a:gd name="connsiteY151" fmla="*/ 1257993 h 3652058"/>
              <a:gd name="connsiteX152" fmla="*/ 1379913 w 4843550"/>
              <a:gd name="connsiteY152" fmla="*/ 1352204 h 3652058"/>
              <a:gd name="connsiteX153" fmla="*/ 1451957 w 4843550"/>
              <a:gd name="connsiteY153" fmla="*/ 1335578 h 3652058"/>
              <a:gd name="connsiteX154" fmla="*/ 1518459 w 4843550"/>
              <a:gd name="connsiteY154" fmla="*/ 1374371 h 3652058"/>
              <a:gd name="connsiteX155" fmla="*/ 1529542 w 4843550"/>
              <a:gd name="connsiteY155" fmla="*/ 1235826 h 3652058"/>
              <a:gd name="connsiteX156" fmla="*/ 1507375 w 4843550"/>
              <a:gd name="connsiteY156" fmla="*/ 1158240 h 3652058"/>
              <a:gd name="connsiteX157" fmla="*/ 1623753 w 4843550"/>
              <a:gd name="connsiteY157" fmla="*/ 1180408 h 3652058"/>
              <a:gd name="connsiteX158" fmla="*/ 1590502 w 4843550"/>
              <a:gd name="connsiteY158" fmla="*/ 1263535 h 3652058"/>
              <a:gd name="connsiteX159" fmla="*/ 1690255 w 4843550"/>
              <a:gd name="connsiteY159" fmla="*/ 1285702 h 3652058"/>
              <a:gd name="connsiteX160" fmla="*/ 1817717 w 4843550"/>
              <a:gd name="connsiteY160" fmla="*/ 1296786 h 3652058"/>
              <a:gd name="connsiteX161" fmla="*/ 1773382 w 4843550"/>
              <a:gd name="connsiteY161" fmla="*/ 1252451 h 3652058"/>
              <a:gd name="connsiteX162" fmla="*/ 1801091 w 4843550"/>
              <a:gd name="connsiteY162" fmla="*/ 1208117 h 3652058"/>
              <a:gd name="connsiteX163" fmla="*/ 1950720 w 4843550"/>
              <a:gd name="connsiteY163" fmla="*/ 1180408 h 3652058"/>
              <a:gd name="connsiteX164" fmla="*/ 1983971 w 4843550"/>
              <a:gd name="connsiteY164" fmla="*/ 1058488 h 3652058"/>
              <a:gd name="connsiteX165" fmla="*/ 2211186 w 4843550"/>
              <a:gd name="connsiteY165" fmla="*/ 1030778 h 3652058"/>
              <a:gd name="connsiteX166" fmla="*/ 2244437 w 4843550"/>
              <a:gd name="connsiteY166" fmla="*/ 1058488 h 3652058"/>
              <a:gd name="connsiteX167" fmla="*/ 2344190 w 4843550"/>
              <a:gd name="connsiteY167" fmla="*/ 986444 h 3652058"/>
              <a:gd name="connsiteX168" fmla="*/ 2283230 w 4843550"/>
              <a:gd name="connsiteY168" fmla="*/ 958735 h 3652058"/>
              <a:gd name="connsiteX169" fmla="*/ 2421775 w 4843550"/>
              <a:gd name="connsiteY169" fmla="*/ 770313 h 3652058"/>
              <a:gd name="connsiteX170" fmla="*/ 2510444 w 4843550"/>
              <a:gd name="connsiteY170" fmla="*/ 737062 h 3652058"/>
              <a:gd name="connsiteX171" fmla="*/ 2637906 w 4843550"/>
              <a:gd name="connsiteY171" fmla="*/ 759229 h 3652058"/>
              <a:gd name="connsiteX172" fmla="*/ 2671157 w 4843550"/>
              <a:gd name="connsiteY172" fmla="*/ 775855 h 3652058"/>
              <a:gd name="connsiteX173" fmla="*/ 2704408 w 4843550"/>
              <a:gd name="connsiteY173" fmla="*/ 714895 h 3652058"/>
              <a:gd name="connsiteX174" fmla="*/ 2770910 w 4843550"/>
              <a:gd name="connsiteY174" fmla="*/ 714895 h 3652058"/>
              <a:gd name="connsiteX175" fmla="*/ 2826328 w 4843550"/>
              <a:gd name="connsiteY175" fmla="*/ 770313 h 3652058"/>
              <a:gd name="connsiteX176" fmla="*/ 2842953 w 4843550"/>
              <a:gd name="connsiteY176" fmla="*/ 692728 h 3652058"/>
              <a:gd name="connsiteX177" fmla="*/ 2970415 w 4843550"/>
              <a:gd name="connsiteY177" fmla="*/ 742604 h 3652058"/>
              <a:gd name="connsiteX178" fmla="*/ 2870662 w 4843550"/>
              <a:gd name="connsiteY178" fmla="*/ 609600 h 3652058"/>
              <a:gd name="connsiteX179" fmla="*/ 2881746 w 4843550"/>
              <a:gd name="connsiteY179" fmla="*/ 482138 h 3652058"/>
              <a:gd name="connsiteX180" fmla="*/ 2865120 w 4843550"/>
              <a:gd name="connsiteY180" fmla="*/ 371302 h 3652058"/>
              <a:gd name="connsiteX181" fmla="*/ 2842953 w 4843550"/>
              <a:gd name="connsiteY181" fmla="*/ 365760 h 3652058"/>
              <a:gd name="connsiteX182" fmla="*/ 2887288 w 4843550"/>
              <a:gd name="connsiteY182" fmla="*/ 193964 h 3652058"/>
              <a:gd name="connsiteX183" fmla="*/ 3097877 w 4843550"/>
              <a:gd name="connsiteY183" fmla="*/ 11084 h 3652058"/>
              <a:gd name="connsiteX184" fmla="*/ 3153295 w 4843550"/>
              <a:gd name="connsiteY184" fmla="*/ 0 h 3652058"/>
              <a:gd name="connsiteX185" fmla="*/ 3097877 w 4843550"/>
              <a:gd name="connsiteY185" fmla="*/ 227215 h 3652058"/>
              <a:gd name="connsiteX186" fmla="*/ 3164379 w 4843550"/>
              <a:gd name="connsiteY186" fmla="*/ 260466 h 3652058"/>
              <a:gd name="connsiteX187" fmla="*/ 3147753 w 4843550"/>
              <a:gd name="connsiteY187" fmla="*/ 304800 h 3652058"/>
              <a:gd name="connsiteX188" fmla="*/ 3003666 w 4843550"/>
              <a:gd name="connsiteY188" fmla="*/ 393469 h 3652058"/>
              <a:gd name="connsiteX189" fmla="*/ 3003666 w 4843550"/>
              <a:gd name="connsiteY189" fmla="*/ 532015 h 3652058"/>
              <a:gd name="connsiteX190" fmla="*/ 3103419 w 4843550"/>
              <a:gd name="connsiteY190" fmla="*/ 648393 h 3652058"/>
              <a:gd name="connsiteX191" fmla="*/ 3131128 w 4843550"/>
              <a:gd name="connsiteY191" fmla="*/ 720437 h 3652058"/>
              <a:gd name="connsiteX192" fmla="*/ 3280757 w 4843550"/>
              <a:gd name="connsiteY192" fmla="*/ 642851 h 3652058"/>
              <a:gd name="connsiteX193" fmla="*/ 3419302 w 4843550"/>
              <a:gd name="connsiteY193" fmla="*/ 742604 h 3652058"/>
              <a:gd name="connsiteX194" fmla="*/ 3491346 w 4843550"/>
              <a:gd name="connsiteY194" fmla="*/ 798022 h 3652058"/>
              <a:gd name="connsiteX195" fmla="*/ 3502430 w 4843550"/>
              <a:gd name="connsiteY195" fmla="*/ 742604 h 3652058"/>
              <a:gd name="connsiteX196" fmla="*/ 3635433 w 4843550"/>
              <a:gd name="connsiteY196" fmla="*/ 698269 h 3652058"/>
              <a:gd name="connsiteX197" fmla="*/ 3701935 w 4843550"/>
              <a:gd name="connsiteY197" fmla="*/ 648393 h 3652058"/>
              <a:gd name="connsiteX198" fmla="*/ 3906982 w 4843550"/>
              <a:gd name="connsiteY198" fmla="*/ 604058 h 3652058"/>
              <a:gd name="connsiteX199" fmla="*/ 3923608 w 4843550"/>
              <a:gd name="connsiteY199" fmla="*/ 687186 h 3652058"/>
              <a:gd name="connsiteX200" fmla="*/ 3995651 w 4843550"/>
              <a:gd name="connsiteY200" fmla="*/ 681644 h 3652058"/>
              <a:gd name="connsiteX201" fmla="*/ 4084320 w 4843550"/>
              <a:gd name="connsiteY201" fmla="*/ 576349 h 3652058"/>
              <a:gd name="connsiteX0" fmla="*/ 4084320 w 4843550"/>
              <a:gd name="connsiteY0" fmla="*/ 576349 h 3652058"/>
              <a:gd name="connsiteX1" fmla="*/ 4184073 w 4843550"/>
              <a:gd name="connsiteY1" fmla="*/ 931026 h 3652058"/>
              <a:gd name="connsiteX2" fmla="*/ 4217324 w 4843550"/>
              <a:gd name="connsiteY2" fmla="*/ 1158240 h 3652058"/>
              <a:gd name="connsiteX3" fmla="*/ 4184073 w 4843550"/>
              <a:gd name="connsiteY3" fmla="*/ 1252451 h 3652058"/>
              <a:gd name="connsiteX4" fmla="*/ 4123113 w 4843550"/>
              <a:gd name="connsiteY4" fmla="*/ 1352204 h 3652058"/>
              <a:gd name="connsiteX5" fmla="*/ 4123113 w 4843550"/>
              <a:gd name="connsiteY5" fmla="*/ 1435331 h 3652058"/>
              <a:gd name="connsiteX6" fmla="*/ 4233950 w 4843550"/>
              <a:gd name="connsiteY6" fmla="*/ 1551709 h 3652058"/>
              <a:gd name="connsiteX7" fmla="*/ 4782590 w 4843550"/>
              <a:gd name="connsiteY7" fmla="*/ 2039389 h 3652058"/>
              <a:gd name="connsiteX8" fmla="*/ 4826924 w 4843550"/>
              <a:gd name="connsiteY8" fmla="*/ 2150226 h 3652058"/>
              <a:gd name="connsiteX9" fmla="*/ 4843550 w 4843550"/>
              <a:gd name="connsiteY9" fmla="*/ 2211186 h 3652058"/>
              <a:gd name="connsiteX10" fmla="*/ 4838008 w 4843550"/>
              <a:gd name="connsiteY10" fmla="*/ 2277688 h 3652058"/>
              <a:gd name="connsiteX11" fmla="*/ 4804757 w 4843550"/>
              <a:gd name="connsiteY11" fmla="*/ 2338648 h 3652058"/>
              <a:gd name="connsiteX12" fmla="*/ 4754880 w 4843550"/>
              <a:gd name="connsiteY12" fmla="*/ 2399608 h 3652058"/>
              <a:gd name="connsiteX13" fmla="*/ 4666211 w 4843550"/>
              <a:gd name="connsiteY13" fmla="*/ 2427317 h 3652058"/>
              <a:gd name="connsiteX14" fmla="*/ 4533208 w 4843550"/>
              <a:gd name="connsiteY14" fmla="*/ 2427317 h 3652058"/>
              <a:gd name="connsiteX15" fmla="*/ 4233950 w 4843550"/>
              <a:gd name="connsiteY15" fmla="*/ 2405149 h 3652058"/>
              <a:gd name="connsiteX16" fmla="*/ 4145280 w 4843550"/>
              <a:gd name="connsiteY16" fmla="*/ 2405149 h 3652058"/>
              <a:gd name="connsiteX17" fmla="*/ 3901440 w 4843550"/>
              <a:gd name="connsiteY17" fmla="*/ 2421775 h 3652058"/>
              <a:gd name="connsiteX18" fmla="*/ 3635433 w 4843550"/>
              <a:gd name="connsiteY18" fmla="*/ 2449484 h 3652058"/>
              <a:gd name="connsiteX19" fmla="*/ 3413760 w 4843550"/>
              <a:gd name="connsiteY19" fmla="*/ 2471651 h 3652058"/>
              <a:gd name="connsiteX20" fmla="*/ 3413760 w 4843550"/>
              <a:gd name="connsiteY20" fmla="*/ 2355273 h 3652058"/>
              <a:gd name="connsiteX21" fmla="*/ 3352800 w 4843550"/>
              <a:gd name="connsiteY21" fmla="*/ 2305397 h 3652058"/>
              <a:gd name="connsiteX22" fmla="*/ 3275215 w 4843550"/>
              <a:gd name="connsiteY22" fmla="*/ 2382982 h 3652058"/>
              <a:gd name="connsiteX23" fmla="*/ 3241964 w 4843550"/>
              <a:gd name="connsiteY23" fmla="*/ 2366357 h 3652058"/>
              <a:gd name="connsiteX24" fmla="*/ 3236422 w 4843550"/>
              <a:gd name="connsiteY24" fmla="*/ 2272146 h 3652058"/>
              <a:gd name="connsiteX25" fmla="*/ 3297382 w 4843550"/>
              <a:gd name="connsiteY25" fmla="*/ 2233353 h 3652058"/>
              <a:gd name="connsiteX26" fmla="*/ 3297382 w 4843550"/>
              <a:gd name="connsiteY26" fmla="*/ 2233353 h 3652058"/>
              <a:gd name="connsiteX27" fmla="*/ 3169920 w 4843550"/>
              <a:gd name="connsiteY27" fmla="*/ 2233353 h 3652058"/>
              <a:gd name="connsiteX28" fmla="*/ 3136670 w 4843550"/>
              <a:gd name="connsiteY28" fmla="*/ 2255520 h 3652058"/>
              <a:gd name="connsiteX29" fmla="*/ 3120044 w 4843550"/>
              <a:gd name="connsiteY29" fmla="*/ 2238895 h 3652058"/>
              <a:gd name="connsiteX30" fmla="*/ 3048000 w 4843550"/>
              <a:gd name="connsiteY30" fmla="*/ 2272146 h 3652058"/>
              <a:gd name="connsiteX31" fmla="*/ 3120044 w 4843550"/>
              <a:gd name="connsiteY31" fmla="*/ 2344189 h 3652058"/>
              <a:gd name="connsiteX32" fmla="*/ 3053542 w 4843550"/>
              <a:gd name="connsiteY32" fmla="*/ 2388524 h 3652058"/>
              <a:gd name="connsiteX33" fmla="*/ 3064626 w 4843550"/>
              <a:gd name="connsiteY33" fmla="*/ 2455026 h 3652058"/>
              <a:gd name="connsiteX34" fmla="*/ 3092335 w 4843550"/>
              <a:gd name="connsiteY34" fmla="*/ 2515986 h 3652058"/>
              <a:gd name="connsiteX35" fmla="*/ 3158837 w 4843550"/>
              <a:gd name="connsiteY35" fmla="*/ 2538153 h 3652058"/>
              <a:gd name="connsiteX36" fmla="*/ 3186546 w 4843550"/>
              <a:gd name="connsiteY36" fmla="*/ 2576946 h 3652058"/>
              <a:gd name="connsiteX37" fmla="*/ 3236422 w 4843550"/>
              <a:gd name="connsiteY37" fmla="*/ 2615738 h 3652058"/>
              <a:gd name="connsiteX38" fmla="*/ 3253048 w 4843550"/>
              <a:gd name="connsiteY38" fmla="*/ 2765368 h 3652058"/>
              <a:gd name="connsiteX39" fmla="*/ 3330633 w 4843550"/>
              <a:gd name="connsiteY39" fmla="*/ 2854037 h 3652058"/>
              <a:gd name="connsiteX40" fmla="*/ 3424844 w 4843550"/>
              <a:gd name="connsiteY40" fmla="*/ 2926080 h 3652058"/>
              <a:gd name="connsiteX41" fmla="*/ 3496888 w 4843550"/>
              <a:gd name="connsiteY41" fmla="*/ 2931622 h 3652058"/>
              <a:gd name="connsiteX42" fmla="*/ 3496888 w 4843550"/>
              <a:gd name="connsiteY42" fmla="*/ 2931622 h 3652058"/>
              <a:gd name="connsiteX43" fmla="*/ 3563390 w 4843550"/>
              <a:gd name="connsiteY43" fmla="*/ 2948248 h 3652058"/>
              <a:gd name="connsiteX44" fmla="*/ 3524597 w 4843550"/>
              <a:gd name="connsiteY44" fmla="*/ 3003666 h 3652058"/>
              <a:gd name="connsiteX45" fmla="*/ 3724102 w 4843550"/>
              <a:gd name="connsiteY45" fmla="*/ 3131128 h 3652058"/>
              <a:gd name="connsiteX46" fmla="*/ 3840480 w 4843550"/>
              <a:gd name="connsiteY46" fmla="*/ 3219797 h 3652058"/>
              <a:gd name="connsiteX47" fmla="*/ 3834939 w 4843550"/>
              <a:gd name="connsiteY47" fmla="*/ 3314008 h 3652058"/>
              <a:gd name="connsiteX48" fmla="*/ 3796146 w 4843550"/>
              <a:gd name="connsiteY48" fmla="*/ 3236422 h 3652058"/>
              <a:gd name="connsiteX49" fmla="*/ 3740728 w 4843550"/>
              <a:gd name="connsiteY49" fmla="*/ 3236422 h 3652058"/>
              <a:gd name="connsiteX50" fmla="*/ 3690851 w 4843550"/>
              <a:gd name="connsiteY50" fmla="*/ 3203171 h 3652058"/>
              <a:gd name="connsiteX51" fmla="*/ 3690851 w 4843550"/>
              <a:gd name="connsiteY51" fmla="*/ 3203171 h 3652058"/>
              <a:gd name="connsiteX52" fmla="*/ 3640975 w 4843550"/>
              <a:gd name="connsiteY52" fmla="*/ 3197629 h 3652058"/>
              <a:gd name="connsiteX53" fmla="*/ 3580015 w 4843550"/>
              <a:gd name="connsiteY53" fmla="*/ 3308466 h 3652058"/>
              <a:gd name="connsiteX54" fmla="*/ 3679768 w 4843550"/>
              <a:gd name="connsiteY54" fmla="*/ 3391593 h 3652058"/>
              <a:gd name="connsiteX55" fmla="*/ 3679768 w 4843550"/>
              <a:gd name="connsiteY55" fmla="*/ 3469178 h 3652058"/>
              <a:gd name="connsiteX56" fmla="*/ 3618808 w 4843550"/>
              <a:gd name="connsiteY56" fmla="*/ 3469178 h 3652058"/>
              <a:gd name="connsiteX57" fmla="*/ 3585557 w 4843550"/>
              <a:gd name="connsiteY57" fmla="*/ 3502429 h 3652058"/>
              <a:gd name="connsiteX58" fmla="*/ 3602182 w 4843550"/>
              <a:gd name="connsiteY58" fmla="*/ 3563389 h 3652058"/>
              <a:gd name="connsiteX59" fmla="*/ 3557848 w 4843550"/>
              <a:gd name="connsiteY59" fmla="*/ 3580015 h 3652058"/>
              <a:gd name="connsiteX60" fmla="*/ 3502430 w 4843550"/>
              <a:gd name="connsiteY60" fmla="*/ 3652058 h 3652058"/>
              <a:gd name="connsiteX61" fmla="*/ 3452553 w 4843550"/>
              <a:gd name="connsiteY61" fmla="*/ 3613266 h 3652058"/>
              <a:gd name="connsiteX62" fmla="*/ 3496888 w 4843550"/>
              <a:gd name="connsiteY62" fmla="*/ 3541222 h 3652058"/>
              <a:gd name="connsiteX63" fmla="*/ 3496888 w 4843550"/>
              <a:gd name="connsiteY63" fmla="*/ 3541222 h 3652058"/>
              <a:gd name="connsiteX64" fmla="*/ 3496888 w 4843550"/>
              <a:gd name="connsiteY64" fmla="*/ 3541222 h 3652058"/>
              <a:gd name="connsiteX65" fmla="*/ 3496888 w 4843550"/>
              <a:gd name="connsiteY65" fmla="*/ 3541222 h 3652058"/>
              <a:gd name="connsiteX66" fmla="*/ 3557848 w 4843550"/>
              <a:gd name="connsiteY66" fmla="*/ 3458095 h 3652058"/>
              <a:gd name="connsiteX67" fmla="*/ 3530139 w 4843550"/>
              <a:gd name="connsiteY67" fmla="*/ 3402677 h 3652058"/>
              <a:gd name="connsiteX68" fmla="*/ 3502430 w 4843550"/>
              <a:gd name="connsiteY68" fmla="*/ 3352800 h 3652058"/>
              <a:gd name="connsiteX69" fmla="*/ 3463637 w 4843550"/>
              <a:gd name="connsiteY69" fmla="*/ 3253048 h 3652058"/>
              <a:gd name="connsiteX70" fmla="*/ 3413760 w 4843550"/>
              <a:gd name="connsiteY70" fmla="*/ 3275215 h 3652058"/>
              <a:gd name="connsiteX71" fmla="*/ 3358342 w 4843550"/>
              <a:gd name="connsiteY71" fmla="*/ 3214255 h 3652058"/>
              <a:gd name="connsiteX72" fmla="*/ 3358342 w 4843550"/>
              <a:gd name="connsiteY72" fmla="*/ 3136669 h 3652058"/>
              <a:gd name="connsiteX73" fmla="*/ 3291840 w 4843550"/>
              <a:gd name="connsiteY73" fmla="*/ 3153295 h 3652058"/>
              <a:gd name="connsiteX74" fmla="*/ 3302924 w 4843550"/>
              <a:gd name="connsiteY74" fmla="*/ 3120044 h 3652058"/>
              <a:gd name="connsiteX75" fmla="*/ 3291840 w 4843550"/>
              <a:gd name="connsiteY75" fmla="*/ 3097877 h 3652058"/>
              <a:gd name="connsiteX76" fmla="*/ 3269673 w 4843550"/>
              <a:gd name="connsiteY76" fmla="*/ 3108960 h 3652058"/>
              <a:gd name="connsiteX77" fmla="*/ 3203171 w 4843550"/>
              <a:gd name="connsiteY77" fmla="*/ 3009208 h 3652058"/>
              <a:gd name="connsiteX78" fmla="*/ 3136670 w 4843550"/>
              <a:gd name="connsiteY78" fmla="*/ 3014749 h 3652058"/>
              <a:gd name="connsiteX79" fmla="*/ 2937164 w 4843550"/>
              <a:gd name="connsiteY79" fmla="*/ 2793077 h 3652058"/>
              <a:gd name="connsiteX80" fmla="*/ 2887288 w 4843550"/>
              <a:gd name="connsiteY80" fmla="*/ 2781993 h 3652058"/>
              <a:gd name="connsiteX81" fmla="*/ 2887288 w 4843550"/>
              <a:gd name="connsiteY81" fmla="*/ 2781993 h 3652058"/>
              <a:gd name="connsiteX82" fmla="*/ 2887288 w 4843550"/>
              <a:gd name="connsiteY82" fmla="*/ 2781993 h 3652058"/>
              <a:gd name="connsiteX83" fmla="*/ 2887288 w 4843550"/>
              <a:gd name="connsiteY83" fmla="*/ 2781993 h 3652058"/>
              <a:gd name="connsiteX84" fmla="*/ 2887288 w 4843550"/>
              <a:gd name="connsiteY84" fmla="*/ 2781993 h 3652058"/>
              <a:gd name="connsiteX85" fmla="*/ 2887288 w 4843550"/>
              <a:gd name="connsiteY85" fmla="*/ 2781993 h 3652058"/>
              <a:gd name="connsiteX86" fmla="*/ 2909455 w 4843550"/>
              <a:gd name="connsiteY86" fmla="*/ 2759826 h 3652058"/>
              <a:gd name="connsiteX87" fmla="*/ 2815244 w 4843550"/>
              <a:gd name="connsiteY87" fmla="*/ 2682240 h 3652058"/>
              <a:gd name="connsiteX88" fmla="*/ 2820786 w 4843550"/>
              <a:gd name="connsiteY88" fmla="*/ 2632364 h 3652058"/>
              <a:gd name="connsiteX89" fmla="*/ 2793077 w 4843550"/>
              <a:gd name="connsiteY89" fmla="*/ 2576946 h 3652058"/>
              <a:gd name="connsiteX90" fmla="*/ 2793077 w 4843550"/>
              <a:gd name="connsiteY90" fmla="*/ 2499360 h 3652058"/>
              <a:gd name="connsiteX91" fmla="*/ 2748742 w 4843550"/>
              <a:gd name="connsiteY91" fmla="*/ 2449484 h 3652058"/>
              <a:gd name="connsiteX92" fmla="*/ 2643448 w 4843550"/>
              <a:gd name="connsiteY92" fmla="*/ 2394066 h 3652058"/>
              <a:gd name="connsiteX93" fmla="*/ 2582488 w 4843550"/>
              <a:gd name="connsiteY93" fmla="*/ 2399608 h 3652058"/>
              <a:gd name="connsiteX94" fmla="*/ 2499360 w 4843550"/>
              <a:gd name="connsiteY94" fmla="*/ 2460568 h 3652058"/>
              <a:gd name="connsiteX95" fmla="*/ 2316480 w 4843550"/>
              <a:gd name="connsiteY95" fmla="*/ 2527069 h 3652058"/>
              <a:gd name="connsiteX96" fmla="*/ 2294313 w 4843550"/>
              <a:gd name="connsiteY96" fmla="*/ 2560320 h 3652058"/>
              <a:gd name="connsiteX97" fmla="*/ 2227811 w 4843550"/>
              <a:gd name="connsiteY97" fmla="*/ 2565862 h 3652058"/>
              <a:gd name="connsiteX98" fmla="*/ 2105891 w 4843550"/>
              <a:gd name="connsiteY98" fmla="*/ 2477193 h 3652058"/>
              <a:gd name="connsiteX99" fmla="*/ 2056015 w 4843550"/>
              <a:gd name="connsiteY99" fmla="*/ 2482735 h 3652058"/>
              <a:gd name="connsiteX100" fmla="*/ 1983971 w 4843550"/>
              <a:gd name="connsiteY100" fmla="*/ 2421775 h 3652058"/>
              <a:gd name="connsiteX101" fmla="*/ 1823259 w 4843550"/>
              <a:gd name="connsiteY101" fmla="*/ 2510444 h 3652058"/>
              <a:gd name="connsiteX102" fmla="*/ 1862051 w 4843550"/>
              <a:gd name="connsiteY102" fmla="*/ 2621280 h 3652058"/>
              <a:gd name="connsiteX103" fmla="*/ 1823259 w 4843550"/>
              <a:gd name="connsiteY103" fmla="*/ 2698866 h 3652058"/>
              <a:gd name="connsiteX104" fmla="*/ 1662546 w 4843550"/>
              <a:gd name="connsiteY104" fmla="*/ 2748742 h 3652058"/>
              <a:gd name="connsiteX105" fmla="*/ 1485208 w 4843550"/>
              <a:gd name="connsiteY105" fmla="*/ 2770909 h 3652058"/>
              <a:gd name="connsiteX106" fmla="*/ 1451957 w 4843550"/>
              <a:gd name="connsiteY106" fmla="*/ 2837411 h 3652058"/>
              <a:gd name="connsiteX107" fmla="*/ 1368830 w 4843550"/>
              <a:gd name="connsiteY107" fmla="*/ 2815244 h 3652058"/>
              <a:gd name="connsiteX108" fmla="*/ 1274619 w 4843550"/>
              <a:gd name="connsiteY108" fmla="*/ 2804160 h 3652058"/>
              <a:gd name="connsiteX109" fmla="*/ 1163782 w 4843550"/>
              <a:gd name="connsiteY109" fmla="*/ 2831869 h 3652058"/>
              <a:gd name="connsiteX110" fmla="*/ 1086197 w 4843550"/>
              <a:gd name="connsiteY110" fmla="*/ 2931622 h 3652058"/>
              <a:gd name="connsiteX111" fmla="*/ 1058488 w 4843550"/>
              <a:gd name="connsiteY111" fmla="*/ 2970415 h 3652058"/>
              <a:gd name="connsiteX112" fmla="*/ 1058488 w 4843550"/>
              <a:gd name="connsiteY112" fmla="*/ 2970415 h 3652058"/>
              <a:gd name="connsiteX113" fmla="*/ 1058488 w 4843550"/>
              <a:gd name="connsiteY113" fmla="*/ 2970415 h 3652058"/>
              <a:gd name="connsiteX114" fmla="*/ 1058488 w 4843550"/>
              <a:gd name="connsiteY114" fmla="*/ 2970415 h 3652058"/>
              <a:gd name="connsiteX115" fmla="*/ 1058488 w 4843550"/>
              <a:gd name="connsiteY115" fmla="*/ 2970415 h 3652058"/>
              <a:gd name="connsiteX116" fmla="*/ 1019695 w 4843550"/>
              <a:gd name="connsiteY116" fmla="*/ 3014749 h 3652058"/>
              <a:gd name="connsiteX117" fmla="*/ 847899 w 4843550"/>
              <a:gd name="connsiteY117" fmla="*/ 2970415 h 3652058"/>
              <a:gd name="connsiteX118" fmla="*/ 831273 w 4843550"/>
              <a:gd name="connsiteY118" fmla="*/ 2809702 h 3652058"/>
              <a:gd name="connsiteX119" fmla="*/ 764771 w 4843550"/>
              <a:gd name="connsiteY119" fmla="*/ 2732117 h 3652058"/>
              <a:gd name="connsiteX120" fmla="*/ 670560 w 4843550"/>
              <a:gd name="connsiteY120" fmla="*/ 2709949 h 3652058"/>
              <a:gd name="connsiteX121" fmla="*/ 532015 w 4843550"/>
              <a:gd name="connsiteY121" fmla="*/ 2743200 h 3652058"/>
              <a:gd name="connsiteX122" fmla="*/ 421179 w 4843550"/>
              <a:gd name="connsiteY122" fmla="*/ 2793077 h 3652058"/>
              <a:gd name="connsiteX123" fmla="*/ 310342 w 4843550"/>
              <a:gd name="connsiteY123" fmla="*/ 2809702 h 3652058"/>
              <a:gd name="connsiteX124" fmla="*/ 171797 w 4843550"/>
              <a:gd name="connsiteY124" fmla="*/ 2826328 h 3652058"/>
              <a:gd name="connsiteX125" fmla="*/ 49877 w 4843550"/>
              <a:gd name="connsiteY125" fmla="*/ 2826328 h 3652058"/>
              <a:gd name="connsiteX126" fmla="*/ 60960 w 4843550"/>
              <a:gd name="connsiteY126" fmla="*/ 2776451 h 3652058"/>
              <a:gd name="connsiteX127" fmla="*/ 5542 w 4843550"/>
              <a:gd name="connsiteY127" fmla="*/ 2776451 h 3652058"/>
              <a:gd name="connsiteX128" fmla="*/ 33251 w 4843550"/>
              <a:gd name="connsiteY128" fmla="*/ 2721033 h 3652058"/>
              <a:gd name="connsiteX129" fmla="*/ 0 w 4843550"/>
              <a:gd name="connsiteY129" fmla="*/ 2709949 h 3652058"/>
              <a:gd name="connsiteX130" fmla="*/ 83128 w 4843550"/>
              <a:gd name="connsiteY130" fmla="*/ 2593571 h 3652058"/>
              <a:gd name="connsiteX131" fmla="*/ 221673 w 4843550"/>
              <a:gd name="connsiteY131" fmla="*/ 2405149 h 3652058"/>
              <a:gd name="connsiteX132" fmla="*/ 277091 w 4843550"/>
              <a:gd name="connsiteY132" fmla="*/ 2216728 h 3652058"/>
              <a:gd name="connsiteX133" fmla="*/ 315884 w 4843550"/>
              <a:gd name="connsiteY133" fmla="*/ 2050473 h 3652058"/>
              <a:gd name="connsiteX134" fmla="*/ 293717 w 4843550"/>
              <a:gd name="connsiteY134" fmla="*/ 2000597 h 3652058"/>
              <a:gd name="connsiteX135" fmla="*/ 365760 w 4843550"/>
              <a:gd name="connsiteY135" fmla="*/ 1956262 h 3652058"/>
              <a:gd name="connsiteX136" fmla="*/ 432262 w 4843550"/>
              <a:gd name="connsiteY136" fmla="*/ 2006138 h 3652058"/>
              <a:gd name="connsiteX137" fmla="*/ 465513 w 4843550"/>
              <a:gd name="connsiteY137" fmla="*/ 1934095 h 3652058"/>
              <a:gd name="connsiteX138" fmla="*/ 526473 w 4843550"/>
              <a:gd name="connsiteY138" fmla="*/ 1939637 h 3652058"/>
              <a:gd name="connsiteX139" fmla="*/ 587433 w 4843550"/>
              <a:gd name="connsiteY139" fmla="*/ 2011680 h 3652058"/>
              <a:gd name="connsiteX140" fmla="*/ 753688 w 4843550"/>
              <a:gd name="connsiteY140" fmla="*/ 2050473 h 3652058"/>
              <a:gd name="connsiteX141" fmla="*/ 914400 w 4843550"/>
              <a:gd name="connsiteY141" fmla="*/ 2155768 h 3652058"/>
              <a:gd name="connsiteX142" fmla="*/ 1003070 w 4843550"/>
              <a:gd name="connsiteY142" fmla="*/ 2150226 h 3652058"/>
              <a:gd name="connsiteX143" fmla="*/ 1130531 w 4843550"/>
              <a:gd name="connsiteY143" fmla="*/ 2227811 h 3652058"/>
              <a:gd name="connsiteX144" fmla="*/ 1291244 w 4843550"/>
              <a:gd name="connsiteY144" fmla="*/ 2255520 h 3652058"/>
              <a:gd name="connsiteX145" fmla="*/ 1418706 w 4843550"/>
              <a:gd name="connsiteY145" fmla="*/ 1923011 h 3652058"/>
              <a:gd name="connsiteX146" fmla="*/ 1457499 w 4843550"/>
              <a:gd name="connsiteY146" fmla="*/ 1767840 h 3652058"/>
              <a:gd name="connsiteX147" fmla="*/ 1363288 w 4843550"/>
              <a:gd name="connsiteY147" fmla="*/ 1645920 h 3652058"/>
              <a:gd name="connsiteX148" fmla="*/ 1407622 w 4843550"/>
              <a:gd name="connsiteY148" fmla="*/ 1562793 h 3652058"/>
              <a:gd name="connsiteX149" fmla="*/ 1136073 w 4843550"/>
              <a:gd name="connsiteY149" fmla="*/ 1357746 h 3652058"/>
              <a:gd name="connsiteX150" fmla="*/ 1158240 w 4843550"/>
              <a:gd name="connsiteY150" fmla="*/ 1241368 h 3652058"/>
              <a:gd name="connsiteX151" fmla="*/ 1341120 w 4843550"/>
              <a:gd name="connsiteY151" fmla="*/ 1257993 h 3652058"/>
              <a:gd name="connsiteX152" fmla="*/ 1379913 w 4843550"/>
              <a:gd name="connsiteY152" fmla="*/ 1352204 h 3652058"/>
              <a:gd name="connsiteX153" fmla="*/ 1451957 w 4843550"/>
              <a:gd name="connsiteY153" fmla="*/ 1335578 h 3652058"/>
              <a:gd name="connsiteX154" fmla="*/ 1518459 w 4843550"/>
              <a:gd name="connsiteY154" fmla="*/ 1374371 h 3652058"/>
              <a:gd name="connsiteX155" fmla="*/ 1529542 w 4843550"/>
              <a:gd name="connsiteY155" fmla="*/ 1235826 h 3652058"/>
              <a:gd name="connsiteX156" fmla="*/ 1507375 w 4843550"/>
              <a:gd name="connsiteY156" fmla="*/ 1158240 h 3652058"/>
              <a:gd name="connsiteX157" fmla="*/ 1623753 w 4843550"/>
              <a:gd name="connsiteY157" fmla="*/ 1180408 h 3652058"/>
              <a:gd name="connsiteX158" fmla="*/ 1590502 w 4843550"/>
              <a:gd name="connsiteY158" fmla="*/ 1263535 h 3652058"/>
              <a:gd name="connsiteX159" fmla="*/ 1690255 w 4843550"/>
              <a:gd name="connsiteY159" fmla="*/ 1285702 h 3652058"/>
              <a:gd name="connsiteX160" fmla="*/ 1817717 w 4843550"/>
              <a:gd name="connsiteY160" fmla="*/ 1296786 h 3652058"/>
              <a:gd name="connsiteX161" fmla="*/ 1773382 w 4843550"/>
              <a:gd name="connsiteY161" fmla="*/ 1252451 h 3652058"/>
              <a:gd name="connsiteX162" fmla="*/ 1801091 w 4843550"/>
              <a:gd name="connsiteY162" fmla="*/ 1208117 h 3652058"/>
              <a:gd name="connsiteX163" fmla="*/ 1950720 w 4843550"/>
              <a:gd name="connsiteY163" fmla="*/ 1180408 h 3652058"/>
              <a:gd name="connsiteX164" fmla="*/ 1983971 w 4843550"/>
              <a:gd name="connsiteY164" fmla="*/ 1058488 h 3652058"/>
              <a:gd name="connsiteX165" fmla="*/ 2211186 w 4843550"/>
              <a:gd name="connsiteY165" fmla="*/ 1030778 h 3652058"/>
              <a:gd name="connsiteX166" fmla="*/ 2244437 w 4843550"/>
              <a:gd name="connsiteY166" fmla="*/ 1058488 h 3652058"/>
              <a:gd name="connsiteX167" fmla="*/ 2344190 w 4843550"/>
              <a:gd name="connsiteY167" fmla="*/ 986444 h 3652058"/>
              <a:gd name="connsiteX168" fmla="*/ 2283230 w 4843550"/>
              <a:gd name="connsiteY168" fmla="*/ 958735 h 3652058"/>
              <a:gd name="connsiteX169" fmla="*/ 2421775 w 4843550"/>
              <a:gd name="connsiteY169" fmla="*/ 770313 h 3652058"/>
              <a:gd name="connsiteX170" fmla="*/ 2510444 w 4843550"/>
              <a:gd name="connsiteY170" fmla="*/ 737062 h 3652058"/>
              <a:gd name="connsiteX171" fmla="*/ 2637906 w 4843550"/>
              <a:gd name="connsiteY171" fmla="*/ 759229 h 3652058"/>
              <a:gd name="connsiteX172" fmla="*/ 2671157 w 4843550"/>
              <a:gd name="connsiteY172" fmla="*/ 775855 h 3652058"/>
              <a:gd name="connsiteX173" fmla="*/ 2704408 w 4843550"/>
              <a:gd name="connsiteY173" fmla="*/ 714895 h 3652058"/>
              <a:gd name="connsiteX174" fmla="*/ 2770910 w 4843550"/>
              <a:gd name="connsiteY174" fmla="*/ 714895 h 3652058"/>
              <a:gd name="connsiteX175" fmla="*/ 2826328 w 4843550"/>
              <a:gd name="connsiteY175" fmla="*/ 770313 h 3652058"/>
              <a:gd name="connsiteX176" fmla="*/ 2842953 w 4843550"/>
              <a:gd name="connsiteY176" fmla="*/ 692728 h 3652058"/>
              <a:gd name="connsiteX177" fmla="*/ 2970415 w 4843550"/>
              <a:gd name="connsiteY177" fmla="*/ 742604 h 3652058"/>
              <a:gd name="connsiteX178" fmla="*/ 2870662 w 4843550"/>
              <a:gd name="connsiteY178" fmla="*/ 609600 h 3652058"/>
              <a:gd name="connsiteX179" fmla="*/ 2881746 w 4843550"/>
              <a:gd name="connsiteY179" fmla="*/ 482138 h 3652058"/>
              <a:gd name="connsiteX180" fmla="*/ 2865120 w 4843550"/>
              <a:gd name="connsiteY180" fmla="*/ 371302 h 3652058"/>
              <a:gd name="connsiteX181" fmla="*/ 2842953 w 4843550"/>
              <a:gd name="connsiteY181" fmla="*/ 365760 h 3652058"/>
              <a:gd name="connsiteX182" fmla="*/ 2887288 w 4843550"/>
              <a:gd name="connsiteY182" fmla="*/ 193964 h 3652058"/>
              <a:gd name="connsiteX183" fmla="*/ 3097877 w 4843550"/>
              <a:gd name="connsiteY183" fmla="*/ 11084 h 3652058"/>
              <a:gd name="connsiteX184" fmla="*/ 3153295 w 4843550"/>
              <a:gd name="connsiteY184" fmla="*/ 0 h 3652058"/>
              <a:gd name="connsiteX185" fmla="*/ 3097877 w 4843550"/>
              <a:gd name="connsiteY185" fmla="*/ 227215 h 3652058"/>
              <a:gd name="connsiteX186" fmla="*/ 3164379 w 4843550"/>
              <a:gd name="connsiteY186" fmla="*/ 260466 h 3652058"/>
              <a:gd name="connsiteX187" fmla="*/ 3147753 w 4843550"/>
              <a:gd name="connsiteY187" fmla="*/ 304800 h 3652058"/>
              <a:gd name="connsiteX188" fmla="*/ 3003666 w 4843550"/>
              <a:gd name="connsiteY188" fmla="*/ 393469 h 3652058"/>
              <a:gd name="connsiteX189" fmla="*/ 3003666 w 4843550"/>
              <a:gd name="connsiteY189" fmla="*/ 532015 h 3652058"/>
              <a:gd name="connsiteX190" fmla="*/ 3103419 w 4843550"/>
              <a:gd name="connsiteY190" fmla="*/ 648393 h 3652058"/>
              <a:gd name="connsiteX191" fmla="*/ 3131128 w 4843550"/>
              <a:gd name="connsiteY191" fmla="*/ 720437 h 3652058"/>
              <a:gd name="connsiteX192" fmla="*/ 3280757 w 4843550"/>
              <a:gd name="connsiteY192" fmla="*/ 642851 h 3652058"/>
              <a:gd name="connsiteX193" fmla="*/ 3419302 w 4843550"/>
              <a:gd name="connsiteY193" fmla="*/ 742604 h 3652058"/>
              <a:gd name="connsiteX194" fmla="*/ 3491346 w 4843550"/>
              <a:gd name="connsiteY194" fmla="*/ 798022 h 3652058"/>
              <a:gd name="connsiteX195" fmla="*/ 3502430 w 4843550"/>
              <a:gd name="connsiteY195" fmla="*/ 742604 h 3652058"/>
              <a:gd name="connsiteX196" fmla="*/ 3635433 w 4843550"/>
              <a:gd name="connsiteY196" fmla="*/ 698269 h 3652058"/>
              <a:gd name="connsiteX197" fmla="*/ 3701935 w 4843550"/>
              <a:gd name="connsiteY197" fmla="*/ 648393 h 3652058"/>
              <a:gd name="connsiteX198" fmla="*/ 3906982 w 4843550"/>
              <a:gd name="connsiteY198" fmla="*/ 604058 h 3652058"/>
              <a:gd name="connsiteX199" fmla="*/ 3923608 w 4843550"/>
              <a:gd name="connsiteY199" fmla="*/ 687186 h 3652058"/>
              <a:gd name="connsiteX200" fmla="*/ 3995651 w 4843550"/>
              <a:gd name="connsiteY200" fmla="*/ 681644 h 3652058"/>
              <a:gd name="connsiteX201" fmla="*/ 4084320 w 4843550"/>
              <a:gd name="connsiteY201" fmla="*/ 576349 h 3652058"/>
              <a:gd name="connsiteX0" fmla="*/ 4084320 w 4843550"/>
              <a:gd name="connsiteY0" fmla="*/ 576349 h 3652058"/>
              <a:gd name="connsiteX1" fmla="*/ 4184073 w 4843550"/>
              <a:gd name="connsiteY1" fmla="*/ 931026 h 3652058"/>
              <a:gd name="connsiteX2" fmla="*/ 4217324 w 4843550"/>
              <a:gd name="connsiteY2" fmla="*/ 1158240 h 3652058"/>
              <a:gd name="connsiteX3" fmla="*/ 4184073 w 4843550"/>
              <a:gd name="connsiteY3" fmla="*/ 1252451 h 3652058"/>
              <a:gd name="connsiteX4" fmla="*/ 4123113 w 4843550"/>
              <a:gd name="connsiteY4" fmla="*/ 1352204 h 3652058"/>
              <a:gd name="connsiteX5" fmla="*/ 4123113 w 4843550"/>
              <a:gd name="connsiteY5" fmla="*/ 1435331 h 3652058"/>
              <a:gd name="connsiteX6" fmla="*/ 4233950 w 4843550"/>
              <a:gd name="connsiteY6" fmla="*/ 1551709 h 3652058"/>
              <a:gd name="connsiteX7" fmla="*/ 4782590 w 4843550"/>
              <a:gd name="connsiteY7" fmla="*/ 2039389 h 3652058"/>
              <a:gd name="connsiteX8" fmla="*/ 4826924 w 4843550"/>
              <a:gd name="connsiteY8" fmla="*/ 2150226 h 3652058"/>
              <a:gd name="connsiteX9" fmla="*/ 4843550 w 4843550"/>
              <a:gd name="connsiteY9" fmla="*/ 2211186 h 3652058"/>
              <a:gd name="connsiteX10" fmla="*/ 4838008 w 4843550"/>
              <a:gd name="connsiteY10" fmla="*/ 2277688 h 3652058"/>
              <a:gd name="connsiteX11" fmla="*/ 4804757 w 4843550"/>
              <a:gd name="connsiteY11" fmla="*/ 2338648 h 3652058"/>
              <a:gd name="connsiteX12" fmla="*/ 4754880 w 4843550"/>
              <a:gd name="connsiteY12" fmla="*/ 2399608 h 3652058"/>
              <a:gd name="connsiteX13" fmla="*/ 4666211 w 4843550"/>
              <a:gd name="connsiteY13" fmla="*/ 2427317 h 3652058"/>
              <a:gd name="connsiteX14" fmla="*/ 4533208 w 4843550"/>
              <a:gd name="connsiteY14" fmla="*/ 2427317 h 3652058"/>
              <a:gd name="connsiteX15" fmla="*/ 4233950 w 4843550"/>
              <a:gd name="connsiteY15" fmla="*/ 2405149 h 3652058"/>
              <a:gd name="connsiteX16" fmla="*/ 4145280 w 4843550"/>
              <a:gd name="connsiteY16" fmla="*/ 2405149 h 3652058"/>
              <a:gd name="connsiteX17" fmla="*/ 3901440 w 4843550"/>
              <a:gd name="connsiteY17" fmla="*/ 2421775 h 3652058"/>
              <a:gd name="connsiteX18" fmla="*/ 3635433 w 4843550"/>
              <a:gd name="connsiteY18" fmla="*/ 2449484 h 3652058"/>
              <a:gd name="connsiteX19" fmla="*/ 3413760 w 4843550"/>
              <a:gd name="connsiteY19" fmla="*/ 2471651 h 3652058"/>
              <a:gd name="connsiteX20" fmla="*/ 3413760 w 4843550"/>
              <a:gd name="connsiteY20" fmla="*/ 2355273 h 3652058"/>
              <a:gd name="connsiteX21" fmla="*/ 3352800 w 4843550"/>
              <a:gd name="connsiteY21" fmla="*/ 2305397 h 3652058"/>
              <a:gd name="connsiteX22" fmla="*/ 3275215 w 4843550"/>
              <a:gd name="connsiteY22" fmla="*/ 2382982 h 3652058"/>
              <a:gd name="connsiteX23" fmla="*/ 3241964 w 4843550"/>
              <a:gd name="connsiteY23" fmla="*/ 2366357 h 3652058"/>
              <a:gd name="connsiteX24" fmla="*/ 3236422 w 4843550"/>
              <a:gd name="connsiteY24" fmla="*/ 2272146 h 3652058"/>
              <a:gd name="connsiteX25" fmla="*/ 3297382 w 4843550"/>
              <a:gd name="connsiteY25" fmla="*/ 2233353 h 3652058"/>
              <a:gd name="connsiteX26" fmla="*/ 3297382 w 4843550"/>
              <a:gd name="connsiteY26" fmla="*/ 2233353 h 3652058"/>
              <a:gd name="connsiteX27" fmla="*/ 3169920 w 4843550"/>
              <a:gd name="connsiteY27" fmla="*/ 2233353 h 3652058"/>
              <a:gd name="connsiteX28" fmla="*/ 3136670 w 4843550"/>
              <a:gd name="connsiteY28" fmla="*/ 2255520 h 3652058"/>
              <a:gd name="connsiteX29" fmla="*/ 3120044 w 4843550"/>
              <a:gd name="connsiteY29" fmla="*/ 2238895 h 3652058"/>
              <a:gd name="connsiteX30" fmla="*/ 3048000 w 4843550"/>
              <a:gd name="connsiteY30" fmla="*/ 2272146 h 3652058"/>
              <a:gd name="connsiteX31" fmla="*/ 3120044 w 4843550"/>
              <a:gd name="connsiteY31" fmla="*/ 2344189 h 3652058"/>
              <a:gd name="connsiteX32" fmla="*/ 3053542 w 4843550"/>
              <a:gd name="connsiteY32" fmla="*/ 2388524 h 3652058"/>
              <a:gd name="connsiteX33" fmla="*/ 3064626 w 4843550"/>
              <a:gd name="connsiteY33" fmla="*/ 2455026 h 3652058"/>
              <a:gd name="connsiteX34" fmla="*/ 3092335 w 4843550"/>
              <a:gd name="connsiteY34" fmla="*/ 2515986 h 3652058"/>
              <a:gd name="connsiteX35" fmla="*/ 3158837 w 4843550"/>
              <a:gd name="connsiteY35" fmla="*/ 2538153 h 3652058"/>
              <a:gd name="connsiteX36" fmla="*/ 3186546 w 4843550"/>
              <a:gd name="connsiteY36" fmla="*/ 2576946 h 3652058"/>
              <a:gd name="connsiteX37" fmla="*/ 3236422 w 4843550"/>
              <a:gd name="connsiteY37" fmla="*/ 2615738 h 3652058"/>
              <a:gd name="connsiteX38" fmla="*/ 3253048 w 4843550"/>
              <a:gd name="connsiteY38" fmla="*/ 2765368 h 3652058"/>
              <a:gd name="connsiteX39" fmla="*/ 3330633 w 4843550"/>
              <a:gd name="connsiteY39" fmla="*/ 2854037 h 3652058"/>
              <a:gd name="connsiteX40" fmla="*/ 3424844 w 4843550"/>
              <a:gd name="connsiteY40" fmla="*/ 2926080 h 3652058"/>
              <a:gd name="connsiteX41" fmla="*/ 3496888 w 4843550"/>
              <a:gd name="connsiteY41" fmla="*/ 2931622 h 3652058"/>
              <a:gd name="connsiteX42" fmla="*/ 3496888 w 4843550"/>
              <a:gd name="connsiteY42" fmla="*/ 2931622 h 3652058"/>
              <a:gd name="connsiteX43" fmla="*/ 3563390 w 4843550"/>
              <a:gd name="connsiteY43" fmla="*/ 2948248 h 3652058"/>
              <a:gd name="connsiteX44" fmla="*/ 3524597 w 4843550"/>
              <a:gd name="connsiteY44" fmla="*/ 3003666 h 3652058"/>
              <a:gd name="connsiteX45" fmla="*/ 3724102 w 4843550"/>
              <a:gd name="connsiteY45" fmla="*/ 3131128 h 3652058"/>
              <a:gd name="connsiteX46" fmla="*/ 3840480 w 4843550"/>
              <a:gd name="connsiteY46" fmla="*/ 3219797 h 3652058"/>
              <a:gd name="connsiteX47" fmla="*/ 3834939 w 4843550"/>
              <a:gd name="connsiteY47" fmla="*/ 3314008 h 3652058"/>
              <a:gd name="connsiteX48" fmla="*/ 3796146 w 4843550"/>
              <a:gd name="connsiteY48" fmla="*/ 3236422 h 3652058"/>
              <a:gd name="connsiteX49" fmla="*/ 3740728 w 4843550"/>
              <a:gd name="connsiteY49" fmla="*/ 3236422 h 3652058"/>
              <a:gd name="connsiteX50" fmla="*/ 3690851 w 4843550"/>
              <a:gd name="connsiteY50" fmla="*/ 3203171 h 3652058"/>
              <a:gd name="connsiteX51" fmla="*/ 3690851 w 4843550"/>
              <a:gd name="connsiteY51" fmla="*/ 3203171 h 3652058"/>
              <a:gd name="connsiteX52" fmla="*/ 3640975 w 4843550"/>
              <a:gd name="connsiteY52" fmla="*/ 3197629 h 3652058"/>
              <a:gd name="connsiteX53" fmla="*/ 3580015 w 4843550"/>
              <a:gd name="connsiteY53" fmla="*/ 3308466 h 3652058"/>
              <a:gd name="connsiteX54" fmla="*/ 3679768 w 4843550"/>
              <a:gd name="connsiteY54" fmla="*/ 3391593 h 3652058"/>
              <a:gd name="connsiteX55" fmla="*/ 3679768 w 4843550"/>
              <a:gd name="connsiteY55" fmla="*/ 3469178 h 3652058"/>
              <a:gd name="connsiteX56" fmla="*/ 3618808 w 4843550"/>
              <a:gd name="connsiteY56" fmla="*/ 3469178 h 3652058"/>
              <a:gd name="connsiteX57" fmla="*/ 3585557 w 4843550"/>
              <a:gd name="connsiteY57" fmla="*/ 3502429 h 3652058"/>
              <a:gd name="connsiteX58" fmla="*/ 3602182 w 4843550"/>
              <a:gd name="connsiteY58" fmla="*/ 3563389 h 3652058"/>
              <a:gd name="connsiteX59" fmla="*/ 3557848 w 4843550"/>
              <a:gd name="connsiteY59" fmla="*/ 3580015 h 3652058"/>
              <a:gd name="connsiteX60" fmla="*/ 3502430 w 4843550"/>
              <a:gd name="connsiteY60" fmla="*/ 3652058 h 3652058"/>
              <a:gd name="connsiteX61" fmla="*/ 3452553 w 4843550"/>
              <a:gd name="connsiteY61" fmla="*/ 3613266 h 3652058"/>
              <a:gd name="connsiteX62" fmla="*/ 3496888 w 4843550"/>
              <a:gd name="connsiteY62" fmla="*/ 3541222 h 3652058"/>
              <a:gd name="connsiteX63" fmla="*/ 3496888 w 4843550"/>
              <a:gd name="connsiteY63" fmla="*/ 3541222 h 3652058"/>
              <a:gd name="connsiteX64" fmla="*/ 3496888 w 4843550"/>
              <a:gd name="connsiteY64" fmla="*/ 3541222 h 3652058"/>
              <a:gd name="connsiteX65" fmla="*/ 3496888 w 4843550"/>
              <a:gd name="connsiteY65" fmla="*/ 3541222 h 3652058"/>
              <a:gd name="connsiteX66" fmla="*/ 3557848 w 4843550"/>
              <a:gd name="connsiteY66" fmla="*/ 3458095 h 3652058"/>
              <a:gd name="connsiteX67" fmla="*/ 3530139 w 4843550"/>
              <a:gd name="connsiteY67" fmla="*/ 3402677 h 3652058"/>
              <a:gd name="connsiteX68" fmla="*/ 3502430 w 4843550"/>
              <a:gd name="connsiteY68" fmla="*/ 3352800 h 3652058"/>
              <a:gd name="connsiteX69" fmla="*/ 3463637 w 4843550"/>
              <a:gd name="connsiteY69" fmla="*/ 3253048 h 3652058"/>
              <a:gd name="connsiteX70" fmla="*/ 3413760 w 4843550"/>
              <a:gd name="connsiteY70" fmla="*/ 3275215 h 3652058"/>
              <a:gd name="connsiteX71" fmla="*/ 3358342 w 4843550"/>
              <a:gd name="connsiteY71" fmla="*/ 3214255 h 3652058"/>
              <a:gd name="connsiteX72" fmla="*/ 3358342 w 4843550"/>
              <a:gd name="connsiteY72" fmla="*/ 3136669 h 3652058"/>
              <a:gd name="connsiteX73" fmla="*/ 3291840 w 4843550"/>
              <a:gd name="connsiteY73" fmla="*/ 3153295 h 3652058"/>
              <a:gd name="connsiteX74" fmla="*/ 3302924 w 4843550"/>
              <a:gd name="connsiteY74" fmla="*/ 3120044 h 3652058"/>
              <a:gd name="connsiteX75" fmla="*/ 3291840 w 4843550"/>
              <a:gd name="connsiteY75" fmla="*/ 3097877 h 3652058"/>
              <a:gd name="connsiteX76" fmla="*/ 3269673 w 4843550"/>
              <a:gd name="connsiteY76" fmla="*/ 3108960 h 3652058"/>
              <a:gd name="connsiteX77" fmla="*/ 3203171 w 4843550"/>
              <a:gd name="connsiteY77" fmla="*/ 3009208 h 3652058"/>
              <a:gd name="connsiteX78" fmla="*/ 3136670 w 4843550"/>
              <a:gd name="connsiteY78" fmla="*/ 3014749 h 3652058"/>
              <a:gd name="connsiteX79" fmla="*/ 2937164 w 4843550"/>
              <a:gd name="connsiteY79" fmla="*/ 2793077 h 3652058"/>
              <a:gd name="connsiteX80" fmla="*/ 2887288 w 4843550"/>
              <a:gd name="connsiteY80" fmla="*/ 2781993 h 3652058"/>
              <a:gd name="connsiteX81" fmla="*/ 2887288 w 4843550"/>
              <a:gd name="connsiteY81" fmla="*/ 2781993 h 3652058"/>
              <a:gd name="connsiteX82" fmla="*/ 2887288 w 4843550"/>
              <a:gd name="connsiteY82" fmla="*/ 2781993 h 3652058"/>
              <a:gd name="connsiteX83" fmla="*/ 2887288 w 4843550"/>
              <a:gd name="connsiteY83" fmla="*/ 2781993 h 3652058"/>
              <a:gd name="connsiteX84" fmla="*/ 2887288 w 4843550"/>
              <a:gd name="connsiteY84" fmla="*/ 2781993 h 3652058"/>
              <a:gd name="connsiteX85" fmla="*/ 2887288 w 4843550"/>
              <a:gd name="connsiteY85" fmla="*/ 2781993 h 3652058"/>
              <a:gd name="connsiteX86" fmla="*/ 2909455 w 4843550"/>
              <a:gd name="connsiteY86" fmla="*/ 2759826 h 3652058"/>
              <a:gd name="connsiteX87" fmla="*/ 2815244 w 4843550"/>
              <a:gd name="connsiteY87" fmla="*/ 2682240 h 3652058"/>
              <a:gd name="connsiteX88" fmla="*/ 2820786 w 4843550"/>
              <a:gd name="connsiteY88" fmla="*/ 2632364 h 3652058"/>
              <a:gd name="connsiteX89" fmla="*/ 2793077 w 4843550"/>
              <a:gd name="connsiteY89" fmla="*/ 2576946 h 3652058"/>
              <a:gd name="connsiteX90" fmla="*/ 2793077 w 4843550"/>
              <a:gd name="connsiteY90" fmla="*/ 2499360 h 3652058"/>
              <a:gd name="connsiteX91" fmla="*/ 2748742 w 4843550"/>
              <a:gd name="connsiteY91" fmla="*/ 2449484 h 3652058"/>
              <a:gd name="connsiteX92" fmla="*/ 2643448 w 4843550"/>
              <a:gd name="connsiteY92" fmla="*/ 2394066 h 3652058"/>
              <a:gd name="connsiteX93" fmla="*/ 2582488 w 4843550"/>
              <a:gd name="connsiteY93" fmla="*/ 2399608 h 3652058"/>
              <a:gd name="connsiteX94" fmla="*/ 2499360 w 4843550"/>
              <a:gd name="connsiteY94" fmla="*/ 2460568 h 3652058"/>
              <a:gd name="connsiteX95" fmla="*/ 2316480 w 4843550"/>
              <a:gd name="connsiteY95" fmla="*/ 2527069 h 3652058"/>
              <a:gd name="connsiteX96" fmla="*/ 2294313 w 4843550"/>
              <a:gd name="connsiteY96" fmla="*/ 2560320 h 3652058"/>
              <a:gd name="connsiteX97" fmla="*/ 2227811 w 4843550"/>
              <a:gd name="connsiteY97" fmla="*/ 2565862 h 3652058"/>
              <a:gd name="connsiteX98" fmla="*/ 2105891 w 4843550"/>
              <a:gd name="connsiteY98" fmla="*/ 2477193 h 3652058"/>
              <a:gd name="connsiteX99" fmla="*/ 2056015 w 4843550"/>
              <a:gd name="connsiteY99" fmla="*/ 2482735 h 3652058"/>
              <a:gd name="connsiteX100" fmla="*/ 1983971 w 4843550"/>
              <a:gd name="connsiteY100" fmla="*/ 2421775 h 3652058"/>
              <a:gd name="connsiteX101" fmla="*/ 1823259 w 4843550"/>
              <a:gd name="connsiteY101" fmla="*/ 2510444 h 3652058"/>
              <a:gd name="connsiteX102" fmla="*/ 1862051 w 4843550"/>
              <a:gd name="connsiteY102" fmla="*/ 2621280 h 3652058"/>
              <a:gd name="connsiteX103" fmla="*/ 1823259 w 4843550"/>
              <a:gd name="connsiteY103" fmla="*/ 2698866 h 3652058"/>
              <a:gd name="connsiteX104" fmla="*/ 1662546 w 4843550"/>
              <a:gd name="connsiteY104" fmla="*/ 2748742 h 3652058"/>
              <a:gd name="connsiteX105" fmla="*/ 1485208 w 4843550"/>
              <a:gd name="connsiteY105" fmla="*/ 2770909 h 3652058"/>
              <a:gd name="connsiteX106" fmla="*/ 1451957 w 4843550"/>
              <a:gd name="connsiteY106" fmla="*/ 2837411 h 3652058"/>
              <a:gd name="connsiteX107" fmla="*/ 1368830 w 4843550"/>
              <a:gd name="connsiteY107" fmla="*/ 2815244 h 3652058"/>
              <a:gd name="connsiteX108" fmla="*/ 1274619 w 4843550"/>
              <a:gd name="connsiteY108" fmla="*/ 2804160 h 3652058"/>
              <a:gd name="connsiteX109" fmla="*/ 1163782 w 4843550"/>
              <a:gd name="connsiteY109" fmla="*/ 2831869 h 3652058"/>
              <a:gd name="connsiteX110" fmla="*/ 1086197 w 4843550"/>
              <a:gd name="connsiteY110" fmla="*/ 2931622 h 3652058"/>
              <a:gd name="connsiteX111" fmla="*/ 1058488 w 4843550"/>
              <a:gd name="connsiteY111" fmla="*/ 2970415 h 3652058"/>
              <a:gd name="connsiteX112" fmla="*/ 1058488 w 4843550"/>
              <a:gd name="connsiteY112" fmla="*/ 2970415 h 3652058"/>
              <a:gd name="connsiteX113" fmla="*/ 1058488 w 4843550"/>
              <a:gd name="connsiteY113" fmla="*/ 2970415 h 3652058"/>
              <a:gd name="connsiteX114" fmla="*/ 1058488 w 4843550"/>
              <a:gd name="connsiteY114" fmla="*/ 2970415 h 3652058"/>
              <a:gd name="connsiteX115" fmla="*/ 1058488 w 4843550"/>
              <a:gd name="connsiteY115" fmla="*/ 2970415 h 3652058"/>
              <a:gd name="connsiteX116" fmla="*/ 1019695 w 4843550"/>
              <a:gd name="connsiteY116" fmla="*/ 3014749 h 3652058"/>
              <a:gd name="connsiteX117" fmla="*/ 847899 w 4843550"/>
              <a:gd name="connsiteY117" fmla="*/ 2970415 h 3652058"/>
              <a:gd name="connsiteX118" fmla="*/ 831273 w 4843550"/>
              <a:gd name="connsiteY118" fmla="*/ 2809702 h 3652058"/>
              <a:gd name="connsiteX119" fmla="*/ 764771 w 4843550"/>
              <a:gd name="connsiteY119" fmla="*/ 2732117 h 3652058"/>
              <a:gd name="connsiteX120" fmla="*/ 670560 w 4843550"/>
              <a:gd name="connsiteY120" fmla="*/ 2709949 h 3652058"/>
              <a:gd name="connsiteX121" fmla="*/ 532015 w 4843550"/>
              <a:gd name="connsiteY121" fmla="*/ 2743200 h 3652058"/>
              <a:gd name="connsiteX122" fmla="*/ 421179 w 4843550"/>
              <a:gd name="connsiteY122" fmla="*/ 2793077 h 3652058"/>
              <a:gd name="connsiteX123" fmla="*/ 310342 w 4843550"/>
              <a:gd name="connsiteY123" fmla="*/ 2809702 h 3652058"/>
              <a:gd name="connsiteX124" fmla="*/ 171797 w 4843550"/>
              <a:gd name="connsiteY124" fmla="*/ 2826328 h 3652058"/>
              <a:gd name="connsiteX125" fmla="*/ 49877 w 4843550"/>
              <a:gd name="connsiteY125" fmla="*/ 2826328 h 3652058"/>
              <a:gd name="connsiteX126" fmla="*/ 60960 w 4843550"/>
              <a:gd name="connsiteY126" fmla="*/ 2776451 h 3652058"/>
              <a:gd name="connsiteX127" fmla="*/ 5542 w 4843550"/>
              <a:gd name="connsiteY127" fmla="*/ 2776451 h 3652058"/>
              <a:gd name="connsiteX128" fmla="*/ 33251 w 4843550"/>
              <a:gd name="connsiteY128" fmla="*/ 2721033 h 3652058"/>
              <a:gd name="connsiteX129" fmla="*/ 0 w 4843550"/>
              <a:gd name="connsiteY129" fmla="*/ 2709949 h 3652058"/>
              <a:gd name="connsiteX130" fmla="*/ 83128 w 4843550"/>
              <a:gd name="connsiteY130" fmla="*/ 2593571 h 3652058"/>
              <a:gd name="connsiteX131" fmla="*/ 221673 w 4843550"/>
              <a:gd name="connsiteY131" fmla="*/ 2405149 h 3652058"/>
              <a:gd name="connsiteX132" fmla="*/ 277091 w 4843550"/>
              <a:gd name="connsiteY132" fmla="*/ 2216728 h 3652058"/>
              <a:gd name="connsiteX133" fmla="*/ 315884 w 4843550"/>
              <a:gd name="connsiteY133" fmla="*/ 2050473 h 3652058"/>
              <a:gd name="connsiteX134" fmla="*/ 293717 w 4843550"/>
              <a:gd name="connsiteY134" fmla="*/ 2000597 h 3652058"/>
              <a:gd name="connsiteX135" fmla="*/ 365760 w 4843550"/>
              <a:gd name="connsiteY135" fmla="*/ 1956262 h 3652058"/>
              <a:gd name="connsiteX136" fmla="*/ 432262 w 4843550"/>
              <a:gd name="connsiteY136" fmla="*/ 2006138 h 3652058"/>
              <a:gd name="connsiteX137" fmla="*/ 465513 w 4843550"/>
              <a:gd name="connsiteY137" fmla="*/ 1934095 h 3652058"/>
              <a:gd name="connsiteX138" fmla="*/ 526473 w 4843550"/>
              <a:gd name="connsiteY138" fmla="*/ 1939637 h 3652058"/>
              <a:gd name="connsiteX139" fmla="*/ 587433 w 4843550"/>
              <a:gd name="connsiteY139" fmla="*/ 2011680 h 3652058"/>
              <a:gd name="connsiteX140" fmla="*/ 753688 w 4843550"/>
              <a:gd name="connsiteY140" fmla="*/ 2050473 h 3652058"/>
              <a:gd name="connsiteX141" fmla="*/ 914400 w 4843550"/>
              <a:gd name="connsiteY141" fmla="*/ 2155768 h 3652058"/>
              <a:gd name="connsiteX142" fmla="*/ 1003070 w 4843550"/>
              <a:gd name="connsiteY142" fmla="*/ 2150226 h 3652058"/>
              <a:gd name="connsiteX143" fmla="*/ 1130531 w 4843550"/>
              <a:gd name="connsiteY143" fmla="*/ 2227811 h 3652058"/>
              <a:gd name="connsiteX144" fmla="*/ 1291244 w 4843550"/>
              <a:gd name="connsiteY144" fmla="*/ 2255520 h 3652058"/>
              <a:gd name="connsiteX145" fmla="*/ 1418706 w 4843550"/>
              <a:gd name="connsiteY145" fmla="*/ 1923011 h 3652058"/>
              <a:gd name="connsiteX146" fmla="*/ 1457499 w 4843550"/>
              <a:gd name="connsiteY146" fmla="*/ 1767840 h 3652058"/>
              <a:gd name="connsiteX147" fmla="*/ 1363288 w 4843550"/>
              <a:gd name="connsiteY147" fmla="*/ 1645920 h 3652058"/>
              <a:gd name="connsiteX148" fmla="*/ 1407622 w 4843550"/>
              <a:gd name="connsiteY148" fmla="*/ 1562793 h 3652058"/>
              <a:gd name="connsiteX149" fmla="*/ 1136073 w 4843550"/>
              <a:gd name="connsiteY149" fmla="*/ 1357746 h 3652058"/>
              <a:gd name="connsiteX150" fmla="*/ 1158240 w 4843550"/>
              <a:gd name="connsiteY150" fmla="*/ 1241368 h 3652058"/>
              <a:gd name="connsiteX151" fmla="*/ 1341120 w 4843550"/>
              <a:gd name="connsiteY151" fmla="*/ 1257993 h 3652058"/>
              <a:gd name="connsiteX152" fmla="*/ 1379913 w 4843550"/>
              <a:gd name="connsiteY152" fmla="*/ 1352204 h 3652058"/>
              <a:gd name="connsiteX153" fmla="*/ 1451957 w 4843550"/>
              <a:gd name="connsiteY153" fmla="*/ 1335578 h 3652058"/>
              <a:gd name="connsiteX154" fmla="*/ 1518459 w 4843550"/>
              <a:gd name="connsiteY154" fmla="*/ 1374371 h 3652058"/>
              <a:gd name="connsiteX155" fmla="*/ 1529542 w 4843550"/>
              <a:gd name="connsiteY155" fmla="*/ 1235826 h 3652058"/>
              <a:gd name="connsiteX156" fmla="*/ 1507375 w 4843550"/>
              <a:gd name="connsiteY156" fmla="*/ 1158240 h 3652058"/>
              <a:gd name="connsiteX157" fmla="*/ 1623753 w 4843550"/>
              <a:gd name="connsiteY157" fmla="*/ 1180408 h 3652058"/>
              <a:gd name="connsiteX158" fmla="*/ 1590502 w 4843550"/>
              <a:gd name="connsiteY158" fmla="*/ 1263535 h 3652058"/>
              <a:gd name="connsiteX159" fmla="*/ 1690255 w 4843550"/>
              <a:gd name="connsiteY159" fmla="*/ 1285702 h 3652058"/>
              <a:gd name="connsiteX160" fmla="*/ 1817717 w 4843550"/>
              <a:gd name="connsiteY160" fmla="*/ 1296786 h 3652058"/>
              <a:gd name="connsiteX161" fmla="*/ 1773382 w 4843550"/>
              <a:gd name="connsiteY161" fmla="*/ 1252451 h 3652058"/>
              <a:gd name="connsiteX162" fmla="*/ 1801091 w 4843550"/>
              <a:gd name="connsiteY162" fmla="*/ 1208117 h 3652058"/>
              <a:gd name="connsiteX163" fmla="*/ 1950720 w 4843550"/>
              <a:gd name="connsiteY163" fmla="*/ 1180408 h 3652058"/>
              <a:gd name="connsiteX164" fmla="*/ 1983971 w 4843550"/>
              <a:gd name="connsiteY164" fmla="*/ 1058488 h 3652058"/>
              <a:gd name="connsiteX165" fmla="*/ 2211186 w 4843550"/>
              <a:gd name="connsiteY165" fmla="*/ 1030778 h 3652058"/>
              <a:gd name="connsiteX166" fmla="*/ 2244437 w 4843550"/>
              <a:gd name="connsiteY166" fmla="*/ 1058488 h 3652058"/>
              <a:gd name="connsiteX167" fmla="*/ 2344190 w 4843550"/>
              <a:gd name="connsiteY167" fmla="*/ 986444 h 3652058"/>
              <a:gd name="connsiteX168" fmla="*/ 2283230 w 4843550"/>
              <a:gd name="connsiteY168" fmla="*/ 958735 h 3652058"/>
              <a:gd name="connsiteX169" fmla="*/ 2421775 w 4843550"/>
              <a:gd name="connsiteY169" fmla="*/ 770313 h 3652058"/>
              <a:gd name="connsiteX170" fmla="*/ 2510444 w 4843550"/>
              <a:gd name="connsiteY170" fmla="*/ 737062 h 3652058"/>
              <a:gd name="connsiteX171" fmla="*/ 2637906 w 4843550"/>
              <a:gd name="connsiteY171" fmla="*/ 759229 h 3652058"/>
              <a:gd name="connsiteX172" fmla="*/ 2671157 w 4843550"/>
              <a:gd name="connsiteY172" fmla="*/ 775855 h 3652058"/>
              <a:gd name="connsiteX173" fmla="*/ 2704408 w 4843550"/>
              <a:gd name="connsiteY173" fmla="*/ 714895 h 3652058"/>
              <a:gd name="connsiteX174" fmla="*/ 2770910 w 4843550"/>
              <a:gd name="connsiteY174" fmla="*/ 714895 h 3652058"/>
              <a:gd name="connsiteX175" fmla="*/ 2826328 w 4843550"/>
              <a:gd name="connsiteY175" fmla="*/ 770313 h 3652058"/>
              <a:gd name="connsiteX176" fmla="*/ 2842953 w 4843550"/>
              <a:gd name="connsiteY176" fmla="*/ 692728 h 3652058"/>
              <a:gd name="connsiteX177" fmla="*/ 2970415 w 4843550"/>
              <a:gd name="connsiteY177" fmla="*/ 742604 h 3652058"/>
              <a:gd name="connsiteX178" fmla="*/ 2870662 w 4843550"/>
              <a:gd name="connsiteY178" fmla="*/ 609600 h 3652058"/>
              <a:gd name="connsiteX179" fmla="*/ 2881746 w 4843550"/>
              <a:gd name="connsiteY179" fmla="*/ 482138 h 3652058"/>
              <a:gd name="connsiteX180" fmla="*/ 2865120 w 4843550"/>
              <a:gd name="connsiteY180" fmla="*/ 371302 h 3652058"/>
              <a:gd name="connsiteX181" fmla="*/ 2842953 w 4843550"/>
              <a:gd name="connsiteY181" fmla="*/ 365760 h 3652058"/>
              <a:gd name="connsiteX182" fmla="*/ 2887288 w 4843550"/>
              <a:gd name="connsiteY182" fmla="*/ 193964 h 3652058"/>
              <a:gd name="connsiteX183" fmla="*/ 3097877 w 4843550"/>
              <a:gd name="connsiteY183" fmla="*/ 11084 h 3652058"/>
              <a:gd name="connsiteX184" fmla="*/ 3153295 w 4843550"/>
              <a:gd name="connsiteY184" fmla="*/ 0 h 3652058"/>
              <a:gd name="connsiteX185" fmla="*/ 3097877 w 4843550"/>
              <a:gd name="connsiteY185" fmla="*/ 227215 h 3652058"/>
              <a:gd name="connsiteX186" fmla="*/ 3164379 w 4843550"/>
              <a:gd name="connsiteY186" fmla="*/ 260466 h 3652058"/>
              <a:gd name="connsiteX187" fmla="*/ 3147753 w 4843550"/>
              <a:gd name="connsiteY187" fmla="*/ 304800 h 3652058"/>
              <a:gd name="connsiteX188" fmla="*/ 3003666 w 4843550"/>
              <a:gd name="connsiteY188" fmla="*/ 393469 h 3652058"/>
              <a:gd name="connsiteX189" fmla="*/ 3003666 w 4843550"/>
              <a:gd name="connsiteY189" fmla="*/ 532015 h 3652058"/>
              <a:gd name="connsiteX190" fmla="*/ 3103419 w 4843550"/>
              <a:gd name="connsiteY190" fmla="*/ 648393 h 3652058"/>
              <a:gd name="connsiteX191" fmla="*/ 3131128 w 4843550"/>
              <a:gd name="connsiteY191" fmla="*/ 720437 h 3652058"/>
              <a:gd name="connsiteX192" fmla="*/ 3280757 w 4843550"/>
              <a:gd name="connsiteY192" fmla="*/ 642851 h 3652058"/>
              <a:gd name="connsiteX193" fmla="*/ 3419302 w 4843550"/>
              <a:gd name="connsiteY193" fmla="*/ 742604 h 3652058"/>
              <a:gd name="connsiteX194" fmla="*/ 3491346 w 4843550"/>
              <a:gd name="connsiteY194" fmla="*/ 798022 h 3652058"/>
              <a:gd name="connsiteX195" fmla="*/ 3502430 w 4843550"/>
              <a:gd name="connsiteY195" fmla="*/ 742604 h 3652058"/>
              <a:gd name="connsiteX196" fmla="*/ 3635433 w 4843550"/>
              <a:gd name="connsiteY196" fmla="*/ 698269 h 3652058"/>
              <a:gd name="connsiteX197" fmla="*/ 3701935 w 4843550"/>
              <a:gd name="connsiteY197" fmla="*/ 648393 h 3652058"/>
              <a:gd name="connsiteX198" fmla="*/ 3906982 w 4843550"/>
              <a:gd name="connsiteY198" fmla="*/ 604058 h 3652058"/>
              <a:gd name="connsiteX199" fmla="*/ 3923608 w 4843550"/>
              <a:gd name="connsiteY199" fmla="*/ 687186 h 3652058"/>
              <a:gd name="connsiteX200" fmla="*/ 3995651 w 4843550"/>
              <a:gd name="connsiteY200" fmla="*/ 681644 h 3652058"/>
              <a:gd name="connsiteX201" fmla="*/ 4084320 w 4843550"/>
              <a:gd name="connsiteY201" fmla="*/ 576349 h 3652058"/>
              <a:gd name="connsiteX0" fmla="*/ 4084320 w 4843550"/>
              <a:gd name="connsiteY0" fmla="*/ 576349 h 3652058"/>
              <a:gd name="connsiteX1" fmla="*/ 4184073 w 4843550"/>
              <a:gd name="connsiteY1" fmla="*/ 931026 h 3652058"/>
              <a:gd name="connsiteX2" fmla="*/ 4217324 w 4843550"/>
              <a:gd name="connsiteY2" fmla="*/ 1158240 h 3652058"/>
              <a:gd name="connsiteX3" fmla="*/ 4184073 w 4843550"/>
              <a:gd name="connsiteY3" fmla="*/ 1252451 h 3652058"/>
              <a:gd name="connsiteX4" fmla="*/ 4123113 w 4843550"/>
              <a:gd name="connsiteY4" fmla="*/ 1352204 h 3652058"/>
              <a:gd name="connsiteX5" fmla="*/ 4123113 w 4843550"/>
              <a:gd name="connsiteY5" fmla="*/ 1435331 h 3652058"/>
              <a:gd name="connsiteX6" fmla="*/ 4233950 w 4843550"/>
              <a:gd name="connsiteY6" fmla="*/ 1551709 h 3652058"/>
              <a:gd name="connsiteX7" fmla="*/ 4782590 w 4843550"/>
              <a:gd name="connsiteY7" fmla="*/ 2039389 h 3652058"/>
              <a:gd name="connsiteX8" fmla="*/ 4826924 w 4843550"/>
              <a:gd name="connsiteY8" fmla="*/ 2150226 h 3652058"/>
              <a:gd name="connsiteX9" fmla="*/ 4843550 w 4843550"/>
              <a:gd name="connsiteY9" fmla="*/ 2211186 h 3652058"/>
              <a:gd name="connsiteX10" fmla="*/ 4838008 w 4843550"/>
              <a:gd name="connsiteY10" fmla="*/ 2277688 h 3652058"/>
              <a:gd name="connsiteX11" fmla="*/ 4804757 w 4843550"/>
              <a:gd name="connsiteY11" fmla="*/ 2338648 h 3652058"/>
              <a:gd name="connsiteX12" fmla="*/ 4754880 w 4843550"/>
              <a:gd name="connsiteY12" fmla="*/ 2399608 h 3652058"/>
              <a:gd name="connsiteX13" fmla="*/ 4666211 w 4843550"/>
              <a:gd name="connsiteY13" fmla="*/ 2427317 h 3652058"/>
              <a:gd name="connsiteX14" fmla="*/ 4533208 w 4843550"/>
              <a:gd name="connsiteY14" fmla="*/ 2427317 h 3652058"/>
              <a:gd name="connsiteX15" fmla="*/ 4233950 w 4843550"/>
              <a:gd name="connsiteY15" fmla="*/ 2405149 h 3652058"/>
              <a:gd name="connsiteX16" fmla="*/ 4145280 w 4843550"/>
              <a:gd name="connsiteY16" fmla="*/ 2405149 h 3652058"/>
              <a:gd name="connsiteX17" fmla="*/ 3901440 w 4843550"/>
              <a:gd name="connsiteY17" fmla="*/ 2421775 h 3652058"/>
              <a:gd name="connsiteX18" fmla="*/ 3635433 w 4843550"/>
              <a:gd name="connsiteY18" fmla="*/ 2449484 h 3652058"/>
              <a:gd name="connsiteX19" fmla="*/ 3413760 w 4843550"/>
              <a:gd name="connsiteY19" fmla="*/ 2471651 h 3652058"/>
              <a:gd name="connsiteX20" fmla="*/ 3413760 w 4843550"/>
              <a:gd name="connsiteY20" fmla="*/ 2355273 h 3652058"/>
              <a:gd name="connsiteX21" fmla="*/ 3352800 w 4843550"/>
              <a:gd name="connsiteY21" fmla="*/ 2305397 h 3652058"/>
              <a:gd name="connsiteX22" fmla="*/ 3275215 w 4843550"/>
              <a:gd name="connsiteY22" fmla="*/ 2382982 h 3652058"/>
              <a:gd name="connsiteX23" fmla="*/ 3241964 w 4843550"/>
              <a:gd name="connsiteY23" fmla="*/ 2366357 h 3652058"/>
              <a:gd name="connsiteX24" fmla="*/ 3236422 w 4843550"/>
              <a:gd name="connsiteY24" fmla="*/ 2272146 h 3652058"/>
              <a:gd name="connsiteX25" fmla="*/ 3297382 w 4843550"/>
              <a:gd name="connsiteY25" fmla="*/ 2233353 h 3652058"/>
              <a:gd name="connsiteX26" fmla="*/ 3297382 w 4843550"/>
              <a:gd name="connsiteY26" fmla="*/ 2233353 h 3652058"/>
              <a:gd name="connsiteX27" fmla="*/ 3169920 w 4843550"/>
              <a:gd name="connsiteY27" fmla="*/ 2233353 h 3652058"/>
              <a:gd name="connsiteX28" fmla="*/ 3136670 w 4843550"/>
              <a:gd name="connsiteY28" fmla="*/ 2255520 h 3652058"/>
              <a:gd name="connsiteX29" fmla="*/ 3120044 w 4843550"/>
              <a:gd name="connsiteY29" fmla="*/ 2238895 h 3652058"/>
              <a:gd name="connsiteX30" fmla="*/ 3048000 w 4843550"/>
              <a:gd name="connsiteY30" fmla="*/ 2272146 h 3652058"/>
              <a:gd name="connsiteX31" fmla="*/ 3120044 w 4843550"/>
              <a:gd name="connsiteY31" fmla="*/ 2344189 h 3652058"/>
              <a:gd name="connsiteX32" fmla="*/ 3053542 w 4843550"/>
              <a:gd name="connsiteY32" fmla="*/ 2388524 h 3652058"/>
              <a:gd name="connsiteX33" fmla="*/ 3064626 w 4843550"/>
              <a:gd name="connsiteY33" fmla="*/ 2455026 h 3652058"/>
              <a:gd name="connsiteX34" fmla="*/ 3092335 w 4843550"/>
              <a:gd name="connsiteY34" fmla="*/ 2515986 h 3652058"/>
              <a:gd name="connsiteX35" fmla="*/ 3158837 w 4843550"/>
              <a:gd name="connsiteY35" fmla="*/ 2538153 h 3652058"/>
              <a:gd name="connsiteX36" fmla="*/ 3186546 w 4843550"/>
              <a:gd name="connsiteY36" fmla="*/ 2576946 h 3652058"/>
              <a:gd name="connsiteX37" fmla="*/ 3236422 w 4843550"/>
              <a:gd name="connsiteY37" fmla="*/ 2615738 h 3652058"/>
              <a:gd name="connsiteX38" fmla="*/ 3253048 w 4843550"/>
              <a:gd name="connsiteY38" fmla="*/ 2765368 h 3652058"/>
              <a:gd name="connsiteX39" fmla="*/ 3330633 w 4843550"/>
              <a:gd name="connsiteY39" fmla="*/ 2854037 h 3652058"/>
              <a:gd name="connsiteX40" fmla="*/ 3424844 w 4843550"/>
              <a:gd name="connsiteY40" fmla="*/ 2926080 h 3652058"/>
              <a:gd name="connsiteX41" fmla="*/ 3496888 w 4843550"/>
              <a:gd name="connsiteY41" fmla="*/ 2931622 h 3652058"/>
              <a:gd name="connsiteX42" fmla="*/ 3496888 w 4843550"/>
              <a:gd name="connsiteY42" fmla="*/ 2931622 h 3652058"/>
              <a:gd name="connsiteX43" fmla="*/ 3563390 w 4843550"/>
              <a:gd name="connsiteY43" fmla="*/ 2948248 h 3652058"/>
              <a:gd name="connsiteX44" fmla="*/ 3524597 w 4843550"/>
              <a:gd name="connsiteY44" fmla="*/ 3003666 h 3652058"/>
              <a:gd name="connsiteX45" fmla="*/ 3724102 w 4843550"/>
              <a:gd name="connsiteY45" fmla="*/ 3131128 h 3652058"/>
              <a:gd name="connsiteX46" fmla="*/ 3840480 w 4843550"/>
              <a:gd name="connsiteY46" fmla="*/ 3219797 h 3652058"/>
              <a:gd name="connsiteX47" fmla="*/ 3834939 w 4843550"/>
              <a:gd name="connsiteY47" fmla="*/ 3314008 h 3652058"/>
              <a:gd name="connsiteX48" fmla="*/ 3796146 w 4843550"/>
              <a:gd name="connsiteY48" fmla="*/ 3236422 h 3652058"/>
              <a:gd name="connsiteX49" fmla="*/ 3740728 w 4843550"/>
              <a:gd name="connsiteY49" fmla="*/ 3236422 h 3652058"/>
              <a:gd name="connsiteX50" fmla="*/ 3690851 w 4843550"/>
              <a:gd name="connsiteY50" fmla="*/ 3203171 h 3652058"/>
              <a:gd name="connsiteX51" fmla="*/ 3690851 w 4843550"/>
              <a:gd name="connsiteY51" fmla="*/ 3203171 h 3652058"/>
              <a:gd name="connsiteX52" fmla="*/ 3640975 w 4843550"/>
              <a:gd name="connsiteY52" fmla="*/ 3197629 h 3652058"/>
              <a:gd name="connsiteX53" fmla="*/ 3580015 w 4843550"/>
              <a:gd name="connsiteY53" fmla="*/ 3308466 h 3652058"/>
              <a:gd name="connsiteX54" fmla="*/ 3679768 w 4843550"/>
              <a:gd name="connsiteY54" fmla="*/ 3391593 h 3652058"/>
              <a:gd name="connsiteX55" fmla="*/ 3679768 w 4843550"/>
              <a:gd name="connsiteY55" fmla="*/ 3469178 h 3652058"/>
              <a:gd name="connsiteX56" fmla="*/ 3618808 w 4843550"/>
              <a:gd name="connsiteY56" fmla="*/ 3469178 h 3652058"/>
              <a:gd name="connsiteX57" fmla="*/ 3585557 w 4843550"/>
              <a:gd name="connsiteY57" fmla="*/ 3502429 h 3652058"/>
              <a:gd name="connsiteX58" fmla="*/ 3602182 w 4843550"/>
              <a:gd name="connsiteY58" fmla="*/ 3563389 h 3652058"/>
              <a:gd name="connsiteX59" fmla="*/ 3557848 w 4843550"/>
              <a:gd name="connsiteY59" fmla="*/ 3580015 h 3652058"/>
              <a:gd name="connsiteX60" fmla="*/ 3502430 w 4843550"/>
              <a:gd name="connsiteY60" fmla="*/ 3652058 h 3652058"/>
              <a:gd name="connsiteX61" fmla="*/ 3452553 w 4843550"/>
              <a:gd name="connsiteY61" fmla="*/ 3613266 h 3652058"/>
              <a:gd name="connsiteX62" fmla="*/ 3496888 w 4843550"/>
              <a:gd name="connsiteY62" fmla="*/ 3541222 h 3652058"/>
              <a:gd name="connsiteX63" fmla="*/ 3496888 w 4843550"/>
              <a:gd name="connsiteY63" fmla="*/ 3541222 h 3652058"/>
              <a:gd name="connsiteX64" fmla="*/ 3496888 w 4843550"/>
              <a:gd name="connsiteY64" fmla="*/ 3541222 h 3652058"/>
              <a:gd name="connsiteX65" fmla="*/ 3496888 w 4843550"/>
              <a:gd name="connsiteY65" fmla="*/ 3541222 h 3652058"/>
              <a:gd name="connsiteX66" fmla="*/ 3557848 w 4843550"/>
              <a:gd name="connsiteY66" fmla="*/ 3458095 h 3652058"/>
              <a:gd name="connsiteX67" fmla="*/ 3530139 w 4843550"/>
              <a:gd name="connsiteY67" fmla="*/ 3402677 h 3652058"/>
              <a:gd name="connsiteX68" fmla="*/ 3502430 w 4843550"/>
              <a:gd name="connsiteY68" fmla="*/ 3352800 h 3652058"/>
              <a:gd name="connsiteX69" fmla="*/ 3463637 w 4843550"/>
              <a:gd name="connsiteY69" fmla="*/ 3253048 h 3652058"/>
              <a:gd name="connsiteX70" fmla="*/ 3413760 w 4843550"/>
              <a:gd name="connsiteY70" fmla="*/ 3275215 h 3652058"/>
              <a:gd name="connsiteX71" fmla="*/ 3358342 w 4843550"/>
              <a:gd name="connsiteY71" fmla="*/ 3214255 h 3652058"/>
              <a:gd name="connsiteX72" fmla="*/ 3358342 w 4843550"/>
              <a:gd name="connsiteY72" fmla="*/ 3136669 h 3652058"/>
              <a:gd name="connsiteX73" fmla="*/ 3291840 w 4843550"/>
              <a:gd name="connsiteY73" fmla="*/ 3153295 h 3652058"/>
              <a:gd name="connsiteX74" fmla="*/ 3302924 w 4843550"/>
              <a:gd name="connsiteY74" fmla="*/ 3120044 h 3652058"/>
              <a:gd name="connsiteX75" fmla="*/ 3291840 w 4843550"/>
              <a:gd name="connsiteY75" fmla="*/ 3097877 h 3652058"/>
              <a:gd name="connsiteX76" fmla="*/ 3269673 w 4843550"/>
              <a:gd name="connsiteY76" fmla="*/ 3108960 h 3652058"/>
              <a:gd name="connsiteX77" fmla="*/ 3203171 w 4843550"/>
              <a:gd name="connsiteY77" fmla="*/ 3009208 h 3652058"/>
              <a:gd name="connsiteX78" fmla="*/ 3136670 w 4843550"/>
              <a:gd name="connsiteY78" fmla="*/ 3014749 h 3652058"/>
              <a:gd name="connsiteX79" fmla="*/ 2937164 w 4843550"/>
              <a:gd name="connsiteY79" fmla="*/ 2793077 h 3652058"/>
              <a:gd name="connsiteX80" fmla="*/ 2887288 w 4843550"/>
              <a:gd name="connsiteY80" fmla="*/ 2781993 h 3652058"/>
              <a:gd name="connsiteX81" fmla="*/ 2887288 w 4843550"/>
              <a:gd name="connsiteY81" fmla="*/ 2781993 h 3652058"/>
              <a:gd name="connsiteX82" fmla="*/ 2887288 w 4843550"/>
              <a:gd name="connsiteY82" fmla="*/ 2781993 h 3652058"/>
              <a:gd name="connsiteX83" fmla="*/ 2887288 w 4843550"/>
              <a:gd name="connsiteY83" fmla="*/ 2781993 h 3652058"/>
              <a:gd name="connsiteX84" fmla="*/ 2887288 w 4843550"/>
              <a:gd name="connsiteY84" fmla="*/ 2781993 h 3652058"/>
              <a:gd name="connsiteX85" fmla="*/ 2887288 w 4843550"/>
              <a:gd name="connsiteY85" fmla="*/ 2781993 h 3652058"/>
              <a:gd name="connsiteX86" fmla="*/ 2909455 w 4843550"/>
              <a:gd name="connsiteY86" fmla="*/ 2759826 h 3652058"/>
              <a:gd name="connsiteX87" fmla="*/ 2815244 w 4843550"/>
              <a:gd name="connsiteY87" fmla="*/ 2682240 h 3652058"/>
              <a:gd name="connsiteX88" fmla="*/ 2820786 w 4843550"/>
              <a:gd name="connsiteY88" fmla="*/ 2632364 h 3652058"/>
              <a:gd name="connsiteX89" fmla="*/ 2793077 w 4843550"/>
              <a:gd name="connsiteY89" fmla="*/ 2576946 h 3652058"/>
              <a:gd name="connsiteX90" fmla="*/ 2793077 w 4843550"/>
              <a:gd name="connsiteY90" fmla="*/ 2499360 h 3652058"/>
              <a:gd name="connsiteX91" fmla="*/ 2748742 w 4843550"/>
              <a:gd name="connsiteY91" fmla="*/ 2449484 h 3652058"/>
              <a:gd name="connsiteX92" fmla="*/ 2643448 w 4843550"/>
              <a:gd name="connsiteY92" fmla="*/ 2394066 h 3652058"/>
              <a:gd name="connsiteX93" fmla="*/ 2582488 w 4843550"/>
              <a:gd name="connsiteY93" fmla="*/ 2399608 h 3652058"/>
              <a:gd name="connsiteX94" fmla="*/ 2499360 w 4843550"/>
              <a:gd name="connsiteY94" fmla="*/ 2460568 h 3652058"/>
              <a:gd name="connsiteX95" fmla="*/ 2316480 w 4843550"/>
              <a:gd name="connsiteY95" fmla="*/ 2527069 h 3652058"/>
              <a:gd name="connsiteX96" fmla="*/ 2294313 w 4843550"/>
              <a:gd name="connsiteY96" fmla="*/ 2560320 h 3652058"/>
              <a:gd name="connsiteX97" fmla="*/ 2227811 w 4843550"/>
              <a:gd name="connsiteY97" fmla="*/ 2565862 h 3652058"/>
              <a:gd name="connsiteX98" fmla="*/ 2105891 w 4843550"/>
              <a:gd name="connsiteY98" fmla="*/ 2477193 h 3652058"/>
              <a:gd name="connsiteX99" fmla="*/ 2056015 w 4843550"/>
              <a:gd name="connsiteY99" fmla="*/ 2482735 h 3652058"/>
              <a:gd name="connsiteX100" fmla="*/ 1983971 w 4843550"/>
              <a:gd name="connsiteY100" fmla="*/ 2421775 h 3652058"/>
              <a:gd name="connsiteX101" fmla="*/ 1823259 w 4843550"/>
              <a:gd name="connsiteY101" fmla="*/ 2510444 h 3652058"/>
              <a:gd name="connsiteX102" fmla="*/ 1862051 w 4843550"/>
              <a:gd name="connsiteY102" fmla="*/ 2621280 h 3652058"/>
              <a:gd name="connsiteX103" fmla="*/ 1823259 w 4843550"/>
              <a:gd name="connsiteY103" fmla="*/ 2698866 h 3652058"/>
              <a:gd name="connsiteX104" fmla="*/ 1662546 w 4843550"/>
              <a:gd name="connsiteY104" fmla="*/ 2748742 h 3652058"/>
              <a:gd name="connsiteX105" fmla="*/ 1485208 w 4843550"/>
              <a:gd name="connsiteY105" fmla="*/ 2770909 h 3652058"/>
              <a:gd name="connsiteX106" fmla="*/ 1451957 w 4843550"/>
              <a:gd name="connsiteY106" fmla="*/ 2837411 h 3652058"/>
              <a:gd name="connsiteX107" fmla="*/ 1368830 w 4843550"/>
              <a:gd name="connsiteY107" fmla="*/ 2815244 h 3652058"/>
              <a:gd name="connsiteX108" fmla="*/ 1274619 w 4843550"/>
              <a:gd name="connsiteY108" fmla="*/ 2804160 h 3652058"/>
              <a:gd name="connsiteX109" fmla="*/ 1163782 w 4843550"/>
              <a:gd name="connsiteY109" fmla="*/ 2831869 h 3652058"/>
              <a:gd name="connsiteX110" fmla="*/ 1086197 w 4843550"/>
              <a:gd name="connsiteY110" fmla="*/ 2931622 h 3652058"/>
              <a:gd name="connsiteX111" fmla="*/ 1058488 w 4843550"/>
              <a:gd name="connsiteY111" fmla="*/ 2970415 h 3652058"/>
              <a:gd name="connsiteX112" fmla="*/ 1058488 w 4843550"/>
              <a:gd name="connsiteY112" fmla="*/ 2970415 h 3652058"/>
              <a:gd name="connsiteX113" fmla="*/ 1058488 w 4843550"/>
              <a:gd name="connsiteY113" fmla="*/ 2970415 h 3652058"/>
              <a:gd name="connsiteX114" fmla="*/ 1058488 w 4843550"/>
              <a:gd name="connsiteY114" fmla="*/ 2970415 h 3652058"/>
              <a:gd name="connsiteX115" fmla="*/ 1058488 w 4843550"/>
              <a:gd name="connsiteY115" fmla="*/ 2970415 h 3652058"/>
              <a:gd name="connsiteX116" fmla="*/ 1019695 w 4843550"/>
              <a:gd name="connsiteY116" fmla="*/ 3014749 h 3652058"/>
              <a:gd name="connsiteX117" fmla="*/ 847899 w 4843550"/>
              <a:gd name="connsiteY117" fmla="*/ 2970415 h 3652058"/>
              <a:gd name="connsiteX118" fmla="*/ 831273 w 4843550"/>
              <a:gd name="connsiteY118" fmla="*/ 2809702 h 3652058"/>
              <a:gd name="connsiteX119" fmla="*/ 764771 w 4843550"/>
              <a:gd name="connsiteY119" fmla="*/ 2732117 h 3652058"/>
              <a:gd name="connsiteX120" fmla="*/ 670560 w 4843550"/>
              <a:gd name="connsiteY120" fmla="*/ 2709949 h 3652058"/>
              <a:gd name="connsiteX121" fmla="*/ 532015 w 4843550"/>
              <a:gd name="connsiteY121" fmla="*/ 2743200 h 3652058"/>
              <a:gd name="connsiteX122" fmla="*/ 421179 w 4843550"/>
              <a:gd name="connsiteY122" fmla="*/ 2793077 h 3652058"/>
              <a:gd name="connsiteX123" fmla="*/ 310342 w 4843550"/>
              <a:gd name="connsiteY123" fmla="*/ 2809702 h 3652058"/>
              <a:gd name="connsiteX124" fmla="*/ 171797 w 4843550"/>
              <a:gd name="connsiteY124" fmla="*/ 2826328 h 3652058"/>
              <a:gd name="connsiteX125" fmla="*/ 49877 w 4843550"/>
              <a:gd name="connsiteY125" fmla="*/ 2826328 h 3652058"/>
              <a:gd name="connsiteX126" fmla="*/ 60960 w 4843550"/>
              <a:gd name="connsiteY126" fmla="*/ 2776451 h 3652058"/>
              <a:gd name="connsiteX127" fmla="*/ 5542 w 4843550"/>
              <a:gd name="connsiteY127" fmla="*/ 2776451 h 3652058"/>
              <a:gd name="connsiteX128" fmla="*/ 33251 w 4843550"/>
              <a:gd name="connsiteY128" fmla="*/ 2721033 h 3652058"/>
              <a:gd name="connsiteX129" fmla="*/ 0 w 4843550"/>
              <a:gd name="connsiteY129" fmla="*/ 2709949 h 3652058"/>
              <a:gd name="connsiteX130" fmla="*/ 83128 w 4843550"/>
              <a:gd name="connsiteY130" fmla="*/ 2593571 h 3652058"/>
              <a:gd name="connsiteX131" fmla="*/ 221673 w 4843550"/>
              <a:gd name="connsiteY131" fmla="*/ 2405149 h 3652058"/>
              <a:gd name="connsiteX132" fmla="*/ 277091 w 4843550"/>
              <a:gd name="connsiteY132" fmla="*/ 2216728 h 3652058"/>
              <a:gd name="connsiteX133" fmla="*/ 315884 w 4843550"/>
              <a:gd name="connsiteY133" fmla="*/ 2050473 h 3652058"/>
              <a:gd name="connsiteX134" fmla="*/ 293717 w 4843550"/>
              <a:gd name="connsiteY134" fmla="*/ 2000597 h 3652058"/>
              <a:gd name="connsiteX135" fmla="*/ 365760 w 4843550"/>
              <a:gd name="connsiteY135" fmla="*/ 1956262 h 3652058"/>
              <a:gd name="connsiteX136" fmla="*/ 432262 w 4843550"/>
              <a:gd name="connsiteY136" fmla="*/ 2006138 h 3652058"/>
              <a:gd name="connsiteX137" fmla="*/ 465513 w 4843550"/>
              <a:gd name="connsiteY137" fmla="*/ 1934095 h 3652058"/>
              <a:gd name="connsiteX138" fmla="*/ 526473 w 4843550"/>
              <a:gd name="connsiteY138" fmla="*/ 1939637 h 3652058"/>
              <a:gd name="connsiteX139" fmla="*/ 587433 w 4843550"/>
              <a:gd name="connsiteY139" fmla="*/ 2011680 h 3652058"/>
              <a:gd name="connsiteX140" fmla="*/ 753688 w 4843550"/>
              <a:gd name="connsiteY140" fmla="*/ 2050473 h 3652058"/>
              <a:gd name="connsiteX141" fmla="*/ 914400 w 4843550"/>
              <a:gd name="connsiteY141" fmla="*/ 2155768 h 3652058"/>
              <a:gd name="connsiteX142" fmla="*/ 1003070 w 4843550"/>
              <a:gd name="connsiteY142" fmla="*/ 2150226 h 3652058"/>
              <a:gd name="connsiteX143" fmla="*/ 1130531 w 4843550"/>
              <a:gd name="connsiteY143" fmla="*/ 2227811 h 3652058"/>
              <a:gd name="connsiteX144" fmla="*/ 1291244 w 4843550"/>
              <a:gd name="connsiteY144" fmla="*/ 2255520 h 3652058"/>
              <a:gd name="connsiteX145" fmla="*/ 1418706 w 4843550"/>
              <a:gd name="connsiteY145" fmla="*/ 1923011 h 3652058"/>
              <a:gd name="connsiteX146" fmla="*/ 1457499 w 4843550"/>
              <a:gd name="connsiteY146" fmla="*/ 1767840 h 3652058"/>
              <a:gd name="connsiteX147" fmla="*/ 1363288 w 4843550"/>
              <a:gd name="connsiteY147" fmla="*/ 1645920 h 3652058"/>
              <a:gd name="connsiteX148" fmla="*/ 1407622 w 4843550"/>
              <a:gd name="connsiteY148" fmla="*/ 1562793 h 3652058"/>
              <a:gd name="connsiteX149" fmla="*/ 1136073 w 4843550"/>
              <a:gd name="connsiteY149" fmla="*/ 1357746 h 3652058"/>
              <a:gd name="connsiteX150" fmla="*/ 1158240 w 4843550"/>
              <a:gd name="connsiteY150" fmla="*/ 1241368 h 3652058"/>
              <a:gd name="connsiteX151" fmla="*/ 1341120 w 4843550"/>
              <a:gd name="connsiteY151" fmla="*/ 1257993 h 3652058"/>
              <a:gd name="connsiteX152" fmla="*/ 1379913 w 4843550"/>
              <a:gd name="connsiteY152" fmla="*/ 1352204 h 3652058"/>
              <a:gd name="connsiteX153" fmla="*/ 1451957 w 4843550"/>
              <a:gd name="connsiteY153" fmla="*/ 1335578 h 3652058"/>
              <a:gd name="connsiteX154" fmla="*/ 1518459 w 4843550"/>
              <a:gd name="connsiteY154" fmla="*/ 1374371 h 3652058"/>
              <a:gd name="connsiteX155" fmla="*/ 1529542 w 4843550"/>
              <a:gd name="connsiteY155" fmla="*/ 1235826 h 3652058"/>
              <a:gd name="connsiteX156" fmla="*/ 1507375 w 4843550"/>
              <a:gd name="connsiteY156" fmla="*/ 1158240 h 3652058"/>
              <a:gd name="connsiteX157" fmla="*/ 1623753 w 4843550"/>
              <a:gd name="connsiteY157" fmla="*/ 1180408 h 3652058"/>
              <a:gd name="connsiteX158" fmla="*/ 1590502 w 4843550"/>
              <a:gd name="connsiteY158" fmla="*/ 1263535 h 3652058"/>
              <a:gd name="connsiteX159" fmla="*/ 1690255 w 4843550"/>
              <a:gd name="connsiteY159" fmla="*/ 1285702 h 3652058"/>
              <a:gd name="connsiteX160" fmla="*/ 1817717 w 4843550"/>
              <a:gd name="connsiteY160" fmla="*/ 1296786 h 3652058"/>
              <a:gd name="connsiteX161" fmla="*/ 1773382 w 4843550"/>
              <a:gd name="connsiteY161" fmla="*/ 1252451 h 3652058"/>
              <a:gd name="connsiteX162" fmla="*/ 1801091 w 4843550"/>
              <a:gd name="connsiteY162" fmla="*/ 1208117 h 3652058"/>
              <a:gd name="connsiteX163" fmla="*/ 1950720 w 4843550"/>
              <a:gd name="connsiteY163" fmla="*/ 1180408 h 3652058"/>
              <a:gd name="connsiteX164" fmla="*/ 1983971 w 4843550"/>
              <a:gd name="connsiteY164" fmla="*/ 1058488 h 3652058"/>
              <a:gd name="connsiteX165" fmla="*/ 2211186 w 4843550"/>
              <a:gd name="connsiteY165" fmla="*/ 1030778 h 3652058"/>
              <a:gd name="connsiteX166" fmla="*/ 2244437 w 4843550"/>
              <a:gd name="connsiteY166" fmla="*/ 1058488 h 3652058"/>
              <a:gd name="connsiteX167" fmla="*/ 2344190 w 4843550"/>
              <a:gd name="connsiteY167" fmla="*/ 986444 h 3652058"/>
              <a:gd name="connsiteX168" fmla="*/ 2283230 w 4843550"/>
              <a:gd name="connsiteY168" fmla="*/ 958735 h 3652058"/>
              <a:gd name="connsiteX169" fmla="*/ 2421775 w 4843550"/>
              <a:gd name="connsiteY169" fmla="*/ 770313 h 3652058"/>
              <a:gd name="connsiteX170" fmla="*/ 2510444 w 4843550"/>
              <a:gd name="connsiteY170" fmla="*/ 737062 h 3652058"/>
              <a:gd name="connsiteX171" fmla="*/ 2637906 w 4843550"/>
              <a:gd name="connsiteY171" fmla="*/ 759229 h 3652058"/>
              <a:gd name="connsiteX172" fmla="*/ 2671157 w 4843550"/>
              <a:gd name="connsiteY172" fmla="*/ 775855 h 3652058"/>
              <a:gd name="connsiteX173" fmla="*/ 2704408 w 4843550"/>
              <a:gd name="connsiteY173" fmla="*/ 714895 h 3652058"/>
              <a:gd name="connsiteX174" fmla="*/ 2770910 w 4843550"/>
              <a:gd name="connsiteY174" fmla="*/ 714895 h 3652058"/>
              <a:gd name="connsiteX175" fmla="*/ 2826328 w 4843550"/>
              <a:gd name="connsiteY175" fmla="*/ 770313 h 3652058"/>
              <a:gd name="connsiteX176" fmla="*/ 2842953 w 4843550"/>
              <a:gd name="connsiteY176" fmla="*/ 692728 h 3652058"/>
              <a:gd name="connsiteX177" fmla="*/ 2970415 w 4843550"/>
              <a:gd name="connsiteY177" fmla="*/ 742604 h 3652058"/>
              <a:gd name="connsiteX178" fmla="*/ 2870662 w 4843550"/>
              <a:gd name="connsiteY178" fmla="*/ 609600 h 3652058"/>
              <a:gd name="connsiteX179" fmla="*/ 2881746 w 4843550"/>
              <a:gd name="connsiteY179" fmla="*/ 482138 h 3652058"/>
              <a:gd name="connsiteX180" fmla="*/ 2865120 w 4843550"/>
              <a:gd name="connsiteY180" fmla="*/ 371302 h 3652058"/>
              <a:gd name="connsiteX181" fmla="*/ 2842953 w 4843550"/>
              <a:gd name="connsiteY181" fmla="*/ 365760 h 3652058"/>
              <a:gd name="connsiteX182" fmla="*/ 2887288 w 4843550"/>
              <a:gd name="connsiteY182" fmla="*/ 193964 h 3652058"/>
              <a:gd name="connsiteX183" fmla="*/ 3097877 w 4843550"/>
              <a:gd name="connsiteY183" fmla="*/ 11084 h 3652058"/>
              <a:gd name="connsiteX184" fmla="*/ 3153295 w 4843550"/>
              <a:gd name="connsiteY184" fmla="*/ 0 h 3652058"/>
              <a:gd name="connsiteX185" fmla="*/ 3097877 w 4843550"/>
              <a:gd name="connsiteY185" fmla="*/ 227215 h 3652058"/>
              <a:gd name="connsiteX186" fmla="*/ 3164379 w 4843550"/>
              <a:gd name="connsiteY186" fmla="*/ 260466 h 3652058"/>
              <a:gd name="connsiteX187" fmla="*/ 3147753 w 4843550"/>
              <a:gd name="connsiteY187" fmla="*/ 304800 h 3652058"/>
              <a:gd name="connsiteX188" fmla="*/ 3003666 w 4843550"/>
              <a:gd name="connsiteY188" fmla="*/ 393469 h 3652058"/>
              <a:gd name="connsiteX189" fmla="*/ 3003666 w 4843550"/>
              <a:gd name="connsiteY189" fmla="*/ 532015 h 3652058"/>
              <a:gd name="connsiteX190" fmla="*/ 3103419 w 4843550"/>
              <a:gd name="connsiteY190" fmla="*/ 648393 h 3652058"/>
              <a:gd name="connsiteX191" fmla="*/ 3131128 w 4843550"/>
              <a:gd name="connsiteY191" fmla="*/ 720437 h 3652058"/>
              <a:gd name="connsiteX192" fmla="*/ 3280757 w 4843550"/>
              <a:gd name="connsiteY192" fmla="*/ 642851 h 3652058"/>
              <a:gd name="connsiteX193" fmla="*/ 3419302 w 4843550"/>
              <a:gd name="connsiteY193" fmla="*/ 742604 h 3652058"/>
              <a:gd name="connsiteX194" fmla="*/ 3491346 w 4843550"/>
              <a:gd name="connsiteY194" fmla="*/ 798022 h 3652058"/>
              <a:gd name="connsiteX195" fmla="*/ 3502430 w 4843550"/>
              <a:gd name="connsiteY195" fmla="*/ 742604 h 3652058"/>
              <a:gd name="connsiteX196" fmla="*/ 3635433 w 4843550"/>
              <a:gd name="connsiteY196" fmla="*/ 698269 h 3652058"/>
              <a:gd name="connsiteX197" fmla="*/ 3701935 w 4843550"/>
              <a:gd name="connsiteY197" fmla="*/ 648393 h 3652058"/>
              <a:gd name="connsiteX198" fmla="*/ 3906982 w 4843550"/>
              <a:gd name="connsiteY198" fmla="*/ 604058 h 3652058"/>
              <a:gd name="connsiteX199" fmla="*/ 3923608 w 4843550"/>
              <a:gd name="connsiteY199" fmla="*/ 687186 h 3652058"/>
              <a:gd name="connsiteX200" fmla="*/ 3995651 w 4843550"/>
              <a:gd name="connsiteY200" fmla="*/ 681644 h 3652058"/>
              <a:gd name="connsiteX201" fmla="*/ 4084320 w 4843550"/>
              <a:gd name="connsiteY201" fmla="*/ 576349 h 3652058"/>
              <a:gd name="connsiteX0" fmla="*/ 4084320 w 4843550"/>
              <a:gd name="connsiteY0" fmla="*/ 576349 h 3652058"/>
              <a:gd name="connsiteX1" fmla="*/ 4184073 w 4843550"/>
              <a:gd name="connsiteY1" fmla="*/ 931026 h 3652058"/>
              <a:gd name="connsiteX2" fmla="*/ 4217324 w 4843550"/>
              <a:gd name="connsiteY2" fmla="*/ 1158240 h 3652058"/>
              <a:gd name="connsiteX3" fmla="*/ 4184073 w 4843550"/>
              <a:gd name="connsiteY3" fmla="*/ 1252451 h 3652058"/>
              <a:gd name="connsiteX4" fmla="*/ 4123113 w 4843550"/>
              <a:gd name="connsiteY4" fmla="*/ 1352204 h 3652058"/>
              <a:gd name="connsiteX5" fmla="*/ 4123113 w 4843550"/>
              <a:gd name="connsiteY5" fmla="*/ 1435331 h 3652058"/>
              <a:gd name="connsiteX6" fmla="*/ 4233950 w 4843550"/>
              <a:gd name="connsiteY6" fmla="*/ 1551709 h 3652058"/>
              <a:gd name="connsiteX7" fmla="*/ 4782590 w 4843550"/>
              <a:gd name="connsiteY7" fmla="*/ 2039389 h 3652058"/>
              <a:gd name="connsiteX8" fmla="*/ 4826924 w 4843550"/>
              <a:gd name="connsiteY8" fmla="*/ 2150226 h 3652058"/>
              <a:gd name="connsiteX9" fmla="*/ 4843550 w 4843550"/>
              <a:gd name="connsiteY9" fmla="*/ 2211186 h 3652058"/>
              <a:gd name="connsiteX10" fmla="*/ 4838008 w 4843550"/>
              <a:gd name="connsiteY10" fmla="*/ 2277688 h 3652058"/>
              <a:gd name="connsiteX11" fmla="*/ 4804757 w 4843550"/>
              <a:gd name="connsiteY11" fmla="*/ 2338648 h 3652058"/>
              <a:gd name="connsiteX12" fmla="*/ 4754880 w 4843550"/>
              <a:gd name="connsiteY12" fmla="*/ 2399608 h 3652058"/>
              <a:gd name="connsiteX13" fmla="*/ 4666211 w 4843550"/>
              <a:gd name="connsiteY13" fmla="*/ 2427317 h 3652058"/>
              <a:gd name="connsiteX14" fmla="*/ 4533208 w 4843550"/>
              <a:gd name="connsiteY14" fmla="*/ 2427317 h 3652058"/>
              <a:gd name="connsiteX15" fmla="*/ 4233950 w 4843550"/>
              <a:gd name="connsiteY15" fmla="*/ 2405149 h 3652058"/>
              <a:gd name="connsiteX16" fmla="*/ 4145280 w 4843550"/>
              <a:gd name="connsiteY16" fmla="*/ 2405149 h 3652058"/>
              <a:gd name="connsiteX17" fmla="*/ 3901440 w 4843550"/>
              <a:gd name="connsiteY17" fmla="*/ 2421775 h 3652058"/>
              <a:gd name="connsiteX18" fmla="*/ 3635433 w 4843550"/>
              <a:gd name="connsiteY18" fmla="*/ 2449484 h 3652058"/>
              <a:gd name="connsiteX19" fmla="*/ 3413760 w 4843550"/>
              <a:gd name="connsiteY19" fmla="*/ 2471651 h 3652058"/>
              <a:gd name="connsiteX20" fmla="*/ 3413760 w 4843550"/>
              <a:gd name="connsiteY20" fmla="*/ 2355273 h 3652058"/>
              <a:gd name="connsiteX21" fmla="*/ 3352800 w 4843550"/>
              <a:gd name="connsiteY21" fmla="*/ 2305397 h 3652058"/>
              <a:gd name="connsiteX22" fmla="*/ 3275215 w 4843550"/>
              <a:gd name="connsiteY22" fmla="*/ 2382982 h 3652058"/>
              <a:gd name="connsiteX23" fmla="*/ 3241964 w 4843550"/>
              <a:gd name="connsiteY23" fmla="*/ 2366357 h 3652058"/>
              <a:gd name="connsiteX24" fmla="*/ 3236422 w 4843550"/>
              <a:gd name="connsiteY24" fmla="*/ 2272146 h 3652058"/>
              <a:gd name="connsiteX25" fmla="*/ 3297382 w 4843550"/>
              <a:gd name="connsiteY25" fmla="*/ 2233353 h 3652058"/>
              <a:gd name="connsiteX26" fmla="*/ 3297382 w 4843550"/>
              <a:gd name="connsiteY26" fmla="*/ 2233353 h 3652058"/>
              <a:gd name="connsiteX27" fmla="*/ 3169920 w 4843550"/>
              <a:gd name="connsiteY27" fmla="*/ 2233353 h 3652058"/>
              <a:gd name="connsiteX28" fmla="*/ 3136670 w 4843550"/>
              <a:gd name="connsiteY28" fmla="*/ 2255520 h 3652058"/>
              <a:gd name="connsiteX29" fmla="*/ 3120044 w 4843550"/>
              <a:gd name="connsiteY29" fmla="*/ 2238895 h 3652058"/>
              <a:gd name="connsiteX30" fmla="*/ 3048000 w 4843550"/>
              <a:gd name="connsiteY30" fmla="*/ 2272146 h 3652058"/>
              <a:gd name="connsiteX31" fmla="*/ 3120044 w 4843550"/>
              <a:gd name="connsiteY31" fmla="*/ 2344189 h 3652058"/>
              <a:gd name="connsiteX32" fmla="*/ 3053542 w 4843550"/>
              <a:gd name="connsiteY32" fmla="*/ 2388524 h 3652058"/>
              <a:gd name="connsiteX33" fmla="*/ 3064626 w 4843550"/>
              <a:gd name="connsiteY33" fmla="*/ 2455026 h 3652058"/>
              <a:gd name="connsiteX34" fmla="*/ 3092335 w 4843550"/>
              <a:gd name="connsiteY34" fmla="*/ 2515986 h 3652058"/>
              <a:gd name="connsiteX35" fmla="*/ 3158837 w 4843550"/>
              <a:gd name="connsiteY35" fmla="*/ 2538153 h 3652058"/>
              <a:gd name="connsiteX36" fmla="*/ 3186546 w 4843550"/>
              <a:gd name="connsiteY36" fmla="*/ 2576946 h 3652058"/>
              <a:gd name="connsiteX37" fmla="*/ 3236422 w 4843550"/>
              <a:gd name="connsiteY37" fmla="*/ 2615738 h 3652058"/>
              <a:gd name="connsiteX38" fmla="*/ 3253048 w 4843550"/>
              <a:gd name="connsiteY38" fmla="*/ 2765368 h 3652058"/>
              <a:gd name="connsiteX39" fmla="*/ 3330633 w 4843550"/>
              <a:gd name="connsiteY39" fmla="*/ 2854037 h 3652058"/>
              <a:gd name="connsiteX40" fmla="*/ 3424844 w 4843550"/>
              <a:gd name="connsiteY40" fmla="*/ 2926080 h 3652058"/>
              <a:gd name="connsiteX41" fmla="*/ 3496888 w 4843550"/>
              <a:gd name="connsiteY41" fmla="*/ 2931622 h 3652058"/>
              <a:gd name="connsiteX42" fmla="*/ 3496888 w 4843550"/>
              <a:gd name="connsiteY42" fmla="*/ 2931622 h 3652058"/>
              <a:gd name="connsiteX43" fmla="*/ 3563390 w 4843550"/>
              <a:gd name="connsiteY43" fmla="*/ 2948248 h 3652058"/>
              <a:gd name="connsiteX44" fmla="*/ 3524597 w 4843550"/>
              <a:gd name="connsiteY44" fmla="*/ 3003666 h 3652058"/>
              <a:gd name="connsiteX45" fmla="*/ 3724102 w 4843550"/>
              <a:gd name="connsiteY45" fmla="*/ 3131128 h 3652058"/>
              <a:gd name="connsiteX46" fmla="*/ 3840480 w 4843550"/>
              <a:gd name="connsiteY46" fmla="*/ 3219797 h 3652058"/>
              <a:gd name="connsiteX47" fmla="*/ 3834939 w 4843550"/>
              <a:gd name="connsiteY47" fmla="*/ 3314008 h 3652058"/>
              <a:gd name="connsiteX48" fmla="*/ 3796146 w 4843550"/>
              <a:gd name="connsiteY48" fmla="*/ 3236422 h 3652058"/>
              <a:gd name="connsiteX49" fmla="*/ 3740728 w 4843550"/>
              <a:gd name="connsiteY49" fmla="*/ 3236422 h 3652058"/>
              <a:gd name="connsiteX50" fmla="*/ 3690851 w 4843550"/>
              <a:gd name="connsiteY50" fmla="*/ 3203171 h 3652058"/>
              <a:gd name="connsiteX51" fmla="*/ 3690851 w 4843550"/>
              <a:gd name="connsiteY51" fmla="*/ 3203171 h 3652058"/>
              <a:gd name="connsiteX52" fmla="*/ 3640975 w 4843550"/>
              <a:gd name="connsiteY52" fmla="*/ 3197629 h 3652058"/>
              <a:gd name="connsiteX53" fmla="*/ 3580015 w 4843550"/>
              <a:gd name="connsiteY53" fmla="*/ 3308466 h 3652058"/>
              <a:gd name="connsiteX54" fmla="*/ 3679768 w 4843550"/>
              <a:gd name="connsiteY54" fmla="*/ 3391593 h 3652058"/>
              <a:gd name="connsiteX55" fmla="*/ 3679768 w 4843550"/>
              <a:gd name="connsiteY55" fmla="*/ 3469178 h 3652058"/>
              <a:gd name="connsiteX56" fmla="*/ 3618808 w 4843550"/>
              <a:gd name="connsiteY56" fmla="*/ 3469178 h 3652058"/>
              <a:gd name="connsiteX57" fmla="*/ 3585557 w 4843550"/>
              <a:gd name="connsiteY57" fmla="*/ 3502429 h 3652058"/>
              <a:gd name="connsiteX58" fmla="*/ 3602182 w 4843550"/>
              <a:gd name="connsiteY58" fmla="*/ 3563389 h 3652058"/>
              <a:gd name="connsiteX59" fmla="*/ 3557848 w 4843550"/>
              <a:gd name="connsiteY59" fmla="*/ 3580015 h 3652058"/>
              <a:gd name="connsiteX60" fmla="*/ 3502430 w 4843550"/>
              <a:gd name="connsiteY60" fmla="*/ 3652058 h 3652058"/>
              <a:gd name="connsiteX61" fmla="*/ 3452553 w 4843550"/>
              <a:gd name="connsiteY61" fmla="*/ 3613266 h 3652058"/>
              <a:gd name="connsiteX62" fmla="*/ 3496888 w 4843550"/>
              <a:gd name="connsiteY62" fmla="*/ 3541222 h 3652058"/>
              <a:gd name="connsiteX63" fmla="*/ 3496888 w 4843550"/>
              <a:gd name="connsiteY63" fmla="*/ 3541222 h 3652058"/>
              <a:gd name="connsiteX64" fmla="*/ 3496888 w 4843550"/>
              <a:gd name="connsiteY64" fmla="*/ 3541222 h 3652058"/>
              <a:gd name="connsiteX65" fmla="*/ 3496888 w 4843550"/>
              <a:gd name="connsiteY65" fmla="*/ 3541222 h 3652058"/>
              <a:gd name="connsiteX66" fmla="*/ 3557848 w 4843550"/>
              <a:gd name="connsiteY66" fmla="*/ 3458095 h 3652058"/>
              <a:gd name="connsiteX67" fmla="*/ 3530139 w 4843550"/>
              <a:gd name="connsiteY67" fmla="*/ 3402677 h 3652058"/>
              <a:gd name="connsiteX68" fmla="*/ 3502430 w 4843550"/>
              <a:gd name="connsiteY68" fmla="*/ 3352800 h 3652058"/>
              <a:gd name="connsiteX69" fmla="*/ 3463637 w 4843550"/>
              <a:gd name="connsiteY69" fmla="*/ 3253048 h 3652058"/>
              <a:gd name="connsiteX70" fmla="*/ 3413760 w 4843550"/>
              <a:gd name="connsiteY70" fmla="*/ 3275215 h 3652058"/>
              <a:gd name="connsiteX71" fmla="*/ 3358342 w 4843550"/>
              <a:gd name="connsiteY71" fmla="*/ 3214255 h 3652058"/>
              <a:gd name="connsiteX72" fmla="*/ 3358342 w 4843550"/>
              <a:gd name="connsiteY72" fmla="*/ 3136669 h 3652058"/>
              <a:gd name="connsiteX73" fmla="*/ 3291840 w 4843550"/>
              <a:gd name="connsiteY73" fmla="*/ 3153295 h 3652058"/>
              <a:gd name="connsiteX74" fmla="*/ 3302924 w 4843550"/>
              <a:gd name="connsiteY74" fmla="*/ 3120044 h 3652058"/>
              <a:gd name="connsiteX75" fmla="*/ 3291840 w 4843550"/>
              <a:gd name="connsiteY75" fmla="*/ 3097877 h 3652058"/>
              <a:gd name="connsiteX76" fmla="*/ 3269673 w 4843550"/>
              <a:gd name="connsiteY76" fmla="*/ 3108960 h 3652058"/>
              <a:gd name="connsiteX77" fmla="*/ 3203171 w 4843550"/>
              <a:gd name="connsiteY77" fmla="*/ 3009208 h 3652058"/>
              <a:gd name="connsiteX78" fmla="*/ 3136670 w 4843550"/>
              <a:gd name="connsiteY78" fmla="*/ 3014749 h 3652058"/>
              <a:gd name="connsiteX79" fmla="*/ 2937164 w 4843550"/>
              <a:gd name="connsiteY79" fmla="*/ 2793077 h 3652058"/>
              <a:gd name="connsiteX80" fmla="*/ 2887288 w 4843550"/>
              <a:gd name="connsiteY80" fmla="*/ 2781993 h 3652058"/>
              <a:gd name="connsiteX81" fmla="*/ 2887288 w 4843550"/>
              <a:gd name="connsiteY81" fmla="*/ 2781993 h 3652058"/>
              <a:gd name="connsiteX82" fmla="*/ 2887288 w 4843550"/>
              <a:gd name="connsiteY82" fmla="*/ 2781993 h 3652058"/>
              <a:gd name="connsiteX83" fmla="*/ 2887288 w 4843550"/>
              <a:gd name="connsiteY83" fmla="*/ 2781993 h 3652058"/>
              <a:gd name="connsiteX84" fmla="*/ 2887288 w 4843550"/>
              <a:gd name="connsiteY84" fmla="*/ 2781993 h 3652058"/>
              <a:gd name="connsiteX85" fmla="*/ 2887288 w 4843550"/>
              <a:gd name="connsiteY85" fmla="*/ 2781993 h 3652058"/>
              <a:gd name="connsiteX86" fmla="*/ 2909455 w 4843550"/>
              <a:gd name="connsiteY86" fmla="*/ 2759826 h 3652058"/>
              <a:gd name="connsiteX87" fmla="*/ 2815244 w 4843550"/>
              <a:gd name="connsiteY87" fmla="*/ 2682240 h 3652058"/>
              <a:gd name="connsiteX88" fmla="*/ 2820786 w 4843550"/>
              <a:gd name="connsiteY88" fmla="*/ 2632364 h 3652058"/>
              <a:gd name="connsiteX89" fmla="*/ 2793077 w 4843550"/>
              <a:gd name="connsiteY89" fmla="*/ 2576946 h 3652058"/>
              <a:gd name="connsiteX90" fmla="*/ 2793077 w 4843550"/>
              <a:gd name="connsiteY90" fmla="*/ 2499360 h 3652058"/>
              <a:gd name="connsiteX91" fmla="*/ 2748742 w 4843550"/>
              <a:gd name="connsiteY91" fmla="*/ 2449484 h 3652058"/>
              <a:gd name="connsiteX92" fmla="*/ 2643448 w 4843550"/>
              <a:gd name="connsiteY92" fmla="*/ 2394066 h 3652058"/>
              <a:gd name="connsiteX93" fmla="*/ 2582488 w 4843550"/>
              <a:gd name="connsiteY93" fmla="*/ 2399608 h 3652058"/>
              <a:gd name="connsiteX94" fmla="*/ 2499360 w 4843550"/>
              <a:gd name="connsiteY94" fmla="*/ 2460568 h 3652058"/>
              <a:gd name="connsiteX95" fmla="*/ 2316480 w 4843550"/>
              <a:gd name="connsiteY95" fmla="*/ 2527069 h 3652058"/>
              <a:gd name="connsiteX96" fmla="*/ 2294313 w 4843550"/>
              <a:gd name="connsiteY96" fmla="*/ 2560320 h 3652058"/>
              <a:gd name="connsiteX97" fmla="*/ 2227811 w 4843550"/>
              <a:gd name="connsiteY97" fmla="*/ 2565862 h 3652058"/>
              <a:gd name="connsiteX98" fmla="*/ 2105891 w 4843550"/>
              <a:gd name="connsiteY98" fmla="*/ 2477193 h 3652058"/>
              <a:gd name="connsiteX99" fmla="*/ 2056015 w 4843550"/>
              <a:gd name="connsiteY99" fmla="*/ 2482735 h 3652058"/>
              <a:gd name="connsiteX100" fmla="*/ 1983971 w 4843550"/>
              <a:gd name="connsiteY100" fmla="*/ 2421775 h 3652058"/>
              <a:gd name="connsiteX101" fmla="*/ 1823259 w 4843550"/>
              <a:gd name="connsiteY101" fmla="*/ 2510444 h 3652058"/>
              <a:gd name="connsiteX102" fmla="*/ 1862051 w 4843550"/>
              <a:gd name="connsiteY102" fmla="*/ 2621280 h 3652058"/>
              <a:gd name="connsiteX103" fmla="*/ 1823259 w 4843550"/>
              <a:gd name="connsiteY103" fmla="*/ 2698866 h 3652058"/>
              <a:gd name="connsiteX104" fmla="*/ 1662546 w 4843550"/>
              <a:gd name="connsiteY104" fmla="*/ 2748742 h 3652058"/>
              <a:gd name="connsiteX105" fmla="*/ 1485208 w 4843550"/>
              <a:gd name="connsiteY105" fmla="*/ 2770909 h 3652058"/>
              <a:gd name="connsiteX106" fmla="*/ 1451957 w 4843550"/>
              <a:gd name="connsiteY106" fmla="*/ 2837411 h 3652058"/>
              <a:gd name="connsiteX107" fmla="*/ 1368830 w 4843550"/>
              <a:gd name="connsiteY107" fmla="*/ 2815244 h 3652058"/>
              <a:gd name="connsiteX108" fmla="*/ 1274619 w 4843550"/>
              <a:gd name="connsiteY108" fmla="*/ 2804160 h 3652058"/>
              <a:gd name="connsiteX109" fmla="*/ 1163782 w 4843550"/>
              <a:gd name="connsiteY109" fmla="*/ 2831869 h 3652058"/>
              <a:gd name="connsiteX110" fmla="*/ 1086197 w 4843550"/>
              <a:gd name="connsiteY110" fmla="*/ 2931622 h 3652058"/>
              <a:gd name="connsiteX111" fmla="*/ 1058488 w 4843550"/>
              <a:gd name="connsiteY111" fmla="*/ 2970415 h 3652058"/>
              <a:gd name="connsiteX112" fmla="*/ 1058488 w 4843550"/>
              <a:gd name="connsiteY112" fmla="*/ 2970415 h 3652058"/>
              <a:gd name="connsiteX113" fmla="*/ 1058488 w 4843550"/>
              <a:gd name="connsiteY113" fmla="*/ 2970415 h 3652058"/>
              <a:gd name="connsiteX114" fmla="*/ 1058488 w 4843550"/>
              <a:gd name="connsiteY114" fmla="*/ 2970415 h 3652058"/>
              <a:gd name="connsiteX115" fmla="*/ 1058488 w 4843550"/>
              <a:gd name="connsiteY115" fmla="*/ 2970415 h 3652058"/>
              <a:gd name="connsiteX116" fmla="*/ 1019695 w 4843550"/>
              <a:gd name="connsiteY116" fmla="*/ 3014749 h 3652058"/>
              <a:gd name="connsiteX117" fmla="*/ 847899 w 4843550"/>
              <a:gd name="connsiteY117" fmla="*/ 2970415 h 3652058"/>
              <a:gd name="connsiteX118" fmla="*/ 831273 w 4843550"/>
              <a:gd name="connsiteY118" fmla="*/ 2809702 h 3652058"/>
              <a:gd name="connsiteX119" fmla="*/ 764771 w 4843550"/>
              <a:gd name="connsiteY119" fmla="*/ 2732117 h 3652058"/>
              <a:gd name="connsiteX120" fmla="*/ 670560 w 4843550"/>
              <a:gd name="connsiteY120" fmla="*/ 2709949 h 3652058"/>
              <a:gd name="connsiteX121" fmla="*/ 532015 w 4843550"/>
              <a:gd name="connsiteY121" fmla="*/ 2743200 h 3652058"/>
              <a:gd name="connsiteX122" fmla="*/ 421179 w 4843550"/>
              <a:gd name="connsiteY122" fmla="*/ 2793077 h 3652058"/>
              <a:gd name="connsiteX123" fmla="*/ 310342 w 4843550"/>
              <a:gd name="connsiteY123" fmla="*/ 2809702 h 3652058"/>
              <a:gd name="connsiteX124" fmla="*/ 171797 w 4843550"/>
              <a:gd name="connsiteY124" fmla="*/ 2826328 h 3652058"/>
              <a:gd name="connsiteX125" fmla="*/ 49877 w 4843550"/>
              <a:gd name="connsiteY125" fmla="*/ 2826328 h 3652058"/>
              <a:gd name="connsiteX126" fmla="*/ 60960 w 4843550"/>
              <a:gd name="connsiteY126" fmla="*/ 2776451 h 3652058"/>
              <a:gd name="connsiteX127" fmla="*/ 5542 w 4843550"/>
              <a:gd name="connsiteY127" fmla="*/ 2776451 h 3652058"/>
              <a:gd name="connsiteX128" fmla="*/ 33251 w 4843550"/>
              <a:gd name="connsiteY128" fmla="*/ 2721033 h 3652058"/>
              <a:gd name="connsiteX129" fmla="*/ 0 w 4843550"/>
              <a:gd name="connsiteY129" fmla="*/ 2709949 h 3652058"/>
              <a:gd name="connsiteX130" fmla="*/ 83128 w 4843550"/>
              <a:gd name="connsiteY130" fmla="*/ 2593571 h 3652058"/>
              <a:gd name="connsiteX131" fmla="*/ 221673 w 4843550"/>
              <a:gd name="connsiteY131" fmla="*/ 2405149 h 3652058"/>
              <a:gd name="connsiteX132" fmla="*/ 277091 w 4843550"/>
              <a:gd name="connsiteY132" fmla="*/ 2216728 h 3652058"/>
              <a:gd name="connsiteX133" fmla="*/ 315884 w 4843550"/>
              <a:gd name="connsiteY133" fmla="*/ 2050473 h 3652058"/>
              <a:gd name="connsiteX134" fmla="*/ 293717 w 4843550"/>
              <a:gd name="connsiteY134" fmla="*/ 2000597 h 3652058"/>
              <a:gd name="connsiteX135" fmla="*/ 365760 w 4843550"/>
              <a:gd name="connsiteY135" fmla="*/ 1956262 h 3652058"/>
              <a:gd name="connsiteX136" fmla="*/ 432262 w 4843550"/>
              <a:gd name="connsiteY136" fmla="*/ 2006138 h 3652058"/>
              <a:gd name="connsiteX137" fmla="*/ 465513 w 4843550"/>
              <a:gd name="connsiteY137" fmla="*/ 1934095 h 3652058"/>
              <a:gd name="connsiteX138" fmla="*/ 526473 w 4843550"/>
              <a:gd name="connsiteY138" fmla="*/ 1939637 h 3652058"/>
              <a:gd name="connsiteX139" fmla="*/ 587433 w 4843550"/>
              <a:gd name="connsiteY139" fmla="*/ 2011680 h 3652058"/>
              <a:gd name="connsiteX140" fmla="*/ 753688 w 4843550"/>
              <a:gd name="connsiteY140" fmla="*/ 2050473 h 3652058"/>
              <a:gd name="connsiteX141" fmla="*/ 914400 w 4843550"/>
              <a:gd name="connsiteY141" fmla="*/ 2155768 h 3652058"/>
              <a:gd name="connsiteX142" fmla="*/ 1003070 w 4843550"/>
              <a:gd name="connsiteY142" fmla="*/ 2150226 h 3652058"/>
              <a:gd name="connsiteX143" fmla="*/ 1130531 w 4843550"/>
              <a:gd name="connsiteY143" fmla="*/ 2227811 h 3652058"/>
              <a:gd name="connsiteX144" fmla="*/ 1291244 w 4843550"/>
              <a:gd name="connsiteY144" fmla="*/ 2255520 h 3652058"/>
              <a:gd name="connsiteX145" fmla="*/ 1418706 w 4843550"/>
              <a:gd name="connsiteY145" fmla="*/ 1923011 h 3652058"/>
              <a:gd name="connsiteX146" fmla="*/ 1457499 w 4843550"/>
              <a:gd name="connsiteY146" fmla="*/ 1767840 h 3652058"/>
              <a:gd name="connsiteX147" fmla="*/ 1363288 w 4843550"/>
              <a:gd name="connsiteY147" fmla="*/ 1645920 h 3652058"/>
              <a:gd name="connsiteX148" fmla="*/ 1407622 w 4843550"/>
              <a:gd name="connsiteY148" fmla="*/ 1562793 h 3652058"/>
              <a:gd name="connsiteX149" fmla="*/ 1136073 w 4843550"/>
              <a:gd name="connsiteY149" fmla="*/ 1357746 h 3652058"/>
              <a:gd name="connsiteX150" fmla="*/ 1158240 w 4843550"/>
              <a:gd name="connsiteY150" fmla="*/ 1241368 h 3652058"/>
              <a:gd name="connsiteX151" fmla="*/ 1341120 w 4843550"/>
              <a:gd name="connsiteY151" fmla="*/ 1257993 h 3652058"/>
              <a:gd name="connsiteX152" fmla="*/ 1379913 w 4843550"/>
              <a:gd name="connsiteY152" fmla="*/ 1352204 h 3652058"/>
              <a:gd name="connsiteX153" fmla="*/ 1451957 w 4843550"/>
              <a:gd name="connsiteY153" fmla="*/ 1335578 h 3652058"/>
              <a:gd name="connsiteX154" fmla="*/ 1518459 w 4843550"/>
              <a:gd name="connsiteY154" fmla="*/ 1374371 h 3652058"/>
              <a:gd name="connsiteX155" fmla="*/ 1529542 w 4843550"/>
              <a:gd name="connsiteY155" fmla="*/ 1235826 h 3652058"/>
              <a:gd name="connsiteX156" fmla="*/ 1507375 w 4843550"/>
              <a:gd name="connsiteY156" fmla="*/ 1158240 h 3652058"/>
              <a:gd name="connsiteX157" fmla="*/ 1623753 w 4843550"/>
              <a:gd name="connsiteY157" fmla="*/ 1180408 h 3652058"/>
              <a:gd name="connsiteX158" fmla="*/ 1590502 w 4843550"/>
              <a:gd name="connsiteY158" fmla="*/ 1263535 h 3652058"/>
              <a:gd name="connsiteX159" fmla="*/ 1690255 w 4843550"/>
              <a:gd name="connsiteY159" fmla="*/ 1285702 h 3652058"/>
              <a:gd name="connsiteX160" fmla="*/ 1817717 w 4843550"/>
              <a:gd name="connsiteY160" fmla="*/ 1296786 h 3652058"/>
              <a:gd name="connsiteX161" fmla="*/ 1773382 w 4843550"/>
              <a:gd name="connsiteY161" fmla="*/ 1252451 h 3652058"/>
              <a:gd name="connsiteX162" fmla="*/ 1801091 w 4843550"/>
              <a:gd name="connsiteY162" fmla="*/ 1208117 h 3652058"/>
              <a:gd name="connsiteX163" fmla="*/ 1950720 w 4843550"/>
              <a:gd name="connsiteY163" fmla="*/ 1180408 h 3652058"/>
              <a:gd name="connsiteX164" fmla="*/ 1983971 w 4843550"/>
              <a:gd name="connsiteY164" fmla="*/ 1058488 h 3652058"/>
              <a:gd name="connsiteX165" fmla="*/ 2211186 w 4843550"/>
              <a:gd name="connsiteY165" fmla="*/ 1030778 h 3652058"/>
              <a:gd name="connsiteX166" fmla="*/ 2244437 w 4843550"/>
              <a:gd name="connsiteY166" fmla="*/ 1058488 h 3652058"/>
              <a:gd name="connsiteX167" fmla="*/ 2344190 w 4843550"/>
              <a:gd name="connsiteY167" fmla="*/ 986444 h 3652058"/>
              <a:gd name="connsiteX168" fmla="*/ 2283230 w 4843550"/>
              <a:gd name="connsiteY168" fmla="*/ 958735 h 3652058"/>
              <a:gd name="connsiteX169" fmla="*/ 2421775 w 4843550"/>
              <a:gd name="connsiteY169" fmla="*/ 770313 h 3652058"/>
              <a:gd name="connsiteX170" fmla="*/ 2510444 w 4843550"/>
              <a:gd name="connsiteY170" fmla="*/ 737062 h 3652058"/>
              <a:gd name="connsiteX171" fmla="*/ 2637906 w 4843550"/>
              <a:gd name="connsiteY171" fmla="*/ 759229 h 3652058"/>
              <a:gd name="connsiteX172" fmla="*/ 2671157 w 4843550"/>
              <a:gd name="connsiteY172" fmla="*/ 775855 h 3652058"/>
              <a:gd name="connsiteX173" fmla="*/ 2704408 w 4843550"/>
              <a:gd name="connsiteY173" fmla="*/ 714895 h 3652058"/>
              <a:gd name="connsiteX174" fmla="*/ 2770910 w 4843550"/>
              <a:gd name="connsiteY174" fmla="*/ 714895 h 3652058"/>
              <a:gd name="connsiteX175" fmla="*/ 2826328 w 4843550"/>
              <a:gd name="connsiteY175" fmla="*/ 770313 h 3652058"/>
              <a:gd name="connsiteX176" fmla="*/ 2842953 w 4843550"/>
              <a:gd name="connsiteY176" fmla="*/ 692728 h 3652058"/>
              <a:gd name="connsiteX177" fmla="*/ 2970415 w 4843550"/>
              <a:gd name="connsiteY177" fmla="*/ 742604 h 3652058"/>
              <a:gd name="connsiteX178" fmla="*/ 2870662 w 4843550"/>
              <a:gd name="connsiteY178" fmla="*/ 609600 h 3652058"/>
              <a:gd name="connsiteX179" fmla="*/ 2881746 w 4843550"/>
              <a:gd name="connsiteY179" fmla="*/ 482138 h 3652058"/>
              <a:gd name="connsiteX180" fmla="*/ 2865120 w 4843550"/>
              <a:gd name="connsiteY180" fmla="*/ 371302 h 3652058"/>
              <a:gd name="connsiteX181" fmla="*/ 2842953 w 4843550"/>
              <a:gd name="connsiteY181" fmla="*/ 365760 h 3652058"/>
              <a:gd name="connsiteX182" fmla="*/ 2887288 w 4843550"/>
              <a:gd name="connsiteY182" fmla="*/ 193964 h 3652058"/>
              <a:gd name="connsiteX183" fmla="*/ 3097877 w 4843550"/>
              <a:gd name="connsiteY183" fmla="*/ 11084 h 3652058"/>
              <a:gd name="connsiteX184" fmla="*/ 3153295 w 4843550"/>
              <a:gd name="connsiteY184" fmla="*/ 0 h 3652058"/>
              <a:gd name="connsiteX185" fmla="*/ 3097877 w 4843550"/>
              <a:gd name="connsiteY185" fmla="*/ 227215 h 3652058"/>
              <a:gd name="connsiteX186" fmla="*/ 3164379 w 4843550"/>
              <a:gd name="connsiteY186" fmla="*/ 260466 h 3652058"/>
              <a:gd name="connsiteX187" fmla="*/ 3147753 w 4843550"/>
              <a:gd name="connsiteY187" fmla="*/ 304800 h 3652058"/>
              <a:gd name="connsiteX188" fmla="*/ 3003666 w 4843550"/>
              <a:gd name="connsiteY188" fmla="*/ 393469 h 3652058"/>
              <a:gd name="connsiteX189" fmla="*/ 3003666 w 4843550"/>
              <a:gd name="connsiteY189" fmla="*/ 532015 h 3652058"/>
              <a:gd name="connsiteX190" fmla="*/ 3103419 w 4843550"/>
              <a:gd name="connsiteY190" fmla="*/ 648393 h 3652058"/>
              <a:gd name="connsiteX191" fmla="*/ 3131128 w 4843550"/>
              <a:gd name="connsiteY191" fmla="*/ 720437 h 3652058"/>
              <a:gd name="connsiteX192" fmla="*/ 3280757 w 4843550"/>
              <a:gd name="connsiteY192" fmla="*/ 642851 h 3652058"/>
              <a:gd name="connsiteX193" fmla="*/ 3419302 w 4843550"/>
              <a:gd name="connsiteY193" fmla="*/ 742604 h 3652058"/>
              <a:gd name="connsiteX194" fmla="*/ 3491346 w 4843550"/>
              <a:gd name="connsiteY194" fmla="*/ 798022 h 3652058"/>
              <a:gd name="connsiteX195" fmla="*/ 3502430 w 4843550"/>
              <a:gd name="connsiteY195" fmla="*/ 742604 h 3652058"/>
              <a:gd name="connsiteX196" fmla="*/ 3635433 w 4843550"/>
              <a:gd name="connsiteY196" fmla="*/ 698269 h 3652058"/>
              <a:gd name="connsiteX197" fmla="*/ 3701935 w 4843550"/>
              <a:gd name="connsiteY197" fmla="*/ 648393 h 3652058"/>
              <a:gd name="connsiteX198" fmla="*/ 3906982 w 4843550"/>
              <a:gd name="connsiteY198" fmla="*/ 604058 h 3652058"/>
              <a:gd name="connsiteX199" fmla="*/ 3923608 w 4843550"/>
              <a:gd name="connsiteY199" fmla="*/ 687186 h 3652058"/>
              <a:gd name="connsiteX200" fmla="*/ 3995651 w 4843550"/>
              <a:gd name="connsiteY200" fmla="*/ 681644 h 3652058"/>
              <a:gd name="connsiteX201" fmla="*/ 4084320 w 4843550"/>
              <a:gd name="connsiteY201" fmla="*/ 576349 h 3652058"/>
              <a:gd name="connsiteX0" fmla="*/ 4084320 w 4843550"/>
              <a:gd name="connsiteY0" fmla="*/ 576349 h 3652058"/>
              <a:gd name="connsiteX1" fmla="*/ 4184073 w 4843550"/>
              <a:gd name="connsiteY1" fmla="*/ 931026 h 3652058"/>
              <a:gd name="connsiteX2" fmla="*/ 4217324 w 4843550"/>
              <a:gd name="connsiteY2" fmla="*/ 1158240 h 3652058"/>
              <a:gd name="connsiteX3" fmla="*/ 4184073 w 4843550"/>
              <a:gd name="connsiteY3" fmla="*/ 1252451 h 3652058"/>
              <a:gd name="connsiteX4" fmla="*/ 4123113 w 4843550"/>
              <a:gd name="connsiteY4" fmla="*/ 1352204 h 3652058"/>
              <a:gd name="connsiteX5" fmla="*/ 4123113 w 4843550"/>
              <a:gd name="connsiteY5" fmla="*/ 1435331 h 3652058"/>
              <a:gd name="connsiteX6" fmla="*/ 4233950 w 4843550"/>
              <a:gd name="connsiteY6" fmla="*/ 1551709 h 3652058"/>
              <a:gd name="connsiteX7" fmla="*/ 4782590 w 4843550"/>
              <a:gd name="connsiteY7" fmla="*/ 2039389 h 3652058"/>
              <a:gd name="connsiteX8" fmla="*/ 4826924 w 4843550"/>
              <a:gd name="connsiteY8" fmla="*/ 2150226 h 3652058"/>
              <a:gd name="connsiteX9" fmla="*/ 4843550 w 4843550"/>
              <a:gd name="connsiteY9" fmla="*/ 2211186 h 3652058"/>
              <a:gd name="connsiteX10" fmla="*/ 4838008 w 4843550"/>
              <a:gd name="connsiteY10" fmla="*/ 2277688 h 3652058"/>
              <a:gd name="connsiteX11" fmla="*/ 4804757 w 4843550"/>
              <a:gd name="connsiteY11" fmla="*/ 2338648 h 3652058"/>
              <a:gd name="connsiteX12" fmla="*/ 4754880 w 4843550"/>
              <a:gd name="connsiteY12" fmla="*/ 2399608 h 3652058"/>
              <a:gd name="connsiteX13" fmla="*/ 4666211 w 4843550"/>
              <a:gd name="connsiteY13" fmla="*/ 2427317 h 3652058"/>
              <a:gd name="connsiteX14" fmla="*/ 4533208 w 4843550"/>
              <a:gd name="connsiteY14" fmla="*/ 2427317 h 3652058"/>
              <a:gd name="connsiteX15" fmla="*/ 4233950 w 4843550"/>
              <a:gd name="connsiteY15" fmla="*/ 2405149 h 3652058"/>
              <a:gd name="connsiteX16" fmla="*/ 4145280 w 4843550"/>
              <a:gd name="connsiteY16" fmla="*/ 2405149 h 3652058"/>
              <a:gd name="connsiteX17" fmla="*/ 3901440 w 4843550"/>
              <a:gd name="connsiteY17" fmla="*/ 2421775 h 3652058"/>
              <a:gd name="connsiteX18" fmla="*/ 3635433 w 4843550"/>
              <a:gd name="connsiteY18" fmla="*/ 2449484 h 3652058"/>
              <a:gd name="connsiteX19" fmla="*/ 3413760 w 4843550"/>
              <a:gd name="connsiteY19" fmla="*/ 2471651 h 3652058"/>
              <a:gd name="connsiteX20" fmla="*/ 3413760 w 4843550"/>
              <a:gd name="connsiteY20" fmla="*/ 2355273 h 3652058"/>
              <a:gd name="connsiteX21" fmla="*/ 3352800 w 4843550"/>
              <a:gd name="connsiteY21" fmla="*/ 2305397 h 3652058"/>
              <a:gd name="connsiteX22" fmla="*/ 3275215 w 4843550"/>
              <a:gd name="connsiteY22" fmla="*/ 2382982 h 3652058"/>
              <a:gd name="connsiteX23" fmla="*/ 3241964 w 4843550"/>
              <a:gd name="connsiteY23" fmla="*/ 2366357 h 3652058"/>
              <a:gd name="connsiteX24" fmla="*/ 3236422 w 4843550"/>
              <a:gd name="connsiteY24" fmla="*/ 2272146 h 3652058"/>
              <a:gd name="connsiteX25" fmla="*/ 3297382 w 4843550"/>
              <a:gd name="connsiteY25" fmla="*/ 2233353 h 3652058"/>
              <a:gd name="connsiteX26" fmla="*/ 3297382 w 4843550"/>
              <a:gd name="connsiteY26" fmla="*/ 2233353 h 3652058"/>
              <a:gd name="connsiteX27" fmla="*/ 3169920 w 4843550"/>
              <a:gd name="connsiteY27" fmla="*/ 2233353 h 3652058"/>
              <a:gd name="connsiteX28" fmla="*/ 3136670 w 4843550"/>
              <a:gd name="connsiteY28" fmla="*/ 2255520 h 3652058"/>
              <a:gd name="connsiteX29" fmla="*/ 3120044 w 4843550"/>
              <a:gd name="connsiteY29" fmla="*/ 2238895 h 3652058"/>
              <a:gd name="connsiteX30" fmla="*/ 3048000 w 4843550"/>
              <a:gd name="connsiteY30" fmla="*/ 2272146 h 3652058"/>
              <a:gd name="connsiteX31" fmla="*/ 3120044 w 4843550"/>
              <a:gd name="connsiteY31" fmla="*/ 2344189 h 3652058"/>
              <a:gd name="connsiteX32" fmla="*/ 3053542 w 4843550"/>
              <a:gd name="connsiteY32" fmla="*/ 2388524 h 3652058"/>
              <a:gd name="connsiteX33" fmla="*/ 3064626 w 4843550"/>
              <a:gd name="connsiteY33" fmla="*/ 2455026 h 3652058"/>
              <a:gd name="connsiteX34" fmla="*/ 3092335 w 4843550"/>
              <a:gd name="connsiteY34" fmla="*/ 2515986 h 3652058"/>
              <a:gd name="connsiteX35" fmla="*/ 3158837 w 4843550"/>
              <a:gd name="connsiteY35" fmla="*/ 2538153 h 3652058"/>
              <a:gd name="connsiteX36" fmla="*/ 3186546 w 4843550"/>
              <a:gd name="connsiteY36" fmla="*/ 2576946 h 3652058"/>
              <a:gd name="connsiteX37" fmla="*/ 3236422 w 4843550"/>
              <a:gd name="connsiteY37" fmla="*/ 2615738 h 3652058"/>
              <a:gd name="connsiteX38" fmla="*/ 3253048 w 4843550"/>
              <a:gd name="connsiteY38" fmla="*/ 2765368 h 3652058"/>
              <a:gd name="connsiteX39" fmla="*/ 3330633 w 4843550"/>
              <a:gd name="connsiteY39" fmla="*/ 2854037 h 3652058"/>
              <a:gd name="connsiteX40" fmla="*/ 3424844 w 4843550"/>
              <a:gd name="connsiteY40" fmla="*/ 2926080 h 3652058"/>
              <a:gd name="connsiteX41" fmla="*/ 3496888 w 4843550"/>
              <a:gd name="connsiteY41" fmla="*/ 2931622 h 3652058"/>
              <a:gd name="connsiteX42" fmla="*/ 3496888 w 4843550"/>
              <a:gd name="connsiteY42" fmla="*/ 2931622 h 3652058"/>
              <a:gd name="connsiteX43" fmla="*/ 3563390 w 4843550"/>
              <a:gd name="connsiteY43" fmla="*/ 2948248 h 3652058"/>
              <a:gd name="connsiteX44" fmla="*/ 3524597 w 4843550"/>
              <a:gd name="connsiteY44" fmla="*/ 3003666 h 3652058"/>
              <a:gd name="connsiteX45" fmla="*/ 3724102 w 4843550"/>
              <a:gd name="connsiteY45" fmla="*/ 3131128 h 3652058"/>
              <a:gd name="connsiteX46" fmla="*/ 3840480 w 4843550"/>
              <a:gd name="connsiteY46" fmla="*/ 3219797 h 3652058"/>
              <a:gd name="connsiteX47" fmla="*/ 3834939 w 4843550"/>
              <a:gd name="connsiteY47" fmla="*/ 3314008 h 3652058"/>
              <a:gd name="connsiteX48" fmla="*/ 3796146 w 4843550"/>
              <a:gd name="connsiteY48" fmla="*/ 3236422 h 3652058"/>
              <a:gd name="connsiteX49" fmla="*/ 3740728 w 4843550"/>
              <a:gd name="connsiteY49" fmla="*/ 3236422 h 3652058"/>
              <a:gd name="connsiteX50" fmla="*/ 3690851 w 4843550"/>
              <a:gd name="connsiteY50" fmla="*/ 3203171 h 3652058"/>
              <a:gd name="connsiteX51" fmla="*/ 3690851 w 4843550"/>
              <a:gd name="connsiteY51" fmla="*/ 3203171 h 3652058"/>
              <a:gd name="connsiteX52" fmla="*/ 3640975 w 4843550"/>
              <a:gd name="connsiteY52" fmla="*/ 3197629 h 3652058"/>
              <a:gd name="connsiteX53" fmla="*/ 3580015 w 4843550"/>
              <a:gd name="connsiteY53" fmla="*/ 3308466 h 3652058"/>
              <a:gd name="connsiteX54" fmla="*/ 3679768 w 4843550"/>
              <a:gd name="connsiteY54" fmla="*/ 3391593 h 3652058"/>
              <a:gd name="connsiteX55" fmla="*/ 3679768 w 4843550"/>
              <a:gd name="connsiteY55" fmla="*/ 3469178 h 3652058"/>
              <a:gd name="connsiteX56" fmla="*/ 3618808 w 4843550"/>
              <a:gd name="connsiteY56" fmla="*/ 3469178 h 3652058"/>
              <a:gd name="connsiteX57" fmla="*/ 3585557 w 4843550"/>
              <a:gd name="connsiteY57" fmla="*/ 3502429 h 3652058"/>
              <a:gd name="connsiteX58" fmla="*/ 3602182 w 4843550"/>
              <a:gd name="connsiteY58" fmla="*/ 3563389 h 3652058"/>
              <a:gd name="connsiteX59" fmla="*/ 3557848 w 4843550"/>
              <a:gd name="connsiteY59" fmla="*/ 3580015 h 3652058"/>
              <a:gd name="connsiteX60" fmla="*/ 3502430 w 4843550"/>
              <a:gd name="connsiteY60" fmla="*/ 3652058 h 3652058"/>
              <a:gd name="connsiteX61" fmla="*/ 3452553 w 4843550"/>
              <a:gd name="connsiteY61" fmla="*/ 3613266 h 3652058"/>
              <a:gd name="connsiteX62" fmla="*/ 3496888 w 4843550"/>
              <a:gd name="connsiteY62" fmla="*/ 3541222 h 3652058"/>
              <a:gd name="connsiteX63" fmla="*/ 3496888 w 4843550"/>
              <a:gd name="connsiteY63" fmla="*/ 3541222 h 3652058"/>
              <a:gd name="connsiteX64" fmla="*/ 3496888 w 4843550"/>
              <a:gd name="connsiteY64" fmla="*/ 3541222 h 3652058"/>
              <a:gd name="connsiteX65" fmla="*/ 3496888 w 4843550"/>
              <a:gd name="connsiteY65" fmla="*/ 3541222 h 3652058"/>
              <a:gd name="connsiteX66" fmla="*/ 3557848 w 4843550"/>
              <a:gd name="connsiteY66" fmla="*/ 3458095 h 3652058"/>
              <a:gd name="connsiteX67" fmla="*/ 3530139 w 4843550"/>
              <a:gd name="connsiteY67" fmla="*/ 3402677 h 3652058"/>
              <a:gd name="connsiteX68" fmla="*/ 3502430 w 4843550"/>
              <a:gd name="connsiteY68" fmla="*/ 3352800 h 3652058"/>
              <a:gd name="connsiteX69" fmla="*/ 3463637 w 4843550"/>
              <a:gd name="connsiteY69" fmla="*/ 3253048 h 3652058"/>
              <a:gd name="connsiteX70" fmla="*/ 3413760 w 4843550"/>
              <a:gd name="connsiteY70" fmla="*/ 3275215 h 3652058"/>
              <a:gd name="connsiteX71" fmla="*/ 3358342 w 4843550"/>
              <a:gd name="connsiteY71" fmla="*/ 3214255 h 3652058"/>
              <a:gd name="connsiteX72" fmla="*/ 3358342 w 4843550"/>
              <a:gd name="connsiteY72" fmla="*/ 3136669 h 3652058"/>
              <a:gd name="connsiteX73" fmla="*/ 3291840 w 4843550"/>
              <a:gd name="connsiteY73" fmla="*/ 3153295 h 3652058"/>
              <a:gd name="connsiteX74" fmla="*/ 3302924 w 4843550"/>
              <a:gd name="connsiteY74" fmla="*/ 3120044 h 3652058"/>
              <a:gd name="connsiteX75" fmla="*/ 3291840 w 4843550"/>
              <a:gd name="connsiteY75" fmla="*/ 3097877 h 3652058"/>
              <a:gd name="connsiteX76" fmla="*/ 3269673 w 4843550"/>
              <a:gd name="connsiteY76" fmla="*/ 3108960 h 3652058"/>
              <a:gd name="connsiteX77" fmla="*/ 3203171 w 4843550"/>
              <a:gd name="connsiteY77" fmla="*/ 3009208 h 3652058"/>
              <a:gd name="connsiteX78" fmla="*/ 3136670 w 4843550"/>
              <a:gd name="connsiteY78" fmla="*/ 3014749 h 3652058"/>
              <a:gd name="connsiteX79" fmla="*/ 2937164 w 4843550"/>
              <a:gd name="connsiteY79" fmla="*/ 2793077 h 3652058"/>
              <a:gd name="connsiteX80" fmla="*/ 2887288 w 4843550"/>
              <a:gd name="connsiteY80" fmla="*/ 2781993 h 3652058"/>
              <a:gd name="connsiteX81" fmla="*/ 2887288 w 4843550"/>
              <a:gd name="connsiteY81" fmla="*/ 2781993 h 3652058"/>
              <a:gd name="connsiteX82" fmla="*/ 2887288 w 4843550"/>
              <a:gd name="connsiteY82" fmla="*/ 2781993 h 3652058"/>
              <a:gd name="connsiteX83" fmla="*/ 2887288 w 4843550"/>
              <a:gd name="connsiteY83" fmla="*/ 2781993 h 3652058"/>
              <a:gd name="connsiteX84" fmla="*/ 2887288 w 4843550"/>
              <a:gd name="connsiteY84" fmla="*/ 2781993 h 3652058"/>
              <a:gd name="connsiteX85" fmla="*/ 2887288 w 4843550"/>
              <a:gd name="connsiteY85" fmla="*/ 2781993 h 3652058"/>
              <a:gd name="connsiteX86" fmla="*/ 2909455 w 4843550"/>
              <a:gd name="connsiteY86" fmla="*/ 2759826 h 3652058"/>
              <a:gd name="connsiteX87" fmla="*/ 2815244 w 4843550"/>
              <a:gd name="connsiteY87" fmla="*/ 2682240 h 3652058"/>
              <a:gd name="connsiteX88" fmla="*/ 2820786 w 4843550"/>
              <a:gd name="connsiteY88" fmla="*/ 2632364 h 3652058"/>
              <a:gd name="connsiteX89" fmla="*/ 2793077 w 4843550"/>
              <a:gd name="connsiteY89" fmla="*/ 2576946 h 3652058"/>
              <a:gd name="connsiteX90" fmla="*/ 2793077 w 4843550"/>
              <a:gd name="connsiteY90" fmla="*/ 2499360 h 3652058"/>
              <a:gd name="connsiteX91" fmla="*/ 2748742 w 4843550"/>
              <a:gd name="connsiteY91" fmla="*/ 2449484 h 3652058"/>
              <a:gd name="connsiteX92" fmla="*/ 2643448 w 4843550"/>
              <a:gd name="connsiteY92" fmla="*/ 2394066 h 3652058"/>
              <a:gd name="connsiteX93" fmla="*/ 2582488 w 4843550"/>
              <a:gd name="connsiteY93" fmla="*/ 2399608 h 3652058"/>
              <a:gd name="connsiteX94" fmla="*/ 2499360 w 4843550"/>
              <a:gd name="connsiteY94" fmla="*/ 2460568 h 3652058"/>
              <a:gd name="connsiteX95" fmla="*/ 2316480 w 4843550"/>
              <a:gd name="connsiteY95" fmla="*/ 2527069 h 3652058"/>
              <a:gd name="connsiteX96" fmla="*/ 2294313 w 4843550"/>
              <a:gd name="connsiteY96" fmla="*/ 2560320 h 3652058"/>
              <a:gd name="connsiteX97" fmla="*/ 2227811 w 4843550"/>
              <a:gd name="connsiteY97" fmla="*/ 2565862 h 3652058"/>
              <a:gd name="connsiteX98" fmla="*/ 2105891 w 4843550"/>
              <a:gd name="connsiteY98" fmla="*/ 2477193 h 3652058"/>
              <a:gd name="connsiteX99" fmla="*/ 2056015 w 4843550"/>
              <a:gd name="connsiteY99" fmla="*/ 2482735 h 3652058"/>
              <a:gd name="connsiteX100" fmla="*/ 1983971 w 4843550"/>
              <a:gd name="connsiteY100" fmla="*/ 2421775 h 3652058"/>
              <a:gd name="connsiteX101" fmla="*/ 1823259 w 4843550"/>
              <a:gd name="connsiteY101" fmla="*/ 2510444 h 3652058"/>
              <a:gd name="connsiteX102" fmla="*/ 1862051 w 4843550"/>
              <a:gd name="connsiteY102" fmla="*/ 2621280 h 3652058"/>
              <a:gd name="connsiteX103" fmla="*/ 1823259 w 4843550"/>
              <a:gd name="connsiteY103" fmla="*/ 2698866 h 3652058"/>
              <a:gd name="connsiteX104" fmla="*/ 1662546 w 4843550"/>
              <a:gd name="connsiteY104" fmla="*/ 2748742 h 3652058"/>
              <a:gd name="connsiteX105" fmla="*/ 1485208 w 4843550"/>
              <a:gd name="connsiteY105" fmla="*/ 2770909 h 3652058"/>
              <a:gd name="connsiteX106" fmla="*/ 1451957 w 4843550"/>
              <a:gd name="connsiteY106" fmla="*/ 2837411 h 3652058"/>
              <a:gd name="connsiteX107" fmla="*/ 1368830 w 4843550"/>
              <a:gd name="connsiteY107" fmla="*/ 2815244 h 3652058"/>
              <a:gd name="connsiteX108" fmla="*/ 1274619 w 4843550"/>
              <a:gd name="connsiteY108" fmla="*/ 2804160 h 3652058"/>
              <a:gd name="connsiteX109" fmla="*/ 1163782 w 4843550"/>
              <a:gd name="connsiteY109" fmla="*/ 2831869 h 3652058"/>
              <a:gd name="connsiteX110" fmla="*/ 1086197 w 4843550"/>
              <a:gd name="connsiteY110" fmla="*/ 2931622 h 3652058"/>
              <a:gd name="connsiteX111" fmla="*/ 1058488 w 4843550"/>
              <a:gd name="connsiteY111" fmla="*/ 2970415 h 3652058"/>
              <a:gd name="connsiteX112" fmla="*/ 1058488 w 4843550"/>
              <a:gd name="connsiteY112" fmla="*/ 2970415 h 3652058"/>
              <a:gd name="connsiteX113" fmla="*/ 1058488 w 4843550"/>
              <a:gd name="connsiteY113" fmla="*/ 2970415 h 3652058"/>
              <a:gd name="connsiteX114" fmla="*/ 1058488 w 4843550"/>
              <a:gd name="connsiteY114" fmla="*/ 2970415 h 3652058"/>
              <a:gd name="connsiteX115" fmla="*/ 1058488 w 4843550"/>
              <a:gd name="connsiteY115" fmla="*/ 2970415 h 3652058"/>
              <a:gd name="connsiteX116" fmla="*/ 1019695 w 4843550"/>
              <a:gd name="connsiteY116" fmla="*/ 3014749 h 3652058"/>
              <a:gd name="connsiteX117" fmla="*/ 847899 w 4843550"/>
              <a:gd name="connsiteY117" fmla="*/ 2970415 h 3652058"/>
              <a:gd name="connsiteX118" fmla="*/ 831273 w 4843550"/>
              <a:gd name="connsiteY118" fmla="*/ 2809702 h 3652058"/>
              <a:gd name="connsiteX119" fmla="*/ 764771 w 4843550"/>
              <a:gd name="connsiteY119" fmla="*/ 2732117 h 3652058"/>
              <a:gd name="connsiteX120" fmla="*/ 670560 w 4843550"/>
              <a:gd name="connsiteY120" fmla="*/ 2709949 h 3652058"/>
              <a:gd name="connsiteX121" fmla="*/ 532015 w 4843550"/>
              <a:gd name="connsiteY121" fmla="*/ 2743200 h 3652058"/>
              <a:gd name="connsiteX122" fmla="*/ 421179 w 4843550"/>
              <a:gd name="connsiteY122" fmla="*/ 2793077 h 3652058"/>
              <a:gd name="connsiteX123" fmla="*/ 310342 w 4843550"/>
              <a:gd name="connsiteY123" fmla="*/ 2809702 h 3652058"/>
              <a:gd name="connsiteX124" fmla="*/ 171797 w 4843550"/>
              <a:gd name="connsiteY124" fmla="*/ 2826328 h 3652058"/>
              <a:gd name="connsiteX125" fmla="*/ 49877 w 4843550"/>
              <a:gd name="connsiteY125" fmla="*/ 2826328 h 3652058"/>
              <a:gd name="connsiteX126" fmla="*/ 60960 w 4843550"/>
              <a:gd name="connsiteY126" fmla="*/ 2776451 h 3652058"/>
              <a:gd name="connsiteX127" fmla="*/ 5542 w 4843550"/>
              <a:gd name="connsiteY127" fmla="*/ 2776451 h 3652058"/>
              <a:gd name="connsiteX128" fmla="*/ 33251 w 4843550"/>
              <a:gd name="connsiteY128" fmla="*/ 2721033 h 3652058"/>
              <a:gd name="connsiteX129" fmla="*/ 0 w 4843550"/>
              <a:gd name="connsiteY129" fmla="*/ 2709949 h 3652058"/>
              <a:gd name="connsiteX130" fmla="*/ 83128 w 4843550"/>
              <a:gd name="connsiteY130" fmla="*/ 2593571 h 3652058"/>
              <a:gd name="connsiteX131" fmla="*/ 221673 w 4843550"/>
              <a:gd name="connsiteY131" fmla="*/ 2405149 h 3652058"/>
              <a:gd name="connsiteX132" fmla="*/ 277091 w 4843550"/>
              <a:gd name="connsiteY132" fmla="*/ 2216728 h 3652058"/>
              <a:gd name="connsiteX133" fmla="*/ 315884 w 4843550"/>
              <a:gd name="connsiteY133" fmla="*/ 2050473 h 3652058"/>
              <a:gd name="connsiteX134" fmla="*/ 293717 w 4843550"/>
              <a:gd name="connsiteY134" fmla="*/ 2000597 h 3652058"/>
              <a:gd name="connsiteX135" fmla="*/ 365760 w 4843550"/>
              <a:gd name="connsiteY135" fmla="*/ 1956262 h 3652058"/>
              <a:gd name="connsiteX136" fmla="*/ 432262 w 4843550"/>
              <a:gd name="connsiteY136" fmla="*/ 2006138 h 3652058"/>
              <a:gd name="connsiteX137" fmla="*/ 465513 w 4843550"/>
              <a:gd name="connsiteY137" fmla="*/ 1934095 h 3652058"/>
              <a:gd name="connsiteX138" fmla="*/ 526473 w 4843550"/>
              <a:gd name="connsiteY138" fmla="*/ 1939637 h 3652058"/>
              <a:gd name="connsiteX139" fmla="*/ 587433 w 4843550"/>
              <a:gd name="connsiteY139" fmla="*/ 2011680 h 3652058"/>
              <a:gd name="connsiteX140" fmla="*/ 753688 w 4843550"/>
              <a:gd name="connsiteY140" fmla="*/ 2050473 h 3652058"/>
              <a:gd name="connsiteX141" fmla="*/ 914400 w 4843550"/>
              <a:gd name="connsiteY141" fmla="*/ 2155768 h 3652058"/>
              <a:gd name="connsiteX142" fmla="*/ 1003070 w 4843550"/>
              <a:gd name="connsiteY142" fmla="*/ 2150226 h 3652058"/>
              <a:gd name="connsiteX143" fmla="*/ 1130531 w 4843550"/>
              <a:gd name="connsiteY143" fmla="*/ 2227811 h 3652058"/>
              <a:gd name="connsiteX144" fmla="*/ 1291244 w 4843550"/>
              <a:gd name="connsiteY144" fmla="*/ 2255520 h 3652058"/>
              <a:gd name="connsiteX145" fmla="*/ 1418706 w 4843550"/>
              <a:gd name="connsiteY145" fmla="*/ 1923011 h 3652058"/>
              <a:gd name="connsiteX146" fmla="*/ 1457499 w 4843550"/>
              <a:gd name="connsiteY146" fmla="*/ 1767840 h 3652058"/>
              <a:gd name="connsiteX147" fmla="*/ 1363288 w 4843550"/>
              <a:gd name="connsiteY147" fmla="*/ 1645920 h 3652058"/>
              <a:gd name="connsiteX148" fmla="*/ 1407622 w 4843550"/>
              <a:gd name="connsiteY148" fmla="*/ 1562793 h 3652058"/>
              <a:gd name="connsiteX149" fmla="*/ 1136073 w 4843550"/>
              <a:gd name="connsiteY149" fmla="*/ 1357746 h 3652058"/>
              <a:gd name="connsiteX150" fmla="*/ 1158240 w 4843550"/>
              <a:gd name="connsiteY150" fmla="*/ 1241368 h 3652058"/>
              <a:gd name="connsiteX151" fmla="*/ 1341120 w 4843550"/>
              <a:gd name="connsiteY151" fmla="*/ 1257993 h 3652058"/>
              <a:gd name="connsiteX152" fmla="*/ 1379913 w 4843550"/>
              <a:gd name="connsiteY152" fmla="*/ 1352204 h 3652058"/>
              <a:gd name="connsiteX153" fmla="*/ 1451957 w 4843550"/>
              <a:gd name="connsiteY153" fmla="*/ 1335578 h 3652058"/>
              <a:gd name="connsiteX154" fmla="*/ 1518459 w 4843550"/>
              <a:gd name="connsiteY154" fmla="*/ 1374371 h 3652058"/>
              <a:gd name="connsiteX155" fmla="*/ 1529542 w 4843550"/>
              <a:gd name="connsiteY155" fmla="*/ 1235826 h 3652058"/>
              <a:gd name="connsiteX156" fmla="*/ 1507375 w 4843550"/>
              <a:gd name="connsiteY156" fmla="*/ 1158240 h 3652058"/>
              <a:gd name="connsiteX157" fmla="*/ 1623753 w 4843550"/>
              <a:gd name="connsiteY157" fmla="*/ 1180408 h 3652058"/>
              <a:gd name="connsiteX158" fmla="*/ 1590502 w 4843550"/>
              <a:gd name="connsiteY158" fmla="*/ 1263535 h 3652058"/>
              <a:gd name="connsiteX159" fmla="*/ 1690255 w 4843550"/>
              <a:gd name="connsiteY159" fmla="*/ 1285702 h 3652058"/>
              <a:gd name="connsiteX160" fmla="*/ 1817717 w 4843550"/>
              <a:gd name="connsiteY160" fmla="*/ 1296786 h 3652058"/>
              <a:gd name="connsiteX161" fmla="*/ 1773382 w 4843550"/>
              <a:gd name="connsiteY161" fmla="*/ 1252451 h 3652058"/>
              <a:gd name="connsiteX162" fmla="*/ 1801091 w 4843550"/>
              <a:gd name="connsiteY162" fmla="*/ 1208117 h 3652058"/>
              <a:gd name="connsiteX163" fmla="*/ 1950720 w 4843550"/>
              <a:gd name="connsiteY163" fmla="*/ 1180408 h 3652058"/>
              <a:gd name="connsiteX164" fmla="*/ 1983971 w 4843550"/>
              <a:gd name="connsiteY164" fmla="*/ 1058488 h 3652058"/>
              <a:gd name="connsiteX165" fmla="*/ 2211186 w 4843550"/>
              <a:gd name="connsiteY165" fmla="*/ 1030778 h 3652058"/>
              <a:gd name="connsiteX166" fmla="*/ 2244437 w 4843550"/>
              <a:gd name="connsiteY166" fmla="*/ 1058488 h 3652058"/>
              <a:gd name="connsiteX167" fmla="*/ 2344190 w 4843550"/>
              <a:gd name="connsiteY167" fmla="*/ 986444 h 3652058"/>
              <a:gd name="connsiteX168" fmla="*/ 2283230 w 4843550"/>
              <a:gd name="connsiteY168" fmla="*/ 958735 h 3652058"/>
              <a:gd name="connsiteX169" fmla="*/ 2421775 w 4843550"/>
              <a:gd name="connsiteY169" fmla="*/ 770313 h 3652058"/>
              <a:gd name="connsiteX170" fmla="*/ 2510444 w 4843550"/>
              <a:gd name="connsiteY170" fmla="*/ 737062 h 3652058"/>
              <a:gd name="connsiteX171" fmla="*/ 2637906 w 4843550"/>
              <a:gd name="connsiteY171" fmla="*/ 759229 h 3652058"/>
              <a:gd name="connsiteX172" fmla="*/ 2671157 w 4843550"/>
              <a:gd name="connsiteY172" fmla="*/ 775855 h 3652058"/>
              <a:gd name="connsiteX173" fmla="*/ 2704408 w 4843550"/>
              <a:gd name="connsiteY173" fmla="*/ 714895 h 3652058"/>
              <a:gd name="connsiteX174" fmla="*/ 2770910 w 4843550"/>
              <a:gd name="connsiteY174" fmla="*/ 714895 h 3652058"/>
              <a:gd name="connsiteX175" fmla="*/ 2826328 w 4843550"/>
              <a:gd name="connsiteY175" fmla="*/ 770313 h 3652058"/>
              <a:gd name="connsiteX176" fmla="*/ 2842953 w 4843550"/>
              <a:gd name="connsiteY176" fmla="*/ 692728 h 3652058"/>
              <a:gd name="connsiteX177" fmla="*/ 2970415 w 4843550"/>
              <a:gd name="connsiteY177" fmla="*/ 742604 h 3652058"/>
              <a:gd name="connsiteX178" fmla="*/ 2870662 w 4843550"/>
              <a:gd name="connsiteY178" fmla="*/ 609600 h 3652058"/>
              <a:gd name="connsiteX179" fmla="*/ 2881746 w 4843550"/>
              <a:gd name="connsiteY179" fmla="*/ 482138 h 3652058"/>
              <a:gd name="connsiteX180" fmla="*/ 2865120 w 4843550"/>
              <a:gd name="connsiteY180" fmla="*/ 371302 h 3652058"/>
              <a:gd name="connsiteX181" fmla="*/ 2842953 w 4843550"/>
              <a:gd name="connsiteY181" fmla="*/ 365760 h 3652058"/>
              <a:gd name="connsiteX182" fmla="*/ 2887288 w 4843550"/>
              <a:gd name="connsiteY182" fmla="*/ 193964 h 3652058"/>
              <a:gd name="connsiteX183" fmla="*/ 3097877 w 4843550"/>
              <a:gd name="connsiteY183" fmla="*/ 11084 h 3652058"/>
              <a:gd name="connsiteX184" fmla="*/ 3153295 w 4843550"/>
              <a:gd name="connsiteY184" fmla="*/ 0 h 3652058"/>
              <a:gd name="connsiteX185" fmla="*/ 3097877 w 4843550"/>
              <a:gd name="connsiteY185" fmla="*/ 227215 h 3652058"/>
              <a:gd name="connsiteX186" fmla="*/ 3164379 w 4843550"/>
              <a:gd name="connsiteY186" fmla="*/ 260466 h 3652058"/>
              <a:gd name="connsiteX187" fmla="*/ 3147753 w 4843550"/>
              <a:gd name="connsiteY187" fmla="*/ 304800 h 3652058"/>
              <a:gd name="connsiteX188" fmla="*/ 3003666 w 4843550"/>
              <a:gd name="connsiteY188" fmla="*/ 393469 h 3652058"/>
              <a:gd name="connsiteX189" fmla="*/ 3003666 w 4843550"/>
              <a:gd name="connsiteY189" fmla="*/ 532015 h 3652058"/>
              <a:gd name="connsiteX190" fmla="*/ 3103419 w 4843550"/>
              <a:gd name="connsiteY190" fmla="*/ 648393 h 3652058"/>
              <a:gd name="connsiteX191" fmla="*/ 3131128 w 4843550"/>
              <a:gd name="connsiteY191" fmla="*/ 720437 h 3652058"/>
              <a:gd name="connsiteX192" fmla="*/ 3280757 w 4843550"/>
              <a:gd name="connsiteY192" fmla="*/ 642851 h 3652058"/>
              <a:gd name="connsiteX193" fmla="*/ 3419302 w 4843550"/>
              <a:gd name="connsiteY193" fmla="*/ 742604 h 3652058"/>
              <a:gd name="connsiteX194" fmla="*/ 3491346 w 4843550"/>
              <a:gd name="connsiteY194" fmla="*/ 798022 h 3652058"/>
              <a:gd name="connsiteX195" fmla="*/ 3502430 w 4843550"/>
              <a:gd name="connsiteY195" fmla="*/ 742604 h 3652058"/>
              <a:gd name="connsiteX196" fmla="*/ 3635433 w 4843550"/>
              <a:gd name="connsiteY196" fmla="*/ 698269 h 3652058"/>
              <a:gd name="connsiteX197" fmla="*/ 3701935 w 4843550"/>
              <a:gd name="connsiteY197" fmla="*/ 648393 h 3652058"/>
              <a:gd name="connsiteX198" fmla="*/ 3906982 w 4843550"/>
              <a:gd name="connsiteY198" fmla="*/ 604058 h 3652058"/>
              <a:gd name="connsiteX199" fmla="*/ 3923608 w 4843550"/>
              <a:gd name="connsiteY199" fmla="*/ 687186 h 3652058"/>
              <a:gd name="connsiteX200" fmla="*/ 3995651 w 4843550"/>
              <a:gd name="connsiteY200" fmla="*/ 681644 h 3652058"/>
              <a:gd name="connsiteX201" fmla="*/ 4084320 w 4843550"/>
              <a:gd name="connsiteY201" fmla="*/ 576349 h 3652058"/>
              <a:gd name="connsiteX0" fmla="*/ 4084320 w 4843550"/>
              <a:gd name="connsiteY0" fmla="*/ 576349 h 3652058"/>
              <a:gd name="connsiteX1" fmla="*/ 4184073 w 4843550"/>
              <a:gd name="connsiteY1" fmla="*/ 931026 h 3652058"/>
              <a:gd name="connsiteX2" fmla="*/ 4217324 w 4843550"/>
              <a:gd name="connsiteY2" fmla="*/ 1158240 h 3652058"/>
              <a:gd name="connsiteX3" fmla="*/ 4184073 w 4843550"/>
              <a:gd name="connsiteY3" fmla="*/ 1252451 h 3652058"/>
              <a:gd name="connsiteX4" fmla="*/ 4123113 w 4843550"/>
              <a:gd name="connsiteY4" fmla="*/ 1352204 h 3652058"/>
              <a:gd name="connsiteX5" fmla="*/ 4123113 w 4843550"/>
              <a:gd name="connsiteY5" fmla="*/ 1435331 h 3652058"/>
              <a:gd name="connsiteX6" fmla="*/ 4233950 w 4843550"/>
              <a:gd name="connsiteY6" fmla="*/ 1551709 h 3652058"/>
              <a:gd name="connsiteX7" fmla="*/ 4782590 w 4843550"/>
              <a:gd name="connsiteY7" fmla="*/ 2039389 h 3652058"/>
              <a:gd name="connsiteX8" fmla="*/ 4826924 w 4843550"/>
              <a:gd name="connsiteY8" fmla="*/ 2150226 h 3652058"/>
              <a:gd name="connsiteX9" fmla="*/ 4843550 w 4843550"/>
              <a:gd name="connsiteY9" fmla="*/ 2211186 h 3652058"/>
              <a:gd name="connsiteX10" fmla="*/ 4838008 w 4843550"/>
              <a:gd name="connsiteY10" fmla="*/ 2277688 h 3652058"/>
              <a:gd name="connsiteX11" fmla="*/ 4804757 w 4843550"/>
              <a:gd name="connsiteY11" fmla="*/ 2338648 h 3652058"/>
              <a:gd name="connsiteX12" fmla="*/ 4754880 w 4843550"/>
              <a:gd name="connsiteY12" fmla="*/ 2399608 h 3652058"/>
              <a:gd name="connsiteX13" fmla="*/ 4666211 w 4843550"/>
              <a:gd name="connsiteY13" fmla="*/ 2427317 h 3652058"/>
              <a:gd name="connsiteX14" fmla="*/ 4533208 w 4843550"/>
              <a:gd name="connsiteY14" fmla="*/ 2427317 h 3652058"/>
              <a:gd name="connsiteX15" fmla="*/ 4233950 w 4843550"/>
              <a:gd name="connsiteY15" fmla="*/ 2405149 h 3652058"/>
              <a:gd name="connsiteX16" fmla="*/ 4145280 w 4843550"/>
              <a:gd name="connsiteY16" fmla="*/ 2405149 h 3652058"/>
              <a:gd name="connsiteX17" fmla="*/ 3901440 w 4843550"/>
              <a:gd name="connsiteY17" fmla="*/ 2421775 h 3652058"/>
              <a:gd name="connsiteX18" fmla="*/ 3635433 w 4843550"/>
              <a:gd name="connsiteY18" fmla="*/ 2449484 h 3652058"/>
              <a:gd name="connsiteX19" fmla="*/ 3413760 w 4843550"/>
              <a:gd name="connsiteY19" fmla="*/ 2471651 h 3652058"/>
              <a:gd name="connsiteX20" fmla="*/ 3413760 w 4843550"/>
              <a:gd name="connsiteY20" fmla="*/ 2355273 h 3652058"/>
              <a:gd name="connsiteX21" fmla="*/ 3352800 w 4843550"/>
              <a:gd name="connsiteY21" fmla="*/ 2305397 h 3652058"/>
              <a:gd name="connsiteX22" fmla="*/ 3275215 w 4843550"/>
              <a:gd name="connsiteY22" fmla="*/ 2382982 h 3652058"/>
              <a:gd name="connsiteX23" fmla="*/ 3241964 w 4843550"/>
              <a:gd name="connsiteY23" fmla="*/ 2366357 h 3652058"/>
              <a:gd name="connsiteX24" fmla="*/ 3236422 w 4843550"/>
              <a:gd name="connsiteY24" fmla="*/ 2272146 h 3652058"/>
              <a:gd name="connsiteX25" fmla="*/ 3297382 w 4843550"/>
              <a:gd name="connsiteY25" fmla="*/ 2233353 h 3652058"/>
              <a:gd name="connsiteX26" fmla="*/ 3297382 w 4843550"/>
              <a:gd name="connsiteY26" fmla="*/ 2233353 h 3652058"/>
              <a:gd name="connsiteX27" fmla="*/ 3169920 w 4843550"/>
              <a:gd name="connsiteY27" fmla="*/ 2233353 h 3652058"/>
              <a:gd name="connsiteX28" fmla="*/ 3136670 w 4843550"/>
              <a:gd name="connsiteY28" fmla="*/ 2255520 h 3652058"/>
              <a:gd name="connsiteX29" fmla="*/ 3120044 w 4843550"/>
              <a:gd name="connsiteY29" fmla="*/ 2238895 h 3652058"/>
              <a:gd name="connsiteX30" fmla="*/ 3048000 w 4843550"/>
              <a:gd name="connsiteY30" fmla="*/ 2272146 h 3652058"/>
              <a:gd name="connsiteX31" fmla="*/ 3120044 w 4843550"/>
              <a:gd name="connsiteY31" fmla="*/ 2344189 h 3652058"/>
              <a:gd name="connsiteX32" fmla="*/ 3053542 w 4843550"/>
              <a:gd name="connsiteY32" fmla="*/ 2388524 h 3652058"/>
              <a:gd name="connsiteX33" fmla="*/ 3064626 w 4843550"/>
              <a:gd name="connsiteY33" fmla="*/ 2455026 h 3652058"/>
              <a:gd name="connsiteX34" fmla="*/ 3092335 w 4843550"/>
              <a:gd name="connsiteY34" fmla="*/ 2515986 h 3652058"/>
              <a:gd name="connsiteX35" fmla="*/ 3158837 w 4843550"/>
              <a:gd name="connsiteY35" fmla="*/ 2538153 h 3652058"/>
              <a:gd name="connsiteX36" fmla="*/ 3186546 w 4843550"/>
              <a:gd name="connsiteY36" fmla="*/ 2576946 h 3652058"/>
              <a:gd name="connsiteX37" fmla="*/ 3236422 w 4843550"/>
              <a:gd name="connsiteY37" fmla="*/ 2615738 h 3652058"/>
              <a:gd name="connsiteX38" fmla="*/ 3253048 w 4843550"/>
              <a:gd name="connsiteY38" fmla="*/ 2765368 h 3652058"/>
              <a:gd name="connsiteX39" fmla="*/ 3330633 w 4843550"/>
              <a:gd name="connsiteY39" fmla="*/ 2854037 h 3652058"/>
              <a:gd name="connsiteX40" fmla="*/ 3424844 w 4843550"/>
              <a:gd name="connsiteY40" fmla="*/ 2926080 h 3652058"/>
              <a:gd name="connsiteX41" fmla="*/ 3496888 w 4843550"/>
              <a:gd name="connsiteY41" fmla="*/ 2931622 h 3652058"/>
              <a:gd name="connsiteX42" fmla="*/ 3496888 w 4843550"/>
              <a:gd name="connsiteY42" fmla="*/ 2931622 h 3652058"/>
              <a:gd name="connsiteX43" fmla="*/ 3563390 w 4843550"/>
              <a:gd name="connsiteY43" fmla="*/ 2948248 h 3652058"/>
              <a:gd name="connsiteX44" fmla="*/ 3524597 w 4843550"/>
              <a:gd name="connsiteY44" fmla="*/ 3003666 h 3652058"/>
              <a:gd name="connsiteX45" fmla="*/ 3724102 w 4843550"/>
              <a:gd name="connsiteY45" fmla="*/ 3131128 h 3652058"/>
              <a:gd name="connsiteX46" fmla="*/ 3840480 w 4843550"/>
              <a:gd name="connsiteY46" fmla="*/ 3219797 h 3652058"/>
              <a:gd name="connsiteX47" fmla="*/ 3834939 w 4843550"/>
              <a:gd name="connsiteY47" fmla="*/ 3314008 h 3652058"/>
              <a:gd name="connsiteX48" fmla="*/ 3796146 w 4843550"/>
              <a:gd name="connsiteY48" fmla="*/ 3236422 h 3652058"/>
              <a:gd name="connsiteX49" fmla="*/ 3740728 w 4843550"/>
              <a:gd name="connsiteY49" fmla="*/ 3236422 h 3652058"/>
              <a:gd name="connsiteX50" fmla="*/ 3690851 w 4843550"/>
              <a:gd name="connsiteY50" fmla="*/ 3203171 h 3652058"/>
              <a:gd name="connsiteX51" fmla="*/ 3690851 w 4843550"/>
              <a:gd name="connsiteY51" fmla="*/ 3203171 h 3652058"/>
              <a:gd name="connsiteX52" fmla="*/ 3640975 w 4843550"/>
              <a:gd name="connsiteY52" fmla="*/ 3197629 h 3652058"/>
              <a:gd name="connsiteX53" fmla="*/ 3580015 w 4843550"/>
              <a:gd name="connsiteY53" fmla="*/ 3308466 h 3652058"/>
              <a:gd name="connsiteX54" fmla="*/ 3679768 w 4843550"/>
              <a:gd name="connsiteY54" fmla="*/ 3391593 h 3652058"/>
              <a:gd name="connsiteX55" fmla="*/ 3679768 w 4843550"/>
              <a:gd name="connsiteY55" fmla="*/ 3469178 h 3652058"/>
              <a:gd name="connsiteX56" fmla="*/ 3618808 w 4843550"/>
              <a:gd name="connsiteY56" fmla="*/ 3469178 h 3652058"/>
              <a:gd name="connsiteX57" fmla="*/ 3585557 w 4843550"/>
              <a:gd name="connsiteY57" fmla="*/ 3502429 h 3652058"/>
              <a:gd name="connsiteX58" fmla="*/ 3602182 w 4843550"/>
              <a:gd name="connsiteY58" fmla="*/ 3563389 h 3652058"/>
              <a:gd name="connsiteX59" fmla="*/ 3557848 w 4843550"/>
              <a:gd name="connsiteY59" fmla="*/ 3580015 h 3652058"/>
              <a:gd name="connsiteX60" fmla="*/ 3502430 w 4843550"/>
              <a:gd name="connsiteY60" fmla="*/ 3652058 h 3652058"/>
              <a:gd name="connsiteX61" fmla="*/ 3452553 w 4843550"/>
              <a:gd name="connsiteY61" fmla="*/ 3613266 h 3652058"/>
              <a:gd name="connsiteX62" fmla="*/ 3496888 w 4843550"/>
              <a:gd name="connsiteY62" fmla="*/ 3541222 h 3652058"/>
              <a:gd name="connsiteX63" fmla="*/ 3496888 w 4843550"/>
              <a:gd name="connsiteY63" fmla="*/ 3541222 h 3652058"/>
              <a:gd name="connsiteX64" fmla="*/ 3496888 w 4843550"/>
              <a:gd name="connsiteY64" fmla="*/ 3541222 h 3652058"/>
              <a:gd name="connsiteX65" fmla="*/ 3496888 w 4843550"/>
              <a:gd name="connsiteY65" fmla="*/ 3541222 h 3652058"/>
              <a:gd name="connsiteX66" fmla="*/ 3557848 w 4843550"/>
              <a:gd name="connsiteY66" fmla="*/ 3458095 h 3652058"/>
              <a:gd name="connsiteX67" fmla="*/ 3530139 w 4843550"/>
              <a:gd name="connsiteY67" fmla="*/ 3402677 h 3652058"/>
              <a:gd name="connsiteX68" fmla="*/ 3502430 w 4843550"/>
              <a:gd name="connsiteY68" fmla="*/ 3352800 h 3652058"/>
              <a:gd name="connsiteX69" fmla="*/ 3463637 w 4843550"/>
              <a:gd name="connsiteY69" fmla="*/ 3253048 h 3652058"/>
              <a:gd name="connsiteX70" fmla="*/ 3413760 w 4843550"/>
              <a:gd name="connsiteY70" fmla="*/ 3275215 h 3652058"/>
              <a:gd name="connsiteX71" fmla="*/ 3358342 w 4843550"/>
              <a:gd name="connsiteY71" fmla="*/ 3214255 h 3652058"/>
              <a:gd name="connsiteX72" fmla="*/ 3358342 w 4843550"/>
              <a:gd name="connsiteY72" fmla="*/ 3136669 h 3652058"/>
              <a:gd name="connsiteX73" fmla="*/ 3291840 w 4843550"/>
              <a:gd name="connsiteY73" fmla="*/ 3153295 h 3652058"/>
              <a:gd name="connsiteX74" fmla="*/ 3302924 w 4843550"/>
              <a:gd name="connsiteY74" fmla="*/ 3120044 h 3652058"/>
              <a:gd name="connsiteX75" fmla="*/ 3291840 w 4843550"/>
              <a:gd name="connsiteY75" fmla="*/ 3097877 h 3652058"/>
              <a:gd name="connsiteX76" fmla="*/ 3269673 w 4843550"/>
              <a:gd name="connsiteY76" fmla="*/ 3108960 h 3652058"/>
              <a:gd name="connsiteX77" fmla="*/ 3203171 w 4843550"/>
              <a:gd name="connsiteY77" fmla="*/ 3009208 h 3652058"/>
              <a:gd name="connsiteX78" fmla="*/ 3136670 w 4843550"/>
              <a:gd name="connsiteY78" fmla="*/ 3014749 h 3652058"/>
              <a:gd name="connsiteX79" fmla="*/ 2937164 w 4843550"/>
              <a:gd name="connsiteY79" fmla="*/ 2793077 h 3652058"/>
              <a:gd name="connsiteX80" fmla="*/ 2887288 w 4843550"/>
              <a:gd name="connsiteY80" fmla="*/ 2781993 h 3652058"/>
              <a:gd name="connsiteX81" fmla="*/ 2887288 w 4843550"/>
              <a:gd name="connsiteY81" fmla="*/ 2781993 h 3652058"/>
              <a:gd name="connsiteX82" fmla="*/ 2887288 w 4843550"/>
              <a:gd name="connsiteY82" fmla="*/ 2781993 h 3652058"/>
              <a:gd name="connsiteX83" fmla="*/ 2887288 w 4843550"/>
              <a:gd name="connsiteY83" fmla="*/ 2781993 h 3652058"/>
              <a:gd name="connsiteX84" fmla="*/ 2887288 w 4843550"/>
              <a:gd name="connsiteY84" fmla="*/ 2781993 h 3652058"/>
              <a:gd name="connsiteX85" fmla="*/ 2887288 w 4843550"/>
              <a:gd name="connsiteY85" fmla="*/ 2781993 h 3652058"/>
              <a:gd name="connsiteX86" fmla="*/ 2909455 w 4843550"/>
              <a:gd name="connsiteY86" fmla="*/ 2759826 h 3652058"/>
              <a:gd name="connsiteX87" fmla="*/ 2815244 w 4843550"/>
              <a:gd name="connsiteY87" fmla="*/ 2682240 h 3652058"/>
              <a:gd name="connsiteX88" fmla="*/ 2820786 w 4843550"/>
              <a:gd name="connsiteY88" fmla="*/ 2632364 h 3652058"/>
              <a:gd name="connsiteX89" fmla="*/ 2793077 w 4843550"/>
              <a:gd name="connsiteY89" fmla="*/ 2576946 h 3652058"/>
              <a:gd name="connsiteX90" fmla="*/ 2793077 w 4843550"/>
              <a:gd name="connsiteY90" fmla="*/ 2499360 h 3652058"/>
              <a:gd name="connsiteX91" fmla="*/ 2748742 w 4843550"/>
              <a:gd name="connsiteY91" fmla="*/ 2449484 h 3652058"/>
              <a:gd name="connsiteX92" fmla="*/ 2643448 w 4843550"/>
              <a:gd name="connsiteY92" fmla="*/ 2394066 h 3652058"/>
              <a:gd name="connsiteX93" fmla="*/ 2582488 w 4843550"/>
              <a:gd name="connsiteY93" fmla="*/ 2399608 h 3652058"/>
              <a:gd name="connsiteX94" fmla="*/ 2499360 w 4843550"/>
              <a:gd name="connsiteY94" fmla="*/ 2460568 h 3652058"/>
              <a:gd name="connsiteX95" fmla="*/ 2316480 w 4843550"/>
              <a:gd name="connsiteY95" fmla="*/ 2527069 h 3652058"/>
              <a:gd name="connsiteX96" fmla="*/ 2294313 w 4843550"/>
              <a:gd name="connsiteY96" fmla="*/ 2560320 h 3652058"/>
              <a:gd name="connsiteX97" fmla="*/ 2227811 w 4843550"/>
              <a:gd name="connsiteY97" fmla="*/ 2565862 h 3652058"/>
              <a:gd name="connsiteX98" fmla="*/ 2105891 w 4843550"/>
              <a:gd name="connsiteY98" fmla="*/ 2477193 h 3652058"/>
              <a:gd name="connsiteX99" fmla="*/ 2056015 w 4843550"/>
              <a:gd name="connsiteY99" fmla="*/ 2482735 h 3652058"/>
              <a:gd name="connsiteX100" fmla="*/ 1983971 w 4843550"/>
              <a:gd name="connsiteY100" fmla="*/ 2421775 h 3652058"/>
              <a:gd name="connsiteX101" fmla="*/ 1823259 w 4843550"/>
              <a:gd name="connsiteY101" fmla="*/ 2510444 h 3652058"/>
              <a:gd name="connsiteX102" fmla="*/ 1862051 w 4843550"/>
              <a:gd name="connsiteY102" fmla="*/ 2621280 h 3652058"/>
              <a:gd name="connsiteX103" fmla="*/ 1823259 w 4843550"/>
              <a:gd name="connsiteY103" fmla="*/ 2698866 h 3652058"/>
              <a:gd name="connsiteX104" fmla="*/ 1662546 w 4843550"/>
              <a:gd name="connsiteY104" fmla="*/ 2748742 h 3652058"/>
              <a:gd name="connsiteX105" fmla="*/ 1485208 w 4843550"/>
              <a:gd name="connsiteY105" fmla="*/ 2770909 h 3652058"/>
              <a:gd name="connsiteX106" fmla="*/ 1451957 w 4843550"/>
              <a:gd name="connsiteY106" fmla="*/ 2837411 h 3652058"/>
              <a:gd name="connsiteX107" fmla="*/ 1368830 w 4843550"/>
              <a:gd name="connsiteY107" fmla="*/ 2815244 h 3652058"/>
              <a:gd name="connsiteX108" fmla="*/ 1274619 w 4843550"/>
              <a:gd name="connsiteY108" fmla="*/ 2804160 h 3652058"/>
              <a:gd name="connsiteX109" fmla="*/ 1163782 w 4843550"/>
              <a:gd name="connsiteY109" fmla="*/ 2831869 h 3652058"/>
              <a:gd name="connsiteX110" fmla="*/ 1086197 w 4843550"/>
              <a:gd name="connsiteY110" fmla="*/ 2931622 h 3652058"/>
              <a:gd name="connsiteX111" fmla="*/ 1058488 w 4843550"/>
              <a:gd name="connsiteY111" fmla="*/ 2970415 h 3652058"/>
              <a:gd name="connsiteX112" fmla="*/ 1058488 w 4843550"/>
              <a:gd name="connsiteY112" fmla="*/ 2970415 h 3652058"/>
              <a:gd name="connsiteX113" fmla="*/ 1058488 w 4843550"/>
              <a:gd name="connsiteY113" fmla="*/ 2970415 h 3652058"/>
              <a:gd name="connsiteX114" fmla="*/ 1058488 w 4843550"/>
              <a:gd name="connsiteY114" fmla="*/ 2970415 h 3652058"/>
              <a:gd name="connsiteX115" fmla="*/ 1058488 w 4843550"/>
              <a:gd name="connsiteY115" fmla="*/ 2970415 h 3652058"/>
              <a:gd name="connsiteX116" fmla="*/ 1019695 w 4843550"/>
              <a:gd name="connsiteY116" fmla="*/ 3014749 h 3652058"/>
              <a:gd name="connsiteX117" fmla="*/ 847899 w 4843550"/>
              <a:gd name="connsiteY117" fmla="*/ 2970415 h 3652058"/>
              <a:gd name="connsiteX118" fmla="*/ 831273 w 4843550"/>
              <a:gd name="connsiteY118" fmla="*/ 2809702 h 3652058"/>
              <a:gd name="connsiteX119" fmla="*/ 764771 w 4843550"/>
              <a:gd name="connsiteY119" fmla="*/ 2732117 h 3652058"/>
              <a:gd name="connsiteX120" fmla="*/ 670560 w 4843550"/>
              <a:gd name="connsiteY120" fmla="*/ 2709949 h 3652058"/>
              <a:gd name="connsiteX121" fmla="*/ 532015 w 4843550"/>
              <a:gd name="connsiteY121" fmla="*/ 2743200 h 3652058"/>
              <a:gd name="connsiteX122" fmla="*/ 421179 w 4843550"/>
              <a:gd name="connsiteY122" fmla="*/ 2793077 h 3652058"/>
              <a:gd name="connsiteX123" fmla="*/ 310342 w 4843550"/>
              <a:gd name="connsiteY123" fmla="*/ 2809702 h 3652058"/>
              <a:gd name="connsiteX124" fmla="*/ 171797 w 4843550"/>
              <a:gd name="connsiteY124" fmla="*/ 2826328 h 3652058"/>
              <a:gd name="connsiteX125" fmla="*/ 49877 w 4843550"/>
              <a:gd name="connsiteY125" fmla="*/ 2826328 h 3652058"/>
              <a:gd name="connsiteX126" fmla="*/ 60960 w 4843550"/>
              <a:gd name="connsiteY126" fmla="*/ 2776451 h 3652058"/>
              <a:gd name="connsiteX127" fmla="*/ 5542 w 4843550"/>
              <a:gd name="connsiteY127" fmla="*/ 2776451 h 3652058"/>
              <a:gd name="connsiteX128" fmla="*/ 33251 w 4843550"/>
              <a:gd name="connsiteY128" fmla="*/ 2721033 h 3652058"/>
              <a:gd name="connsiteX129" fmla="*/ 0 w 4843550"/>
              <a:gd name="connsiteY129" fmla="*/ 2709949 h 3652058"/>
              <a:gd name="connsiteX130" fmla="*/ 83128 w 4843550"/>
              <a:gd name="connsiteY130" fmla="*/ 2593571 h 3652058"/>
              <a:gd name="connsiteX131" fmla="*/ 221673 w 4843550"/>
              <a:gd name="connsiteY131" fmla="*/ 2405149 h 3652058"/>
              <a:gd name="connsiteX132" fmla="*/ 277091 w 4843550"/>
              <a:gd name="connsiteY132" fmla="*/ 2216728 h 3652058"/>
              <a:gd name="connsiteX133" fmla="*/ 315884 w 4843550"/>
              <a:gd name="connsiteY133" fmla="*/ 2050473 h 3652058"/>
              <a:gd name="connsiteX134" fmla="*/ 293717 w 4843550"/>
              <a:gd name="connsiteY134" fmla="*/ 2000597 h 3652058"/>
              <a:gd name="connsiteX135" fmla="*/ 365760 w 4843550"/>
              <a:gd name="connsiteY135" fmla="*/ 1956262 h 3652058"/>
              <a:gd name="connsiteX136" fmla="*/ 432262 w 4843550"/>
              <a:gd name="connsiteY136" fmla="*/ 2006138 h 3652058"/>
              <a:gd name="connsiteX137" fmla="*/ 465513 w 4843550"/>
              <a:gd name="connsiteY137" fmla="*/ 1934095 h 3652058"/>
              <a:gd name="connsiteX138" fmla="*/ 526473 w 4843550"/>
              <a:gd name="connsiteY138" fmla="*/ 1939637 h 3652058"/>
              <a:gd name="connsiteX139" fmla="*/ 587433 w 4843550"/>
              <a:gd name="connsiteY139" fmla="*/ 2011680 h 3652058"/>
              <a:gd name="connsiteX140" fmla="*/ 753688 w 4843550"/>
              <a:gd name="connsiteY140" fmla="*/ 2050473 h 3652058"/>
              <a:gd name="connsiteX141" fmla="*/ 914400 w 4843550"/>
              <a:gd name="connsiteY141" fmla="*/ 2155768 h 3652058"/>
              <a:gd name="connsiteX142" fmla="*/ 1003070 w 4843550"/>
              <a:gd name="connsiteY142" fmla="*/ 2150226 h 3652058"/>
              <a:gd name="connsiteX143" fmla="*/ 1130531 w 4843550"/>
              <a:gd name="connsiteY143" fmla="*/ 2227811 h 3652058"/>
              <a:gd name="connsiteX144" fmla="*/ 1291244 w 4843550"/>
              <a:gd name="connsiteY144" fmla="*/ 2255520 h 3652058"/>
              <a:gd name="connsiteX145" fmla="*/ 1418706 w 4843550"/>
              <a:gd name="connsiteY145" fmla="*/ 1923011 h 3652058"/>
              <a:gd name="connsiteX146" fmla="*/ 1457499 w 4843550"/>
              <a:gd name="connsiteY146" fmla="*/ 1767840 h 3652058"/>
              <a:gd name="connsiteX147" fmla="*/ 1363288 w 4843550"/>
              <a:gd name="connsiteY147" fmla="*/ 1645920 h 3652058"/>
              <a:gd name="connsiteX148" fmla="*/ 1407622 w 4843550"/>
              <a:gd name="connsiteY148" fmla="*/ 1562793 h 3652058"/>
              <a:gd name="connsiteX149" fmla="*/ 1136073 w 4843550"/>
              <a:gd name="connsiteY149" fmla="*/ 1357746 h 3652058"/>
              <a:gd name="connsiteX150" fmla="*/ 1158240 w 4843550"/>
              <a:gd name="connsiteY150" fmla="*/ 1241368 h 3652058"/>
              <a:gd name="connsiteX151" fmla="*/ 1341120 w 4843550"/>
              <a:gd name="connsiteY151" fmla="*/ 1257993 h 3652058"/>
              <a:gd name="connsiteX152" fmla="*/ 1379913 w 4843550"/>
              <a:gd name="connsiteY152" fmla="*/ 1352204 h 3652058"/>
              <a:gd name="connsiteX153" fmla="*/ 1451957 w 4843550"/>
              <a:gd name="connsiteY153" fmla="*/ 1335578 h 3652058"/>
              <a:gd name="connsiteX154" fmla="*/ 1518459 w 4843550"/>
              <a:gd name="connsiteY154" fmla="*/ 1374371 h 3652058"/>
              <a:gd name="connsiteX155" fmla="*/ 1529542 w 4843550"/>
              <a:gd name="connsiteY155" fmla="*/ 1235826 h 3652058"/>
              <a:gd name="connsiteX156" fmla="*/ 1507375 w 4843550"/>
              <a:gd name="connsiteY156" fmla="*/ 1158240 h 3652058"/>
              <a:gd name="connsiteX157" fmla="*/ 1623753 w 4843550"/>
              <a:gd name="connsiteY157" fmla="*/ 1180408 h 3652058"/>
              <a:gd name="connsiteX158" fmla="*/ 1590502 w 4843550"/>
              <a:gd name="connsiteY158" fmla="*/ 1263535 h 3652058"/>
              <a:gd name="connsiteX159" fmla="*/ 1690255 w 4843550"/>
              <a:gd name="connsiteY159" fmla="*/ 1285702 h 3652058"/>
              <a:gd name="connsiteX160" fmla="*/ 1817717 w 4843550"/>
              <a:gd name="connsiteY160" fmla="*/ 1296786 h 3652058"/>
              <a:gd name="connsiteX161" fmla="*/ 1773382 w 4843550"/>
              <a:gd name="connsiteY161" fmla="*/ 1252451 h 3652058"/>
              <a:gd name="connsiteX162" fmla="*/ 1801091 w 4843550"/>
              <a:gd name="connsiteY162" fmla="*/ 1208117 h 3652058"/>
              <a:gd name="connsiteX163" fmla="*/ 1950720 w 4843550"/>
              <a:gd name="connsiteY163" fmla="*/ 1180408 h 3652058"/>
              <a:gd name="connsiteX164" fmla="*/ 1983971 w 4843550"/>
              <a:gd name="connsiteY164" fmla="*/ 1058488 h 3652058"/>
              <a:gd name="connsiteX165" fmla="*/ 2211186 w 4843550"/>
              <a:gd name="connsiteY165" fmla="*/ 1030778 h 3652058"/>
              <a:gd name="connsiteX166" fmla="*/ 2244437 w 4843550"/>
              <a:gd name="connsiteY166" fmla="*/ 1058488 h 3652058"/>
              <a:gd name="connsiteX167" fmla="*/ 2344190 w 4843550"/>
              <a:gd name="connsiteY167" fmla="*/ 986444 h 3652058"/>
              <a:gd name="connsiteX168" fmla="*/ 2283230 w 4843550"/>
              <a:gd name="connsiteY168" fmla="*/ 958735 h 3652058"/>
              <a:gd name="connsiteX169" fmla="*/ 2421775 w 4843550"/>
              <a:gd name="connsiteY169" fmla="*/ 770313 h 3652058"/>
              <a:gd name="connsiteX170" fmla="*/ 2510444 w 4843550"/>
              <a:gd name="connsiteY170" fmla="*/ 737062 h 3652058"/>
              <a:gd name="connsiteX171" fmla="*/ 2637906 w 4843550"/>
              <a:gd name="connsiteY171" fmla="*/ 759229 h 3652058"/>
              <a:gd name="connsiteX172" fmla="*/ 2671157 w 4843550"/>
              <a:gd name="connsiteY172" fmla="*/ 775855 h 3652058"/>
              <a:gd name="connsiteX173" fmla="*/ 2704408 w 4843550"/>
              <a:gd name="connsiteY173" fmla="*/ 714895 h 3652058"/>
              <a:gd name="connsiteX174" fmla="*/ 2770910 w 4843550"/>
              <a:gd name="connsiteY174" fmla="*/ 714895 h 3652058"/>
              <a:gd name="connsiteX175" fmla="*/ 2826328 w 4843550"/>
              <a:gd name="connsiteY175" fmla="*/ 770313 h 3652058"/>
              <a:gd name="connsiteX176" fmla="*/ 2842953 w 4843550"/>
              <a:gd name="connsiteY176" fmla="*/ 692728 h 3652058"/>
              <a:gd name="connsiteX177" fmla="*/ 2970415 w 4843550"/>
              <a:gd name="connsiteY177" fmla="*/ 742604 h 3652058"/>
              <a:gd name="connsiteX178" fmla="*/ 2870662 w 4843550"/>
              <a:gd name="connsiteY178" fmla="*/ 609600 h 3652058"/>
              <a:gd name="connsiteX179" fmla="*/ 2881746 w 4843550"/>
              <a:gd name="connsiteY179" fmla="*/ 482138 h 3652058"/>
              <a:gd name="connsiteX180" fmla="*/ 2865120 w 4843550"/>
              <a:gd name="connsiteY180" fmla="*/ 371302 h 3652058"/>
              <a:gd name="connsiteX181" fmla="*/ 2842953 w 4843550"/>
              <a:gd name="connsiteY181" fmla="*/ 365760 h 3652058"/>
              <a:gd name="connsiteX182" fmla="*/ 2887288 w 4843550"/>
              <a:gd name="connsiteY182" fmla="*/ 193964 h 3652058"/>
              <a:gd name="connsiteX183" fmla="*/ 3097877 w 4843550"/>
              <a:gd name="connsiteY183" fmla="*/ 11084 h 3652058"/>
              <a:gd name="connsiteX184" fmla="*/ 3153295 w 4843550"/>
              <a:gd name="connsiteY184" fmla="*/ 0 h 3652058"/>
              <a:gd name="connsiteX185" fmla="*/ 3097877 w 4843550"/>
              <a:gd name="connsiteY185" fmla="*/ 227215 h 3652058"/>
              <a:gd name="connsiteX186" fmla="*/ 3164379 w 4843550"/>
              <a:gd name="connsiteY186" fmla="*/ 260466 h 3652058"/>
              <a:gd name="connsiteX187" fmla="*/ 3147753 w 4843550"/>
              <a:gd name="connsiteY187" fmla="*/ 304800 h 3652058"/>
              <a:gd name="connsiteX188" fmla="*/ 3003666 w 4843550"/>
              <a:gd name="connsiteY188" fmla="*/ 393469 h 3652058"/>
              <a:gd name="connsiteX189" fmla="*/ 3003666 w 4843550"/>
              <a:gd name="connsiteY189" fmla="*/ 532015 h 3652058"/>
              <a:gd name="connsiteX190" fmla="*/ 3103419 w 4843550"/>
              <a:gd name="connsiteY190" fmla="*/ 648393 h 3652058"/>
              <a:gd name="connsiteX191" fmla="*/ 3131128 w 4843550"/>
              <a:gd name="connsiteY191" fmla="*/ 720437 h 3652058"/>
              <a:gd name="connsiteX192" fmla="*/ 3280757 w 4843550"/>
              <a:gd name="connsiteY192" fmla="*/ 642851 h 3652058"/>
              <a:gd name="connsiteX193" fmla="*/ 3419302 w 4843550"/>
              <a:gd name="connsiteY193" fmla="*/ 742604 h 3652058"/>
              <a:gd name="connsiteX194" fmla="*/ 3491346 w 4843550"/>
              <a:gd name="connsiteY194" fmla="*/ 798022 h 3652058"/>
              <a:gd name="connsiteX195" fmla="*/ 3502430 w 4843550"/>
              <a:gd name="connsiteY195" fmla="*/ 742604 h 3652058"/>
              <a:gd name="connsiteX196" fmla="*/ 3635433 w 4843550"/>
              <a:gd name="connsiteY196" fmla="*/ 698269 h 3652058"/>
              <a:gd name="connsiteX197" fmla="*/ 3701935 w 4843550"/>
              <a:gd name="connsiteY197" fmla="*/ 648393 h 3652058"/>
              <a:gd name="connsiteX198" fmla="*/ 3906982 w 4843550"/>
              <a:gd name="connsiteY198" fmla="*/ 604058 h 3652058"/>
              <a:gd name="connsiteX199" fmla="*/ 3923608 w 4843550"/>
              <a:gd name="connsiteY199" fmla="*/ 687186 h 3652058"/>
              <a:gd name="connsiteX200" fmla="*/ 3995651 w 4843550"/>
              <a:gd name="connsiteY200" fmla="*/ 681644 h 3652058"/>
              <a:gd name="connsiteX201" fmla="*/ 4084320 w 4843550"/>
              <a:gd name="connsiteY201" fmla="*/ 576349 h 3652058"/>
              <a:gd name="connsiteX0" fmla="*/ 4084320 w 4843550"/>
              <a:gd name="connsiteY0" fmla="*/ 576349 h 3652058"/>
              <a:gd name="connsiteX1" fmla="*/ 4184073 w 4843550"/>
              <a:gd name="connsiteY1" fmla="*/ 931026 h 3652058"/>
              <a:gd name="connsiteX2" fmla="*/ 4217324 w 4843550"/>
              <a:gd name="connsiteY2" fmla="*/ 1158240 h 3652058"/>
              <a:gd name="connsiteX3" fmla="*/ 4184073 w 4843550"/>
              <a:gd name="connsiteY3" fmla="*/ 1252451 h 3652058"/>
              <a:gd name="connsiteX4" fmla="*/ 4123113 w 4843550"/>
              <a:gd name="connsiteY4" fmla="*/ 1352204 h 3652058"/>
              <a:gd name="connsiteX5" fmla="*/ 4123113 w 4843550"/>
              <a:gd name="connsiteY5" fmla="*/ 1435331 h 3652058"/>
              <a:gd name="connsiteX6" fmla="*/ 4233950 w 4843550"/>
              <a:gd name="connsiteY6" fmla="*/ 1551709 h 3652058"/>
              <a:gd name="connsiteX7" fmla="*/ 4782590 w 4843550"/>
              <a:gd name="connsiteY7" fmla="*/ 2039389 h 3652058"/>
              <a:gd name="connsiteX8" fmla="*/ 4826924 w 4843550"/>
              <a:gd name="connsiteY8" fmla="*/ 2150226 h 3652058"/>
              <a:gd name="connsiteX9" fmla="*/ 4843550 w 4843550"/>
              <a:gd name="connsiteY9" fmla="*/ 2211186 h 3652058"/>
              <a:gd name="connsiteX10" fmla="*/ 4838008 w 4843550"/>
              <a:gd name="connsiteY10" fmla="*/ 2277688 h 3652058"/>
              <a:gd name="connsiteX11" fmla="*/ 4804757 w 4843550"/>
              <a:gd name="connsiteY11" fmla="*/ 2338648 h 3652058"/>
              <a:gd name="connsiteX12" fmla="*/ 4754880 w 4843550"/>
              <a:gd name="connsiteY12" fmla="*/ 2399608 h 3652058"/>
              <a:gd name="connsiteX13" fmla="*/ 4666211 w 4843550"/>
              <a:gd name="connsiteY13" fmla="*/ 2427317 h 3652058"/>
              <a:gd name="connsiteX14" fmla="*/ 4533208 w 4843550"/>
              <a:gd name="connsiteY14" fmla="*/ 2427317 h 3652058"/>
              <a:gd name="connsiteX15" fmla="*/ 4233950 w 4843550"/>
              <a:gd name="connsiteY15" fmla="*/ 2405149 h 3652058"/>
              <a:gd name="connsiteX16" fmla="*/ 4145280 w 4843550"/>
              <a:gd name="connsiteY16" fmla="*/ 2405149 h 3652058"/>
              <a:gd name="connsiteX17" fmla="*/ 3901440 w 4843550"/>
              <a:gd name="connsiteY17" fmla="*/ 2421775 h 3652058"/>
              <a:gd name="connsiteX18" fmla="*/ 3635433 w 4843550"/>
              <a:gd name="connsiteY18" fmla="*/ 2449484 h 3652058"/>
              <a:gd name="connsiteX19" fmla="*/ 3413760 w 4843550"/>
              <a:gd name="connsiteY19" fmla="*/ 2471651 h 3652058"/>
              <a:gd name="connsiteX20" fmla="*/ 3413760 w 4843550"/>
              <a:gd name="connsiteY20" fmla="*/ 2355273 h 3652058"/>
              <a:gd name="connsiteX21" fmla="*/ 3352800 w 4843550"/>
              <a:gd name="connsiteY21" fmla="*/ 2305397 h 3652058"/>
              <a:gd name="connsiteX22" fmla="*/ 3275215 w 4843550"/>
              <a:gd name="connsiteY22" fmla="*/ 2382982 h 3652058"/>
              <a:gd name="connsiteX23" fmla="*/ 3241964 w 4843550"/>
              <a:gd name="connsiteY23" fmla="*/ 2366357 h 3652058"/>
              <a:gd name="connsiteX24" fmla="*/ 3236422 w 4843550"/>
              <a:gd name="connsiteY24" fmla="*/ 2272146 h 3652058"/>
              <a:gd name="connsiteX25" fmla="*/ 3297382 w 4843550"/>
              <a:gd name="connsiteY25" fmla="*/ 2233353 h 3652058"/>
              <a:gd name="connsiteX26" fmla="*/ 3297382 w 4843550"/>
              <a:gd name="connsiteY26" fmla="*/ 2233353 h 3652058"/>
              <a:gd name="connsiteX27" fmla="*/ 3169920 w 4843550"/>
              <a:gd name="connsiteY27" fmla="*/ 2233353 h 3652058"/>
              <a:gd name="connsiteX28" fmla="*/ 3136670 w 4843550"/>
              <a:gd name="connsiteY28" fmla="*/ 2255520 h 3652058"/>
              <a:gd name="connsiteX29" fmla="*/ 3120044 w 4843550"/>
              <a:gd name="connsiteY29" fmla="*/ 2238895 h 3652058"/>
              <a:gd name="connsiteX30" fmla="*/ 3048000 w 4843550"/>
              <a:gd name="connsiteY30" fmla="*/ 2272146 h 3652058"/>
              <a:gd name="connsiteX31" fmla="*/ 3120044 w 4843550"/>
              <a:gd name="connsiteY31" fmla="*/ 2344189 h 3652058"/>
              <a:gd name="connsiteX32" fmla="*/ 3053542 w 4843550"/>
              <a:gd name="connsiteY32" fmla="*/ 2388524 h 3652058"/>
              <a:gd name="connsiteX33" fmla="*/ 3064626 w 4843550"/>
              <a:gd name="connsiteY33" fmla="*/ 2455026 h 3652058"/>
              <a:gd name="connsiteX34" fmla="*/ 3092335 w 4843550"/>
              <a:gd name="connsiteY34" fmla="*/ 2515986 h 3652058"/>
              <a:gd name="connsiteX35" fmla="*/ 3158837 w 4843550"/>
              <a:gd name="connsiteY35" fmla="*/ 2538153 h 3652058"/>
              <a:gd name="connsiteX36" fmla="*/ 3186546 w 4843550"/>
              <a:gd name="connsiteY36" fmla="*/ 2576946 h 3652058"/>
              <a:gd name="connsiteX37" fmla="*/ 3236422 w 4843550"/>
              <a:gd name="connsiteY37" fmla="*/ 2615738 h 3652058"/>
              <a:gd name="connsiteX38" fmla="*/ 3253048 w 4843550"/>
              <a:gd name="connsiteY38" fmla="*/ 2765368 h 3652058"/>
              <a:gd name="connsiteX39" fmla="*/ 3330633 w 4843550"/>
              <a:gd name="connsiteY39" fmla="*/ 2854037 h 3652058"/>
              <a:gd name="connsiteX40" fmla="*/ 3424844 w 4843550"/>
              <a:gd name="connsiteY40" fmla="*/ 2926080 h 3652058"/>
              <a:gd name="connsiteX41" fmla="*/ 3496888 w 4843550"/>
              <a:gd name="connsiteY41" fmla="*/ 2931622 h 3652058"/>
              <a:gd name="connsiteX42" fmla="*/ 3496888 w 4843550"/>
              <a:gd name="connsiteY42" fmla="*/ 2931622 h 3652058"/>
              <a:gd name="connsiteX43" fmla="*/ 3563390 w 4843550"/>
              <a:gd name="connsiteY43" fmla="*/ 2948248 h 3652058"/>
              <a:gd name="connsiteX44" fmla="*/ 3524597 w 4843550"/>
              <a:gd name="connsiteY44" fmla="*/ 3003666 h 3652058"/>
              <a:gd name="connsiteX45" fmla="*/ 3724102 w 4843550"/>
              <a:gd name="connsiteY45" fmla="*/ 3131128 h 3652058"/>
              <a:gd name="connsiteX46" fmla="*/ 3840480 w 4843550"/>
              <a:gd name="connsiteY46" fmla="*/ 3219797 h 3652058"/>
              <a:gd name="connsiteX47" fmla="*/ 3834939 w 4843550"/>
              <a:gd name="connsiteY47" fmla="*/ 3314008 h 3652058"/>
              <a:gd name="connsiteX48" fmla="*/ 3796146 w 4843550"/>
              <a:gd name="connsiteY48" fmla="*/ 3236422 h 3652058"/>
              <a:gd name="connsiteX49" fmla="*/ 3740728 w 4843550"/>
              <a:gd name="connsiteY49" fmla="*/ 3236422 h 3652058"/>
              <a:gd name="connsiteX50" fmla="*/ 3690851 w 4843550"/>
              <a:gd name="connsiteY50" fmla="*/ 3203171 h 3652058"/>
              <a:gd name="connsiteX51" fmla="*/ 3690851 w 4843550"/>
              <a:gd name="connsiteY51" fmla="*/ 3203171 h 3652058"/>
              <a:gd name="connsiteX52" fmla="*/ 3640975 w 4843550"/>
              <a:gd name="connsiteY52" fmla="*/ 3197629 h 3652058"/>
              <a:gd name="connsiteX53" fmla="*/ 3580015 w 4843550"/>
              <a:gd name="connsiteY53" fmla="*/ 3308466 h 3652058"/>
              <a:gd name="connsiteX54" fmla="*/ 3679768 w 4843550"/>
              <a:gd name="connsiteY54" fmla="*/ 3391593 h 3652058"/>
              <a:gd name="connsiteX55" fmla="*/ 3679768 w 4843550"/>
              <a:gd name="connsiteY55" fmla="*/ 3469178 h 3652058"/>
              <a:gd name="connsiteX56" fmla="*/ 3618808 w 4843550"/>
              <a:gd name="connsiteY56" fmla="*/ 3469178 h 3652058"/>
              <a:gd name="connsiteX57" fmla="*/ 3585557 w 4843550"/>
              <a:gd name="connsiteY57" fmla="*/ 3502429 h 3652058"/>
              <a:gd name="connsiteX58" fmla="*/ 3602182 w 4843550"/>
              <a:gd name="connsiteY58" fmla="*/ 3563389 h 3652058"/>
              <a:gd name="connsiteX59" fmla="*/ 3557848 w 4843550"/>
              <a:gd name="connsiteY59" fmla="*/ 3580015 h 3652058"/>
              <a:gd name="connsiteX60" fmla="*/ 3502430 w 4843550"/>
              <a:gd name="connsiteY60" fmla="*/ 3652058 h 3652058"/>
              <a:gd name="connsiteX61" fmla="*/ 3452553 w 4843550"/>
              <a:gd name="connsiteY61" fmla="*/ 3613266 h 3652058"/>
              <a:gd name="connsiteX62" fmla="*/ 3496888 w 4843550"/>
              <a:gd name="connsiteY62" fmla="*/ 3541222 h 3652058"/>
              <a:gd name="connsiteX63" fmla="*/ 3496888 w 4843550"/>
              <a:gd name="connsiteY63" fmla="*/ 3541222 h 3652058"/>
              <a:gd name="connsiteX64" fmla="*/ 3496888 w 4843550"/>
              <a:gd name="connsiteY64" fmla="*/ 3541222 h 3652058"/>
              <a:gd name="connsiteX65" fmla="*/ 3496888 w 4843550"/>
              <a:gd name="connsiteY65" fmla="*/ 3541222 h 3652058"/>
              <a:gd name="connsiteX66" fmla="*/ 3557848 w 4843550"/>
              <a:gd name="connsiteY66" fmla="*/ 3458095 h 3652058"/>
              <a:gd name="connsiteX67" fmla="*/ 3530139 w 4843550"/>
              <a:gd name="connsiteY67" fmla="*/ 3402677 h 3652058"/>
              <a:gd name="connsiteX68" fmla="*/ 3502430 w 4843550"/>
              <a:gd name="connsiteY68" fmla="*/ 3352800 h 3652058"/>
              <a:gd name="connsiteX69" fmla="*/ 3463637 w 4843550"/>
              <a:gd name="connsiteY69" fmla="*/ 3253048 h 3652058"/>
              <a:gd name="connsiteX70" fmla="*/ 3413760 w 4843550"/>
              <a:gd name="connsiteY70" fmla="*/ 3275215 h 3652058"/>
              <a:gd name="connsiteX71" fmla="*/ 3358342 w 4843550"/>
              <a:gd name="connsiteY71" fmla="*/ 3214255 h 3652058"/>
              <a:gd name="connsiteX72" fmla="*/ 3358342 w 4843550"/>
              <a:gd name="connsiteY72" fmla="*/ 3136669 h 3652058"/>
              <a:gd name="connsiteX73" fmla="*/ 3291840 w 4843550"/>
              <a:gd name="connsiteY73" fmla="*/ 3153295 h 3652058"/>
              <a:gd name="connsiteX74" fmla="*/ 3302924 w 4843550"/>
              <a:gd name="connsiteY74" fmla="*/ 3120044 h 3652058"/>
              <a:gd name="connsiteX75" fmla="*/ 3291840 w 4843550"/>
              <a:gd name="connsiteY75" fmla="*/ 3097877 h 3652058"/>
              <a:gd name="connsiteX76" fmla="*/ 3269673 w 4843550"/>
              <a:gd name="connsiteY76" fmla="*/ 3108960 h 3652058"/>
              <a:gd name="connsiteX77" fmla="*/ 3203171 w 4843550"/>
              <a:gd name="connsiteY77" fmla="*/ 3009208 h 3652058"/>
              <a:gd name="connsiteX78" fmla="*/ 3136670 w 4843550"/>
              <a:gd name="connsiteY78" fmla="*/ 3014749 h 3652058"/>
              <a:gd name="connsiteX79" fmla="*/ 2937164 w 4843550"/>
              <a:gd name="connsiteY79" fmla="*/ 2793077 h 3652058"/>
              <a:gd name="connsiteX80" fmla="*/ 2887288 w 4843550"/>
              <a:gd name="connsiteY80" fmla="*/ 2781993 h 3652058"/>
              <a:gd name="connsiteX81" fmla="*/ 2887288 w 4843550"/>
              <a:gd name="connsiteY81" fmla="*/ 2781993 h 3652058"/>
              <a:gd name="connsiteX82" fmla="*/ 2887288 w 4843550"/>
              <a:gd name="connsiteY82" fmla="*/ 2781993 h 3652058"/>
              <a:gd name="connsiteX83" fmla="*/ 2887288 w 4843550"/>
              <a:gd name="connsiteY83" fmla="*/ 2781993 h 3652058"/>
              <a:gd name="connsiteX84" fmla="*/ 2887288 w 4843550"/>
              <a:gd name="connsiteY84" fmla="*/ 2781993 h 3652058"/>
              <a:gd name="connsiteX85" fmla="*/ 2887288 w 4843550"/>
              <a:gd name="connsiteY85" fmla="*/ 2781993 h 3652058"/>
              <a:gd name="connsiteX86" fmla="*/ 2909455 w 4843550"/>
              <a:gd name="connsiteY86" fmla="*/ 2759826 h 3652058"/>
              <a:gd name="connsiteX87" fmla="*/ 2815244 w 4843550"/>
              <a:gd name="connsiteY87" fmla="*/ 2682240 h 3652058"/>
              <a:gd name="connsiteX88" fmla="*/ 2820786 w 4843550"/>
              <a:gd name="connsiteY88" fmla="*/ 2632364 h 3652058"/>
              <a:gd name="connsiteX89" fmla="*/ 2793077 w 4843550"/>
              <a:gd name="connsiteY89" fmla="*/ 2576946 h 3652058"/>
              <a:gd name="connsiteX90" fmla="*/ 2793077 w 4843550"/>
              <a:gd name="connsiteY90" fmla="*/ 2499360 h 3652058"/>
              <a:gd name="connsiteX91" fmla="*/ 2748742 w 4843550"/>
              <a:gd name="connsiteY91" fmla="*/ 2449484 h 3652058"/>
              <a:gd name="connsiteX92" fmla="*/ 2643448 w 4843550"/>
              <a:gd name="connsiteY92" fmla="*/ 2394066 h 3652058"/>
              <a:gd name="connsiteX93" fmla="*/ 2582488 w 4843550"/>
              <a:gd name="connsiteY93" fmla="*/ 2399608 h 3652058"/>
              <a:gd name="connsiteX94" fmla="*/ 2499360 w 4843550"/>
              <a:gd name="connsiteY94" fmla="*/ 2460568 h 3652058"/>
              <a:gd name="connsiteX95" fmla="*/ 2316480 w 4843550"/>
              <a:gd name="connsiteY95" fmla="*/ 2527069 h 3652058"/>
              <a:gd name="connsiteX96" fmla="*/ 2294313 w 4843550"/>
              <a:gd name="connsiteY96" fmla="*/ 2560320 h 3652058"/>
              <a:gd name="connsiteX97" fmla="*/ 2227811 w 4843550"/>
              <a:gd name="connsiteY97" fmla="*/ 2565862 h 3652058"/>
              <a:gd name="connsiteX98" fmla="*/ 2105891 w 4843550"/>
              <a:gd name="connsiteY98" fmla="*/ 2477193 h 3652058"/>
              <a:gd name="connsiteX99" fmla="*/ 2056015 w 4843550"/>
              <a:gd name="connsiteY99" fmla="*/ 2482735 h 3652058"/>
              <a:gd name="connsiteX100" fmla="*/ 1983971 w 4843550"/>
              <a:gd name="connsiteY100" fmla="*/ 2421775 h 3652058"/>
              <a:gd name="connsiteX101" fmla="*/ 1823259 w 4843550"/>
              <a:gd name="connsiteY101" fmla="*/ 2510444 h 3652058"/>
              <a:gd name="connsiteX102" fmla="*/ 1862051 w 4843550"/>
              <a:gd name="connsiteY102" fmla="*/ 2621280 h 3652058"/>
              <a:gd name="connsiteX103" fmla="*/ 1823259 w 4843550"/>
              <a:gd name="connsiteY103" fmla="*/ 2698866 h 3652058"/>
              <a:gd name="connsiteX104" fmla="*/ 1662546 w 4843550"/>
              <a:gd name="connsiteY104" fmla="*/ 2748742 h 3652058"/>
              <a:gd name="connsiteX105" fmla="*/ 1485208 w 4843550"/>
              <a:gd name="connsiteY105" fmla="*/ 2770909 h 3652058"/>
              <a:gd name="connsiteX106" fmla="*/ 1451957 w 4843550"/>
              <a:gd name="connsiteY106" fmla="*/ 2837411 h 3652058"/>
              <a:gd name="connsiteX107" fmla="*/ 1368830 w 4843550"/>
              <a:gd name="connsiteY107" fmla="*/ 2815244 h 3652058"/>
              <a:gd name="connsiteX108" fmla="*/ 1274619 w 4843550"/>
              <a:gd name="connsiteY108" fmla="*/ 2804160 h 3652058"/>
              <a:gd name="connsiteX109" fmla="*/ 1163782 w 4843550"/>
              <a:gd name="connsiteY109" fmla="*/ 2831869 h 3652058"/>
              <a:gd name="connsiteX110" fmla="*/ 1086197 w 4843550"/>
              <a:gd name="connsiteY110" fmla="*/ 2931622 h 3652058"/>
              <a:gd name="connsiteX111" fmla="*/ 1058488 w 4843550"/>
              <a:gd name="connsiteY111" fmla="*/ 2970415 h 3652058"/>
              <a:gd name="connsiteX112" fmla="*/ 1058488 w 4843550"/>
              <a:gd name="connsiteY112" fmla="*/ 2970415 h 3652058"/>
              <a:gd name="connsiteX113" fmla="*/ 1058488 w 4843550"/>
              <a:gd name="connsiteY113" fmla="*/ 2970415 h 3652058"/>
              <a:gd name="connsiteX114" fmla="*/ 1058488 w 4843550"/>
              <a:gd name="connsiteY114" fmla="*/ 2970415 h 3652058"/>
              <a:gd name="connsiteX115" fmla="*/ 1058488 w 4843550"/>
              <a:gd name="connsiteY115" fmla="*/ 2970415 h 3652058"/>
              <a:gd name="connsiteX116" fmla="*/ 1019695 w 4843550"/>
              <a:gd name="connsiteY116" fmla="*/ 3014749 h 3652058"/>
              <a:gd name="connsiteX117" fmla="*/ 847899 w 4843550"/>
              <a:gd name="connsiteY117" fmla="*/ 2970415 h 3652058"/>
              <a:gd name="connsiteX118" fmla="*/ 831273 w 4843550"/>
              <a:gd name="connsiteY118" fmla="*/ 2809702 h 3652058"/>
              <a:gd name="connsiteX119" fmla="*/ 764771 w 4843550"/>
              <a:gd name="connsiteY119" fmla="*/ 2732117 h 3652058"/>
              <a:gd name="connsiteX120" fmla="*/ 670560 w 4843550"/>
              <a:gd name="connsiteY120" fmla="*/ 2709949 h 3652058"/>
              <a:gd name="connsiteX121" fmla="*/ 532015 w 4843550"/>
              <a:gd name="connsiteY121" fmla="*/ 2743200 h 3652058"/>
              <a:gd name="connsiteX122" fmla="*/ 421179 w 4843550"/>
              <a:gd name="connsiteY122" fmla="*/ 2793077 h 3652058"/>
              <a:gd name="connsiteX123" fmla="*/ 310342 w 4843550"/>
              <a:gd name="connsiteY123" fmla="*/ 2809702 h 3652058"/>
              <a:gd name="connsiteX124" fmla="*/ 171797 w 4843550"/>
              <a:gd name="connsiteY124" fmla="*/ 2826328 h 3652058"/>
              <a:gd name="connsiteX125" fmla="*/ 49877 w 4843550"/>
              <a:gd name="connsiteY125" fmla="*/ 2826328 h 3652058"/>
              <a:gd name="connsiteX126" fmla="*/ 60960 w 4843550"/>
              <a:gd name="connsiteY126" fmla="*/ 2776451 h 3652058"/>
              <a:gd name="connsiteX127" fmla="*/ 5542 w 4843550"/>
              <a:gd name="connsiteY127" fmla="*/ 2776451 h 3652058"/>
              <a:gd name="connsiteX128" fmla="*/ 33251 w 4843550"/>
              <a:gd name="connsiteY128" fmla="*/ 2721033 h 3652058"/>
              <a:gd name="connsiteX129" fmla="*/ 0 w 4843550"/>
              <a:gd name="connsiteY129" fmla="*/ 2709949 h 3652058"/>
              <a:gd name="connsiteX130" fmla="*/ 83128 w 4843550"/>
              <a:gd name="connsiteY130" fmla="*/ 2593571 h 3652058"/>
              <a:gd name="connsiteX131" fmla="*/ 221673 w 4843550"/>
              <a:gd name="connsiteY131" fmla="*/ 2405149 h 3652058"/>
              <a:gd name="connsiteX132" fmla="*/ 277091 w 4843550"/>
              <a:gd name="connsiteY132" fmla="*/ 2216728 h 3652058"/>
              <a:gd name="connsiteX133" fmla="*/ 315884 w 4843550"/>
              <a:gd name="connsiteY133" fmla="*/ 2050473 h 3652058"/>
              <a:gd name="connsiteX134" fmla="*/ 293717 w 4843550"/>
              <a:gd name="connsiteY134" fmla="*/ 2000597 h 3652058"/>
              <a:gd name="connsiteX135" fmla="*/ 365760 w 4843550"/>
              <a:gd name="connsiteY135" fmla="*/ 1956262 h 3652058"/>
              <a:gd name="connsiteX136" fmla="*/ 432262 w 4843550"/>
              <a:gd name="connsiteY136" fmla="*/ 2006138 h 3652058"/>
              <a:gd name="connsiteX137" fmla="*/ 465513 w 4843550"/>
              <a:gd name="connsiteY137" fmla="*/ 1934095 h 3652058"/>
              <a:gd name="connsiteX138" fmla="*/ 526473 w 4843550"/>
              <a:gd name="connsiteY138" fmla="*/ 1939637 h 3652058"/>
              <a:gd name="connsiteX139" fmla="*/ 587433 w 4843550"/>
              <a:gd name="connsiteY139" fmla="*/ 2011680 h 3652058"/>
              <a:gd name="connsiteX140" fmla="*/ 753688 w 4843550"/>
              <a:gd name="connsiteY140" fmla="*/ 2050473 h 3652058"/>
              <a:gd name="connsiteX141" fmla="*/ 914400 w 4843550"/>
              <a:gd name="connsiteY141" fmla="*/ 2155768 h 3652058"/>
              <a:gd name="connsiteX142" fmla="*/ 1003070 w 4843550"/>
              <a:gd name="connsiteY142" fmla="*/ 2150226 h 3652058"/>
              <a:gd name="connsiteX143" fmla="*/ 1130531 w 4843550"/>
              <a:gd name="connsiteY143" fmla="*/ 2227811 h 3652058"/>
              <a:gd name="connsiteX144" fmla="*/ 1291244 w 4843550"/>
              <a:gd name="connsiteY144" fmla="*/ 2255520 h 3652058"/>
              <a:gd name="connsiteX145" fmla="*/ 1418706 w 4843550"/>
              <a:gd name="connsiteY145" fmla="*/ 1923011 h 3652058"/>
              <a:gd name="connsiteX146" fmla="*/ 1457499 w 4843550"/>
              <a:gd name="connsiteY146" fmla="*/ 1767840 h 3652058"/>
              <a:gd name="connsiteX147" fmla="*/ 1363288 w 4843550"/>
              <a:gd name="connsiteY147" fmla="*/ 1645920 h 3652058"/>
              <a:gd name="connsiteX148" fmla="*/ 1407622 w 4843550"/>
              <a:gd name="connsiteY148" fmla="*/ 1562793 h 3652058"/>
              <a:gd name="connsiteX149" fmla="*/ 1136073 w 4843550"/>
              <a:gd name="connsiteY149" fmla="*/ 1357746 h 3652058"/>
              <a:gd name="connsiteX150" fmla="*/ 1158240 w 4843550"/>
              <a:gd name="connsiteY150" fmla="*/ 1241368 h 3652058"/>
              <a:gd name="connsiteX151" fmla="*/ 1341120 w 4843550"/>
              <a:gd name="connsiteY151" fmla="*/ 1257993 h 3652058"/>
              <a:gd name="connsiteX152" fmla="*/ 1379913 w 4843550"/>
              <a:gd name="connsiteY152" fmla="*/ 1352204 h 3652058"/>
              <a:gd name="connsiteX153" fmla="*/ 1451957 w 4843550"/>
              <a:gd name="connsiteY153" fmla="*/ 1335578 h 3652058"/>
              <a:gd name="connsiteX154" fmla="*/ 1518459 w 4843550"/>
              <a:gd name="connsiteY154" fmla="*/ 1374371 h 3652058"/>
              <a:gd name="connsiteX155" fmla="*/ 1529542 w 4843550"/>
              <a:gd name="connsiteY155" fmla="*/ 1235826 h 3652058"/>
              <a:gd name="connsiteX156" fmla="*/ 1507375 w 4843550"/>
              <a:gd name="connsiteY156" fmla="*/ 1158240 h 3652058"/>
              <a:gd name="connsiteX157" fmla="*/ 1623753 w 4843550"/>
              <a:gd name="connsiteY157" fmla="*/ 1180408 h 3652058"/>
              <a:gd name="connsiteX158" fmla="*/ 1590502 w 4843550"/>
              <a:gd name="connsiteY158" fmla="*/ 1263535 h 3652058"/>
              <a:gd name="connsiteX159" fmla="*/ 1690255 w 4843550"/>
              <a:gd name="connsiteY159" fmla="*/ 1285702 h 3652058"/>
              <a:gd name="connsiteX160" fmla="*/ 1817717 w 4843550"/>
              <a:gd name="connsiteY160" fmla="*/ 1296786 h 3652058"/>
              <a:gd name="connsiteX161" fmla="*/ 1773382 w 4843550"/>
              <a:gd name="connsiteY161" fmla="*/ 1252451 h 3652058"/>
              <a:gd name="connsiteX162" fmla="*/ 1801091 w 4843550"/>
              <a:gd name="connsiteY162" fmla="*/ 1208117 h 3652058"/>
              <a:gd name="connsiteX163" fmla="*/ 1950720 w 4843550"/>
              <a:gd name="connsiteY163" fmla="*/ 1180408 h 3652058"/>
              <a:gd name="connsiteX164" fmla="*/ 1983971 w 4843550"/>
              <a:gd name="connsiteY164" fmla="*/ 1058488 h 3652058"/>
              <a:gd name="connsiteX165" fmla="*/ 2211186 w 4843550"/>
              <a:gd name="connsiteY165" fmla="*/ 1030778 h 3652058"/>
              <a:gd name="connsiteX166" fmla="*/ 2244437 w 4843550"/>
              <a:gd name="connsiteY166" fmla="*/ 1058488 h 3652058"/>
              <a:gd name="connsiteX167" fmla="*/ 2344190 w 4843550"/>
              <a:gd name="connsiteY167" fmla="*/ 986444 h 3652058"/>
              <a:gd name="connsiteX168" fmla="*/ 2283230 w 4843550"/>
              <a:gd name="connsiteY168" fmla="*/ 958735 h 3652058"/>
              <a:gd name="connsiteX169" fmla="*/ 2421775 w 4843550"/>
              <a:gd name="connsiteY169" fmla="*/ 770313 h 3652058"/>
              <a:gd name="connsiteX170" fmla="*/ 2510444 w 4843550"/>
              <a:gd name="connsiteY170" fmla="*/ 737062 h 3652058"/>
              <a:gd name="connsiteX171" fmla="*/ 2637906 w 4843550"/>
              <a:gd name="connsiteY171" fmla="*/ 759229 h 3652058"/>
              <a:gd name="connsiteX172" fmla="*/ 2671157 w 4843550"/>
              <a:gd name="connsiteY172" fmla="*/ 775855 h 3652058"/>
              <a:gd name="connsiteX173" fmla="*/ 2704408 w 4843550"/>
              <a:gd name="connsiteY173" fmla="*/ 714895 h 3652058"/>
              <a:gd name="connsiteX174" fmla="*/ 2770910 w 4843550"/>
              <a:gd name="connsiteY174" fmla="*/ 714895 h 3652058"/>
              <a:gd name="connsiteX175" fmla="*/ 2826328 w 4843550"/>
              <a:gd name="connsiteY175" fmla="*/ 770313 h 3652058"/>
              <a:gd name="connsiteX176" fmla="*/ 2842953 w 4843550"/>
              <a:gd name="connsiteY176" fmla="*/ 692728 h 3652058"/>
              <a:gd name="connsiteX177" fmla="*/ 2970415 w 4843550"/>
              <a:gd name="connsiteY177" fmla="*/ 742604 h 3652058"/>
              <a:gd name="connsiteX178" fmla="*/ 2870662 w 4843550"/>
              <a:gd name="connsiteY178" fmla="*/ 609600 h 3652058"/>
              <a:gd name="connsiteX179" fmla="*/ 2881746 w 4843550"/>
              <a:gd name="connsiteY179" fmla="*/ 482138 h 3652058"/>
              <a:gd name="connsiteX180" fmla="*/ 2865120 w 4843550"/>
              <a:gd name="connsiteY180" fmla="*/ 371302 h 3652058"/>
              <a:gd name="connsiteX181" fmla="*/ 2842953 w 4843550"/>
              <a:gd name="connsiteY181" fmla="*/ 365760 h 3652058"/>
              <a:gd name="connsiteX182" fmla="*/ 2887288 w 4843550"/>
              <a:gd name="connsiteY182" fmla="*/ 193964 h 3652058"/>
              <a:gd name="connsiteX183" fmla="*/ 3097877 w 4843550"/>
              <a:gd name="connsiteY183" fmla="*/ 11084 h 3652058"/>
              <a:gd name="connsiteX184" fmla="*/ 3153295 w 4843550"/>
              <a:gd name="connsiteY184" fmla="*/ 0 h 3652058"/>
              <a:gd name="connsiteX185" fmla="*/ 3097877 w 4843550"/>
              <a:gd name="connsiteY185" fmla="*/ 227215 h 3652058"/>
              <a:gd name="connsiteX186" fmla="*/ 3164379 w 4843550"/>
              <a:gd name="connsiteY186" fmla="*/ 260466 h 3652058"/>
              <a:gd name="connsiteX187" fmla="*/ 3147753 w 4843550"/>
              <a:gd name="connsiteY187" fmla="*/ 304800 h 3652058"/>
              <a:gd name="connsiteX188" fmla="*/ 3003666 w 4843550"/>
              <a:gd name="connsiteY188" fmla="*/ 393469 h 3652058"/>
              <a:gd name="connsiteX189" fmla="*/ 3003666 w 4843550"/>
              <a:gd name="connsiteY189" fmla="*/ 532015 h 3652058"/>
              <a:gd name="connsiteX190" fmla="*/ 3103419 w 4843550"/>
              <a:gd name="connsiteY190" fmla="*/ 648393 h 3652058"/>
              <a:gd name="connsiteX191" fmla="*/ 3131128 w 4843550"/>
              <a:gd name="connsiteY191" fmla="*/ 720437 h 3652058"/>
              <a:gd name="connsiteX192" fmla="*/ 3280757 w 4843550"/>
              <a:gd name="connsiteY192" fmla="*/ 642851 h 3652058"/>
              <a:gd name="connsiteX193" fmla="*/ 3419302 w 4843550"/>
              <a:gd name="connsiteY193" fmla="*/ 742604 h 3652058"/>
              <a:gd name="connsiteX194" fmla="*/ 3491346 w 4843550"/>
              <a:gd name="connsiteY194" fmla="*/ 798022 h 3652058"/>
              <a:gd name="connsiteX195" fmla="*/ 3502430 w 4843550"/>
              <a:gd name="connsiteY195" fmla="*/ 742604 h 3652058"/>
              <a:gd name="connsiteX196" fmla="*/ 3635433 w 4843550"/>
              <a:gd name="connsiteY196" fmla="*/ 698269 h 3652058"/>
              <a:gd name="connsiteX197" fmla="*/ 3701935 w 4843550"/>
              <a:gd name="connsiteY197" fmla="*/ 648393 h 3652058"/>
              <a:gd name="connsiteX198" fmla="*/ 3906982 w 4843550"/>
              <a:gd name="connsiteY198" fmla="*/ 604058 h 3652058"/>
              <a:gd name="connsiteX199" fmla="*/ 3923608 w 4843550"/>
              <a:gd name="connsiteY199" fmla="*/ 687186 h 3652058"/>
              <a:gd name="connsiteX200" fmla="*/ 3995651 w 4843550"/>
              <a:gd name="connsiteY200" fmla="*/ 681644 h 3652058"/>
              <a:gd name="connsiteX201" fmla="*/ 4084320 w 4843550"/>
              <a:gd name="connsiteY201" fmla="*/ 576349 h 365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4843550" h="3652058">
                <a:moveTo>
                  <a:pt x="4084320" y="576349"/>
                </a:moveTo>
                <a:cubicBezTo>
                  <a:pt x="4117571" y="694575"/>
                  <a:pt x="4150822" y="823884"/>
                  <a:pt x="4184073" y="931026"/>
                </a:cubicBezTo>
                <a:lnTo>
                  <a:pt x="4217324" y="1158240"/>
                </a:lnTo>
                <a:lnTo>
                  <a:pt x="4184073" y="1252451"/>
                </a:lnTo>
                <a:lnTo>
                  <a:pt x="4123113" y="1352204"/>
                </a:lnTo>
                <a:lnTo>
                  <a:pt x="4123113" y="1435331"/>
                </a:lnTo>
                <a:lnTo>
                  <a:pt x="4233950" y="1551709"/>
                </a:lnTo>
                <a:cubicBezTo>
                  <a:pt x="4438997" y="1725353"/>
                  <a:pt x="4599710" y="1876829"/>
                  <a:pt x="4782590" y="2039389"/>
                </a:cubicBezTo>
                <a:lnTo>
                  <a:pt x="4826924" y="2150226"/>
                </a:lnTo>
                <a:lnTo>
                  <a:pt x="4843550" y="2211186"/>
                </a:lnTo>
                <a:lnTo>
                  <a:pt x="4838008" y="2277688"/>
                </a:lnTo>
                <a:lnTo>
                  <a:pt x="4804757" y="2338648"/>
                </a:lnTo>
                <a:lnTo>
                  <a:pt x="4754880" y="2399608"/>
                </a:lnTo>
                <a:lnTo>
                  <a:pt x="4666211" y="2427317"/>
                </a:lnTo>
                <a:lnTo>
                  <a:pt x="4533208" y="2427317"/>
                </a:lnTo>
                <a:lnTo>
                  <a:pt x="4233950" y="2405149"/>
                </a:lnTo>
                <a:lnTo>
                  <a:pt x="4145280" y="2405149"/>
                </a:lnTo>
                <a:lnTo>
                  <a:pt x="3901440" y="2421775"/>
                </a:lnTo>
                <a:lnTo>
                  <a:pt x="3635433" y="2449484"/>
                </a:lnTo>
                <a:lnTo>
                  <a:pt x="3413760" y="2471651"/>
                </a:lnTo>
                <a:lnTo>
                  <a:pt x="3413760" y="2355273"/>
                </a:lnTo>
                <a:lnTo>
                  <a:pt x="3352800" y="2305397"/>
                </a:lnTo>
                <a:lnTo>
                  <a:pt x="3275215" y="2382982"/>
                </a:lnTo>
                <a:lnTo>
                  <a:pt x="3241964" y="2366357"/>
                </a:lnTo>
                <a:lnTo>
                  <a:pt x="3236422" y="2272146"/>
                </a:lnTo>
                <a:lnTo>
                  <a:pt x="3297382" y="2233353"/>
                </a:lnTo>
                <a:lnTo>
                  <a:pt x="3297382" y="2233353"/>
                </a:lnTo>
                <a:lnTo>
                  <a:pt x="3169920" y="2233353"/>
                </a:lnTo>
                <a:lnTo>
                  <a:pt x="3136670" y="2255520"/>
                </a:lnTo>
                <a:lnTo>
                  <a:pt x="3120044" y="2238895"/>
                </a:lnTo>
                <a:lnTo>
                  <a:pt x="3048000" y="2272146"/>
                </a:lnTo>
                <a:lnTo>
                  <a:pt x="3120044" y="2344189"/>
                </a:lnTo>
                <a:lnTo>
                  <a:pt x="3053542" y="2388524"/>
                </a:lnTo>
                <a:lnTo>
                  <a:pt x="3064626" y="2455026"/>
                </a:lnTo>
                <a:lnTo>
                  <a:pt x="3092335" y="2515986"/>
                </a:lnTo>
                <a:lnTo>
                  <a:pt x="3158837" y="2538153"/>
                </a:lnTo>
                <a:lnTo>
                  <a:pt x="3186546" y="2576946"/>
                </a:lnTo>
                <a:lnTo>
                  <a:pt x="3236422" y="2615738"/>
                </a:lnTo>
                <a:lnTo>
                  <a:pt x="3253048" y="2765368"/>
                </a:lnTo>
                <a:lnTo>
                  <a:pt x="3330633" y="2854037"/>
                </a:lnTo>
                <a:lnTo>
                  <a:pt x="3424844" y="2926080"/>
                </a:lnTo>
                <a:lnTo>
                  <a:pt x="3496888" y="2931622"/>
                </a:lnTo>
                <a:lnTo>
                  <a:pt x="3496888" y="2931622"/>
                </a:lnTo>
                <a:lnTo>
                  <a:pt x="3563390" y="2948248"/>
                </a:lnTo>
                <a:lnTo>
                  <a:pt x="3524597" y="3003666"/>
                </a:lnTo>
                <a:lnTo>
                  <a:pt x="3724102" y="3131128"/>
                </a:lnTo>
                <a:lnTo>
                  <a:pt x="3840480" y="3219797"/>
                </a:lnTo>
                <a:lnTo>
                  <a:pt x="3834939" y="3314008"/>
                </a:lnTo>
                <a:lnTo>
                  <a:pt x="3796146" y="3236422"/>
                </a:lnTo>
                <a:lnTo>
                  <a:pt x="3740728" y="3236422"/>
                </a:lnTo>
                <a:lnTo>
                  <a:pt x="3690851" y="3203171"/>
                </a:lnTo>
                <a:lnTo>
                  <a:pt x="3690851" y="3203171"/>
                </a:lnTo>
                <a:lnTo>
                  <a:pt x="3640975" y="3197629"/>
                </a:lnTo>
                <a:lnTo>
                  <a:pt x="3580015" y="3308466"/>
                </a:lnTo>
                <a:lnTo>
                  <a:pt x="3679768" y="3391593"/>
                </a:lnTo>
                <a:lnTo>
                  <a:pt x="3679768" y="3469178"/>
                </a:lnTo>
                <a:lnTo>
                  <a:pt x="3618808" y="3469178"/>
                </a:lnTo>
                <a:lnTo>
                  <a:pt x="3585557" y="3502429"/>
                </a:lnTo>
                <a:lnTo>
                  <a:pt x="3602182" y="3563389"/>
                </a:lnTo>
                <a:lnTo>
                  <a:pt x="3557848" y="3580015"/>
                </a:lnTo>
                <a:lnTo>
                  <a:pt x="3502430" y="3652058"/>
                </a:lnTo>
                <a:lnTo>
                  <a:pt x="3452553" y="3613266"/>
                </a:lnTo>
                <a:lnTo>
                  <a:pt x="3496888" y="3541222"/>
                </a:lnTo>
                <a:lnTo>
                  <a:pt x="3496888" y="3541222"/>
                </a:lnTo>
                <a:lnTo>
                  <a:pt x="3496888" y="3541222"/>
                </a:lnTo>
                <a:lnTo>
                  <a:pt x="3496888" y="3541222"/>
                </a:lnTo>
                <a:lnTo>
                  <a:pt x="3557848" y="3458095"/>
                </a:lnTo>
                <a:lnTo>
                  <a:pt x="3530139" y="3402677"/>
                </a:lnTo>
                <a:lnTo>
                  <a:pt x="3502430" y="3352800"/>
                </a:lnTo>
                <a:lnTo>
                  <a:pt x="3463637" y="3253048"/>
                </a:lnTo>
                <a:lnTo>
                  <a:pt x="3413760" y="3275215"/>
                </a:lnTo>
                <a:lnTo>
                  <a:pt x="3358342" y="3214255"/>
                </a:lnTo>
                <a:lnTo>
                  <a:pt x="3358342" y="3136669"/>
                </a:lnTo>
                <a:lnTo>
                  <a:pt x="3291840" y="3153295"/>
                </a:lnTo>
                <a:lnTo>
                  <a:pt x="3302924" y="3120044"/>
                </a:lnTo>
                <a:lnTo>
                  <a:pt x="3291840" y="3097877"/>
                </a:lnTo>
                <a:lnTo>
                  <a:pt x="3269673" y="3108960"/>
                </a:lnTo>
                <a:lnTo>
                  <a:pt x="3203171" y="3009208"/>
                </a:lnTo>
                <a:lnTo>
                  <a:pt x="3136670" y="3014749"/>
                </a:lnTo>
                <a:lnTo>
                  <a:pt x="2937164" y="2793077"/>
                </a:lnTo>
                <a:lnTo>
                  <a:pt x="2887288" y="2781993"/>
                </a:lnTo>
                <a:lnTo>
                  <a:pt x="2887288" y="2781993"/>
                </a:lnTo>
                <a:lnTo>
                  <a:pt x="2887288" y="2781993"/>
                </a:lnTo>
                <a:lnTo>
                  <a:pt x="2887288" y="2781993"/>
                </a:lnTo>
                <a:lnTo>
                  <a:pt x="2887288" y="2781993"/>
                </a:lnTo>
                <a:lnTo>
                  <a:pt x="2887288" y="2781993"/>
                </a:lnTo>
                <a:lnTo>
                  <a:pt x="2909455" y="2759826"/>
                </a:lnTo>
                <a:lnTo>
                  <a:pt x="2815244" y="2682240"/>
                </a:lnTo>
                <a:lnTo>
                  <a:pt x="2820786" y="2632364"/>
                </a:lnTo>
                <a:lnTo>
                  <a:pt x="2793077" y="2576946"/>
                </a:lnTo>
                <a:lnTo>
                  <a:pt x="2793077" y="2499360"/>
                </a:lnTo>
                <a:lnTo>
                  <a:pt x="2748742" y="2449484"/>
                </a:lnTo>
                <a:lnTo>
                  <a:pt x="2643448" y="2394066"/>
                </a:lnTo>
                <a:lnTo>
                  <a:pt x="2582488" y="2399608"/>
                </a:lnTo>
                <a:lnTo>
                  <a:pt x="2499360" y="2460568"/>
                </a:lnTo>
                <a:lnTo>
                  <a:pt x="2316480" y="2527069"/>
                </a:lnTo>
                <a:lnTo>
                  <a:pt x="2294313" y="2560320"/>
                </a:lnTo>
                <a:lnTo>
                  <a:pt x="2227811" y="2565862"/>
                </a:lnTo>
                <a:lnTo>
                  <a:pt x="2105891" y="2477193"/>
                </a:lnTo>
                <a:lnTo>
                  <a:pt x="2056015" y="2482735"/>
                </a:lnTo>
                <a:lnTo>
                  <a:pt x="1983971" y="2421775"/>
                </a:lnTo>
                <a:lnTo>
                  <a:pt x="1823259" y="2510444"/>
                </a:lnTo>
                <a:lnTo>
                  <a:pt x="1862051" y="2621280"/>
                </a:lnTo>
                <a:lnTo>
                  <a:pt x="1823259" y="2698866"/>
                </a:lnTo>
                <a:lnTo>
                  <a:pt x="1662546" y="2748742"/>
                </a:lnTo>
                <a:lnTo>
                  <a:pt x="1485208" y="2770909"/>
                </a:lnTo>
                <a:lnTo>
                  <a:pt x="1451957" y="2837411"/>
                </a:lnTo>
                <a:lnTo>
                  <a:pt x="1368830" y="2815244"/>
                </a:lnTo>
                <a:lnTo>
                  <a:pt x="1274619" y="2804160"/>
                </a:lnTo>
                <a:lnTo>
                  <a:pt x="1163782" y="2831869"/>
                </a:lnTo>
                <a:lnTo>
                  <a:pt x="1086197" y="2931622"/>
                </a:lnTo>
                <a:lnTo>
                  <a:pt x="1058488" y="2970415"/>
                </a:lnTo>
                <a:lnTo>
                  <a:pt x="1058488" y="2970415"/>
                </a:lnTo>
                <a:lnTo>
                  <a:pt x="1058488" y="2970415"/>
                </a:lnTo>
                <a:lnTo>
                  <a:pt x="1058488" y="2970415"/>
                </a:lnTo>
                <a:lnTo>
                  <a:pt x="1058488" y="2970415"/>
                </a:lnTo>
                <a:lnTo>
                  <a:pt x="1019695" y="3014749"/>
                </a:lnTo>
                <a:lnTo>
                  <a:pt x="847899" y="2970415"/>
                </a:lnTo>
                <a:lnTo>
                  <a:pt x="831273" y="2809702"/>
                </a:lnTo>
                <a:lnTo>
                  <a:pt x="764771" y="2732117"/>
                </a:lnTo>
                <a:lnTo>
                  <a:pt x="670560" y="2709949"/>
                </a:lnTo>
                <a:lnTo>
                  <a:pt x="532015" y="2743200"/>
                </a:lnTo>
                <a:lnTo>
                  <a:pt x="421179" y="2793077"/>
                </a:lnTo>
                <a:lnTo>
                  <a:pt x="310342" y="2809702"/>
                </a:lnTo>
                <a:lnTo>
                  <a:pt x="171797" y="2826328"/>
                </a:lnTo>
                <a:lnTo>
                  <a:pt x="49877" y="2826328"/>
                </a:lnTo>
                <a:lnTo>
                  <a:pt x="60960" y="2776451"/>
                </a:lnTo>
                <a:lnTo>
                  <a:pt x="5542" y="2776451"/>
                </a:lnTo>
                <a:lnTo>
                  <a:pt x="33251" y="2721033"/>
                </a:lnTo>
                <a:lnTo>
                  <a:pt x="0" y="2709949"/>
                </a:lnTo>
                <a:lnTo>
                  <a:pt x="83128" y="2593571"/>
                </a:lnTo>
                <a:lnTo>
                  <a:pt x="221673" y="2405149"/>
                </a:lnTo>
                <a:lnTo>
                  <a:pt x="277091" y="2216728"/>
                </a:lnTo>
                <a:lnTo>
                  <a:pt x="315884" y="2050473"/>
                </a:lnTo>
                <a:lnTo>
                  <a:pt x="293717" y="2000597"/>
                </a:lnTo>
                <a:lnTo>
                  <a:pt x="365760" y="1956262"/>
                </a:lnTo>
                <a:lnTo>
                  <a:pt x="432262" y="2006138"/>
                </a:lnTo>
                <a:lnTo>
                  <a:pt x="465513" y="1934095"/>
                </a:lnTo>
                <a:lnTo>
                  <a:pt x="526473" y="1939637"/>
                </a:lnTo>
                <a:lnTo>
                  <a:pt x="587433" y="2011680"/>
                </a:lnTo>
                <a:lnTo>
                  <a:pt x="753688" y="2050473"/>
                </a:lnTo>
                <a:lnTo>
                  <a:pt x="914400" y="2155768"/>
                </a:lnTo>
                <a:lnTo>
                  <a:pt x="1003070" y="2150226"/>
                </a:lnTo>
                <a:lnTo>
                  <a:pt x="1130531" y="2227811"/>
                </a:lnTo>
                <a:lnTo>
                  <a:pt x="1291244" y="2255520"/>
                </a:lnTo>
                <a:lnTo>
                  <a:pt x="1418706" y="1923011"/>
                </a:lnTo>
                <a:cubicBezTo>
                  <a:pt x="1431637" y="1871287"/>
                  <a:pt x="1416859" y="1825106"/>
                  <a:pt x="1457499" y="1767840"/>
                </a:cubicBezTo>
                <a:cubicBezTo>
                  <a:pt x="1398385" y="1732742"/>
                  <a:pt x="1394692" y="1686560"/>
                  <a:pt x="1363288" y="1645920"/>
                </a:cubicBezTo>
                <a:lnTo>
                  <a:pt x="1407622" y="1562793"/>
                </a:lnTo>
                <a:cubicBezTo>
                  <a:pt x="1272772" y="1488902"/>
                  <a:pt x="1226589" y="1426095"/>
                  <a:pt x="1136073" y="1357746"/>
                </a:cubicBezTo>
                <a:lnTo>
                  <a:pt x="1158240" y="1241368"/>
                </a:lnTo>
                <a:lnTo>
                  <a:pt x="1341120" y="1257993"/>
                </a:lnTo>
                <a:lnTo>
                  <a:pt x="1379913" y="1352204"/>
                </a:lnTo>
                <a:lnTo>
                  <a:pt x="1451957" y="1335578"/>
                </a:lnTo>
                <a:lnTo>
                  <a:pt x="1518459" y="1374371"/>
                </a:lnTo>
                <a:lnTo>
                  <a:pt x="1529542" y="1235826"/>
                </a:lnTo>
                <a:lnTo>
                  <a:pt x="1507375" y="1158240"/>
                </a:lnTo>
                <a:lnTo>
                  <a:pt x="1623753" y="1180408"/>
                </a:lnTo>
                <a:lnTo>
                  <a:pt x="1590502" y="1263535"/>
                </a:lnTo>
                <a:lnTo>
                  <a:pt x="1690255" y="1285702"/>
                </a:lnTo>
                <a:lnTo>
                  <a:pt x="1817717" y="1296786"/>
                </a:lnTo>
                <a:lnTo>
                  <a:pt x="1773382" y="1252451"/>
                </a:lnTo>
                <a:lnTo>
                  <a:pt x="1801091" y="1208117"/>
                </a:lnTo>
                <a:lnTo>
                  <a:pt x="1950720" y="1180408"/>
                </a:lnTo>
                <a:lnTo>
                  <a:pt x="1983971" y="1058488"/>
                </a:lnTo>
                <a:cubicBezTo>
                  <a:pt x="2059709" y="1049251"/>
                  <a:pt x="2107739" y="1028932"/>
                  <a:pt x="2211186" y="1030778"/>
                </a:cubicBezTo>
                <a:lnTo>
                  <a:pt x="2244437" y="1058488"/>
                </a:lnTo>
                <a:cubicBezTo>
                  <a:pt x="2194560" y="990138"/>
                  <a:pt x="2310939" y="1010459"/>
                  <a:pt x="2344190" y="986444"/>
                </a:cubicBezTo>
                <a:lnTo>
                  <a:pt x="2283230" y="958735"/>
                </a:lnTo>
                <a:lnTo>
                  <a:pt x="2421775" y="770313"/>
                </a:lnTo>
                <a:lnTo>
                  <a:pt x="2510444" y="737062"/>
                </a:lnTo>
                <a:lnTo>
                  <a:pt x="2637906" y="759229"/>
                </a:lnTo>
                <a:lnTo>
                  <a:pt x="2671157" y="775855"/>
                </a:lnTo>
                <a:lnTo>
                  <a:pt x="2704408" y="714895"/>
                </a:lnTo>
                <a:lnTo>
                  <a:pt x="2770910" y="714895"/>
                </a:lnTo>
                <a:lnTo>
                  <a:pt x="2826328" y="770313"/>
                </a:lnTo>
                <a:lnTo>
                  <a:pt x="2842953" y="692728"/>
                </a:lnTo>
                <a:lnTo>
                  <a:pt x="2970415" y="742604"/>
                </a:lnTo>
                <a:cubicBezTo>
                  <a:pt x="2903913" y="703811"/>
                  <a:pt x="2903913" y="653935"/>
                  <a:pt x="2870662" y="609600"/>
                </a:cubicBezTo>
                <a:lnTo>
                  <a:pt x="2881746" y="482138"/>
                </a:lnTo>
                <a:lnTo>
                  <a:pt x="2865120" y="371302"/>
                </a:lnTo>
                <a:lnTo>
                  <a:pt x="2842953" y="365760"/>
                </a:lnTo>
                <a:lnTo>
                  <a:pt x="2887288" y="193964"/>
                </a:lnTo>
                <a:cubicBezTo>
                  <a:pt x="2957484" y="133004"/>
                  <a:pt x="2922387" y="116379"/>
                  <a:pt x="3097877" y="11084"/>
                </a:cubicBezTo>
                <a:lnTo>
                  <a:pt x="3153295" y="0"/>
                </a:lnTo>
                <a:lnTo>
                  <a:pt x="3097877" y="227215"/>
                </a:lnTo>
                <a:lnTo>
                  <a:pt x="3164379" y="260466"/>
                </a:lnTo>
                <a:lnTo>
                  <a:pt x="3147753" y="304800"/>
                </a:lnTo>
                <a:lnTo>
                  <a:pt x="3003666" y="393469"/>
                </a:lnTo>
                <a:lnTo>
                  <a:pt x="3003666" y="532015"/>
                </a:lnTo>
                <a:lnTo>
                  <a:pt x="3103419" y="648393"/>
                </a:lnTo>
                <a:lnTo>
                  <a:pt x="3131128" y="720437"/>
                </a:lnTo>
                <a:lnTo>
                  <a:pt x="3280757" y="642851"/>
                </a:lnTo>
                <a:lnTo>
                  <a:pt x="3419302" y="742604"/>
                </a:lnTo>
                <a:lnTo>
                  <a:pt x="3491346" y="798022"/>
                </a:lnTo>
                <a:lnTo>
                  <a:pt x="3502430" y="742604"/>
                </a:lnTo>
                <a:lnTo>
                  <a:pt x="3635433" y="698269"/>
                </a:lnTo>
                <a:lnTo>
                  <a:pt x="3701935" y="648393"/>
                </a:lnTo>
                <a:cubicBezTo>
                  <a:pt x="3792452" y="600364"/>
                  <a:pt x="3838633" y="618836"/>
                  <a:pt x="3906982" y="604058"/>
                </a:cubicBezTo>
                <a:lnTo>
                  <a:pt x="3923608" y="687186"/>
                </a:lnTo>
                <a:lnTo>
                  <a:pt x="3995651" y="681644"/>
                </a:lnTo>
                <a:lnTo>
                  <a:pt x="4084320" y="576349"/>
                </a:lnTo>
                <a:close/>
              </a:path>
            </a:pathLst>
          </a:custGeom>
          <a:solidFill>
            <a:srgbClr val="7030A0">
              <a:alpha val="30000"/>
            </a:srgbClr>
          </a:solidFill>
          <a:ln w="28575" cap="flat" cmpd="sng" algn="ctr">
            <a:solidFill>
              <a:srgbClr val="7030A0"/>
            </a:solidFill>
            <a:prstDash val="solid"/>
            <a:round/>
            <a:headEnd type="none" w="med" len="med"/>
            <a:tailEnd type="none" w="med" len="med"/>
            <a:extLst>
              <a:ext uri="{C807C97D-BFC1-408E-A445-0C87EB9F89A2}">
                <ask:lineSketchStyleProps xmlns:ask="http://schemas.microsoft.com/office/drawing/2018/sketchyshapes" xmlns="">
                  <ask:type>
                    <ask:lineSketchCurved/>
                  </ask:type>
                </ask:lineSketchStyleProps>
              </a:ext>
            </a:extLst>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dirty="0">
              <a:ln>
                <a:noFill/>
              </a:ln>
              <a:effectLst/>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4" name="Rectangle 3">
            <a:extLst>
              <a:ext uri="{FF2B5EF4-FFF2-40B4-BE49-F238E27FC236}">
                <a16:creationId xmlns:a16="http://schemas.microsoft.com/office/drawing/2014/main" id="{09DA6C37-F85E-DF40-91BB-6E2E2F873CF9}"/>
              </a:ext>
            </a:extLst>
          </p:cNvPr>
          <p:cNvSpPr/>
          <p:nvPr/>
        </p:nvSpPr>
        <p:spPr bwMode="auto">
          <a:xfrm>
            <a:off x="5472360" y="6408149"/>
            <a:ext cx="360040" cy="180000"/>
          </a:xfrm>
          <a:prstGeom prst="rect">
            <a:avLst/>
          </a:prstGeom>
          <a:solidFill>
            <a:srgbClr val="7030A0">
              <a:alpha val="5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5" name="Ellipse 4">
            <a:extLst>
              <a:ext uri="{FF2B5EF4-FFF2-40B4-BE49-F238E27FC236}">
                <a16:creationId xmlns:a16="http://schemas.microsoft.com/office/drawing/2014/main" id="{65EC9B63-5AA3-FE4E-B924-872450A9F280}"/>
              </a:ext>
            </a:extLst>
          </p:cNvPr>
          <p:cNvSpPr>
            <a:spLocks noChangeAspect="1"/>
          </p:cNvSpPr>
          <p:nvPr/>
        </p:nvSpPr>
        <p:spPr bwMode="auto">
          <a:xfrm>
            <a:off x="5580384" y="6804173"/>
            <a:ext cx="144000" cy="1440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7" name="Ellipse 6">
            <a:extLst>
              <a:ext uri="{FF2B5EF4-FFF2-40B4-BE49-F238E27FC236}">
                <a16:creationId xmlns:a16="http://schemas.microsoft.com/office/drawing/2014/main" id="{D90920C4-997F-F840-8F2D-4551919EFD4B}"/>
              </a:ext>
            </a:extLst>
          </p:cNvPr>
          <p:cNvSpPr>
            <a:spLocks noChangeAspect="1"/>
          </p:cNvSpPr>
          <p:nvPr/>
        </p:nvSpPr>
        <p:spPr bwMode="auto">
          <a:xfrm>
            <a:off x="5580384" y="7092205"/>
            <a:ext cx="144000" cy="144000"/>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8" name="Ellipse 7">
            <a:extLst>
              <a:ext uri="{FF2B5EF4-FFF2-40B4-BE49-F238E27FC236}">
                <a16:creationId xmlns:a16="http://schemas.microsoft.com/office/drawing/2014/main" id="{1B975AEE-508F-D84F-AA41-D0A93768862D}"/>
              </a:ext>
            </a:extLst>
          </p:cNvPr>
          <p:cNvSpPr>
            <a:spLocks noChangeAspect="1"/>
          </p:cNvSpPr>
          <p:nvPr/>
        </p:nvSpPr>
        <p:spPr bwMode="auto">
          <a:xfrm>
            <a:off x="3096096" y="4643949"/>
            <a:ext cx="144000" cy="144000"/>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a:ln>
                <a:noFill/>
              </a:ln>
              <a:effectLst/>
              <a:latin typeface="Arial" panose="020B0604020202020204" pitchFamily="34" charset="0"/>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3130942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a:extLst>
              <a:ext uri="{FF2B5EF4-FFF2-40B4-BE49-F238E27FC236}">
                <a16:creationId xmlns:a16="http://schemas.microsoft.com/office/drawing/2014/main" id="{2FA069BC-A6CE-134E-BB3D-FCA2C16078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038" y="298450"/>
            <a:ext cx="8210550" cy="6962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2" name="Text Box 2">
            <a:extLst>
              <a:ext uri="{FF2B5EF4-FFF2-40B4-BE49-F238E27FC236}">
                <a16:creationId xmlns:a16="http://schemas.microsoft.com/office/drawing/2014/main" id="{7320F62A-4C6E-5943-A5E2-8A8C3F8ACFA7}"/>
              </a:ext>
            </a:extLst>
          </p:cNvPr>
          <p:cNvSpPr txBox="1">
            <a:spLocks noChangeArrowheads="1"/>
          </p:cNvSpPr>
          <p:nvPr/>
        </p:nvSpPr>
        <p:spPr bwMode="auto">
          <a:xfrm>
            <a:off x="2700338" y="900113"/>
            <a:ext cx="1439862"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a:solidFill>
                  <a:srgbClr val="0000FF"/>
                </a:solidFill>
                <a:latin typeface="Comic Sans MS" panose="030F0902030302020204" pitchFamily="66" charset="0"/>
              </a:rPr>
              <a:t>Abside</a:t>
            </a:r>
          </a:p>
        </p:txBody>
      </p:sp>
      <p:sp>
        <p:nvSpPr>
          <p:cNvPr id="40963" name="Text Box 3">
            <a:extLst>
              <a:ext uri="{FF2B5EF4-FFF2-40B4-BE49-F238E27FC236}">
                <a16:creationId xmlns:a16="http://schemas.microsoft.com/office/drawing/2014/main" id="{CF13373E-C7DB-804F-8C47-325F4209D899}"/>
              </a:ext>
            </a:extLst>
          </p:cNvPr>
          <p:cNvSpPr txBox="1">
            <a:spLocks noChangeArrowheads="1"/>
          </p:cNvSpPr>
          <p:nvPr/>
        </p:nvSpPr>
        <p:spPr bwMode="auto">
          <a:xfrm>
            <a:off x="6804025" y="1511300"/>
            <a:ext cx="1439863"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a:solidFill>
                  <a:srgbClr val="0000FF"/>
                </a:solidFill>
                <a:latin typeface="Comic Sans MS" panose="030F0902030302020204" pitchFamily="66" charset="0"/>
              </a:rPr>
              <a:t>Abside</a:t>
            </a:r>
          </a:p>
        </p:txBody>
      </p:sp>
      <p:sp>
        <p:nvSpPr>
          <p:cNvPr id="40964" name="Text Box 4">
            <a:extLst>
              <a:ext uri="{FF2B5EF4-FFF2-40B4-BE49-F238E27FC236}">
                <a16:creationId xmlns:a16="http://schemas.microsoft.com/office/drawing/2014/main" id="{1D434C21-8F5E-0F47-A2F2-89B2963F45B4}"/>
              </a:ext>
            </a:extLst>
          </p:cNvPr>
          <p:cNvSpPr txBox="1">
            <a:spLocks noChangeArrowheads="1"/>
          </p:cNvSpPr>
          <p:nvPr/>
        </p:nvSpPr>
        <p:spPr bwMode="auto">
          <a:xfrm>
            <a:off x="6767513" y="3095625"/>
            <a:ext cx="1439862"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a:solidFill>
                  <a:srgbClr val="0000FF"/>
                </a:solidFill>
                <a:latin typeface="Comic Sans MS" panose="030F0902030302020204" pitchFamily="66" charset="0"/>
              </a:rPr>
              <a:t>Transept</a:t>
            </a:r>
          </a:p>
        </p:txBody>
      </p:sp>
      <p:sp>
        <p:nvSpPr>
          <p:cNvPr id="40965" name="Text Box 5">
            <a:extLst>
              <a:ext uri="{FF2B5EF4-FFF2-40B4-BE49-F238E27FC236}">
                <a16:creationId xmlns:a16="http://schemas.microsoft.com/office/drawing/2014/main" id="{C55A78AC-DF58-4E44-B223-8AB11494F9E1}"/>
              </a:ext>
            </a:extLst>
          </p:cNvPr>
          <p:cNvSpPr txBox="1">
            <a:spLocks noChangeArrowheads="1"/>
          </p:cNvSpPr>
          <p:nvPr/>
        </p:nvSpPr>
        <p:spPr bwMode="auto">
          <a:xfrm>
            <a:off x="2663825" y="3311525"/>
            <a:ext cx="1439863"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a:solidFill>
                  <a:srgbClr val="0000FF"/>
                </a:solidFill>
                <a:latin typeface="Comic Sans MS" panose="030F0902030302020204" pitchFamily="66" charset="0"/>
              </a:rPr>
              <a:t>Transept</a:t>
            </a:r>
          </a:p>
        </p:txBody>
      </p:sp>
      <p:sp>
        <p:nvSpPr>
          <p:cNvPr id="40966" name="Text Box 6">
            <a:extLst>
              <a:ext uri="{FF2B5EF4-FFF2-40B4-BE49-F238E27FC236}">
                <a16:creationId xmlns:a16="http://schemas.microsoft.com/office/drawing/2014/main" id="{267455F2-0EFF-B041-A8A1-61B9C291DB1C}"/>
              </a:ext>
            </a:extLst>
          </p:cNvPr>
          <p:cNvSpPr txBox="1">
            <a:spLocks noChangeArrowheads="1"/>
          </p:cNvSpPr>
          <p:nvPr/>
        </p:nvSpPr>
        <p:spPr bwMode="auto">
          <a:xfrm>
            <a:off x="1331913" y="1223963"/>
            <a:ext cx="1439862"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a:solidFill>
                  <a:srgbClr val="0000FF"/>
                </a:solidFill>
                <a:latin typeface="Comic Sans MS" panose="030F0902030302020204" pitchFamily="66" charset="0"/>
              </a:rPr>
              <a:t>Chapelles</a:t>
            </a:r>
          </a:p>
        </p:txBody>
      </p:sp>
      <p:sp>
        <p:nvSpPr>
          <p:cNvPr id="40967" name="Text Box 7">
            <a:extLst>
              <a:ext uri="{FF2B5EF4-FFF2-40B4-BE49-F238E27FC236}">
                <a16:creationId xmlns:a16="http://schemas.microsoft.com/office/drawing/2014/main" id="{6EF700A8-FB06-B04C-97ED-568B31B9C2B7}"/>
              </a:ext>
            </a:extLst>
          </p:cNvPr>
          <p:cNvSpPr txBox="1">
            <a:spLocks noChangeArrowheads="1"/>
          </p:cNvSpPr>
          <p:nvPr/>
        </p:nvSpPr>
        <p:spPr bwMode="auto">
          <a:xfrm>
            <a:off x="5400675" y="877888"/>
            <a:ext cx="1439863"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a:solidFill>
                  <a:srgbClr val="0000FF"/>
                </a:solidFill>
                <a:latin typeface="Comic Sans MS" panose="030F0902030302020204" pitchFamily="66" charset="0"/>
              </a:rPr>
              <a:t>Chapelles</a:t>
            </a:r>
          </a:p>
        </p:txBody>
      </p:sp>
      <p:sp>
        <p:nvSpPr>
          <p:cNvPr id="40968" name="Text Box 8">
            <a:extLst>
              <a:ext uri="{FF2B5EF4-FFF2-40B4-BE49-F238E27FC236}">
                <a16:creationId xmlns:a16="http://schemas.microsoft.com/office/drawing/2014/main" id="{50AFC021-63A0-754C-BEBD-3E934C8B62EC}"/>
              </a:ext>
            </a:extLst>
          </p:cNvPr>
          <p:cNvSpPr txBox="1">
            <a:spLocks noChangeArrowheads="1"/>
          </p:cNvSpPr>
          <p:nvPr/>
        </p:nvSpPr>
        <p:spPr bwMode="auto">
          <a:xfrm>
            <a:off x="6767513" y="2281238"/>
            <a:ext cx="1439862"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a:solidFill>
                  <a:srgbClr val="0000FF"/>
                </a:solidFill>
                <a:latin typeface="Comic Sans MS" panose="030F0902030302020204" pitchFamily="66" charset="0"/>
              </a:rPr>
              <a:t>Choeur</a:t>
            </a:r>
          </a:p>
        </p:txBody>
      </p:sp>
      <p:sp>
        <p:nvSpPr>
          <p:cNvPr id="40969" name="Text Box 9">
            <a:extLst>
              <a:ext uri="{FF2B5EF4-FFF2-40B4-BE49-F238E27FC236}">
                <a16:creationId xmlns:a16="http://schemas.microsoft.com/office/drawing/2014/main" id="{0F87DE98-9823-A647-BE88-5D9F93317EA4}"/>
              </a:ext>
            </a:extLst>
          </p:cNvPr>
          <p:cNvSpPr txBox="1">
            <a:spLocks noChangeArrowheads="1"/>
          </p:cNvSpPr>
          <p:nvPr/>
        </p:nvSpPr>
        <p:spPr bwMode="auto">
          <a:xfrm>
            <a:off x="2663825" y="2555875"/>
            <a:ext cx="1439863"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a:solidFill>
                  <a:srgbClr val="0000FF"/>
                </a:solidFill>
                <a:latin typeface="Comic Sans MS" panose="030F0902030302020204" pitchFamily="66" charset="0"/>
              </a:rPr>
              <a:t>Choeur</a:t>
            </a:r>
          </a:p>
        </p:txBody>
      </p:sp>
      <p:sp>
        <p:nvSpPr>
          <p:cNvPr id="40970" name="Text Box 10">
            <a:extLst>
              <a:ext uri="{FF2B5EF4-FFF2-40B4-BE49-F238E27FC236}">
                <a16:creationId xmlns:a16="http://schemas.microsoft.com/office/drawing/2014/main" id="{76C7B848-8BD2-3146-9FBE-229CB2CD92A2}"/>
              </a:ext>
            </a:extLst>
          </p:cNvPr>
          <p:cNvSpPr txBox="1">
            <a:spLocks noChangeArrowheads="1"/>
          </p:cNvSpPr>
          <p:nvPr/>
        </p:nvSpPr>
        <p:spPr bwMode="auto">
          <a:xfrm>
            <a:off x="2627313" y="4513263"/>
            <a:ext cx="1439862"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a:solidFill>
                  <a:srgbClr val="0000FF"/>
                </a:solidFill>
                <a:latin typeface="Comic Sans MS" panose="030F0902030302020204" pitchFamily="66" charset="0"/>
              </a:rPr>
              <a:t>Nef</a:t>
            </a:r>
          </a:p>
        </p:txBody>
      </p:sp>
      <p:sp>
        <p:nvSpPr>
          <p:cNvPr id="40971" name="Text Box 11">
            <a:extLst>
              <a:ext uri="{FF2B5EF4-FFF2-40B4-BE49-F238E27FC236}">
                <a16:creationId xmlns:a16="http://schemas.microsoft.com/office/drawing/2014/main" id="{F7E4EA7C-B357-434E-978B-072454C75B8D}"/>
              </a:ext>
            </a:extLst>
          </p:cNvPr>
          <p:cNvSpPr txBox="1">
            <a:spLocks noChangeArrowheads="1"/>
          </p:cNvSpPr>
          <p:nvPr/>
        </p:nvSpPr>
        <p:spPr bwMode="auto">
          <a:xfrm>
            <a:off x="6732588" y="4513263"/>
            <a:ext cx="1439862"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a:solidFill>
                  <a:srgbClr val="0000FF"/>
                </a:solidFill>
                <a:latin typeface="Comic Sans MS" panose="030F0902030302020204" pitchFamily="66" charset="0"/>
              </a:rPr>
              <a:t>Nef</a:t>
            </a:r>
          </a:p>
        </p:txBody>
      </p:sp>
      <p:sp>
        <p:nvSpPr>
          <p:cNvPr id="40972" name="Freeform 12">
            <a:extLst>
              <a:ext uri="{FF2B5EF4-FFF2-40B4-BE49-F238E27FC236}">
                <a16:creationId xmlns:a16="http://schemas.microsoft.com/office/drawing/2014/main" id="{8533782B-1E28-964A-8EFC-B303F48FC0D4}"/>
              </a:ext>
            </a:extLst>
          </p:cNvPr>
          <p:cNvSpPr>
            <a:spLocks/>
          </p:cNvSpPr>
          <p:nvPr/>
        </p:nvSpPr>
        <p:spPr bwMode="auto">
          <a:xfrm>
            <a:off x="3419475" y="6659563"/>
            <a:ext cx="1588" cy="539750"/>
          </a:xfrm>
          <a:custGeom>
            <a:avLst/>
            <a:gdLst>
              <a:gd name="T0" fmla="*/ 0 w 1"/>
              <a:gd name="T1" fmla="*/ 1500 h 1501"/>
              <a:gd name="T2" fmla="*/ 0 w 1"/>
              <a:gd name="T3" fmla="*/ 0 h 1501"/>
            </a:gdLst>
            <a:ahLst/>
            <a:cxnLst>
              <a:cxn ang="0">
                <a:pos x="T0" y="T1"/>
              </a:cxn>
              <a:cxn ang="0">
                <a:pos x="T2" y="T3"/>
              </a:cxn>
            </a:cxnLst>
            <a:rect l="0" t="0" r="r" b="b"/>
            <a:pathLst>
              <a:path w="1" h="1501">
                <a:moveTo>
                  <a:pt x="0" y="1500"/>
                </a:moveTo>
                <a:lnTo>
                  <a:pt x="0" y="0"/>
                </a:lnTo>
              </a:path>
            </a:pathLst>
          </a:custGeom>
          <a:noFill/>
          <a:ln w="36000" cap="flat">
            <a:solidFill>
              <a:srgbClr val="FF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73" name="Freeform 13">
            <a:extLst>
              <a:ext uri="{FF2B5EF4-FFF2-40B4-BE49-F238E27FC236}">
                <a16:creationId xmlns:a16="http://schemas.microsoft.com/office/drawing/2014/main" id="{422F2E72-D391-C443-9989-E87422D4D6D3}"/>
              </a:ext>
            </a:extLst>
          </p:cNvPr>
          <p:cNvSpPr>
            <a:spLocks/>
          </p:cNvSpPr>
          <p:nvPr/>
        </p:nvSpPr>
        <p:spPr bwMode="auto">
          <a:xfrm>
            <a:off x="7019925" y="6659563"/>
            <a:ext cx="1588" cy="539750"/>
          </a:xfrm>
          <a:custGeom>
            <a:avLst/>
            <a:gdLst>
              <a:gd name="T0" fmla="*/ 0 w 1"/>
              <a:gd name="T1" fmla="*/ 1500 h 1501"/>
              <a:gd name="T2" fmla="*/ 0 w 1"/>
              <a:gd name="T3" fmla="*/ 0 h 1501"/>
            </a:gdLst>
            <a:ahLst/>
            <a:cxnLst>
              <a:cxn ang="0">
                <a:pos x="T0" y="T1"/>
              </a:cxn>
              <a:cxn ang="0">
                <a:pos x="T2" y="T3"/>
              </a:cxn>
            </a:cxnLst>
            <a:rect l="0" t="0" r="r" b="b"/>
            <a:pathLst>
              <a:path w="1" h="1501">
                <a:moveTo>
                  <a:pt x="0" y="1500"/>
                </a:moveTo>
                <a:lnTo>
                  <a:pt x="0" y="0"/>
                </a:lnTo>
              </a:path>
            </a:pathLst>
          </a:custGeom>
          <a:noFill/>
          <a:ln w="36000" cap="flat">
            <a:solidFill>
              <a:srgbClr val="FF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74" name="Freeform 14">
            <a:extLst>
              <a:ext uri="{FF2B5EF4-FFF2-40B4-BE49-F238E27FC236}">
                <a16:creationId xmlns:a16="http://schemas.microsoft.com/office/drawing/2014/main" id="{AB45BCE8-8B28-0D46-8E8F-505F12336EB0}"/>
              </a:ext>
            </a:extLst>
          </p:cNvPr>
          <p:cNvSpPr>
            <a:spLocks/>
          </p:cNvSpPr>
          <p:nvPr/>
        </p:nvSpPr>
        <p:spPr bwMode="auto">
          <a:xfrm>
            <a:off x="7488238" y="6659563"/>
            <a:ext cx="1587" cy="539750"/>
          </a:xfrm>
          <a:custGeom>
            <a:avLst/>
            <a:gdLst>
              <a:gd name="T0" fmla="*/ 0 w 1"/>
              <a:gd name="T1" fmla="*/ 1500 h 1501"/>
              <a:gd name="T2" fmla="*/ 0 w 1"/>
              <a:gd name="T3" fmla="*/ 0 h 1501"/>
            </a:gdLst>
            <a:ahLst/>
            <a:cxnLst>
              <a:cxn ang="0">
                <a:pos x="T0" y="T1"/>
              </a:cxn>
              <a:cxn ang="0">
                <a:pos x="T2" y="T3"/>
              </a:cxn>
            </a:cxnLst>
            <a:rect l="0" t="0" r="r" b="b"/>
            <a:pathLst>
              <a:path w="1" h="1501">
                <a:moveTo>
                  <a:pt x="0" y="1500"/>
                </a:moveTo>
                <a:lnTo>
                  <a:pt x="0" y="0"/>
                </a:lnTo>
              </a:path>
            </a:pathLst>
          </a:custGeom>
          <a:noFill/>
          <a:ln w="36000" cap="flat">
            <a:solidFill>
              <a:srgbClr val="FF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75" name="Freeform 15">
            <a:extLst>
              <a:ext uri="{FF2B5EF4-FFF2-40B4-BE49-F238E27FC236}">
                <a16:creationId xmlns:a16="http://schemas.microsoft.com/office/drawing/2014/main" id="{58FD8115-1C29-0F47-B303-7BC7BEFA89FF}"/>
              </a:ext>
            </a:extLst>
          </p:cNvPr>
          <p:cNvSpPr>
            <a:spLocks/>
          </p:cNvSpPr>
          <p:nvPr/>
        </p:nvSpPr>
        <p:spPr bwMode="auto">
          <a:xfrm>
            <a:off x="7956550" y="6659563"/>
            <a:ext cx="1588" cy="539750"/>
          </a:xfrm>
          <a:custGeom>
            <a:avLst/>
            <a:gdLst>
              <a:gd name="T0" fmla="*/ 0 w 1"/>
              <a:gd name="T1" fmla="*/ 1500 h 1501"/>
              <a:gd name="T2" fmla="*/ 0 w 1"/>
              <a:gd name="T3" fmla="*/ 0 h 1501"/>
            </a:gdLst>
            <a:ahLst/>
            <a:cxnLst>
              <a:cxn ang="0">
                <a:pos x="T0" y="T1"/>
              </a:cxn>
              <a:cxn ang="0">
                <a:pos x="T2" y="T3"/>
              </a:cxn>
            </a:cxnLst>
            <a:rect l="0" t="0" r="r" b="b"/>
            <a:pathLst>
              <a:path w="1" h="1501">
                <a:moveTo>
                  <a:pt x="0" y="1500"/>
                </a:moveTo>
                <a:lnTo>
                  <a:pt x="0" y="0"/>
                </a:lnTo>
              </a:path>
            </a:pathLst>
          </a:custGeom>
          <a:noFill/>
          <a:ln w="36000" cap="flat">
            <a:solidFill>
              <a:srgbClr val="FF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76" name="AutoShape 16">
            <a:extLst>
              <a:ext uri="{FF2B5EF4-FFF2-40B4-BE49-F238E27FC236}">
                <a16:creationId xmlns:a16="http://schemas.microsoft.com/office/drawing/2014/main" id="{AAD19FE0-97BE-024B-B1D2-2CD8E6B381C1}"/>
              </a:ext>
            </a:extLst>
          </p:cNvPr>
          <p:cNvSpPr>
            <a:spLocks noChangeArrowheads="1"/>
          </p:cNvSpPr>
          <p:nvPr/>
        </p:nvSpPr>
        <p:spPr bwMode="auto">
          <a:xfrm>
            <a:off x="7343775" y="1944688"/>
            <a:ext cx="323850" cy="287337"/>
          </a:xfrm>
          <a:prstGeom prst="star5">
            <a:avLst/>
          </a:prstGeom>
          <a:solidFill>
            <a:srgbClr val="FF00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40977" name="Group 17">
            <a:extLst>
              <a:ext uri="{FF2B5EF4-FFF2-40B4-BE49-F238E27FC236}">
                <a16:creationId xmlns:a16="http://schemas.microsoft.com/office/drawing/2014/main" id="{A46D1309-8729-F044-AF04-245E62F6CD52}"/>
              </a:ext>
            </a:extLst>
          </p:cNvPr>
          <p:cNvGrpSpPr>
            <a:grpSpLocks/>
          </p:cNvGrpSpPr>
          <p:nvPr/>
        </p:nvGrpSpPr>
        <p:grpSpPr bwMode="auto">
          <a:xfrm>
            <a:off x="2700338" y="3959225"/>
            <a:ext cx="177800" cy="2374900"/>
            <a:chOff x="1701" y="2494"/>
            <a:chExt cx="112" cy="1496"/>
          </a:xfrm>
        </p:grpSpPr>
        <p:sp>
          <p:nvSpPr>
            <p:cNvPr id="40978" name="Line 18">
              <a:extLst>
                <a:ext uri="{FF2B5EF4-FFF2-40B4-BE49-F238E27FC236}">
                  <a16:creationId xmlns:a16="http://schemas.microsoft.com/office/drawing/2014/main" id="{44729647-2BB0-6F4B-8541-2AF913A544F0}"/>
                </a:ext>
              </a:extLst>
            </p:cNvPr>
            <p:cNvSpPr>
              <a:spLocks noChangeShapeType="1"/>
            </p:cNvSpPr>
            <p:nvPr/>
          </p:nvSpPr>
          <p:spPr bwMode="auto">
            <a:xfrm flipH="1">
              <a:off x="1700" y="2494"/>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79" name="Line 19">
              <a:extLst>
                <a:ext uri="{FF2B5EF4-FFF2-40B4-BE49-F238E27FC236}">
                  <a16:creationId xmlns:a16="http://schemas.microsoft.com/office/drawing/2014/main" id="{DAE70AB9-186C-F144-99D3-F6CBB9A93605}"/>
                </a:ext>
              </a:extLst>
            </p:cNvPr>
            <p:cNvSpPr>
              <a:spLocks noChangeShapeType="1"/>
            </p:cNvSpPr>
            <p:nvPr/>
          </p:nvSpPr>
          <p:spPr bwMode="auto">
            <a:xfrm flipH="1">
              <a:off x="1700" y="2585"/>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80" name="Line 20">
              <a:extLst>
                <a:ext uri="{FF2B5EF4-FFF2-40B4-BE49-F238E27FC236}">
                  <a16:creationId xmlns:a16="http://schemas.microsoft.com/office/drawing/2014/main" id="{417F29C9-57BC-B64C-B9F8-EB8BF0D46C7F}"/>
                </a:ext>
              </a:extLst>
            </p:cNvPr>
            <p:cNvSpPr>
              <a:spLocks noChangeShapeType="1"/>
            </p:cNvSpPr>
            <p:nvPr/>
          </p:nvSpPr>
          <p:spPr bwMode="auto">
            <a:xfrm flipH="1">
              <a:off x="1700" y="2676"/>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81" name="Line 21">
              <a:extLst>
                <a:ext uri="{FF2B5EF4-FFF2-40B4-BE49-F238E27FC236}">
                  <a16:creationId xmlns:a16="http://schemas.microsoft.com/office/drawing/2014/main" id="{BA979079-EAA2-0145-877A-F749025CD119}"/>
                </a:ext>
              </a:extLst>
            </p:cNvPr>
            <p:cNvSpPr>
              <a:spLocks noChangeShapeType="1"/>
            </p:cNvSpPr>
            <p:nvPr/>
          </p:nvSpPr>
          <p:spPr bwMode="auto">
            <a:xfrm flipH="1">
              <a:off x="1700" y="2767"/>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82" name="Line 22">
              <a:extLst>
                <a:ext uri="{FF2B5EF4-FFF2-40B4-BE49-F238E27FC236}">
                  <a16:creationId xmlns:a16="http://schemas.microsoft.com/office/drawing/2014/main" id="{4DDC3801-0176-794C-9B6B-AFDAABFB8CA6}"/>
                </a:ext>
              </a:extLst>
            </p:cNvPr>
            <p:cNvSpPr>
              <a:spLocks noChangeShapeType="1"/>
            </p:cNvSpPr>
            <p:nvPr/>
          </p:nvSpPr>
          <p:spPr bwMode="auto">
            <a:xfrm flipH="1">
              <a:off x="1700" y="2857"/>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83" name="Line 23">
              <a:extLst>
                <a:ext uri="{FF2B5EF4-FFF2-40B4-BE49-F238E27FC236}">
                  <a16:creationId xmlns:a16="http://schemas.microsoft.com/office/drawing/2014/main" id="{832E460A-DC67-5C4E-8F7A-0F7A2300A7A5}"/>
                </a:ext>
              </a:extLst>
            </p:cNvPr>
            <p:cNvSpPr>
              <a:spLocks noChangeShapeType="1"/>
            </p:cNvSpPr>
            <p:nvPr/>
          </p:nvSpPr>
          <p:spPr bwMode="auto">
            <a:xfrm flipH="1">
              <a:off x="1700" y="2948"/>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84" name="Line 24">
              <a:extLst>
                <a:ext uri="{FF2B5EF4-FFF2-40B4-BE49-F238E27FC236}">
                  <a16:creationId xmlns:a16="http://schemas.microsoft.com/office/drawing/2014/main" id="{DEA059FE-9DEA-1A4E-A80D-22BF6425A66D}"/>
                </a:ext>
              </a:extLst>
            </p:cNvPr>
            <p:cNvSpPr>
              <a:spLocks noChangeShapeType="1"/>
            </p:cNvSpPr>
            <p:nvPr/>
          </p:nvSpPr>
          <p:spPr bwMode="auto">
            <a:xfrm flipH="1">
              <a:off x="1700" y="3016"/>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85" name="Line 25">
              <a:extLst>
                <a:ext uri="{FF2B5EF4-FFF2-40B4-BE49-F238E27FC236}">
                  <a16:creationId xmlns:a16="http://schemas.microsoft.com/office/drawing/2014/main" id="{C1B7EBE8-616F-2B42-A379-6867AF21B963}"/>
                </a:ext>
              </a:extLst>
            </p:cNvPr>
            <p:cNvSpPr>
              <a:spLocks noChangeShapeType="1"/>
            </p:cNvSpPr>
            <p:nvPr/>
          </p:nvSpPr>
          <p:spPr bwMode="auto">
            <a:xfrm flipH="1">
              <a:off x="1700" y="3107"/>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86" name="Line 26">
              <a:extLst>
                <a:ext uri="{FF2B5EF4-FFF2-40B4-BE49-F238E27FC236}">
                  <a16:creationId xmlns:a16="http://schemas.microsoft.com/office/drawing/2014/main" id="{CCA615A0-D5DF-AC4A-B483-E1E12CF0B3EB}"/>
                </a:ext>
              </a:extLst>
            </p:cNvPr>
            <p:cNvSpPr>
              <a:spLocks noChangeShapeType="1"/>
            </p:cNvSpPr>
            <p:nvPr/>
          </p:nvSpPr>
          <p:spPr bwMode="auto">
            <a:xfrm flipH="1">
              <a:off x="1700" y="3220"/>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87" name="Line 27">
              <a:extLst>
                <a:ext uri="{FF2B5EF4-FFF2-40B4-BE49-F238E27FC236}">
                  <a16:creationId xmlns:a16="http://schemas.microsoft.com/office/drawing/2014/main" id="{D27AEBA7-70D3-8E43-ADD4-9F5ECF3BA089}"/>
                </a:ext>
              </a:extLst>
            </p:cNvPr>
            <p:cNvSpPr>
              <a:spLocks noChangeShapeType="1"/>
            </p:cNvSpPr>
            <p:nvPr/>
          </p:nvSpPr>
          <p:spPr bwMode="auto">
            <a:xfrm flipH="1">
              <a:off x="1700" y="3334"/>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88" name="Line 28">
              <a:extLst>
                <a:ext uri="{FF2B5EF4-FFF2-40B4-BE49-F238E27FC236}">
                  <a16:creationId xmlns:a16="http://schemas.microsoft.com/office/drawing/2014/main" id="{DDB4CA40-134E-CD43-BAB0-77F166A084F4}"/>
                </a:ext>
              </a:extLst>
            </p:cNvPr>
            <p:cNvSpPr>
              <a:spLocks noChangeShapeType="1"/>
            </p:cNvSpPr>
            <p:nvPr/>
          </p:nvSpPr>
          <p:spPr bwMode="auto">
            <a:xfrm flipH="1">
              <a:off x="1700" y="3447"/>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89" name="Line 29">
              <a:extLst>
                <a:ext uri="{FF2B5EF4-FFF2-40B4-BE49-F238E27FC236}">
                  <a16:creationId xmlns:a16="http://schemas.microsoft.com/office/drawing/2014/main" id="{C48E42EF-817F-C847-BCEE-4562F74C428D}"/>
                </a:ext>
              </a:extLst>
            </p:cNvPr>
            <p:cNvSpPr>
              <a:spLocks noChangeShapeType="1"/>
            </p:cNvSpPr>
            <p:nvPr/>
          </p:nvSpPr>
          <p:spPr bwMode="auto">
            <a:xfrm flipH="1">
              <a:off x="1700" y="3560"/>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90" name="Line 30">
              <a:extLst>
                <a:ext uri="{FF2B5EF4-FFF2-40B4-BE49-F238E27FC236}">
                  <a16:creationId xmlns:a16="http://schemas.microsoft.com/office/drawing/2014/main" id="{94A12C33-A0E9-494B-AE38-5E405732286F}"/>
                </a:ext>
              </a:extLst>
            </p:cNvPr>
            <p:cNvSpPr>
              <a:spLocks noChangeShapeType="1"/>
            </p:cNvSpPr>
            <p:nvPr/>
          </p:nvSpPr>
          <p:spPr bwMode="auto">
            <a:xfrm flipH="1">
              <a:off x="1700" y="3674"/>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91" name="Line 31">
              <a:extLst>
                <a:ext uri="{FF2B5EF4-FFF2-40B4-BE49-F238E27FC236}">
                  <a16:creationId xmlns:a16="http://schemas.microsoft.com/office/drawing/2014/main" id="{E39D8629-057C-854D-B0CF-0E7C977EDD89}"/>
                </a:ext>
              </a:extLst>
            </p:cNvPr>
            <p:cNvSpPr>
              <a:spLocks noChangeShapeType="1"/>
            </p:cNvSpPr>
            <p:nvPr/>
          </p:nvSpPr>
          <p:spPr bwMode="auto">
            <a:xfrm flipH="1">
              <a:off x="1700" y="3764"/>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92" name="Line 32">
              <a:extLst>
                <a:ext uri="{FF2B5EF4-FFF2-40B4-BE49-F238E27FC236}">
                  <a16:creationId xmlns:a16="http://schemas.microsoft.com/office/drawing/2014/main" id="{01C7C11D-0A7B-6640-908E-ABB6F5D38D93}"/>
                </a:ext>
              </a:extLst>
            </p:cNvPr>
            <p:cNvSpPr>
              <a:spLocks noChangeShapeType="1"/>
            </p:cNvSpPr>
            <p:nvPr/>
          </p:nvSpPr>
          <p:spPr bwMode="auto">
            <a:xfrm flipH="1">
              <a:off x="1700" y="3878"/>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40993" name="Group 33">
            <a:extLst>
              <a:ext uri="{FF2B5EF4-FFF2-40B4-BE49-F238E27FC236}">
                <a16:creationId xmlns:a16="http://schemas.microsoft.com/office/drawing/2014/main" id="{B33F44D5-6A57-4F45-A638-096F29DF2431}"/>
              </a:ext>
            </a:extLst>
          </p:cNvPr>
          <p:cNvGrpSpPr>
            <a:grpSpLocks/>
          </p:cNvGrpSpPr>
          <p:nvPr/>
        </p:nvGrpSpPr>
        <p:grpSpPr bwMode="auto">
          <a:xfrm>
            <a:off x="3887788" y="3959225"/>
            <a:ext cx="177800" cy="2374900"/>
            <a:chOff x="2449" y="2494"/>
            <a:chExt cx="112" cy="1496"/>
          </a:xfrm>
        </p:grpSpPr>
        <p:sp>
          <p:nvSpPr>
            <p:cNvPr id="40994" name="Line 34">
              <a:extLst>
                <a:ext uri="{FF2B5EF4-FFF2-40B4-BE49-F238E27FC236}">
                  <a16:creationId xmlns:a16="http://schemas.microsoft.com/office/drawing/2014/main" id="{7113BA02-C9AC-B54F-BC73-12CC0ED07123}"/>
                </a:ext>
              </a:extLst>
            </p:cNvPr>
            <p:cNvSpPr>
              <a:spLocks noChangeShapeType="1"/>
            </p:cNvSpPr>
            <p:nvPr/>
          </p:nvSpPr>
          <p:spPr bwMode="auto">
            <a:xfrm flipH="1">
              <a:off x="2449" y="2494"/>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95" name="Line 35">
              <a:extLst>
                <a:ext uri="{FF2B5EF4-FFF2-40B4-BE49-F238E27FC236}">
                  <a16:creationId xmlns:a16="http://schemas.microsoft.com/office/drawing/2014/main" id="{DBE9E690-EF7B-4049-9DEA-59803A363F19}"/>
                </a:ext>
              </a:extLst>
            </p:cNvPr>
            <p:cNvSpPr>
              <a:spLocks noChangeShapeType="1"/>
            </p:cNvSpPr>
            <p:nvPr/>
          </p:nvSpPr>
          <p:spPr bwMode="auto">
            <a:xfrm flipH="1">
              <a:off x="2449" y="2585"/>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96" name="Line 36">
              <a:extLst>
                <a:ext uri="{FF2B5EF4-FFF2-40B4-BE49-F238E27FC236}">
                  <a16:creationId xmlns:a16="http://schemas.microsoft.com/office/drawing/2014/main" id="{92CA15F6-C022-CB4A-97F7-7E580D357743}"/>
                </a:ext>
              </a:extLst>
            </p:cNvPr>
            <p:cNvSpPr>
              <a:spLocks noChangeShapeType="1"/>
            </p:cNvSpPr>
            <p:nvPr/>
          </p:nvSpPr>
          <p:spPr bwMode="auto">
            <a:xfrm flipH="1">
              <a:off x="2449" y="2676"/>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97" name="Line 37">
              <a:extLst>
                <a:ext uri="{FF2B5EF4-FFF2-40B4-BE49-F238E27FC236}">
                  <a16:creationId xmlns:a16="http://schemas.microsoft.com/office/drawing/2014/main" id="{E850960C-808C-6543-B6EF-2CD79A88780E}"/>
                </a:ext>
              </a:extLst>
            </p:cNvPr>
            <p:cNvSpPr>
              <a:spLocks noChangeShapeType="1"/>
            </p:cNvSpPr>
            <p:nvPr/>
          </p:nvSpPr>
          <p:spPr bwMode="auto">
            <a:xfrm flipH="1">
              <a:off x="2449" y="2767"/>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98" name="Line 38">
              <a:extLst>
                <a:ext uri="{FF2B5EF4-FFF2-40B4-BE49-F238E27FC236}">
                  <a16:creationId xmlns:a16="http://schemas.microsoft.com/office/drawing/2014/main" id="{EA52E9BF-4325-004F-A40C-0FB73BDE10C6}"/>
                </a:ext>
              </a:extLst>
            </p:cNvPr>
            <p:cNvSpPr>
              <a:spLocks noChangeShapeType="1"/>
            </p:cNvSpPr>
            <p:nvPr/>
          </p:nvSpPr>
          <p:spPr bwMode="auto">
            <a:xfrm flipH="1">
              <a:off x="2449" y="2857"/>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999" name="Line 39">
              <a:extLst>
                <a:ext uri="{FF2B5EF4-FFF2-40B4-BE49-F238E27FC236}">
                  <a16:creationId xmlns:a16="http://schemas.microsoft.com/office/drawing/2014/main" id="{A4940157-FC54-6D4A-BBCF-F8819AA8276C}"/>
                </a:ext>
              </a:extLst>
            </p:cNvPr>
            <p:cNvSpPr>
              <a:spLocks noChangeShapeType="1"/>
            </p:cNvSpPr>
            <p:nvPr/>
          </p:nvSpPr>
          <p:spPr bwMode="auto">
            <a:xfrm flipH="1">
              <a:off x="2449" y="2948"/>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00" name="Line 40">
              <a:extLst>
                <a:ext uri="{FF2B5EF4-FFF2-40B4-BE49-F238E27FC236}">
                  <a16:creationId xmlns:a16="http://schemas.microsoft.com/office/drawing/2014/main" id="{D6BC2578-5FCB-AB4E-93AD-B322BEAB8484}"/>
                </a:ext>
              </a:extLst>
            </p:cNvPr>
            <p:cNvSpPr>
              <a:spLocks noChangeShapeType="1"/>
            </p:cNvSpPr>
            <p:nvPr/>
          </p:nvSpPr>
          <p:spPr bwMode="auto">
            <a:xfrm flipH="1">
              <a:off x="2449" y="3016"/>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01" name="Line 41">
              <a:extLst>
                <a:ext uri="{FF2B5EF4-FFF2-40B4-BE49-F238E27FC236}">
                  <a16:creationId xmlns:a16="http://schemas.microsoft.com/office/drawing/2014/main" id="{D763DACB-1443-B640-A8AC-9FFB334523F5}"/>
                </a:ext>
              </a:extLst>
            </p:cNvPr>
            <p:cNvSpPr>
              <a:spLocks noChangeShapeType="1"/>
            </p:cNvSpPr>
            <p:nvPr/>
          </p:nvSpPr>
          <p:spPr bwMode="auto">
            <a:xfrm flipH="1">
              <a:off x="2449" y="3107"/>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02" name="Line 42">
              <a:extLst>
                <a:ext uri="{FF2B5EF4-FFF2-40B4-BE49-F238E27FC236}">
                  <a16:creationId xmlns:a16="http://schemas.microsoft.com/office/drawing/2014/main" id="{6BC49920-40EF-254A-90E6-865F79FDC222}"/>
                </a:ext>
              </a:extLst>
            </p:cNvPr>
            <p:cNvSpPr>
              <a:spLocks noChangeShapeType="1"/>
            </p:cNvSpPr>
            <p:nvPr/>
          </p:nvSpPr>
          <p:spPr bwMode="auto">
            <a:xfrm flipH="1">
              <a:off x="2449" y="3220"/>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03" name="Line 43">
              <a:extLst>
                <a:ext uri="{FF2B5EF4-FFF2-40B4-BE49-F238E27FC236}">
                  <a16:creationId xmlns:a16="http://schemas.microsoft.com/office/drawing/2014/main" id="{F901856D-B51C-BE43-A456-EE644D966BFA}"/>
                </a:ext>
              </a:extLst>
            </p:cNvPr>
            <p:cNvSpPr>
              <a:spLocks noChangeShapeType="1"/>
            </p:cNvSpPr>
            <p:nvPr/>
          </p:nvSpPr>
          <p:spPr bwMode="auto">
            <a:xfrm flipH="1">
              <a:off x="2449" y="3334"/>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04" name="Line 44">
              <a:extLst>
                <a:ext uri="{FF2B5EF4-FFF2-40B4-BE49-F238E27FC236}">
                  <a16:creationId xmlns:a16="http://schemas.microsoft.com/office/drawing/2014/main" id="{93C42462-003B-034F-A3A1-1CBEB3702D94}"/>
                </a:ext>
              </a:extLst>
            </p:cNvPr>
            <p:cNvSpPr>
              <a:spLocks noChangeShapeType="1"/>
            </p:cNvSpPr>
            <p:nvPr/>
          </p:nvSpPr>
          <p:spPr bwMode="auto">
            <a:xfrm flipH="1">
              <a:off x="2449" y="3447"/>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05" name="Line 45">
              <a:extLst>
                <a:ext uri="{FF2B5EF4-FFF2-40B4-BE49-F238E27FC236}">
                  <a16:creationId xmlns:a16="http://schemas.microsoft.com/office/drawing/2014/main" id="{559901BB-81D2-5544-BDD2-489FA5E1BBF6}"/>
                </a:ext>
              </a:extLst>
            </p:cNvPr>
            <p:cNvSpPr>
              <a:spLocks noChangeShapeType="1"/>
            </p:cNvSpPr>
            <p:nvPr/>
          </p:nvSpPr>
          <p:spPr bwMode="auto">
            <a:xfrm flipH="1">
              <a:off x="2449" y="3560"/>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06" name="Line 46">
              <a:extLst>
                <a:ext uri="{FF2B5EF4-FFF2-40B4-BE49-F238E27FC236}">
                  <a16:creationId xmlns:a16="http://schemas.microsoft.com/office/drawing/2014/main" id="{E52DF039-2D65-7C45-BDAB-9A05644C649F}"/>
                </a:ext>
              </a:extLst>
            </p:cNvPr>
            <p:cNvSpPr>
              <a:spLocks noChangeShapeType="1"/>
            </p:cNvSpPr>
            <p:nvPr/>
          </p:nvSpPr>
          <p:spPr bwMode="auto">
            <a:xfrm flipH="1">
              <a:off x="2449" y="3674"/>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07" name="Line 47">
              <a:extLst>
                <a:ext uri="{FF2B5EF4-FFF2-40B4-BE49-F238E27FC236}">
                  <a16:creationId xmlns:a16="http://schemas.microsoft.com/office/drawing/2014/main" id="{5F3B9DB0-76B7-FA46-AD64-FE7E033F4A4F}"/>
                </a:ext>
              </a:extLst>
            </p:cNvPr>
            <p:cNvSpPr>
              <a:spLocks noChangeShapeType="1"/>
            </p:cNvSpPr>
            <p:nvPr/>
          </p:nvSpPr>
          <p:spPr bwMode="auto">
            <a:xfrm flipH="1">
              <a:off x="2449" y="3764"/>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08" name="Line 48">
              <a:extLst>
                <a:ext uri="{FF2B5EF4-FFF2-40B4-BE49-F238E27FC236}">
                  <a16:creationId xmlns:a16="http://schemas.microsoft.com/office/drawing/2014/main" id="{165E9A1B-352B-4E44-8BC3-5785DFD92467}"/>
                </a:ext>
              </a:extLst>
            </p:cNvPr>
            <p:cNvSpPr>
              <a:spLocks noChangeShapeType="1"/>
            </p:cNvSpPr>
            <p:nvPr/>
          </p:nvSpPr>
          <p:spPr bwMode="auto">
            <a:xfrm flipH="1">
              <a:off x="2449" y="3878"/>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41009" name="Group 49">
            <a:extLst>
              <a:ext uri="{FF2B5EF4-FFF2-40B4-BE49-F238E27FC236}">
                <a16:creationId xmlns:a16="http://schemas.microsoft.com/office/drawing/2014/main" id="{0DE0DD0B-907C-654B-A4AE-401E46B7D0EA}"/>
              </a:ext>
            </a:extLst>
          </p:cNvPr>
          <p:cNvGrpSpPr>
            <a:grpSpLocks/>
          </p:cNvGrpSpPr>
          <p:nvPr/>
        </p:nvGrpSpPr>
        <p:grpSpPr bwMode="auto">
          <a:xfrm>
            <a:off x="6983413" y="3959225"/>
            <a:ext cx="177800" cy="2374900"/>
            <a:chOff x="4399" y="2494"/>
            <a:chExt cx="112" cy="1496"/>
          </a:xfrm>
        </p:grpSpPr>
        <p:sp>
          <p:nvSpPr>
            <p:cNvPr id="41010" name="Line 50">
              <a:extLst>
                <a:ext uri="{FF2B5EF4-FFF2-40B4-BE49-F238E27FC236}">
                  <a16:creationId xmlns:a16="http://schemas.microsoft.com/office/drawing/2014/main" id="{FF83DDEE-FDBB-AD46-9176-E64BC8B9B937}"/>
                </a:ext>
              </a:extLst>
            </p:cNvPr>
            <p:cNvSpPr>
              <a:spLocks noChangeShapeType="1"/>
            </p:cNvSpPr>
            <p:nvPr/>
          </p:nvSpPr>
          <p:spPr bwMode="auto">
            <a:xfrm flipH="1">
              <a:off x="4399" y="2494"/>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11" name="Line 51">
              <a:extLst>
                <a:ext uri="{FF2B5EF4-FFF2-40B4-BE49-F238E27FC236}">
                  <a16:creationId xmlns:a16="http://schemas.microsoft.com/office/drawing/2014/main" id="{A408CAC2-A0D4-4549-9211-1BCC5775F486}"/>
                </a:ext>
              </a:extLst>
            </p:cNvPr>
            <p:cNvSpPr>
              <a:spLocks noChangeShapeType="1"/>
            </p:cNvSpPr>
            <p:nvPr/>
          </p:nvSpPr>
          <p:spPr bwMode="auto">
            <a:xfrm flipH="1">
              <a:off x="4399" y="2585"/>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12" name="Line 52">
              <a:extLst>
                <a:ext uri="{FF2B5EF4-FFF2-40B4-BE49-F238E27FC236}">
                  <a16:creationId xmlns:a16="http://schemas.microsoft.com/office/drawing/2014/main" id="{2B790D94-6D41-1547-8945-628B446A48CB}"/>
                </a:ext>
              </a:extLst>
            </p:cNvPr>
            <p:cNvSpPr>
              <a:spLocks noChangeShapeType="1"/>
            </p:cNvSpPr>
            <p:nvPr/>
          </p:nvSpPr>
          <p:spPr bwMode="auto">
            <a:xfrm flipH="1">
              <a:off x="4399" y="2676"/>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13" name="Line 53">
              <a:extLst>
                <a:ext uri="{FF2B5EF4-FFF2-40B4-BE49-F238E27FC236}">
                  <a16:creationId xmlns:a16="http://schemas.microsoft.com/office/drawing/2014/main" id="{F691F2F6-DA24-1846-833F-D8295654F690}"/>
                </a:ext>
              </a:extLst>
            </p:cNvPr>
            <p:cNvSpPr>
              <a:spLocks noChangeShapeType="1"/>
            </p:cNvSpPr>
            <p:nvPr/>
          </p:nvSpPr>
          <p:spPr bwMode="auto">
            <a:xfrm flipH="1">
              <a:off x="4399" y="2767"/>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14" name="Line 54">
              <a:extLst>
                <a:ext uri="{FF2B5EF4-FFF2-40B4-BE49-F238E27FC236}">
                  <a16:creationId xmlns:a16="http://schemas.microsoft.com/office/drawing/2014/main" id="{0A2AF7C9-8D0A-604F-A56D-675DD58CB1BA}"/>
                </a:ext>
              </a:extLst>
            </p:cNvPr>
            <p:cNvSpPr>
              <a:spLocks noChangeShapeType="1"/>
            </p:cNvSpPr>
            <p:nvPr/>
          </p:nvSpPr>
          <p:spPr bwMode="auto">
            <a:xfrm flipH="1">
              <a:off x="4399" y="2857"/>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15" name="Line 55">
              <a:extLst>
                <a:ext uri="{FF2B5EF4-FFF2-40B4-BE49-F238E27FC236}">
                  <a16:creationId xmlns:a16="http://schemas.microsoft.com/office/drawing/2014/main" id="{34AF953E-76C5-6749-9793-803E51194E54}"/>
                </a:ext>
              </a:extLst>
            </p:cNvPr>
            <p:cNvSpPr>
              <a:spLocks noChangeShapeType="1"/>
            </p:cNvSpPr>
            <p:nvPr/>
          </p:nvSpPr>
          <p:spPr bwMode="auto">
            <a:xfrm flipH="1">
              <a:off x="4399" y="2948"/>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16" name="Line 56">
              <a:extLst>
                <a:ext uri="{FF2B5EF4-FFF2-40B4-BE49-F238E27FC236}">
                  <a16:creationId xmlns:a16="http://schemas.microsoft.com/office/drawing/2014/main" id="{C00B2E15-B9B5-9A41-8F21-8D5E06E7D92E}"/>
                </a:ext>
              </a:extLst>
            </p:cNvPr>
            <p:cNvSpPr>
              <a:spLocks noChangeShapeType="1"/>
            </p:cNvSpPr>
            <p:nvPr/>
          </p:nvSpPr>
          <p:spPr bwMode="auto">
            <a:xfrm flipH="1">
              <a:off x="4399" y="3016"/>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17" name="Line 57">
              <a:extLst>
                <a:ext uri="{FF2B5EF4-FFF2-40B4-BE49-F238E27FC236}">
                  <a16:creationId xmlns:a16="http://schemas.microsoft.com/office/drawing/2014/main" id="{DE11C245-21BD-AE42-B9CE-9FC6487D006B}"/>
                </a:ext>
              </a:extLst>
            </p:cNvPr>
            <p:cNvSpPr>
              <a:spLocks noChangeShapeType="1"/>
            </p:cNvSpPr>
            <p:nvPr/>
          </p:nvSpPr>
          <p:spPr bwMode="auto">
            <a:xfrm flipH="1">
              <a:off x="4399" y="3107"/>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18" name="Line 58">
              <a:extLst>
                <a:ext uri="{FF2B5EF4-FFF2-40B4-BE49-F238E27FC236}">
                  <a16:creationId xmlns:a16="http://schemas.microsoft.com/office/drawing/2014/main" id="{F48B020A-2462-064A-820D-E88E312670FC}"/>
                </a:ext>
              </a:extLst>
            </p:cNvPr>
            <p:cNvSpPr>
              <a:spLocks noChangeShapeType="1"/>
            </p:cNvSpPr>
            <p:nvPr/>
          </p:nvSpPr>
          <p:spPr bwMode="auto">
            <a:xfrm flipH="1">
              <a:off x="4399" y="3220"/>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19" name="Line 59">
              <a:extLst>
                <a:ext uri="{FF2B5EF4-FFF2-40B4-BE49-F238E27FC236}">
                  <a16:creationId xmlns:a16="http://schemas.microsoft.com/office/drawing/2014/main" id="{79ADC7E5-056C-1540-B874-3227AEB0BAFC}"/>
                </a:ext>
              </a:extLst>
            </p:cNvPr>
            <p:cNvSpPr>
              <a:spLocks noChangeShapeType="1"/>
            </p:cNvSpPr>
            <p:nvPr/>
          </p:nvSpPr>
          <p:spPr bwMode="auto">
            <a:xfrm flipH="1">
              <a:off x="4399" y="3334"/>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20" name="Line 60">
              <a:extLst>
                <a:ext uri="{FF2B5EF4-FFF2-40B4-BE49-F238E27FC236}">
                  <a16:creationId xmlns:a16="http://schemas.microsoft.com/office/drawing/2014/main" id="{AE24FAED-C0F9-8F4D-A3FB-CA307D49AB8B}"/>
                </a:ext>
              </a:extLst>
            </p:cNvPr>
            <p:cNvSpPr>
              <a:spLocks noChangeShapeType="1"/>
            </p:cNvSpPr>
            <p:nvPr/>
          </p:nvSpPr>
          <p:spPr bwMode="auto">
            <a:xfrm flipH="1">
              <a:off x="4399" y="3447"/>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21" name="Line 61">
              <a:extLst>
                <a:ext uri="{FF2B5EF4-FFF2-40B4-BE49-F238E27FC236}">
                  <a16:creationId xmlns:a16="http://schemas.microsoft.com/office/drawing/2014/main" id="{F9E3182A-A2EA-934B-B0C1-60CB333FD4CC}"/>
                </a:ext>
              </a:extLst>
            </p:cNvPr>
            <p:cNvSpPr>
              <a:spLocks noChangeShapeType="1"/>
            </p:cNvSpPr>
            <p:nvPr/>
          </p:nvSpPr>
          <p:spPr bwMode="auto">
            <a:xfrm flipH="1">
              <a:off x="4399" y="3560"/>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22" name="Line 62">
              <a:extLst>
                <a:ext uri="{FF2B5EF4-FFF2-40B4-BE49-F238E27FC236}">
                  <a16:creationId xmlns:a16="http://schemas.microsoft.com/office/drawing/2014/main" id="{77ED4403-A339-0345-821B-67E55840B59A}"/>
                </a:ext>
              </a:extLst>
            </p:cNvPr>
            <p:cNvSpPr>
              <a:spLocks noChangeShapeType="1"/>
            </p:cNvSpPr>
            <p:nvPr/>
          </p:nvSpPr>
          <p:spPr bwMode="auto">
            <a:xfrm flipH="1">
              <a:off x="4399" y="3674"/>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23" name="Line 63">
              <a:extLst>
                <a:ext uri="{FF2B5EF4-FFF2-40B4-BE49-F238E27FC236}">
                  <a16:creationId xmlns:a16="http://schemas.microsoft.com/office/drawing/2014/main" id="{1374A4F4-2677-484D-B7D6-E5EAA6A51178}"/>
                </a:ext>
              </a:extLst>
            </p:cNvPr>
            <p:cNvSpPr>
              <a:spLocks noChangeShapeType="1"/>
            </p:cNvSpPr>
            <p:nvPr/>
          </p:nvSpPr>
          <p:spPr bwMode="auto">
            <a:xfrm flipH="1">
              <a:off x="4399" y="3764"/>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24" name="Line 64">
              <a:extLst>
                <a:ext uri="{FF2B5EF4-FFF2-40B4-BE49-F238E27FC236}">
                  <a16:creationId xmlns:a16="http://schemas.microsoft.com/office/drawing/2014/main" id="{16BEEC1B-B491-0148-9B29-26AD3B472AF1}"/>
                </a:ext>
              </a:extLst>
            </p:cNvPr>
            <p:cNvSpPr>
              <a:spLocks noChangeShapeType="1"/>
            </p:cNvSpPr>
            <p:nvPr/>
          </p:nvSpPr>
          <p:spPr bwMode="auto">
            <a:xfrm flipH="1">
              <a:off x="4399" y="3878"/>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41025" name="Group 65">
            <a:extLst>
              <a:ext uri="{FF2B5EF4-FFF2-40B4-BE49-F238E27FC236}">
                <a16:creationId xmlns:a16="http://schemas.microsoft.com/office/drawing/2014/main" id="{0C74508D-5342-AC4B-B449-4FF2B5004E1E}"/>
              </a:ext>
            </a:extLst>
          </p:cNvPr>
          <p:cNvGrpSpPr>
            <a:grpSpLocks/>
          </p:cNvGrpSpPr>
          <p:nvPr/>
        </p:nvGrpSpPr>
        <p:grpSpPr bwMode="auto">
          <a:xfrm>
            <a:off x="7812088" y="3959225"/>
            <a:ext cx="177800" cy="2374900"/>
            <a:chOff x="4921" y="2494"/>
            <a:chExt cx="112" cy="1496"/>
          </a:xfrm>
        </p:grpSpPr>
        <p:sp>
          <p:nvSpPr>
            <p:cNvPr id="41026" name="Line 66">
              <a:extLst>
                <a:ext uri="{FF2B5EF4-FFF2-40B4-BE49-F238E27FC236}">
                  <a16:creationId xmlns:a16="http://schemas.microsoft.com/office/drawing/2014/main" id="{21B38D7B-6453-494A-BEA4-02E8CB13E3B1}"/>
                </a:ext>
              </a:extLst>
            </p:cNvPr>
            <p:cNvSpPr>
              <a:spLocks noChangeShapeType="1"/>
            </p:cNvSpPr>
            <p:nvPr/>
          </p:nvSpPr>
          <p:spPr bwMode="auto">
            <a:xfrm flipH="1">
              <a:off x="4920" y="2494"/>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27" name="Line 67">
              <a:extLst>
                <a:ext uri="{FF2B5EF4-FFF2-40B4-BE49-F238E27FC236}">
                  <a16:creationId xmlns:a16="http://schemas.microsoft.com/office/drawing/2014/main" id="{B9AB1388-82CC-7042-8363-3F1109C76B4A}"/>
                </a:ext>
              </a:extLst>
            </p:cNvPr>
            <p:cNvSpPr>
              <a:spLocks noChangeShapeType="1"/>
            </p:cNvSpPr>
            <p:nvPr/>
          </p:nvSpPr>
          <p:spPr bwMode="auto">
            <a:xfrm flipH="1">
              <a:off x="4920" y="2585"/>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28" name="Line 68">
              <a:extLst>
                <a:ext uri="{FF2B5EF4-FFF2-40B4-BE49-F238E27FC236}">
                  <a16:creationId xmlns:a16="http://schemas.microsoft.com/office/drawing/2014/main" id="{CB9DF3A1-B49C-1944-B4DE-D6619837F6BF}"/>
                </a:ext>
              </a:extLst>
            </p:cNvPr>
            <p:cNvSpPr>
              <a:spLocks noChangeShapeType="1"/>
            </p:cNvSpPr>
            <p:nvPr/>
          </p:nvSpPr>
          <p:spPr bwMode="auto">
            <a:xfrm flipH="1">
              <a:off x="4920" y="2676"/>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29" name="Line 69">
              <a:extLst>
                <a:ext uri="{FF2B5EF4-FFF2-40B4-BE49-F238E27FC236}">
                  <a16:creationId xmlns:a16="http://schemas.microsoft.com/office/drawing/2014/main" id="{1A3A9FA3-DBD9-E541-BB7A-893381C64221}"/>
                </a:ext>
              </a:extLst>
            </p:cNvPr>
            <p:cNvSpPr>
              <a:spLocks noChangeShapeType="1"/>
            </p:cNvSpPr>
            <p:nvPr/>
          </p:nvSpPr>
          <p:spPr bwMode="auto">
            <a:xfrm flipH="1">
              <a:off x="4920" y="2767"/>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30" name="Line 70">
              <a:extLst>
                <a:ext uri="{FF2B5EF4-FFF2-40B4-BE49-F238E27FC236}">
                  <a16:creationId xmlns:a16="http://schemas.microsoft.com/office/drawing/2014/main" id="{83F85717-1BD5-8E4D-97E5-588BB3077D8A}"/>
                </a:ext>
              </a:extLst>
            </p:cNvPr>
            <p:cNvSpPr>
              <a:spLocks noChangeShapeType="1"/>
            </p:cNvSpPr>
            <p:nvPr/>
          </p:nvSpPr>
          <p:spPr bwMode="auto">
            <a:xfrm flipH="1">
              <a:off x="4920" y="2857"/>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31" name="Line 71">
              <a:extLst>
                <a:ext uri="{FF2B5EF4-FFF2-40B4-BE49-F238E27FC236}">
                  <a16:creationId xmlns:a16="http://schemas.microsoft.com/office/drawing/2014/main" id="{E9311E7D-1626-4742-A25E-0BF189AD1694}"/>
                </a:ext>
              </a:extLst>
            </p:cNvPr>
            <p:cNvSpPr>
              <a:spLocks noChangeShapeType="1"/>
            </p:cNvSpPr>
            <p:nvPr/>
          </p:nvSpPr>
          <p:spPr bwMode="auto">
            <a:xfrm flipH="1">
              <a:off x="4920" y="2948"/>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32" name="Line 72">
              <a:extLst>
                <a:ext uri="{FF2B5EF4-FFF2-40B4-BE49-F238E27FC236}">
                  <a16:creationId xmlns:a16="http://schemas.microsoft.com/office/drawing/2014/main" id="{45191976-ECD2-4748-BAC7-8F59C12B1538}"/>
                </a:ext>
              </a:extLst>
            </p:cNvPr>
            <p:cNvSpPr>
              <a:spLocks noChangeShapeType="1"/>
            </p:cNvSpPr>
            <p:nvPr/>
          </p:nvSpPr>
          <p:spPr bwMode="auto">
            <a:xfrm flipH="1">
              <a:off x="4920" y="3016"/>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33" name="Line 73">
              <a:extLst>
                <a:ext uri="{FF2B5EF4-FFF2-40B4-BE49-F238E27FC236}">
                  <a16:creationId xmlns:a16="http://schemas.microsoft.com/office/drawing/2014/main" id="{5B13FD50-EA90-1341-9699-1ED44B72FF22}"/>
                </a:ext>
              </a:extLst>
            </p:cNvPr>
            <p:cNvSpPr>
              <a:spLocks noChangeShapeType="1"/>
            </p:cNvSpPr>
            <p:nvPr/>
          </p:nvSpPr>
          <p:spPr bwMode="auto">
            <a:xfrm flipH="1">
              <a:off x="4920" y="3107"/>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34" name="Line 74">
              <a:extLst>
                <a:ext uri="{FF2B5EF4-FFF2-40B4-BE49-F238E27FC236}">
                  <a16:creationId xmlns:a16="http://schemas.microsoft.com/office/drawing/2014/main" id="{70676F54-FE3D-0046-B72A-2851E1691A70}"/>
                </a:ext>
              </a:extLst>
            </p:cNvPr>
            <p:cNvSpPr>
              <a:spLocks noChangeShapeType="1"/>
            </p:cNvSpPr>
            <p:nvPr/>
          </p:nvSpPr>
          <p:spPr bwMode="auto">
            <a:xfrm flipH="1">
              <a:off x="4920" y="3220"/>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35" name="Line 75">
              <a:extLst>
                <a:ext uri="{FF2B5EF4-FFF2-40B4-BE49-F238E27FC236}">
                  <a16:creationId xmlns:a16="http://schemas.microsoft.com/office/drawing/2014/main" id="{7F7C85CC-BB69-364B-AB78-1E894A384C5E}"/>
                </a:ext>
              </a:extLst>
            </p:cNvPr>
            <p:cNvSpPr>
              <a:spLocks noChangeShapeType="1"/>
            </p:cNvSpPr>
            <p:nvPr/>
          </p:nvSpPr>
          <p:spPr bwMode="auto">
            <a:xfrm flipH="1">
              <a:off x="4920" y="3334"/>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36" name="Line 76">
              <a:extLst>
                <a:ext uri="{FF2B5EF4-FFF2-40B4-BE49-F238E27FC236}">
                  <a16:creationId xmlns:a16="http://schemas.microsoft.com/office/drawing/2014/main" id="{BC98140D-3899-C14F-AB40-528A51040558}"/>
                </a:ext>
              </a:extLst>
            </p:cNvPr>
            <p:cNvSpPr>
              <a:spLocks noChangeShapeType="1"/>
            </p:cNvSpPr>
            <p:nvPr/>
          </p:nvSpPr>
          <p:spPr bwMode="auto">
            <a:xfrm flipH="1">
              <a:off x="4920" y="3447"/>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37" name="Line 77">
              <a:extLst>
                <a:ext uri="{FF2B5EF4-FFF2-40B4-BE49-F238E27FC236}">
                  <a16:creationId xmlns:a16="http://schemas.microsoft.com/office/drawing/2014/main" id="{C1780863-A744-0949-AD6F-36BA7FB045DF}"/>
                </a:ext>
              </a:extLst>
            </p:cNvPr>
            <p:cNvSpPr>
              <a:spLocks noChangeShapeType="1"/>
            </p:cNvSpPr>
            <p:nvPr/>
          </p:nvSpPr>
          <p:spPr bwMode="auto">
            <a:xfrm flipH="1">
              <a:off x="4920" y="3560"/>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38" name="Line 78">
              <a:extLst>
                <a:ext uri="{FF2B5EF4-FFF2-40B4-BE49-F238E27FC236}">
                  <a16:creationId xmlns:a16="http://schemas.microsoft.com/office/drawing/2014/main" id="{B9EE71F1-7210-4143-8B9A-DD7C6B9B31F7}"/>
                </a:ext>
              </a:extLst>
            </p:cNvPr>
            <p:cNvSpPr>
              <a:spLocks noChangeShapeType="1"/>
            </p:cNvSpPr>
            <p:nvPr/>
          </p:nvSpPr>
          <p:spPr bwMode="auto">
            <a:xfrm flipH="1">
              <a:off x="4920" y="3674"/>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39" name="Line 79">
              <a:extLst>
                <a:ext uri="{FF2B5EF4-FFF2-40B4-BE49-F238E27FC236}">
                  <a16:creationId xmlns:a16="http://schemas.microsoft.com/office/drawing/2014/main" id="{C90C8C76-2FA0-4448-967B-CE87110C0797}"/>
                </a:ext>
              </a:extLst>
            </p:cNvPr>
            <p:cNvSpPr>
              <a:spLocks noChangeShapeType="1"/>
            </p:cNvSpPr>
            <p:nvPr/>
          </p:nvSpPr>
          <p:spPr bwMode="auto">
            <a:xfrm flipH="1">
              <a:off x="4920" y="3764"/>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40" name="Line 80">
              <a:extLst>
                <a:ext uri="{FF2B5EF4-FFF2-40B4-BE49-F238E27FC236}">
                  <a16:creationId xmlns:a16="http://schemas.microsoft.com/office/drawing/2014/main" id="{2C12D765-76CC-FA44-9261-A2FD436CE798}"/>
                </a:ext>
              </a:extLst>
            </p:cNvPr>
            <p:cNvSpPr>
              <a:spLocks noChangeShapeType="1"/>
            </p:cNvSpPr>
            <p:nvPr/>
          </p:nvSpPr>
          <p:spPr bwMode="auto">
            <a:xfrm flipH="1">
              <a:off x="4920" y="3878"/>
              <a:ext cx="114" cy="112"/>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41041" name="Freeform 81">
            <a:extLst>
              <a:ext uri="{FF2B5EF4-FFF2-40B4-BE49-F238E27FC236}">
                <a16:creationId xmlns:a16="http://schemas.microsoft.com/office/drawing/2014/main" id="{F3A04266-FD60-7140-87F2-B24E3E56F88B}"/>
              </a:ext>
            </a:extLst>
          </p:cNvPr>
          <p:cNvSpPr>
            <a:spLocks/>
          </p:cNvSpPr>
          <p:nvPr/>
        </p:nvSpPr>
        <p:spPr bwMode="auto">
          <a:xfrm>
            <a:off x="4787900" y="5184775"/>
            <a:ext cx="539750" cy="1588"/>
          </a:xfrm>
          <a:custGeom>
            <a:avLst/>
            <a:gdLst>
              <a:gd name="T0" fmla="*/ 0 w 1501"/>
              <a:gd name="T1" fmla="*/ 0 h 1"/>
              <a:gd name="T2" fmla="*/ 1500 w 1501"/>
              <a:gd name="T3" fmla="*/ 0 h 1"/>
            </a:gdLst>
            <a:ahLst/>
            <a:cxnLst>
              <a:cxn ang="0">
                <a:pos x="T0" y="T1"/>
              </a:cxn>
              <a:cxn ang="0">
                <a:pos x="T2" y="T3"/>
              </a:cxn>
            </a:cxnLst>
            <a:rect l="0" t="0" r="r" b="b"/>
            <a:pathLst>
              <a:path w="1501" h="1">
                <a:moveTo>
                  <a:pt x="0" y="0"/>
                </a:moveTo>
                <a:lnTo>
                  <a:pt x="1500" y="0"/>
                </a:lnTo>
              </a:path>
            </a:pathLst>
          </a:custGeom>
          <a:noFill/>
          <a:ln w="36000" cap="flat">
            <a:solidFill>
              <a:srgbClr val="FF0000"/>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42" name="AutoShape 82">
            <a:extLst>
              <a:ext uri="{FF2B5EF4-FFF2-40B4-BE49-F238E27FC236}">
                <a16:creationId xmlns:a16="http://schemas.microsoft.com/office/drawing/2014/main" id="{CEE29E13-F41C-6048-AEBB-BAE11F19B67B}"/>
              </a:ext>
            </a:extLst>
          </p:cNvPr>
          <p:cNvSpPr>
            <a:spLocks noChangeArrowheads="1"/>
          </p:cNvSpPr>
          <p:nvPr/>
        </p:nvSpPr>
        <p:spPr bwMode="auto">
          <a:xfrm>
            <a:off x="4859338" y="5400675"/>
            <a:ext cx="323850" cy="287338"/>
          </a:xfrm>
          <a:prstGeom prst="star5">
            <a:avLst/>
          </a:prstGeom>
          <a:solidFill>
            <a:srgbClr val="FF00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41043" name="Group 83">
            <a:extLst>
              <a:ext uri="{FF2B5EF4-FFF2-40B4-BE49-F238E27FC236}">
                <a16:creationId xmlns:a16="http://schemas.microsoft.com/office/drawing/2014/main" id="{E1A8362C-1FFB-E04C-9B14-AD26150C07F9}"/>
              </a:ext>
            </a:extLst>
          </p:cNvPr>
          <p:cNvGrpSpPr>
            <a:grpSpLocks/>
          </p:cNvGrpSpPr>
          <p:nvPr/>
        </p:nvGrpSpPr>
        <p:grpSpPr bwMode="auto">
          <a:xfrm>
            <a:off x="4679950" y="5759450"/>
            <a:ext cx="611188" cy="177800"/>
            <a:chOff x="2948" y="3628"/>
            <a:chExt cx="385" cy="112"/>
          </a:xfrm>
        </p:grpSpPr>
        <p:sp>
          <p:nvSpPr>
            <p:cNvPr id="41044" name="Line 84">
              <a:extLst>
                <a:ext uri="{FF2B5EF4-FFF2-40B4-BE49-F238E27FC236}">
                  <a16:creationId xmlns:a16="http://schemas.microsoft.com/office/drawing/2014/main" id="{36C44CDE-BCE0-3E4C-A091-30AA3DC6FC71}"/>
                </a:ext>
              </a:extLst>
            </p:cNvPr>
            <p:cNvSpPr>
              <a:spLocks noChangeShapeType="1"/>
            </p:cNvSpPr>
            <p:nvPr/>
          </p:nvSpPr>
          <p:spPr bwMode="auto">
            <a:xfrm flipV="1">
              <a:off x="2948" y="3628"/>
              <a:ext cx="112" cy="114"/>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45" name="Line 85">
              <a:extLst>
                <a:ext uri="{FF2B5EF4-FFF2-40B4-BE49-F238E27FC236}">
                  <a16:creationId xmlns:a16="http://schemas.microsoft.com/office/drawing/2014/main" id="{EEF89BBC-81AB-9442-85F4-274DBD984595}"/>
                </a:ext>
              </a:extLst>
            </p:cNvPr>
            <p:cNvSpPr>
              <a:spLocks noChangeShapeType="1"/>
            </p:cNvSpPr>
            <p:nvPr/>
          </p:nvSpPr>
          <p:spPr bwMode="auto">
            <a:xfrm flipV="1">
              <a:off x="3016" y="3628"/>
              <a:ext cx="112" cy="114"/>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46" name="Line 86">
              <a:extLst>
                <a:ext uri="{FF2B5EF4-FFF2-40B4-BE49-F238E27FC236}">
                  <a16:creationId xmlns:a16="http://schemas.microsoft.com/office/drawing/2014/main" id="{D13C7FA7-1389-F344-BFC0-6875FFBA8108}"/>
                </a:ext>
              </a:extLst>
            </p:cNvPr>
            <p:cNvSpPr>
              <a:spLocks noChangeShapeType="1"/>
            </p:cNvSpPr>
            <p:nvPr/>
          </p:nvSpPr>
          <p:spPr bwMode="auto">
            <a:xfrm flipV="1">
              <a:off x="3084" y="3628"/>
              <a:ext cx="112" cy="114"/>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47" name="Line 87">
              <a:extLst>
                <a:ext uri="{FF2B5EF4-FFF2-40B4-BE49-F238E27FC236}">
                  <a16:creationId xmlns:a16="http://schemas.microsoft.com/office/drawing/2014/main" id="{1A59C3F5-58DF-3F45-BECA-7C9288D0D838}"/>
                </a:ext>
              </a:extLst>
            </p:cNvPr>
            <p:cNvSpPr>
              <a:spLocks noChangeShapeType="1"/>
            </p:cNvSpPr>
            <p:nvPr/>
          </p:nvSpPr>
          <p:spPr bwMode="auto">
            <a:xfrm flipV="1">
              <a:off x="3152" y="3628"/>
              <a:ext cx="112" cy="114"/>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048" name="Line 88">
              <a:extLst>
                <a:ext uri="{FF2B5EF4-FFF2-40B4-BE49-F238E27FC236}">
                  <a16:creationId xmlns:a16="http://schemas.microsoft.com/office/drawing/2014/main" id="{9EF4D0C2-020A-D241-93C2-58F961F37B49}"/>
                </a:ext>
              </a:extLst>
            </p:cNvPr>
            <p:cNvSpPr>
              <a:spLocks noChangeShapeType="1"/>
            </p:cNvSpPr>
            <p:nvPr/>
          </p:nvSpPr>
          <p:spPr bwMode="auto">
            <a:xfrm flipV="1">
              <a:off x="3220" y="3628"/>
              <a:ext cx="112" cy="114"/>
            </a:xfrm>
            <a:prstGeom prst="line">
              <a:avLst/>
            </a:prstGeom>
            <a:noFill/>
            <a:ln w="36000" cap="flat">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
        <p:nvSpPr>
          <p:cNvPr id="41049" name="AutoShape 89">
            <a:extLst>
              <a:ext uri="{FF2B5EF4-FFF2-40B4-BE49-F238E27FC236}">
                <a16:creationId xmlns:a16="http://schemas.microsoft.com/office/drawing/2014/main" id="{81E0F6A2-7422-1147-9EF8-32730543FB27}"/>
              </a:ext>
            </a:extLst>
          </p:cNvPr>
          <p:cNvSpPr>
            <a:spLocks noChangeArrowheads="1"/>
          </p:cNvSpPr>
          <p:nvPr/>
        </p:nvSpPr>
        <p:spPr bwMode="auto">
          <a:xfrm>
            <a:off x="3240088" y="1944688"/>
            <a:ext cx="323850" cy="287337"/>
          </a:xfrm>
          <a:prstGeom prst="star5">
            <a:avLst/>
          </a:prstGeom>
          <a:solidFill>
            <a:srgbClr val="FF0000"/>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40962"/>
                                        </p:tgtEl>
                                        <p:attrNameLst>
                                          <p:attrName>style.visibility</p:attrName>
                                        </p:attrNameLst>
                                      </p:cBhvr>
                                      <p:to>
                                        <p:strVal val="visible"/>
                                      </p:to>
                                    </p:set>
                                    <p:anim calcmode="lin" valueType="num">
                                      <p:cBhvr additive="repl">
                                        <p:cTn id="7" dur="500" fill="hold"/>
                                        <p:tgtEl>
                                          <p:spTgt spid="40962"/>
                                        </p:tgtEl>
                                        <p:attrNameLst>
                                          <p:attrName>ppt_x</p:attrName>
                                        </p:attrNameLst>
                                      </p:cBhvr>
                                      <p:tavLst>
                                        <p:tav tm="100000">
                                          <p:val>
                                            <p:strVal val="#ppt_x"/>
                                          </p:val>
                                        </p:tav>
                                        <p:tav>
                                          <p:val>
                                            <p:strVal val="#ppt_x"/>
                                          </p:val>
                                        </p:tav>
                                      </p:tavLst>
                                    </p:anim>
                                    <p:anim calcmode="lin" valueType="num">
                                      <p:cBhvr additive="repl">
                                        <p:cTn id="8" dur="500" fill="hold"/>
                                        <p:tgtEl>
                                          <p:spTgt spid="40962"/>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40963"/>
                                        </p:tgtEl>
                                        <p:attrNameLst>
                                          <p:attrName>style.visibility</p:attrName>
                                        </p:attrNameLst>
                                      </p:cBhvr>
                                      <p:to>
                                        <p:strVal val="visible"/>
                                      </p:to>
                                    </p:set>
                                    <p:anim calcmode="lin" valueType="num">
                                      <p:cBhvr additive="repl">
                                        <p:cTn id="13" dur="500" fill="hold"/>
                                        <p:tgtEl>
                                          <p:spTgt spid="40963"/>
                                        </p:tgtEl>
                                        <p:attrNameLst>
                                          <p:attrName>ppt_x</p:attrName>
                                        </p:attrNameLst>
                                      </p:cBhvr>
                                      <p:tavLst>
                                        <p:tav tm="100000">
                                          <p:val>
                                            <p:strVal val="#ppt_x"/>
                                          </p:val>
                                        </p:tav>
                                        <p:tav>
                                          <p:val>
                                            <p:strVal val="#ppt_x"/>
                                          </p:val>
                                        </p:tav>
                                      </p:tavLst>
                                    </p:anim>
                                    <p:anim calcmode="lin" valueType="num">
                                      <p:cBhvr additive="repl">
                                        <p:cTn id="14" dur="500" fill="hold"/>
                                        <p:tgtEl>
                                          <p:spTgt spid="40963"/>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40965"/>
                                        </p:tgtEl>
                                        <p:attrNameLst>
                                          <p:attrName>style.visibility</p:attrName>
                                        </p:attrNameLst>
                                      </p:cBhvr>
                                      <p:to>
                                        <p:strVal val="visible"/>
                                      </p:to>
                                    </p:set>
                                    <p:anim calcmode="lin" valueType="num">
                                      <p:cBhvr additive="repl">
                                        <p:cTn id="19" dur="500" fill="hold"/>
                                        <p:tgtEl>
                                          <p:spTgt spid="40965"/>
                                        </p:tgtEl>
                                        <p:attrNameLst>
                                          <p:attrName>ppt_x</p:attrName>
                                        </p:attrNameLst>
                                      </p:cBhvr>
                                      <p:tavLst>
                                        <p:tav tm="100000">
                                          <p:val>
                                            <p:strVal val="#ppt_x"/>
                                          </p:val>
                                        </p:tav>
                                        <p:tav>
                                          <p:val>
                                            <p:strVal val="#ppt_x"/>
                                          </p:val>
                                        </p:tav>
                                      </p:tavLst>
                                    </p:anim>
                                    <p:anim calcmode="lin" valueType="num">
                                      <p:cBhvr additive="repl">
                                        <p:cTn id="20" dur="500" fill="hold"/>
                                        <p:tgtEl>
                                          <p:spTgt spid="40965"/>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additive="repl">
                                        <p:cTn id="24" dur="1" fill="hold">
                                          <p:stCondLst>
                                            <p:cond delay="0"/>
                                          </p:stCondLst>
                                        </p:cTn>
                                        <p:tgtEl>
                                          <p:spTgt spid="40964"/>
                                        </p:tgtEl>
                                        <p:attrNameLst>
                                          <p:attrName>style.visibility</p:attrName>
                                        </p:attrNameLst>
                                      </p:cBhvr>
                                      <p:to>
                                        <p:strVal val="visible"/>
                                      </p:to>
                                    </p:set>
                                    <p:anim calcmode="lin" valueType="num">
                                      <p:cBhvr additive="repl">
                                        <p:cTn id="25" dur="500" fill="hold"/>
                                        <p:tgtEl>
                                          <p:spTgt spid="40964"/>
                                        </p:tgtEl>
                                        <p:attrNameLst>
                                          <p:attrName>ppt_x</p:attrName>
                                        </p:attrNameLst>
                                      </p:cBhvr>
                                      <p:tavLst>
                                        <p:tav tm="100000">
                                          <p:val>
                                            <p:strVal val="#ppt_x"/>
                                          </p:val>
                                        </p:tav>
                                        <p:tav>
                                          <p:val>
                                            <p:strVal val="#ppt_x"/>
                                          </p:val>
                                        </p:tav>
                                      </p:tavLst>
                                    </p:anim>
                                    <p:anim calcmode="lin" valueType="num">
                                      <p:cBhvr additive="repl">
                                        <p:cTn id="26" dur="500" fill="hold"/>
                                        <p:tgtEl>
                                          <p:spTgt spid="40964"/>
                                        </p:tgtEl>
                                        <p:attrNameLst>
                                          <p:attrName>ppt_y</p:attrName>
                                        </p:attrNameLst>
                                      </p:cBhvr>
                                      <p:tavLst>
                                        <p:tav tm="100000">
                                          <p:val>
                                            <p:strVal val="1+#ppt_h/2"/>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additive="repl">
                                        <p:cTn id="30" dur="1" fill="hold">
                                          <p:stCondLst>
                                            <p:cond delay="0"/>
                                          </p:stCondLst>
                                        </p:cTn>
                                        <p:tgtEl>
                                          <p:spTgt spid="40970"/>
                                        </p:tgtEl>
                                        <p:attrNameLst>
                                          <p:attrName>style.visibility</p:attrName>
                                        </p:attrNameLst>
                                      </p:cBhvr>
                                      <p:to>
                                        <p:strVal val="visible"/>
                                      </p:to>
                                    </p:set>
                                    <p:anim calcmode="lin" valueType="num">
                                      <p:cBhvr additive="repl">
                                        <p:cTn id="31" dur="500" fill="hold"/>
                                        <p:tgtEl>
                                          <p:spTgt spid="40970"/>
                                        </p:tgtEl>
                                        <p:attrNameLst>
                                          <p:attrName>ppt_x</p:attrName>
                                        </p:attrNameLst>
                                      </p:cBhvr>
                                      <p:tavLst>
                                        <p:tav tm="100000">
                                          <p:val>
                                            <p:strVal val="#ppt_x"/>
                                          </p:val>
                                        </p:tav>
                                        <p:tav>
                                          <p:val>
                                            <p:strVal val="#ppt_x"/>
                                          </p:val>
                                        </p:tav>
                                      </p:tavLst>
                                    </p:anim>
                                    <p:anim calcmode="lin" valueType="num">
                                      <p:cBhvr additive="repl">
                                        <p:cTn id="32" dur="500" fill="hold"/>
                                        <p:tgtEl>
                                          <p:spTgt spid="40970"/>
                                        </p:tgtEl>
                                        <p:attrNameLst>
                                          <p:attrName>ppt_y</p:attrName>
                                        </p:attrNameLst>
                                      </p:cBhvr>
                                      <p:tavLst>
                                        <p:tav tm="100000">
                                          <p:val>
                                            <p:strVal val="1+#ppt_h/2"/>
                                          </p:val>
                                        </p:tav>
                                        <p:tav>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additive="repl">
                                        <p:cTn id="36" dur="1" fill="hold">
                                          <p:stCondLst>
                                            <p:cond delay="0"/>
                                          </p:stCondLst>
                                        </p:cTn>
                                        <p:tgtEl>
                                          <p:spTgt spid="40971"/>
                                        </p:tgtEl>
                                        <p:attrNameLst>
                                          <p:attrName>style.visibility</p:attrName>
                                        </p:attrNameLst>
                                      </p:cBhvr>
                                      <p:to>
                                        <p:strVal val="visible"/>
                                      </p:to>
                                    </p:set>
                                    <p:anim calcmode="lin" valueType="num">
                                      <p:cBhvr additive="repl">
                                        <p:cTn id="37" dur="500" fill="hold"/>
                                        <p:tgtEl>
                                          <p:spTgt spid="40971"/>
                                        </p:tgtEl>
                                        <p:attrNameLst>
                                          <p:attrName>ppt_x</p:attrName>
                                        </p:attrNameLst>
                                      </p:cBhvr>
                                      <p:tavLst>
                                        <p:tav tm="100000">
                                          <p:val>
                                            <p:strVal val="#ppt_x"/>
                                          </p:val>
                                        </p:tav>
                                        <p:tav>
                                          <p:val>
                                            <p:strVal val="#ppt_x"/>
                                          </p:val>
                                        </p:tav>
                                      </p:tavLst>
                                    </p:anim>
                                    <p:anim calcmode="lin" valueType="num">
                                      <p:cBhvr additive="repl">
                                        <p:cTn id="38" dur="500" fill="hold"/>
                                        <p:tgtEl>
                                          <p:spTgt spid="40971"/>
                                        </p:tgtEl>
                                        <p:attrNameLst>
                                          <p:attrName>ppt_y</p:attrName>
                                        </p:attrNameLst>
                                      </p:cBhvr>
                                      <p:tavLst>
                                        <p:tav tm="100000">
                                          <p:val>
                                            <p:strVal val="1+#ppt_h/2"/>
                                          </p:val>
                                        </p:tav>
                                        <p:tav>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additive="repl">
                                        <p:cTn id="42" dur="1" fill="hold">
                                          <p:stCondLst>
                                            <p:cond delay="0"/>
                                          </p:stCondLst>
                                        </p:cTn>
                                        <p:tgtEl>
                                          <p:spTgt spid="40966"/>
                                        </p:tgtEl>
                                        <p:attrNameLst>
                                          <p:attrName>style.visibility</p:attrName>
                                        </p:attrNameLst>
                                      </p:cBhvr>
                                      <p:to>
                                        <p:strVal val="visible"/>
                                      </p:to>
                                    </p:set>
                                    <p:anim calcmode="lin" valueType="num">
                                      <p:cBhvr additive="repl">
                                        <p:cTn id="43" dur="500" fill="hold"/>
                                        <p:tgtEl>
                                          <p:spTgt spid="40966"/>
                                        </p:tgtEl>
                                        <p:attrNameLst>
                                          <p:attrName>ppt_x</p:attrName>
                                        </p:attrNameLst>
                                      </p:cBhvr>
                                      <p:tavLst>
                                        <p:tav tm="100000">
                                          <p:val>
                                            <p:strVal val="#ppt_x"/>
                                          </p:val>
                                        </p:tav>
                                        <p:tav>
                                          <p:val>
                                            <p:strVal val="#ppt_x"/>
                                          </p:val>
                                        </p:tav>
                                      </p:tavLst>
                                    </p:anim>
                                    <p:anim calcmode="lin" valueType="num">
                                      <p:cBhvr additive="repl">
                                        <p:cTn id="44" dur="500" fill="hold"/>
                                        <p:tgtEl>
                                          <p:spTgt spid="40966"/>
                                        </p:tgtEl>
                                        <p:attrNameLst>
                                          <p:attrName>ppt_y</p:attrName>
                                        </p:attrNameLst>
                                      </p:cBhvr>
                                      <p:tavLst>
                                        <p:tav tm="100000">
                                          <p:val>
                                            <p:strVal val="1+#ppt_h/2"/>
                                          </p:val>
                                        </p:tav>
                                        <p:tav>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additive="repl">
                                        <p:cTn id="48" dur="1" fill="hold">
                                          <p:stCondLst>
                                            <p:cond delay="0"/>
                                          </p:stCondLst>
                                        </p:cTn>
                                        <p:tgtEl>
                                          <p:spTgt spid="40967"/>
                                        </p:tgtEl>
                                        <p:attrNameLst>
                                          <p:attrName>style.visibility</p:attrName>
                                        </p:attrNameLst>
                                      </p:cBhvr>
                                      <p:to>
                                        <p:strVal val="visible"/>
                                      </p:to>
                                    </p:set>
                                    <p:anim calcmode="lin" valueType="num">
                                      <p:cBhvr additive="repl">
                                        <p:cTn id="49" dur="500" fill="hold"/>
                                        <p:tgtEl>
                                          <p:spTgt spid="40967"/>
                                        </p:tgtEl>
                                        <p:attrNameLst>
                                          <p:attrName>ppt_x</p:attrName>
                                        </p:attrNameLst>
                                      </p:cBhvr>
                                      <p:tavLst>
                                        <p:tav tm="100000">
                                          <p:val>
                                            <p:strVal val="#ppt_x"/>
                                          </p:val>
                                        </p:tav>
                                        <p:tav>
                                          <p:val>
                                            <p:strVal val="#ppt_x"/>
                                          </p:val>
                                        </p:tav>
                                      </p:tavLst>
                                    </p:anim>
                                    <p:anim calcmode="lin" valueType="num">
                                      <p:cBhvr additive="repl">
                                        <p:cTn id="50" dur="500" fill="hold"/>
                                        <p:tgtEl>
                                          <p:spTgt spid="40967"/>
                                        </p:tgtEl>
                                        <p:attrNameLst>
                                          <p:attrName>ppt_y</p:attrName>
                                        </p:attrNameLst>
                                      </p:cBhvr>
                                      <p:tavLst>
                                        <p:tav tm="100000">
                                          <p:val>
                                            <p:strVal val="1+#ppt_h/2"/>
                                          </p:val>
                                        </p:tav>
                                        <p:tav>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additive="repl">
                                        <p:cTn id="54" dur="1" fill="hold">
                                          <p:stCondLst>
                                            <p:cond delay="0"/>
                                          </p:stCondLst>
                                        </p:cTn>
                                        <p:tgtEl>
                                          <p:spTgt spid="40969"/>
                                        </p:tgtEl>
                                        <p:attrNameLst>
                                          <p:attrName>style.visibility</p:attrName>
                                        </p:attrNameLst>
                                      </p:cBhvr>
                                      <p:to>
                                        <p:strVal val="visible"/>
                                      </p:to>
                                    </p:set>
                                    <p:anim calcmode="lin" valueType="num">
                                      <p:cBhvr additive="repl">
                                        <p:cTn id="55" dur="500" fill="hold"/>
                                        <p:tgtEl>
                                          <p:spTgt spid="40969"/>
                                        </p:tgtEl>
                                        <p:attrNameLst>
                                          <p:attrName>ppt_x</p:attrName>
                                        </p:attrNameLst>
                                      </p:cBhvr>
                                      <p:tavLst>
                                        <p:tav tm="100000">
                                          <p:val>
                                            <p:strVal val="#ppt_x"/>
                                          </p:val>
                                        </p:tav>
                                        <p:tav>
                                          <p:val>
                                            <p:strVal val="#ppt_x"/>
                                          </p:val>
                                        </p:tav>
                                      </p:tavLst>
                                    </p:anim>
                                    <p:anim calcmode="lin" valueType="num">
                                      <p:cBhvr additive="repl">
                                        <p:cTn id="56" dur="500" fill="hold"/>
                                        <p:tgtEl>
                                          <p:spTgt spid="40969"/>
                                        </p:tgtEl>
                                        <p:attrNameLst>
                                          <p:attrName>ppt_y</p:attrName>
                                        </p:attrNameLst>
                                      </p:cBhvr>
                                      <p:tavLst>
                                        <p:tav tm="100000">
                                          <p:val>
                                            <p:strVal val="1+#ppt_h/2"/>
                                          </p:val>
                                        </p:tav>
                                        <p:tav>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additive="repl">
                                        <p:cTn id="60" dur="1" fill="hold">
                                          <p:stCondLst>
                                            <p:cond delay="0"/>
                                          </p:stCondLst>
                                        </p:cTn>
                                        <p:tgtEl>
                                          <p:spTgt spid="40968"/>
                                        </p:tgtEl>
                                        <p:attrNameLst>
                                          <p:attrName>style.visibility</p:attrName>
                                        </p:attrNameLst>
                                      </p:cBhvr>
                                      <p:to>
                                        <p:strVal val="visible"/>
                                      </p:to>
                                    </p:set>
                                    <p:anim calcmode="lin" valueType="num">
                                      <p:cBhvr additive="repl">
                                        <p:cTn id="61" dur="500" fill="hold"/>
                                        <p:tgtEl>
                                          <p:spTgt spid="40968"/>
                                        </p:tgtEl>
                                        <p:attrNameLst>
                                          <p:attrName>ppt_x</p:attrName>
                                        </p:attrNameLst>
                                      </p:cBhvr>
                                      <p:tavLst>
                                        <p:tav tm="100000">
                                          <p:val>
                                            <p:strVal val="#ppt_x"/>
                                          </p:val>
                                        </p:tav>
                                        <p:tav>
                                          <p:val>
                                            <p:strVal val="#ppt_x"/>
                                          </p:val>
                                        </p:tav>
                                      </p:tavLst>
                                    </p:anim>
                                    <p:anim calcmode="lin" valueType="num">
                                      <p:cBhvr additive="repl">
                                        <p:cTn id="62" dur="500" fill="hold"/>
                                        <p:tgtEl>
                                          <p:spTgt spid="40968"/>
                                        </p:tgtEl>
                                        <p:attrNameLst>
                                          <p:attrName>ppt_y</p:attrName>
                                        </p:attrNameLst>
                                      </p:cBhvr>
                                      <p:tavLst>
                                        <p:tav tm="100000">
                                          <p:val>
                                            <p:strVal val="1+#ppt_h/2"/>
                                          </p:val>
                                        </p:tav>
                                        <p:tav>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additive="repl">
                                        <p:cTn id="66" dur="1" fill="hold">
                                          <p:stCondLst>
                                            <p:cond delay="0"/>
                                          </p:stCondLst>
                                        </p:cTn>
                                        <p:tgtEl>
                                          <p:spTgt spid="40972"/>
                                        </p:tgtEl>
                                        <p:attrNameLst>
                                          <p:attrName>style.visibility</p:attrName>
                                        </p:attrNameLst>
                                      </p:cBhvr>
                                      <p:to>
                                        <p:strVal val="visible"/>
                                      </p:to>
                                    </p:set>
                                    <p:anim calcmode="lin" valueType="num">
                                      <p:cBhvr additive="repl">
                                        <p:cTn id="67" dur="500" fill="hold"/>
                                        <p:tgtEl>
                                          <p:spTgt spid="40972"/>
                                        </p:tgtEl>
                                        <p:attrNameLst>
                                          <p:attrName>ppt_x</p:attrName>
                                        </p:attrNameLst>
                                      </p:cBhvr>
                                      <p:tavLst>
                                        <p:tav tm="100000">
                                          <p:val>
                                            <p:strVal val="#ppt_x"/>
                                          </p:val>
                                        </p:tav>
                                        <p:tav>
                                          <p:val>
                                            <p:strVal val="#ppt_x"/>
                                          </p:val>
                                        </p:tav>
                                      </p:tavLst>
                                    </p:anim>
                                    <p:anim calcmode="lin" valueType="num">
                                      <p:cBhvr additive="repl">
                                        <p:cTn id="68" dur="500" fill="hold"/>
                                        <p:tgtEl>
                                          <p:spTgt spid="40972"/>
                                        </p:tgtEl>
                                        <p:attrNameLst>
                                          <p:attrName>ppt_y</p:attrName>
                                        </p:attrNameLst>
                                      </p:cBhvr>
                                      <p:tavLst>
                                        <p:tav tm="100000">
                                          <p:val>
                                            <p:strVal val="1+#ppt_h/2"/>
                                          </p:val>
                                        </p:tav>
                                        <p:tav>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additive="repl">
                                        <p:cTn id="72" dur="1" fill="hold">
                                          <p:stCondLst>
                                            <p:cond delay="0"/>
                                          </p:stCondLst>
                                        </p:cTn>
                                        <p:tgtEl>
                                          <p:spTgt spid="40973"/>
                                        </p:tgtEl>
                                        <p:attrNameLst>
                                          <p:attrName>style.visibility</p:attrName>
                                        </p:attrNameLst>
                                      </p:cBhvr>
                                      <p:to>
                                        <p:strVal val="visible"/>
                                      </p:to>
                                    </p:set>
                                    <p:anim calcmode="lin" valueType="num">
                                      <p:cBhvr additive="repl">
                                        <p:cTn id="73" dur="500" fill="hold"/>
                                        <p:tgtEl>
                                          <p:spTgt spid="40973"/>
                                        </p:tgtEl>
                                        <p:attrNameLst>
                                          <p:attrName>ppt_x</p:attrName>
                                        </p:attrNameLst>
                                      </p:cBhvr>
                                      <p:tavLst>
                                        <p:tav tm="100000">
                                          <p:val>
                                            <p:strVal val="#ppt_x"/>
                                          </p:val>
                                        </p:tav>
                                        <p:tav>
                                          <p:val>
                                            <p:strVal val="#ppt_x"/>
                                          </p:val>
                                        </p:tav>
                                      </p:tavLst>
                                    </p:anim>
                                    <p:anim calcmode="lin" valueType="num">
                                      <p:cBhvr additive="repl">
                                        <p:cTn id="74" dur="500" fill="hold"/>
                                        <p:tgtEl>
                                          <p:spTgt spid="40973"/>
                                        </p:tgtEl>
                                        <p:attrNameLst>
                                          <p:attrName>ppt_y</p:attrName>
                                        </p:attrNameLst>
                                      </p:cBhvr>
                                      <p:tavLst>
                                        <p:tav tm="100000">
                                          <p:val>
                                            <p:strVal val="1+#ppt_h/2"/>
                                          </p:val>
                                        </p:tav>
                                        <p:tav>
                                          <p:val>
                                            <p:strVal val="#ppt_y"/>
                                          </p:val>
                                        </p:tav>
                                      </p:tavLst>
                                    </p:anim>
                                  </p:childTnLst>
                                </p:cTn>
                              </p:par>
                            </p:childTnLst>
                          </p:cTn>
                        </p:par>
                        <p:par>
                          <p:cTn id="75" fill="hold" nodeType="afterGroup">
                            <p:stCondLst>
                              <p:cond delay="500"/>
                            </p:stCondLst>
                            <p:childTnLst>
                              <p:par>
                                <p:cTn id="76" presetID="2" presetClass="entr" presetSubtype="4" fill="hold" nodeType="afterEffect">
                                  <p:stCondLst>
                                    <p:cond delay="0"/>
                                  </p:stCondLst>
                                  <p:childTnLst>
                                    <p:set>
                                      <p:cBhvr additive="repl">
                                        <p:cTn id="77" dur="1" fill="hold">
                                          <p:stCondLst>
                                            <p:cond delay="0"/>
                                          </p:stCondLst>
                                        </p:cTn>
                                        <p:tgtEl>
                                          <p:spTgt spid="40974"/>
                                        </p:tgtEl>
                                        <p:attrNameLst>
                                          <p:attrName>style.visibility</p:attrName>
                                        </p:attrNameLst>
                                      </p:cBhvr>
                                      <p:to>
                                        <p:strVal val="visible"/>
                                      </p:to>
                                    </p:set>
                                    <p:anim calcmode="lin" valueType="num">
                                      <p:cBhvr additive="repl">
                                        <p:cTn id="78" dur="500" fill="hold"/>
                                        <p:tgtEl>
                                          <p:spTgt spid="40974"/>
                                        </p:tgtEl>
                                        <p:attrNameLst>
                                          <p:attrName>ppt_x</p:attrName>
                                        </p:attrNameLst>
                                      </p:cBhvr>
                                      <p:tavLst>
                                        <p:tav tm="100000">
                                          <p:val>
                                            <p:strVal val="#ppt_x"/>
                                          </p:val>
                                        </p:tav>
                                        <p:tav>
                                          <p:val>
                                            <p:strVal val="#ppt_x"/>
                                          </p:val>
                                        </p:tav>
                                      </p:tavLst>
                                    </p:anim>
                                    <p:anim calcmode="lin" valueType="num">
                                      <p:cBhvr additive="repl">
                                        <p:cTn id="79" dur="500" fill="hold"/>
                                        <p:tgtEl>
                                          <p:spTgt spid="40974"/>
                                        </p:tgtEl>
                                        <p:attrNameLst>
                                          <p:attrName>ppt_y</p:attrName>
                                        </p:attrNameLst>
                                      </p:cBhvr>
                                      <p:tavLst>
                                        <p:tav tm="100000">
                                          <p:val>
                                            <p:strVal val="1+#ppt_h/2"/>
                                          </p:val>
                                        </p:tav>
                                        <p:tav>
                                          <p:val>
                                            <p:strVal val="#ppt_y"/>
                                          </p:val>
                                        </p:tav>
                                      </p:tavLst>
                                    </p:anim>
                                  </p:childTnLst>
                                </p:cTn>
                              </p:par>
                            </p:childTnLst>
                          </p:cTn>
                        </p:par>
                        <p:par>
                          <p:cTn id="80" fill="hold" nodeType="afterGroup">
                            <p:stCondLst>
                              <p:cond delay="1000"/>
                            </p:stCondLst>
                            <p:childTnLst>
                              <p:par>
                                <p:cTn id="81" presetID="2" presetClass="entr" presetSubtype="4" fill="hold" nodeType="afterEffect">
                                  <p:stCondLst>
                                    <p:cond delay="0"/>
                                  </p:stCondLst>
                                  <p:childTnLst>
                                    <p:set>
                                      <p:cBhvr additive="repl">
                                        <p:cTn id="82" dur="1" fill="hold">
                                          <p:stCondLst>
                                            <p:cond delay="0"/>
                                          </p:stCondLst>
                                        </p:cTn>
                                        <p:tgtEl>
                                          <p:spTgt spid="40975"/>
                                        </p:tgtEl>
                                        <p:attrNameLst>
                                          <p:attrName>style.visibility</p:attrName>
                                        </p:attrNameLst>
                                      </p:cBhvr>
                                      <p:to>
                                        <p:strVal val="visible"/>
                                      </p:to>
                                    </p:set>
                                    <p:anim calcmode="lin" valueType="num">
                                      <p:cBhvr additive="repl">
                                        <p:cTn id="83" dur="500" fill="hold"/>
                                        <p:tgtEl>
                                          <p:spTgt spid="40975"/>
                                        </p:tgtEl>
                                        <p:attrNameLst>
                                          <p:attrName>ppt_x</p:attrName>
                                        </p:attrNameLst>
                                      </p:cBhvr>
                                      <p:tavLst>
                                        <p:tav tm="100000">
                                          <p:val>
                                            <p:strVal val="#ppt_x"/>
                                          </p:val>
                                        </p:tav>
                                        <p:tav>
                                          <p:val>
                                            <p:strVal val="#ppt_x"/>
                                          </p:val>
                                        </p:tav>
                                      </p:tavLst>
                                    </p:anim>
                                    <p:anim calcmode="lin" valueType="num">
                                      <p:cBhvr additive="repl">
                                        <p:cTn id="84" dur="500" fill="hold"/>
                                        <p:tgtEl>
                                          <p:spTgt spid="40975"/>
                                        </p:tgtEl>
                                        <p:attrNameLst>
                                          <p:attrName>ppt_y</p:attrName>
                                        </p:attrNameLst>
                                      </p:cBhvr>
                                      <p:tavLst>
                                        <p:tav tm="100000">
                                          <p:val>
                                            <p:strVal val="1+#ppt_h/2"/>
                                          </p:val>
                                        </p:tav>
                                        <p:tav>
                                          <p:val>
                                            <p:strVal val="#ppt_y"/>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2" presetClass="entr" presetSubtype="4" fill="hold" nodeType="clickEffect">
                                  <p:stCondLst>
                                    <p:cond delay="0"/>
                                  </p:stCondLst>
                                  <p:childTnLst>
                                    <p:set>
                                      <p:cBhvr additive="repl">
                                        <p:cTn id="88" dur="1" fill="hold">
                                          <p:stCondLst>
                                            <p:cond delay="0"/>
                                          </p:stCondLst>
                                        </p:cTn>
                                        <p:tgtEl>
                                          <p:spTgt spid="41049"/>
                                        </p:tgtEl>
                                        <p:attrNameLst>
                                          <p:attrName>style.visibility</p:attrName>
                                        </p:attrNameLst>
                                      </p:cBhvr>
                                      <p:to>
                                        <p:strVal val="visible"/>
                                      </p:to>
                                    </p:set>
                                    <p:anim calcmode="lin" valueType="num">
                                      <p:cBhvr additive="repl">
                                        <p:cTn id="89" dur="500" fill="hold"/>
                                        <p:tgtEl>
                                          <p:spTgt spid="41049"/>
                                        </p:tgtEl>
                                        <p:attrNameLst>
                                          <p:attrName>ppt_x</p:attrName>
                                        </p:attrNameLst>
                                      </p:cBhvr>
                                      <p:tavLst>
                                        <p:tav tm="100000">
                                          <p:val>
                                            <p:strVal val="#ppt_x"/>
                                          </p:val>
                                        </p:tav>
                                        <p:tav>
                                          <p:val>
                                            <p:strVal val="#ppt_x"/>
                                          </p:val>
                                        </p:tav>
                                      </p:tavLst>
                                    </p:anim>
                                    <p:anim calcmode="lin" valueType="num">
                                      <p:cBhvr additive="repl">
                                        <p:cTn id="90" dur="500" fill="hold"/>
                                        <p:tgtEl>
                                          <p:spTgt spid="41049"/>
                                        </p:tgtEl>
                                        <p:attrNameLst>
                                          <p:attrName>ppt_y</p:attrName>
                                        </p:attrNameLst>
                                      </p:cBhvr>
                                      <p:tavLst>
                                        <p:tav tm="100000">
                                          <p:val>
                                            <p:strVal val="1+#ppt_h/2"/>
                                          </p:val>
                                        </p:tav>
                                        <p:tav>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2" presetClass="entr" presetSubtype="4" fill="hold" nodeType="clickEffect">
                                  <p:stCondLst>
                                    <p:cond delay="0"/>
                                  </p:stCondLst>
                                  <p:childTnLst>
                                    <p:set>
                                      <p:cBhvr additive="repl">
                                        <p:cTn id="94" dur="1" fill="hold">
                                          <p:stCondLst>
                                            <p:cond delay="0"/>
                                          </p:stCondLst>
                                        </p:cTn>
                                        <p:tgtEl>
                                          <p:spTgt spid="40976"/>
                                        </p:tgtEl>
                                        <p:attrNameLst>
                                          <p:attrName>style.visibility</p:attrName>
                                        </p:attrNameLst>
                                      </p:cBhvr>
                                      <p:to>
                                        <p:strVal val="visible"/>
                                      </p:to>
                                    </p:set>
                                    <p:anim calcmode="lin" valueType="num">
                                      <p:cBhvr additive="repl">
                                        <p:cTn id="95" dur="500" fill="hold"/>
                                        <p:tgtEl>
                                          <p:spTgt spid="40976"/>
                                        </p:tgtEl>
                                        <p:attrNameLst>
                                          <p:attrName>ppt_x</p:attrName>
                                        </p:attrNameLst>
                                      </p:cBhvr>
                                      <p:tavLst>
                                        <p:tav tm="100000">
                                          <p:val>
                                            <p:strVal val="#ppt_x"/>
                                          </p:val>
                                        </p:tav>
                                        <p:tav>
                                          <p:val>
                                            <p:strVal val="#ppt_x"/>
                                          </p:val>
                                        </p:tav>
                                      </p:tavLst>
                                    </p:anim>
                                    <p:anim calcmode="lin" valueType="num">
                                      <p:cBhvr additive="repl">
                                        <p:cTn id="96" dur="500" fill="hold"/>
                                        <p:tgtEl>
                                          <p:spTgt spid="40976"/>
                                        </p:tgtEl>
                                        <p:attrNameLst>
                                          <p:attrName>ppt_y</p:attrName>
                                        </p:attrNameLst>
                                      </p:cBhvr>
                                      <p:tavLst>
                                        <p:tav tm="100000">
                                          <p:val>
                                            <p:strVal val="1+#ppt_h/2"/>
                                          </p:val>
                                        </p:tav>
                                        <p:tav>
                                          <p:val>
                                            <p:strVal val="#ppt_y"/>
                                          </p:val>
                                        </p:tav>
                                      </p:tavLst>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2" presetClass="entr" presetSubtype="4" fill="hold" nodeType="clickEffect">
                                  <p:stCondLst>
                                    <p:cond delay="0"/>
                                  </p:stCondLst>
                                  <p:childTnLst>
                                    <p:set>
                                      <p:cBhvr additive="repl">
                                        <p:cTn id="100" dur="1" fill="hold">
                                          <p:stCondLst>
                                            <p:cond delay="0"/>
                                          </p:stCondLst>
                                        </p:cTn>
                                        <p:tgtEl>
                                          <p:spTgt spid="40977"/>
                                        </p:tgtEl>
                                        <p:attrNameLst>
                                          <p:attrName>style.visibility</p:attrName>
                                        </p:attrNameLst>
                                      </p:cBhvr>
                                      <p:to>
                                        <p:strVal val="visible"/>
                                      </p:to>
                                    </p:set>
                                    <p:anim calcmode="lin" valueType="num">
                                      <p:cBhvr additive="repl">
                                        <p:cTn id="101" dur="500" fill="hold"/>
                                        <p:tgtEl>
                                          <p:spTgt spid="40977"/>
                                        </p:tgtEl>
                                        <p:attrNameLst>
                                          <p:attrName>ppt_x</p:attrName>
                                        </p:attrNameLst>
                                      </p:cBhvr>
                                      <p:tavLst>
                                        <p:tav tm="100000">
                                          <p:val>
                                            <p:strVal val="#ppt_x"/>
                                          </p:val>
                                        </p:tav>
                                        <p:tav>
                                          <p:val>
                                            <p:strVal val="#ppt_x"/>
                                          </p:val>
                                        </p:tav>
                                      </p:tavLst>
                                    </p:anim>
                                    <p:anim calcmode="lin" valueType="num">
                                      <p:cBhvr additive="repl">
                                        <p:cTn id="102" dur="500" fill="hold"/>
                                        <p:tgtEl>
                                          <p:spTgt spid="40977"/>
                                        </p:tgtEl>
                                        <p:attrNameLst>
                                          <p:attrName>ppt_y</p:attrName>
                                        </p:attrNameLst>
                                      </p:cBhvr>
                                      <p:tavLst>
                                        <p:tav tm="100000">
                                          <p:val>
                                            <p:strVal val="1+#ppt_h/2"/>
                                          </p:val>
                                        </p:tav>
                                        <p:tav>
                                          <p:val>
                                            <p:strVal val="#ppt_y"/>
                                          </p:val>
                                        </p:tav>
                                      </p:tavLst>
                                    </p:anim>
                                  </p:childTnLst>
                                </p:cTn>
                              </p:par>
                            </p:childTnLst>
                          </p:cTn>
                        </p:par>
                        <p:par>
                          <p:cTn id="103" fill="hold" nodeType="afterGroup">
                            <p:stCondLst>
                              <p:cond delay="500"/>
                            </p:stCondLst>
                            <p:childTnLst>
                              <p:par>
                                <p:cTn id="104" presetID="2" presetClass="entr" presetSubtype="4" fill="hold" nodeType="afterEffect">
                                  <p:stCondLst>
                                    <p:cond delay="0"/>
                                  </p:stCondLst>
                                  <p:childTnLst>
                                    <p:set>
                                      <p:cBhvr additive="repl">
                                        <p:cTn id="105" dur="1" fill="hold">
                                          <p:stCondLst>
                                            <p:cond delay="0"/>
                                          </p:stCondLst>
                                        </p:cTn>
                                        <p:tgtEl>
                                          <p:spTgt spid="40993"/>
                                        </p:tgtEl>
                                        <p:attrNameLst>
                                          <p:attrName>style.visibility</p:attrName>
                                        </p:attrNameLst>
                                      </p:cBhvr>
                                      <p:to>
                                        <p:strVal val="visible"/>
                                      </p:to>
                                    </p:set>
                                    <p:anim calcmode="lin" valueType="num">
                                      <p:cBhvr additive="repl">
                                        <p:cTn id="106" dur="500" fill="hold"/>
                                        <p:tgtEl>
                                          <p:spTgt spid="40993"/>
                                        </p:tgtEl>
                                        <p:attrNameLst>
                                          <p:attrName>ppt_x</p:attrName>
                                        </p:attrNameLst>
                                      </p:cBhvr>
                                      <p:tavLst>
                                        <p:tav tm="100000">
                                          <p:val>
                                            <p:strVal val="#ppt_x"/>
                                          </p:val>
                                        </p:tav>
                                        <p:tav>
                                          <p:val>
                                            <p:strVal val="#ppt_x"/>
                                          </p:val>
                                        </p:tav>
                                      </p:tavLst>
                                    </p:anim>
                                    <p:anim calcmode="lin" valueType="num">
                                      <p:cBhvr additive="repl">
                                        <p:cTn id="107" dur="500" fill="hold"/>
                                        <p:tgtEl>
                                          <p:spTgt spid="40993"/>
                                        </p:tgtEl>
                                        <p:attrNameLst>
                                          <p:attrName>ppt_y</p:attrName>
                                        </p:attrNameLst>
                                      </p:cBhvr>
                                      <p:tavLst>
                                        <p:tav tm="100000">
                                          <p:val>
                                            <p:strVal val="1+#ppt_h/2"/>
                                          </p:val>
                                        </p:tav>
                                        <p:tav>
                                          <p:val>
                                            <p:strVal val="#ppt_y"/>
                                          </p:val>
                                        </p:tav>
                                      </p:tavLst>
                                    </p:anim>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 presetClass="entr" presetSubtype="4" fill="hold" nodeType="clickEffect">
                                  <p:stCondLst>
                                    <p:cond delay="0"/>
                                  </p:stCondLst>
                                  <p:childTnLst>
                                    <p:set>
                                      <p:cBhvr additive="repl">
                                        <p:cTn id="111" dur="1" fill="hold">
                                          <p:stCondLst>
                                            <p:cond delay="0"/>
                                          </p:stCondLst>
                                        </p:cTn>
                                        <p:tgtEl>
                                          <p:spTgt spid="41009"/>
                                        </p:tgtEl>
                                        <p:attrNameLst>
                                          <p:attrName>style.visibility</p:attrName>
                                        </p:attrNameLst>
                                      </p:cBhvr>
                                      <p:to>
                                        <p:strVal val="visible"/>
                                      </p:to>
                                    </p:set>
                                    <p:anim calcmode="lin" valueType="num">
                                      <p:cBhvr additive="repl">
                                        <p:cTn id="112" dur="500" fill="hold"/>
                                        <p:tgtEl>
                                          <p:spTgt spid="41009"/>
                                        </p:tgtEl>
                                        <p:attrNameLst>
                                          <p:attrName>ppt_x</p:attrName>
                                        </p:attrNameLst>
                                      </p:cBhvr>
                                      <p:tavLst>
                                        <p:tav tm="100000">
                                          <p:val>
                                            <p:strVal val="#ppt_x"/>
                                          </p:val>
                                        </p:tav>
                                        <p:tav>
                                          <p:val>
                                            <p:strVal val="#ppt_x"/>
                                          </p:val>
                                        </p:tav>
                                      </p:tavLst>
                                    </p:anim>
                                    <p:anim calcmode="lin" valueType="num">
                                      <p:cBhvr additive="repl">
                                        <p:cTn id="113" dur="500" fill="hold"/>
                                        <p:tgtEl>
                                          <p:spTgt spid="41009"/>
                                        </p:tgtEl>
                                        <p:attrNameLst>
                                          <p:attrName>ppt_y</p:attrName>
                                        </p:attrNameLst>
                                      </p:cBhvr>
                                      <p:tavLst>
                                        <p:tav tm="100000">
                                          <p:val>
                                            <p:strVal val="1+#ppt_h/2"/>
                                          </p:val>
                                        </p:tav>
                                        <p:tav>
                                          <p:val>
                                            <p:strVal val="#ppt_y"/>
                                          </p:val>
                                        </p:tav>
                                      </p:tavLst>
                                    </p:anim>
                                  </p:childTnLst>
                                </p:cTn>
                              </p:par>
                            </p:childTnLst>
                          </p:cTn>
                        </p:par>
                        <p:par>
                          <p:cTn id="114" fill="hold" nodeType="afterGroup">
                            <p:stCondLst>
                              <p:cond delay="500"/>
                            </p:stCondLst>
                            <p:childTnLst>
                              <p:par>
                                <p:cTn id="115" presetID="2" presetClass="entr" presetSubtype="4" fill="hold" nodeType="afterEffect">
                                  <p:stCondLst>
                                    <p:cond delay="0"/>
                                  </p:stCondLst>
                                  <p:childTnLst>
                                    <p:set>
                                      <p:cBhvr additive="repl">
                                        <p:cTn id="116" dur="1" fill="hold">
                                          <p:stCondLst>
                                            <p:cond delay="0"/>
                                          </p:stCondLst>
                                        </p:cTn>
                                        <p:tgtEl>
                                          <p:spTgt spid="41025"/>
                                        </p:tgtEl>
                                        <p:attrNameLst>
                                          <p:attrName>style.visibility</p:attrName>
                                        </p:attrNameLst>
                                      </p:cBhvr>
                                      <p:to>
                                        <p:strVal val="visible"/>
                                      </p:to>
                                    </p:set>
                                    <p:anim calcmode="lin" valueType="num">
                                      <p:cBhvr additive="repl">
                                        <p:cTn id="117" dur="500" fill="hold"/>
                                        <p:tgtEl>
                                          <p:spTgt spid="41025"/>
                                        </p:tgtEl>
                                        <p:attrNameLst>
                                          <p:attrName>ppt_x</p:attrName>
                                        </p:attrNameLst>
                                      </p:cBhvr>
                                      <p:tavLst>
                                        <p:tav tm="100000">
                                          <p:val>
                                            <p:strVal val="#ppt_x"/>
                                          </p:val>
                                        </p:tav>
                                        <p:tav>
                                          <p:val>
                                            <p:strVal val="#ppt_x"/>
                                          </p:val>
                                        </p:tav>
                                      </p:tavLst>
                                    </p:anim>
                                    <p:anim calcmode="lin" valueType="num">
                                      <p:cBhvr additive="repl">
                                        <p:cTn id="118" dur="500" fill="hold"/>
                                        <p:tgtEl>
                                          <p:spTgt spid="41025"/>
                                        </p:tgtEl>
                                        <p:attrNameLst>
                                          <p:attrName>ppt_y</p:attrName>
                                        </p:attrNameLst>
                                      </p:cBhvr>
                                      <p:tavLst>
                                        <p:tav tm="100000">
                                          <p:val>
                                            <p:strVal val="1+#ppt_h/2"/>
                                          </p:val>
                                        </p:tav>
                                        <p:tav>
                                          <p:val>
                                            <p:strVal val="#ppt_y"/>
                                          </p:val>
                                        </p:tav>
                                      </p:tavLst>
                                    </p:anim>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 presetClass="entr" presetSubtype="4" fill="hold" nodeType="clickEffect">
                                  <p:stCondLst>
                                    <p:cond delay="0"/>
                                  </p:stCondLst>
                                  <p:childTnLst>
                                    <p:set>
                                      <p:cBhvr additive="repl">
                                        <p:cTn id="122" dur="1" fill="hold">
                                          <p:stCondLst>
                                            <p:cond delay="0"/>
                                          </p:stCondLst>
                                        </p:cTn>
                                        <p:tgtEl>
                                          <p:spTgt spid="41041"/>
                                        </p:tgtEl>
                                        <p:attrNameLst>
                                          <p:attrName>style.visibility</p:attrName>
                                        </p:attrNameLst>
                                      </p:cBhvr>
                                      <p:to>
                                        <p:strVal val="visible"/>
                                      </p:to>
                                    </p:set>
                                    <p:anim calcmode="lin" valueType="num">
                                      <p:cBhvr additive="repl">
                                        <p:cTn id="123" dur="500" fill="hold"/>
                                        <p:tgtEl>
                                          <p:spTgt spid="41041"/>
                                        </p:tgtEl>
                                        <p:attrNameLst>
                                          <p:attrName>ppt_x</p:attrName>
                                        </p:attrNameLst>
                                      </p:cBhvr>
                                      <p:tavLst>
                                        <p:tav tm="100000">
                                          <p:val>
                                            <p:strVal val="#ppt_x"/>
                                          </p:val>
                                        </p:tav>
                                        <p:tav>
                                          <p:val>
                                            <p:strVal val="#ppt_x"/>
                                          </p:val>
                                        </p:tav>
                                      </p:tavLst>
                                    </p:anim>
                                    <p:anim calcmode="lin" valueType="num">
                                      <p:cBhvr additive="repl">
                                        <p:cTn id="124" dur="500" fill="hold"/>
                                        <p:tgtEl>
                                          <p:spTgt spid="41041"/>
                                        </p:tgtEl>
                                        <p:attrNameLst>
                                          <p:attrName>ppt_y</p:attrName>
                                        </p:attrNameLst>
                                      </p:cBhvr>
                                      <p:tavLst>
                                        <p:tav tm="100000">
                                          <p:val>
                                            <p:strVal val="1+#ppt_h/2"/>
                                          </p:val>
                                        </p:tav>
                                        <p:tav>
                                          <p:val>
                                            <p:strVal val="#ppt_y"/>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 presetClass="entr" presetSubtype="4" fill="hold" nodeType="clickEffect">
                                  <p:stCondLst>
                                    <p:cond delay="0"/>
                                  </p:stCondLst>
                                  <p:childTnLst>
                                    <p:set>
                                      <p:cBhvr additive="repl">
                                        <p:cTn id="128" dur="1" fill="hold">
                                          <p:stCondLst>
                                            <p:cond delay="0"/>
                                          </p:stCondLst>
                                        </p:cTn>
                                        <p:tgtEl>
                                          <p:spTgt spid="41042"/>
                                        </p:tgtEl>
                                        <p:attrNameLst>
                                          <p:attrName>style.visibility</p:attrName>
                                        </p:attrNameLst>
                                      </p:cBhvr>
                                      <p:to>
                                        <p:strVal val="visible"/>
                                      </p:to>
                                    </p:set>
                                    <p:anim calcmode="lin" valueType="num">
                                      <p:cBhvr additive="repl">
                                        <p:cTn id="129" dur="500" fill="hold"/>
                                        <p:tgtEl>
                                          <p:spTgt spid="41042"/>
                                        </p:tgtEl>
                                        <p:attrNameLst>
                                          <p:attrName>ppt_x</p:attrName>
                                        </p:attrNameLst>
                                      </p:cBhvr>
                                      <p:tavLst>
                                        <p:tav tm="100000">
                                          <p:val>
                                            <p:strVal val="#ppt_x"/>
                                          </p:val>
                                        </p:tav>
                                        <p:tav>
                                          <p:val>
                                            <p:strVal val="#ppt_x"/>
                                          </p:val>
                                        </p:tav>
                                      </p:tavLst>
                                    </p:anim>
                                    <p:anim calcmode="lin" valueType="num">
                                      <p:cBhvr additive="repl">
                                        <p:cTn id="130" dur="500" fill="hold"/>
                                        <p:tgtEl>
                                          <p:spTgt spid="41042"/>
                                        </p:tgtEl>
                                        <p:attrNameLst>
                                          <p:attrName>ppt_y</p:attrName>
                                        </p:attrNameLst>
                                      </p:cBhvr>
                                      <p:tavLst>
                                        <p:tav tm="100000">
                                          <p:val>
                                            <p:strVal val="1+#ppt_h/2"/>
                                          </p:val>
                                        </p:tav>
                                        <p:tav>
                                          <p:val>
                                            <p:strVal val="#ppt_y"/>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2" presetClass="entr" presetSubtype="4" fill="hold" nodeType="clickEffect">
                                  <p:stCondLst>
                                    <p:cond delay="0"/>
                                  </p:stCondLst>
                                  <p:childTnLst>
                                    <p:set>
                                      <p:cBhvr additive="repl">
                                        <p:cTn id="134" dur="1" fill="hold">
                                          <p:stCondLst>
                                            <p:cond delay="0"/>
                                          </p:stCondLst>
                                        </p:cTn>
                                        <p:tgtEl>
                                          <p:spTgt spid="41043"/>
                                        </p:tgtEl>
                                        <p:attrNameLst>
                                          <p:attrName>style.visibility</p:attrName>
                                        </p:attrNameLst>
                                      </p:cBhvr>
                                      <p:to>
                                        <p:strVal val="visible"/>
                                      </p:to>
                                    </p:set>
                                    <p:anim calcmode="lin" valueType="num">
                                      <p:cBhvr additive="repl">
                                        <p:cTn id="135" dur="500" fill="hold"/>
                                        <p:tgtEl>
                                          <p:spTgt spid="41043"/>
                                        </p:tgtEl>
                                        <p:attrNameLst>
                                          <p:attrName>ppt_x</p:attrName>
                                        </p:attrNameLst>
                                      </p:cBhvr>
                                      <p:tavLst>
                                        <p:tav tm="100000">
                                          <p:val>
                                            <p:strVal val="#ppt_x"/>
                                          </p:val>
                                        </p:tav>
                                        <p:tav>
                                          <p:val>
                                            <p:strVal val="#ppt_x"/>
                                          </p:val>
                                        </p:tav>
                                      </p:tavLst>
                                    </p:anim>
                                    <p:anim calcmode="lin" valueType="num">
                                      <p:cBhvr additive="repl">
                                        <p:cTn id="136" dur="500" fill="hold"/>
                                        <p:tgtEl>
                                          <p:spTgt spid="41043"/>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5" name="Group 1">
            <a:extLst>
              <a:ext uri="{FF2B5EF4-FFF2-40B4-BE49-F238E27FC236}">
                <a16:creationId xmlns:a16="http://schemas.microsoft.com/office/drawing/2014/main" id="{DAE3AA4C-D798-084D-8964-51BDD6B75C59}"/>
              </a:ext>
            </a:extLst>
          </p:cNvPr>
          <p:cNvGraphicFramePr>
            <a:graphicFrameLocks noGrp="1"/>
          </p:cNvGraphicFramePr>
          <p:nvPr>
            <p:extLst>
              <p:ext uri="{D42A27DB-BD31-4B8C-83A1-F6EECF244321}">
                <p14:modId xmlns:p14="http://schemas.microsoft.com/office/powerpoint/2010/main" val="2622698700"/>
              </p:ext>
            </p:extLst>
          </p:nvPr>
        </p:nvGraphicFramePr>
        <p:xfrm>
          <a:off x="360363" y="188982"/>
          <a:ext cx="9363075" cy="6698836"/>
        </p:xfrm>
        <a:graphic>
          <a:graphicData uri="http://schemas.openxmlformats.org/drawingml/2006/table">
            <a:tbl>
              <a:tblPr/>
              <a:tblGrid>
                <a:gridCol w="3119437">
                  <a:extLst>
                    <a:ext uri="{9D8B030D-6E8A-4147-A177-3AD203B41FA5}">
                      <a16:colId xmlns:a16="http://schemas.microsoft.com/office/drawing/2014/main" val="2369763441"/>
                    </a:ext>
                  </a:extLst>
                </a:gridCol>
                <a:gridCol w="3121025">
                  <a:extLst>
                    <a:ext uri="{9D8B030D-6E8A-4147-A177-3AD203B41FA5}">
                      <a16:colId xmlns:a16="http://schemas.microsoft.com/office/drawing/2014/main" val="1843711183"/>
                    </a:ext>
                  </a:extLst>
                </a:gridCol>
                <a:gridCol w="3122613">
                  <a:extLst>
                    <a:ext uri="{9D8B030D-6E8A-4147-A177-3AD203B41FA5}">
                      <a16:colId xmlns:a16="http://schemas.microsoft.com/office/drawing/2014/main" val="2325374687"/>
                    </a:ext>
                  </a:extLst>
                </a:gridCol>
              </a:tblGrid>
              <a:tr h="566519">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kumimoji="0" lang="fr-FR" altLang="fr-FR" sz="1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txBody>
                  <a:tcPr marL="90000" marR="90000" marT="62676"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ctr" defTabSz="449263" rtl="0" eaLnBrk="1" fontAlgn="base" latinLnBrk="0" hangingPunct="0">
                        <a:lnSpc>
                          <a:spcPct val="116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fr-FR" altLang="fr-FR" sz="1800" b="1" i="0" u="none" strike="noStrike" cap="none" normalizeH="0" baseline="0">
                          <a:ln>
                            <a:noFill/>
                          </a:ln>
                          <a:solidFill>
                            <a:srgbClr val="000000"/>
                          </a:solidFill>
                          <a:effectLst/>
                          <a:latin typeface="Comic Sans MS" panose="030F0902030302020204" pitchFamily="66" charset="0"/>
                          <a:ea typeface="Arial Unicode MS" panose="020B0604020202020204" pitchFamily="34" charset="-128"/>
                          <a:cs typeface="Arial Unicode MS" panose="020B0604020202020204" pitchFamily="34" charset="-128"/>
                        </a:rPr>
                        <a:t>Eglise Saint-Nectaire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ctr" defTabSz="449263" rtl="0" eaLnBrk="1" fontAlgn="base" latinLnBrk="0" hangingPunct="0">
                        <a:lnSpc>
                          <a:spcPct val="116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fr-FR" altLang="fr-FR" sz="1800" b="1" i="0" u="none" strike="noStrike" cap="none" normalizeH="0" baseline="0" dirty="0">
                          <a:ln>
                            <a:noFill/>
                          </a:ln>
                          <a:solidFill>
                            <a:srgbClr val="000000"/>
                          </a:solidFill>
                          <a:effectLst/>
                          <a:latin typeface="Comic Sans MS" panose="030F0902030302020204" pitchFamily="66" charset="0"/>
                          <a:ea typeface="Arial Unicode MS" panose="020B0604020202020204" pitchFamily="34" charset="-128"/>
                          <a:cs typeface="Arial Unicode MS" panose="020B0604020202020204" pitchFamily="34" charset="-128"/>
                        </a:rPr>
                        <a:t>Cathédrale de Reims</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11683484"/>
                  </a:ext>
                </a:extLst>
              </a:tr>
              <a:tr h="576064">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116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fr-FR" altLang="fr-FR" sz="1800" b="0" i="0" u="none" strike="noStrike" cap="none" normalizeH="0" baseline="0">
                          <a:ln>
                            <a:noFill/>
                          </a:ln>
                          <a:solidFill>
                            <a:srgbClr val="000000"/>
                          </a:solidFill>
                          <a:effectLst/>
                          <a:latin typeface="Comic Sans MS" panose="030F0902030302020204" pitchFamily="66" charset="0"/>
                          <a:ea typeface="Arial Unicode MS" panose="020B0604020202020204" pitchFamily="34" charset="-128"/>
                          <a:cs typeface="Arial Unicode MS" panose="020B0604020202020204" pitchFamily="34" charset="-128"/>
                        </a:rPr>
                        <a:t>Art</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ctr" defTabSz="449263" rtl="0" eaLnBrk="1" fontAlgn="base" latinLnBrk="0" hangingPunct="0">
                        <a:lnSpc>
                          <a:spcPct val="116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fr-FR" altLang="fr-FR" sz="1800" b="1" i="0" u="none" strike="noStrike" cap="none" normalizeH="0" baseline="0">
                          <a:ln>
                            <a:noFill/>
                          </a:ln>
                          <a:solidFill>
                            <a:srgbClr val="000000"/>
                          </a:solidFill>
                          <a:effectLst/>
                          <a:latin typeface="Comic Sans MS" panose="030F0902030302020204" pitchFamily="66" charset="0"/>
                          <a:ea typeface="Arial Unicode MS" panose="020B0604020202020204" pitchFamily="34" charset="-128"/>
                          <a:cs typeface="Arial Unicode MS" panose="020B0604020202020204" pitchFamily="34" charset="-128"/>
                        </a:rPr>
                        <a:t>Roman</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ctr" defTabSz="449263" rtl="0" eaLnBrk="1" fontAlgn="base" latinLnBrk="0" hangingPunct="0">
                        <a:lnSpc>
                          <a:spcPct val="116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fr-FR" altLang="fr-FR" sz="1800" b="1" i="0" u="none" strike="noStrike" cap="none" normalizeH="0" baseline="0">
                          <a:ln>
                            <a:noFill/>
                          </a:ln>
                          <a:solidFill>
                            <a:srgbClr val="000000"/>
                          </a:solidFill>
                          <a:effectLst/>
                          <a:latin typeface="Comic Sans MS" panose="030F0902030302020204" pitchFamily="66" charset="0"/>
                          <a:ea typeface="Arial Unicode MS" panose="020B0604020202020204" pitchFamily="34" charset="-128"/>
                          <a:cs typeface="Arial Unicode MS" panose="020B0604020202020204" pitchFamily="34" charset="-128"/>
                        </a:rPr>
                        <a:t>Gothique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88862292"/>
                  </a:ext>
                </a:extLst>
              </a:tr>
              <a:tr h="925513">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116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fr-FR" altLang="fr-FR" sz="1800" b="0" i="0" u="none" strike="noStrike" cap="none" normalizeH="0" baseline="0">
                          <a:ln>
                            <a:noFill/>
                          </a:ln>
                          <a:solidFill>
                            <a:srgbClr val="000000"/>
                          </a:solidFill>
                          <a:effectLst/>
                          <a:latin typeface="Comic Sans MS" panose="030F0902030302020204" pitchFamily="66" charset="0"/>
                          <a:ea typeface="Arial Unicode MS" panose="020B0604020202020204" pitchFamily="34" charset="-128"/>
                          <a:cs typeface="Arial Unicode MS" panose="020B0604020202020204" pitchFamily="34" charset="-128"/>
                        </a:rPr>
                        <a:t>Echelle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kumimoji="0" lang="fr-FR" altLang="fr-FR" sz="1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txBody>
                  <a:tcPr marL="90000" marR="90000" marT="62676"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kumimoji="0" lang="fr-FR" altLang="fr-FR" sz="1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txBody>
                  <a:tcPr marL="90000" marR="90000" marT="62676"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32545208"/>
                  </a:ext>
                </a:extLst>
              </a:tr>
              <a:tr h="925513">
                <a:tc>
                  <a:txBody>
                    <a:bodyPr/>
                    <a:lstStyle/>
                    <a:p>
                      <a:pPr marL="0" marR="0" lvl="0" indent="0" algn="l" defTabSz="449263" rtl="0" eaLnBrk="1" fontAlgn="base" latinLnBrk="0" hangingPunct="0">
                        <a:lnSpc>
                          <a:spcPct val="116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fr-FR" altLang="fr-FR" sz="1800" b="0" i="0" u="none" strike="noStrike" cap="none" normalizeH="0" baseline="0" dirty="0">
                          <a:ln>
                            <a:noFill/>
                          </a:ln>
                          <a:solidFill>
                            <a:srgbClr val="000000"/>
                          </a:solidFill>
                          <a:effectLst/>
                          <a:latin typeface="Comic Sans MS" panose="030F0902030302020204" pitchFamily="66" charset="0"/>
                          <a:ea typeface="Arial Unicode MS" panose="020B0604020202020204" pitchFamily="34" charset="-128"/>
                          <a:cs typeface="Arial Unicode MS" panose="020B0604020202020204" pitchFamily="34" charset="-128"/>
                        </a:rPr>
                        <a:t>Coefficient de proportionnalité</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kumimoji="0" lang="fr-FR" altLang="fr-FR" sz="1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txBody>
                  <a:tcPr marL="90000" marR="90000" marT="62676"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kumimoji="0" lang="fr-FR" altLang="fr-FR" sz="1800" b="0" i="0" u="none" strike="noStrike" cap="none" normalizeH="0" baseline="0" dirty="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txBody>
                  <a:tcPr marL="90000" marR="90000" marT="62676"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68938385"/>
                  </a:ext>
                </a:extLst>
              </a:tr>
              <a:tr h="925513">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116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fr-FR" altLang="fr-FR" sz="1800" b="0" i="0" u="none" strike="noStrike" cap="none" normalizeH="0" baseline="0" dirty="0">
                          <a:ln>
                            <a:noFill/>
                          </a:ln>
                          <a:solidFill>
                            <a:srgbClr val="000000"/>
                          </a:solidFill>
                          <a:effectLst/>
                          <a:latin typeface="Comic Sans MS" panose="030F0902030302020204" pitchFamily="66" charset="0"/>
                          <a:ea typeface="Arial Unicode MS" panose="020B0604020202020204" pitchFamily="34" charset="-128"/>
                          <a:cs typeface="Arial Unicode MS" panose="020B0604020202020204" pitchFamily="34" charset="-128"/>
                        </a:rPr>
                        <a:t>Longueur totale</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kumimoji="0" lang="fr-FR" altLang="fr-FR" sz="1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txBody>
                  <a:tcPr marL="90000" marR="90000" marT="62676"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kumimoji="0" lang="fr-FR" altLang="fr-FR" sz="1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txBody>
                  <a:tcPr marL="90000" marR="90000" marT="62676"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31063572"/>
                  </a:ext>
                </a:extLst>
              </a:tr>
              <a:tr h="925513">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116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fr-FR" altLang="fr-FR" sz="1800" b="0" i="0" u="none" strike="noStrike" cap="none" normalizeH="0" baseline="0">
                          <a:ln>
                            <a:noFill/>
                          </a:ln>
                          <a:solidFill>
                            <a:srgbClr val="000000"/>
                          </a:solidFill>
                          <a:effectLst/>
                          <a:latin typeface="Comic Sans MS" panose="030F0902030302020204" pitchFamily="66" charset="0"/>
                          <a:ea typeface="Arial Unicode MS" panose="020B0604020202020204" pitchFamily="34" charset="-128"/>
                          <a:cs typeface="Arial Unicode MS" panose="020B0604020202020204" pitchFamily="34" charset="-128"/>
                        </a:rPr>
                        <a:t>Longueur de la nef</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kumimoji="0" lang="fr-FR" altLang="fr-FR" sz="1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txBody>
                  <a:tcPr marL="90000" marR="90000" marT="62676"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kumimoji="0" lang="fr-FR" altLang="fr-FR" sz="1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txBody>
                  <a:tcPr marL="90000" marR="90000" marT="62676"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36518909"/>
                  </a:ext>
                </a:extLst>
              </a:tr>
              <a:tr h="925513">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116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fr-FR" altLang="fr-FR" sz="1800" b="0" i="0" u="none" strike="noStrike" cap="none" normalizeH="0" baseline="0">
                          <a:ln>
                            <a:noFill/>
                          </a:ln>
                          <a:solidFill>
                            <a:srgbClr val="000000"/>
                          </a:solidFill>
                          <a:effectLst/>
                          <a:latin typeface="Comic Sans MS" panose="030F0902030302020204" pitchFamily="66" charset="0"/>
                          <a:ea typeface="Arial Unicode MS" panose="020B0604020202020204" pitchFamily="34" charset="-128"/>
                          <a:cs typeface="Arial Unicode MS" panose="020B0604020202020204" pitchFamily="34" charset="-128"/>
                        </a:rPr>
                        <a:t>Longueur du transept</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kumimoji="0" lang="fr-FR" altLang="fr-FR" sz="1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txBody>
                  <a:tcPr marL="90000" marR="90000" marT="62676"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kumimoji="0" lang="fr-FR" altLang="fr-FR" sz="1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txBody>
                  <a:tcPr marL="90000" marR="90000" marT="62676"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70866999"/>
                  </a:ext>
                </a:extLst>
              </a:tr>
              <a:tr h="928688">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116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fr-FR" altLang="fr-FR" sz="1800" b="0" i="0" u="none" strike="noStrike" cap="none" normalizeH="0" baseline="0">
                          <a:ln>
                            <a:noFill/>
                          </a:ln>
                          <a:solidFill>
                            <a:srgbClr val="000000"/>
                          </a:solidFill>
                          <a:effectLst/>
                          <a:latin typeface="Comic Sans MS" panose="030F0902030302020204" pitchFamily="66" charset="0"/>
                          <a:ea typeface="Arial Unicode MS" panose="020B0604020202020204" pitchFamily="34" charset="-128"/>
                          <a:cs typeface="Arial Unicode MS" panose="020B0604020202020204" pitchFamily="34" charset="-128"/>
                        </a:rPr>
                        <a:t>Hauteur</a:t>
                      </a:r>
                    </a:p>
                  </a:txBody>
                  <a:tcPr marL="90000" marR="90000" marT="46800" marB="4680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kumimoji="0" lang="fr-FR" altLang="fr-FR" sz="1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txBody>
                  <a:tcPr marL="90000" marR="90000" marT="62676"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kumimoji="0" lang="fr-FR" altLang="fr-FR" sz="1800" b="0" i="0" u="none" strike="noStrike" cap="none" normalizeH="0" baseline="0" dirty="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txBody>
                  <a:tcPr marL="90000" marR="90000" marT="62676"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356582354"/>
                  </a:ext>
                </a:extLst>
              </a:tr>
            </a:tbl>
          </a:graphicData>
        </a:graphic>
      </p:graphicFrame>
      <p:sp>
        <p:nvSpPr>
          <p:cNvPr id="42059" name="Text Box 75">
            <a:extLst>
              <a:ext uri="{FF2B5EF4-FFF2-40B4-BE49-F238E27FC236}">
                <a16:creationId xmlns:a16="http://schemas.microsoft.com/office/drawing/2014/main" id="{C936EC2B-E6B3-664D-BDB4-E91B6C6BF5B2}"/>
              </a:ext>
            </a:extLst>
          </p:cNvPr>
          <p:cNvSpPr txBox="1">
            <a:spLocks noChangeArrowheads="1"/>
          </p:cNvSpPr>
          <p:nvPr/>
        </p:nvSpPr>
        <p:spPr bwMode="auto">
          <a:xfrm>
            <a:off x="3442822" y="1570062"/>
            <a:ext cx="3240088"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dirty="0">
                <a:solidFill>
                  <a:srgbClr val="0000FF"/>
                </a:solidFill>
                <a:latin typeface="Comic Sans MS" panose="030F0902030302020204" pitchFamily="66" charset="0"/>
              </a:rPr>
              <a:t>1,5 cm = 5 m</a:t>
            </a:r>
          </a:p>
        </p:txBody>
      </p:sp>
      <p:sp>
        <p:nvSpPr>
          <p:cNvPr id="42060" name="Text Box 76">
            <a:extLst>
              <a:ext uri="{FF2B5EF4-FFF2-40B4-BE49-F238E27FC236}">
                <a16:creationId xmlns:a16="http://schemas.microsoft.com/office/drawing/2014/main" id="{954BFADB-D532-A943-8612-5296DDEBB297}"/>
              </a:ext>
            </a:extLst>
          </p:cNvPr>
          <p:cNvSpPr txBox="1">
            <a:spLocks noChangeArrowheads="1"/>
          </p:cNvSpPr>
          <p:nvPr/>
        </p:nvSpPr>
        <p:spPr bwMode="auto">
          <a:xfrm>
            <a:off x="6561758" y="1570062"/>
            <a:ext cx="3240087"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dirty="0">
                <a:solidFill>
                  <a:srgbClr val="0000FF"/>
                </a:solidFill>
                <a:latin typeface="Comic Sans MS" panose="030F0902030302020204" pitchFamily="66" charset="0"/>
              </a:rPr>
              <a:t>2 cm = 20 m</a:t>
            </a:r>
          </a:p>
        </p:txBody>
      </p:sp>
      <p:sp>
        <p:nvSpPr>
          <p:cNvPr id="42061" name="Text Box 77">
            <a:extLst>
              <a:ext uri="{FF2B5EF4-FFF2-40B4-BE49-F238E27FC236}">
                <a16:creationId xmlns:a16="http://schemas.microsoft.com/office/drawing/2014/main" id="{43FFC530-FD2C-824B-AC05-E9ADB0B38ED7}"/>
              </a:ext>
            </a:extLst>
          </p:cNvPr>
          <p:cNvSpPr txBox="1">
            <a:spLocks noChangeArrowheads="1"/>
          </p:cNvSpPr>
          <p:nvPr/>
        </p:nvSpPr>
        <p:spPr bwMode="auto">
          <a:xfrm>
            <a:off x="3442822" y="3378331"/>
            <a:ext cx="3240088"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dirty="0">
                <a:solidFill>
                  <a:srgbClr val="0000FF"/>
                </a:solidFill>
                <a:latin typeface="Comic Sans MS" panose="030F0902030302020204" pitchFamily="66" charset="0"/>
              </a:rPr>
              <a:t>12 x 3,34 = </a:t>
            </a:r>
            <a:r>
              <a:rPr lang="fr-FR" altLang="fr-FR" dirty="0">
                <a:solidFill>
                  <a:srgbClr val="FF0000"/>
                </a:solidFill>
                <a:latin typeface="Comic Sans MS" panose="030F0902030302020204" pitchFamily="66" charset="0"/>
              </a:rPr>
              <a:t>40 m</a:t>
            </a:r>
          </a:p>
        </p:txBody>
      </p:sp>
      <p:sp>
        <p:nvSpPr>
          <p:cNvPr id="42062" name="Text Box 78">
            <a:extLst>
              <a:ext uri="{FF2B5EF4-FFF2-40B4-BE49-F238E27FC236}">
                <a16:creationId xmlns:a16="http://schemas.microsoft.com/office/drawing/2014/main" id="{D741D514-74BE-104C-8BAB-70BB5321ED8A}"/>
              </a:ext>
            </a:extLst>
          </p:cNvPr>
          <p:cNvSpPr txBox="1">
            <a:spLocks noChangeArrowheads="1"/>
          </p:cNvSpPr>
          <p:nvPr/>
        </p:nvSpPr>
        <p:spPr bwMode="auto">
          <a:xfrm>
            <a:off x="6561758" y="3401936"/>
            <a:ext cx="3240087"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dirty="0">
                <a:solidFill>
                  <a:srgbClr val="0000FF"/>
                </a:solidFill>
                <a:latin typeface="Comic Sans MS" panose="030F0902030302020204" pitchFamily="66" charset="0"/>
              </a:rPr>
              <a:t>13 x 10 = </a:t>
            </a:r>
            <a:r>
              <a:rPr lang="fr-FR" altLang="fr-FR" dirty="0">
                <a:solidFill>
                  <a:srgbClr val="FF0000"/>
                </a:solidFill>
                <a:latin typeface="Comic Sans MS" panose="030F0902030302020204" pitchFamily="66" charset="0"/>
              </a:rPr>
              <a:t>130 m</a:t>
            </a:r>
          </a:p>
        </p:txBody>
      </p:sp>
      <p:sp>
        <p:nvSpPr>
          <p:cNvPr id="42063" name="Text Box 79">
            <a:extLst>
              <a:ext uri="{FF2B5EF4-FFF2-40B4-BE49-F238E27FC236}">
                <a16:creationId xmlns:a16="http://schemas.microsoft.com/office/drawing/2014/main" id="{9D4C72DD-93BB-5E40-BA6B-F557CFE59A65}"/>
              </a:ext>
            </a:extLst>
          </p:cNvPr>
          <p:cNvSpPr txBox="1">
            <a:spLocks noChangeArrowheads="1"/>
          </p:cNvSpPr>
          <p:nvPr/>
        </p:nvSpPr>
        <p:spPr bwMode="auto">
          <a:xfrm>
            <a:off x="3712697" y="4297960"/>
            <a:ext cx="2700338"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dirty="0">
                <a:solidFill>
                  <a:srgbClr val="0000FF"/>
                </a:solidFill>
                <a:latin typeface="Comic Sans MS" panose="030F0902030302020204" pitchFamily="66" charset="0"/>
              </a:rPr>
              <a:t>6 x 3,34 = </a:t>
            </a:r>
            <a:r>
              <a:rPr lang="fr-FR" altLang="fr-FR" dirty="0">
                <a:solidFill>
                  <a:srgbClr val="FF0000"/>
                </a:solidFill>
                <a:latin typeface="Comic Sans MS" panose="030F0902030302020204" pitchFamily="66" charset="0"/>
              </a:rPr>
              <a:t>20 m</a:t>
            </a:r>
          </a:p>
        </p:txBody>
      </p:sp>
      <p:sp>
        <p:nvSpPr>
          <p:cNvPr id="42064" name="Text Box 80">
            <a:extLst>
              <a:ext uri="{FF2B5EF4-FFF2-40B4-BE49-F238E27FC236}">
                <a16:creationId xmlns:a16="http://schemas.microsoft.com/office/drawing/2014/main" id="{7BD4C7B2-951E-F04C-A5A1-C7974A628C8C}"/>
              </a:ext>
            </a:extLst>
          </p:cNvPr>
          <p:cNvSpPr txBox="1">
            <a:spLocks noChangeArrowheads="1"/>
          </p:cNvSpPr>
          <p:nvPr/>
        </p:nvSpPr>
        <p:spPr bwMode="auto">
          <a:xfrm>
            <a:off x="6831633" y="4298179"/>
            <a:ext cx="2700337"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dirty="0">
                <a:solidFill>
                  <a:srgbClr val="0000FF"/>
                </a:solidFill>
                <a:latin typeface="Comic Sans MS" panose="030F0902030302020204" pitchFamily="66" charset="0"/>
              </a:rPr>
              <a:t>7 x 10 = </a:t>
            </a:r>
            <a:r>
              <a:rPr lang="fr-FR" altLang="fr-FR" dirty="0">
                <a:solidFill>
                  <a:srgbClr val="FF0000"/>
                </a:solidFill>
                <a:latin typeface="Comic Sans MS" panose="030F0902030302020204" pitchFamily="66" charset="0"/>
              </a:rPr>
              <a:t>70 m</a:t>
            </a:r>
          </a:p>
        </p:txBody>
      </p:sp>
      <p:sp>
        <p:nvSpPr>
          <p:cNvPr id="42065" name="Text Box 81">
            <a:extLst>
              <a:ext uri="{FF2B5EF4-FFF2-40B4-BE49-F238E27FC236}">
                <a16:creationId xmlns:a16="http://schemas.microsoft.com/office/drawing/2014/main" id="{FB33E6C9-D4B8-F346-8EEF-E1396457D77F}"/>
              </a:ext>
            </a:extLst>
          </p:cNvPr>
          <p:cNvSpPr txBox="1">
            <a:spLocks noChangeArrowheads="1"/>
          </p:cNvSpPr>
          <p:nvPr/>
        </p:nvSpPr>
        <p:spPr bwMode="auto">
          <a:xfrm>
            <a:off x="3712697" y="5217589"/>
            <a:ext cx="2700338"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dirty="0">
                <a:solidFill>
                  <a:srgbClr val="0000FF"/>
                </a:solidFill>
                <a:latin typeface="Comic Sans MS" panose="030F0902030302020204" pitchFamily="66" charset="0"/>
              </a:rPr>
              <a:t>6,5 x 3,34 = </a:t>
            </a:r>
            <a:r>
              <a:rPr lang="fr-FR" altLang="fr-FR" dirty="0">
                <a:solidFill>
                  <a:srgbClr val="FF0000"/>
                </a:solidFill>
                <a:latin typeface="Comic Sans MS" panose="030F0902030302020204" pitchFamily="66" charset="0"/>
              </a:rPr>
              <a:t>22 m</a:t>
            </a:r>
          </a:p>
        </p:txBody>
      </p:sp>
      <p:sp>
        <p:nvSpPr>
          <p:cNvPr id="42066" name="Text Box 82">
            <a:extLst>
              <a:ext uri="{FF2B5EF4-FFF2-40B4-BE49-F238E27FC236}">
                <a16:creationId xmlns:a16="http://schemas.microsoft.com/office/drawing/2014/main" id="{80ED89E4-0C8B-6743-973A-C079530F297F}"/>
              </a:ext>
            </a:extLst>
          </p:cNvPr>
          <p:cNvSpPr txBox="1">
            <a:spLocks noChangeArrowheads="1"/>
          </p:cNvSpPr>
          <p:nvPr/>
        </p:nvSpPr>
        <p:spPr bwMode="auto">
          <a:xfrm>
            <a:off x="6831633" y="5241361"/>
            <a:ext cx="2700337"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dirty="0">
                <a:solidFill>
                  <a:srgbClr val="0000FF"/>
                </a:solidFill>
                <a:latin typeface="Comic Sans MS" panose="030F0902030302020204" pitchFamily="66" charset="0"/>
              </a:rPr>
              <a:t>5 x 10 = </a:t>
            </a:r>
            <a:r>
              <a:rPr lang="fr-FR" altLang="fr-FR" dirty="0">
                <a:solidFill>
                  <a:srgbClr val="FF0000"/>
                </a:solidFill>
                <a:latin typeface="Comic Sans MS" panose="030F0902030302020204" pitchFamily="66" charset="0"/>
              </a:rPr>
              <a:t>50 m</a:t>
            </a:r>
          </a:p>
        </p:txBody>
      </p:sp>
      <p:sp>
        <p:nvSpPr>
          <p:cNvPr id="42067" name="Text Box 83">
            <a:extLst>
              <a:ext uri="{FF2B5EF4-FFF2-40B4-BE49-F238E27FC236}">
                <a16:creationId xmlns:a16="http://schemas.microsoft.com/office/drawing/2014/main" id="{E8F5DB8D-8664-3D42-A57A-2F75A225643E}"/>
              </a:ext>
            </a:extLst>
          </p:cNvPr>
          <p:cNvSpPr txBox="1">
            <a:spLocks noChangeArrowheads="1"/>
          </p:cNvSpPr>
          <p:nvPr/>
        </p:nvSpPr>
        <p:spPr bwMode="auto">
          <a:xfrm>
            <a:off x="3689350" y="6156101"/>
            <a:ext cx="2700338"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dirty="0">
                <a:latin typeface="Comic Sans MS" panose="030F0902030302020204" pitchFamily="66" charset="0"/>
              </a:rPr>
              <a:t>20 mètres</a:t>
            </a:r>
          </a:p>
        </p:txBody>
      </p:sp>
      <p:sp>
        <p:nvSpPr>
          <p:cNvPr id="42068" name="Text Box 84">
            <a:extLst>
              <a:ext uri="{FF2B5EF4-FFF2-40B4-BE49-F238E27FC236}">
                <a16:creationId xmlns:a16="http://schemas.microsoft.com/office/drawing/2014/main" id="{D5D6726B-5C0D-1440-B55B-6348293EDA7A}"/>
              </a:ext>
            </a:extLst>
          </p:cNvPr>
          <p:cNvSpPr txBox="1">
            <a:spLocks noChangeArrowheads="1"/>
          </p:cNvSpPr>
          <p:nvPr/>
        </p:nvSpPr>
        <p:spPr bwMode="auto">
          <a:xfrm>
            <a:off x="6786563" y="6156101"/>
            <a:ext cx="2700337"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a:latin typeface="Comic Sans MS" panose="030F0902030302020204" pitchFamily="66" charset="0"/>
              </a:rPr>
              <a:t>81 mètres</a:t>
            </a:r>
          </a:p>
        </p:txBody>
      </p:sp>
      <p:sp>
        <p:nvSpPr>
          <p:cNvPr id="2" name="Text Box 75">
            <a:extLst>
              <a:ext uri="{FF2B5EF4-FFF2-40B4-BE49-F238E27FC236}">
                <a16:creationId xmlns:a16="http://schemas.microsoft.com/office/drawing/2014/main" id="{85D0498E-6B6F-A398-01EA-1CBF645AF1E0}"/>
              </a:ext>
            </a:extLst>
          </p:cNvPr>
          <p:cNvSpPr txBox="1">
            <a:spLocks noChangeArrowheads="1"/>
          </p:cNvSpPr>
          <p:nvPr/>
        </p:nvSpPr>
        <p:spPr bwMode="auto">
          <a:xfrm>
            <a:off x="3442822" y="2471555"/>
            <a:ext cx="3240088"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dirty="0">
                <a:solidFill>
                  <a:srgbClr val="0000FF"/>
                </a:solidFill>
                <a:latin typeface="Comic Sans MS" panose="030F0902030302020204" pitchFamily="66" charset="0"/>
              </a:rPr>
              <a:t>5 / 1,5 = 3,34</a:t>
            </a:r>
          </a:p>
        </p:txBody>
      </p:sp>
      <p:sp>
        <p:nvSpPr>
          <p:cNvPr id="3" name="Text Box 76">
            <a:extLst>
              <a:ext uri="{FF2B5EF4-FFF2-40B4-BE49-F238E27FC236}">
                <a16:creationId xmlns:a16="http://schemas.microsoft.com/office/drawing/2014/main" id="{D85054F4-678C-4A53-1829-2DE9A9DCE33E}"/>
              </a:ext>
            </a:extLst>
          </p:cNvPr>
          <p:cNvSpPr txBox="1">
            <a:spLocks noChangeArrowheads="1"/>
          </p:cNvSpPr>
          <p:nvPr/>
        </p:nvSpPr>
        <p:spPr bwMode="auto">
          <a:xfrm>
            <a:off x="6561758" y="2471555"/>
            <a:ext cx="3240087"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dirty="0">
                <a:solidFill>
                  <a:srgbClr val="0000FF"/>
                </a:solidFill>
                <a:latin typeface="Comic Sans MS" panose="030F0902030302020204" pitchFamily="66" charset="0"/>
              </a:rPr>
              <a:t>20 / 2 = 10</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42059"/>
                                        </p:tgtEl>
                                        <p:attrNameLst>
                                          <p:attrName>style.visibility</p:attrName>
                                        </p:attrNameLst>
                                      </p:cBhvr>
                                      <p:to>
                                        <p:strVal val="visible"/>
                                      </p:to>
                                    </p:set>
                                    <p:anim calcmode="lin" valueType="num">
                                      <p:cBhvr additive="repl">
                                        <p:cTn id="7" dur="500" fill="hold"/>
                                        <p:tgtEl>
                                          <p:spTgt spid="42059"/>
                                        </p:tgtEl>
                                        <p:attrNameLst>
                                          <p:attrName>ppt_x</p:attrName>
                                        </p:attrNameLst>
                                      </p:cBhvr>
                                      <p:tavLst>
                                        <p:tav tm="100000">
                                          <p:val>
                                            <p:strVal val="#ppt_x"/>
                                          </p:val>
                                        </p:tav>
                                        <p:tav>
                                          <p:val>
                                            <p:strVal val="#ppt_x"/>
                                          </p:val>
                                        </p:tav>
                                      </p:tavLst>
                                    </p:anim>
                                    <p:anim calcmode="lin" valueType="num">
                                      <p:cBhvr additive="repl">
                                        <p:cTn id="8" dur="500" fill="hold"/>
                                        <p:tgtEl>
                                          <p:spTgt spid="42059"/>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42060"/>
                                        </p:tgtEl>
                                        <p:attrNameLst>
                                          <p:attrName>style.visibility</p:attrName>
                                        </p:attrNameLst>
                                      </p:cBhvr>
                                      <p:to>
                                        <p:strVal val="visible"/>
                                      </p:to>
                                    </p:set>
                                    <p:anim calcmode="lin" valueType="num">
                                      <p:cBhvr additive="repl">
                                        <p:cTn id="13" dur="500" fill="hold"/>
                                        <p:tgtEl>
                                          <p:spTgt spid="42060"/>
                                        </p:tgtEl>
                                        <p:attrNameLst>
                                          <p:attrName>ppt_x</p:attrName>
                                        </p:attrNameLst>
                                      </p:cBhvr>
                                      <p:tavLst>
                                        <p:tav tm="100000">
                                          <p:val>
                                            <p:strVal val="#ppt_x"/>
                                          </p:val>
                                        </p:tav>
                                        <p:tav>
                                          <p:val>
                                            <p:strVal val="#ppt_x"/>
                                          </p:val>
                                        </p:tav>
                                      </p:tavLst>
                                    </p:anim>
                                    <p:anim calcmode="lin" valueType="num">
                                      <p:cBhvr additive="repl">
                                        <p:cTn id="14" dur="500" fill="hold"/>
                                        <p:tgtEl>
                                          <p:spTgt spid="42060"/>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42061"/>
                                        </p:tgtEl>
                                        <p:attrNameLst>
                                          <p:attrName>style.visibility</p:attrName>
                                        </p:attrNameLst>
                                      </p:cBhvr>
                                      <p:to>
                                        <p:strVal val="visible"/>
                                      </p:to>
                                    </p:set>
                                    <p:anim calcmode="lin" valueType="num">
                                      <p:cBhvr additive="repl">
                                        <p:cTn id="19" dur="500" fill="hold"/>
                                        <p:tgtEl>
                                          <p:spTgt spid="42061"/>
                                        </p:tgtEl>
                                        <p:attrNameLst>
                                          <p:attrName>ppt_x</p:attrName>
                                        </p:attrNameLst>
                                      </p:cBhvr>
                                      <p:tavLst>
                                        <p:tav tm="100000">
                                          <p:val>
                                            <p:strVal val="#ppt_x"/>
                                          </p:val>
                                        </p:tav>
                                        <p:tav>
                                          <p:val>
                                            <p:strVal val="#ppt_x"/>
                                          </p:val>
                                        </p:tav>
                                      </p:tavLst>
                                    </p:anim>
                                    <p:anim calcmode="lin" valueType="num">
                                      <p:cBhvr additive="repl">
                                        <p:cTn id="20" dur="500" fill="hold"/>
                                        <p:tgtEl>
                                          <p:spTgt spid="42061"/>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additive="repl">
                                        <p:cTn id="24" dur="1" fill="hold">
                                          <p:stCondLst>
                                            <p:cond delay="0"/>
                                          </p:stCondLst>
                                        </p:cTn>
                                        <p:tgtEl>
                                          <p:spTgt spid="42062"/>
                                        </p:tgtEl>
                                        <p:attrNameLst>
                                          <p:attrName>style.visibility</p:attrName>
                                        </p:attrNameLst>
                                      </p:cBhvr>
                                      <p:to>
                                        <p:strVal val="visible"/>
                                      </p:to>
                                    </p:set>
                                    <p:anim calcmode="lin" valueType="num">
                                      <p:cBhvr additive="repl">
                                        <p:cTn id="25" dur="500" fill="hold"/>
                                        <p:tgtEl>
                                          <p:spTgt spid="42062"/>
                                        </p:tgtEl>
                                        <p:attrNameLst>
                                          <p:attrName>ppt_x</p:attrName>
                                        </p:attrNameLst>
                                      </p:cBhvr>
                                      <p:tavLst>
                                        <p:tav tm="100000">
                                          <p:val>
                                            <p:strVal val="#ppt_x"/>
                                          </p:val>
                                        </p:tav>
                                        <p:tav>
                                          <p:val>
                                            <p:strVal val="#ppt_x"/>
                                          </p:val>
                                        </p:tav>
                                      </p:tavLst>
                                    </p:anim>
                                    <p:anim calcmode="lin" valueType="num">
                                      <p:cBhvr additive="repl">
                                        <p:cTn id="26" dur="500" fill="hold"/>
                                        <p:tgtEl>
                                          <p:spTgt spid="42062"/>
                                        </p:tgtEl>
                                        <p:attrNameLst>
                                          <p:attrName>ppt_y</p:attrName>
                                        </p:attrNameLst>
                                      </p:cBhvr>
                                      <p:tavLst>
                                        <p:tav tm="100000">
                                          <p:val>
                                            <p:strVal val="1+#ppt_h/2"/>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additive="repl">
                                        <p:cTn id="30" dur="1" fill="hold">
                                          <p:stCondLst>
                                            <p:cond delay="0"/>
                                          </p:stCondLst>
                                        </p:cTn>
                                        <p:tgtEl>
                                          <p:spTgt spid="42063"/>
                                        </p:tgtEl>
                                        <p:attrNameLst>
                                          <p:attrName>style.visibility</p:attrName>
                                        </p:attrNameLst>
                                      </p:cBhvr>
                                      <p:to>
                                        <p:strVal val="visible"/>
                                      </p:to>
                                    </p:set>
                                    <p:anim calcmode="lin" valueType="num">
                                      <p:cBhvr additive="repl">
                                        <p:cTn id="31" dur="500" fill="hold"/>
                                        <p:tgtEl>
                                          <p:spTgt spid="42063"/>
                                        </p:tgtEl>
                                        <p:attrNameLst>
                                          <p:attrName>ppt_x</p:attrName>
                                        </p:attrNameLst>
                                      </p:cBhvr>
                                      <p:tavLst>
                                        <p:tav tm="100000">
                                          <p:val>
                                            <p:strVal val="#ppt_x"/>
                                          </p:val>
                                        </p:tav>
                                        <p:tav>
                                          <p:val>
                                            <p:strVal val="#ppt_x"/>
                                          </p:val>
                                        </p:tav>
                                      </p:tavLst>
                                    </p:anim>
                                    <p:anim calcmode="lin" valueType="num">
                                      <p:cBhvr additive="repl">
                                        <p:cTn id="32" dur="500" fill="hold"/>
                                        <p:tgtEl>
                                          <p:spTgt spid="42063"/>
                                        </p:tgtEl>
                                        <p:attrNameLst>
                                          <p:attrName>ppt_y</p:attrName>
                                        </p:attrNameLst>
                                      </p:cBhvr>
                                      <p:tavLst>
                                        <p:tav tm="100000">
                                          <p:val>
                                            <p:strVal val="1+#ppt_h/2"/>
                                          </p:val>
                                        </p:tav>
                                        <p:tav>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additive="repl">
                                        <p:cTn id="36" dur="1" fill="hold">
                                          <p:stCondLst>
                                            <p:cond delay="0"/>
                                          </p:stCondLst>
                                        </p:cTn>
                                        <p:tgtEl>
                                          <p:spTgt spid="42064"/>
                                        </p:tgtEl>
                                        <p:attrNameLst>
                                          <p:attrName>style.visibility</p:attrName>
                                        </p:attrNameLst>
                                      </p:cBhvr>
                                      <p:to>
                                        <p:strVal val="visible"/>
                                      </p:to>
                                    </p:set>
                                    <p:anim calcmode="lin" valueType="num">
                                      <p:cBhvr additive="repl">
                                        <p:cTn id="37" dur="500" fill="hold"/>
                                        <p:tgtEl>
                                          <p:spTgt spid="42064"/>
                                        </p:tgtEl>
                                        <p:attrNameLst>
                                          <p:attrName>ppt_x</p:attrName>
                                        </p:attrNameLst>
                                      </p:cBhvr>
                                      <p:tavLst>
                                        <p:tav tm="100000">
                                          <p:val>
                                            <p:strVal val="#ppt_x"/>
                                          </p:val>
                                        </p:tav>
                                        <p:tav>
                                          <p:val>
                                            <p:strVal val="#ppt_x"/>
                                          </p:val>
                                        </p:tav>
                                      </p:tavLst>
                                    </p:anim>
                                    <p:anim calcmode="lin" valueType="num">
                                      <p:cBhvr additive="repl">
                                        <p:cTn id="38" dur="500" fill="hold"/>
                                        <p:tgtEl>
                                          <p:spTgt spid="42064"/>
                                        </p:tgtEl>
                                        <p:attrNameLst>
                                          <p:attrName>ppt_y</p:attrName>
                                        </p:attrNameLst>
                                      </p:cBhvr>
                                      <p:tavLst>
                                        <p:tav tm="100000">
                                          <p:val>
                                            <p:strVal val="1+#ppt_h/2"/>
                                          </p:val>
                                        </p:tav>
                                        <p:tav>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additive="repl">
                                        <p:cTn id="42" dur="1" fill="hold">
                                          <p:stCondLst>
                                            <p:cond delay="0"/>
                                          </p:stCondLst>
                                        </p:cTn>
                                        <p:tgtEl>
                                          <p:spTgt spid="42065"/>
                                        </p:tgtEl>
                                        <p:attrNameLst>
                                          <p:attrName>style.visibility</p:attrName>
                                        </p:attrNameLst>
                                      </p:cBhvr>
                                      <p:to>
                                        <p:strVal val="visible"/>
                                      </p:to>
                                    </p:set>
                                    <p:anim calcmode="lin" valueType="num">
                                      <p:cBhvr additive="repl">
                                        <p:cTn id="43" dur="500" fill="hold"/>
                                        <p:tgtEl>
                                          <p:spTgt spid="42065"/>
                                        </p:tgtEl>
                                        <p:attrNameLst>
                                          <p:attrName>ppt_x</p:attrName>
                                        </p:attrNameLst>
                                      </p:cBhvr>
                                      <p:tavLst>
                                        <p:tav tm="100000">
                                          <p:val>
                                            <p:strVal val="#ppt_x"/>
                                          </p:val>
                                        </p:tav>
                                        <p:tav>
                                          <p:val>
                                            <p:strVal val="#ppt_x"/>
                                          </p:val>
                                        </p:tav>
                                      </p:tavLst>
                                    </p:anim>
                                    <p:anim calcmode="lin" valueType="num">
                                      <p:cBhvr additive="repl">
                                        <p:cTn id="44" dur="500" fill="hold"/>
                                        <p:tgtEl>
                                          <p:spTgt spid="42065"/>
                                        </p:tgtEl>
                                        <p:attrNameLst>
                                          <p:attrName>ppt_y</p:attrName>
                                        </p:attrNameLst>
                                      </p:cBhvr>
                                      <p:tavLst>
                                        <p:tav tm="100000">
                                          <p:val>
                                            <p:strVal val="1+#ppt_h/2"/>
                                          </p:val>
                                        </p:tav>
                                        <p:tav>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additive="repl">
                                        <p:cTn id="48" dur="1" fill="hold">
                                          <p:stCondLst>
                                            <p:cond delay="0"/>
                                          </p:stCondLst>
                                        </p:cTn>
                                        <p:tgtEl>
                                          <p:spTgt spid="42066"/>
                                        </p:tgtEl>
                                        <p:attrNameLst>
                                          <p:attrName>style.visibility</p:attrName>
                                        </p:attrNameLst>
                                      </p:cBhvr>
                                      <p:to>
                                        <p:strVal val="visible"/>
                                      </p:to>
                                    </p:set>
                                    <p:anim calcmode="lin" valueType="num">
                                      <p:cBhvr additive="repl">
                                        <p:cTn id="49" dur="500" fill="hold"/>
                                        <p:tgtEl>
                                          <p:spTgt spid="42066"/>
                                        </p:tgtEl>
                                        <p:attrNameLst>
                                          <p:attrName>ppt_x</p:attrName>
                                        </p:attrNameLst>
                                      </p:cBhvr>
                                      <p:tavLst>
                                        <p:tav tm="100000">
                                          <p:val>
                                            <p:strVal val="#ppt_x"/>
                                          </p:val>
                                        </p:tav>
                                        <p:tav>
                                          <p:val>
                                            <p:strVal val="#ppt_x"/>
                                          </p:val>
                                        </p:tav>
                                      </p:tavLst>
                                    </p:anim>
                                    <p:anim calcmode="lin" valueType="num">
                                      <p:cBhvr additive="repl">
                                        <p:cTn id="50" dur="500" fill="hold"/>
                                        <p:tgtEl>
                                          <p:spTgt spid="42066"/>
                                        </p:tgtEl>
                                        <p:attrNameLst>
                                          <p:attrName>ppt_y</p:attrName>
                                        </p:attrNameLst>
                                      </p:cBhvr>
                                      <p:tavLst>
                                        <p:tav tm="100000">
                                          <p:val>
                                            <p:strVal val="1+#ppt_h/2"/>
                                          </p:val>
                                        </p:tav>
                                        <p:tav>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additive="repl">
                                        <p:cTn id="54" dur="1" fill="hold">
                                          <p:stCondLst>
                                            <p:cond delay="0"/>
                                          </p:stCondLst>
                                        </p:cTn>
                                        <p:tgtEl>
                                          <p:spTgt spid="2"/>
                                        </p:tgtEl>
                                        <p:attrNameLst>
                                          <p:attrName>style.visibility</p:attrName>
                                        </p:attrNameLst>
                                      </p:cBhvr>
                                      <p:to>
                                        <p:strVal val="visible"/>
                                      </p:to>
                                    </p:set>
                                    <p:anim calcmode="lin" valueType="num">
                                      <p:cBhvr additive="repl">
                                        <p:cTn id="55" dur="500" fill="hold"/>
                                        <p:tgtEl>
                                          <p:spTgt spid="2"/>
                                        </p:tgtEl>
                                        <p:attrNameLst>
                                          <p:attrName>ppt_x</p:attrName>
                                        </p:attrNameLst>
                                      </p:cBhvr>
                                      <p:tavLst>
                                        <p:tav tm="100000">
                                          <p:val>
                                            <p:strVal val="#ppt_x"/>
                                          </p:val>
                                        </p:tav>
                                        <p:tav>
                                          <p:val>
                                            <p:strVal val="#ppt_x"/>
                                          </p:val>
                                        </p:tav>
                                      </p:tavLst>
                                    </p:anim>
                                    <p:anim calcmode="lin" valueType="num">
                                      <p:cBhvr additive="repl">
                                        <p:cTn id="56" dur="500" fill="hold"/>
                                        <p:tgtEl>
                                          <p:spTgt spid="2"/>
                                        </p:tgtEl>
                                        <p:attrNameLst>
                                          <p:attrName>ppt_y</p:attrName>
                                        </p:attrNameLst>
                                      </p:cBhvr>
                                      <p:tavLst>
                                        <p:tav tm="100000">
                                          <p:val>
                                            <p:strVal val="1+#ppt_h/2"/>
                                          </p:val>
                                        </p:tav>
                                        <p:tav>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additive="repl">
                                        <p:cTn id="60" dur="1" fill="hold">
                                          <p:stCondLst>
                                            <p:cond delay="0"/>
                                          </p:stCondLst>
                                        </p:cTn>
                                        <p:tgtEl>
                                          <p:spTgt spid="3"/>
                                        </p:tgtEl>
                                        <p:attrNameLst>
                                          <p:attrName>style.visibility</p:attrName>
                                        </p:attrNameLst>
                                      </p:cBhvr>
                                      <p:to>
                                        <p:strVal val="visible"/>
                                      </p:to>
                                    </p:set>
                                    <p:anim calcmode="lin" valueType="num">
                                      <p:cBhvr additive="repl">
                                        <p:cTn id="61" dur="500" fill="hold"/>
                                        <p:tgtEl>
                                          <p:spTgt spid="3"/>
                                        </p:tgtEl>
                                        <p:attrNameLst>
                                          <p:attrName>ppt_x</p:attrName>
                                        </p:attrNameLst>
                                      </p:cBhvr>
                                      <p:tavLst>
                                        <p:tav tm="100000">
                                          <p:val>
                                            <p:strVal val="#ppt_x"/>
                                          </p:val>
                                        </p:tav>
                                        <p:tav>
                                          <p:val>
                                            <p:strVal val="#ppt_x"/>
                                          </p:val>
                                        </p:tav>
                                      </p:tavLst>
                                    </p:anim>
                                    <p:anim calcmode="lin" valueType="num">
                                      <p:cBhvr additive="repl">
                                        <p:cTn id="62" dur="500" fill="hold"/>
                                        <p:tgtEl>
                                          <p:spTgt spid="3"/>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D307754-C452-134F-BA07-97E91B679B6A}"/>
              </a:ext>
            </a:extLst>
          </p:cNvPr>
          <p:cNvPicPr>
            <a:picLocks noChangeAspect="1"/>
          </p:cNvPicPr>
          <p:nvPr/>
        </p:nvPicPr>
        <p:blipFill>
          <a:blip r:embed="rId3"/>
          <a:stretch>
            <a:fillRect/>
          </a:stretch>
        </p:blipFill>
        <p:spPr>
          <a:xfrm>
            <a:off x="93662" y="373063"/>
            <a:ext cx="9893300" cy="6340474"/>
          </a:xfrm>
          <a:prstGeom prst="rect">
            <a:avLst/>
          </a:prstGeom>
        </p:spPr>
      </p:pic>
      <p:sp>
        <p:nvSpPr>
          <p:cNvPr id="43009" name="Text Box 1">
            <a:extLst>
              <a:ext uri="{FF2B5EF4-FFF2-40B4-BE49-F238E27FC236}">
                <a16:creationId xmlns:a16="http://schemas.microsoft.com/office/drawing/2014/main" id="{1F601A6B-E987-4D46-AE0F-9519BE801705}"/>
              </a:ext>
            </a:extLst>
          </p:cNvPr>
          <p:cNvSpPr txBox="1">
            <a:spLocks noChangeArrowheads="1"/>
          </p:cNvSpPr>
          <p:nvPr/>
        </p:nvSpPr>
        <p:spPr bwMode="auto">
          <a:xfrm>
            <a:off x="463550" y="373063"/>
            <a:ext cx="9185274" cy="636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lnSpc>
                <a:spcPct val="116000"/>
              </a:lnSpc>
            </a:pPr>
            <a:r>
              <a:rPr lang="fr-FR" altLang="fr-FR" sz="3200" dirty="0">
                <a:solidFill>
                  <a:srgbClr val="FF0000"/>
                </a:solidFill>
                <a:latin typeface="Comic Sans MS" panose="030F0902030302020204" pitchFamily="66" charset="0"/>
              </a:rPr>
              <a:t>Bilan :</a:t>
            </a:r>
          </a:p>
          <a:p>
            <a:pPr>
              <a:lnSpc>
                <a:spcPct val="174000"/>
              </a:lnSpc>
            </a:pPr>
            <a:r>
              <a:rPr lang="fr-FR" altLang="fr-FR" sz="3200" dirty="0">
                <a:solidFill>
                  <a:srgbClr val="0000FF"/>
                </a:solidFill>
                <a:latin typeface="Comic Sans MS" panose="030F0902030302020204" pitchFamily="66" charset="0"/>
                <a:cs typeface="TimesNewRomanPSMT" panose="02020603050405020304" pitchFamily="18" charset="0"/>
              </a:rPr>
              <a:t>Les églises romanes sont de petites dimensions : pas très longues, elles ne sont pas non plus très hautes. En revanche, les églises gothiques sont massives : très longues, elles sont également très hautes, exprimant symboliquement un élan vers le ciel.</a:t>
            </a:r>
          </a:p>
        </p:txBody>
      </p:sp>
      <p:sp>
        <p:nvSpPr>
          <p:cNvPr id="43010" name="AutoShape 2">
            <a:extLst>
              <a:ext uri="{FF2B5EF4-FFF2-40B4-BE49-F238E27FC236}">
                <a16:creationId xmlns:a16="http://schemas.microsoft.com/office/drawing/2014/main" id="{18F50D2C-7C0D-3641-85E1-32D32EC48851}"/>
              </a:ext>
            </a:extLst>
          </p:cNvPr>
          <p:cNvSpPr>
            <a:spLocks noChangeArrowheads="1"/>
          </p:cNvSpPr>
          <p:nvPr/>
        </p:nvSpPr>
        <p:spPr bwMode="auto">
          <a:xfrm>
            <a:off x="7302277" y="1547589"/>
            <a:ext cx="2130523" cy="612775"/>
          </a:xfrm>
          <a:prstGeom prst="roundRect">
            <a:avLst>
              <a:gd name="adj" fmla="val 255"/>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3011" name="AutoShape 3">
            <a:extLst>
              <a:ext uri="{FF2B5EF4-FFF2-40B4-BE49-F238E27FC236}">
                <a16:creationId xmlns:a16="http://schemas.microsoft.com/office/drawing/2014/main" id="{564E339F-CA74-2148-A357-7A870DC00E7F}"/>
              </a:ext>
            </a:extLst>
          </p:cNvPr>
          <p:cNvSpPr>
            <a:spLocks noChangeArrowheads="1"/>
          </p:cNvSpPr>
          <p:nvPr/>
        </p:nvSpPr>
        <p:spPr bwMode="auto">
          <a:xfrm>
            <a:off x="2087984" y="2339677"/>
            <a:ext cx="1656184" cy="612775"/>
          </a:xfrm>
          <a:prstGeom prst="roundRect">
            <a:avLst>
              <a:gd name="adj" fmla="val 255"/>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3012" name="AutoShape 4">
            <a:extLst>
              <a:ext uri="{FF2B5EF4-FFF2-40B4-BE49-F238E27FC236}">
                <a16:creationId xmlns:a16="http://schemas.microsoft.com/office/drawing/2014/main" id="{58C63407-4001-A640-A1E9-259330496473}"/>
              </a:ext>
            </a:extLst>
          </p:cNvPr>
          <p:cNvSpPr>
            <a:spLocks noChangeArrowheads="1"/>
          </p:cNvSpPr>
          <p:nvPr/>
        </p:nvSpPr>
        <p:spPr bwMode="auto">
          <a:xfrm>
            <a:off x="410163" y="4067869"/>
            <a:ext cx="1799927" cy="612775"/>
          </a:xfrm>
          <a:prstGeom prst="roundRect">
            <a:avLst>
              <a:gd name="adj" fmla="val 255"/>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3013" name="AutoShape 5">
            <a:extLst>
              <a:ext uri="{FF2B5EF4-FFF2-40B4-BE49-F238E27FC236}">
                <a16:creationId xmlns:a16="http://schemas.microsoft.com/office/drawing/2014/main" id="{A5363957-782A-F64E-B8AA-EC3101406481}"/>
              </a:ext>
            </a:extLst>
          </p:cNvPr>
          <p:cNvSpPr>
            <a:spLocks noChangeArrowheads="1"/>
          </p:cNvSpPr>
          <p:nvPr/>
        </p:nvSpPr>
        <p:spPr bwMode="auto">
          <a:xfrm>
            <a:off x="4896296" y="4926012"/>
            <a:ext cx="2088232" cy="612775"/>
          </a:xfrm>
          <a:prstGeom prst="roundRect">
            <a:avLst>
              <a:gd name="adj" fmla="val 255"/>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3014" name="AutoShape 6">
            <a:extLst>
              <a:ext uri="{FF2B5EF4-FFF2-40B4-BE49-F238E27FC236}">
                <a16:creationId xmlns:a16="http://schemas.microsoft.com/office/drawing/2014/main" id="{F4456B99-AD5B-EF48-9947-8BC220F223F6}"/>
              </a:ext>
            </a:extLst>
          </p:cNvPr>
          <p:cNvSpPr>
            <a:spLocks noChangeArrowheads="1"/>
          </p:cNvSpPr>
          <p:nvPr/>
        </p:nvSpPr>
        <p:spPr bwMode="auto">
          <a:xfrm>
            <a:off x="8532688" y="4936025"/>
            <a:ext cx="900112" cy="612775"/>
          </a:xfrm>
          <a:prstGeom prst="roundRect">
            <a:avLst>
              <a:gd name="adj" fmla="val 255"/>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3015" name="AutoShape 7">
            <a:extLst>
              <a:ext uri="{FF2B5EF4-FFF2-40B4-BE49-F238E27FC236}">
                <a16:creationId xmlns:a16="http://schemas.microsoft.com/office/drawing/2014/main" id="{29B990CA-CDDC-9948-B0DE-B9BF4A0199EB}"/>
              </a:ext>
            </a:extLst>
          </p:cNvPr>
          <p:cNvSpPr>
            <a:spLocks noChangeArrowheads="1"/>
          </p:cNvSpPr>
          <p:nvPr/>
        </p:nvSpPr>
        <p:spPr bwMode="auto">
          <a:xfrm>
            <a:off x="1760034" y="5790444"/>
            <a:ext cx="900112" cy="612775"/>
          </a:xfrm>
          <a:prstGeom prst="roundRect">
            <a:avLst>
              <a:gd name="adj" fmla="val 255"/>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D19875AD-BEEB-9640-A7B5-658F1F1020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240088"/>
            <a:ext cx="3443288" cy="4071937"/>
          </a:xfrm>
          <a:prstGeom prst="rect">
            <a:avLst/>
          </a:prstGeom>
          <a:noFill/>
          <a:ln w="18000" cap="flat">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035" name="Text Box 3">
            <a:extLst>
              <a:ext uri="{FF2B5EF4-FFF2-40B4-BE49-F238E27FC236}">
                <a16:creationId xmlns:a16="http://schemas.microsoft.com/office/drawing/2014/main" id="{24B301BB-52C7-3847-8A3A-5322DDE25FDA}"/>
              </a:ext>
            </a:extLst>
          </p:cNvPr>
          <p:cNvSpPr txBox="1">
            <a:spLocks noChangeArrowheads="1"/>
          </p:cNvSpPr>
          <p:nvPr/>
        </p:nvSpPr>
        <p:spPr bwMode="auto">
          <a:xfrm>
            <a:off x="5580063" y="539750"/>
            <a:ext cx="4140200"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b="1" dirty="0">
                <a:latin typeface="Comic Sans MS" panose="030F0902030302020204" pitchFamily="66" charset="0"/>
              </a:rPr>
              <a:t>Façade de Saint-</a:t>
            </a:r>
            <a:r>
              <a:rPr lang="fr-FR" altLang="fr-FR" b="1" dirty="0" err="1">
                <a:latin typeface="Comic Sans MS" panose="030F0902030302020204" pitchFamily="66" charset="0"/>
              </a:rPr>
              <a:t>Trophime</a:t>
            </a:r>
            <a:r>
              <a:rPr lang="fr-FR" altLang="fr-FR" b="1" dirty="0">
                <a:latin typeface="Comic Sans MS" panose="030F0902030302020204" pitchFamily="66" charset="0"/>
              </a:rPr>
              <a:t> d'Arles église romane</a:t>
            </a:r>
          </a:p>
        </p:txBody>
      </p:sp>
      <p:pic>
        <p:nvPicPr>
          <p:cNvPr id="3" name="Image 2">
            <a:extLst>
              <a:ext uri="{FF2B5EF4-FFF2-40B4-BE49-F238E27FC236}">
                <a16:creationId xmlns:a16="http://schemas.microsoft.com/office/drawing/2014/main" id="{76201C45-374C-E166-F20D-EDB08BF62E72}"/>
              </a:ext>
            </a:extLst>
          </p:cNvPr>
          <p:cNvPicPr>
            <a:picLocks noChangeAspect="1"/>
          </p:cNvPicPr>
          <p:nvPr/>
        </p:nvPicPr>
        <p:blipFill>
          <a:blip r:embed="rId4"/>
          <a:stretch>
            <a:fillRect/>
          </a:stretch>
        </p:blipFill>
        <p:spPr>
          <a:xfrm>
            <a:off x="143768" y="313806"/>
            <a:ext cx="5297836" cy="6998219"/>
          </a:xfrm>
          <a:prstGeom prst="rect">
            <a:avLst/>
          </a:prstGeom>
          <a:ln>
            <a:solidFill>
              <a:schemeClr val="tx1"/>
            </a:solidFill>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a:extLst>
              <a:ext uri="{FF2B5EF4-FFF2-40B4-BE49-F238E27FC236}">
                <a16:creationId xmlns:a16="http://schemas.microsoft.com/office/drawing/2014/main" id="{A869A950-4A0D-3547-977E-1185512A1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38" y="269875"/>
            <a:ext cx="8820150" cy="7019925"/>
          </a:xfrm>
          <a:prstGeom prst="rect">
            <a:avLst/>
          </a:prstGeom>
          <a:noFill/>
          <a:ln w="18000" cap="flat">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58" name="Text Box 2">
            <a:extLst>
              <a:ext uri="{FF2B5EF4-FFF2-40B4-BE49-F238E27FC236}">
                <a16:creationId xmlns:a16="http://schemas.microsoft.com/office/drawing/2014/main" id="{5492823C-6E94-044B-917D-5FFE0D6EA218}"/>
              </a:ext>
            </a:extLst>
          </p:cNvPr>
          <p:cNvSpPr txBox="1">
            <a:spLocks noChangeArrowheads="1"/>
          </p:cNvSpPr>
          <p:nvPr/>
        </p:nvSpPr>
        <p:spPr bwMode="auto">
          <a:xfrm>
            <a:off x="7380288" y="2411413"/>
            <a:ext cx="2160587"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a:solidFill>
                  <a:srgbClr val="0000FF"/>
                </a:solidFill>
                <a:latin typeface="Comic Sans MS" panose="030F0902030302020204" pitchFamily="66" charset="0"/>
              </a:rPr>
              <a:t>Arc  plein cintre</a:t>
            </a:r>
          </a:p>
        </p:txBody>
      </p:sp>
      <p:sp>
        <p:nvSpPr>
          <p:cNvPr id="45059" name="Text Box 3">
            <a:extLst>
              <a:ext uri="{FF2B5EF4-FFF2-40B4-BE49-F238E27FC236}">
                <a16:creationId xmlns:a16="http://schemas.microsoft.com/office/drawing/2014/main" id="{F3EAD722-6638-E44A-9BC8-3C70A59CF8EE}"/>
              </a:ext>
            </a:extLst>
          </p:cNvPr>
          <p:cNvSpPr txBox="1">
            <a:spLocks noChangeArrowheads="1"/>
          </p:cNvSpPr>
          <p:nvPr/>
        </p:nvSpPr>
        <p:spPr bwMode="auto">
          <a:xfrm>
            <a:off x="1079500" y="6804025"/>
            <a:ext cx="2160588"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a:solidFill>
                  <a:srgbClr val="0000FF"/>
                </a:solidFill>
                <a:latin typeface="Comic Sans MS" panose="030F0902030302020204" pitchFamily="66" charset="0"/>
              </a:rPr>
              <a:t>Un seul portail</a:t>
            </a:r>
          </a:p>
        </p:txBody>
      </p:sp>
      <p:sp>
        <p:nvSpPr>
          <p:cNvPr id="45060" name="Text Box 4">
            <a:extLst>
              <a:ext uri="{FF2B5EF4-FFF2-40B4-BE49-F238E27FC236}">
                <a16:creationId xmlns:a16="http://schemas.microsoft.com/office/drawing/2014/main" id="{95F050DF-915A-EC4D-859D-C91604FC86E4}"/>
              </a:ext>
            </a:extLst>
          </p:cNvPr>
          <p:cNvSpPr txBox="1">
            <a:spLocks noChangeArrowheads="1"/>
          </p:cNvSpPr>
          <p:nvPr/>
        </p:nvSpPr>
        <p:spPr bwMode="auto">
          <a:xfrm>
            <a:off x="7019925" y="6191250"/>
            <a:ext cx="2160588" cy="1046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lnSpc>
                <a:spcPct val="116000"/>
              </a:lnSpc>
            </a:pPr>
            <a:r>
              <a:rPr lang="fr-FR" altLang="fr-FR">
                <a:solidFill>
                  <a:srgbClr val="0000FF"/>
                </a:solidFill>
                <a:latin typeface="Comic Sans MS" panose="030F0902030302020204" pitchFamily="66" charset="0"/>
              </a:rPr>
              <a:t>Quelques statues et sculptures de la Bible</a:t>
            </a:r>
          </a:p>
        </p:txBody>
      </p:sp>
      <p:sp>
        <p:nvSpPr>
          <p:cNvPr id="45061" name="AutoShape 5">
            <a:extLst>
              <a:ext uri="{FF2B5EF4-FFF2-40B4-BE49-F238E27FC236}">
                <a16:creationId xmlns:a16="http://schemas.microsoft.com/office/drawing/2014/main" id="{DC694C2D-BBAA-0B44-9818-06D52C4C5130}"/>
              </a:ext>
            </a:extLst>
          </p:cNvPr>
          <p:cNvSpPr>
            <a:spLocks noChangeArrowheads="1"/>
          </p:cNvSpPr>
          <p:nvPr/>
        </p:nvSpPr>
        <p:spPr bwMode="auto">
          <a:xfrm>
            <a:off x="360363" y="1079500"/>
            <a:ext cx="2700337" cy="1260475"/>
          </a:xfrm>
          <a:prstGeom prst="roundRect">
            <a:avLst>
              <a:gd name="adj" fmla="val 125"/>
            </a:avLst>
          </a:prstGeom>
          <a:solidFill>
            <a:srgbClr val="FFFFFF"/>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5062" name="Text Box 6">
            <a:extLst>
              <a:ext uri="{FF2B5EF4-FFF2-40B4-BE49-F238E27FC236}">
                <a16:creationId xmlns:a16="http://schemas.microsoft.com/office/drawing/2014/main" id="{797E1BFE-313A-6F44-A7DA-558B1E1EC904}"/>
              </a:ext>
            </a:extLst>
          </p:cNvPr>
          <p:cNvSpPr txBox="1">
            <a:spLocks noChangeArrowheads="1"/>
          </p:cNvSpPr>
          <p:nvPr/>
        </p:nvSpPr>
        <p:spPr bwMode="auto">
          <a:xfrm>
            <a:off x="360363" y="1044575"/>
            <a:ext cx="2700337" cy="136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a:solidFill>
                  <a:srgbClr val="0000FF"/>
                </a:solidFill>
                <a:latin typeface="Comic Sans MS" panose="030F0902030302020204" pitchFamily="66" charset="0"/>
              </a:rPr>
              <a:t>Tympan qui délivre le message chrétien notamment aux analphabètes.</a:t>
            </a:r>
          </a:p>
        </p:txBody>
      </p:sp>
      <p:sp>
        <p:nvSpPr>
          <p:cNvPr id="45063" name="AutoShape 7">
            <a:extLst>
              <a:ext uri="{FF2B5EF4-FFF2-40B4-BE49-F238E27FC236}">
                <a16:creationId xmlns:a16="http://schemas.microsoft.com/office/drawing/2014/main" id="{0FE324E7-F8D8-DB41-8688-EBF97A3EC5EF}"/>
              </a:ext>
            </a:extLst>
          </p:cNvPr>
          <p:cNvSpPr>
            <a:spLocks noChangeArrowheads="1"/>
          </p:cNvSpPr>
          <p:nvPr/>
        </p:nvSpPr>
        <p:spPr bwMode="auto">
          <a:xfrm>
            <a:off x="576263" y="1079500"/>
            <a:ext cx="863600" cy="360363"/>
          </a:xfrm>
          <a:prstGeom prst="roundRect">
            <a:avLst>
              <a:gd name="adj" fmla="val 440"/>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5064" name="AutoShape 8">
            <a:extLst>
              <a:ext uri="{FF2B5EF4-FFF2-40B4-BE49-F238E27FC236}">
                <a16:creationId xmlns:a16="http://schemas.microsoft.com/office/drawing/2014/main" id="{97E5668F-9486-7A42-A064-8204401FD93F}"/>
              </a:ext>
            </a:extLst>
          </p:cNvPr>
          <p:cNvSpPr>
            <a:spLocks noChangeArrowheads="1"/>
          </p:cNvSpPr>
          <p:nvPr/>
        </p:nvSpPr>
        <p:spPr bwMode="auto">
          <a:xfrm>
            <a:off x="1692275" y="1403350"/>
            <a:ext cx="1079500" cy="360363"/>
          </a:xfrm>
          <a:prstGeom prst="roundRect">
            <a:avLst>
              <a:gd name="adj" fmla="val 440"/>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5065" name="AutoShape 9">
            <a:extLst>
              <a:ext uri="{FF2B5EF4-FFF2-40B4-BE49-F238E27FC236}">
                <a16:creationId xmlns:a16="http://schemas.microsoft.com/office/drawing/2014/main" id="{DEEEA9A1-6754-2C41-AAD5-C996CDE86B6D}"/>
              </a:ext>
            </a:extLst>
          </p:cNvPr>
          <p:cNvSpPr>
            <a:spLocks noChangeArrowheads="1"/>
          </p:cNvSpPr>
          <p:nvPr/>
        </p:nvSpPr>
        <p:spPr bwMode="auto">
          <a:xfrm>
            <a:off x="5940425" y="179388"/>
            <a:ext cx="3060327" cy="1260475"/>
          </a:xfrm>
          <a:prstGeom prst="roundRect">
            <a:avLst>
              <a:gd name="adj" fmla="val 125"/>
            </a:avLst>
          </a:prstGeom>
          <a:solidFill>
            <a:srgbClr val="FFFFFF"/>
          </a:solidFill>
          <a:ln w="9525"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5066" name="Text Box 10">
            <a:extLst>
              <a:ext uri="{FF2B5EF4-FFF2-40B4-BE49-F238E27FC236}">
                <a16:creationId xmlns:a16="http://schemas.microsoft.com/office/drawing/2014/main" id="{291FBBA5-DC2A-D947-BA80-EF06B3E4176F}"/>
              </a:ext>
            </a:extLst>
          </p:cNvPr>
          <p:cNvSpPr txBox="1">
            <a:spLocks noChangeArrowheads="1"/>
          </p:cNvSpPr>
          <p:nvPr/>
        </p:nvSpPr>
        <p:spPr bwMode="auto">
          <a:xfrm>
            <a:off x="5994400" y="179388"/>
            <a:ext cx="3186113" cy="1223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1600" dirty="0">
                <a:solidFill>
                  <a:srgbClr val="0000FF"/>
                </a:solidFill>
                <a:latin typeface="Comic Sans MS" panose="030F0902030302020204" pitchFamily="66" charset="0"/>
              </a:rPr>
              <a:t>Façade avec peu d'ouvertures. Peu de lumière pénètre dans l'église</a:t>
            </a:r>
          </a:p>
        </p:txBody>
      </p:sp>
      <p:sp>
        <p:nvSpPr>
          <p:cNvPr id="45067" name="AutoShape 11">
            <a:extLst>
              <a:ext uri="{FF2B5EF4-FFF2-40B4-BE49-F238E27FC236}">
                <a16:creationId xmlns:a16="http://schemas.microsoft.com/office/drawing/2014/main" id="{540086CA-CF9E-124B-9741-FBF352A77C53}"/>
              </a:ext>
            </a:extLst>
          </p:cNvPr>
          <p:cNvSpPr>
            <a:spLocks noChangeArrowheads="1"/>
          </p:cNvSpPr>
          <p:nvPr/>
        </p:nvSpPr>
        <p:spPr bwMode="auto">
          <a:xfrm>
            <a:off x="7875215" y="215627"/>
            <a:ext cx="1125538" cy="323850"/>
          </a:xfrm>
          <a:prstGeom prst="roundRect">
            <a:avLst>
              <a:gd name="adj" fmla="val 486"/>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5068" name="AutoShape 12">
            <a:extLst>
              <a:ext uri="{FF2B5EF4-FFF2-40B4-BE49-F238E27FC236}">
                <a16:creationId xmlns:a16="http://schemas.microsoft.com/office/drawing/2014/main" id="{6794E532-E3BE-BE46-9E53-FD91E4E52F39}"/>
              </a:ext>
            </a:extLst>
          </p:cNvPr>
          <p:cNvSpPr>
            <a:spLocks noChangeArrowheads="1"/>
          </p:cNvSpPr>
          <p:nvPr/>
        </p:nvSpPr>
        <p:spPr bwMode="auto">
          <a:xfrm>
            <a:off x="6732215" y="485775"/>
            <a:ext cx="792536" cy="323850"/>
          </a:xfrm>
          <a:prstGeom prst="roundRect">
            <a:avLst>
              <a:gd name="adj" fmla="val 486"/>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5069" name="AutoShape 13">
            <a:extLst>
              <a:ext uri="{FF2B5EF4-FFF2-40B4-BE49-F238E27FC236}">
                <a16:creationId xmlns:a16="http://schemas.microsoft.com/office/drawing/2014/main" id="{F40CB521-DA38-4746-9FC6-DF90CA1362D6}"/>
              </a:ext>
            </a:extLst>
          </p:cNvPr>
          <p:cNvSpPr>
            <a:spLocks noChangeArrowheads="1"/>
          </p:cNvSpPr>
          <p:nvPr/>
        </p:nvSpPr>
        <p:spPr bwMode="auto">
          <a:xfrm>
            <a:off x="7524750" y="2484438"/>
            <a:ext cx="539750" cy="323850"/>
          </a:xfrm>
          <a:prstGeom prst="roundRect">
            <a:avLst>
              <a:gd name="adj" fmla="val 486"/>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5070" name="AutoShape 14">
            <a:extLst>
              <a:ext uri="{FF2B5EF4-FFF2-40B4-BE49-F238E27FC236}">
                <a16:creationId xmlns:a16="http://schemas.microsoft.com/office/drawing/2014/main" id="{D07E2C7F-FE4B-3A4B-9104-238A4A5D6C30}"/>
              </a:ext>
            </a:extLst>
          </p:cNvPr>
          <p:cNvSpPr>
            <a:spLocks noChangeArrowheads="1"/>
          </p:cNvSpPr>
          <p:nvPr/>
        </p:nvSpPr>
        <p:spPr bwMode="auto">
          <a:xfrm>
            <a:off x="8640763" y="2484438"/>
            <a:ext cx="792162" cy="323850"/>
          </a:xfrm>
          <a:prstGeom prst="roundRect">
            <a:avLst>
              <a:gd name="adj" fmla="val 486"/>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5071" name="AutoShape 15">
            <a:extLst>
              <a:ext uri="{FF2B5EF4-FFF2-40B4-BE49-F238E27FC236}">
                <a16:creationId xmlns:a16="http://schemas.microsoft.com/office/drawing/2014/main" id="{9A2CB057-9EC4-004C-92FF-0AB4F85E7F69}"/>
              </a:ext>
            </a:extLst>
          </p:cNvPr>
          <p:cNvSpPr>
            <a:spLocks noChangeArrowheads="1"/>
          </p:cNvSpPr>
          <p:nvPr/>
        </p:nvSpPr>
        <p:spPr bwMode="auto">
          <a:xfrm>
            <a:off x="1223963" y="6804025"/>
            <a:ext cx="1836737" cy="395288"/>
          </a:xfrm>
          <a:prstGeom prst="roundRect">
            <a:avLst>
              <a:gd name="adj" fmla="val 403"/>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5072" name="AutoShape 16">
            <a:extLst>
              <a:ext uri="{FF2B5EF4-FFF2-40B4-BE49-F238E27FC236}">
                <a16:creationId xmlns:a16="http://schemas.microsoft.com/office/drawing/2014/main" id="{30EF5DDF-F275-7044-BF23-336AA65BFDAC}"/>
              </a:ext>
            </a:extLst>
          </p:cNvPr>
          <p:cNvSpPr>
            <a:spLocks noChangeArrowheads="1"/>
          </p:cNvSpPr>
          <p:nvPr/>
        </p:nvSpPr>
        <p:spPr bwMode="auto">
          <a:xfrm>
            <a:off x="8207375" y="6264275"/>
            <a:ext cx="936625" cy="323850"/>
          </a:xfrm>
          <a:prstGeom prst="roundRect">
            <a:avLst>
              <a:gd name="adj" fmla="val 486"/>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5073" name="AutoShape 17">
            <a:extLst>
              <a:ext uri="{FF2B5EF4-FFF2-40B4-BE49-F238E27FC236}">
                <a16:creationId xmlns:a16="http://schemas.microsoft.com/office/drawing/2014/main" id="{F662B66B-7410-784A-860E-019513FD10BC}"/>
              </a:ext>
            </a:extLst>
          </p:cNvPr>
          <p:cNvSpPr>
            <a:spLocks noChangeArrowheads="1"/>
          </p:cNvSpPr>
          <p:nvPr/>
        </p:nvSpPr>
        <p:spPr bwMode="auto">
          <a:xfrm>
            <a:off x="7307263" y="6875463"/>
            <a:ext cx="720725" cy="323850"/>
          </a:xfrm>
          <a:prstGeom prst="roundRect">
            <a:avLst>
              <a:gd name="adj" fmla="val 486"/>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45066"/>
                                        </p:tgtEl>
                                        <p:attrNameLst>
                                          <p:attrName>style.visibility</p:attrName>
                                        </p:attrNameLst>
                                      </p:cBhvr>
                                      <p:to>
                                        <p:strVal val="visible"/>
                                      </p:to>
                                    </p:set>
                                    <p:anim calcmode="lin" valueType="num">
                                      <p:cBhvr additive="repl">
                                        <p:cTn id="7" dur="500" fill="hold"/>
                                        <p:tgtEl>
                                          <p:spTgt spid="45066"/>
                                        </p:tgtEl>
                                        <p:attrNameLst>
                                          <p:attrName>ppt_x</p:attrName>
                                        </p:attrNameLst>
                                      </p:cBhvr>
                                      <p:tavLst>
                                        <p:tav tm="100000">
                                          <p:val>
                                            <p:strVal val="#ppt_x"/>
                                          </p:val>
                                        </p:tav>
                                        <p:tav>
                                          <p:val>
                                            <p:strVal val="#ppt_x"/>
                                          </p:val>
                                        </p:tav>
                                      </p:tavLst>
                                    </p:anim>
                                    <p:anim calcmode="lin" valueType="num">
                                      <p:cBhvr additive="repl">
                                        <p:cTn id="8" dur="500" fill="hold"/>
                                        <p:tgtEl>
                                          <p:spTgt spid="45066"/>
                                        </p:tgtEl>
                                        <p:attrNameLst>
                                          <p:attrName>ppt_y</p:attrName>
                                        </p:attrNameLst>
                                      </p:cBhvr>
                                      <p:tavLst>
                                        <p:tav tm="100000">
                                          <p:val>
                                            <p:strVal val="1+#ppt_h/2"/>
                                          </p:val>
                                        </p:tav>
                                        <p:tav>
                                          <p:val>
                                            <p:strVal val="#ppt_y"/>
                                          </p:val>
                                        </p:tav>
                                      </p:tavLst>
                                    </p:anim>
                                  </p:childTnLst>
                                </p:cTn>
                              </p:par>
                              <p:par>
                                <p:cTn id="9" presetID="5" presetClass="entr" presetSubtype="10" fill="hold" nodeType="withEffect">
                                  <p:stCondLst>
                                    <p:cond delay="0"/>
                                  </p:stCondLst>
                                  <p:childTnLst>
                                    <p:set>
                                      <p:cBhvr additive="repl">
                                        <p:cTn id="10" dur="1" fill="hold">
                                          <p:stCondLst>
                                            <p:cond delay="0"/>
                                          </p:stCondLst>
                                        </p:cTn>
                                        <p:tgtEl>
                                          <p:spTgt spid="45067"/>
                                        </p:tgtEl>
                                        <p:attrNameLst>
                                          <p:attrName>style.visibility</p:attrName>
                                        </p:attrNameLst>
                                      </p:cBhvr>
                                      <p:to>
                                        <p:strVal val="visible"/>
                                      </p:to>
                                    </p:set>
                                    <p:animEffect transition="in" filter="checkerboard(across)">
                                      <p:cBhvr additive="repl">
                                        <p:cTn id="11" dur="500"/>
                                        <p:tgtEl>
                                          <p:spTgt spid="45067"/>
                                        </p:tgtEl>
                                      </p:cBhvr>
                                    </p:animEffect>
                                  </p:childTnLst>
                                </p:cTn>
                              </p:par>
                              <p:par>
                                <p:cTn id="12" presetID="5" presetClass="entr" presetSubtype="10" fill="hold" nodeType="withEffect">
                                  <p:stCondLst>
                                    <p:cond delay="0"/>
                                  </p:stCondLst>
                                  <p:childTnLst>
                                    <p:set>
                                      <p:cBhvr additive="repl">
                                        <p:cTn id="13" dur="1" fill="hold">
                                          <p:stCondLst>
                                            <p:cond delay="0"/>
                                          </p:stCondLst>
                                        </p:cTn>
                                        <p:tgtEl>
                                          <p:spTgt spid="45068"/>
                                        </p:tgtEl>
                                        <p:attrNameLst>
                                          <p:attrName>style.visibility</p:attrName>
                                        </p:attrNameLst>
                                      </p:cBhvr>
                                      <p:to>
                                        <p:strVal val="visible"/>
                                      </p:to>
                                    </p:set>
                                    <p:animEffect transition="in" filter="checkerboard(across)">
                                      <p:cBhvr additive="repl">
                                        <p:cTn id="14" dur="500"/>
                                        <p:tgtEl>
                                          <p:spTgt spid="4506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45058"/>
                                        </p:tgtEl>
                                        <p:attrNameLst>
                                          <p:attrName>style.visibility</p:attrName>
                                        </p:attrNameLst>
                                      </p:cBhvr>
                                      <p:to>
                                        <p:strVal val="visible"/>
                                      </p:to>
                                    </p:set>
                                    <p:anim calcmode="lin" valueType="num">
                                      <p:cBhvr additive="repl">
                                        <p:cTn id="19" dur="500" fill="hold"/>
                                        <p:tgtEl>
                                          <p:spTgt spid="45058"/>
                                        </p:tgtEl>
                                        <p:attrNameLst>
                                          <p:attrName>ppt_x</p:attrName>
                                        </p:attrNameLst>
                                      </p:cBhvr>
                                      <p:tavLst>
                                        <p:tav tm="100000">
                                          <p:val>
                                            <p:strVal val="#ppt_x"/>
                                          </p:val>
                                        </p:tav>
                                        <p:tav>
                                          <p:val>
                                            <p:strVal val="#ppt_x"/>
                                          </p:val>
                                        </p:tav>
                                      </p:tavLst>
                                    </p:anim>
                                    <p:anim calcmode="lin" valueType="num">
                                      <p:cBhvr additive="repl">
                                        <p:cTn id="20" dur="500" fill="hold"/>
                                        <p:tgtEl>
                                          <p:spTgt spid="45058"/>
                                        </p:tgtEl>
                                        <p:attrNameLst>
                                          <p:attrName>ppt_y</p:attrName>
                                        </p:attrNameLst>
                                      </p:cBhvr>
                                      <p:tavLst>
                                        <p:tav tm="100000">
                                          <p:val>
                                            <p:strVal val="1+#ppt_h/2"/>
                                          </p:val>
                                        </p:tav>
                                        <p:tav>
                                          <p:val>
                                            <p:strVal val="#ppt_y"/>
                                          </p:val>
                                        </p:tav>
                                      </p:tavLst>
                                    </p:anim>
                                  </p:childTnLst>
                                </p:cTn>
                              </p:par>
                              <p:par>
                                <p:cTn id="21" presetID="5" presetClass="entr" presetSubtype="10" fill="hold" nodeType="withEffect">
                                  <p:stCondLst>
                                    <p:cond delay="0"/>
                                  </p:stCondLst>
                                  <p:childTnLst>
                                    <p:set>
                                      <p:cBhvr additive="repl">
                                        <p:cTn id="22" dur="1" fill="hold">
                                          <p:stCondLst>
                                            <p:cond delay="0"/>
                                          </p:stCondLst>
                                        </p:cTn>
                                        <p:tgtEl>
                                          <p:spTgt spid="45069"/>
                                        </p:tgtEl>
                                        <p:attrNameLst>
                                          <p:attrName>style.visibility</p:attrName>
                                        </p:attrNameLst>
                                      </p:cBhvr>
                                      <p:to>
                                        <p:strVal val="visible"/>
                                      </p:to>
                                    </p:set>
                                    <p:animEffect transition="in" filter="checkerboard(across)">
                                      <p:cBhvr additive="repl">
                                        <p:cTn id="23" dur="500"/>
                                        <p:tgtEl>
                                          <p:spTgt spid="45069"/>
                                        </p:tgtEl>
                                      </p:cBhvr>
                                    </p:animEffect>
                                  </p:childTnLst>
                                </p:cTn>
                              </p:par>
                              <p:par>
                                <p:cTn id="24" presetID="5" presetClass="entr" presetSubtype="10" fill="hold" nodeType="withEffect">
                                  <p:stCondLst>
                                    <p:cond delay="0"/>
                                  </p:stCondLst>
                                  <p:childTnLst>
                                    <p:set>
                                      <p:cBhvr additive="repl">
                                        <p:cTn id="25" dur="1" fill="hold">
                                          <p:stCondLst>
                                            <p:cond delay="0"/>
                                          </p:stCondLst>
                                        </p:cTn>
                                        <p:tgtEl>
                                          <p:spTgt spid="45070"/>
                                        </p:tgtEl>
                                        <p:attrNameLst>
                                          <p:attrName>style.visibility</p:attrName>
                                        </p:attrNameLst>
                                      </p:cBhvr>
                                      <p:to>
                                        <p:strVal val="visible"/>
                                      </p:to>
                                    </p:set>
                                    <p:animEffect transition="in" filter="checkerboard(across)">
                                      <p:cBhvr additive="repl">
                                        <p:cTn id="26" dur="500"/>
                                        <p:tgtEl>
                                          <p:spTgt spid="4507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additive="repl">
                                        <p:cTn id="30" dur="1" fill="hold">
                                          <p:stCondLst>
                                            <p:cond delay="0"/>
                                          </p:stCondLst>
                                        </p:cTn>
                                        <p:tgtEl>
                                          <p:spTgt spid="45060"/>
                                        </p:tgtEl>
                                        <p:attrNameLst>
                                          <p:attrName>style.visibility</p:attrName>
                                        </p:attrNameLst>
                                      </p:cBhvr>
                                      <p:to>
                                        <p:strVal val="visible"/>
                                      </p:to>
                                    </p:set>
                                    <p:anim calcmode="lin" valueType="num">
                                      <p:cBhvr additive="repl">
                                        <p:cTn id="31" dur="500" fill="hold"/>
                                        <p:tgtEl>
                                          <p:spTgt spid="45060"/>
                                        </p:tgtEl>
                                        <p:attrNameLst>
                                          <p:attrName>ppt_x</p:attrName>
                                        </p:attrNameLst>
                                      </p:cBhvr>
                                      <p:tavLst>
                                        <p:tav tm="100000">
                                          <p:val>
                                            <p:strVal val="#ppt_x"/>
                                          </p:val>
                                        </p:tav>
                                        <p:tav>
                                          <p:val>
                                            <p:strVal val="#ppt_x"/>
                                          </p:val>
                                        </p:tav>
                                      </p:tavLst>
                                    </p:anim>
                                    <p:anim calcmode="lin" valueType="num">
                                      <p:cBhvr additive="repl">
                                        <p:cTn id="32" dur="500" fill="hold"/>
                                        <p:tgtEl>
                                          <p:spTgt spid="45060"/>
                                        </p:tgtEl>
                                        <p:attrNameLst>
                                          <p:attrName>ppt_y</p:attrName>
                                        </p:attrNameLst>
                                      </p:cBhvr>
                                      <p:tavLst>
                                        <p:tav tm="100000">
                                          <p:val>
                                            <p:strVal val="1+#ppt_h/2"/>
                                          </p:val>
                                        </p:tav>
                                        <p:tav>
                                          <p:val>
                                            <p:strVal val="#ppt_y"/>
                                          </p:val>
                                        </p:tav>
                                      </p:tavLst>
                                    </p:anim>
                                  </p:childTnLst>
                                </p:cTn>
                              </p:par>
                              <p:par>
                                <p:cTn id="33" presetID="5" presetClass="entr" presetSubtype="10" fill="hold" nodeType="withEffect">
                                  <p:stCondLst>
                                    <p:cond delay="0"/>
                                  </p:stCondLst>
                                  <p:childTnLst>
                                    <p:set>
                                      <p:cBhvr additive="repl">
                                        <p:cTn id="34" dur="1" fill="hold">
                                          <p:stCondLst>
                                            <p:cond delay="0"/>
                                          </p:stCondLst>
                                        </p:cTn>
                                        <p:tgtEl>
                                          <p:spTgt spid="45072"/>
                                        </p:tgtEl>
                                        <p:attrNameLst>
                                          <p:attrName>style.visibility</p:attrName>
                                        </p:attrNameLst>
                                      </p:cBhvr>
                                      <p:to>
                                        <p:strVal val="visible"/>
                                      </p:to>
                                    </p:set>
                                    <p:animEffect transition="in" filter="checkerboard(across)">
                                      <p:cBhvr additive="repl">
                                        <p:cTn id="35" dur="500"/>
                                        <p:tgtEl>
                                          <p:spTgt spid="45072"/>
                                        </p:tgtEl>
                                      </p:cBhvr>
                                    </p:animEffect>
                                  </p:childTnLst>
                                </p:cTn>
                              </p:par>
                              <p:par>
                                <p:cTn id="36" presetID="5" presetClass="entr" presetSubtype="10" fill="hold" nodeType="withEffect">
                                  <p:stCondLst>
                                    <p:cond delay="0"/>
                                  </p:stCondLst>
                                  <p:childTnLst>
                                    <p:set>
                                      <p:cBhvr additive="repl">
                                        <p:cTn id="37" dur="1" fill="hold">
                                          <p:stCondLst>
                                            <p:cond delay="0"/>
                                          </p:stCondLst>
                                        </p:cTn>
                                        <p:tgtEl>
                                          <p:spTgt spid="45073"/>
                                        </p:tgtEl>
                                        <p:attrNameLst>
                                          <p:attrName>style.visibility</p:attrName>
                                        </p:attrNameLst>
                                      </p:cBhvr>
                                      <p:to>
                                        <p:strVal val="visible"/>
                                      </p:to>
                                    </p:set>
                                    <p:animEffect transition="in" filter="checkerboard(across)">
                                      <p:cBhvr additive="repl">
                                        <p:cTn id="38" dur="500"/>
                                        <p:tgtEl>
                                          <p:spTgt spid="4507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additive="repl">
                                        <p:cTn id="42" dur="1" fill="hold">
                                          <p:stCondLst>
                                            <p:cond delay="0"/>
                                          </p:stCondLst>
                                        </p:cTn>
                                        <p:tgtEl>
                                          <p:spTgt spid="45059"/>
                                        </p:tgtEl>
                                        <p:attrNameLst>
                                          <p:attrName>style.visibility</p:attrName>
                                        </p:attrNameLst>
                                      </p:cBhvr>
                                      <p:to>
                                        <p:strVal val="visible"/>
                                      </p:to>
                                    </p:set>
                                    <p:anim calcmode="lin" valueType="num">
                                      <p:cBhvr additive="repl">
                                        <p:cTn id="43" dur="500" fill="hold"/>
                                        <p:tgtEl>
                                          <p:spTgt spid="45059"/>
                                        </p:tgtEl>
                                        <p:attrNameLst>
                                          <p:attrName>ppt_x</p:attrName>
                                        </p:attrNameLst>
                                      </p:cBhvr>
                                      <p:tavLst>
                                        <p:tav tm="100000">
                                          <p:val>
                                            <p:strVal val="#ppt_x"/>
                                          </p:val>
                                        </p:tav>
                                        <p:tav>
                                          <p:val>
                                            <p:strVal val="#ppt_x"/>
                                          </p:val>
                                        </p:tav>
                                      </p:tavLst>
                                    </p:anim>
                                    <p:anim calcmode="lin" valueType="num">
                                      <p:cBhvr additive="repl">
                                        <p:cTn id="44" dur="500" fill="hold"/>
                                        <p:tgtEl>
                                          <p:spTgt spid="45059"/>
                                        </p:tgtEl>
                                        <p:attrNameLst>
                                          <p:attrName>ppt_y</p:attrName>
                                        </p:attrNameLst>
                                      </p:cBhvr>
                                      <p:tavLst>
                                        <p:tav tm="100000">
                                          <p:val>
                                            <p:strVal val="1+#ppt_h/2"/>
                                          </p:val>
                                        </p:tav>
                                        <p:tav>
                                          <p:val>
                                            <p:strVal val="#ppt_y"/>
                                          </p:val>
                                        </p:tav>
                                      </p:tavLst>
                                    </p:anim>
                                  </p:childTnLst>
                                </p:cTn>
                              </p:par>
                              <p:par>
                                <p:cTn id="45" presetID="5" presetClass="entr" presetSubtype="10" fill="hold" nodeType="withEffect">
                                  <p:stCondLst>
                                    <p:cond delay="0"/>
                                  </p:stCondLst>
                                  <p:childTnLst>
                                    <p:set>
                                      <p:cBhvr additive="repl">
                                        <p:cTn id="46" dur="1" fill="hold">
                                          <p:stCondLst>
                                            <p:cond delay="0"/>
                                          </p:stCondLst>
                                        </p:cTn>
                                        <p:tgtEl>
                                          <p:spTgt spid="45071"/>
                                        </p:tgtEl>
                                        <p:attrNameLst>
                                          <p:attrName>style.visibility</p:attrName>
                                        </p:attrNameLst>
                                      </p:cBhvr>
                                      <p:to>
                                        <p:strVal val="visible"/>
                                      </p:to>
                                    </p:set>
                                    <p:animEffect transition="in" filter="checkerboard(across)">
                                      <p:cBhvr additive="repl">
                                        <p:cTn id="47" dur="500"/>
                                        <p:tgtEl>
                                          <p:spTgt spid="4507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4" fill="hold" nodeType="clickEffect">
                                  <p:stCondLst>
                                    <p:cond delay="0"/>
                                  </p:stCondLst>
                                  <p:childTnLst>
                                    <p:set>
                                      <p:cBhvr additive="repl">
                                        <p:cTn id="51" dur="1" fill="hold">
                                          <p:stCondLst>
                                            <p:cond delay="0"/>
                                          </p:stCondLst>
                                        </p:cTn>
                                        <p:tgtEl>
                                          <p:spTgt spid="45062"/>
                                        </p:tgtEl>
                                        <p:attrNameLst>
                                          <p:attrName>style.visibility</p:attrName>
                                        </p:attrNameLst>
                                      </p:cBhvr>
                                      <p:to>
                                        <p:strVal val="visible"/>
                                      </p:to>
                                    </p:set>
                                    <p:anim calcmode="lin" valueType="num">
                                      <p:cBhvr additive="repl">
                                        <p:cTn id="52" dur="500" fill="hold"/>
                                        <p:tgtEl>
                                          <p:spTgt spid="45062"/>
                                        </p:tgtEl>
                                        <p:attrNameLst>
                                          <p:attrName>ppt_x</p:attrName>
                                        </p:attrNameLst>
                                      </p:cBhvr>
                                      <p:tavLst>
                                        <p:tav tm="100000">
                                          <p:val>
                                            <p:strVal val="#ppt_x"/>
                                          </p:val>
                                        </p:tav>
                                        <p:tav>
                                          <p:val>
                                            <p:strVal val="#ppt_x"/>
                                          </p:val>
                                        </p:tav>
                                      </p:tavLst>
                                    </p:anim>
                                    <p:anim calcmode="lin" valueType="num">
                                      <p:cBhvr additive="repl">
                                        <p:cTn id="53" dur="500" fill="hold"/>
                                        <p:tgtEl>
                                          <p:spTgt spid="45062"/>
                                        </p:tgtEl>
                                        <p:attrNameLst>
                                          <p:attrName>ppt_y</p:attrName>
                                        </p:attrNameLst>
                                      </p:cBhvr>
                                      <p:tavLst>
                                        <p:tav tm="100000">
                                          <p:val>
                                            <p:strVal val="1+#ppt_h/2"/>
                                          </p:val>
                                        </p:tav>
                                        <p:tav>
                                          <p:val>
                                            <p:strVal val="#ppt_y"/>
                                          </p:val>
                                        </p:tav>
                                      </p:tavLst>
                                    </p:anim>
                                  </p:childTnLst>
                                </p:cTn>
                              </p:par>
                              <p:par>
                                <p:cTn id="54" presetID="5" presetClass="entr" presetSubtype="10" fill="hold" nodeType="withEffect">
                                  <p:stCondLst>
                                    <p:cond delay="0"/>
                                  </p:stCondLst>
                                  <p:childTnLst>
                                    <p:set>
                                      <p:cBhvr additive="repl">
                                        <p:cTn id="55" dur="1" fill="hold">
                                          <p:stCondLst>
                                            <p:cond delay="0"/>
                                          </p:stCondLst>
                                        </p:cTn>
                                        <p:tgtEl>
                                          <p:spTgt spid="45063"/>
                                        </p:tgtEl>
                                        <p:attrNameLst>
                                          <p:attrName>style.visibility</p:attrName>
                                        </p:attrNameLst>
                                      </p:cBhvr>
                                      <p:to>
                                        <p:strVal val="visible"/>
                                      </p:to>
                                    </p:set>
                                    <p:animEffect transition="in" filter="checkerboard(across)">
                                      <p:cBhvr additive="repl">
                                        <p:cTn id="56" dur="500"/>
                                        <p:tgtEl>
                                          <p:spTgt spid="45063"/>
                                        </p:tgtEl>
                                      </p:cBhvr>
                                    </p:animEffect>
                                  </p:childTnLst>
                                </p:cTn>
                              </p:par>
                              <p:par>
                                <p:cTn id="57" presetID="5" presetClass="entr" presetSubtype="10" fill="hold" nodeType="withEffect">
                                  <p:stCondLst>
                                    <p:cond delay="0"/>
                                  </p:stCondLst>
                                  <p:childTnLst>
                                    <p:set>
                                      <p:cBhvr additive="repl">
                                        <p:cTn id="58" dur="1" fill="hold">
                                          <p:stCondLst>
                                            <p:cond delay="0"/>
                                          </p:stCondLst>
                                        </p:cTn>
                                        <p:tgtEl>
                                          <p:spTgt spid="45064"/>
                                        </p:tgtEl>
                                        <p:attrNameLst>
                                          <p:attrName>style.visibility</p:attrName>
                                        </p:attrNameLst>
                                      </p:cBhvr>
                                      <p:to>
                                        <p:strVal val="visible"/>
                                      </p:to>
                                    </p:set>
                                    <p:animEffect transition="in" filter="checkerboard(across)">
                                      <p:cBhvr additive="repl">
                                        <p:cTn id="59" dur="500"/>
                                        <p:tgtEl>
                                          <p:spTgt spid="45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1">
            <a:extLst>
              <a:ext uri="{FF2B5EF4-FFF2-40B4-BE49-F238E27FC236}">
                <a16:creationId xmlns:a16="http://schemas.microsoft.com/office/drawing/2014/main" id="{A2CBFC34-8502-3048-BD44-26A674A9263D}"/>
              </a:ext>
            </a:extLst>
          </p:cNvPr>
          <p:cNvSpPr txBox="1">
            <a:spLocks noChangeArrowheads="1"/>
          </p:cNvSpPr>
          <p:nvPr/>
        </p:nvSpPr>
        <p:spPr bwMode="auto">
          <a:xfrm>
            <a:off x="503238" y="346075"/>
            <a:ext cx="9070975" cy="2354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2600" dirty="0">
                <a:solidFill>
                  <a:srgbClr val="FF0000"/>
                </a:solidFill>
                <a:latin typeface="Comic Sans MS" panose="030F0902030302020204" pitchFamily="66" charset="0"/>
              </a:rPr>
              <a:t>Définition :</a:t>
            </a:r>
          </a:p>
          <a:p>
            <a:pPr algn="just">
              <a:lnSpc>
                <a:spcPct val="174000"/>
              </a:lnSpc>
            </a:pPr>
            <a:r>
              <a:rPr lang="fr-FR" altLang="fr-FR" sz="2600" dirty="0">
                <a:solidFill>
                  <a:srgbClr val="FF0000"/>
                </a:solidFill>
                <a:latin typeface="Comic Sans MS" panose="030F0902030302020204" pitchFamily="66" charset="0"/>
              </a:rPr>
              <a:t>Tympan</a:t>
            </a:r>
            <a:r>
              <a:rPr lang="fr-FR" altLang="fr-FR" sz="2600" dirty="0">
                <a:solidFill>
                  <a:srgbClr val="0000FF"/>
                </a:solidFill>
                <a:latin typeface="Comic Sans MS" panose="030F0902030302020204" pitchFamily="66" charset="0"/>
              </a:rPr>
              <a:t> : Espace décoré de sculptures remplissant une voûte d'un portail d'église.</a:t>
            </a:r>
          </a:p>
        </p:txBody>
      </p:sp>
      <p:pic>
        <p:nvPicPr>
          <p:cNvPr id="46082" name="Picture 2">
            <a:extLst>
              <a:ext uri="{FF2B5EF4-FFF2-40B4-BE49-F238E27FC236}">
                <a16:creationId xmlns:a16="http://schemas.microsoft.com/office/drawing/2014/main" id="{3F7A8F50-6496-1041-9023-A4063E275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188" y="2879725"/>
            <a:ext cx="2160587" cy="3487738"/>
          </a:xfrm>
          <a:prstGeom prst="rect">
            <a:avLst/>
          </a:prstGeom>
          <a:noFill/>
          <a:ln w="18000" cap="flat">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3" name="Picture 3">
            <a:extLst>
              <a:ext uri="{FF2B5EF4-FFF2-40B4-BE49-F238E27FC236}">
                <a16:creationId xmlns:a16="http://schemas.microsoft.com/office/drawing/2014/main" id="{0607EE0D-5DB0-7B49-8282-2D9097A5CA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3060700"/>
            <a:ext cx="2160588" cy="3668713"/>
          </a:xfrm>
          <a:prstGeom prst="rect">
            <a:avLst/>
          </a:prstGeom>
          <a:noFill/>
          <a:ln w="18000" cap="flat">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4" name="Text Box 4">
            <a:extLst>
              <a:ext uri="{FF2B5EF4-FFF2-40B4-BE49-F238E27FC236}">
                <a16:creationId xmlns:a16="http://schemas.microsoft.com/office/drawing/2014/main" id="{0EA74932-6419-9946-A831-9481AF22CA1A}"/>
              </a:ext>
            </a:extLst>
          </p:cNvPr>
          <p:cNvSpPr txBox="1">
            <a:spLocks noChangeArrowheads="1"/>
          </p:cNvSpPr>
          <p:nvPr/>
        </p:nvSpPr>
        <p:spPr bwMode="auto">
          <a:xfrm>
            <a:off x="179388" y="6840538"/>
            <a:ext cx="2700337"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sz="1500">
                <a:latin typeface="Comic Sans MS" panose="030F0902030302020204" pitchFamily="66" charset="0"/>
              </a:rPr>
              <a:t>Chapiteau de la nativité</a:t>
            </a:r>
          </a:p>
        </p:txBody>
      </p:sp>
      <p:sp>
        <p:nvSpPr>
          <p:cNvPr id="46086" name="Text Box 6">
            <a:extLst>
              <a:ext uri="{FF2B5EF4-FFF2-40B4-BE49-F238E27FC236}">
                <a16:creationId xmlns:a16="http://schemas.microsoft.com/office/drawing/2014/main" id="{C8EE1BC3-335B-3740-8899-954F9842BAB6}"/>
              </a:ext>
            </a:extLst>
          </p:cNvPr>
          <p:cNvSpPr txBox="1">
            <a:spLocks noChangeArrowheads="1"/>
          </p:cNvSpPr>
          <p:nvPr/>
        </p:nvSpPr>
        <p:spPr bwMode="auto">
          <a:xfrm>
            <a:off x="2952750" y="6119813"/>
            <a:ext cx="4319588" cy="35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sz="1500">
                <a:latin typeface="Comic Sans MS" panose="030F0902030302020204" pitchFamily="66" charset="0"/>
              </a:rPr>
              <a:t>Tympan avec le Christ en majesté</a:t>
            </a:r>
          </a:p>
        </p:txBody>
      </p:sp>
      <p:sp>
        <p:nvSpPr>
          <p:cNvPr id="46087" name="Text Box 7">
            <a:extLst>
              <a:ext uri="{FF2B5EF4-FFF2-40B4-BE49-F238E27FC236}">
                <a16:creationId xmlns:a16="http://schemas.microsoft.com/office/drawing/2014/main" id="{F47C2A47-DDFE-234C-A481-BC5BE5FD091D}"/>
              </a:ext>
            </a:extLst>
          </p:cNvPr>
          <p:cNvSpPr txBox="1">
            <a:spLocks noChangeArrowheads="1"/>
          </p:cNvSpPr>
          <p:nvPr/>
        </p:nvSpPr>
        <p:spPr bwMode="auto">
          <a:xfrm>
            <a:off x="7524750" y="6408738"/>
            <a:ext cx="2376488" cy="890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sz="1500">
                <a:latin typeface="Comic Sans MS" panose="030F0902030302020204" pitchFamily="66" charset="0"/>
              </a:rPr>
              <a:t>Bas-relief représentant les apôtres</a:t>
            </a:r>
          </a:p>
        </p:txBody>
      </p:sp>
      <p:sp>
        <p:nvSpPr>
          <p:cNvPr id="46088" name="AutoShape 8">
            <a:extLst>
              <a:ext uri="{FF2B5EF4-FFF2-40B4-BE49-F238E27FC236}">
                <a16:creationId xmlns:a16="http://schemas.microsoft.com/office/drawing/2014/main" id="{A37C497D-71E1-824D-8D56-193C47548F2B}"/>
              </a:ext>
            </a:extLst>
          </p:cNvPr>
          <p:cNvSpPr>
            <a:spLocks noChangeArrowheads="1"/>
          </p:cNvSpPr>
          <p:nvPr/>
        </p:nvSpPr>
        <p:spPr bwMode="auto">
          <a:xfrm>
            <a:off x="5219700" y="1295400"/>
            <a:ext cx="1800225"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6089" name="AutoShape 9">
            <a:extLst>
              <a:ext uri="{FF2B5EF4-FFF2-40B4-BE49-F238E27FC236}">
                <a16:creationId xmlns:a16="http://schemas.microsoft.com/office/drawing/2014/main" id="{8B5769C3-4AD8-624A-AB73-5F9B13F4B16D}"/>
              </a:ext>
            </a:extLst>
          </p:cNvPr>
          <p:cNvSpPr>
            <a:spLocks noChangeArrowheads="1"/>
          </p:cNvSpPr>
          <p:nvPr/>
        </p:nvSpPr>
        <p:spPr bwMode="auto">
          <a:xfrm>
            <a:off x="360363" y="1979613"/>
            <a:ext cx="1008062"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6090" name="AutoShape 10">
            <a:extLst>
              <a:ext uri="{FF2B5EF4-FFF2-40B4-BE49-F238E27FC236}">
                <a16:creationId xmlns:a16="http://schemas.microsoft.com/office/drawing/2014/main" id="{72B786B8-5FF4-A24E-99CD-E36FCD942BB8}"/>
              </a:ext>
            </a:extLst>
          </p:cNvPr>
          <p:cNvSpPr>
            <a:spLocks noChangeArrowheads="1"/>
          </p:cNvSpPr>
          <p:nvPr/>
        </p:nvSpPr>
        <p:spPr bwMode="auto">
          <a:xfrm>
            <a:off x="2160588" y="1979613"/>
            <a:ext cx="1152525"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pic>
        <p:nvPicPr>
          <p:cNvPr id="3" name="Image 2">
            <a:extLst>
              <a:ext uri="{FF2B5EF4-FFF2-40B4-BE49-F238E27FC236}">
                <a16:creationId xmlns:a16="http://schemas.microsoft.com/office/drawing/2014/main" id="{FE2070EC-DE88-DA91-093D-58866D009701}"/>
              </a:ext>
            </a:extLst>
          </p:cNvPr>
          <p:cNvPicPr>
            <a:picLocks noChangeAspect="1"/>
          </p:cNvPicPr>
          <p:nvPr/>
        </p:nvPicPr>
        <p:blipFill>
          <a:blip r:embed="rId5"/>
          <a:stretch>
            <a:fillRect/>
          </a:stretch>
        </p:blipFill>
        <p:spPr>
          <a:xfrm>
            <a:off x="3127721" y="2944102"/>
            <a:ext cx="3998838" cy="3175711"/>
          </a:xfrm>
          <a:prstGeom prst="rect">
            <a:avLst/>
          </a:prstGeom>
          <a:ln w="28575">
            <a:solidFill>
              <a:schemeClr val="tx1"/>
            </a:solidFill>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a:extLst>
              <a:ext uri="{FF2B5EF4-FFF2-40B4-BE49-F238E27FC236}">
                <a16:creationId xmlns:a16="http://schemas.microsoft.com/office/drawing/2014/main" id="{D64503BE-2C29-F341-BD5A-66557700C160}"/>
              </a:ext>
            </a:extLst>
          </p:cNvPr>
          <p:cNvSpPr txBox="1">
            <a:spLocks noChangeArrowheads="1"/>
          </p:cNvSpPr>
          <p:nvPr/>
        </p:nvSpPr>
        <p:spPr bwMode="auto">
          <a:xfrm>
            <a:off x="5940995" y="539750"/>
            <a:ext cx="3779837"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2200">
                <a:latin typeface="Comic Sans MS" panose="030F0902030302020204" pitchFamily="66" charset="0"/>
              </a:rPr>
              <a:t>A : </a:t>
            </a:r>
            <a:r>
              <a:rPr lang="fr-FR" altLang="fr-FR" sz="2200">
                <a:solidFill>
                  <a:srgbClr val="0000FF"/>
                </a:solidFill>
                <a:latin typeface="Comic Sans MS" panose="030F0902030302020204" pitchFamily="66" charset="0"/>
              </a:rPr>
              <a:t>La nef</a:t>
            </a:r>
          </a:p>
        </p:txBody>
      </p:sp>
      <p:sp>
        <p:nvSpPr>
          <p:cNvPr id="47107" name="Text Box 3">
            <a:extLst>
              <a:ext uri="{FF2B5EF4-FFF2-40B4-BE49-F238E27FC236}">
                <a16:creationId xmlns:a16="http://schemas.microsoft.com/office/drawing/2014/main" id="{465E8A4D-748D-8E47-9F16-EFB1AB438E20}"/>
              </a:ext>
            </a:extLst>
          </p:cNvPr>
          <p:cNvSpPr txBox="1">
            <a:spLocks noChangeArrowheads="1"/>
          </p:cNvSpPr>
          <p:nvPr/>
        </p:nvSpPr>
        <p:spPr bwMode="auto">
          <a:xfrm>
            <a:off x="5940995" y="900113"/>
            <a:ext cx="3779837"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2200">
                <a:latin typeface="Comic Sans MS" panose="030F0902030302020204" pitchFamily="66" charset="0"/>
              </a:rPr>
              <a:t>B : </a:t>
            </a:r>
            <a:r>
              <a:rPr lang="fr-FR" altLang="fr-FR" sz="2200">
                <a:solidFill>
                  <a:srgbClr val="0000FF"/>
                </a:solidFill>
                <a:latin typeface="Comic Sans MS" panose="030F0902030302020204" pitchFamily="66" charset="0"/>
              </a:rPr>
              <a:t>Voûte en berceau</a:t>
            </a:r>
          </a:p>
        </p:txBody>
      </p:sp>
      <p:sp>
        <p:nvSpPr>
          <p:cNvPr id="47108" name="Text Box 4">
            <a:extLst>
              <a:ext uri="{FF2B5EF4-FFF2-40B4-BE49-F238E27FC236}">
                <a16:creationId xmlns:a16="http://schemas.microsoft.com/office/drawing/2014/main" id="{34EAD309-BCC9-E242-AE72-A526E11662A5}"/>
              </a:ext>
            </a:extLst>
          </p:cNvPr>
          <p:cNvSpPr txBox="1">
            <a:spLocks noChangeArrowheads="1"/>
          </p:cNvSpPr>
          <p:nvPr/>
        </p:nvSpPr>
        <p:spPr bwMode="auto">
          <a:xfrm>
            <a:off x="5940995" y="1295400"/>
            <a:ext cx="3779837"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2200">
                <a:latin typeface="Comic Sans MS" panose="030F0902030302020204" pitchFamily="66" charset="0"/>
              </a:rPr>
              <a:t>C : </a:t>
            </a:r>
            <a:r>
              <a:rPr lang="fr-FR" altLang="fr-FR" sz="2200">
                <a:solidFill>
                  <a:srgbClr val="0000FF"/>
                </a:solidFill>
                <a:latin typeface="Comic Sans MS" panose="030F0902030302020204" pitchFamily="66" charset="0"/>
              </a:rPr>
              <a:t>Arc en plein cintre</a:t>
            </a:r>
          </a:p>
        </p:txBody>
      </p:sp>
      <p:sp>
        <p:nvSpPr>
          <p:cNvPr id="47109" name="Text Box 5">
            <a:extLst>
              <a:ext uri="{FF2B5EF4-FFF2-40B4-BE49-F238E27FC236}">
                <a16:creationId xmlns:a16="http://schemas.microsoft.com/office/drawing/2014/main" id="{953626DC-04FE-C448-BB2E-2893BED70252}"/>
              </a:ext>
            </a:extLst>
          </p:cNvPr>
          <p:cNvSpPr txBox="1">
            <a:spLocks noChangeArrowheads="1"/>
          </p:cNvSpPr>
          <p:nvPr/>
        </p:nvSpPr>
        <p:spPr bwMode="auto">
          <a:xfrm>
            <a:off x="5940995" y="1692275"/>
            <a:ext cx="3779837"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2200">
                <a:latin typeface="Comic Sans MS" panose="030F0902030302020204" pitchFamily="66" charset="0"/>
              </a:rPr>
              <a:t>D : </a:t>
            </a:r>
            <a:r>
              <a:rPr lang="fr-FR" altLang="fr-FR" sz="2200">
                <a:solidFill>
                  <a:srgbClr val="0000FF"/>
                </a:solidFill>
                <a:latin typeface="Comic Sans MS" panose="030F0902030302020204" pitchFamily="66" charset="0"/>
              </a:rPr>
              <a:t>Pilier</a:t>
            </a:r>
          </a:p>
        </p:txBody>
      </p:sp>
      <p:sp>
        <p:nvSpPr>
          <p:cNvPr id="47110" name="Text Box 6">
            <a:extLst>
              <a:ext uri="{FF2B5EF4-FFF2-40B4-BE49-F238E27FC236}">
                <a16:creationId xmlns:a16="http://schemas.microsoft.com/office/drawing/2014/main" id="{FDBC8B6E-8172-7C41-965E-787ED15CC207}"/>
              </a:ext>
            </a:extLst>
          </p:cNvPr>
          <p:cNvSpPr txBox="1">
            <a:spLocks noChangeArrowheads="1"/>
          </p:cNvSpPr>
          <p:nvPr/>
        </p:nvSpPr>
        <p:spPr bwMode="auto">
          <a:xfrm>
            <a:off x="5940995" y="2087563"/>
            <a:ext cx="3779837"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2200">
                <a:latin typeface="Comic Sans MS" panose="030F0902030302020204" pitchFamily="66" charset="0"/>
              </a:rPr>
              <a:t>E : </a:t>
            </a:r>
            <a:r>
              <a:rPr lang="fr-FR" altLang="fr-FR" sz="2200">
                <a:solidFill>
                  <a:srgbClr val="0000FF"/>
                </a:solidFill>
                <a:latin typeface="Comic Sans MS" panose="030F0902030302020204" pitchFamily="66" charset="0"/>
              </a:rPr>
              <a:t>Chapiteau décoré</a:t>
            </a:r>
          </a:p>
        </p:txBody>
      </p:sp>
      <p:sp>
        <p:nvSpPr>
          <p:cNvPr id="47111" name="Text Box 7">
            <a:extLst>
              <a:ext uri="{FF2B5EF4-FFF2-40B4-BE49-F238E27FC236}">
                <a16:creationId xmlns:a16="http://schemas.microsoft.com/office/drawing/2014/main" id="{1E35B614-0D0D-5445-9CEE-81E8D35F7445}"/>
              </a:ext>
            </a:extLst>
          </p:cNvPr>
          <p:cNvSpPr txBox="1">
            <a:spLocks noChangeArrowheads="1"/>
          </p:cNvSpPr>
          <p:nvPr/>
        </p:nvSpPr>
        <p:spPr bwMode="auto">
          <a:xfrm>
            <a:off x="5940995" y="2484438"/>
            <a:ext cx="3779837"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2200">
                <a:latin typeface="Comic Sans MS" panose="030F0902030302020204" pitchFamily="66" charset="0"/>
              </a:rPr>
              <a:t>F : </a:t>
            </a:r>
            <a:r>
              <a:rPr lang="fr-FR" altLang="fr-FR" sz="2200">
                <a:solidFill>
                  <a:srgbClr val="0000FF"/>
                </a:solidFill>
                <a:latin typeface="Comic Sans MS" panose="030F0902030302020204" pitchFamily="66" charset="0"/>
              </a:rPr>
              <a:t>Abside</a:t>
            </a:r>
          </a:p>
        </p:txBody>
      </p:sp>
      <p:sp>
        <p:nvSpPr>
          <p:cNvPr id="47112" name="Text Box 8">
            <a:extLst>
              <a:ext uri="{FF2B5EF4-FFF2-40B4-BE49-F238E27FC236}">
                <a16:creationId xmlns:a16="http://schemas.microsoft.com/office/drawing/2014/main" id="{40E88E33-9870-914D-BA08-2FBCC87B0F45}"/>
              </a:ext>
            </a:extLst>
          </p:cNvPr>
          <p:cNvSpPr txBox="1">
            <a:spLocks noChangeArrowheads="1"/>
          </p:cNvSpPr>
          <p:nvPr/>
        </p:nvSpPr>
        <p:spPr bwMode="auto">
          <a:xfrm>
            <a:off x="5940995" y="2879725"/>
            <a:ext cx="3779837"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2200">
                <a:latin typeface="Comic Sans MS" panose="030F0902030302020204" pitchFamily="66" charset="0"/>
              </a:rPr>
              <a:t>G : </a:t>
            </a:r>
            <a:r>
              <a:rPr lang="fr-FR" altLang="fr-FR" sz="2200">
                <a:solidFill>
                  <a:srgbClr val="0000FF"/>
                </a:solidFill>
                <a:latin typeface="Comic Sans MS" panose="030F0902030302020204" pitchFamily="66" charset="0"/>
              </a:rPr>
              <a:t>Autel</a:t>
            </a:r>
          </a:p>
        </p:txBody>
      </p:sp>
      <p:sp>
        <p:nvSpPr>
          <p:cNvPr id="47113" name="AutoShape 9">
            <a:extLst>
              <a:ext uri="{FF2B5EF4-FFF2-40B4-BE49-F238E27FC236}">
                <a16:creationId xmlns:a16="http://schemas.microsoft.com/office/drawing/2014/main" id="{D4D2F3FF-A545-D74D-B0B9-69EE21F09B01}"/>
              </a:ext>
            </a:extLst>
          </p:cNvPr>
          <p:cNvSpPr>
            <a:spLocks noChangeArrowheads="1"/>
          </p:cNvSpPr>
          <p:nvPr/>
        </p:nvSpPr>
        <p:spPr bwMode="auto">
          <a:xfrm>
            <a:off x="5904482" y="539750"/>
            <a:ext cx="3240088" cy="3168079"/>
          </a:xfrm>
          <a:prstGeom prst="roundRect">
            <a:avLst>
              <a:gd name="adj" fmla="val 51"/>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16" name="Groupe 15">
            <a:extLst>
              <a:ext uri="{FF2B5EF4-FFF2-40B4-BE49-F238E27FC236}">
                <a16:creationId xmlns:a16="http://schemas.microsoft.com/office/drawing/2014/main" id="{BF08C63E-B3B9-0707-A4F8-23465A623926}"/>
              </a:ext>
            </a:extLst>
          </p:cNvPr>
          <p:cNvGrpSpPr/>
          <p:nvPr/>
        </p:nvGrpSpPr>
        <p:grpSpPr>
          <a:xfrm>
            <a:off x="499679" y="827509"/>
            <a:ext cx="4828541" cy="5507881"/>
            <a:chOff x="5112320" y="935776"/>
            <a:chExt cx="4828541" cy="5507881"/>
          </a:xfrm>
        </p:grpSpPr>
        <p:pic>
          <p:nvPicPr>
            <p:cNvPr id="3" name="Image 2">
              <a:extLst>
                <a:ext uri="{FF2B5EF4-FFF2-40B4-BE49-F238E27FC236}">
                  <a16:creationId xmlns:a16="http://schemas.microsoft.com/office/drawing/2014/main" id="{F77191CD-9C06-25FB-59B1-CE3582DD698E}"/>
                </a:ext>
              </a:extLst>
            </p:cNvPr>
            <p:cNvPicPr>
              <a:picLocks noChangeAspect="1"/>
            </p:cNvPicPr>
            <p:nvPr/>
          </p:nvPicPr>
          <p:blipFill>
            <a:blip r:embed="rId3"/>
            <a:stretch>
              <a:fillRect/>
            </a:stretch>
          </p:blipFill>
          <p:spPr>
            <a:xfrm>
              <a:off x="5112320" y="935776"/>
              <a:ext cx="4828541" cy="5507881"/>
            </a:xfrm>
            <a:prstGeom prst="rect">
              <a:avLst/>
            </a:prstGeom>
            <a:ln>
              <a:solidFill>
                <a:schemeClr val="tx1"/>
              </a:solidFill>
            </a:ln>
          </p:spPr>
        </p:pic>
        <p:sp>
          <p:nvSpPr>
            <p:cNvPr id="4" name="ZoneTexte 3">
              <a:extLst>
                <a:ext uri="{FF2B5EF4-FFF2-40B4-BE49-F238E27FC236}">
                  <a16:creationId xmlns:a16="http://schemas.microsoft.com/office/drawing/2014/main" id="{44AB3EB8-F091-7E4A-5302-511A7E53560B}"/>
                </a:ext>
              </a:extLst>
            </p:cNvPr>
            <p:cNvSpPr txBox="1"/>
            <p:nvPr/>
          </p:nvSpPr>
          <p:spPr>
            <a:xfrm>
              <a:off x="7776616" y="6070461"/>
              <a:ext cx="288032" cy="321306"/>
            </a:xfrm>
            <a:prstGeom prst="rect">
              <a:avLst/>
            </a:prstGeom>
            <a:solidFill>
              <a:schemeClr val="bg1"/>
            </a:solidFill>
            <a:ln>
              <a:solidFill>
                <a:schemeClr val="tx1"/>
              </a:solidFill>
            </a:ln>
          </p:spPr>
          <p:txBody>
            <a:bodyPr wrap="square" rtlCol="0">
              <a:spAutoFit/>
            </a:bodyPr>
            <a:lstStyle/>
            <a:p>
              <a:pPr algn="ctr"/>
              <a:r>
                <a:rPr lang="fr-FR" sz="1600" dirty="0">
                  <a:latin typeface="Verdana" panose="020B0604030504040204" pitchFamily="34" charset="0"/>
                  <a:ea typeface="Verdana" panose="020B0604030504040204" pitchFamily="34" charset="0"/>
                  <a:cs typeface="Verdana" panose="020B0604030504040204" pitchFamily="34" charset="0"/>
                </a:rPr>
                <a:t>A</a:t>
              </a:r>
            </a:p>
          </p:txBody>
        </p:sp>
        <p:sp>
          <p:nvSpPr>
            <p:cNvPr id="5" name="ZoneTexte 4">
              <a:extLst>
                <a:ext uri="{FF2B5EF4-FFF2-40B4-BE49-F238E27FC236}">
                  <a16:creationId xmlns:a16="http://schemas.microsoft.com/office/drawing/2014/main" id="{505180D4-C79F-5D0F-2C17-48AF6C214E33}"/>
                </a:ext>
              </a:extLst>
            </p:cNvPr>
            <p:cNvSpPr txBox="1"/>
            <p:nvPr/>
          </p:nvSpPr>
          <p:spPr>
            <a:xfrm>
              <a:off x="7704608" y="1198201"/>
              <a:ext cx="288032" cy="321306"/>
            </a:xfrm>
            <a:prstGeom prst="rect">
              <a:avLst/>
            </a:prstGeom>
            <a:solidFill>
              <a:schemeClr val="bg1"/>
            </a:solidFill>
            <a:ln>
              <a:solidFill>
                <a:schemeClr val="tx1"/>
              </a:solidFill>
            </a:ln>
          </p:spPr>
          <p:txBody>
            <a:bodyPr wrap="square" rtlCol="0">
              <a:spAutoFit/>
            </a:bodyPr>
            <a:lstStyle/>
            <a:p>
              <a:pPr algn="ctr"/>
              <a:r>
                <a:rPr lang="fr-FR" sz="1600" dirty="0">
                  <a:latin typeface="Verdana" panose="020B0604030504040204" pitchFamily="34" charset="0"/>
                  <a:ea typeface="Verdana" panose="020B0604030504040204" pitchFamily="34" charset="0"/>
                  <a:cs typeface="Verdana" panose="020B0604030504040204" pitchFamily="34" charset="0"/>
                </a:rPr>
                <a:t>B</a:t>
              </a:r>
            </a:p>
          </p:txBody>
        </p:sp>
        <p:sp>
          <p:nvSpPr>
            <p:cNvPr id="6" name="ZoneTexte 5">
              <a:extLst>
                <a:ext uri="{FF2B5EF4-FFF2-40B4-BE49-F238E27FC236}">
                  <a16:creationId xmlns:a16="http://schemas.microsoft.com/office/drawing/2014/main" id="{70AD78EE-F054-6772-E9BA-D10D092193C8}"/>
                </a:ext>
              </a:extLst>
            </p:cNvPr>
            <p:cNvSpPr txBox="1"/>
            <p:nvPr/>
          </p:nvSpPr>
          <p:spPr>
            <a:xfrm>
              <a:off x="7704608" y="2436787"/>
              <a:ext cx="288032" cy="321306"/>
            </a:xfrm>
            <a:prstGeom prst="rect">
              <a:avLst/>
            </a:prstGeom>
            <a:solidFill>
              <a:schemeClr val="bg1"/>
            </a:solidFill>
            <a:ln>
              <a:solidFill>
                <a:schemeClr val="tx1"/>
              </a:solidFill>
            </a:ln>
          </p:spPr>
          <p:txBody>
            <a:bodyPr wrap="square" rtlCol="0">
              <a:spAutoFit/>
            </a:bodyPr>
            <a:lstStyle/>
            <a:p>
              <a:pPr algn="ctr"/>
              <a:r>
                <a:rPr lang="fr-FR" sz="1600" dirty="0">
                  <a:latin typeface="Verdana" panose="020B0604030504040204" pitchFamily="34" charset="0"/>
                  <a:ea typeface="Verdana" panose="020B0604030504040204" pitchFamily="34" charset="0"/>
                  <a:cs typeface="Verdana" panose="020B0604030504040204" pitchFamily="34" charset="0"/>
                </a:rPr>
                <a:t>C</a:t>
              </a:r>
            </a:p>
          </p:txBody>
        </p:sp>
        <p:sp>
          <p:nvSpPr>
            <p:cNvPr id="11" name="ZoneTexte 10">
              <a:extLst>
                <a:ext uri="{FF2B5EF4-FFF2-40B4-BE49-F238E27FC236}">
                  <a16:creationId xmlns:a16="http://schemas.microsoft.com/office/drawing/2014/main" id="{5458902A-857D-75CB-3155-B334E95035C4}"/>
                </a:ext>
              </a:extLst>
            </p:cNvPr>
            <p:cNvSpPr txBox="1"/>
            <p:nvPr/>
          </p:nvSpPr>
          <p:spPr>
            <a:xfrm>
              <a:off x="5616376" y="4756509"/>
              <a:ext cx="288032" cy="321306"/>
            </a:xfrm>
            <a:prstGeom prst="rect">
              <a:avLst/>
            </a:prstGeom>
            <a:solidFill>
              <a:schemeClr val="bg1"/>
            </a:solidFill>
            <a:ln>
              <a:solidFill>
                <a:schemeClr val="tx1"/>
              </a:solidFill>
            </a:ln>
          </p:spPr>
          <p:txBody>
            <a:bodyPr wrap="square" rtlCol="0">
              <a:spAutoFit/>
            </a:bodyPr>
            <a:lstStyle/>
            <a:p>
              <a:pPr algn="ctr"/>
              <a:r>
                <a:rPr lang="fr-FR" sz="1600" dirty="0">
                  <a:latin typeface="Verdana" panose="020B0604030504040204" pitchFamily="34" charset="0"/>
                  <a:ea typeface="Verdana" panose="020B0604030504040204" pitchFamily="34" charset="0"/>
                  <a:cs typeface="Verdana" panose="020B0604030504040204" pitchFamily="34" charset="0"/>
                </a:rPr>
                <a:t>D</a:t>
              </a:r>
            </a:p>
          </p:txBody>
        </p:sp>
        <p:sp>
          <p:nvSpPr>
            <p:cNvPr id="12" name="ZoneTexte 11">
              <a:extLst>
                <a:ext uri="{FF2B5EF4-FFF2-40B4-BE49-F238E27FC236}">
                  <a16:creationId xmlns:a16="http://schemas.microsoft.com/office/drawing/2014/main" id="{1D6537AB-7AAC-1D81-F0B1-03BE5C11AAD9}"/>
                </a:ext>
              </a:extLst>
            </p:cNvPr>
            <p:cNvSpPr txBox="1"/>
            <p:nvPr/>
          </p:nvSpPr>
          <p:spPr>
            <a:xfrm>
              <a:off x="5472360" y="2815885"/>
              <a:ext cx="288032" cy="321306"/>
            </a:xfrm>
            <a:prstGeom prst="rect">
              <a:avLst/>
            </a:prstGeom>
            <a:solidFill>
              <a:schemeClr val="bg1"/>
            </a:solidFill>
            <a:ln>
              <a:solidFill>
                <a:schemeClr val="tx1"/>
              </a:solidFill>
            </a:ln>
          </p:spPr>
          <p:txBody>
            <a:bodyPr wrap="square" rtlCol="0">
              <a:spAutoFit/>
            </a:bodyPr>
            <a:lstStyle/>
            <a:p>
              <a:pPr algn="ctr"/>
              <a:r>
                <a:rPr lang="fr-FR" sz="1600" dirty="0">
                  <a:latin typeface="Verdana" panose="020B0604030504040204" pitchFamily="34" charset="0"/>
                  <a:ea typeface="Verdana" panose="020B0604030504040204" pitchFamily="34" charset="0"/>
                  <a:cs typeface="Verdana" panose="020B0604030504040204" pitchFamily="34" charset="0"/>
                </a:rPr>
                <a:t>E</a:t>
              </a:r>
            </a:p>
          </p:txBody>
        </p:sp>
        <p:sp>
          <p:nvSpPr>
            <p:cNvPr id="13" name="ZoneTexte 12">
              <a:extLst>
                <a:ext uri="{FF2B5EF4-FFF2-40B4-BE49-F238E27FC236}">
                  <a16:creationId xmlns:a16="http://schemas.microsoft.com/office/drawing/2014/main" id="{C31CED27-3B06-C483-4914-6EAF12472950}"/>
                </a:ext>
              </a:extLst>
            </p:cNvPr>
            <p:cNvSpPr txBox="1"/>
            <p:nvPr/>
          </p:nvSpPr>
          <p:spPr>
            <a:xfrm>
              <a:off x="7704608" y="4269243"/>
              <a:ext cx="288032" cy="321306"/>
            </a:xfrm>
            <a:prstGeom prst="rect">
              <a:avLst/>
            </a:prstGeom>
            <a:solidFill>
              <a:schemeClr val="bg1"/>
            </a:solidFill>
            <a:ln>
              <a:solidFill>
                <a:schemeClr val="tx1"/>
              </a:solidFill>
            </a:ln>
          </p:spPr>
          <p:txBody>
            <a:bodyPr wrap="square" rtlCol="0">
              <a:spAutoFit/>
            </a:bodyPr>
            <a:lstStyle/>
            <a:p>
              <a:pPr algn="ctr"/>
              <a:r>
                <a:rPr lang="fr-FR" sz="1600" dirty="0">
                  <a:latin typeface="Verdana" panose="020B0604030504040204" pitchFamily="34" charset="0"/>
                  <a:ea typeface="Verdana" panose="020B0604030504040204" pitchFamily="34" charset="0"/>
                  <a:cs typeface="Verdana" panose="020B0604030504040204" pitchFamily="34" charset="0"/>
                </a:rPr>
                <a:t>F</a:t>
              </a:r>
            </a:p>
          </p:txBody>
        </p:sp>
        <p:sp>
          <p:nvSpPr>
            <p:cNvPr id="14" name="ZoneTexte 13">
              <a:extLst>
                <a:ext uri="{FF2B5EF4-FFF2-40B4-BE49-F238E27FC236}">
                  <a16:creationId xmlns:a16="http://schemas.microsoft.com/office/drawing/2014/main" id="{0B98C488-5285-23CE-45A2-EEBF7628D085}"/>
                </a:ext>
              </a:extLst>
            </p:cNvPr>
            <p:cNvSpPr txBox="1"/>
            <p:nvPr/>
          </p:nvSpPr>
          <p:spPr>
            <a:xfrm>
              <a:off x="7703778" y="5454196"/>
              <a:ext cx="288032" cy="321306"/>
            </a:xfrm>
            <a:prstGeom prst="rect">
              <a:avLst/>
            </a:prstGeom>
            <a:solidFill>
              <a:schemeClr val="bg1"/>
            </a:solidFill>
            <a:ln>
              <a:solidFill>
                <a:schemeClr val="tx1"/>
              </a:solidFill>
            </a:ln>
          </p:spPr>
          <p:txBody>
            <a:bodyPr wrap="square" rtlCol="0">
              <a:spAutoFit/>
            </a:bodyPr>
            <a:lstStyle/>
            <a:p>
              <a:pPr algn="ctr"/>
              <a:r>
                <a:rPr lang="fr-FR" sz="1600" dirty="0">
                  <a:latin typeface="Verdana" panose="020B0604030504040204" pitchFamily="34" charset="0"/>
                  <a:ea typeface="Verdana" panose="020B0604030504040204" pitchFamily="34" charset="0"/>
                  <a:cs typeface="Verdana" panose="020B0604030504040204" pitchFamily="34" charset="0"/>
                </a:rPr>
                <a:t>G</a:t>
              </a:r>
            </a:p>
          </p:txBody>
        </p:sp>
        <p:sp>
          <p:nvSpPr>
            <p:cNvPr id="15" name="ZoneTexte 14">
              <a:extLst>
                <a:ext uri="{FF2B5EF4-FFF2-40B4-BE49-F238E27FC236}">
                  <a16:creationId xmlns:a16="http://schemas.microsoft.com/office/drawing/2014/main" id="{2EF8693F-75D4-5E62-3346-CE56A94E86D6}"/>
                </a:ext>
              </a:extLst>
            </p:cNvPr>
            <p:cNvSpPr txBox="1"/>
            <p:nvPr/>
          </p:nvSpPr>
          <p:spPr>
            <a:xfrm>
              <a:off x="6606553" y="2226602"/>
              <a:ext cx="288032" cy="321306"/>
            </a:xfrm>
            <a:prstGeom prst="rect">
              <a:avLst/>
            </a:prstGeom>
            <a:solidFill>
              <a:schemeClr val="bg1"/>
            </a:solidFill>
            <a:ln>
              <a:solidFill>
                <a:schemeClr val="tx1"/>
              </a:solidFill>
            </a:ln>
          </p:spPr>
          <p:txBody>
            <a:bodyPr wrap="square" rtlCol="0">
              <a:spAutoFit/>
            </a:bodyPr>
            <a:lstStyle/>
            <a:p>
              <a:pPr algn="ctr"/>
              <a:r>
                <a:rPr lang="fr-FR" sz="1600" dirty="0">
                  <a:latin typeface="Verdana" panose="020B0604030504040204" pitchFamily="34" charset="0"/>
                  <a:ea typeface="Verdana" panose="020B0604030504040204" pitchFamily="34" charset="0"/>
                  <a:cs typeface="Verdana" panose="020B0604030504040204" pitchFamily="34" charset="0"/>
                </a:rPr>
                <a:t>H</a:t>
              </a:r>
            </a:p>
          </p:txBody>
        </p:sp>
      </p:grpSp>
      <p:sp>
        <p:nvSpPr>
          <p:cNvPr id="17" name="Text Box 8">
            <a:extLst>
              <a:ext uri="{FF2B5EF4-FFF2-40B4-BE49-F238E27FC236}">
                <a16:creationId xmlns:a16="http://schemas.microsoft.com/office/drawing/2014/main" id="{59B50782-C60C-9631-C466-2CF599D2993D}"/>
              </a:ext>
            </a:extLst>
          </p:cNvPr>
          <p:cNvSpPr txBox="1">
            <a:spLocks noChangeArrowheads="1"/>
          </p:cNvSpPr>
          <p:nvPr/>
        </p:nvSpPr>
        <p:spPr bwMode="auto">
          <a:xfrm>
            <a:off x="5940995" y="3228404"/>
            <a:ext cx="3779837" cy="47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2200" dirty="0">
                <a:latin typeface="Comic Sans MS" panose="030F0902030302020204" pitchFamily="66" charset="0"/>
              </a:rPr>
              <a:t>H : </a:t>
            </a:r>
            <a:r>
              <a:rPr lang="fr-FR" altLang="fr-FR" sz="2200" dirty="0">
                <a:solidFill>
                  <a:srgbClr val="0000FF"/>
                </a:solidFill>
                <a:latin typeface="Comic Sans MS" panose="030F0902030302020204" pitchFamily="66" charset="0"/>
              </a:rPr>
              <a:t>Tribune</a:t>
            </a:r>
          </a:p>
        </p:txBody>
      </p:sp>
      <p:sp>
        <p:nvSpPr>
          <p:cNvPr id="18" name="Text Box 8">
            <a:extLst>
              <a:ext uri="{FF2B5EF4-FFF2-40B4-BE49-F238E27FC236}">
                <a16:creationId xmlns:a16="http://schemas.microsoft.com/office/drawing/2014/main" id="{E2EBE105-9934-E900-6517-A2E4C9A1BA65}"/>
              </a:ext>
            </a:extLst>
          </p:cNvPr>
          <p:cNvSpPr txBox="1">
            <a:spLocks noChangeArrowheads="1"/>
          </p:cNvSpPr>
          <p:nvPr/>
        </p:nvSpPr>
        <p:spPr bwMode="auto">
          <a:xfrm>
            <a:off x="499679" y="6429755"/>
            <a:ext cx="4828541" cy="822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sz="2200" dirty="0">
                <a:latin typeface="Comic Sans MS" panose="030F0902030302020204" pitchFamily="66" charset="0"/>
              </a:rPr>
              <a:t>Vue intérieure de l’église </a:t>
            </a:r>
          </a:p>
          <a:p>
            <a:pPr algn="ctr">
              <a:lnSpc>
                <a:spcPct val="116000"/>
              </a:lnSpc>
            </a:pPr>
            <a:r>
              <a:rPr lang="fr-FR" altLang="fr-FR" sz="2200" dirty="0">
                <a:latin typeface="Comic Sans MS" panose="030F0902030302020204" pitchFamily="66" charset="0"/>
              </a:rPr>
              <a:t>de Saint-Nectaire</a:t>
            </a:r>
            <a:endParaRPr lang="fr-FR" altLang="fr-FR" sz="2200" dirty="0">
              <a:solidFill>
                <a:srgbClr val="0000FF"/>
              </a:solidFill>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47106"/>
                                        </p:tgtEl>
                                        <p:attrNameLst>
                                          <p:attrName>style.visibility</p:attrName>
                                        </p:attrNameLst>
                                      </p:cBhvr>
                                      <p:to>
                                        <p:strVal val="visible"/>
                                      </p:to>
                                    </p:set>
                                    <p:anim calcmode="lin" valueType="num">
                                      <p:cBhvr additive="repl">
                                        <p:cTn id="7" dur="500" fill="hold"/>
                                        <p:tgtEl>
                                          <p:spTgt spid="47106"/>
                                        </p:tgtEl>
                                        <p:attrNameLst>
                                          <p:attrName>ppt_x</p:attrName>
                                        </p:attrNameLst>
                                      </p:cBhvr>
                                      <p:tavLst>
                                        <p:tav tm="100000">
                                          <p:val>
                                            <p:strVal val="#ppt_x"/>
                                          </p:val>
                                        </p:tav>
                                        <p:tav>
                                          <p:val>
                                            <p:strVal val="#ppt_x"/>
                                          </p:val>
                                        </p:tav>
                                      </p:tavLst>
                                    </p:anim>
                                    <p:anim calcmode="lin" valueType="num">
                                      <p:cBhvr additive="repl">
                                        <p:cTn id="8" dur="500" fill="hold"/>
                                        <p:tgtEl>
                                          <p:spTgt spid="47106"/>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additive="repl">
                                        <p:cTn id="12" dur="1" fill="hold">
                                          <p:stCondLst>
                                            <p:cond delay="0"/>
                                          </p:stCondLst>
                                        </p:cTn>
                                        <p:tgtEl>
                                          <p:spTgt spid="47107"/>
                                        </p:tgtEl>
                                        <p:attrNameLst>
                                          <p:attrName>style.visibility</p:attrName>
                                        </p:attrNameLst>
                                      </p:cBhvr>
                                      <p:to>
                                        <p:strVal val="visible"/>
                                      </p:to>
                                    </p:set>
                                    <p:anim calcmode="lin" valueType="num">
                                      <p:cBhvr additive="repl">
                                        <p:cTn id="13" dur="500" fill="hold"/>
                                        <p:tgtEl>
                                          <p:spTgt spid="47107"/>
                                        </p:tgtEl>
                                        <p:attrNameLst>
                                          <p:attrName>ppt_x</p:attrName>
                                        </p:attrNameLst>
                                      </p:cBhvr>
                                      <p:tavLst>
                                        <p:tav tm="100000">
                                          <p:val>
                                            <p:strVal val="#ppt_x"/>
                                          </p:val>
                                        </p:tav>
                                        <p:tav>
                                          <p:val>
                                            <p:strVal val="#ppt_x"/>
                                          </p:val>
                                        </p:tav>
                                      </p:tavLst>
                                    </p:anim>
                                    <p:anim calcmode="lin" valueType="num">
                                      <p:cBhvr additive="repl">
                                        <p:cTn id="14" dur="500" fill="hold"/>
                                        <p:tgtEl>
                                          <p:spTgt spid="47107"/>
                                        </p:tgtEl>
                                        <p:attrNameLst>
                                          <p:attrName>ppt_y</p:attrName>
                                        </p:attrNameLst>
                                      </p:cBhvr>
                                      <p:tavLst>
                                        <p:tav tm="100000">
                                          <p:val>
                                            <p:strVal val="1+#ppt_h/2"/>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additive="repl">
                                        <p:cTn id="18" dur="1" fill="hold">
                                          <p:stCondLst>
                                            <p:cond delay="0"/>
                                          </p:stCondLst>
                                        </p:cTn>
                                        <p:tgtEl>
                                          <p:spTgt spid="47108"/>
                                        </p:tgtEl>
                                        <p:attrNameLst>
                                          <p:attrName>style.visibility</p:attrName>
                                        </p:attrNameLst>
                                      </p:cBhvr>
                                      <p:to>
                                        <p:strVal val="visible"/>
                                      </p:to>
                                    </p:set>
                                    <p:anim calcmode="lin" valueType="num">
                                      <p:cBhvr additive="repl">
                                        <p:cTn id="19" dur="500" fill="hold"/>
                                        <p:tgtEl>
                                          <p:spTgt spid="47108"/>
                                        </p:tgtEl>
                                        <p:attrNameLst>
                                          <p:attrName>ppt_x</p:attrName>
                                        </p:attrNameLst>
                                      </p:cBhvr>
                                      <p:tavLst>
                                        <p:tav tm="100000">
                                          <p:val>
                                            <p:strVal val="#ppt_x"/>
                                          </p:val>
                                        </p:tav>
                                        <p:tav>
                                          <p:val>
                                            <p:strVal val="#ppt_x"/>
                                          </p:val>
                                        </p:tav>
                                      </p:tavLst>
                                    </p:anim>
                                    <p:anim calcmode="lin" valueType="num">
                                      <p:cBhvr additive="repl">
                                        <p:cTn id="20" dur="500" fill="hold"/>
                                        <p:tgtEl>
                                          <p:spTgt spid="47108"/>
                                        </p:tgtEl>
                                        <p:attrNameLst>
                                          <p:attrName>ppt_y</p:attrName>
                                        </p:attrNameLst>
                                      </p:cBhvr>
                                      <p:tavLst>
                                        <p:tav tm="100000">
                                          <p:val>
                                            <p:strVal val="1+#ppt_h/2"/>
                                          </p:val>
                                        </p:tav>
                                        <p:tav>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additive="repl">
                                        <p:cTn id="24" dur="1" fill="hold">
                                          <p:stCondLst>
                                            <p:cond delay="0"/>
                                          </p:stCondLst>
                                        </p:cTn>
                                        <p:tgtEl>
                                          <p:spTgt spid="47109"/>
                                        </p:tgtEl>
                                        <p:attrNameLst>
                                          <p:attrName>style.visibility</p:attrName>
                                        </p:attrNameLst>
                                      </p:cBhvr>
                                      <p:to>
                                        <p:strVal val="visible"/>
                                      </p:to>
                                    </p:set>
                                    <p:anim calcmode="lin" valueType="num">
                                      <p:cBhvr additive="repl">
                                        <p:cTn id="25" dur="500" fill="hold"/>
                                        <p:tgtEl>
                                          <p:spTgt spid="47109"/>
                                        </p:tgtEl>
                                        <p:attrNameLst>
                                          <p:attrName>ppt_x</p:attrName>
                                        </p:attrNameLst>
                                      </p:cBhvr>
                                      <p:tavLst>
                                        <p:tav tm="100000">
                                          <p:val>
                                            <p:strVal val="#ppt_x"/>
                                          </p:val>
                                        </p:tav>
                                        <p:tav>
                                          <p:val>
                                            <p:strVal val="#ppt_x"/>
                                          </p:val>
                                        </p:tav>
                                      </p:tavLst>
                                    </p:anim>
                                    <p:anim calcmode="lin" valueType="num">
                                      <p:cBhvr additive="repl">
                                        <p:cTn id="26" dur="500" fill="hold"/>
                                        <p:tgtEl>
                                          <p:spTgt spid="47109"/>
                                        </p:tgtEl>
                                        <p:attrNameLst>
                                          <p:attrName>ppt_y</p:attrName>
                                        </p:attrNameLst>
                                      </p:cBhvr>
                                      <p:tavLst>
                                        <p:tav tm="100000">
                                          <p:val>
                                            <p:strVal val="1+#ppt_h/2"/>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additive="repl">
                                        <p:cTn id="30" dur="1" fill="hold">
                                          <p:stCondLst>
                                            <p:cond delay="0"/>
                                          </p:stCondLst>
                                        </p:cTn>
                                        <p:tgtEl>
                                          <p:spTgt spid="47110"/>
                                        </p:tgtEl>
                                        <p:attrNameLst>
                                          <p:attrName>style.visibility</p:attrName>
                                        </p:attrNameLst>
                                      </p:cBhvr>
                                      <p:to>
                                        <p:strVal val="visible"/>
                                      </p:to>
                                    </p:set>
                                    <p:anim calcmode="lin" valueType="num">
                                      <p:cBhvr additive="repl">
                                        <p:cTn id="31" dur="500" fill="hold"/>
                                        <p:tgtEl>
                                          <p:spTgt spid="47110"/>
                                        </p:tgtEl>
                                        <p:attrNameLst>
                                          <p:attrName>ppt_x</p:attrName>
                                        </p:attrNameLst>
                                      </p:cBhvr>
                                      <p:tavLst>
                                        <p:tav tm="100000">
                                          <p:val>
                                            <p:strVal val="#ppt_x"/>
                                          </p:val>
                                        </p:tav>
                                        <p:tav>
                                          <p:val>
                                            <p:strVal val="#ppt_x"/>
                                          </p:val>
                                        </p:tav>
                                      </p:tavLst>
                                    </p:anim>
                                    <p:anim calcmode="lin" valueType="num">
                                      <p:cBhvr additive="repl">
                                        <p:cTn id="32" dur="500" fill="hold"/>
                                        <p:tgtEl>
                                          <p:spTgt spid="47110"/>
                                        </p:tgtEl>
                                        <p:attrNameLst>
                                          <p:attrName>ppt_y</p:attrName>
                                        </p:attrNameLst>
                                      </p:cBhvr>
                                      <p:tavLst>
                                        <p:tav tm="100000">
                                          <p:val>
                                            <p:strVal val="1+#ppt_h/2"/>
                                          </p:val>
                                        </p:tav>
                                        <p:tav>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additive="repl">
                                        <p:cTn id="36" dur="1" fill="hold">
                                          <p:stCondLst>
                                            <p:cond delay="0"/>
                                          </p:stCondLst>
                                        </p:cTn>
                                        <p:tgtEl>
                                          <p:spTgt spid="47111"/>
                                        </p:tgtEl>
                                        <p:attrNameLst>
                                          <p:attrName>style.visibility</p:attrName>
                                        </p:attrNameLst>
                                      </p:cBhvr>
                                      <p:to>
                                        <p:strVal val="visible"/>
                                      </p:to>
                                    </p:set>
                                    <p:anim calcmode="lin" valueType="num">
                                      <p:cBhvr additive="repl">
                                        <p:cTn id="37" dur="500" fill="hold"/>
                                        <p:tgtEl>
                                          <p:spTgt spid="47111"/>
                                        </p:tgtEl>
                                        <p:attrNameLst>
                                          <p:attrName>ppt_x</p:attrName>
                                        </p:attrNameLst>
                                      </p:cBhvr>
                                      <p:tavLst>
                                        <p:tav tm="100000">
                                          <p:val>
                                            <p:strVal val="#ppt_x"/>
                                          </p:val>
                                        </p:tav>
                                        <p:tav>
                                          <p:val>
                                            <p:strVal val="#ppt_x"/>
                                          </p:val>
                                        </p:tav>
                                      </p:tavLst>
                                    </p:anim>
                                    <p:anim calcmode="lin" valueType="num">
                                      <p:cBhvr additive="repl">
                                        <p:cTn id="38" dur="500" fill="hold"/>
                                        <p:tgtEl>
                                          <p:spTgt spid="47111"/>
                                        </p:tgtEl>
                                        <p:attrNameLst>
                                          <p:attrName>ppt_y</p:attrName>
                                        </p:attrNameLst>
                                      </p:cBhvr>
                                      <p:tavLst>
                                        <p:tav tm="100000">
                                          <p:val>
                                            <p:strVal val="1+#ppt_h/2"/>
                                          </p:val>
                                        </p:tav>
                                        <p:tav>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additive="repl">
                                        <p:cTn id="42" dur="1" fill="hold">
                                          <p:stCondLst>
                                            <p:cond delay="0"/>
                                          </p:stCondLst>
                                        </p:cTn>
                                        <p:tgtEl>
                                          <p:spTgt spid="47112"/>
                                        </p:tgtEl>
                                        <p:attrNameLst>
                                          <p:attrName>style.visibility</p:attrName>
                                        </p:attrNameLst>
                                      </p:cBhvr>
                                      <p:to>
                                        <p:strVal val="visible"/>
                                      </p:to>
                                    </p:set>
                                    <p:anim calcmode="lin" valueType="num">
                                      <p:cBhvr additive="repl">
                                        <p:cTn id="43" dur="500" fill="hold"/>
                                        <p:tgtEl>
                                          <p:spTgt spid="47112"/>
                                        </p:tgtEl>
                                        <p:attrNameLst>
                                          <p:attrName>ppt_x</p:attrName>
                                        </p:attrNameLst>
                                      </p:cBhvr>
                                      <p:tavLst>
                                        <p:tav tm="100000">
                                          <p:val>
                                            <p:strVal val="#ppt_x"/>
                                          </p:val>
                                        </p:tav>
                                        <p:tav>
                                          <p:val>
                                            <p:strVal val="#ppt_x"/>
                                          </p:val>
                                        </p:tav>
                                      </p:tavLst>
                                    </p:anim>
                                    <p:anim calcmode="lin" valueType="num">
                                      <p:cBhvr additive="repl">
                                        <p:cTn id="44" dur="500" fill="hold"/>
                                        <p:tgtEl>
                                          <p:spTgt spid="47112"/>
                                        </p:tgtEl>
                                        <p:attrNameLst>
                                          <p:attrName>ppt_y</p:attrName>
                                        </p:attrNameLst>
                                      </p:cBhvr>
                                      <p:tavLst>
                                        <p:tav tm="100000">
                                          <p:val>
                                            <p:strVal val="1+#ppt_h/2"/>
                                          </p:val>
                                        </p:tav>
                                        <p:tav>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additive="repl">
                                        <p:cTn id="48" dur="1" fill="hold">
                                          <p:stCondLst>
                                            <p:cond delay="0"/>
                                          </p:stCondLst>
                                        </p:cTn>
                                        <p:tgtEl>
                                          <p:spTgt spid="17"/>
                                        </p:tgtEl>
                                        <p:attrNameLst>
                                          <p:attrName>style.visibility</p:attrName>
                                        </p:attrNameLst>
                                      </p:cBhvr>
                                      <p:to>
                                        <p:strVal val="visible"/>
                                      </p:to>
                                    </p:set>
                                    <p:anim calcmode="lin" valueType="num">
                                      <p:cBhvr additive="repl">
                                        <p:cTn id="49" dur="500" fill="hold"/>
                                        <p:tgtEl>
                                          <p:spTgt spid="17"/>
                                        </p:tgtEl>
                                        <p:attrNameLst>
                                          <p:attrName>ppt_x</p:attrName>
                                        </p:attrNameLst>
                                      </p:cBhvr>
                                      <p:tavLst>
                                        <p:tav tm="100000">
                                          <p:val>
                                            <p:strVal val="#ppt_x"/>
                                          </p:val>
                                        </p:tav>
                                        <p:tav>
                                          <p:val>
                                            <p:strVal val="#ppt_x"/>
                                          </p:val>
                                        </p:tav>
                                      </p:tavLst>
                                    </p:anim>
                                    <p:anim calcmode="lin" valueType="num">
                                      <p:cBhvr additive="repl">
                                        <p:cTn id="50" dur="500" fill="hold"/>
                                        <p:tgtEl>
                                          <p:spTgt spid="17"/>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2973D78-9309-FE44-B436-2A35A145178B}"/>
              </a:ext>
            </a:extLst>
          </p:cNvPr>
          <p:cNvPicPr>
            <a:picLocks noChangeAspect="1"/>
          </p:cNvPicPr>
          <p:nvPr/>
        </p:nvPicPr>
        <p:blipFill>
          <a:blip r:embed="rId3"/>
          <a:stretch>
            <a:fillRect/>
          </a:stretch>
        </p:blipFill>
        <p:spPr>
          <a:xfrm>
            <a:off x="93662" y="35421"/>
            <a:ext cx="9893300" cy="7452246"/>
          </a:xfrm>
          <a:prstGeom prst="rect">
            <a:avLst/>
          </a:prstGeom>
        </p:spPr>
      </p:pic>
      <p:sp>
        <p:nvSpPr>
          <p:cNvPr id="48129" name="Text Box 1">
            <a:extLst>
              <a:ext uri="{FF2B5EF4-FFF2-40B4-BE49-F238E27FC236}">
                <a16:creationId xmlns:a16="http://schemas.microsoft.com/office/drawing/2014/main" id="{E6FBAF9F-59DD-EB42-A9A3-8B8A6BCB01F9}"/>
              </a:ext>
            </a:extLst>
          </p:cNvPr>
          <p:cNvSpPr txBox="1">
            <a:spLocks noChangeArrowheads="1"/>
          </p:cNvSpPr>
          <p:nvPr/>
        </p:nvSpPr>
        <p:spPr bwMode="auto">
          <a:xfrm>
            <a:off x="504824" y="377824"/>
            <a:ext cx="9070975" cy="6804025"/>
          </a:xfrm>
          <a:prstGeom prst="rect">
            <a:avLst/>
          </a:prstGeom>
          <a:noFill/>
          <a:ln>
            <a:noFill/>
          </a:ln>
          <a:effectLst/>
        </p:spPr>
        <p:txBody>
          <a:bodyPr lIns="72000" tIns="0" rIns="7200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lnSpc>
                <a:spcPct val="116000"/>
              </a:lnSpc>
            </a:pPr>
            <a:r>
              <a:rPr lang="fr-FR" altLang="fr-FR" sz="3200" dirty="0">
                <a:solidFill>
                  <a:schemeClr val="tx1"/>
                </a:solidFill>
                <a:latin typeface="Comic Sans MS" panose="030F0902030302020204" pitchFamily="66" charset="0"/>
              </a:rPr>
              <a:t>Bilan</a:t>
            </a:r>
          </a:p>
          <a:p>
            <a:pPr algn="just">
              <a:lnSpc>
                <a:spcPct val="116000"/>
              </a:lnSpc>
            </a:pPr>
            <a:endParaRPr lang="fr-FR" altLang="fr-FR" sz="3200" dirty="0">
              <a:solidFill>
                <a:srgbClr val="0000FF"/>
              </a:solidFill>
              <a:latin typeface="Comic Sans MS" panose="030F0902030302020204" pitchFamily="66" charset="0"/>
            </a:endParaRPr>
          </a:p>
          <a:p>
            <a:pPr>
              <a:lnSpc>
                <a:spcPct val="116000"/>
              </a:lnSpc>
            </a:pPr>
            <a:r>
              <a:rPr lang="fr-FR" altLang="fr-FR" sz="3200" dirty="0">
                <a:latin typeface="Comic Sans MS" panose="030F0902030302020204" pitchFamily="66" charset="0"/>
              </a:rPr>
              <a:t>L’église romane date des </a:t>
            </a:r>
            <a:r>
              <a:rPr lang="fr-FR" altLang="fr-FR" sz="3200" dirty="0" err="1">
                <a:latin typeface="Comic Sans MS" panose="030F0902030302020204" pitchFamily="66" charset="0"/>
              </a:rPr>
              <a:t>X-XII</a:t>
            </a:r>
            <a:r>
              <a:rPr lang="fr-FR" altLang="fr-FR" sz="3200" baseline="33000" dirty="0" err="1">
                <a:latin typeface="Comic Sans MS" panose="030F0902030302020204" pitchFamily="66" charset="0"/>
              </a:rPr>
              <a:t>e</a:t>
            </a:r>
            <a:r>
              <a:rPr lang="fr-FR" altLang="fr-FR" sz="3200" dirty="0">
                <a:latin typeface="Comic Sans MS" panose="030F0902030302020204" pitchFamily="66" charset="0"/>
              </a:rPr>
              <a:t> siècles. Elle se caractérise par ses voûtes en berceau. Sur les chapiteaux, les colonnes et les tympans des portails, les artistes représentent des personnages bibliques mais aussi des personnages inquiétants pour faire craindre la justice de Dieu.</a:t>
            </a:r>
          </a:p>
          <a:p>
            <a:pPr>
              <a:lnSpc>
                <a:spcPct val="116000"/>
              </a:lnSpc>
            </a:pPr>
            <a:r>
              <a:rPr lang="fr-FR" altLang="fr-FR" sz="3200" dirty="0">
                <a:latin typeface="Comic Sans MS" panose="030F0902030302020204" pitchFamily="66" charset="0"/>
              </a:rPr>
              <a:t>Ce sont des édifices relativement bas, aux murs épais et sombres (fenêtres peu nombreuses et petites).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1">
            <a:extLst>
              <a:ext uri="{FF2B5EF4-FFF2-40B4-BE49-F238E27FC236}">
                <a16:creationId xmlns:a16="http://schemas.microsoft.com/office/drawing/2014/main" id="{3A0301DA-C24A-D04A-A283-2A33A199DA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647700"/>
            <a:ext cx="8999538" cy="6659563"/>
          </a:xfrm>
          <a:prstGeom prst="rect">
            <a:avLst/>
          </a:prstGeom>
          <a:noFill/>
          <a:ln w="9525" cap="flat">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54" name="Text Box 2">
            <a:extLst>
              <a:ext uri="{FF2B5EF4-FFF2-40B4-BE49-F238E27FC236}">
                <a16:creationId xmlns:a16="http://schemas.microsoft.com/office/drawing/2014/main" id="{4F2E64E5-6949-434F-A69D-60E0B237E6DD}"/>
              </a:ext>
            </a:extLst>
          </p:cNvPr>
          <p:cNvSpPr txBox="1">
            <a:spLocks noChangeArrowheads="1"/>
          </p:cNvSpPr>
          <p:nvPr/>
        </p:nvSpPr>
        <p:spPr bwMode="auto">
          <a:xfrm>
            <a:off x="1385888" y="128588"/>
            <a:ext cx="7380287"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b="1">
                <a:latin typeface="Comic Sans MS" panose="030F0902030302020204" pitchFamily="66" charset="0"/>
              </a:rPr>
              <a:t>Cathédrale de Reims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a:extLst>
              <a:ext uri="{FF2B5EF4-FFF2-40B4-BE49-F238E27FC236}">
                <a16:creationId xmlns:a16="http://schemas.microsoft.com/office/drawing/2014/main" id="{9390177E-40FD-4643-92DA-A4E5D6FD9A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475" y="269875"/>
            <a:ext cx="7559675" cy="7019925"/>
          </a:xfrm>
          <a:prstGeom prst="rect">
            <a:avLst/>
          </a:prstGeom>
          <a:noFill/>
          <a:ln w="18000" cap="flat">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78" name="Text Box 2">
            <a:extLst>
              <a:ext uri="{FF2B5EF4-FFF2-40B4-BE49-F238E27FC236}">
                <a16:creationId xmlns:a16="http://schemas.microsoft.com/office/drawing/2014/main" id="{A3382A20-2251-E545-89A5-EA62CFDCBC34}"/>
              </a:ext>
            </a:extLst>
          </p:cNvPr>
          <p:cNvSpPr txBox="1">
            <a:spLocks noChangeArrowheads="1"/>
          </p:cNvSpPr>
          <p:nvPr/>
        </p:nvSpPr>
        <p:spPr bwMode="auto">
          <a:xfrm>
            <a:off x="5935663" y="6875463"/>
            <a:ext cx="1625600"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a:solidFill>
                  <a:srgbClr val="0000FF"/>
                </a:solidFill>
                <a:latin typeface="Comic Sans MS" panose="030F0902030302020204" pitchFamily="66" charset="0"/>
              </a:rPr>
              <a:t>Trois portails</a:t>
            </a:r>
          </a:p>
        </p:txBody>
      </p:sp>
      <p:sp>
        <p:nvSpPr>
          <p:cNvPr id="50179" name="Text Box 3">
            <a:extLst>
              <a:ext uri="{FF2B5EF4-FFF2-40B4-BE49-F238E27FC236}">
                <a16:creationId xmlns:a16="http://schemas.microsoft.com/office/drawing/2014/main" id="{1C98BBF8-4EC6-104F-976A-8DDFE163B0B1}"/>
              </a:ext>
            </a:extLst>
          </p:cNvPr>
          <p:cNvSpPr txBox="1">
            <a:spLocks noChangeArrowheads="1"/>
          </p:cNvSpPr>
          <p:nvPr/>
        </p:nvSpPr>
        <p:spPr bwMode="auto">
          <a:xfrm>
            <a:off x="7267575" y="4549775"/>
            <a:ext cx="1465263"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a:solidFill>
                  <a:srgbClr val="0000FF"/>
                </a:solidFill>
                <a:latin typeface="Comic Sans MS" panose="030F0902030302020204" pitchFamily="66" charset="0"/>
              </a:rPr>
              <a:t>Rosaces  et </a:t>
            </a:r>
          </a:p>
          <a:p>
            <a:pPr>
              <a:lnSpc>
                <a:spcPct val="116000"/>
              </a:lnSpc>
            </a:pPr>
            <a:r>
              <a:rPr lang="fr-FR" altLang="fr-FR">
                <a:solidFill>
                  <a:srgbClr val="0000FF"/>
                </a:solidFill>
                <a:latin typeface="Comic Sans MS" panose="030F0902030302020204" pitchFamily="66" charset="0"/>
              </a:rPr>
              <a:t>vitraux</a:t>
            </a:r>
          </a:p>
        </p:txBody>
      </p:sp>
      <p:sp>
        <p:nvSpPr>
          <p:cNvPr id="50180" name="Text Box 4">
            <a:extLst>
              <a:ext uri="{FF2B5EF4-FFF2-40B4-BE49-F238E27FC236}">
                <a16:creationId xmlns:a16="http://schemas.microsoft.com/office/drawing/2014/main" id="{A81CEBA2-973F-0549-BF66-A4FBFAECAF7B}"/>
              </a:ext>
            </a:extLst>
          </p:cNvPr>
          <p:cNvSpPr txBox="1">
            <a:spLocks noChangeArrowheads="1"/>
          </p:cNvSpPr>
          <p:nvPr/>
        </p:nvSpPr>
        <p:spPr bwMode="auto">
          <a:xfrm>
            <a:off x="6135688" y="190500"/>
            <a:ext cx="2827337" cy="93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1600">
                <a:solidFill>
                  <a:srgbClr val="0000FF"/>
                </a:solidFill>
                <a:latin typeface="Comic Sans MS" panose="030F0902030302020204" pitchFamily="66" charset="0"/>
              </a:rPr>
              <a:t>Nombreuses ouvertures permettant à la lumière. </a:t>
            </a:r>
          </a:p>
        </p:txBody>
      </p:sp>
      <p:sp>
        <p:nvSpPr>
          <p:cNvPr id="50181" name="Text Box 5">
            <a:extLst>
              <a:ext uri="{FF2B5EF4-FFF2-40B4-BE49-F238E27FC236}">
                <a16:creationId xmlns:a16="http://schemas.microsoft.com/office/drawing/2014/main" id="{7B49EFB2-F71E-104F-A4ED-5BA8B8EB291F}"/>
              </a:ext>
            </a:extLst>
          </p:cNvPr>
          <p:cNvSpPr txBox="1">
            <a:spLocks noChangeArrowheads="1"/>
          </p:cNvSpPr>
          <p:nvPr/>
        </p:nvSpPr>
        <p:spPr bwMode="auto">
          <a:xfrm>
            <a:off x="1439863" y="468313"/>
            <a:ext cx="1800225"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a:solidFill>
                  <a:srgbClr val="0000FF"/>
                </a:solidFill>
                <a:latin typeface="Comic Sans MS" panose="030F0902030302020204" pitchFamily="66" charset="0"/>
              </a:rPr>
              <a:t>Nombreuses statues</a:t>
            </a:r>
          </a:p>
        </p:txBody>
      </p:sp>
      <p:sp>
        <p:nvSpPr>
          <p:cNvPr id="50182" name="Text Box 6">
            <a:extLst>
              <a:ext uri="{FF2B5EF4-FFF2-40B4-BE49-F238E27FC236}">
                <a16:creationId xmlns:a16="http://schemas.microsoft.com/office/drawing/2014/main" id="{9FBE55E1-2247-9646-ADAC-89EE789C327E}"/>
              </a:ext>
            </a:extLst>
          </p:cNvPr>
          <p:cNvSpPr txBox="1">
            <a:spLocks noChangeArrowheads="1"/>
          </p:cNvSpPr>
          <p:nvPr/>
        </p:nvSpPr>
        <p:spPr bwMode="auto">
          <a:xfrm>
            <a:off x="1223963" y="6119813"/>
            <a:ext cx="1800225" cy="409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a:solidFill>
                  <a:srgbClr val="0000FF"/>
                </a:solidFill>
                <a:latin typeface="Comic Sans MS" panose="030F0902030302020204" pitchFamily="66" charset="0"/>
              </a:rPr>
              <a:t>Arc  brisé</a:t>
            </a:r>
          </a:p>
        </p:txBody>
      </p:sp>
      <p:sp>
        <p:nvSpPr>
          <p:cNvPr id="50183" name="Line 7">
            <a:extLst>
              <a:ext uri="{FF2B5EF4-FFF2-40B4-BE49-F238E27FC236}">
                <a16:creationId xmlns:a16="http://schemas.microsoft.com/office/drawing/2014/main" id="{39AE003F-15A6-5E4A-9302-0A24F601A653}"/>
              </a:ext>
            </a:extLst>
          </p:cNvPr>
          <p:cNvSpPr>
            <a:spLocks noChangeShapeType="1"/>
          </p:cNvSpPr>
          <p:nvPr/>
        </p:nvSpPr>
        <p:spPr bwMode="auto">
          <a:xfrm>
            <a:off x="8675688" y="1079500"/>
            <a:ext cx="1587" cy="720725"/>
          </a:xfrm>
          <a:prstGeom prst="line">
            <a:avLst/>
          </a:prstGeom>
          <a:noFill/>
          <a:ln w="9525"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0184" name="AutoShape 8">
            <a:extLst>
              <a:ext uri="{FF2B5EF4-FFF2-40B4-BE49-F238E27FC236}">
                <a16:creationId xmlns:a16="http://schemas.microsoft.com/office/drawing/2014/main" id="{E9630154-8FED-6444-A2C8-CC42E2FB91C1}"/>
              </a:ext>
            </a:extLst>
          </p:cNvPr>
          <p:cNvSpPr>
            <a:spLocks noChangeArrowheads="1"/>
          </p:cNvSpPr>
          <p:nvPr/>
        </p:nvSpPr>
        <p:spPr bwMode="auto">
          <a:xfrm>
            <a:off x="1800225" y="828675"/>
            <a:ext cx="1044575" cy="360363"/>
          </a:xfrm>
          <a:prstGeom prst="roundRect">
            <a:avLst>
              <a:gd name="adj" fmla="val 440"/>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0185" name="AutoShape 9">
            <a:extLst>
              <a:ext uri="{FF2B5EF4-FFF2-40B4-BE49-F238E27FC236}">
                <a16:creationId xmlns:a16="http://schemas.microsoft.com/office/drawing/2014/main" id="{F6FA5532-6A7A-EC4F-83D5-DBE2B367A8BE}"/>
              </a:ext>
            </a:extLst>
          </p:cNvPr>
          <p:cNvSpPr>
            <a:spLocks noChangeArrowheads="1"/>
          </p:cNvSpPr>
          <p:nvPr/>
        </p:nvSpPr>
        <p:spPr bwMode="auto">
          <a:xfrm>
            <a:off x="7704138" y="503238"/>
            <a:ext cx="863600" cy="360362"/>
          </a:xfrm>
          <a:prstGeom prst="roundRect">
            <a:avLst>
              <a:gd name="adj" fmla="val 440"/>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0186" name="AutoShape 10">
            <a:extLst>
              <a:ext uri="{FF2B5EF4-FFF2-40B4-BE49-F238E27FC236}">
                <a16:creationId xmlns:a16="http://schemas.microsoft.com/office/drawing/2014/main" id="{251DAA88-5DD0-4945-BB63-560C12221EEF}"/>
              </a:ext>
            </a:extLst>
          </p:cNvPr>
          <p:cNvSpPr>
            <a:spLocks noChangeArrowheads="1"/>
          </p:cNvSpPr>
          <p:nvPr/>
        </p:nvSpPr>
        <p:spPr bwMode="auto">
          <a:xfrm>
            <a:off x="7235825" y="4572000"/>
            <a:ext cx="1044575" cy="360363"/>
          </a:xfrm>
          <a:prstGeom prst="roundRect">
            <a:avLst>
              <a:gd name="adj" fmla="val 440"/>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0187" name="AutoShape 11">
            <a:extLst>
              <a:ext uri="{FF2B5EF4-FFF2-40B4-BE49-F238E27FC236}">
                <a16:creationId xmlns:a16="http://schemas.microsoft.com/office/drawing/2014/main" id="{166F62BE-61BD-F940-8498-6731E820D407}"/>
              </a:ext>
            </a:extLst>
          </p:cNvPr>
          <p:cNvSpPr>
            <a:spLocks noChangeArrowheads="1"/>
          </p:cNvSpPr>
          <p:nvPr/>
        </p:nvSpPr>
        <p:spPr bwMode="auto">
          <a:xfrm>
            <a:off x="5903913" y="6911975"/>
            <a:ext cx="1800225" cy="360363"/>
          </a:xfrm>
          <a:prstGeom prst="roundRect">
            <a:avLst>
              <a:gd name="adj" fmla="val 440"/>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0188" name="AutoShape 12">
            <a:extLst>
              <a:ext uri="{FF2B5EF4-FFF2-40B4-BE49-F238E27FC236}">
                <a16:creationId xmlns:a16="http://schemas.microsoft.com/office/drawing/2014/main" id="{AFAB187C-3A96-E540-BED5-517A2A71B1C6}"/>
              </a:ext>
            </a:extLst>
          </p:cNvPr>
          <p:cNvSpPr>
            <a:spLocks noChangeArrowheads="1"/>
          </p:cNvSpPr>
          <p:nvPr/>
        </p:nvSpPr>
        <p:spPr bwMode="auto">
          <a:xfrm>
            <a:off x="2016125" y="6156325"/>
            <a:ext cx="863600" cy="360363"/>
          </a:xfrm>
          <a:prstGeom prst="roundRect">
            <a:avLst>
              <a:gd name="adj" fmla="val 440"/>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50180"/>
                                        </p:tgtEl>
                                        <p:attrNameLst>
                                          <p:attrName>style.visibility</p:attrName>
                                        </p:attrNameLst>
                                      </p:cBhvr>
                                      <p:to>
                                        <p:strVal val="visible"/>
                                      </p:to>
                                    </p:set>
                                    <p:anim calcmode="lin" valueType="num">
                                      <p:cBhvr additive="repl">
                                        <p:cTn id="7" dur="500" fill="hold"/>
                                        <p:tgtEl>
                                          <p:spTgt spid="50180"/>
                                        </p:tgtEl>
                                        <p:attrNameLst>
                                          <p:attrName>ppt_x</p:attrName>
                                        </p:attrNameLst>
                                      </p:cBhvr>
                                      <p:tavLst>
                                        <p:tav tm="100000">
                                          <p:val>
                                            <p:strVal val="#ppt_x"/>
                                          </p:val>
                                        </p:tav>
                                        <p:tav>
                                          <p:val>
                                            <p:strVal val="#ppt_x"/>
                                          </p:val>
                                        </p:tav>
                                      </p:tavLst>
                                    </p:anim>
                                    <p:anim calcmode="lin" valueType="num">
                                      <p:cBhvr additive="repl">
                                        <p:cTn id="8" dur="500" fill="hold"/>
                                        <p:tgtEl>
                                          <p:spTgt spid="50180"/>
                                        </p:tgtEl>
                                        <p:attrNameLst>
                                          <p:attrName>ppt_y</p:attrName>
                                        </p:attrNameLst>
                                      </p:cBhvr>
                                      <p:tavLst>
                                        <p:tav tm="100000">
                                          <p:val>
                                            <p:strVal val="1+#ppt_h/2"/>
                                          </p:val>
                                        </p:tav>
                                        <p:tav>
                                          <p:val>
                                            <p:strVal val="#ppt_y"/>
                                          </p:val>
                                        </p:tav>
                                      </p:tavLst>
                                    </p:anim>
                                  </p:childTnLst>
                                </p:cTn>
                              </p:par>
                              <p:par>
                                <p:cTn id="9" presetID="5" presetClass="entr" presetSubtype="10" fill="hold" nodeType="withEffect">
                                  <p:stCondLst>
                                    <p:cond delay="0"/>
                                  </p:stCondLst>
                                  <p:childTnLst>
                                    <p:set>
                                      <p:cBhvr additive="repl">
                                        <p:cTn id="10" dur="1" fill="hold">
                                          <p:stCondLst>
                                            <p:cond delay="0"/>
                                          </p:stCondLst>
                                        </p:cTn>
                                        <p:tgtEl>
                                          <p:spTgt spid="50185"/>
                                        </p:tgtEl>
                                        <p:attrNameLst>
                                          <p:attrName>style.visibility</p:attrName>
                                        </p:attrNameLst>
                                      </p:cBhvr>
                                      <p:to>
                                        <p:strVal val="visible"/>
                                      </p:to>
                                    </p:set>
                                    <p:animEffect transition="in" filter="checkerboard(across)">
                                      <p:cBhvr additive="repl">
                                        <p:cTn id="11" dur="500"/>
                                        <p:tgtEl>
                                          <p:spTgt spid="5018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additive="repl">
                                        <p:cTn id="15" dur="1" fill="hold">
                                          <p:stCondLst>
                                            <p:cond delay="0"/>
                                          </p:stCondLst>
                                        </p:cTn>
                                        <p:tgtEl>
                                          <p:spTgt spid="50179"/>
                                        </p:tgtEl>
                                        <p:attrNameLst>
                                          <p:attrName>style.visibility</p:attrName>
                                        </p:attrNameLst>
                                      </p:cBhvr>
                                      <p:to>
                                        <p:strVal val="visible"/>
                                      </p:to>
                                    </p:set>
                                    <p:anim calcmode="lin" valueType="num">
                                      <p:cBhvr additive="repl">
                                        <p:cTn id="16" dur="500" fill="hold"/>
                                        <p:tgtEl>
                                          <p:spTgt spid="50179"/>
                                        </p:tgtEl>
                                        <p:attrNameLst>
                                          <p:attrName>ppt_x</p:attrName>
                                        </p:attrNameLst>
                                      </p:cBhvr>
                                      <p:tavLst>
                                        <p:tav tm="100000">
                                          <p:val>
                                            <p:strVal val="#ppt_x"/>
                                          </p:val>
                                        </p:tav>
                                        <p:tav>
                                          <p:val>
                                            <p:strVal val="#ppt_x"/>
                                          </p:val>
                                        </p:tav>
                                      </p:tavLst>
                                    </p:anim>
                                    <p:anim calcmode="lin" valueType="num">
                                      <p:cBhvr additive="repl">
                                        <p:cTn id="17" dur="500" fill="hold"/>
                                        <p:tgtEl>
                                          <p:spTgt spid="50179"/>
                                        </p:tgtEl>
                                        <p:attrNameLst>
                                          <p:attrName>ppt_y</p:attrName>
                                        </p:attrNameLst>
                                      </p:cBhvr>
                                      <p:tavLst>
                                        <p:tav tm="100000">
                                          <p:val>
                                            <p:strVal val="1+#ppt_h/2"/>
                                          </p:val>
                                        </p:tav>
                                        <p:tav>
                                          <p:val>
                                            <p:strVal val="#ppt_y"/>
                                          </p:val>
                                        </p:tav>
                                      </p:tavLst>
                                    </p:anim>
                                  </p:childTnLst>
                                </p:cTn>
                              </p:par>
                              <p:par>
                                <p:cTn id="18" presetID="5" presetClass="entr" presetSubtype="10" fill="hold" nodeType="withEffect">
                                  <p:stCondLst>
                                    <p:cond delay="0"/>
                                  </p:stCondLst>
                                  <p:childTnLst>
                                    <p:set>
                                      <p:cBhvr additive="repl">
                                        <p:cTn id="19" dur="1" fill="hold">
                                          <p:stCondLst>
                                            <p:cond delay="0"/>
                                          </p:stCondLst>
                                        </p:cTn>
                                        <p:tgtEl>
                                          <p:spTgt spid="50186"/>
                                        </p:tgtEl>
                                        <p:attrNameLst>
                                          <p:attrName>style.visibility</p:attrName>
                                        </p:attrNameLst>
                                      </p:cBhvr>
                                      <p:to>
                                        <p:strVal val="visible"/>
                                      </p:to>
                                    </p:set>
                                    <p:animEffect transition="in" filter="checkerboard(across)">
                                      <p:cBhvr additive="repl">
                                        <p:cTn id="20" dur="500"/>
                                        <p:tgtEl>
                                          <p:spTgt spid="5018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additive="repl">
                                        <p:cTn id="24" dur="1" fill="hold">
                                          <p:stCondLst>
                                            <p:cond delay="0"/>
                                          </p:stCondLst>
                                        </p:cTn>
                                        <p:tgtEl>
                                          <p:spTgt spid="50178"/>
                                        </p:tgtEl>
                                        <p:attrNameLst>
                                          <p:attrName>style.visibility</p:attrName>
                                        </p:attrNameLst>
                                      </p:cBhvr>
                                      <p:to>
                                        <p:strVal val="visible"/>
                                      </p:to>
                                    </p:set>
                                    <p:anim calcmode="lin" valueType="num">
                                      <p:cBhvr additive="repl">
                                        <p:cTn id="25" dur="500" fill="hold"/>
                                        <p:tgtEl>
                                          <p:spTgt spid="50178"/>
                                        </p:tgtEl>
                                        <p:attrNameLst>
                                          <p:attrName>ppt_x</p:attrName>
                                        </p:attrNameLst>
                                      </p:cBhvr>
                                      <p:tavLst>
                                        <p:tav tm="100000">
                                          <p:val>
                                            <p:strVal val="#ppt_x"/>
                                          </p:val>
                                        </p:tav>
                                        <p:tav>
                                          <p:val>
                                            <p:strVal val="#ppt_x"/>
                                          </p:val>
                                        </p:tav>
                                      </p:tavLst>
                                    </p:anim>
                                    <p:anim calcmode="lin" valueType="num">
                                      <p:cBhvr additive="repl">
                                        <p:cTn id="26" dur="500" fill="hold"/>
                                        <p:tgtEl>
                                          <p:spTgt spid="50178"/>
                                        </p:tgtEl>
                                        <p:attrNameLst>
                                          <p:attrName>ppt_y</p:attrName>
                                        </p:attrNameLst>
                                      </p:cBhvr>
                                      <p:tavLst>
                                        <p:tav tm="100000">
                                          <p:val>
                                            <p:strVal val="1+#ppt_h/2"/>
                                          </p:val>
                                        </p:tav>
                                        <p:tav>
                                          <p:val>
                                            <p:strVal val="#ppt_y"/>
                                          </p:val>
                                        </p:tav>
                                      </p:tavLst>
                                    </p:anim>
                                  </p:childTnLst>
                                </p:cTn>
                              </p:par>
                              <p:par>
                                <p:cTn id="27" presetID="5" presetClass="entr" presetSubtype="10" fill="hold" nodeType="withEffect">
                                  <p:stCondLst>
                                    <p:cond delay="0"/>
                                  </p:stCondLst>
                                  <p:childTnLst>
                                    <p:set>
                                      <p:cBhvr additive="repl">
                                        <p:cTn id="28" dur="1" fill="hold">
                                          <p:stCondLst>
                                            <p:cond delay="0"/>
                                          </p:stCondLst>
                                        </p:cTn>
                                        <p:tgtEl>
                                          <p:spTgt spid="50187"/>
                                        </p:tgtEl>
                                        <p:attrNameLst>
                                          <p:attrName>style.visibility</p:attrName>
                                        </p:attrNameLst>
                                      </p:cBhvr>
                                      <p:to>
                                        <p:strVal val="visible"/>
                                      </p:to>
                                    </p:set>
                                    <p:animEffect transition="in" filter="checkerboard(across)">
                                      <p:cBhvr additive="repl">
                                        <p:cTn id="29" dur="500"/>
                                        <p:tgtEl>
                                          <p:spTgt spid="5018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nodeType="clickEffect">
                                  <p:stCondLst>
                                    <p:cond delay="0"/>
                                  </p:stCondLst>
                                  <p:childTnLst>
                                    <p:set>
                                      <p:cBhvr additive="repl">
                                        <p:cTn id="33" dur="1" fill="hold">
                                          <p:stCondLst>
                                            <p:cond delay="0"/>
                                          </p:stCondLst>
                                        </p:cTn>
                                        <p:tgtEl>
                                          <p:spTgt spid="50182"/>
                                        </p:tgtEl>
                                        <p:attrNameLst>
                                          <p:attrName>style.visibility</p:attrName>
                                        </p:attrNameLst>
                                      </p:cBhvr>
                                      <p:to>
                                        <p:strVal val="visible"/>
                                      </p:to>
                                    </p:set>
                                    <p:anim calcmode="lin" valueType="num">
                                      <p:cBhvr additive="repl">
                                        <p:cTn id="34" dur="500" fill="hold"/>
                                        <p:tgtEl>
                                          <p:spTgt spid="50182"/>
                                        </p:tgtEl>
                                        <p:attrNameLst>
                                          <p:attrName>ppt_x</p:attrName>
                                        </p:attrNameLst>
                                      </p:cBhvr>
                                      <p:tavLst>
                                        <p:tav tm="100000">
                                          <p:val>
                                            <p:strVal val="#ppt_x"/>
                                          </p:val>
                                        </p:tav>
                                        <p:tav>
                                          <p:val>
                                            <p:strVal val="#ppt_x"/>
                                          </p:val>
                                        </p:tav>
                                      </p:tavLst>
                                    </p:anim>
                                    <p:anim calcmode="lin" valueType="num">
                                      <p:cBhvr additive="repl">
                                        <p:cTn id="35" dur="500" fill="hold"/>
                                        <p:tgtEl>
                                          <p:spTgt spid="50182"/>
                                        </p:tgtEl>
                                        <p:attrNameLst>
                                          <p:attrName>ppt_y</p:attrName>
                                        </p:attrNameLst>
                                      </p:cBhvr>
                                      <p:tavLst>
                                        <p:tav tm="100000">
                                          <p:val>
                                            <p:strVal val="1+#ppt_h/2"/>
                                          </p:val>
                                        </p:tav>
                                        <p:tav>
                                          <p:val>
                                            <p:strVal val="#ppt_y"/>
                                          </p:val>
                                        </p:tav>
                                      </p:tavLst>
                                    </p:anim>
                                  </p:childTnLst>
                                </p:cTn>
                              </p:par>
                              <p:par>
                                <p:cTn id="36" presetID="5" presetClass="entr" presetSubtype="10" fill="hold" nodeType="withEffect">
                                  <p:stCondLst>
                                    <p:cond delay="0"/>
                                  </p:stCondLst>
                                  <p:childTnLst>
                                    <p:set>
                                      <p:cBhvr additive="repl">
                                        <p:cTn id="37" dur="1" fill="hold">
                                          <p:stCondLst>
                                            <p:cond delay="0"/>
                                          </p:stCondLst>
                                        </p:cTn>
                                        <p:tgtEl>
                                          <p:spTgt spid="50188"/>
                                        </p:tgtEl>
                                        <p:attrNameLst>
                                          <p:attrName>style.visibility</p:attrName>
                                        </p:attrNameLst>
                                      </p:cBhvr>
                                      <p:to>
                                        <p:strVal val="visible"/>
                                      </p:to>
                                    </p:set>
                                    <p:animEffect transition="in" filter="checkerboard(across)">
                                      <p:cBhvr additive="repl">
                                        <p:cTn id="38" dur="500"/>
                                        <p:tgtEl>
                                          <p:spTgt spid="50188"/>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additive="repl">
                                        <p:cTn id="42" dur="1" fill="hold">
                                          <p:stCondLst>
                                            <p:cond delay="0"/>
                                          </p:stCondLst>
                                        </p:cTn>
                                        <p:tgtEl>
                                          <p:spTgt spid="50181"/>
                                        </p:tgtEl>
                                        <p:attrNameLst>
                                          <p:attrName>style.visibility</p:attrName>
                                        </p:attrNameLst>
                                      </p:cBhvr>
                                      <p:to>
                                        <p:strVal val="visible"/>
                                      </p:to>
                                    </p:set>
                                    <p:anim calcmode="lin" valueType="num">
                                      <p:cBhvr additive="repl">
                                        <p:cTn id="43" dur="500" fill="hold"/>
                                        <p:tgtEl>
                                          <p:spTgt spid="50181"/>
                                        </p:tgtEl>
                                        <p:attrNameLst>
                                          <p:attrName>ppt_x</p:attrName>
                                        </p:attrNameLst>
                                      </p:cBhvr>
                                      <p:tavLst>
                                        <p:tav tm="100000">
                                          <p:val>
                                            <p:strVal val="#ppt_x"/>
                                          </p:val>
                                        </p:tav>
                                        <p:tav>
                                          <p:val>
                                            <p:strVal val="#ppt_x"/>
                                          </p:val>
                                        </p:tav>
                                      </p:tavLst>
                                    </p:anim>
                                    <p:anim calcmode="lin" valueType="num">
                                      <p:cBhvr additive="repl">
                                        <p:cTn id="44" dur="500" fill="hold"/>
                                        <p:tgtEl>
                                          <p:spTgt spid="50181"/>
                                        </p:tgtEl>
                                        <p:attrNameLst>
                                          <p:attrName>ppt_y</p:attrName>
                                        </p:attrNameLst>
                                      </p:cBhvr>
                                      <p:tavLst>
                                        <p:tav tm="100000">
                                          <p:val>
                                            <p:strVal val="1+#ppt_h/2"/>
                                          </p:val>
                                        </p:tav>
                                        <p:tav>
                                          <p:val>
                                            <p:strVal val="#ppt_y"/>
                                          </p:val>
                                        </p:tav>
                                      </p:tavLst>
                                    </p:anim>
                                  </p:childTnLst>
                                </p:cTn>
                              </p:par>
                              <p:par>
                                <p:cTn id="45" presetID="5" presetClass="entr" presetSubtype="10" fill="hold" nodeType="withEffect">
                                  <p:stCondLst>
                                    <p:cond delay="0"/>
                                  </p:stCondLst>
                                  <p:childTnLst>
                                    <p:set>
                                      <p:cBhvr additive="repl">
                                        <p:cTn id="46" dur="1" fill="hold">
                                          <p:stCondLst>
                                            <p:cond delay="0"/>
                                          </p:stCondLst>
                                        </p:cTn>
                                        <p:tgtEl>
                                          <p:spTgt spid="50184"/>
                                        </p:tgtEl>
                                        <p:attrNameLst>
                                          <p:attrName>style.visibility</p:attrName>
                                        </p:attrNameLst>
                                      </p:cBhvr>
                                      <p:to>
                                        <p:strVal val="visible"/>
                                      </p:to>
                                    </p:set>
                                    <p:animEffect transition="in" filter="checkerboard(across)">
                                      <p:cBhvr additive="repl">
                                        <p:cTn id="47" dur="500"/>
                                        <p:tgtEl>
                                          <p:spTgt spid="50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B8FC739B-F24B-9F46-8936-4B558D06AED9}"/>
              </a:ext>
            </a:extLst>
          </p:cNvPr>
          <p:cNvSpPr>
            <a:spLocks noGrp="1" noChangeArrowheads="1"/>
          </p:cNvSpPr>
          <p:nvPr>
            <p:ph type="title"/>
          </p:nvPr>
        </p:nvSpPr>
        <p:spPr>
          <a:xfrm>
            <a:off x="503238" y="184150"/>
            <a:ext cx="9070975" cy="4672013"/>
          </a:xfrm>
          <a:ln/>
        </p:spPr>
        <p:txBody>
          <a:bodyPr/>
          <a:lstStyle/>
          <a:p>
            <a:pPr algn="just">
              <a:lnSpc>
                <a:spcPct val="116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br>
              <a:rPr lang="fr-FR" altLang="fr-FR" sz="3600" b="1" u="sng">
                <a:solidFill>
                  <a:srgbClr val="FF0000"/>
                </a:solidFill>
                <a:latin typeface="Comic Sans MS" panose="030F0902030302020204" pitchFamily="66" charset="0"/>
              </a:rPr>
            </a:br>
            <a:endParaRPr lang="fr-FR" altLang="fr-FR" sz="3600" b="1" u="sng">
              <a:solidFill>
                <a:srgbClr val="FF0000"/>
              </a:solidFill>
              <a:latin typeface="Comic Sans MS" panose="030F0902030302020204" pitchFamily="66" charset="0"/>
            </a:endParaRPr>
          </a:p>
        </p:txBody>
      </p:sp>
      <p:sp>
        <p:nvSpPr>
          <p:cNvPr id="6146" name="Line 2">
            <a:extLst>
              <a:ext uri="{FF2B5EF4-FFF2-40B4-BE49-F238E27FC236}">
                <a16:creationId xmlns:a16="http://schemas.microsoft.com/office/drawing/2014/main" id="{EC3BA44E-43F1-014A-94F5-ADF3D865185F}"/>
              </a:ext>
            </a:extLst>
          </p:cNvPr>
          <p:cNvSpPr>
            <a:spLocks noChangeShapeType="1"/>
          </p:cNvSpPr>
          <p:nvPr/>
        </p:nvSpPr>
        <p:spPr bwMode="auto">
          <a:xfrm>
            <a:off x="360363" y="0"/>
            <a:ext cx="1587" cy="7559675"/>
          </a:xfrm>
          <a:prstGeom prst="line">
            <a:avLst/>
          </a:prstGeom>
          <a:noFill/>
          <a:ln w="36000" cap="flat">
            <a:solidFill>
              <a:srgbClr val="FF33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147" name="Text Box 3">
            <a:extLst>
              <a:ext uri="{FF2B5EF4-FFF2-40B4-BE49-F238E27FC236}">
                <a16:creationId xmlns:a16="http://schemas.microsoft.com/office/drawing/2014/main" id="{E873849C-FE4B-A34D-A0C1-E626273F78C1}"/>
              </a:ext>
            </a:extLst>
          </p:cNvPr>
          <p:cNvSpPr txBox="1">
            <a:spLocks noChangeArrowheads="1"/>
          </p:cNvSpPr>
          <p:nvPr/>
        </p:nvSpPr>
        <p:spPr bwMode="auto">
          <a:xfrm>
            <a:off x="539750" y="38323"/>
            <a:ext cx="9359900" cy="136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50000"/>
              </a:lnSpc>
            </a:pPr>
            <a:r>
              <a:rPr lang="fr-FR" altLang="fr-FR" sz="3600" b="1" u="sng" dirty="0">
                <a:solidFill>
                  <a:srgbClr val="FF0000"/>
                </a:solidFill>
                <a:latin typeface="Comic Sans MS" panose="030F0902030302020204" pitchFamily="66" charset="0"/>
              </a:rPr>
              <a:t>I. Le développement du commerce au Moyen Âge : l'exemple du drap</a:t>
            </a:r>
          </a:p>
        </p:txBody>
      </p:sp>
      <p:sp>
        <p:nvSpPr>
          <p:cNvPr id="6148" name="Text Box 4">
            <a:extLst>
              <a:ext uri="{FF2B5EF4-FFF2-40B4-BE49-F238E27FC236}">
                <a16:creationId xmlns:a16="http://schemas.microsoft.com/office/drawing/2014/main" id="{574DE1C9-28F8-AF4D-8EFA-E74BE089B934}"/>
              </a:ext>
            </a:extLst>
          </p:cNvPr>
          <p:cNvSpPr txBox="1">
            <a:spLocks noChangeArrowheads="1"/>
          </p:cNvSpPr>
          <p:nvPr/>
        </p:nvSpPr>
        <p:spPr bwMode="auto">
          <a:xfrm>
            <a:off x="539750" y="2586038"/>
            <a:ext cx="9359900" cy="198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lnSpc>
                <a:spcPct val="116000"/>
              </a:lnSpc>
            </a:pPr>
            <a:r>
              <a:rPr lang="fr-FR" altLang="fr-FR" sz="2800">
                <a:solidFill>
                  <a:srgbClr val="FF0000"/>
                </a:solidFill>
                <a:latin typeface="Comic Sans MS" panose="030F0902030302020204" pitchFamily="66" charset="0"/>
              </a:rPr>
              <a:t>Définition</a:t>
            </a:r>
          </a:p>
          <a:p>
            <a:pPr algn="just">
              <a:lnSpc>
                <a:spcPct val="174000"/>
              </a:lnSpc>
            </a:pPr>
            <a:r>
              <a:rPr lang="fr-FR" altLang="fr-FR" sz="2800">
                <a:solidFill>
                  <a:srgbClr val="FF0000"/>
                </a:solidFill>
                <a:latin typeface="Comic Sans MS" panose="030F0902030302020204" pitchFamily="66" charset="0"/>
              </a:rPr>
              <a:t>Drap</a:t>
            </a:r>
            <a:r>
              <a:rPr lang="fr-FR" altLang="fr-FR" sz="2800">
                <a:latin typeface="Comic Sans MS" panose="030F0902030302020204" pitchFamily="66" charset="0"/>
              </a:rPr>
              <a:t> </a:t>
            </a:r>
            <a:r>
              <a:rPr lang="fr-FR" altLang="fr-FR" sz="2800">
                <a:solidFill>
                  <a:srgbClr val="0000FF"/>
                </a:solidFill>
                <a:latin typeface="Comic Sans MS" panose="030F0902030302020204" pitchFamily="66" charset="0"/>
              </a:rPr>
              <a:t>: Au Moyen Âge, on appelle « drap » un tissu de laine utilisé pour la fabrication de vêtements.</a:t>
            </a:r>
          </a:p>
        </p:txBody>
      </p:sp>
      <p:sp>
        <p:nvSpPr>
          <p:cNvPr id="6149" name="AutoShape 5">
            <a:extLst>
              <a:ext uri="{FF2B5EF4-FFF2-40B4-BE49-F238E27FC236}">
                <a16:creationId xmlns:a16="http://schemas.microsoft.com/office/drawing/2014/main" id="{6B54635D-BC11-B64C-9A21-50D50F46CD4D}"/>
              </a:ext>
            </a:extLst>
          </p:cNvPr>
          <p:cNvSpPr>
            <a:spLocks noChangeArrowheads="1"/>
          </p:cNvSpPr>
          <p:nvPr/>
        </p:nvSpPr>
        <p:spPr bwMode="auto">
          <a:xfrm>
            <a:off x="5832400" y="324073"/>
            <a:ext cx="2339975"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6150" name="AutoShape 6">
            <a:extLst>
              <a:ext uri="{FF2B5EF4-FFF2-40B4-BE49-F238E27FC236}">
                <a16:creationId xmlns:a16="http://schemas.microsoft.com/office/drawing/2014/main" id="{B98921A5-D21E-5242-AFCE-032B33F42836}"/>
              </a:ext>
            </a:extLst>
          </p:cNvPr>
          <p:cNvSpPr>
            <a:spLocks noChangeArrowheads="1"/>
          </p:cNvSpPr>
          <p:nvPr/>
        </p:nvSpPr>
        <p:spPr bwMode="auto">
          <a:xfrm>
            <a:off x="6336456" y="1133698"/>
            <a:ext cx="1187450"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6151" name="AutoShape 7">
            <a:extLst>
              <a:ext uri="{FF2B5EF4-FFF2-40B4-BE49-F238E27FC236}">
                <a16:creationId xmlns:a16="http://schemas.microsoft.com/office/drawing/2014/main" id="{3B5D5117-83FE-0749-A49F-C42D3423127F}"/>
              </a:ext>
            </a:extLst>
          </p:cNvPr>
          <p:cNvSpPr>
            <a:spLocks noChangeArrowheads="1"/>
          </p:cNvSpPr>
          <p:nvPr/>
        </p:nvSpPr>
        <p:spPr bwMode="auto">
          <a:xfrm>
            <a:off x="8459788" y="3311525"/>
            <a:ext cx="900112"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6152" name="AutoShape 8">
            <a:extLst>
              <a:ext uri="{FF2B5EF4-FFF2-40B4-BE49-F238E27FC236}">
                <a16:creationId xmlns:a16="http://schemas.microsoft.com/office/drawing/2014/main" id="{65F8B21A-7330-BC41-A0B3-62B49559F745}"/>
              </a:ext>
            </a:extLst>
          </p:cNvPr>
          <p:cNvSpPr>
            <a:spLocks noChangeArrowheads="1"/>
          </p:cNvSpPr>
          <p:nvPr/>
        </p:nvSpPr>
        <p:spPr bwMode="auto">
          <a:xfrm>
            <a:off x="468313" y="4068763"/>
            <a:ext cx="900112"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6153" name="AutoShape 9">
            <a:extLst>
              <a:ext uri="{FF2B5EF4-FFF2-40B4-BE49-F238E27FC236}">
                <a16:creationId xmlns:a16="http://schemas.microsoft.com/office/drawing/2014/main" id="{0FAF4292-69A3-7B41-B424-6F1780FA1823}"/>
              </a:ext>
            </a:extLst>
          </p:cNvPr>
          <p:cNvSpPr>
            <a:spLocks noChangeArrowheads="1"/>
          </p:cNvSpPr>
          <p:nvPr/>
        </p:nvSpPr>
        <p:spPr bwMode="auto">
          <a:xfrm>
            <a:off x="6156325" y="4068763"/>
            <a:ext cx="2124075"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a:extLst>
              <a:ext uri="{FF2B5EF4-FFF2-40B4-BE49-F238E27FC236}">
                <a16:creationId xmlns:a16="http://schemas.microsoft.com/office/drawing/2014/main" id="{B133249D-39BD-BA46-8804-0DA743D8F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8" y="3959225"/>
            <a:ext cx="4424362" cy="3092450"/>
          </a:xfrm>
          <a:prstGeom prst="rect">
            <a:avLst/>
          </a:prstGeom>
          <a:noFill/>
          <a:ln w="18000" cap="flat">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02" name="Picture 2">
            <a:extLst>
              <a:ext uri="{FF2B5EF4-FFF2-40B4-BE49-F238E27FC236}">
                <a16:creationId xmlns:a16="http://schemas.microsoft.com/office/drawing/2014/main" id="{B2C7033D-FCEA-4D46-AD77-D8865D9B74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7325" y="287338"/>
            <a:ext cx="5722938" cy="2700337"/>
          </a:xfrm>
          <a:prstGeom prst="rect">
            <a:avLst/>
          </a:prstGeom>
          <a:noFill/>
          <a:ln w="18000" cap="flat">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03" name="Picture 3">
            <a:extLst>
              <a:ext uri="{FF2B5EF4-FFF2-40B4-BE49-F238E27FC236}">
                <a16:creationId xmlns:a16="http://schemas.microsoft.com/office/drawing/2014/main" id="{277CD283-758D-3349-974B-983F5D1928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00" y="3779838"/>
            <a:ext cx="4603750" cy="3476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4" name="Text Box 4">
            <a:extLst>
              <a:ext uri="{FF2B5EF4-FFF2-40B4-BE49-F238E27FC236}">
                <a16:creationId xmlns:a16="http://schemas.microsoft.com/office/drawing/2014/main" id="{E39CCD1D-5A72-1B49-8B2E-F828B713CEF4}"/>
              </a:ext>
            </a:extLst>
          </p:cNvPr>
          <p:cNvSpPr txBox="1">
            <a:spLocks noChangeArrowheads="1"/>
          </p:cNvSpPr>
          <p:nvPr/>
        </p:nvSpPr>
        <p:spPr bwMode="auto">
          <a:xfrm>
            <a:off x="179388" y="360363"/>
            <a:ext cx="3600450" cy="2957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b="1" dirty="0">
                <a:latin typeface="Comic Sans MS" panose="030F0902030302020204" pitchFamily="66" charset="0"/>
              </a:rPr>
              <a:t>Cathédrale de Reims</a:t>
            </a:r>
          </a:p>
          <a:p>
            <a:pPr algn="just">
              <a:lnSpc>
                <a:spcPct val="116000"/>
              </a:lnSpc>
            </a:pPr>
            <a:endParaRPr lang="fr-FR" altLang="fr-FR" dirty="0">
              <a:latin typeface="Comic Sans MS" panose="030F0902030302020204" pitchFamily="66" charset="0"/>
            </a:endParaRPr>
          </a:p>
          <a:p>
            <a:pPr>
              <a:lnSpc>
                <a:spcPct val="116000"/>
              </a:lnSpc>
            </a:pPr>
            <a:r>
              <a:rPr lang="fr-FR" altLang="fr-FR" dirty="0">
                <a:latin typeface="Comic Sans MS" panose="030F0902030302020204" pitchFamily="66" charset="0"/>
              </a:rPr>
              <a:t>1 : Galerie des rois, en hauteur</a:t>
            </a:r>
          </a:p>
          <a:p>
            <a:pPr algn="just">
              <a:lnSpc>
                <a:spcPct val="116000"/>
              </a:lnSpc>
            </a:pPr>
            <a:endParaRPr lang="fr-FR" altLang="fr-FR" dirty="0">
              <a:latin typeface="Comic Sans MS" panose="030F0902030302020204" pitchFamily="66" charset="0"/>
            </a:endParaRPr>
          </a:p>
          <a:p>
            <a:pPr>
              <a:lnSpc>
                <a:spcPct val="116000"/>
              </a:lnSpc>
            </a:pPr>
            <a:r>
              <a:rPr lang="fr-FR" altLang="fr-FR" dirty="0">
                <a:latin typeface="Comic Sans MS" panose="030F0902030302020204" pitchFamily="66" charset="0"/>
              </a:rPr>
              <a:t>2 : Statues entourant les portails</a:t>
            </a:r>
          </a:p>
          <a:p>
            <a:pPr algn="just">
              <a:lnSpc>
                <a:spcPct val="116000"/>
              </a:lnSpc>
            </a:pPr>
            <a:endParaRPr lang="fr-FR" altLang="fr-FR" dirty="0">
              <a:latin typeface="Comic Sans MS" panose="030F0902030302020204" pitchFamily="66" charset="0"/>
            </a:endParaRPr>
          </a:p>
          <a:p>
            <a:pPr>
              <a:lnSpc>
                <a:spcPct val="116000"/>
              </a:lnSpc>
            </a:pPr>
            <a:r>
              <a:rPr lang="fr-FR" altLang="fr-FR" dirty="0">
                <a:latin typeface="Comic Sans MS" panose="030F0902030302020204" pitchFamily="66" charset="0"/>
              </a:rPr>
              <a:t>3 : Triomphe de la Vierge, au-dessus du portail principal</a:t>
            </a:r>
          </a:p>
        </p:txBody>
      </p:sp>
      <p:sp>
        <p:nvSpPr>
          <p:cNvPr id="51205" name="Text Box 5">
            <a:extLst>
              <a:ext uri="{FF2B5EF4-FFF2-40B4-BE49-F238E27FC236}">
                <a16:creationId xmlns:a16="http://schemas.microsoft.com/office/drawing/2014/main" id="{5482D5E8-55C0-1848-928B-3D8C2EC5F7D5}"/>
              </a:ext>
            </a:extLst>
          </p:cNvPr>
          <p:cNvSpPr txBox="1">
            <a:spLocks noChangeArrowheads="1"/>
          </p:cNvSpPr>
          <p:nvPr/>
        </p:nvSpPr>
        <p:spPr bwMode="auto">
          <a:xfrm>
            <a:off x="5219700" y="7199313"/>
            <a:ext cx="539750"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76" rIns="90000" bIns="45000"/>
          <a:lstStyle/>
          <a:p>
            <a:r>
              <a:rPr lang="fr-FR" altLang="fr-FR" b="1">
                <a:solidFill>
                  <a:srgbClr val="FF0000"/>
                </a:solidFill>
              </a:rPr>
              <a:t>3</a:t>
            </a:r>
          </a:p>
        </p:txBody>
      </p:sp>
      <p:sp>
        <p:nvSpPr>
          <p:cNvPr id="51206" name="Text Box 6">
            <a:extLst>
              <a:ext uri="{FF2B5EF4-FFF2-40B4-BE49-F238E27FC236}">
                <a16:creationId xmlns:a16="http://schemas.microsoft.com/office/drawing/2014/main" id="{881753BB-CC0E-B448-B487-379451A7EA66}"/>
              </a:ext>
            </a:extLst>
          </p:cNvPr>
          <p:cNvSpPr txBox="1">
            <a:spLocks noChangeArrowheads="1"/>
          </p:cNvSpPr>
          <p:nvPr/>
        </p:nvSpPr>
        <p:spPr bwMode="auto">
          <a:xfrm>
            <a:off x="215900" y="7034213"/>
            <a:ext cx="539750"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76" rIns="90000" bIns="45000"/>
          <a:lstStyle/>
          <a:p>
            <a:r>
              <a:rPr lang="fr-FR" altLang="fr-FR" b="1">
                <a:solidFill>
                  <a:srgbClr val="FF0000"/>
                </a:solidFill>
              </a:rPr>
              <a:t>2</a:t>
            </a:r>
          </a:p>
        </p:txBody>
      </p:sp>
      <p:sp>
        <p:nvSpPr>
          <p:cNvPr id="51207" name="Text Box 7">
            <a:extLst>
              <a:ext uri="{FF2B5EF4-FFF2-40B4-BE49-F238E27FC236}">
                <a16:creationId xmlns:a16="http://schemas.microsoft.com/office/drawing/2014/main" id="{EBDC45D7-4C96-EB47-B566-4444580B2E33}"/>
              </a:ext>
            </a:extLst>
          </p:cNvPr>
          <p:cNvSpPr txBox="1">
            <a:spLocks noChangeArrowheads="1"/>
          </p:cNvSpPr>
          <p:nvPr/>
        </p:nvSpPr>
        <p:spPr bwMode="auto">
          <a:xfrm>
            <a:off x="3959225" y="3001963"/>
            <a:ext cx="539750" cy="34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76" rIns="90000" bIns="45000"/>
          <a:lstStyle/>
          <a:p>
            <a:r>
              <a:rPr lang="fr-FR" altLang="fr-FR" b="1">
                <a:solidFill>
                  <a:srgbClr val="FF0000"/>
                </a:solidFill>
              </a:rPr>
              <a:t>1</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1">
            <a:extLst>
              <a:ext uri="{FF2B5EF4-FFF2-40B4-BE49-F238E27FC236}">
                <a16:creationId xmlns:a16="http://schemas.microsoft.com/office/drawing/2014/main" id="{F247FF7E-396F-0E47-A8BB-A38A56CEF923}"/>
              </a:ext>
            </a:extLst>
          </p:cNvPr>
          <p:cNvSpPr txBox="1">
            <a:spLocks noChangeArrowheads="1"/>
          </p:cNvSpPr>
          <p:nvPr/>
        </p:nvSpPr>
        <p:spPr bwMode="auto">
          <a:xfrm>
            <a:off x="503238" y="173038"/>
            <a:ext cx="9070975" cy="2268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lnSpc>
                <a:spcPct val="116000"/>
              </a:lnSpc>
            </a:pPr>
            <a:r>
              <a:rPr lang="fr-FR" altLang="fr-FR" sz="3200">
                <a:solidFill>
                  <a:srgbClr val="FF0000"/>
                </a:solidFill>
                <a:latin typeface="Comic Sans MS" panose="030F0902030302020204" pitchFamily="66" charset="0"/>
              </a:rPr>
              <a:t>Définition :</a:t>
            </a:r>
          </a:p>
          <a:p>
            <a:pPr algn="just">
              <a:lnSpc>
                <a:spcPct val="174000"/>
              </a:lnSpc>
            </a:pPr>
            <a:r>
              <a:rPr lang="fr-FR" altLang="fr-FR" sz="3200">
                <a:solidFill>
                  <a:srgbClr val="FF0000"/>
                </a:solidFill>
                <a:latin typeface="Comic Sans MS" panose="030F0902030302020204" pitchFamily="66" charset="0"/>
              </a:rPr>
              <a:t>Rosace</a:t>
            </a:r>
            <a:r>
              <a:rPr lang="fr-FR" altLang="fr-FR" sz="3200">
                <a:latin typeface="Comic Sans MS" panose="030F0902030302020204" pitchFamily="66" charset="0"/>
              </a:rPr>
              <a:t> </a:t>
            </a:r>
            <a:r>
              <a:rPr lang="fr-FR" altLang="fr-FR" sz="3200">
                <a:solidFill>
                  <a:srgbClr val="0000FF"/>
                </a:solidFill>
                <a:latin typeface="Comic Sans MS" panose="030F0902030302020204" pitchFamily="66" charset="0"/>
              </a:rPr>
              <a:t>: grande ouverture de forme circulaire ornée de vitraux.</a:t>
            </a:r>
          </a:p>
        </p:txBody>
      </p:sp>
      <p:pic>
        <p:nvPicPr>
          <p:cNvPr id="52226" name="Picture 2">
            <a:extLst>
              <a:ext uri="{FF2B5EF4-FFF2-40B4-BE49-F238E27FC236}">
                <a16:creationId xmlns:a16="http://schemas.microsoft.com/office/drawing/2014/main" id="{566CBEC3-88AB-9045-8DF3-E87ACFB9B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2700338"/>
            <a:ext cx="3959225" cy="4344987"/>
          </a:xfrm>
          <a:prstGeom prst="rect">
            <a:avLst/>
          </a:prstGeom>
          <a:noFill/>
          <a:ln w="18000" cap="flat">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27" name="Line 3">
            <a:extLst>
              <a:ext uri="{FF2B5EF4-FFF2-40B4-BE49-F238E27FC236}">
                <a16:creationId xmlns:a16="http://schemas.microsoft.com/office/drawing/2014/main" id="{9A963F5A-57A3-9F45-9D0E-50D3EB311CBC}"/>
              </a:ext>
            </a:extLst>
          </p:cNvPr>
          <p:cNvSpPr>
            <a:spLocks noChangeShapeType="1"/>
          </p:cNvSpPr>
          <p:nvPr/>
        </p:nvSpPr>
        <p:spPr bwMode="auto">
          <a:xfrm>
            <a:off x="2879725" y="4679950"/>
            <a:ext cx="2087563" cy="1588"/>
          </a:xfrm>
          <a:prstGeom prst="line">
            <a:avLst/>
          </a:prstGeom>
          <a:noFill/>
          <a:ln w="36000" cap="flat">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pic>
        <p:nvPicPr>
          <p:cNvPr id="52228" name="Picture 4">
            <a:extLst>
              <a:ext uri="{FF2B5EF4-FFF2-40B4-BE49-F238E27FC236}">
                <a16:creationId xmlns:a16="http://schemas.microsoft.com/office/drawing/2014/main" id="{1029FBFC-83C7-884F-B8F3-42B39BBE32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25" y="2390775"/>
            <a:ext cx="4538663" cy="4629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29" name="Oval 5">
            <a:extLst>
              <a:ext uri="{FF2B5EF4-FFF2-40B4-BE49-F238E27FC236}">
                <a16:creationId xmlns:a16="http://schemas.microsoft.com/office/drawing/2014/main" id="{5AE43014-A149-C94F-8D47-1B1EABE107B8}"/>
              </a:ext>
            </a:extLst>
          </p:cNvPr>
          <p:cNvSpPr>
            <a:spLocks noChangeArrowheads="1"/>
          </p:cNvSpPr>
          <p:nvPr/>
        </p:nvSpPr>
        <p:spPr bwMode="auto">
          <a:xfrm>
            <a:off x="1944688" y="4211638"/>
            <a:ext cx="900112" cy="900112"/>
          </a:xfrm>
          <a:prstGeom prst="ellipse">
            <a:avLst/>
          </a:prstGeom>
          <a:noFill/>
          <a:ln w="3600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2230" name="AutoShape 6">
            <a:extLst>
              <a:ext uri="{FF2B5EF4-FFF2-40B4-BE49-F238E27FC236}">
                <a16:creationId xmlns:a16="http://schemas.microsoft.com/office/drawing/2014/main" id="{95792367-D70A-9E4C-AAB5-DF89F976016C}"/>
              </a:ext>
            </a:extLst>
          </p:cNvPr>
          <p:cNvSpPr>
            <a:spLocks noChangeArrowheads="1"/>
          </p:cNvSpPr>
          <p:nvPr/>
        </p:nvSpPr>
        <p:spPr bwMode="auto">
          <a:xfrm>
            <a:off x="3671888" y="1044575"/>
            <a:ext cx="2052637"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2231" name="AutoShape 7">
            <a:extLst>
              <a:ext uri="{FF2B5EF4-FFF2-40B4-BE49-F238E27FC236}">
                <a16:creationId xmlns:a16="http://schemas.microsoft.com/office/drawing/2014/main" id="{F42399A8-BBA7-D047-9DF4-B6D06719121B}"/>
              </a:ext>
            </a:extLst>
          </p:cNvPr>
          <p:cNvSpPr>
            <a:spLocks noChangeArrowheads="1"/>
          </p:cNvSpPr>
          <p:nvPr/>
        </p:nvSpPr>
        <p:spPr bwMode="auto">
          <a:xfrm>
            <a:off x="7667625" y="1079500"/>
            <a:ext cx="2052638"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2232" name="AutoShape 8">
            <a:extLst>
              <a:ext uri="{FF2B5EF4-FFF2-40B4-BE49-F238E27FC236}">
                <a16:creationId xmlns:a16="http://schemas.microsoft.com/office/drawing/2014/main" id="{E74BC4EF-41CA-1444-A064-AD70D4501C24}"/>
              </a:ext>
            </a:extLst>
          </p:cNvPr>
          <p:cNvSpPr>
            <a:spLocks noChangeArrowheads="1"/>
          </p:cNvSpPr>
          <p:nvPr/>
        </p:nvSpPr>
        <p:spPr bwMode="auto">
          <a:xfrm>
            <a:off x="2195513" y="1944688"/>
            <a:ext cx="1763712"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a:extLst>
              <a:ext uri="{FF2B5EF4-FFF2-40B4-BE49-F238E27FC236}">
                <a16:creationId xmlns:a16="http://schemas.microsoft.com/office/drawing/2014/main" id="{5EEB1A20-E45D-2542-8D4B-3983F1B21D86}"/>
              </a:ext>
            </a:extLst>
          </p:cNvPr>
          <p:cNvSpPr txBox="1">
            <a:spLocks noChangeArrowheads="1"/>
          </p:cNvSpPr>
          <p:nvPr/>
        </p:nvSpPr>
        <p:spPr bwMode="auto">
          <a:xfrm>
            <a:off x="5940425" y="900113"/>
            <a:ext cx="3600450"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4404" rIns="90000" bIns="45000"/>
          <a:lstStyle>
            <a:lvl1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r>
              <a:rPr lang="fr-FR" altLang="fr-FR" sz="2200"/>
              <a:t>A : </a:t>
            </a:r>
            <a:r>
              <a:rPr lang="fr-FR" altLang="fr-FR" sz="2200">
                <a:solidFill>
                  <a:srgbClr val="0000FF"/>
                </a:solidFill>
              </a:rPr>
              <a:t>Rosace</a:t>
            </a:r>
          </a:p>
        </p:txBody>
      </p:sp>
      <p:sp>
        <p:nvSpPr>
          <p:cNvPr id="53251" name="Text Box 3">
            <a:extLst>
              <a:ext uri="{FF2B5EF4-FFF2-40B4-BE49-F238E27FC236}">
                <a16:creationId xmlns:a16="http://schemas.microsoft.com/office/drawing/2014/main" id="{90F7F7C4-C800-D047-9C22-3BFE6769F726}"/>
              </a:ext>
            </a:extLst>
          </p:cNvPr>
          <p:cNvSpPr txBox="1">
            <a:spLocks noChangeArrowheads="1"/>
          </p:cNvSpPr>
          <p:nvPr/>
        </p:nvSpPr>
        <p:spPr bwMode="auto">
          <a:xfrm>
            <a:off x="5940425" y="1331913"/>
            <a:ext cx="3600450"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4404" rIns="90000" bIns="45000"/>
          <a:lstStyle>
            <a:lvl1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r>
              <a:rPr lang="fr-FR" altLang="fr-FR" sz="2200" dirty="0"/>
              <a:t>B : </a:t>
            </a:r>
            <a:r>
              <a:rPr lang="fr-FR" altLang="fr-FR" sz="2200" dirty="0">
                <a:solidFill>
                  <a:srgbClr val="0000FF"/>
                </a:solidFill>
              </a:rPr>
              <a:t>Croisée d' ogives</a:t>
            </a:r>
          </a:p>
        </p:txBody>
      </p:sp>
      <p:sp>
        <p:nvSpPr>
          <p:cNvPr id="53252" name="Text Box 4">
            <a:extLst>
              <a:ext uri="{FF2B5EF4-FFF2-40B4-BE49-F238E27FC236}">
                <a16:creationId xmlns:a16="http://schemas.microsoft.com/office/drawing/2014/main" id="{17C1DE9D-E2ED-A848-8235-3B3C602FF8B8}"/>
              </a:ext>
            </a:extLst>
          </p:cNvPr>
          <p:cNvSpPr txBox="1">
            <a:spLocks noChangeArrowheads="1"/>
          </p:cNvSpPr>
          <p:nvPr/>
        </p:nvSpPr>
        <p:spPr bwMode="auto">
          <a:xfrm>
            <a:off x="5940424" y="1800225"/>
            <a:ext cx="3780407"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4404" rIns="90000" bIns="45000"/>
          <a:lstStyle>
            <a:lvl1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r>
              <a:rPr lang="fr-FR" altLang="fr-FR" sz="2200" dirty="0"/>
              <a:t>C : </a:t>
            </a:r>
            <a:r>
              <a:rPr lang="fr-FR" altLang="fr-FR" sz="2200" dirty="0">
                <a:solidFill>
                  <a:srgbClr val="0000FF"/>
                </a:solidFill>
              </a:rPr>
              <a:t>Nombreuses ouvertures</a:t>
            </a:r>
          </a:p>
        </p:txBody>
      </p:sp>
      <p:sp>
        <p:nvSpPr>
          <p:cNvPr id="53253" name="Text Box 5">
            <a:extLst>
              <a:ext uri="{FF2B5EF4-FFF2-40B4-BE49-F238E27FC236}">
                <a16:creationId xmlns:a16="http://schemas.microsoft.com/office/drawing/2014/main" id="{572150E4-78A0-A94E-BF74-82460E5AF8B7}"/>
              </a:ext>
            </a:extLst>
          </p:cNvPr>
          <p:cNvSpPr txBox="1">
            <a:spLocks noChangeArrowheads="1"/>
          </p:cNvSpPr>
          <p:nvPr/>
        </p:nvSpPr>
        <p:spPr bwMode="auto">
          <a:xfrm>
            <a:off x="5940425" y="2197100"/>
            <a:ext cx="3600450"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4404" rIns="90000" bIns="45000"/>
          <a:lstStyle>
            <a:lvl1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r>
              <a:rPr lang="fr-FR" altLang="fr-FR" sz="2200"/>
              <a:t>D : </a:t>
            </a:r>
            <a:r>
              <a:rPr lang="fr-FR" altLang="fr-FR" sz="2200">
                <a:solidFill>
                  <a:srgbClr val="0000FF"/>
                </a:solidFill>
              </a:rPr>
              <a:t>Arc brisé</a:t>
            </a:r>
          </a:p>
        </p:txBody>
      </p:sp>
      <p:sp>
        <p:nvSpPr>
          <p:cNvPr id="53254" name="AutoShape 6">
            <a:extLst>
              <a:ext uri="{FF2B5EF4-FFF2-40B4-BE49-F238E27FC236}">
                <a16:creationId xmlns:a16="http://schemas.microsoft.com/office/drawing/2014/main" id="{CD1FE966-B45F-E740-BD8C-5638AF393CEE}"/>
              </a:ext>
            </a:extLst>
          </p:cNvPr>
          <p:cNvSpPr>
            <a:spLocks noChangeArrowheads="1"/>
          </p:cNvSpPr>
          <p:nvPr/>
        </p:nvSpPr>
        <p:spPr bwMode="auto">
          <a:xfrm>
            <a:off x="6408738" y="900113"/>
            <a:ext cx="1331912" cy="360362"/>
          </a:xfrm>
          <a:prstGeom prst="roundRect">
            <a:avLst>
              <a:gd name="adj" fmla="val 440"/>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3255" name="AutoShape 7">
            <a:extLst>
              <a:ext uri="{FF2B5EF4-FFF2-40B4-BE49-F238E27FC236}">
                <a16:creationId xmlns:a16="http://schemas.microsoft.com/office/drawing/2014/main" id="{97E1C009-3C64-3640-8716-9A3EB7A592BC}"/>
              </a:ext>
            </a:extLst>
          </p:cNvPr>
          <p:cNvSpPr>
            <a:spLocks noChangeArrowheads="1"/>
          </p:cNvSpPr>
          <p:nvPr/>
        </p:nvSpPr>
        <p:spPr bwMode="auto">
          <a:xfrm>
            <a:off x="7704138" y="1368425"/>
            <a:ext cx="1079500" cy="360363"/>
          </a:xfrm>
          <a:prstGeom prst="roundRect">
            <a:avLst>
              <a:gd name="adj" fmla="val 440"/>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3256" name="AutoShape 8">
            <a:extLst>
              <a:ext uri="{FF2B5EF4-FFF2-40B4-BE49-F238E27FC236}">
                <a16:creationId xmlns:a16="http://schemas.microsoft.com/office/drawing/2014/main" id="{CDA7793B-FDEF-994F-8783-7D80315A8BF5}"/>
              </a:ext>
            </a:extLst>
          </p:cNvPr>
          <p:cNvSpPr>
            <a:spLocks noChangeArrowheads="1"/>
          </p:cNvSpPr>
          <p:nvPr/>
        </p:nvSpPr>
        <p:spPr bwMode="auto">
          <a:xfrm>
            <a:off x="8064500" y="1800225"/>
            <a:ext cx="1476375" cy="360363"/>
          </a:xfrm>
          <a:prstGeom prst="roundRect">
            <a:avLst>
              <a:gd name="adj" fmla="val 440"/>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3257" name="AutoShape 9">
            <a:extLst>
              <a:ext uri="{FF2B5EF4-FFF2-40B4-BE49-F238E27FC236}">
                <a16:creationId xmlns:a16="http://schemas.microsoft.com/office/drawing/2014/main" id="{1884D7A9-8525-A048-8EBA-C3CAED45827D}"/>
              </a:ext>
            </a:extLst>
          </p:cNvPr>
          <p:cNvSpPr>
            <a:spLocks noChangeArrowheads="1"/>
          </p:cNvSpPr>
          <p:nvPr/>
        </p:nvSpPr>
        <p:spPr bwMode="auto">
          <a:xfrm>
            <a:off x="6408739" y="2232025"/>
            <a:ext cx="1331912" cy="360363"/>
          </a:xfrm>
          <a:prstGeom prst="roundRect">
            <a:avLst>
              <a:gd name="adj" fmla="val 440"/>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pic>
        <p:nvPicPr>
          <p:cNvPr id="3" name="Image 2">
            <a:extLst>
              <a:ext uri="{FF2B5EF4-FFF2-40B4-BE49-F238E27FC236}">
                <a16:creationId xmlns:a16="http://schemas.microsoft.com/office/drawing/2014/main" id="{B08B4A70-4741-CD90-703D-C07CEBDD015A}"/>
              </a:ext>
            </a:extLst>
          </p:cNvPr>
          <p:cNvPicPr>
            <a:picLocks noChangeAspect="1"/>
          </p:cNvPicPr>
          <p:nvPr/>
        </p:nvPicPr>
        <p:blipFill>
          <a:blip r:embed="rId3"/>
          <a:stretch>
            <a:fillRect/>
          </a:stretch>
        </p:blipFill>
        <p:spPr>
          <a:xfrm>
            <a:off x="665047" y="1080294"/>
            <a:ext cx="4364939" cy="5219998"/>
          </a:xfrm>
          <a:prstGeom prst="rect">
            <a:avLst/>
          </a:prstGeom>
          <a:ln>
            <a:solidFill>
              <a:schemeClr val="tx1"/>
            </a:solidFill>
          </a:ln>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53250"/>
                                        </p:tgtEl>
                                        <p:attrNameLst>
                                          <p:attrName>style.visibility</p:attrName>
                                        </p:attrNameLst>
                                      </p:cBhvr>
                                      <p:to>
                                        <p:strVal val="visible"/>
                                      </p:to>
                                    </p:set>
                                    <p:anim calcmode="lin" valueType="num">
                                      <p:cBhvr additive="repl">
                                        <p:cTn id="7" dur="500" fill="hold"/>
                                        <p:tgtEl>
                                          <p:spTgt spid="53250"/>
                                        </p:tgtEl>
                                        <p:attrNameLst>
                                          <p:attrName>ppt_x</p:attrName>
                                        </p:attrNameLst>
                                      </p:cBhvr>
                                      <p:tavLst>
                                        <p:tav tm="100000">
                                          <p:val>
                                            <p:strVal val="#ppt_x"/>
                                          </p:val>
                                        </p:tav>
                                        <p:tav>
                                          <p:val>
                                            <p:strVal val="#ppt_x"/>
                                          </p:val>
                                        </p:tav>
                                      </p:tavLst>
                                    </p:anim>
                                    <p:anim calcmode="lin" valueType="num">
                                      <p:cBhvr additive="repl">
                                        <p:cTn id="8" dur="500" fill="hold"/>
                                        <p:tgtEl>
                                          <p:spTgt spid="53250"/>
                                        </p:tgtEl>
                                        <p:attrNameLst>
                                          <p:attrName>ppt_y</p:attrName>
                                        </p:attrNameLst>
                                      </p:cBhvr>
                                      <p:tavLst>
                                        <p:tav tm="100000">
                                          <p:val>
                                            <p:strVal val="1+#ppt_h/2"/>
                                          </p:val>
                                        </p:tav>
                                        <p:tav>
                                          <p:val>
                                            <p:strVal val="#ppt_y"/>
                                          </p:val>
                                        </p:tav>
                                      </p:tavLst>
                                    </p:anim>
                                  </p:childTnLst>
                                </p:cTn>
                              </p:par>
                              <p:par>
                                <p:cTn id="9" presetID="5" presetClass="entr" presetSubtype="10" fill="hold" nodeType="withEffect">
                                  <p:stCondLst>
                                    <p:cond delay="0"/>
                                  </p:stCondLst>
                                  <p:childTnLst>
                                    <p:set>
                                      <p:cBhvr additive="repl">
                                        <p:cTn id="10" dur="1" fill="hold">
                                          <p:stCondLst>
                                            <p:cond delay="0"/>
                                          </p:stCondLst>
                                        </p:cTn>
                                        <p:tgtEl>
                                          <p:spTgt spid="53254"/>
                                        </p:tgtEl>
                                        <p:attrNameLst>
                                          <p:attrName>style.visibility</p:attrName>
                                        </p:attrNameLst>
                                      </p:cBhvr>
                                      <p:to>
                                        <p:strVal val="visible"/>
                                      </p:to>
                                    </p:set>
                                    <p:animEffect transition="in" filter="checkerboard(across)">
                                      <p:cBhvr additive="repl">
                                        <p:cTn id="11" dur="500"/>
                                        <p:tgtEl>
                                          <p:spTgt spid="5325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nodeType="clickEffect">
                                  <p:stCondLst>
                                    <p:cond delay="0"/>
                                  </p:stCondLst>
                                  <p:childTnLst>
                                    <p:set>
                                      <p:cBhvr additive="repl">
                                        <p:cTn id="15" dur="1" fill="hold">
                                          <p:stCondLst>
                                            <p:cond delay="0"/>
                                          </p:stCondLst>
                                        </p:cTn>
                                        <p:tgtEl>
                                          <p:spTgt spid="53251"/>
                                        </p:tgtEl>
                                        <p:attrNameLst>
                                          <p:attrName>style.visibility</p:attrName>
                                        </p:attrNameLst>
                                      </p:cBhvr>
                                      <p:to>
                                        <p:strVal val="visible"/>
                                      </p:to>
                                    </p:set>
                                    <p:anim calcmode="lin" valueType="num">
                                      <p:cBhvr additive="repl">
                                        <p:cTn id="16" dur="500" fill="hold"/>
                                        <p:tgtEl>
                                          <p:spTgt spid="53251"/>
                                        </p:tgtEl>
                                        <p:attrNameLst>
                                          <p:attrName>ppt_x</p:attrName>
                                        </p:attrNameLst>
                                      </p:cBhvr>
                                      <p:tavLst>
                                        <p:tav tm="100000">
                                          <p:val>
                                            <p:strVal val="#ppt_x"/>
                                          </p:val>
                                        </p:tav>
                                        <p:tav>
                                          <p:val>
                                            <p:strVal val="#ppt_x"/>
                                          </p:val>
                                        </p:tav>
                                      </p:tavLst>
                                    </p:anim>
                                    <p:anim calcmode="lin" valueType="num">
                                      <p:cBhvr additive="repl">
                                        <p:cTn id="17" dur="500" fill="hold"/>
                                        <p:tgtEl>
                                          <p:spTgt spid="53251"/>
                                        </p:tgtEl>
                                        <p:attrNameLst>
                                          <p:attrName>ppt_y</p:attrName>
                                        </p:attrNameLst>
                                      </p:cBhvr>
                                      <p:tavLst>
                                        <p:tav tm="100000">
                                          <p:val>
                                            <p:strVal val="1+#ppt_h/2"/>
                                          </p:val>
                                        </p:tav>
                                        <p:tav>
                                          <p:val>
                                            <p:strVal val="#ppt_y"/>
                                          </p:val>
                                        </p:tav>
                                      </p:tavLst>
                                    </p:anim>
                                  </p:childTnLst>
                                </p:cTn>
                              </p:par>
                              <p:par>
                                <p:cTn id="18" presetID="5" presetClass="entr" presetSubtype="10" fill="hold" nodeType="withEffect">
                                  <p:stCondLst>
                                    <p:cond delay="0"/>
                                  </p:stCondLst>
                                  <p:childTnLst>
                                    <p:set>
                                      <p:cBhvr additive="repl">
                                        <p:cTn id="19" dur="1" fill="hold">
                                          <p:stCondLst>
                                            <p:cond delay="0"/>
                                          </p:stCondLst>
                                        </p:cTn>
                                        <p:tgtEl>
                                          <p:spTgt spid="53255"/>
                                        </p:tgtEl>
                                        <p:attrNameLst>
                                          <p:attrName>style.visibility</p:attrName>
                                        </p:attrNameLst>
                                      </p:cBhvr>
                                      <p:to>
                                        <p:strVal val="visible"/>
                                      </p:to>
                                    </p:set>
                                    <p:animEffect transition="in" filter="checkerboard(across)">
                                      <p:cBhvr additive="repl">
                                        <p:cTn id="20" dur="500"/>
                                        <p:tgtEl>
                                          <p:spTgt spid="5325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additive="repl">
                                        <p:cTn id="24" dur="1" fill="hold">
                                          <p:stCondLst>
                                            <p:cond delay="0"/>
                                          </p:stCondLst>
                                        </p:cTn>
                                        <p:tgtEl>
                                          <p:spTgt spid="53252"/>
                                        </p:tgtEl>
                                        <p:attrNameLst>
                                          <p:attrName>style.visibility</p:attrName>
                                        </p:attrNameLst>
                                      </p:cBhvr>
                                      <p:to>
                                        <p:strVal val="visible"/>
                                      </p:to>
                                    </p:set>
                                    <p:anim calcmode="lin" valueType="num">
                                      <p:cBhvr additive="repl">
                                        <p:cTn id="25" dur="500" fill="hold"/>
                                        <p:tgtEl>
                                          <p:spTgt spid="53252"/>
                                        </p:tgtEl>
                                        <p:attrNameLst>
                                          <p:attrName>ppt_x</p:attrName>
                                        </p:attrNameLst>
                                      </p:cBhvr>
                                      <p:tavLst>
                                        <p:tav tm="100000">
                                          <p:val>
                                            <p:strVal val="#ppt_x"/>
                                          </p:val>
                                        </p:tav>
                                        <p:tav>
                                          <p:val>
                                            <p:strVal val="#ppt_x"/>
                                          </p:val>
                                        </p:tav>
                                      </p:tavLst>
                                    </p:anim>
                                    <p:anim calcmode="lin" valueType="num">
                                      <p:cBhvr additive="repl">
                                        <p:cTn id="26" dur="500" fill="hold"/>
                                        <p:tgtEl>
                                          <p:spTgt spid="53252"/>
                                        </p:tgtEl>
                                        <p:attrNameLst>
                                          <p:attrName>ppt_y</p:attrName>
                                        </p:attrNameLst>
                                      </p:cBhvr>
                                      <p:tavLst>
                                        <p:tav tm="100000">
                                          <p:val>
                                            <p:strVal val="1+#ppt_h/2"/>
                                          </p:val>
                                        </p:tav>
                                        <p:tav>
                                          <p:val>
                                            <p:strVal val="#ppt_y"/>
                                          </p:val>
                                        </p:tav>
                                      </p:tavLst>
                                    </p:anim>
                                  </p:childTnLst>
                                </p:cTn>
                              </p:par>
                              <p:par>
                                <p:cTn id="27" presetID="5" presetClass="entr" presetSubtype="10" fill="hold" nodeType="withEffect">
                                  <p:stCondLst>
                                    <p:cond delay="0"/>
                                  </p:stCondLst>
                                  <p:childTnLst>
                                    <p:set>
                                      <p:cBhvr additive="repl">
                                        <p:cTn id="28" dur="1" fill="hold">
                                          <p:stCondLst>
                                            <p:cond delay="0"/>
                                          </p:stCondLst>
                                        </p:cTn>
                                        <p:tgtEl>
                                          <p:spTgt spid="53256"/>
                                        </p:tgtEl>
                                        <p:attrNameLst>
                                          <p:attrName>style.visibility</p:attrName>
                                        </p:attrNameLst>
                                      </p:cBhvr>
                                      <p:to>
                                        <p:strVal val="visible"/>
                                      </p:to>
                                    </p:set>
                                    <p:animEffect transition="in" filter="checkerboard(across)">
                                      <p:cBhvr additive="repl">
                                        <p:cTn id="29" dur="500"/>
                                        <p:tgtEl>
                                          <p:spTgt spid="5325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nodeType="clickEffect">
                                  <p:stCondLst>
                                    <p:cond delay="0"/>
                                  </p:stCondLst>
                                  <p:childTnLst>
                                    <p:set>
                                      <p:cBhvr additive="repl">
                                        <p:cTn id="33" dur="1" fill="hold">
                                          <p:stCondLst>
                                            <p:cond delay="0"/>
                                          </p:stCondLst>
                                        </p:cTn>
                                        <p:tgtEl>
                                          <p:spTgt spid="53253"/>
                                        </p:tgtEl>
                                        <p:attrNameLst>
                                          <p:attrName>style.visibility</p:attrName>
                                        </p:attrNameLst>
                                      </p:cBhvr>
                                      <p:to>
                                        <p:strVal val="visible"/>
                                      </p:to>
                                    </p:set>
                                    <p:anim calcmode="lin" valueType="num">
                                      <p:cBhvr additive="repl">
                                        <p:cTn id="34" dur="500" fill="hold"/>
                                        <p:tgtEl>
                                          <p:spTgt spid="53253"/>
                                        </p:tgtEl>
                                        <p:attrNameLst>
                                          <p:attrName>ppt_x</p:attrName>
                                        </p:attrNameLst>
                                      </p:cBhvr>
                                      <p:tavLst>
                                        <p:tav tm="100000">
                                          <p:val>
                                            <p:strVal val="#ppt_x"/>
                                          </p:val>
                                        </p:tav>
                                        <p:tav>
                                          <p:val>
                                            <p:strVal val="#ppt_x"/>
                                          </p:val>
                                        </p:tav>
                                      </p:tavLst>
                                    </p:anim>
                                    <p:anim calcmode="lin" valueType="num">
                                      <p:cBhvr additive="repl">
                                        <p:cTn id="35" dur="500" fill="hold"/>
                                        <p:tgtEl>
                                          <p:spTgt spid="53253"/>
                                        </p:tgtEl>
                                        <p:attrNameLst>
                                          <p:attrName>ppt_y</p:attrName>
                                        </p:attrNameLst>
                                      </p:cBhvr>
                                      <p:tavLst>
                                        <p:tav tm="100000">
                                          <p:val>
                                            <p:strVal val="1+#ppt_h/2"/>
                                          </p:val>
                                        </p:tav>
                                        <p:tav>
                                          <p:val>
                                            <p:strVal val="#ppt_y"/>
                                          </p:val>
                                        </p:tav>
                                      </p:tavLst>
                                    </p:anim>
                                  </p:childTnLst>
                                </p:cTn>
                              </p:par>
                              <p:par>
                                <p:cTn id="36" presetID="5" presetClass="entr" presetSubtype="10" fill="hold" nodeType="withEffect">
                                  <p:stCondLst>
                                    <p:cond delay="0"/>
                                  </p:stCondLst>
                                  <p:childTnLst>
                                    <p:set>
                                      <p:cBhvr additive="repl">
                                        <p:cTn id="37" dur="1" fill="hold">
                                          <p:stCondLst>
                                            <p:cond delay="0"/>
                                          </p:stCondLst>
                                        </p:cTn>
                                        <p:tgtEl>
                                          <p:spTgt spid="53257"/>
                                        </p:tgtEl>
                                        <p:attrNameLst>
                                          <p:attrName>style.visibility</p:attrName>
                                        </p:attrNameLst>
                                      </p:cBhvr>
                                      <p:to>
                                        <p:strVal val="visible"/>
                                      </p:to>
                                    </p:set>
                                    <p:animEffect transition="in" filter="checkerboard(across)">
                                      <p:cBhvr additive="repl">
                                        <p:cTn id="38" dur="500"/>
                                        <p:tgtEl>
                                          <p:spTgt spid="53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5DDEF3E-D832-CC4C-8590-9F1152F6F6E0}"/>
              </a:ext>
            </a:extLst>
          </p:cNvPr>
          <p:cNvPicPr>
            <a:picLocks noChangeAspect="1"/>
          </p:cNvPicPr>
          <p:nvPr/>
        </p:nvPicPr>
        <p:blipFill>
          <a:blip r:embed="rId3"/>
          <a:stretch>
            <a:fillRect/>
          </a:stretch>
        </p:blipFill>
        <p:spPr>
          <a:xfrm>
            <a:off x="93662" y="107429"/>
            <a:ext cx="9893300" cy="7272808"/>
          </a:xfrm>
          <a:prstGeom prst="rect">
            <a:avLst/>
          </a:prstGeom>
        </p:spPr>
      </p:pic>
      <p:sp>
        <p:nvSpPr>
          <p:cNvPr id="54273" name="Text Box 1">
            <a:extLst>
              <a:ext uri="{FF2B5EF4-FFF2-40B4-BE49-F238E27FC236}">
                <a16:creationId xmlns:a16="http://schemas.microsoft.com/office/drawing/2014/main" id="{1D08324F-8115-CB4C-91E7-777D9B8BA8FD}"/>
              </a:ext>
            </a:extLst>
          </p:cNvPr>
          <p:cNvSpPr txBox="1">
            <a:spLocks noChangeArrowheads="1"/>
          </p:cNvSpPr>
          <p:nvPr/>
        </p:nvSpPr>
        <p:spPr bwMode="auto">
          <a:xfrm>
            <a:off x="504824" y="323453"/>
            <a:ext cx="9070975" cy="6776045"/>
          </a:xfrm>
          <a:prstGeom prst="rect">
            <a:avLst/>
          </a:prstGeom>
          <a:noFill/>
          <a:ln>
            <a:noFill/>
          </a:ln>
          <a:effectLst/>
        </p:spPr>
        <p:txBody>
          <a:bodyPr lIns="72000" tIns="0" rIns="72000" bIns="0" anchor="ctr"/>
          <a:lstStyle>
            <a:defPPr>
              <a:defRPr lang="en-GB"/>
            </a:defPPr>
            <a:lvl1pPr algn="just">
              <a:lnSpc>
                <a:spcPct val="116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latin typeface="Comic Sans MS" panose="030F0902030302020204" pitchFamily="66"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defRPr>
            </a:lvl9pPr>
          </a:lstStyle>
          <a:p>
            <a:pPr algn="l"/>
            <a:r>
              <a:rPr lang="fr-FR" altLang="fr-FR" dirty="0"/>
              <a:t>Bilan</a:t>
            </a:r>
          </a:p>
          <a:p>
            <a:pPr algn="l"/>
            <a:endParaRPr lang="fr-FR" altLang="fr-FR" sz="1400" dirty="0"/>
          </a:p>
          <a:p>
            <a:pPr algn="l"/>
            <a:r>
              <a:rPr lang="fr-FR" altLang="fr-FR" dirty="0"/>
              <a:t>Une église gothique date généralement des XII-XVe siècles. Elle se caractérise par des croisées d'ogives. </a:t>
            </a:r>
          </a:p>
          <a:p>
            <a:pPr algn="l"/>
            <a:endParaRPr lang="fr-FR" altLang="fr-FR" sz="1400" dirty="0"/>
          </a:p>
          <a:p>
            <a:pPr algn="l"/>
            <a:r>
              <a:rPr lang="fr-FR" altLang="fr-FR" dirty="0"/>
              <a:t>Le style gothique se reconnaît par la forme des ouvertures (partie supérieure en ogive), des édifices à la fois hauts et fins, des vitraux nombreux et colorés représentant des scènes très complètes de la Bible, la présence de rosaces sur la façade des cathédrales, des statues-colonnes contre les murs à l'extérieur.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a:extLst>
              <a:ext uri="{FF2B5EF4-FFF2-40B4-BE49-F238E27FC236}">
                <a16:creationId xmlns:a16="http://schemas.microsoft.com/office/drawing/2014/main" id="{09E0D764-7D9F-3244-B953-00A61CAF8C2F}"/>
              </a:ext>
            </a:extLst>
          </p:cNvPr>
          <p:cNvSpPr txBox="1">
            <a:spLocks noChangeArrowheads="1"/>
          </p:cNvSpPr>
          <p:nvPr/>
        </p:nvSpPr>
        <p:spPr bwMode="auto">
          <a:xfrm>
            <a:off x="179388" y="323453"/>
            <a:ext cx="9899650" cy="938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2400" b="1" dirty="0">
                <a:latin typeface="Comic Sans MS" panose="030F0902030302020204" pitchFamily="66" charset="0"/>
              </a:rPr>
              <a:t>La cathédrale de Sienne : un mélange des styles architecturaux</a:t>
            </a:r>
          </a:p>
        </p:txBody>
      </p:sp>
      <p:pic>
        <p:nvPicPr>
          <p:cNvPr id="2" name="Image 1">
            <a:extLst>
              <a:ext uri="{FF2B5EF4-FFF2-40B4-BE49-F238E27FC236}">
                <a16:creationId xmlns:a16="http://schemas.microsoft.com/office/drawing/2014/main" id="{B1F60A7E-AF45-AA47-9544-B830940231C7}"/>
              </a:ext>
            </a:extLst>
          </p:cNvPr>
          <p:cNvPicPr>
            <a:picLocks noChangeAspect="1"/>
          </p:cNvPicPr>
          <p:nvPr/>
        </p:nvPicPr>
        <p:blipFill rotWithShape="1">
          <a:blip r:embed="rId3"/>
          <a:srcRect l="149" t="712" r="-1" b="2855"/>
          <a:stretch/>
        </p:blipFill>
        <p:spPr>
          <a:xfrm>
            <a:off x="431800" y="1087438"/>
            <a:ext cx="9102722" cy="5860751"/>
          </a:xfrm>
          <a:prstGeom prst="rect">
            <a:avLst/>
          </a:prstGeom>
          <a:ln>
            <a:solidFill>
              <a:schemeClr val="tx1"/>
            </a:solidFill>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a:extLst>
              <a:ext uri="{FF2B5EF4-FFF2-40B4-BE49-F238E27FC236}">
                <a16:creationId xmlns:a16="http://schemas.microsoft.com/office/drawing/2014/main" id="{63455C6E-E441-EF46-9139-9472FA206083}"/>
              </a:ext>
            </a:extLst>
          </p:cNvPr>
          <p:cNvSpPr>
            <a:spLocks noGrp="1" noChangeArrowheads="1"/>
          </p:cNvSpPr>
          <p:nvPr>
            <p:ph type="title"/>
          </p:nvPr>
        </p:nvSpPr>
        <p:spPr>
          <a:xfrm>
            <a:off x="1871663" y="-20638"/>
            <a:ext cx="8170862" cy="1171576"/>
          </a:xfrm>
          <a:ln/>
        </p:spPr>
        <p:txBody>
          <a:bodyPr/>
          <a:lstStyle/>
          <a:p>
            <a:pPr algn="l">
              <a:lnSpc>
                <a:spcPct val="116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fr-FR" altLang="fr-FR" sz="3600" b="1" u="sng" dirty="0">
                <a:solidFill>
                  <a:srgbClr val="008000"/>
                </a:solidFill>
                <a:latin typeface="Comic Sans MS" panose="030F0902030302020204" pitchFamily="66" charset="0"/>
              </a:rPr>
              <a:t>B. Une institution riche et influente</a:t>
            </a:r>
          </a:p>
        </p:txBody>
      </p:sp>
      <p:sp>
        <p:nvSpPr>
          <p:cNvPr id="56323" name="Text Box 3">
            <a:extLst>
              <a:ext uri="{FF2B5EF4-FFF2-40B4-BE49-F238E27FC236}">
                <a16:creationId xmlns:a16="http://schemas.microsoft.com/office/drawing/2014/main" id="{21B51887-2ED4-1E48-A4A1-7170A0C57E8C}"/>
              </a:ext>
            </a:extLst>
          </p:cNvPr>
          <p:cNvSpPr txBox="1">
            <a:spLocks noChangeArrowheads="1"/>
          </p:cNvSpPr>
          <p:nvPr/>
        </p:nvSpPr>
        <p:spPr bwMode="auto">
          <a:xfrm>
            <a:off x="539750" y="906946"/>
            <a:ext cx="9431338"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lnSpc>
                <a:spcPct val="116000"/>
              </a:lnSpc>
            </a:pPr>
            <a:r>
              <a:rPr lang="fr-FR" altLang="fr-FR" sz="3200" dirty="0">
                <a:latin typeface="Comic Sans MS" panose="030F0902030302020204" pitchFamily="66" charset="0"/>
              </a:rPr>
              <a:t>D'où l'Église tire-t-elle ses revenus?</a:t>
            </a:r>
          </a:p>
        </p:txBody>
      </p:sp>
      <p:sp>
        <p:nvSpPr>
          <p:cNvPr id="56325" name="AutoShape 5">
            <a:extLst>
              <a:ext uri="{FF2B5EF4-FFF2-40B4-BE49-F238E27FC236}">
                <a16:creationId xmlns:a16="http://schemas.microsoft.com/office/drawing/2014/main" id="{4E91202B-5503-0C47-957C-EFD01E7038BE}"/>
              </a:ext>
            </a:extLst>
          </p:cNvPr>
          <p:cNvSpPr>
            <a:spLocks noChangeArrowheads="1"/>
          </p:cNvSpPr>
          <p:nvPr/>
        </p:nvSpPr>
        <p:spPr bwMode="auto">
          <a:xfrm>
            <a:off x="5903913" y="252413"/>
            <a:ext cx="1295400" cy="720725"/>
          </a:xfrm>
          <a:prstGeom prst="roundRect">
            <a:avLst>
              <a:gd name="adj" fmla="val 218"/>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6326" name="AutoShape 6">
            <a:extLst>
              <a:ext uri="{FF2B5EF4-FFF2-40B4-BE49-F238E27FC236}">
                <a16:creationId xmlns:a16="http://schemas.microsoft.com/office/drawing/2014/main" id="{4B4E2926-AE71-DE45-8805-F5F77DCA7283}"/>
              </a:ext>
            </a:extLst>
          </p:cNvPr>
          <p:cNvSpPr>
            <a:spLocks noChangeArrowheads="1"/>
          </p:cNvSpPr>
          <p:nvPr/>
        </p:nvSpPr>
        <p:spPr bwMode="auto">
          <a:xfrm>
            <a:off x="7848600" y="251445"/>
            <a:ext cx="2195513" cy="720725"/>
          </a:xfrm>
          <a:prstGeom prst="roundRect">
            <a:avLst>
              <a:gd name="adj" fmla="val 218"/>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3" name="Groupe 2">
            <a:extLst>
              <a:ext uri="{FF2B5EF4-FFF2-40B4-BE49-F238E27FC236}">
                <a16:creationId xmlns:a16="http://schemas.microsoft.com/office/drawing/2014/main" id="{045EA003-6849-6C4F-A88C-70A83CAA08A7}"/>
              </a:ext>
            </a:extLst>
          </p:cNvPr>
          <p:cNvGrpSpPr/>
          <p:nvPr/>
        </p:nvGrpSpPr>
        <p:grpSpPr>
          <a:xfrm>
            <a:off x="216348" y="1812292"/>
            <a:ext cx="9754740" cy="5574766"/>
            <a:chOff x="216348" y="1812292"/>
            <a:chExt cx="9754740" cy="5574766"/>
          </a:xfrm>
        </p:grpSpPr>
        <p:sp>
          <p:nvSpPr>
            <p:cNvPr id="2" name="Rectangle à coins arrondis 1">
              <a:extLst>
                <a:ext uri="{FF2B5EF4-FFF2-40B4-BE49-F238E27FC236}">
                  <a16:creationId xmlns:a16="http://schemas.microsoft.com/office/drawing/2014/main" id="{22EA66B2-A7C9-7841-B581-F29269E9FDE7}"/>
                </a:ext>
              </a:extLst>
            </p:cNvPr>
            <p:cNvSpPr/>
            <p:nvPr/>
          </p:nvSpPr>
          <p:spPr bwMode="auto">
            <a:xfrm>
              <a:off x="216348" y="1812292"/>
              <a:ext cx="9754740" cy="5351921"/>
            </a:xfrm>
            <a:prstGeom prst="roundRect">
              <a:avLst/>
            </a:prstGeom>
            <a:solidFill>
              <a:srgbClr val="FFC000">
                <a:alpha val="2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dirty="0">
                <a:ln>
                  <a:noFill/>
                </a:ln>
                <a:effectLst/>
                <a:latin typeface="Arial" panose="020B0604020202020204" pitchFamily="34" charset="0"/>
                <a:ea typeface="Arial Unicode MS" panose="020B0604020202020204" pitchFamily="34" charset="-128"/>
                <a:cs typeface="Arial Unicode MS" panose="020B0604020202020204" pitchFamily="34" charset="-128"/>
              </a:endParaRPr>
            </a:p>
          </p:txBody>
        </p:sp>
        <p:sp>
          <p:nvSpPr>
            <p:cNvPr id="8" name="Text Box 3">
              <a:extLst>
                <a:ext uri="{FF2B5EF4-FFF2-40B4-BE49-F238E27FC236}">
                  <a16:creationId xmlns:a16="http://schemas.microsoft.com/office/drawing/2014/main" id="{0502E79B-4FBE-8444-A317-782155968052}"/>
                </a:ext>
              </a:extLst>
            </p:cNvPr>
            <p:cNvSpPr txBox="1">
              <a:spLocks noChangeArrowheads="1"/>
            </p:cNvSpPr>
            <p:nvPr/>
          </p:nvSpPr>
          <p:spPr bwMode="auto">
            <a:xfrm>
              <a:off x="503808" y="2085343"/>
              <a:ext cx="9249428" cy="53017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2400" dirty="0">
                  <a:latin typeface="Comic Sans MS" panose="030F0902030302020204" pitchFamily="66" charset="0"/>
                </a:rPr>
                <a:t>« Moi Bernard, seigneur d’Albret, voulant pourvoir au Salut de mon âme, je veux que soient données aux monastères les sommes ci-dessous indiquées.</a:t>
              </a:r>
            </a:p>
            <a:p>
              <a:pPr>
                <a:lnSpc>
                  <a:spcPct val="116000"/>
                </a:lnSpc>
              </a:pPr>
              <a:r>
                <a:rPr lang="fr-FR" altLang="fr-FR" sz="2400" dirty="0">
                  <a:latin typeface="Comic Sans MS" panose="030F0902030302020204" pitchFamily="66" charset="0"/>
                </a:rPr>
                <a:t>De même, je donne à tous les hôpitaux qui sont sur le chemin de Saint-Jacques. De même, comme j’ai promis de faire cinq pèlerinages, je veux que ces pèlerinages soient faits par mes fils.</a:t>
              </a:r>
            </a:p>
            <a:p>
              <a:pPr>
                <a:lnSpc>
                  <a:spcPct val="116000"/>
                </a:lnSpc>
              </a:pPr>
              <a:r>
                <a:rPr lang="fr-FR" altLang="fr-FR" sz="2400" dirty="0">
                  <a:latin typeface="Comic Sans MS" panose="030F0902030302020204" pitchFamily="66" charset="0"/>
                </a:rPr>
                <a:t>En outre, je veux que 10 000 livres tournois soient distribuées en lieux de piété pour faire de bonnes aumônes, là où mes exécuteurs jugeront qu’elles seront les mieux employées pour le Salut de mon âme. »</a:t>
              </a:r>
            </a:p>
            <a:p>
              <a:pPr algn="just">
                <a:lnSpc>
                  <a:spcPct val="116000"/>
                </a:lnSpc>
              </a:pPr>
              <a:endParaRPr lang="fr-FR" altLang="fr-FR" dirty="0">
                <a:latin typeface="Comic Sans MS" panose="030F0902030302020204" pitchFamily="66" charset="0"/>
              </a:endParaRPr>
            </a:p>
            <a:p>
              <a:pPr algn="r">
                <a:lnSpc>
                  <a:spcPct val="116000"/>
                </a:lnSpc>
              </a:pPr>
              <a:r>
                <a:rPr lang="fr-FR" altLang="fr-FR" dirty="0">
                  <a:latin typeface="Comic Sans MS" panose="030F0902030302020204" pitchFamily="66" charset="0"/>
                </a:rPr>
                <a:t>D’après le testament de Bernard, seigneur d’Albret, XIV</a:t>
              </a:r>
              <a:r>
                <a:rPr lang="fr-FR" altLang="fr-FR" baseline="30000" dirty="0">
                  <a:latin typeface="Comic Sans MS" panose="030F0902030302020204" pitchFamily="66" charset="0"/>
                </a:rPr>
                <a:t>e</a:t>
              </a:r>
              <a:r>
                <a:rPr lang="fr-FR" altLang="fr-FR" dirty="0">
                  <a:latin typeface="Comic Sans MS" panose="030F0902030302020204" pitchFamily="66" charset="0"/>
                </a:rPr>
                <a:t> siècle.</a:t>
              </a:r>
            </a:p>
            <a:p>
              <a:pPr algn="just">
                <a:lnSpc>
                  <a:spcPct val="116000"/>
                </a:lnSpc>
              </a:pPr>
              <a:endParaRPr lang="fr-FR" altLang="fr-FR" sz="2400" dirty="0">
                <a:latin typeface="Comic Sans MS" panose="030F0902030302020204" pitchFamily="66" charset="0"/>
              </a:endParaRPr>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 Box 1">
            <a:extLst>
              <a:ext uri="{FF2B5EF4-FFF2-40B4-BE49-F238E27FC236}">
                <a16:creationId xmlns:a16="http://schemas.microsoft.com/office/drawing/2014/main" id="{B643B0B5-C750-7946-BF59-414020955C0F}"/>
              </a:ext>
            </a:extLst>
          </p:cNvPr>
          <p:cNvSpPr txBox="1">
            <a:spLocks noChangeArrowheads="1"/>
          </p:cNvSpPr>
          <p:nvPr/>
        </p:nvSpPr>
        <p:spPr bwMode="auto">
          <a:xfrm>
            <a:off x="269875" y="973138"/>
            <a:ext cx="9539288" cy="4625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355600" algn="l"/>
                <a:tab pos="711200" algn="l"/>
                <a:tab pos="1065213" algn="l"/>
                <a:tab pos="1420813" algn="l"/>
                <a:tab pos="1778000" algn="l"/>
                <a:tab pos="2133600" algn="l"/>
                <a:tab pos="2487613" algn="l"/>
                <a:tab pos="2843213" algn="l"/>
                <a:tab pos="3200400" algn="l"/>
                <a:tab pos="3556000" algn="l"/>
                <a:tab pos="3911600" algn="l"/>
                <a:tab pos="4265613"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355600" algn="l"/>
                <a:tab pos="711200" algn="l"/>
                <a:tab pos="1065213" algn="l"/>
                <a:tab pos="1420813" algn="l"/>
                <a:tab pos="1778000" algn="l"/>
                <a:tab pos="2133600" algn="l"/>
                <a:tab pos="2487613" algn="l"/>
                <a:tab pos="2843213" algn="l"/>
                <a:tab pos="3200400" algn="l"/>
                <a:tab pos="3556000" algn="l"/>
                <a:tab pos="3911600" algn="l"/>
                <a:tab pos="4265613"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355600" algn="l"/>
                <a:tab pos="711200" algn="l"/>
                <a:tab pos="1065213" algn="l"/>
                <a:tab pos="1420813" algn="l"/>
                <a:tab pos="1778000" algn="l"/>
                <a:tab pos="2133600" algn="l"/>
                <a:tab pos="2487613" algn="l"/>
                <a:tab pos="2843213" algn="l"/>
                <a:tab pos="3200400" algn="l"/>
                <a:tab pos="3556000" algn="l"/>
                <a:tab pos="3911600" algn="l"/>
                <a:tab pos="4265613"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355600" algn="l"/>
                <a:tab pos="711200" algn="l"/>
                <a:tab pos="1065213" algn="l"/>
                <a:tab pos="1420813" algn="l"/>
                <a:tab pos="1778000" algn="l"/>
                <a:tab pos="2133600" algn="l"/>
                <a:tab pos="2487613" algn="l"/>
                <a:tab pos="2843213" algn="l"/>
                <a:tab pos="3200400" algn="l"/>
                <a:tab pos="3556000" algn="l"/>
                <a:tab pos="3911600" algn="l"/>
                <a:tab pos="4265613"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355600" algn="l"/>
                <a:tab pos="711200" algn="l"/>
                <a:tab pos="1065213" algn="l"/>
                <a:tab pos="1420813" algn="l"/>
                <a:tab pos="1778000" algn="l"/>
                <a:tab pos="2133600" algn="l"/>
                <a:tab pos="2487613" algn="l"/>
                <a:tab pos="2843213" algn="l"/>
                <a:tab pos="3200400" algn="l"/>
                <a:tab pos="3556000" algn="l"/>
                <a:tab pos="3911600" algn="l"/>
                <a:tab pos="4265613"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55600" algn="l"/>
                <a:tab pos="711200" algn="l"/>
                <a:tab pos="1065213" algn="l"/>
                <a:tab pos="1420813" algn="l"/>
                <a:tab pos="1778000" algn="l"/>
                <a:tab pos="2133600" algn="l"/>
                <a:tab pos="2487613" algn="l"/>
                <a:tab pos="2843213" algn="l"/>
                <a:tab pos="3200400" algn="l"/>
                <a:tab pos="3556000" algn="l"/>
                <a:tab pos="3911600" algn="l"/>
                <a:tab pos="4265613"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55600" algn="l"/>
                <a:tab pos="711200" algn="l"/>
                <a:tab pos="1065213" algn="l"/>
                <a:tab pos="1420813" algn="l"/>
                <a:tab pos="1778000" algn="l"/>
                <a:tab pos="2133600" algn="l"/>
                <a:tab pos="2487613" algn="l"/>
                <a:tab pos="2843213" algn="l"/>
                <a:tab pos="3200400" algn="l"/>
                <a:tab pos="3556000" algn="l"/>
                <a:tab pos="3911600" algn="l"/>
                <a:tab pos="4265613"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55600" algn="l"/>
                <a:tab pos="711200" algn="l"/>
                <a:tab pos="1065213" algn="l"/>
                <a:tab pos="1420813" algn="l"/>
                <a:tab pos="1778000" algn="l"/>
                <a:tab pos="2133600" algn="l"/>
                <a:tab pos="2487613" algn="l"/>
                <a:tab pos="2843213" algn="l"/>
                <a:tab pos="3200400" algn="l"/>
                <a:tab pos="3556000" algn="l"/>
                <a:tab pos="3911600" algn="l"/>
                <a:tab pos="4265613"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355600" algn="l"/>
                <a:tab pos="711200" algn="l"/>
                <a:tab pos="1065213" algn="l"/>
                <a:tab pos="1420813" algn="l"/>
                <a:tab pos="1778000" algn="l"/>
                <a:tab pos="2133600" algn="l"/>
                <a:tab pos="2487613" algn="l"/>
                <a:tab pos="2843213" algn="l"/>
                <a:tab pos="3200400" algn="l"/>
                <a:tab pos="3556000" algn="l"/>
                <a:tab pos="3911600" algn="l"/>
                <a:tab pos="4265613"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50000"/>
              </a:lnSpc>
            </a:pPr>
            <a:r>
              <a:rPr lang="fr-FR" altLang="fr-FR" sz="3200" dirty="0">
                <a:solidFill>
                  <a:srgbClr val="0000FF"/>
                </a:solidFill>
                <a:latin typeface="Comic Sans MS" panose="030F0902030302020204" pitchFamily="66" charset="0"/>
                <a:cs typeface="Arial" panose="020B0604020202020204" pitchFamily="34" charset="0"/>
              </a:rPr>
              <a:t>L’Église est riche parce que ses revenus sont nombreux et variés : dons mais aussi droits seigneuriaux, terres et vente de produits, dîme.</a:t>
            </a:r>
          </a:p>
          <a:p>
            <a:pPr algn="just">
              <a:lnSpc>
                <a:spcPct val="116000"/>
              </a:lnSpc>
            </a:pPr>
            <a:endParaRPr lang="fr-FR" altLang="fr-FR" sz="3200" dirty="0">
              <a:solidFill>
                <a:srgbClr val="141413"/>
              </a:solidFill>
              <a:latin typeface="Comic Sans MS" panose="030F0902030302020204" pitchFamily="66" charset="0"/>
              <a:cs typeface="Arial" panose="020B0604020202020204" pitchFamily="34" charset="0"/>
            </a:endParaRPr>
          </a:p>
          <a:p>
            <a:pPr algn="just">
              <a:lnSpc>
                <a:spcPct val="116000"/>
              </a:lnSpc>
            </a:pPr>
            <a:r>
              <a:rPr lang="fr-FR" altLang="fr-FR" sz="3200" dirty="0">
                <a:solidFill>
                  <a:srgbClr val="FF0000"/>
                </a:solidFill>
                <a:latin typeface="Comic Sans MS" panose="030F0902030302020204" pitchFamily="66" charset="0"/>
                <a:cs typeface="Arial" panose="020B0604020202020204" pitchFamily="34" charset="0"/>
              </a:rPr>
              <a:t>Définition</a:t>
            </a:r>
          </a:p>
          <a:p>
            <a:pPr algn="just">
              <a:lnSpc>
                <a:spcPct val="116000"/>
              </a:lnSpc>
            </a:pPr>
            <a:endParaRPr lang="fr-FR" altLang="fr-FR" sz="3200" dirty="0">
              <a:solidFill>
                <a:srgbClr val="FF0000"/>
              </a:solidFill>
              <a:latin typeface="Comic Sans MS" panose="030F0902030302020204" pitchFamily="66" charset="0"/>
              <a:cs typeface="Arial" panose="020B0604020202020204" pitchFamily="34" charset="0"/>
            </a:endParaRPr>
          </a:p>
          <a:p>
            <a:pPr algn="just">
              <a:lnSpc>
                <a:spcPct val="116000"/>
              </a:lnSpc>
            </a:pPr>
            <a:r>
              <a:rPr lang="fr-FR" altLang="fr-FR" sz="3200" dirty="0">
                <a:solidFill>
                  <a:srgbClr val="FF0000"/>
                </a:solidFill>
                <a:latin typeface="Comic Sans MS" panose="030F0902030302020204" pitchFamily="66" charset="0"/>
                <a:cs typeface="Arial" panose="020B0604020202020204" pitchFamily="34" charset="0"/>
              </a:rPr>
              <a:t>Dîme</a:t>
            </a:r>
            <a:r>
              <a:rPr lang="fr-FR" altLang="fr-FR" sz="3200" dirty="0">
                <a:solidFill>
                  <a:srgbClr val="141413"/>
                </a:solidFill>
                <a:latin typeface="Comic Sans MS" panose="030F0902030302020204" pitchFamily="66" charset="0"/>
                <a:cs typeface="Arial" panose="020B0604020202020204" pitchFamily="34" charset="0"/>
              </a:rPr>
              <a:t> </a:t>
            </a:r>
            <a:r>
              <a:rPr lang="fr-FR" altLang="fr-FR" sz="3200" dirty="0">
                <a:solidFill>
                  <a:srgbClr val="0000FF"/>
                </a:solidFill>
                <a:latin typeface="Comic Sans MS" panose="030F0902030302020204" pitchFamily="66" charset="0"/>
                <a:cs typeface="Arial" panose="020B0604020202020204" pitchFamily="34" charset="0"/>
              </a:rPr>
              <a:t>: impôt en nature prélevé par l'Église.</a:t>
            </a:r>
          </a:p>
        </p:txBody>
      </p:sp>
      <p:sp>
        <p:nvSpPr>
          <p:cNvPr id="57346" name="Text Box 2">
            <a:extLst>
              <a:ext uri="{FF2B5EF4-FFF2-40B4-BE49-F238E27FC236}">
                <a16:creationId xmlns:a16="http://schemas.microsoft.com/office/drawing/2014/main" id="{1F3E8005-E4DC-164A-B5B9-1F3B26F3D704}"/>
              </a:ext>
            </a:extLst>
          </p:cNvPr>
          <p:cNvSpPr txBox="1">
            <a:spLocks noChangeArrowheads="1"/>
          </p:cNvSpPr>
          <p:nvPr/>
        </p:nvSpPr>
        <p:spPr bwMode="auto">
          <a:xfrm>
            <a:off x="323850" y="71438"/>
            <a:ext cx="9431338" cy="107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lnSpc>
                <a:spcPct val="116000"/>
              </a:lnSpc>
            </a:pPr>
            <a:r>
              <a:rPr lang="fr-FR" altLang="fr-FR" sz="3200">
                <a:latin typeface="Comic Sans MS" panose="030F0902030302020204" pitchFamily="66" charset="0"/>
              </a:rPr>
              <a:t>D'où l'Église tire-t-elle ses revenus?</a:t>
            </a:r>
          </a:p>
        </p:txBody>
      </p:sp>
      <p:sp>
        <p:nvSpPr>
          <p:cNvPr id="57347" name="AutoShape 3">
            <a:extLst>
              <a:ext uri="{FF2B5EF4-FFF2-40B4-BE49-F238E27FC236}">
                <a16:creationId xmlns:a16="http://schemas.microsoft.com/office/drawing/2014/main" id="{920B217C-172A-904F-8365-6B89A1161C33}"/>
              </a:ext>
            </a:extLst>
          </p:cNvPr>
          <p:cNvSpPr>
            <a:spLocks noChangeArrowheads="1"/>
          </p:cNvSpPr>
          <p:nvPr/>
        </p:nvSpPr>
        <p:spPr bwMode="auto">
          <a:xfrm>
            <a:off x="2808288" y="1151855"/>
            <a:ext cx="1187450"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7348" name="AutoShape 4">
            <a:extLst>
              <a:ext uri="{FF2B5EF4-FFF2-40B4-BE49-F238E27FC236}">
                <a16:creationId xmlns:a16="http://schemas.microsoft.com/office/drawing/2014/main" id="{374A0B13-6C2A-5C4D-8610-1C1E0DFFB077}"/>
              </a:ext>
            </a:extLst>
          </p:cNvPr>
          <p:cNvSpPr>
            <a:spLocks noChangeArrowheads="1"/>
          </p:cNvSpPr>
          <p:nvPr/>
        </p:nvSpPr>
        <p:spPr bwMode="auto">
          <a:xfrm>
            <a:off x="4284910" y="1908175"/>
            <a:ext cx="1043434"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7349" name="AutoShape 5">
            <a:extLst>
              <a:ext uri="{FF2B5EF4-FFF2-40B4-BE49-F238E27FC236}">
                <a16:creationId xmlns:a16="http://schemas.microsoft.com/office/drawing/2014/main" id="{F0442868-1834-B149-892C-398462D255F7}"/>
              </a:ext>
            </a:extLst>
          </p:cNvPr>
          <p:cNvSpPr>
            <a:spLocks noChangeArrowheads="1"/>
          </p:cNvSpPr>
          <p:nvPr/>
        </p:nvSpPr>
        <p:spPr bwMode="auto">
          <a:xfrm>
            <a:off x="7344568" y="1908175"/>
            <a:ext cx="1260475"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7350" name="AutoShape 6">
            <a:extLst>
              <a:ext uri="{FF2B5EF4-FFF2-40B4-BE49-F238E27FC236}">
                <a16:creationId xmlns:a16="http://schemas.microsoft.com/office/drawing/2014/main" id="{2FCD73CC-69AD-E84F-B6AC-6C5BD877D410}"/>
              </a:ext>
            </a:extLst>
          </p:cNvPr>
          <p:cNvSpPr>
            <a:spLocks noChangeArrowheads="1"/>
          </p:cNvSpPr>
          <p:nvPr/>
        </p:nvSpPr>
        <p:spPr bwMode="auto">
          <a:xfrm>
            <a:off x="8315325" y="2627709"/>
            <a:ext cx="1223963"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7351" name="AutoShape 7">
            <a:extLst>
              <a:ext uri="{FF2B5EF4-FFF2-40B4-BE49-F238E27FC236}">
                <a16:creationId xmlns:a16="http://schemas.microsoft.com/office/drawing/2014/main" id="{41FF3154-836B-BC4D-B74E-C94B3A344F9E}"/>
              </a:ext>
            </a:extLst>
          </p:cNvPr>
          <p:cNvSpPr>
            <a:spLocks noChangeArrowheads="1"/>
          </p:cNvSpPr>
          <p:nvPr/>
        </p:nvSpPr>
        <p:spPr bwMode="auto">
          <a:xfrm>
            <a:off x="1584325" y="4931965"/>
            <a:ext cx="1223963"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7352" name="AutoShape 8">
            <a:extLst>
              <a:ext uri="{FF2B5EF4-FFF2-40B4-BE49-F238E27FC236}">
                <a16:creationId xmlns:a16="http://schemas.microsoft.com/office/drawing/2014/main" id="{37ADC427-0713-C449-BD7D-CB2A1F324189}"/>
              </a:ext>
            </a:extLst>
          </p:cNvPr>
          <p:cNvSpPr>
            <a:spLocks noChangeArrowheads="1"/>
          </p:cNvSpPr>
          <p:nvPr/>
        </p:nvSpPr>
        <p:spPr bwMode="auto">
          <a:xfrm>
            <a:off x="7235825" y="4859338"/>
            <a:ext cx="1331913" cy="648000"/>
          </a:xfrm>
          <a:prstGeom prst="roundRect">
            <a:avLst>
              <a:gd name="adj" fmla="val 218"/>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1">
            <a:extLst>
              <a:ext uri="{FF2B5EF4-FFF2-40B4-BE49-F238E27FC236}">
                <a16:creationId xmlns:a16="http://schemas.microsoft.com/office/drawing/2014/main" id="{1EEFFBF1-CFE8-EF4F-BCFF-ACC42825B426}"/>
              </a:ext>
            </a:extLst>
          </p:cNvPr>
          <p:cNvSpPr txBox="1">
            <a:spLocks noChangeArrowheads="1"/>
          </p:cNvSpPr>
          <p:nvPr/>
        </p:nvSpPr>
        <p:spPr bwMode="auto">
          <a:xfrm>
            <a:off x="503238" y="236538"/>
            <a:ext cx="9070975" cy="1382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lnSpc>
                <a:spcPct val="116000"/>
              </a:lnSpc>
            </a:pPr>
            <a:r>
              <a:rPr lang="fr-FR" altLang="fr-FR" sz="3200" dirty="0">
                <a:latin typeface="Comic Sans MS" panose="030F0902030302020204" pitchFamily="66" charset="0"/>
              </a:rPr>
              <a:t>Comment l'Église est-elle présente en ville au Moyen Âge?</a:t>
            </a:r>
          </a:p>
        </p:txBody>
      </p:sp>
      <p:pic>
        <p:nvPicPr>
          <p:cNvPr id="3" name="Image 2">
            <a:extLst>
              <a:ext uri="{FF2B5EF4-FFF2-40B4-BE49-F238E27FC236}">
                <a16:creationId xmlns:a16="http://schemas.microsoft.com/office/drawing/2014/main" id="{2BDD5914-7971-2842-877F-8103DCE3388B}"/>
              </a:ext>
            </a:extLst>
          </p:cNvPr>
          <p:cNvPicPr>
            <a:picLocks noChangeAspect="1"/>
          </p:cNvPicPr>
          <p:nvPr/>
        </p:nvPicPr>
        <p:blipFill>
          <a:blip r:embed="rId3"/>
          <a:stretch>
            <a:fillRect/>
          </a:stretch>
        </p:blipFill>
        <p:spPr>
          <a:xfrm>
            <a:off x="215775" y="1887662"/>
            <a:ext cx="5069249" cy="4844503"/>
          </a:xfrm>
          <a:prstGeom prst="rect">
            <a:avLst/>
          </a:prstGeom>
          <a:ln>
            <a:solidFill>
              <a:schemeClr val="tx1"/>
            </a:solidFill>
          </a:ln>
        </p:spPr>
      </p:pic>
      <p:sp>
        <p:nvSpPr>
          <p:cNvPr id="4" name="ZoneTexte 3">
            <a:extLst>
              <a:ext uri="{FF2B5EF4-FFF2-40B4-BE49-F238E27FC236}">
                <a16:creationId xmlns:a16="http://schemas.microsoft.com/office/drawing/2014/main" id="{69CA8FAA-E11C-8B42-82F6-1D8A709838F8}"/>
              </a:ext>
            </a:extLst>
          </p:cNvPr>
          <p:cNvSpPr txBox="1"/>
          <p:nvPr/>
        </p:nvSpPr>
        <p:spPr>
          <a:xfrm>
            <a:off x="556093" y="6886253"/>
            <a:ext cx="4482632" cy="349968"/>
          </a:xfrm>
          <a:prstGeom prst="rect">
            <a:avLst/>
          </a:prstGeom>
          <a:noFill/>
        </p:spPr>
        <p:txBody>
          <a:bodyPr wrap="square" rtlCol="0">
            <a:spAutoFit/>
          </a:bodyPr>
          <a:lstStyle/>
          <a:p>
            <a:r>
              <a:rPr lang="fr-FR" dirty="0">
                <a:latin typeface="Comic Sans MS" panose="030F0902030302020204" pitchFamily="66" charset="0"/>
              </a:rPr>
              <a:t>Enluminure, XIVe siècle, BNF, Paris</a:t>
            </a:r>
          </a:p>
        </p:txBody>
      </p:sp>
      <p:sp>
        <p:nvSpPr>
          <p:cNvPr id="9" name="ZoneTexte 8">
            <a:extLst>
              <a:ext uri="{FF2B5EF4-FFF2-40B4-BE49-F238E27FC236}">
                <a16:creationId xmlns:a16="http://schemas.microsoft.com/office/drawing/2014/main" id="{A25EFEA3-4F99-504F-9861-BBE746706F54}"/>
              </a:ext>
            </a:extLst>
          </p:cNvPr>
          <p:cNvSpPr txBox="1"/>
          <p:nvPr/>
        </p:nvSpPr>
        <p:spPr>
          <a:xfrm>
            <a:off x="5544368" y="3534075"/>
            <a:ext cx="4248472" cy="1294585"/>
          </a:xfrm>
          <a:prstGeom prst="rect">
            <a:avLst/>
          </a:prstGeom>
          <a:noFill/>
        </p:spPr>
        <p:txBody>
          <a:bodyPr wrap="square" rtlCol="0">
            <a:spAutoFit/>
          </a:bodyPr>
          <a:lstStyle/>
          <a:p>
            <a:pPr algn="ctr"/>
            <a:r>
              <a:rPr lang="fr-FR" sz="2800" dirty="0">
                <a:solidFill>
                  <a:srgbClr val="FF0000"/>
                </a:solidFill>
                <a:latin typeface="Comic Sans MS" panose="030F0902030302020204" pitchFamily="66" charset="0"/>
              </a:rPr>
              <a:t>La prise en charge de l’enseignement : écoles et universités.</a:t>
            </a:r>
          </a:p>
        </p:txBody>
      </p:sp>
    </p:spTree>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heckerboard(across)">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3A98033-7423-8245-8A99-B5218F98727B}"/>
              </a:ext>
            </a:extLst>
          </p:cNvPr>
          <p:cNvPicPr>
            <a:picLocks noChangeAspect="1"/>
          </p:cNvPicPr>
          <p:nvPr/>
        </p:nvPicPr>
        <p:blipFill>
          <a:blip r:embed="rId2"/>
          <a:stretch>
            <a:fillRect/>
          </a:stretch>
        </p:blipFill>
        <p:spPr>
          <a:xfrm>
            <a:off x="1439912" y="899517"/>
            <a:ext cx="7488832" cy="6175139"/>
          </a:xfrm>
          <a:prstGeom prst="rect">
            <a:avLst/>
          </a:prstGeom>
          <a:ln>
            <a:solidFill>
              <a:schemeClr val="tx1"/>
            </a:solidFill>
          </a:ln>
        </p:spPr>
      </p:pic>
      <p:sp>
        <p:nvSpPr>
          <p:cNvPr id="3" name="ZoneTexte 2">
            <a:extLst>
              <a:ext uri="{FF2B5EF4-FFF2-40B4-BE49-F238E27FC236}">
                <a16:creationId xmlns:a16="http://schemas.microsoft.com/office/drawing/2014/main" id="{B23C1DEE-D5BC-BE41-ACED-39FF4B3C5564}"/>
              </a:ext>
            </a:extLst>
          </p:cNvPr>
          <p:cNvSpPr txBox="1"/>
          <p:nvPr/>
        </p:nvSpPr>
        <p:spPr>
          <a:xfrm>
            <a:off x="2960642" y="7092205"/>
            <a:ext cx="4447372" cy="349968"/>
          </a:xfrm>
          <a:prstGeom prst="rect">
            <a:avLst/>
          </a:prstGeom>
          <a:noFill/>
        </p:spPr>
        <p:txBody>
          <a:bodyPr wrap="square" rtlCol="0">
            <a:spAutoFit/>
          </a:bodyPr>
          <a:lstStyle/>
          <a:p>
            <a:pPr algn="ctr"/>
            <a:r>
              <a:rPr lang="fr-FR" dirty="0">
                <a:latin typeface="Comic Sans MS" panose="030F0902030302020204" pitchFamily="66" charset="0"/>
              </a:rPr>
              <a:t>Miniature du XVe siècle</a:t>
            </a:r>
          </a:p>
        </p:txBody>
      </p:sp>
      <p:sp>
        <p:nvSpPr>
          <p:cNvPr id="4" name="ZoneTexte 3">
            <a:extLst>
              <a:ext uri="{FF2B5EF4-FFF2-40B4-BE49-F238E27FC236}">
                <a16:creationId xmlns:a16="http://schemas.microsoft.com/office/drawing/2014/main" id="{926BCFF8-2CB2-2142-A3EE-3D55BA7ACADE}"/>
              </a:ext>
            </a:extLst>
          </p:cNvPr>
          <p:cNvSpPr txBox="1"/>
          <p:nvPr/>
        </p:nvSpPr>
        <p:spPr>
          <a:xfrm>
            <a:off x="1439912" y="237005"/>
            <a:ext cx="7488832" cy="493084"/>
          </a:xfrm>
          <a:prstGeom prst="rect">
            <a:avLst/>
          </a:prstGeom>
          <a:noFill/>
        </p:spPr>
        <p:txBody>
          <a:bodyPr wrap="square" rtlCol="0">
            <a:spAutoFit/>
          </a:bodyPr>
          <a:lstStyle/>
          <a:p>
            <a:pPr algn="ctr"/>
            <a:r>
              <a:rPr lang="fr-FR" sz="2800" dirty="0">
                <a:solidFill>
                  <a:srgbClr val="FF0000"/>
                </a:solidFill>
                <a:latin typeface="Comic Sans MS" panose="030F0902030302020204" pitchFamily="66" charset="0"/>
              </a:rPr>
              <a:t>La prise en charge des malades</a:t>
            </a:r>
          </a:p>
        </p:txBody>
      </p:sp>
    </p:spTree>
    <p:extLst>
      <p:ext uri="{BB962C8B-B14F-4D97-AF65-F5344CB8AC3E}">
        <p14:creationId xmlns:p14="http://schemas.microsoft.com/office/powerpoint/2010/main" val="180430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00D96A5-68D2-C44F-B75A-CE979C0AC431}"/>
              </a:ext>
            </a:extLst>
          </p:cNvPr>
          <p:cNvPicPr>
            <a:picLocks noChangeAspect="1"/>
          </p:cNvPicPr>
          <p:nvPr/>
        </p:nvPicPr>
        <p:blipFill>
          <a:blip r:embed="rId2"/>
          <a:stretch>
            <a:fillRect/>
          </a:stretch>
        </p:blipFill>
        <p:spPr>
          <a:xfrm>
            <a:off x="719832" y="467469"/>
            <a:ext cx="8712720" cy="6507912"/>
          </a:xfrm>
          <a:prstGeom prst="rect">
            <a:avLst/>
          </a:prstGeom>
        </p:spPr>
      </p:pic>
    </p:spTree>
    <p:extLst>
      <p:ext uri="{BB962C8B-B14F-4D97-AF65-F5344CB8AC3E}">
        <p14:creationId xmlns:p14="http://schemas.microsoft.com/office/powerpoint/2010/main" val="232510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F1123F9-F674-DE51-C977-1645F05A87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60363" y="743495"/>
            <a:ext cx="359410" cy="274955"/>
          </a:xfrm>
          <a:prstGeom prst="rect">
            <a:avLst/>
          </a:prstGeom>
          <a:noFill/>
          <a:ln>
            <a:noFill/>
            <a:prstDash/>
          </a:ln>
        </p:spPr>
      </p:pic>
      <p:pic>
        <p:nvPicPr>
          <p:cNvPr id="5" name="Image 4">
            <a:extLst>
              <a:ext uri="{FF2B5EF4-FFF2-40B4-BE49-F238E27FC236}">
                <a16:creationId xmlns:a16="http://schemas.microsoft.com/office/drawing/2014/main" id="{0833D0F0-DB0C-409E-9D8E-6CB73B084EF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32803" y="749845"/>
            <a:ext cx="287655" cy="264160"/>
          </a:xfrm>
          <a:prstGeom prst="rect">
            <a:avLst/>
          </a:prstGeom>
          <a:noFill/>
          <a:ln>
            <a:noFill/>
            <a:prstDash/>
          </a:ln>
        </p:spPr>
      </p:pic>
      <p:pic>
        <p:nvPicPr>
          <p:cNvPr id="6" name="Image 5">
            <a:extLst>
              <a:ext uri="{FF2B5EF4-FFF2-40B4-BE49-F238E27FC236}">
                <a16:creationId xmlns:a16="http://schemas.microsoft.com/office/drawing/2014/main" id="{4809D2A4-6480-E828-1E76-4C4778B65637}"/>
              </a:ext>
            </a:extLst>
          </p:cNvPr>
          <p:cNvPicPr>
            <a:picLocks noChangeAspect="1"/>
          </p:cNvPicPr>
          <p:nvPr/>
        </p:nvPicPr>
        <p:blipFill>
          <a:blip r:embed="rId5"/>
          <a:stretch>
            <a:fillRect/>
          </a:stretch>
        </p:blipFill>
        <p:spPr>
          <a:xfrm>
            <a:off x="6385204" y="2843733"/>
            <a:ext cx="3418840" cy="3919220"/>
          </a:xfrm>
          <a:prstGeom prst="rect">
            <a:avLst/>
          </a:prstGeom>
          <a:ln>
            <a:solidFill>
              <a:schemeClr val="tx1"/>
            </a:solidFill>
          </a:ln>
        </p:spPr>
      </p:pic>
      <p:sp>
        <p:nvSpPr>
          <p:cNvPr id="7" name="Text Box 2">
            <a:extLst>
              <a:ext uri="{FF2B5EF4-FFF2-40B4-BE49-F238E27FC236}">
                <a16:creationId xmlns:a16="http://schemas.microsoft.com/office/drawing/2014/main" id="{5C2EA27C-910C-06A8-8367-4643865FB91C}"/>
              </a:ext>
            </a:extLst>
          </p:cNvPr>
          <p:cNvSpPr txBox="1">
            <a:spLocks noChangeArrowheads="1"/>
          </p:cNvSpPr>
          <p:nvPr/>
        </p:nvSpPr>
        <p:spPr bwMode="auto">
          <a:xfrm>
            <a:off x="215776" y="1619597"/>
            <a:ext cx="5976663" cy="5760640"/>
          </a:xfrm>
          <a:prstGeom prst="rect">
            <a:avLst/>
          </a:prstGeom>
          <a:solidFill>
            <a:srgbClr val="FFC000">
              <a:alpha val="30000"/>
            </a:srgbClr>
          </a:solidFill>
          <a:ln w="9525">
            <a:solidFill>
              <a:srgbClr val="FFC000"/>
            </a:solidFill>
            <a:miter lim="800000"/>
            <a:headEnd/>
            <a:tailEnd/>
          </a:ln>
        </p:spPr>
        <p:txBody>
          <a:bodyPr rot="0" vert="horz" wrap="square" lIns="91440" tIns="18000" rIns="91440" bIns="18000" anchor="t" anchorCtr="0" upright="1">
            <a:noAutofit/>
          </a:bodyPr>
          <a:lstStyle/>
          <a:p>
            <a:pPr algn="just">
              <a:lnSpc>
                <a:spcPct val="100000"/>
              </a:lnSpc>
            </a:pPr>
            <a:r>
              <a:rPr lang="fr-FR" sz="2200" b="1" dirty="0">
                <a:effectLst/>
                <a:latin typeface="Comic Sans MS" panose="030F0902030302020204" pitchFamily="66" charset="0"/>
                <a:ea typeface="Cambria" panose="02040503050406030204" pitchFamily="18" charset="0"/>
                <a:cs typeface="Times New Roman" panose="02020603050405020304" pitchFamily="18" charset="0"/>
              </a:rPr>
              <a:t>La fabrication du drap</a:t>
            </a:r>
          </a:p>
          <a:p>
            <a:pPr algn="just">
              <a:lnSpc>
                <a:spcPct val="100000"/>
              </a:lnSpc>
            </a:pPr>
            <a:endParaRPr lang="fr-FR" sz="2200" dirty="0">
              <a:effectLst/>
              <a:latin typeface="Cambria" panose="02040503050406030204" pitchFamily="18" charset="0"/>
              <a:ea typeface="Cambria" panose="02040503050406030204" pitchFamily="18" charset="0"/>
              <a:cs typeface="Times New Roman" panose="02020603050405020304" pitchFamily="18" charset="0"/>
            </a:endParaRPr>
          </a:p>
          <a:p>
            <a:pPr>
              <a:lnSpc>
                <a:spcPct val="100000"/>
              </a:lnSpc>
            </a:pPr>
            <a:r>
              <a:rPr lang="fr-FR" sz="2200" dirty="0">
                <a:effectLst/>
                <a:latin typeface="Comic Sans MS" panose="030F0902030302020204" pitchFamily="66" charset="0"/>
                <a:ea typeface="Cambria" panose="02040503050406030204" pitchFamily="18" charset="0"/>
                <a:cs typeface="Times New Roman" panose="02020603050405020304" pitchFamily="18" charset="0"/>
              </a:rPr>
              <a:t>Entre l’arrivée de la laine brute et la fabrication d’une pièce de drap de 20 mètres de long, il faut compter au moins un mois. La fabrication passe par trente opérations différentes qui correspondent chacune à un métier d’artisan spécialisé : la préparation de la laine dont le filage, puis le tissage, la teinture et les finitions. La teinture se fait dans un bain où l’on a préalablement fait bouillir des plantes tinctoriales </a:t>
            </a:r>
            <a:r>
              <a:rPr lang="fr-FR" sz="2200" dirty="0">
                <a:effectLst/>
                <a:latin typeface="Comic Sans MS" panose="030F0902030302020204" pitchFamily="66" charset="0"/>
                <a:ea typeface="Cambria" panose="02040503050406030204" pitchFamily="18" charset="0"/>
                <a:cs typeface="Times New Roman" panose="02020603050405020304" pitchFamily="18" charset="0"/>
                <a:sym typeface="Symbol" pitchFamily="2" charset="2"/>
              </a:rPr>
              <a:t></a:t>
            </a:r>
            <a:r>
              <a:rPr lang="fr-FR" sz="2200" dirty="0">
                <a:effectLst/>
                <a:latin typeface="Comic Sans MS" panose="030F0902030302020204" pitchFamily="66" charset="0"/>
                <a:ea typeface="Cambria" panose="02040503050406030204" pitchFamily="18" charset="0"/>
                <a:cs typeface="Times New Roman" panose="02020603050405020304" pitchFamily="18" charset="0"/>
              </a:rPr>
              <a:t>qui produisent naturellement une teinture</a:t>
            </a:r>
            <a:r>
              <a:rPr lang="fr-FR" sz="2200" dirty="0">
                <a:effectLst/>
                <a:latin typeface="Comic Sans MS" panose="030F0902030302020204" pitchFamily="66" charset="0"/>
                <a:ea typeface="Cambria" panose="02040503050406030204" pitchFamily="18" charset="0"/>
                <a:cs typeface="Times New Roman" panose="02020603050405020304" pitchFamily="18" charset="0"/>
                <a:sym typeface="Symbol" pitchFamily="2" charset="2"/>
              </a:rPr>
              <a:t></a:t>
            </a:r>
            <a:r>
              <a:rPr lang="fr-FR" sz="2200" dirty="0">
                <a:effectLst/>
                <a:latin typeface="Comic Sans MS" panose="030F0902030302020204" pitchFamily="66" charset="0"/>
                <a:ea typeface="Cambria" panose="02040503050406030204" pitchFamily="18" charset="0"/>
                <a:cs typeface="Times New Roman" panose="02020603050405020304" pitchFamily="18" charset="0"/>
              </a:rPr>
              <a:t>. Si les gens du peuple ont des vêtements peu colorés, en revanche les riches achètent des étoffes aux couleurs vives.</a:t>
            </a:r>
            <a:endParaRPr lang="fr-FR" sz="22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Zone de texte 1">
            <a:extLst>
              <a:ext uri="{FF2B5EF4-FFF2-40B4-BE49-F238E27FC236}">
                <a16:creationId xmlns:a16="http://schemas.microsoft.com/office/drawing/2014/main" id="{84E336F0-B977-CCCD-A2B8-0A47666AB042}"/>
              </a:ext>
            </a:extLst>
          </p:cNvPr>
          <p:cNvSpPr txBox="1"/>
          <p:nvPr/>
        </p:nvSpPr>
        <p:spPr>
          <a:xfrm>
            <a:off x="1252911" y="179437"/>
            <a:ext cx="8537396" cy="1323439"/>
          </a:xfrm>
          <a:prstGeom prst="rect">
            <a:avLst/>
          </a:prstGeom>
          <a:noFill/>
          <a:ln w="38100" cmpd="thinThick">
            <a:solidFill>
              <a:schemeClr val="tx1"/>
            </a:solidFill>
          </a:ln>
          <a:effec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lnSpc>
                <a:spcPct val="100000"/>
              </a:lnSpc>
            </a:pPr>
            <a:r>
              <a:rPr lang="fr-FR" sz="2000" b="1" dirty="0">
                <a:effectLst/>
                <a:latin typeface="Comic Sans MS" panose="030F0902030302020204" pitchFamily="66" charset="0"/>
                <a:ea typeface="Cambria" panose="02040503050406030204" pitchFamily="18" charset="0"/>
                <a:cs typeface="Times New Roman" panose="02020603050405020304" pitchFamily="18" charset="0"/>
              </a:rPr>
              <a:t>Le commerce des draps au Moyen Âge</a:t>
            </a:r>
            <a:endParaRPr lang="fr-FR" sz="20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0000"/>
              </a:lnSpc>
            </a:pPr>
            <a:r>
              <a:rPr lang="fr-FR" sz="2000" b="1" dirty="0">
                <a:solidFill>
                  <a:srgbClr val="FF0000"/>
                </a:solidFill>
                <a:effectLst/>
                <a:latin typeface="Comic Sans MS" panose="030F0902030302020204" pitchFamily="66" charset="0"/>
                <a:ea typeface="Cambria" panose="02040503050406030204" pitchFamily="18" charset="0"/>
                <a:cs typeface="Times New Roman" panose="02020603050405020304" pitchFamily="18" charset="0"/>
              </a:rPr>
              <a:t>Compétences</a:t>
            </a:r>
            <a:r>
              <a:rPr lang="fr-FR" sz="2000" b="1" dirty="0">
                <a:effectLst/>
                <a:latin typeface="Comic Sans MS" panose="030F0902030302020204" pitchFamily="66" charset="0"/>
                <a:ea typeface="Cambria" panose="02040503050406030204" pitchFamily="18" charset="0"/>
                <a:cs typeface="Times New Roman" panose="02020603050405020304" pitchFamily="18" charset="0"/>
              </a:rPr>
              <a:t> : </a:t>
            </a:r>
            <a:endParaRPr lang="fr-FR" sz="20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0000"/>
              </a:lnSpc>
            </a:pPr>
            <a:r>
              <a:rPr lang="fr-FR" sz="2000" dirty="0">
                <a:effectLst/>
                <a:latin typeface="Comic Sans MS" panose="030F0902030302020204" pitchFamily="66" charset="0"/>
                <a:ea typeface="Cambria" panose="02040503050406030204" pitchFamily="18" charset="0"/>
                <a:cs typeface="Times New Roman" panose="02020603050405020304" pitchFamily="18" charset="0"/>
              </a:rPr>
              <a:t>	- Présenter, analyser et comprendre un document.</a:t>
            </a:r>
            <a:endParaRPr lang="fr-FR" sz="20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0000"/>
              </a:lnSpc>
            </a:pPr>
            <a:r>
              <a:rPr lang="fr-FR" sz="2000" dirty="0">
                <a:effectLst/>
                <a:latin typeface="Comic Sans MS" panose="030F0902030302020204" pitchFamily="66" charset="0"/>
                <a:ea typeface="Cambria" panose="02040503050406030204" pitchFamily="18" charset="0"/>
                <a:cs typeface="Times New Roman" panose="02020603050405020304" pitchFamily="18" charset="0"/>
              </a:rPr>
              <a:t>	- Écrire pour construire sa pensée et son savoir.</a:t>
            </a:r>
            <a:endParaRPr lang="fr-FR" sz="20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5925517"/>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9C930DA-231D-9845-81B5-C9B2BF952CE4}"/>
              </a:ext>
            </a:extLst>
          </p:cNvPr>
          <p:cNvPicPr>
            <a:picLocks noChangeAspect="1"/>
          </p:cNvPicPr>
          <p:nvPr/>
        </p:nvPicPr>
        <p:blipFill>
          <a:blip r:embed="rId2"/>
          <a:stretch>
            <a:fillRect/>
          </a:stretch>
        </p:blipFill>
        <p:spPr>
          <a:xfrm>
            <a:off x="287784" y="395461"/>
            <a:ext cx="5286669" cy="6876182"/>
          </a:xfrm>
          <a:prstGeom prst="rect">
            <a:avLst/>
          </a:prstGeom>
          <a:ln>
            <a:solidFill>
              <a:schemeClr val="tx1"/>
            </a:solidFill>
          </a:ln>
        </p:spPr>
      </p:pic>
      <p:sp>
        <p:nvSpPr>
          <p:cNvPr id="4" name="ZoneTexte 3">
            <a:extLst>
              <a:ext uri="{FF2B5EF4-FFF2-40B4-BE49-F238E27FC236}">
                <a16:creationId xmlns:a16="http://schemas.microsoft.com/office/drawing/2014/main" id="{B48DDBDB-75CF-E049-9CFB-B40954511EC3}"/>
              </a:ext>
            </a:extLst>
          </p:cNvPr>
          <p:cNvSpPr txBox="1"/>
          <p:nvPr/>
        </p:nvSpPr>
        <p:spPr>
          <a:xfrm>
            <a:off x="5633253" y="395461"/>
            <a:ext cx="4447372" cy="1638141"/>
          </a:xfrm>
          <a:prstGeom prst="rect">
            <a:avLst/>
          </a:prstGeom>
          <a:noFill/>
        </p:spPr>
        <p:txBody>
          <a:bodyPr wrap="square" rtlCol="0">
            <a:spAutoFit/>
          </a:bodyPr>
          <a:lstStyle/>
          <a:p>
            <a:r>
              <a:rPr lang="fr-FR" dirty="0">
                <a:latin typeface="Comic Sans MS" panose="030F0902030302020204" pitchFamily="66" charset="0"/>
              </a:rPr>
              <a:t>Guido da </a:t>
            </a:r>
            <a:r>
              <a:rPr lang="fr-FR" dirty="0" err="1">
                <a:latin typeface="Comic Sans MS" panose="030F0902030302020204" pitchFamily="66" charset="0"/>
              </a:rPr>
              <a:t>Siena</a:t>
            </a:r>
            <a:r>
              <a:rPr lang="fr-FR" dirty="0">
                <a:latin typeface="Comic Sans MS" panose="030F0902030302020204" pitchFamily="66" charset="0"/>
              </a:rPr>
              <a:t>, vers 1275, </a:t>
            </a:r>
            <a:r>
              <a:rPr lang="fr-FR" dirty="0" err="1">
                <a:latin typeface="Comic Sans MS" panose="030F0902030302020204" pitchFamily="66" charset="0"/>
              </a:rPr>
              <a:t>Pinacoteca</a:t>
            </a:r>
            <a:r>
              <a:rPr lang="fr-FR" dirty="0">
                <a:latin typeface="Comic Sans MS" panose="030F0902030302020204" pitchFamily="66" charset="0"/>
              </a:rPr>
              <a:t> Nazionale, Sienne (Italie)</a:t>
            </a:r>
          </a:p>
          <a:p>
            <a:endParaRPr lang="fr-FR" dirty="0">
              <a:latin typeface="Comic Sans MS" panose="030F0902030302020204" pitchFamily="66" charset="0"/>
            </a:endParaRPr>
          </a:p>
          <a:p>
            <a:r>
              <a:rPr lang="fr-FR" dirty="0">
                <a:latin typeface="Comic Sans MS" panose="030F0902030302020204" pitchFamily="66" charset="0"/>
              </a:rPr>
              <a:t>Scène de la vie d’Andréa </a:t>
            </a:r>
            <a:r>
              <a:rPr lang="fr-FR" dirty="0" err="1">
                <a:latin typeface="Comic Sans MS" panose="030F0902030302020204" pitchFamily="66" charset="0"/>
              </a:rPr>
              <a:t>Gallerani</a:t>
            </a:r>
            <a:r>
              <a:rPr lang="fr-FR" dirty="0">
                <a:latin typeface="Comic Sans MS" panose="030F0902030302020204" pitchFamily="66" charset="0"/>
              </a:rPr>
              <a:t> (vers 1200-1251) qui fonda la Congrégation des Frères de la Miséricorde.</a:t>
            </a:r>
          </a:p>
        </p:txBody>
      </p:sp>
      <p:sp>
        <p:nvSpPr>
          <p:cNvPr id="5" name="ZoneTexte 4">
            <a:extLst>
              <a:ext uri="{FF2B5EF4-FFF2-40B4-BE49-F238E27FC236}">
                <a16:creationId xmlns:a16="http://schemas.microsoft.com/office/drawing/2014/main" id="{F3C752B9-7BB1-A040-967F-D7EA6E209507}"/>
              </a:ext>
            </a:extLst>
          </p:cNvPr>
          <p:cNvSpPr txBox="1"/>
          <p:nvPr/>
        </p:nvSpPr>
        <p:spPr>
          <a:xfrm>
            <a:off x="5616376" y="3131765"/>
            <a:ext cx="4447372" cy="493084"/>
          </a:xfrm>
          <a:prstGeom prst="rect">
            <a:avLst/>
          </a:prstGeom>
          <a:noFill/>
        </p:spPr>
        <p:txBody>
          <a:bodyPr wrap="square" rtlCol="0">
            <a:spAutoFit/>
          </a:bodyPr>
          <a:lstStyle/>
          <a:p>
            <a:pPr algn="ctr"/>
            <a:r>
              <a:rPr lang="fr-FR" sz="2800" dirty="0">
                <a:solidFill>
                  <a:srgbClr val="FF0000"/>
                </a:solidFill>
                <a:latin typeface="Comic Sans MS" panose="030F0902030302020204" pitchFamily="66" charset="0"/>
              </a:rPr>
              <a:t>L’assistance aux pauvres</a:t>
            </a:r>
          </a:p>
        </p:txBody>
      </p:sp>
    </p:spTree>
    <p:extLst>
      <p:ext uri="{BB962C8B-B14F-4D97-AF65-F5344CB8AC3E}">
        <p14:creationId xmlns:p14="http://schemas.microsoft.com/office/powerpoint/2010/main" val="344295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 Box 1">
            <a:extLst>
              <a:ext uri="{FF2B5EF4-FFF2-40B4-BE49-F238E27FC236}">
                <a16:creationId xmlns:a16="http://schemas.microsoft.com/office/drawing/2014/main" id="{555C6114-7283-7C40-BDF9-B1B696CDBFA5}"/>
              </a:ext>
            </a:extLst>
          </p:cNvPr>
          <p:cNvSpPr txBox="1">
            <a:spLocks noChangeArrowheads="1"/>
          </p:cNvSpPr>
          <p:nvPr/>
        </p:nvSpPr>
        <p:spPr bwMode="auto">
          <a:xfrm>
            <a:off x="468313" y="187325"/>
            <a:ext cx="9070975" cy="5953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3200" dirty="0">
                <a:latin typeface="Comic Sans MS" panose="030F0902030302020204" pitchFamily="66" charset="0"/>
              </a:rPr>
              <a:t>Comment l'Église est-elle présente en ville au Moyen Âge?</a:t>
            </a:r>
          </a:p>
          <a:p>
            <a:pPr algn="just">
              <a:lnSpc>
                <a:spcPct val="116000"/>
              </a:lnSpc>
            </a:pPr>
            <a:endParaRPr lang="fr-FR" altLang="fr-FR" sz="3200" dirty="0">
              <a:solidFill>
                <a:srgbClr val="0000FF"/>
              </a:solidFill>
              <a:latin typeface="Comic Sans MS" panose="030F0902030302020204" pitchFamily="66" charset="0"/>
            </a:endParaRPr>
          </a:p>
          <a:p>
            <a:pPr>
              <a:lnSpc>
                <a:spcPct val="174000"/>
              </a:lnSpc>
            </a:pPr>
            <a:r>
              <a:rPr lang="fr-FR" altLang="fr-FR" sz="3200" dirty="0">
                <a:solidFill>
                  <a:srgbClr val="0000FF"/>
                </a:solidFill>
                <a:latin typeface="Comic Sans MS" panose="030F0902030302020204" pitchFamily="66" charset="0"/>
              </a:rPr>
              <a:t>L'Église est très présente en ville car elle est en charge de l'enseignement dans certaines écoles et dans les universités.</a:t>
            </a:r>
          </a:p>
          <a:p>
            <a:pPr>
              <a:lnSpc>
                <a:spcPct val="174000"/>
              </a:lnSpc>
            </a:pPr>
            <a:r>
              <a:rPr lang="fr-FR" altLang="fr-FR" sz="3200" dirty="0">
                <a:solidFill>
                  <a:srgbClr val="0000FF"/>
                </a:solidFill>
                <a:latin typeface="Comic Sans MS" panose="030F0902030302020204" pitchFamily="66" charset="0"/>
              </a:rPr>
              <a:t>Elle prend aussi en charge l'assistance aux pauvres et aux malades.</a:t>
            </a:r>
          </a:p>
        </p:txBody>
      </p:sp>
      <p:sp>
        <p:nvSpPr>
          <p:cNvPr id="59394" name="AutoShape 2">
            <a:extLst>
              <a:ext uri="{FF2B5EF4-FFF2-40B4-BE49-F238E27FC236}">
                <a16:creationId xmlns:a16="http://schemas.microsoft.com/office/drawing/2014/main" id="{6CC94390-05C2-B04E-BE35-50A4E88E182F}"/>
              </a:ext>
            </a:extLst>
          </p:cNvPr>
          <p:cNvSpPr>
            <a:spLocks noChangeArrowheads="1"/>
          </p:cNvSpPr>
          <p:nvPr/>
        </p:nvSpPr>
        <p:spPr bwMode="auto">
          <a:xfrm>
            <a:off x="3708401" y="2159000"/>
            <a:ext cx="1763960" cy="647700"/>
          </a:xfrm>
          <a:prstGeom prst="roundRect">
            <a:avLst>
              <a:gd name="adj" fmla="val 241"/>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9395" name="AutoShape 3">
            <a:extLst>
              <a:ext uri="{FF2B5EF4-FFF2-40B4-BE49-F238E27FC236}">
                <a16:creationId xmlns:a16="http://schemas.microsoft.com/office/drawing/2014/main" id="{337AC396-9431-6C4B-A69E-0FFB786AB3D0}"/>
              </a:ext>
            </a:extLst>
          </p:cNvPr>
          <p:cNvSpPr>
            <a:spLocks noChangeArrowheads="1"/>
          </p:cNvSpPr>
          <p:nvPr/>
        </p:nvSpPr>
        <p:spPr bwMode="auto">
          <a:xfrm>
            <a:off x="3276601" y="3005137"/>
            <a:ext cx="2627808" cy="647700"/>
          </a:xfrm>
          <a:prstGeom prst="roundRect">
            <a:avLst>
              <a:gd name="adj" fmla="val 241"/>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9396" name="AutoShape 4">
            <a:extLst>
              <a:ext uri="{FF2B5EF4-FFF2-40B4-BE49-F238E27FC236}">
                <a16:creationId xmlns:a16="http://schemas.microsoft.com/office/drawing/2014/main" id="{B27D8B19-607D-404E-B1B0-4D5798DCB069}"/>
              </a:ext>
            </a:extLst>
          </p:cNvPr>
          <p:cNvSpPr>
            <a:spLocks noChangeArrowheads="1"/>
          </p:cNvSpPr>
          <p:nvPr/>
        </p:nvSpPr>
        <p:spPr bwMode="auto">
          <a:xfrm>
            <a:off x="3851275" y="3851275"/>
            <a:ext cx="2341165" cy="647700"/>
          </a:xfrm>
          <a:prstGeom prst="roundRect">
            <a:avLst>
              <a:gd name="adj" fmla="val 241"/>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9397" name="AutoShape 5">
            <a:extLst>
              <a:ext uri="{FF2B5EF4-FFF2-40B4-BE49-F238E27FC236}">
                <a16:creationId xmlns:a16="http://schemas.microsoft.com/office/drawing/2014/main" id="{6A5E6AE0-AC0C-4842-99C5-0C141899E9AB}"/>
              </a:ext>
            </a:extLst>
          </p:cNvPr>
          <p:cNvSpPr>
            <a:spLocks noChangeArrowheads="1"/>
          </p:cNvSpPr>
          <p:nvPr/>
        </p:nvSpPr>
        <p:spPr bwMode="auto">
          <a:xfrm>
            <a:off x="360363" y="5580063"/>
            <a:ext cx="1619250" cy="647700"/>
          </a:xfrm>
          <a:prstGeom prst="roundRect">
            <a:avLst>
              <a:gd name="adj" fmla="val 241"/>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9398" name="AutoShape 6">
            <a:extLst>
              <a:ext uri="{FF2B5EF4-FFF2-40B4-BE49-F238E27FC236}">
                <a16:creationId xmlns:a16="http://schemas.microsoft.com/office/drawing/2014/main" id="{E57E1858-2AF8-8746-83E3-C3220B5216DB}"/>
              </a:ext>
            </a:extLst>
          </p:cNvPr>
          <p:cNvSpPr>
            <a:spLocks noChangeArrowheads="1"/>
          </p:cNvSpPr>
          <p:nvPr/>
        </p:nvSpPr>
        <p:spPr bwMode="auto">
          <a:xfrm>
            <a:off x="3276600" y="5543550"/>
            <a:ext cx="1728788" cy="647700"/>
          </a:xfrm>
          <a:prstGeom prst="roundRect">
            <a:avLst>
              <a:gd name="adj" fmla="val 241"/>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59393">
                                            <p:txEl>
                                              <p:pRg st="2" end="2"/>
                                            </p:txEl>
                                          </p:spTgt>
                                        </p:tgtEl>
                                        <p:attrNameLst>
                                          <p:attrName>style.visibility</p:attrName>
                                        </p:attrNameLst>
                                      </p:cBhvr>
                                      <p:to>
                                        <p:strVal val="visible"/>
                                      </p:to>
                                    </p:set>
                                    <p:anim calcmode="lin" valueType="num">
                                      <p:cBhvr additive="repl">
                                        <p:cTn id="7" dur="500" fill="hold"/>
                                        <p:tgtEl>
                                          <p:spTgt spid="59393">
                                            <p:txEl>
                                              <p:pRg st="2" end="2"/>
                                            </p:txEl>
                                          </p:spTgt>
                                        </p:tgtEl>
                                        <p:attrNameLst>
                                          <p:attrName>ppt_x</p:attrName>
                                        </p:attrNameLst>
                                      </p:cBhvr>
                                      <p:tavLst>
                                        <p:tav tm="100000">
                                          <p:val>
                                            <p:strVal val="#ppt_x"/>
                                          </p:val>
                                        </p:tav>
                                        <p:tav>
                                          <p:val>
                                            <p:strVal val="#ppt_x"/>
                                          </p:val>
                                        </p:tav>
                                      </p:tavLst>
                                    </p:anim>
                                    <p:anim calcmode="lin" valueType="num">
                                      <p:cBhvr additive="repl">
                                        <p:cTn id="8" dur="500" fill="hold"/>
                                        <p:tgtEl>
                                          <p:spTgt spid="59393">
                                            <p:txEl>
                                              <p:pRg st="2" end="2"/>
                                            </p:txEl>
                                          </p:spTgt>
                                        </p:tgtEl>
                                        <p:attrNameLst>
                                          <p:attrName>ppt_y</p:attrName>
                                        </p:attrNameLst>
                                      </p:cBhvr>
                                      <p:tavLst>
                                        <p:tav tm="100000">
                                          <p:val>
                                            <p:strVal val="1+#ppt_h/2"/>
                                          </p:val>
                                        </p:tav>
                                        <p:tav>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59394"/>
                                        </p:tgtEl>
                                        <p:attrNameLst>
                                          <p:attrName>style.visibility</p:attrName>
                                        </p:attrNameLst>
                                      </p:cBhvr>
                                      <p:to>
                                        <p:strVal val="visible"/>
                                      </p:to>
                                    </p:set>
                                    <p:animEffect transition="in" filter="checkerboard(across)">
                                      <p:cBhvr>
                                        <p:cTn id="11" dur="500"/>
                                        <p:tgtEl>
                                          <p:spTgt spid="59394"/>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59395"/>
                                        </p:tgtEl>
                                        <p:attrNameLst>
                                          <p:attrName>style.visibility</p:attrName>
                                        </p:attrNameLst>
                                      </p:cBhvr>
                                      <p:to>
                                        <p:strVal val="visible"/>
                                      </p:to>
                                    </p:set>
                                    <p:animEffect transition="in" filter="checkerboard(across)">
                                      <p:cBhvr>
                                        <p:cTn id="14" dur="500"/>
                                        <p:tgtEl>
                                          <p:spTgt spid="59395"/>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59396"/>
                                        </p:tgtEl>
                                        <p:attrNameLst>
                                          <p:attrName>style.visibility</p:attrName>
                                        </p:attrNameLst>
                                      </p:cBhvr>
                                      <p:to>
                                        <p:strVal val="visible"/>
                                      </p:to>
                                    </p:set>
                                    <p:animEffect transition="in" filter="checkerboard(across)">
                                      <p:cBhvr>
                                        <p:cTn id="17" dur="500"/>
                                        <p:tgtEl>
                                          <p:spTgt spid="59396"/>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59397"/>
                                        </p:tgtEl>
                                        <p:attrNameLst>
                                          <p:attrName>style.visibility</p:attrName>
                                        </p:attrNameLst>
                                      </p:cBhvr>
                                      <p:to>
                                        <p:strVal val="visible"/>
                                      </p:to>
                                    </p:set>
                                    <p:animEffect transition="in" filter="checkerboard(across)">
                                      <p:cBhvr>
                                        <p:cTn id="20" dur="500"/>
                                        <p:tgtEl>
                                          <p:spTgt spid="59397"/>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59398"/>
                                        </p:tgtEl>
                                        <p:attrNameLst>
                                          <p:attrName>style.visibility</p:attrName>
                                        </p:attrNameLst>
                                      </p:cBhvr>
                                      <p:to>
                                        <p:strVal val="visible"/>
                                      </p:to>
                                    </p:set>
                                    <p:animEffect transition="in" filter="checkerboard(across)">
                                      <p:cBhvr>
                                        <p:cTn id="23" dur="500"/>
                                        <p:tgtEl>
                                          <p:spTgt spid="59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animBg="1"/>
      <p:bldP spid="59395" grpId="0" animBg="1"/>
      <p:bldP spid="59396" grpId="0" animBg="1"/>
      <p:bldP spid="59397" grpId="0" animBg="1"/>
      <p:bldP spid="5939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F801FD3-11CF-5345-BA0E-E81E2D5B0CA6}"/>
              </a:ext>
            </a:extLst>
          </p:cNvPr>
          <p:cNvPicPr>
            <a:picLocks noChangeAspect="1"/>
          </p:cNvPicPr>
          <p:nvPr/>
        </p:nvPicPr>
        <p:blipFill>
          <a:blip r:embed="rId3"/>
          <a:stretch>
            <a:fillRect/>
          </a:stretch>
        </p:blipFill>
        <p:spPr>
          <a:xfrm>
            <a:off x="93662" y="35421"/>
            <a:ext cx="9893300" cy="6336704"/>
          </a:xfrm>
          <a:prstGeom prst="rect">
            <a:avLst/>
          </a:prstGeom>
        </p:spPr>
      </p:pic>
      <p:sp>
        <p:nvSpPr>
          <p:cNvPr id="60417" name="Text Box 1">
            <a:extLst>
              <a:ext uri="{FF2B5EF4-FFF2-40B4-BE49-F238E27FC236}">
                <a16:creationId xmlns:a16="http://schemas.microsoft.com/office/drawing/2014/main" id="{78D6983E-B93A-C244-AD0A-4169EFE4DA21}"/>
              </a:ext>
            </a:extLst>
          </p:cNvPr>
          <p:cNvSpPr txBox="1">
            <a:spLocks noChangeArrowheads="1"/>
          </p:cNvSpPr>
          <p:nvPr/>
        </p:nvSpPr>
        <p:spPr bwMode="auto">
          <a:xfrm>
            <a:off x="504824" y="395461"/>
            <a:ext cx="9070975" cy="5486376"/>
          </a:xfrm>
          <a:prstGeom prst="rect">
            <a:avLst/>
          </a:prstGeom>
          <a:noFill/>
          <a:ln>
            <a:noFill/>
          </a:ln>
          <a:effectLst/>
        </p:spPr>
        <p:txBody>
          <a:bodyPr lIns="72000" tIns="0" rIns="72000" bIns="0" anchor="ctr"/>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lnSpc>
                <a:spcPct val="116000"/>
              </a:lnSpc>
            </a:pPr>
            <a:r>
              <a:rPr lang="fr-FR" altLang="fr-FR" sz="2800" dirty="0">
                <a:solidFill>
                  <a:schemeClr val="tx1"/>
                </a:solidFill>
                <a:latin typeface="Comic Sans MS" panose="030F0902030302020204" pitchFamily="66" charset="0"/>
              </a:rPr>
              <a:t>Bilan</a:t>
            </a:r>
          </a:p>
          <a:p>
            <a:pPr>
              <a:lnSpc>
                <a:spcPct val="116000"/>
              </a:lnSpc>
            </a:pPr>
            <a:endParaRPr lang="fr-FR" altLang="fr-FR" sz="2800" dirty="0">
              <a:latin typeface="Comic Sans MS" panose="030F0902030302020204" pitchFamily="66" charset="0"/>
            </a:endParaRPr>
          </a:p>
          <a:p>
            <a:pPr>
              <a:lnSpc>
                <a:spcPct val="116000"/>
              </a:lnSpc>
            </a:pPr>
            <a:r>
              <a:rPr lang="fr-FR" altLang="fr-FR" sz="2800" dirty="0">
                <a:latin typeface="Comic Sans MS" panose="030F0902030302020204" pitchFamily="66" charset="0"/>
              </a:rPr>
              <a:t>L'Église occupe une place importante dans la société urbaine au Moyen Âge. </a:t>
            </a:r>
          </a:p>
          <a:p>
            <a:pPr>
              <a:lnSpc>
                <a:spcPct val="116000"/>
              </a:lnSpc>
            </a:pPr>
            <a:endParaRPr lang="fr-FR" altLang="fr-FR" sz="2800" dirty="0">
              <a:latin typeface="Comic Sans MS" panose="030F0902030302020204" pitchFamily="66" charset="0"/>
            </a:endParaRPr>
          </a:p>
          <a:p>
            <a:pPr>
              <a:lnSpc>
                <a:spcPct val="116000"/>
              </a:lnSpc>
            </a:pPr>
            <a:r>
              <a:rPr lang="fr-FR" altLang="fr-FR" sz="2800" dirty="0">
                <a:latin typeface="Comic Sans MS" panose="030F0902030302020204" pitchFamily="66" charset="0"/>
              </a:rPr>
              <a:t>Elle a plusieurs rôles :</a:t>
            </a:r>
          </a:p>
          <a:p>
            <a:pPr>
              <a:lnSpc>
                <a:spcPct val="116000"/>
              </a:lnSpc>
            </a:pPr>
            <a:r>
              <a:rPr lang="fr-FR" altLang="fr-FR" sz="2800" dirty="0">
                <a:latin typeface="Comic Sans MS" panose="030F0902030302020204" pitchFamily="66" charset="0"/>
              </a:rPr>
              <a:t>- Elle veille aux pratiques religieuses des Chrétiens.</a:t>
            </a:r>
          </a:p>
          <a:p>
            <a:pPr>
              <a:lnSpc>
                <a:spcPct val="116000"/>
              </a:lnSpc>
            </a:pPr>
            <a:r>
              <a:rPr lang="fr-FR" altLang="fr-FR" sz="2800" dirty="0">
                <a:latin typeface="Comic Sans MS" panose="030F0902030302020204" pitchFamily="66" charset="0"/>
              </a:rPr>
              <a:t>- Elle s'occupe de l'enseignement (écoles, universités...).</a:t>
            </a:r>
          </a:p>
          <a:p>
            <a:pPr>
              <a:lnSpc>
                <a:spcPct val="116000"/>
              </a:lnSpc>
            </a:pPr>
            <a:r>
              <a:rPr lang="fr-FR" altLang="fr-FR" sz="2800" dirty="0">
                <a:latin typeface="Comic Sans MS" panose="030F0902030302020204" pitchFamily="66" charset="0"/>
              </a:rPr>
              <a:t>- Elle est en charge des pauvres et des malades (hôtel Dieu...).</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9" name="Group 1">
            <a:extLst>
              <a:ext uri="{FF2B5EF4-FFF2-40B4-BE49-F238E27FC236}">
                <a16:creationId xmlns:a16="http://schemas.microsoft.com/office/drawing/2014/main" id="{890B334F-0EC4-7D44-B97E-5B492A20DE16}"/>
              </a:ext>
            </a:extLst>
          </p:cNvPr>
          <p:cNvGraphicFramePr>
            <a:graphicFrameLocks noGrp="1"/>
          </p:cNvGraphicFramePr>
          <p:nvPr>
            <p:extLst>
              <p:ext uri="{D42A27DB-BD31-4B8C-83A1-F6EECF244321}">
                <p14:modId xmlns:p14="http://schemas.microsoft.com/office/powerpoint/2010/main" val="3957078873"/>
              </p:ext>
            </p:extLst>
          </p:nvPr>
        </p:nvGraphicFramePr>
        <p:xfrm>
          <a:off x="360363" y="1763613"/>
          <a:ext cx="9359900" cy="5256584"/>
        </p:xfrm>
        <a:graphic>
          <a:graphicData uri="http://schemas.openxmlformats.org/drawingml/2006/table">
            <a:tbl>
              <a:tblPr/>
              <a:tblGrid>
                <a:gridCol w="3776662">
                  <a:extLst>
                    <a:ext uri="{9D8B030D-6E8A-4147-A177-3AD203B41FA5}">
                      <a16:colId xmlns:a16="http://schemas.microsoft.com/office/drawing/2014/main" val="2270737756"/>
                    </a:ext>
                  </a:extLst>
                </a:gridCol>
                <a:gridCol w="5583238">
                  <a:extLst>
                    <a:ext uri="{9D8B030D-6E8A-4147-A177-3AD203B41FA5}">
                      <a16:colId xmlns:a16="http://schemas.microsoft.com/office/drawing/2014/main" val="367420765"/>
                    </a:ext>
                  </a:extLst>
                </a:gridCol>
              </a:tblGrid>
              <a:tr h="1045047">
                <a:tc>
                  <a:txBody>
                    <a:bodyPr/>
                    <a:lstStyle>
                      <a:lvl1pPr>
                        <a:spcAft>
                          <a:spcPts val="1425"/>
                        </a:spcAft>
                        <a:tabLst>
                          <a:tab pos="1836738"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1836738"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1836738"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1836738"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1836738"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36738"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36738"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36738"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36738"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116000"/>
                        </a:lnSpc>
                        <a:spcBef>
                          <a:spcPct val="0"/>
                        </a:spcBef>
                        <a:spcAft>
                          <a:spcPct val="0"/>
                        </a:spcAft>
                        <a:buClr>
                          <a:srgbClr val="000000"/>
                        </a:buClr>
                        <a:buSzPct val="100000"/>
                        <a:buFont typeface="Times New Roman" panose="02020603050405020304" pitchFamily="18" charset="0"/>
                        <a:buNone/>
                        <a:tabLst>
                          <a:tab pos="1836738" algn="l"/>
                          <a:tab pos="2171700" algn="l"/>
                          <a:tab pos="2895600" algn="l"/>
                          <a:tab pos="3619500" algn="l"/>
                          <a:tab pos="4343400" algn="l"/>
                          <a:tab pos="5067300" algn="l"/>
                          <a:tab pos="5791200" algn="l"/>
                          <a:tab pos="6515100" algn="l"/>
                          <a:tab pos="7239000" algn="l"/>
                          <a:tab pos="7962900" algn="l"/>
                          <a:tab pos="8686800" algn="l"/>
                        </a:tabLst>
                      </a:pPr>
                      <a:r>
                        <a:rPr kumimoji="0" lang="fr-FR" altLang="fr-FR" sz="2400" b="1" i="0" u="none" strike="noStrike" cap="none" normalizeH="0" baseline="0" dirty="0">
                          <a:ln>
                            <a:noFill/>
                          </a:ln>
                          <a:solidFill>
                            <a:srgbClr val="000000"/>
                          </a:solidFill>
                          <a:effectLst/>
                          <a:latin typeface="Comic Sans MS" panose="030F0902030302020204" pitchFamily="66" charset="0"/>
                          <a:ea typeface="Arial Unicode MS" panose="020B0604020202020204" pitchFamily="34" charset="-128"/>
                          <a:cs typeface="Arial Unicode MS" panose="020B0604020202020204" pitchFamily="34" charset="-128"/>
                        </a:rPr>
                        <a:t>I. Je décris la fabrication des draps</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endParaRPr kumimoji="0" lang="fr-FR" altLang="fr-FR" sz="1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txBody>
                  <a:tcPr marL="90000" marR="90000" marT="62676"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1303121"/>
                  </a:ext>
                </a:extLst>
              </a:tr>
              <a:tr h="1974850">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116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fr-FR" altLang="fr-FR" sz="2400" b="0" i="0" u="none" strike="noStrike" cap="none" normalizeH="0" baseline="0">
                          <a:ln>
                            <a:noFill/>
                          </a:ln>
                          <a:solidFill>
                            <a:srgbClr val="000000"/>
                          </a:solidFill>
                          <a:effectLst/>
                          <a:latin typeface="Comic Sans MS" panose="030F0902030302020204" pitchFamily="66" charset="0"/>
                          <a:ea typeface="Arial Unicode MS" panose="020B0604020202020204" pitchFamily="34" charset="-128"/>
                          <a:cs typeface="Arial Unicode MS" panose="020B0604020202020204" pitchFamily="34" charset="-128"/>
                        </a:rPr>
                        <a:t>a. Au Moyen Age, avec quels produits sont fabriqués les draps ? D’où proviennent-ils ?</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ts val="1425"/>
                        </a:spcAft>
                        <a:tabLst>
                          <a:tab pos="1884363"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1884363"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1884363"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1884363"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1884363"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84363"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84363"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84363"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84363"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1884363" algn="l"/>
                          <a:tab pos="2171700" algn="l"/>
                          <a:tab pos="2895600" algn="l"/>
                          <a:tab pos="3619500" algn="l"/>
                          <a:tab pos="4343400" algn="l"/>
                          <a:tab pos="5067300" algn="l"/>
                          <a:tab pos="5791200" algn="l"/>
                          <a:tab pos="6515100" algn="l"/>
                          <a:tab pos="7239000" algn="l"/>
                          <a:tab pos="7962900" algn="l"/>
                          <a:tab pos="8686800" algn="l"/>
                        </a:tabLst>
                      </a:pPr>
                      <a:endParaRPr kumimoji="0" lang="fr-FR" altLang="fr-FR" sz="24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1884363" algn="l"/>
                          <a:tab pos="2171700" algn="l"/>
                          <a:tab pos="2895600" algn="l"/>
                          <a:tab pos="3619500" algn="l"/>
                          <a:tab pos="4343400" algn="l"/>
                          <a:tab pos="5067300" algn="l"/>
                          <a:tab pos="5791200" algn="l"/>
                          <a:tab pos="6515100" algn="l"/>
                          <a:tab pos="7239000" algn="l"/>
                          <a:tab pos="7962900" algn="l"/>
                          <a:tab pos="8686800" algn="l"/>
                        </a:tabLst>
                      </a:pPr>
                      <a:endParaRPr kumimoji="0" lang="fr-FR" altLang="fr-FR" sz="24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1884363" algn="l"/>
                          <a:tab pos="2171700" algn="l"/>
                          <a:tab pos="2895600" algn="l"/>
                          <a:tab pos="3619500" algn="l"/>
                          <a:tab pos="4343400" algn="l"/>
                          <a:tab pos="5067300" algn="l"/>
                          <a:tab pos="5791200" algn="l"/>
                          <a:tab pos="6515100" algn="l"/>
                          <a:tab pos="7239000" algn="l"/>
                          <a:tab pos="7962900" algn="l"/>
                          <a:tab pos="8686800" algn="l"/>
                        </a:tabLst>
                      </a:pPr>
                      <a:endParaRPr kumimoji="0" lang="fr-FR" altLang="fr-FR" sz="24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1884363" algn="l"/>
                          <a:tab pos="2171700" algn="l"/>
                          <a:tab pos="2895600" algn="l"/>
                          <a:tab pos="3619500" algn="l"/>
                          <a:tab pos="4343400" algn="l"/>
                          <a:tab pos="5067300" algn="l"/>
                          <a:tab pos="5791200" algn="l"/>
                          <a:tab pos="6515100" algn="l"/>
                          <a:tab pos="7239000" algn="l"/>
                          <a:tab pos="7962900" algn="l"/>
                          <a:tab pos="8686800" algn="l"/>
                        </a:tabLst>
                      </a:pPr>
                      <a:endParaRPr kumimoji="0" lang="fr-FR" altLang="fr-FR" sz="24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txBody>
                  <a:tcPr marL="90000" marR="90000" marT="67968"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33267894"/>
                  </a:ext>
                </a:extLst>
              </a:tr>
              <a:tr h="2236687">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116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fr-FR" altLang="fr-FR" sz="2400" b="0" i="0" u="none" strike="noStrike" cap="none" normalizeH="0" baseline="0">
                          <a:ln>
                            <a:noFill/>
                          </a:ln>
                          <a:solidFill>
                            <a:srgbClr val="000000"/>
                          </a:solidFill>
                          <a:effectLst/>
                          <a:latin typeface="Comic Sans MS" panose="030F0902030302020204" pitchFamily="66" charset="0"/>
                          <a:ea typeface="Arial Unicode MS" panose="020B0604020202020204" pitchFamily="34" charset="-128"/>
                          <a:cs typeface="Arial Unicode MS" panose="020B0604020202020204" pitchFamily="34" charset="-128"/>
                        </a:rPr>
                        <a:t>b. Quelles étapes nécessite  la fabrication des draps. </a:t>
                      </a:r>
                    </a:p>
                    <a:p>
                      <a:pPr marL="0" marR="0" lvl="0" indent="0" algn="l" defTabSz="449263" rtl="0" eaLnBrk="1" fontAlgn="base" latinLnBrk="0" hangingPunct="0">
                        <a:lnSpc>
                          <a:spcPct val="116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kumimoji="0" lang="fr-FR" altLang="fr-FR" sz="2400" b="0" i="0" u="none" strike="noStrike" cap="none" normalizeH="0" baseline="0">
                          <a:ln>
                            <a:noFill/>
                          </a:ln>
                          <a:solidFill>
                            <a:srgbClr val="000000"/>
                          </a:solidFill>
                          <a:effectLst/>
                          <a:latin typeface="Comic Sans MS" panose="030F0902030302020204" pitchFamily="66" charset="0"/>
                          <a:ea typeface="Arial Unicode MS" panose="020B0604020202020204" pitchFamily="34" charset="-128"/>
                          <a:cs typeface="Arial Unicode MS" panose="020B0604020202020204" pitchFamily="34" charset="-128"/>
                        </a:rPr>
                        <a:t>c. Où sont-ils produits ?</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ts val="1425"/>
                        </a:spcAft>
                        <a:tabLst>
                          <a:tab pos="1884363"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1884363"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1884363"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1884363"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1884363"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84363"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84363"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84363"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84363"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1884363" algn="l"/>
                          <a:tab pos="2171700" algn="l"/>
                          <a:tab pos="2895600" algn="l"/>
                          <a:tab pos="3619500" algn="l"/>
                          <a:tab pos="4343400" algn="l"/>
                          <a:tab pos="5067300" algn="l"/>
                          <a:tab pos="5791200" algn="l"/>
                          <a:tab pos="6515100" algn="l"/>
                          <a:tab pos="7239000" algn="l"/>
                          <a:tab pos="7962900" algn="l"/>
                          <a:tab pos="8686800" algn="l"/>
                        </a:tabLst>
                      </a:pPr>
                      <a:endParaRPr kumimoji="0" lang="fr-FR" altLang="fr-FR" sz="2400" b="0" i="0" u="none" strike="noStrike" cap="none" normalizeH="0" baseline="0" dirty="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1884363" algn="l"/>
                          <a:tab pos="2171700" algn="l"/>
                          <a:tab pos="2895600" algn="l"/>
                          <a:tab pos="3619500" algn="l"/>
                          <a:tab pos="4343400" algn="l"/>
                          <a:tab pos="5067300" algn="l"/>
                          <a:tab pos="5791200" algn="l"/>
                          <a:tab pos="6515100" algn="l"/>
                          <a:tab pos="7239000" algn="l"/>
                          <a:tab pos="7962900" algn="l"/>
                          <a:tab pos="8686800" algn="l"/>
                        </a:tabLst>
                      </a:pPr>
                      <a:endParaRPr kumimoji="0" lang="fr-FR" altLang="fr-FR" sz="2400" b="0" i="0" u="none" strike="noStrike" cap="none" normalizeH="0" baseline="0" dirty="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1884363" algn="l"/>
                          <a:tab pos="2171700" algn="l"/>
                          <a:tab pos="2895600" algn="l"/>
                          <a:tab pos="3619500" algn="l"/>
                          <a:tab pos="4343400" algn="l"/>
                          <a:tab pos="5067300" algn="l"/>
                          <a:tab pos="5791200" algn="l"/>
                          <a:tab pos="6515100" algn="l"/>
                          <a:tab pos="7239000" algn="l"/>
                          <a:tab pos="7962900" algn="l"/>
                          <a:tab pos="8686800" algn="l"/>
                        </a:tabLst>
                      </a:pPr>
                      <a:endParaRPr kumimoji="0" lang="fr-FR" altLang="fr-FR" sz="2400" b="0" i="0" u="none" strike="noStrike" cap="none" normalizeH="0" baseline="0" dirty="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1884363" algn="l"/>
                          <a:tab pos="2171700" algn="l"/>
                          <a:tab pos="2895600" algn="l"/>
                          <a:tab pos="3619500" algn="l"/>
                          <a:tab pos="4343400" algn="l"/>
                          <a:tab pos="5067300" algn="l"/>
                          <a:tab pos="5791200" algn="l"/>
                          <a:tab pos="6515100" algn="l"/>
                          <a:tab pos="7239000" algn="l"/>
                          <a:tab pos="7962900" algn="l"/>
                          <a:tab pos="8686800" algn="l"/>
                        </a:tabLst>
                      </a:pPr>
                      <a:endParaRPr kumimoji="0" lang="fr-FR" altLang="fr-FR" sz="2400" b="0" i="0" u="none" strike="noStrike" cap="none" normalizeH="0" baseline="0" dirty="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txBody>
                  <a:tcPr marL="90000" marR="90000" marT="67968"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31448237"/>
                  </a:ext>
                </a:extLst>
              </a:tr>
            </a:tbl>
          </a:graphicData>
        </a:graphic>
      </p:graphicFrame>
      <p:sp>
        <p:nvSpPr>
          <p:cNvPr id="7193" name="Text Box 25">
            <a:extLst>
              <a:ext uri="{FF2B5EF4-FFF2-40B4-BE49-F238E27FC236}">
                <a16:creationId xmlns:a16="http://schemas.microsoft.com/office/drawing/2014/main" id="{80CC56D2-B396-B34B-A38D-DEBBB8353283}"/>
              </a:ext>
            </a:extLst>
          </p:cNvPr>
          <p:cNvSpPr txBox="1">
            <a:spLocks noChangeArrowheads="1"/>
          </p:cNvSpPr>
          <p:nvPr/>
        </p:nvSpPr>
        <p:spPr bwMode="auto">
          <a:xfrm>
            <a:off x="4164013" y="2987749"/>
            <a:ext cx="5556250" cy="1241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50000"/>
              </a:lnSpc>
            </a:pPr>
            <a:r>
              <a:rPr lang="fr-FR" altLang="fr-FR" sz="2600" dirty="0">
                <a:latin typeface="Comic Sans MS" panose="030F0902030302020204" pitchFamily="66" charset="0"/>
              </a:rPr>
              <a:t>a.</a:t>
            </a:r>
            <a:r>
              <a:rPr lang="fr-FR" altLang="fr-FR" sz="2600" dirty="0">
                <a:solidFill>
                  <a:srgbClr val="0000FF"/>
                </a:solidFill>
                <a:latin typeface="Comic Sans MS" panose="030F0902030302020204" pitchFamily="66" charset="0"/>
              </a:rPr>
              <a:t> Laine brute d'Angleterre. Plantes tinctoriales  d'Orient.</a:t>
            </a:r>
          </a:p>
        </p:txBody>
      </p:sp>
      <p:sp>
        <p:nvSpPr>
          <p:cNvPr id="7194" name="Text Box 26">
            <a:extLst>
              <a:ext uri="{FF2B5EF4-FFF2-40B4-BE49-F238E27FC236}">
                <a16:creationId xmlns:a16="http://schemas.microsoft.com/office/drawing/2014/main" id="{A2915466-8DBA-6C41-B8D2-A2480524E94B}"/>
              </a:ext>
            </a:extLst>
          </p:cNvPr>
          <p:cNvSpPr txBox="1">
            <a:spLocks noChangeArrowheads="1"/>
          </p:cNvSpPr>
          <p:nvPr/>
        </p:nvSpPr>
        <p:spPr bwMode="auto">
          <a:xfrm>
            <a:off x="4164013" y="4775572"/>
            <a:ext cx="5556250" cy="1931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50000"/>
              </a:lnSpc>
            </a:pPr>
            <a:r>
              <a:rPr lang="fr-FR" altLang="fr-FR" sz="2600" dirty="0">
                <a:latin typeface="Comic Sans MS" panose="030F0902030302020204" pitchFamily="66" charset="0"/>
              </a:rPr>
              <a:t>b.</a:t>
            </a:r>
            <a:r>
              <a:rPr lang="fr-FR" altLang="fr-FR" sz="2600" dirty="0">
                <a:solidFill>
                  <a:srgbClr val="0000FF"/>
                </a:solidFill>
                <a:latin typeface="Comic Sans MS" panose="030F0902030302020204" pitchFamily="66" charset="0"/>
              </a:rPr>
              <a:t> Le Filage, le tissage, la teinture et les finitions.</a:t>
            </a:r>
          </a:p>
          <a:p>
            <a:pPr>
              <a:lnSpc>
                <a:spcPct val="174000"/>
              </a:lnSpc>
            </a:pPr>
            <a:r>
              <a:rPr lang="fr-FR" altLang="fr-FR" sz="2600" dirty="0">
                <a:latin typeface="Comic Sans MS" panose="030F0902030302020204" pitchFamily="66" charset="0"/>
              </a:rPr>
              <a:t>c.</a:t>
            </a:r>
            <a:r>
              <a:rPr lang="fr-FR" altLang="fr-FR" sz="2600" dirty="0">
                <a:solidFill>
                  <a:srgbClr val="0000FF"/>
                </a:solidFill>
                <a:latin typeface="Comic Sans MS" panose="030F0902030302020204" pitchFamily="66" charset="0"/>
              </a:rPr>
              <a:t> En Flandre.</a:t>
            </a:r>
          </a:p>
        </p:txBody>
      </p:sp>
      <p:sp>
        <p:nvSpPr>
          <p:cNvPr id="7195" name="Text Box 27">
            <a:extLst>
              <a:ext uri="{FF2B5EF4-FFF2-40B4-BE49-F238E27FC236}">
                <a16:creationId xmlns:a16="http://schemas.microsoft.com/office/drawing/2014/main" id="{54B05C69-5102-5643-8DC4-666E874120E1}"/>
              </a:ext>
            </a:extLst>
          </p:cNvPr>
          <p:cNvSpPr txBox="1">
            <a:spLocks noChangeArrowheads="1"/>
          </p:cNvSpPr>
          <p:nvPr/>
        </p:nvSpPr>
        <p:spPr bwMode="auto">
          <a:xfrm>
            <a:off x="3708400" y="1872035"/>
            <a:ext cx="6480175"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sz="2800" dirty="0">
                <a:solidFill>
                  <a:schemeClr val="tx1"/>
                </a:solidFill>
                <a:latin typeface="Comic Sans MS" panose="030F0902030302020204" pitchFamily="66" charset="0"/>
              </a:rPr>
              <a:t>« Tout d'abord »</a:t>
            </a:r>
          </a:p>
        </p:txBody>
      </p:sp>
      <p:sp>
        <p:nvSpPr>
          <p:cNvPr id="7196" name="AutoShape 28">
            <a:extLst>
              <a:ext uri="{FF2B5EF4-FFF2-40B4-BE49-F238E27FC236}">
                <a16:creationId xmlns:a16="http://schemas.microsoft.com/office/drawing/2014/main" id="{14C26903-787B-E84E-93CC-275D3B278B93}"/>
              </a:ext>
            </a:extLst>
          </p:cNvPr>
          <p:cNvSpPr>
            <a:spLocks noChangeArrowheads="1"/>
          </p:cNvSpPr>
          <p:nvPr/>
        </p:nvSpPr>
        <p:spPr bwMode="auto">
          <a:xfrm>
            <a:off x="4535488" y="3149203"/>
            <a:ext cx="900112" cy="41461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7197" name="AutoShape 29">
            <a:extLst>
              <a:ext uri="{FF2B5EF4-FFF2-40B4-BE49-F238E27FC236}">
                <a16:creationId xmlns:a16="http://schemas.microsoft.com/office/drawing/2014/main" id="{CAC284C4-C6A0-6A45-852A-2A9256FDABE2}"/>
              </a:ext>
            </a:extLst>
          </p:cNvPr>
          <p:cNvSpPr>
            <a:spLocks noChangeArrowheads="1"/>
          </p:cNvSpPr>
          <p:nvPr/>
        </p:nvSpPr>
        <p:spPr bwMode="auto">
          <a:xfrm>
            <a:off x="5400675" y="3744069"/>
            <a:ext cx="1871885" cy="467816"/>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7198" name="AutoShape 30">
            <a:extLst>
              <a:ext uri="{FF2B5EF4-FFF2-40B4-BE49-F238E27FC236}">
                <a16:creationId xmlns:a16="http://schemas.microsoft.com/office/drawing/2014/main" id="{14A34DE5-854F-DA49-95EB-2EDC66AADF5E}"/>
              </a:ext>
            </a:extLst>
          </p:cNvPr>
          <p:cNvSpPr>
            <a:spLocks noChangeArrowheads="1"/>
          </p:cNvSpPr>
          <p:nvPr/>
        </p:nvSpPr>
        <p:spPr bwMode="auto">
          <a:xfrm>
            <a:off x="5040313" y="4931965"/>
            <a:ext cx="1116012" cy="43200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7199" name="AutoShape 31">
            <a:extLst>
              <a:ext uri="{FF2B5EF4-FFF2-40B4-BE49-F238E27FC236}">
                <a16:creationId xmlns:a16="http://schemas.microsoft.com/office/drawing/2014/main" id="{B933A749-D84B-2847-BBB2-3E6196B8ADEC}"/>
              </a:ext>
            </a:extLst>
          </p:cNvPr>
          <p:cNvSpPr>
            <a:spLocks noChangeArrowheads="1"/>
          </p:cNvSpPr>
          <p:nvPr/>
        </p:nvSpPr>
        <p:spPr bwMode="auto">
          <a:xfrm>
            <a:off x="5148263" y="5472485"/>
            <a:ext cx="1476375"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7200" name="AutoShape 32">
            <a:extLst>
              <a:ext uri="{FF2B5EF4-FFF2-40B4-BE49-F238E27FC236}">
                <a16:creationId xmlns:a16="http://schemas.microsoft.com/office/drawing/2014/main" id="{E3DB7D69-6360-9942-BB75-84FBFF19C999}"/>
              </a:ext>
            </a:extLst>
          </p:cNvPr>
          <p:cNvSpPr>
            <a:spLocks noChangeArrowheads="1"/>
          </p:cNvSpPr>
          <p:nvPr/>
        </p:nvSpPr>
        <p:spPr bwMode="auto">
          <a:xfrm>
            <a:off x="5024438" y="6126535"/>
            <a:ext cx="1455737"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 name="Rectangle 1">
            <a:extLst>
              <a:ext uri="{FF2B5EF4-FFF2-40B4-BE49-F238E27FC236}">
                <a16:creationId xmlns:a16="http://schemas.microsoft.com/office/drawing/2014/main" id="{DE5B1CDC-EB79-C845-B702-80B80F8E2D66}"/>
              </a:ext>
            </a:extLst>
          </p:cNvPr>
          <p:cNvSpPr/>
          <p:nvPr/>
        </p:nvSpPr>
        <p:spPr bwMode="auto">
          <a:xfrm>
            <a:off x="5472683" y="1872035"/>
            <a:ext cx="3024013" cy="585787"/>
          </a:xfrm>
          <a:prstGeom prst="rect">
            <a:avLst/>
          </a:prstGeom>
          <a:solidFill>
            <a:srgbClr val="FF00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dirty="0">
              <a:ln>
                <a:noFill/>
              </a:ln>
              <a:effectLst/>
              <a:latin typeface="Arial" panose="020B0604020202020204" pitchFamily="34" charset="0"/>
              <a:ea typeface="Arial Unicode MS" panose="020B0604020202020204" pitchFamily="34" charset="-128"/>
              <a:cs typeface="Arial Unicode MS" panose="020B0604020202020204" pitchFamily="34" charset="-128"/>
            </a:endParaRPr>
          </a:p>
        </p:txBody>
      </p:sp>
      <p:pic>
        <p:nvPicPr>
          <p:cNvPr id="4" name="Image 3">
            <a:extLst>
              <a:ext uri="{FF2B5EF4-FFF2-40B4-BE49-F238E27FC236}">
                <a16:creationId xmlns:a16="http://schemas.microsoft.com/office/drawing/2014/main" id="{FF1123F9-F674-DE51-C977-1645F05A87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60363" y="743495"/>
            <a:ext cx="359410" cy="274955"/>
          </a:xfrm>
          <a:prstGeom prst="rect">
            <a:avLst/>
          </a:prstGeom>
          <a:noFill/>
          <a:ln>
            <a:noFill/>
            <a:prstDash/>
          </a:ln>
        </p:spPr>
      </p:pic>
      <p:pic>
        <p:nvPicPr>
          <p:cNvPr id="5" name="Image 4">
            <a:extLst>
              <a:ext uri="{FF2B5EF4-FFF2-40B4-BE49-F238E27FC236}">
                <a16:creationId xmlns:a16="http://schemas.microsoft.com/office/drawing/2014/main" id="{0833D0F0-DB0C-409E-9D8E-6CB73B084EF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32803" y="749845"/>
            <a:ext cx="287655" cy="264160"/>
          </a:xfrm>
          <a:prstGeom prst="rect">
            <a:avLst/>
          </a:prstGeom>
          <a:noFill/>
          <a:ln>
            <a:noFill/>
            <a:prstDash/>
          </a:ln>
        </p:spPr>
      </p:pic>
      <p:sp>
        <p:nvSpPr>
          <p:cNvPr id="7" name="Zone de texte 1">
            <a:extLst>
              <a:ext uri="{FF2B5EF4-FFF2-40B4-BE49-F238E27FC236}">
                <a16:creationId xmlns:a16="http://schemas.microsoft.com/office/drawing/2014/main" id="{FDA63256-DDE9-96E7-6533-0A31020C21F5}"/>
              </a:ext>
            </a:extLst>
          </p:cNvPr>
          <p:cNvSpPr txBox="1"/>
          <p:nvPr/>
        </p:nvSpPr>
        <p:spPr>
          <a:xfrm>
            <a:off x="1252911" y="179437"/>
            <a:ext cx="8537396" cy="1323439"/>
          </a:xfrm>
          <a:prstGeom prst="rect">
            <a:avLst/>
          </a:prstGeom>
          <a:noFill/>
          <a:ln w="38100" cmpd="thinThick">
            <a:solidFill>
              <a:schemeClr val="tx1"/>
            </a:solidFill>
          </a:ln>
          <a:effec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lnSpc>
                <a:spcPct val="100000"/>
              </a:lnSpc>
            </a:pPr>
            <a:r>
              <a:rPr lang="fr-FR" sz="2000" b="1" dirty="0">
                <a:effectLst/>
                <a:latin typeface="Comic Sans MS" panose="030F0902030302020204" pitchFamily="66" charset="0"/>
                <a:ea typeface="Cambria" panose="02040503050406030204" pitchFamily="18" charset="0"/>
                <a:cs typeface="Times New Roman" panose="02020603050405020304" pitchFamily="18" charset="0"/>
              </a:rPr>
              <a:t>Le commerce des draps au Moyen Âge</a:t>
            </a:r>
            <a:endParaRPr lang="fr-FR" sz="20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0000"/>
              </a:lnSpc>
            </a:pPr>
            <a:r>
              <a:rPr lang="fr-FR" sz="2000" b="1" dirty="0">
                <a:solidFill>
                  <a:srgbClr val="FF0000"/>
                </a:solidFill>
                <a:effectLst/>
                <a:latin typeface="Comic Sans MS" panose="030F0902030302020204" pitchFamily="66" charset="0"/>
                <a:ea typeface="Cambria" panose="02040503050406030204" pitchFamily="18" charset="0"/>
                <a:cs typeface="Times New Roman" panose="02020603050405020304" pitchFamily="18" charset="0"/>
              </a:rPr>
              <a:t>Compétences</a:t>
            </a:r>
            <a:r>
              <a:rPr lang="fr-FR" sz="2000" b="1" dirty="0">
                <a:effectLst/>
                <a:latin typeface="Comic Sans MS" panose="030F0902030302020204" pitchFamily="66" charset="0"/>
                <a:ea typeface="Cambria" panose="02040503050406030204" pitchFamily="18" charset="0"/>
                <a:cs typeface="Times New Roman" panose="02020603050405020304" pitchFamily="18" charset="0"/>
              </a:rPr>
              <a:t> : </a:t>
            </a:r>
            <a:endParaRPr lang="fr-FR" sz="20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0000"/>
              </a:lnSpc>
            </a:pPr>
            <a:r>
              <a:rPr lang="fr-FR" sz="2000" dirty="0">
                <a:effectLst/>
                <a:latin typeface="Comic Sans MS" panose="030F0902030302020204" pitchFamily="66" charset="0"/>
                <a:ea typeface="Cambria" panose="02040503050406030204" pitchFamily="18" charset="0"/>
                <a:cs typeface="Times New Roman" panose="02020603050405020304" pitchFamily="18" charset="0"/>
              </a:rPr>
              <a:t>	- Présenter, analyser et comprendre un document.</a:t>
            </a:r>
            <a:endParaRPr lang="fr-FR" sz="20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0000"/>
              </a:lnSpc>
            </a:pPr>
            <a:r>
              <a:rPr lang="fr-FR" sz="2000" dirty="0">
                <a:effectLst/>
                <a:latin typeface="Comic Sans MS" panose="030F0902030302020204" pitchFamily="66" charset="0"/>
                <a:ea typeface="Cambria" panose="02040503050406030204" pitchFamily="18" charset="0"/>
                <a:cs typeface="Times New Roman" panose="02020603050405020304" pitchFamily="18" charset="0"/>
              </a:rPr>
              <a:t>	- Écrire pour construire sa pensée et son savoir.</a:t>
            </a:r>
            <a:endParaRPr lang="fr-FR" sz="2000" dirty="0">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additive="repl">
                                        <p:cTn id="11" dur="1" fill="hold">
                                          <p:stCondLst>
                                            <p:cond delay="0"/>
                                          </p:stCondLst>
                                        </p:cTn>
                                        <p:tgtEl>
                                          <p:spTgt spid="7193">
                                            <p:txEl>
                                              <p:pRg st="0" end="0"/>
                                            </p:txEl>
                                          </p:spTgt>
                                        </p:tgtEl>
                                        <p:attrNameLst>
                                          <p:attrName>style.visibility</p:attrName>
                                        </p:attrNameLst>
                                      </p:cBhvr>
                                      <p:to>
                                        <p:strVal val="visible"/>
                                      </p:to>
                                    </p:set>
                                    <p:animEffect transition="in" filter="checkerboard(across)">
                                      <p:cBhvr additive="repl">
                                        <p:cTn id="12" dur="500"/>
                                        <p:tgtEl>
                                          <p:spTgt spid="7193">
                                            <p:txEl>
                                              <p:pRg st="0" end="0"/>
                                            </p:txEl>
                                          </p:spTgt>
                                        </p:tgtEl>
                                      </p:cBhvr>
                                    </p:animEffect>
                                  </p:childTnLst>
                                </p:cTn>
                              </p:par>
                              <p:par>
                                <p:cTn id="13" presetID="5" presetClass="entr" presetSubtype="10" fill="hold" nodeType="withEffect">
                                  <p:stCondLst>
                                    <p:cond delay="0"/>
                                  </p:stCondLst>
                                  <p:childTnLst>
                                    <p:set>
                                      <p:cBhvr additive="repl">
                                        <p:cTn id="14" dur="1" fill="hold">
                                          <p:stCondLst>
                                            <p:cond delay="0"/>
                                          </p:stCondLst>
                                        </p:cTn>
                                        <p:tgtEl>
                                          <p:spTgt spid="7196"/>
                                        </p:tgtEl>
                                        <p:attrNameLst>
                                          <p:attrName>style.visibility</p:attrName>
                                        </p:attrNameLst>
                                      </p:cBhvr>
                                      <p:to>
                                        <p:strVal val="visible"/>
                                      </p:to>
                                    </p:set>
                                    <p:animEffect transition="in" filter="checkerboard(across)">
                                      <p:cBhvr additive="repl">
                                        <p:cTn id="15" dur="500"/>
                                        <p:tgtEl>
                                          <p:spTgt spid="7196"/>
                                        </p:tgtEl>
                                      </p:cBhvr>
                                    </p:animEffect>
                                  </p:childTnLst>
                                </p:cTn>
                              </p:par>
                              <p:par>
                                <p:cTn id="16" presetID="5" presetClass="entr" presetSubtype="10" fill="hold" nodeType="withEffect">
                                  <p:stCondLst>
                                    <p:cond delay="0"/>
                                  </p:stCondLst>
                                  <p:childTnLst>
                                    <p:set>
                                      <p:cBhvr additive="repl">
                                        <p:cTn id="17" dur="1" fill="hold">
                                          <p:stCondLst>
                                            <p:cond delay="0"/>
                                          </p:stCondLst>
                                        </p:cTn>
                                        <p:tgtEl>
                                          <p:spTgt spid="7197"/>
                                        </p:tgtEl>
                                        <p:attrNameLst>
                                          <p:attrName>style.visibility</p:attrName>
                                        </p:attrNameLst>
                                      </p:cBhvr>
                                      <p:to>
                                        <p:strVal val="visible"/>
                                      </p:to>
                                    </p:set>
                                    <p:animEffect transition="in" filter="checkerboard(across)">
                                      <p:cBhvr additive="repl">
                                        <p:cTn id="18" dur="500"/>
                                        <p:tgtEl>
                                          <p:spTgt spid="719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additive="repl">
                                        <p:cTn id="22" dur="1" fill="hold">
                                          <p:stCondLst>
                                            <p:cond delay="0"/>
                                          </p:stCondLst>
                                        </p:cTn>
                                        <p:tgtEl>
                                          <p:spTgt spid="7194">
                                            <p:txEl>
                                              <p:pRg st="0" end="0"/>
                                            </p:txEl>
                                          </p:spTgt>
                                        </p:tgtEl>
                                        <p:attrNameLst>
                                          <p:attrName>style.visibility</p:attrName>
                                        </p:attrNameLst>
                                      </p:cBhvr>
                                      <p:to>
                                        <p:strVal val="visible"/>
                                      </p:to>
                                    </p:set>
                                    <p:animEffect transition="in" filter="checkerboard(across)">
                                      <p:cBhvr additive="repl">
                                        <p:cTn id="23" dur="500"/>
                                        <p:tgtEl>
                                          <p:spTgt spid="7194">
                                            <p:txEl>
                                              <p:pRg st="0" end="0"/>
                                            </p:txEl>
                                          </p:spTgt>
                                        </p:tgtEl>
                                      </p:cBhvr>
                                    </p:animEffect>
                                  </p:childTnLst>
                                </p:cTn>
                              </p:par>
                              <p:par>
                                <p:cTn id="24" presetID="5" presetClass="entr" presetSubtype="10" fill="hold" nodeType="withEffect">
                                  <p:stCondLst>
                                    <p:cond delay="0"/>
                                  </p:stCondLst>
                                  <p:childTnLst>
                                    <p:set>
                                      <p:cBhvr additive="repl">
                                        <p:cTn id="25" dur="1" fill="hold">
                                          <p:stCondLst>
                                            <p:cond delay="0"/>
                                          </p:stCondLst>
                                        </p:cTn>
                                        <p:tgtEl>
                                          <p:spTgt spid="7198"/>
                                        </p:tgtEl>
                                        <p:attrNameLst>
                                          <p:attrName>style.visibility</p:attrName>
                                        </p:attrNameLst>
                                      </p:cBhvr>
                                      <p:to>
                                        <p:strVal val="visible"/>
                                      </p:to>
                                    </p:set>
                                    <p:animEffect transition="in" filter="checkerboard(across)">
                                      <p:cBhvr additive="repl">
                                        <p:cTn id="26" dur="500"/>
                                        <p:tgtEl>
                                          <p:spTgt spid="7198"/>
                                        </p:tgtEl>
                                      </p:cBhvr>
                                    </p:animEffect>
                                  </p:childTnLst>
                                </p:cTn>
                              </p:par>
                              <p:par>
                                <p:cTn id="27" presetID="5" presetClass="entr" presetSubtype="10" fill="hold" nodeType="withEffect">
                                  <p:stCondLst>
                                    <p:cond delay="0"/>
                                  </p:stCondLst>
                                  <p:childTnLst>
                                    <p:set>
                                      <p:cBhvr additive="repl">
                                        <p:cTn id="28" dur="1" fill="hold">
                                          <p:stCondLst>
                                            <p:cond delay="0"/>
                                          </p:stCondLst>
                                        </p:cTn>
                                        <p:tgtEl>
                                          <p:spTgt spid="7199"/>
                                        </p:tgtEl>
                                        <p:attrNameLst>
                                          <p:attrName>style.visibility</p:attrName>
                                        </p:attrNameLst>
                                      </p:cBhvr>
                                      <p:to>
                                        <p:strVal val="visible"/>
                                      </p:to>
                                    </p:set>
                                    <p:animEffect transition="in" filter="checkerboard(across)">
                                      <p:cBhvr additive="repl">
                                        <p:cTn id="29" dur="500"/>
                                        <p:tgtEl>
                                          <p:spTgt spid="7199"/>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additive="repl">
                                        <p:cTn id="33" dur="1" fill="hold">
                                          <p:stCondLst>
                                            <p:cond delay="0"/>
                                          </p:stCondLst>
                                        </p:cTn>
                                        <p:tgtEl>
                                          <p:spTgt spid="7194">
                                            <p:txEl>
                                              <p:pRg st="1" end="1"/>
                                            </p:txEl>
                                          </p:spTgt>
                                        </p:tgtEl>
                                        <p:attrNameLst>
                                          <p:attrName>style.visibility</p:attrName>
                                        </p:attrNameLst>
                                      </p:cBhvr>
                                      <p:to>
                                        <p:strVal val="visible"/>
                                      </p:to>
                                    </p:set>
                                    <p:animEffect transition="in" filter="checkerboard(across)">
                                      <p:cBhvr additive="repl">
                                        <p:cTn id="34" dur="500"/>
                                        <p:tgtEl>
                                          <p:spTgt spid="7194">
                                            <p:txEl>
                                              <p:pRg st="1" end="1"/>
                                            </p:txEl>
                                          </p:spTgt>
                                        </p:tgtEl>
                                      </p:cBhvr>
                                    </p:animEffect>
                                  </p:childTnLst>
                                </p:cTn>
                              </p:par>
                              <p:par>
                                <p:cTn id="35" presetID="5" presetClass="entr" presetSubtype="10" fill="hold" nodeType="withEffect">
                                  <p:stCondLst>
                                    <p:cond delay="0"/>
                                  </p:stCondLst>
                                  <p:childTnLst>
                                    <p:set>
                                      <p:cBhvr additive="repl">
                                        <p:cTn id="36" dur="1" fill="hold">
                                          <p:stCondLst>
                                            <p:cond delay="0"/>
                                          </p:stCondLst>
                                        </p:cTn>
                                        <p:tgtEl>
                                          <p:spTgt spid="7200"/>
                                        </p:tgtEl>
                                        <p:attrNameLst>
                                          <p:attrName>style.visibility</p:attrName>
                                        </p:attrNameLst>
                                      </p:cBhvr>
                                      <p:to>
                                        <p:strVal val="visible"/>
                                      </p:to>
                                    </p:set>
                                    <p:animEffect transition="in" filter="checkerboard(across)">
                                      <p:cBhvr additive="repl">
                                        <p:cTn id="37" dur="500"/>
                                        <p:tgtEl>
                                          <p:spTgt spid="7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F1123F9-F674-DE51-C977-1645F05A87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60363" y="743495"/>
            <a:ext cx="359410" cy="274955"/>
          </a:xfrm>
          <a:prstGeom prst="rect">
            <a:avLst/>
          </a:prstGeom>
          <a:noFill/>
          <a:ln>
            <a:noFill/>
            <a:prstDash/>
          </a:ln>
        </p:spPr>
      </p:pic>
      <p:pic>
        <p:nvPicPr>
          <p:cNvPr id="5" name="Image 4">
            <a:extLst>
              <a:ext uri="{FF2B5EF4-FFF2-40B4-BE49-F238E27FC236}">
                <a16:creationId xmlns:a16="http://schemas.microsoft.com/office/drawing/2014/main" id="{0833D0F0-DB0C-409E-9D8E-6CB73B084EF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32803" y="749845"/>
            <a:ext cx="287655" cy="264160"/>
          </a:xfrm>
          <a:prstGeom prst="rect">
            <a:avLst/>
          </a:prstGeom>
          <a:noFill/>
          <a:ln>
            <a:noFill/>
            <a:prstDash/>
          </a:ln>
        </p:spPr>
      </p:pic>
      <p:sp>
        <p:nvSpPr>
          <p:cNvPr id="2" name="Zone de texte 1">
            <a:extLst>
              <a:ext uri="{FF2B5EF4-FFF2-40B4-BE49-F238E27FC236}">
                <a16:creationId xmlns:a16="http://schemas.microsoft.com/office/drawing/2014/main" id="{E6720E43-B1B9-4532-D926-729A21D83445}"/>
              </a:ext>
            </a:extLst>
          </p:cNvPr>
          <p:cNvSpPr txBox="1">
            <a:spLocks noChangeArrowheads="1"/>
          </p:cNvSpPr>
          <p:nvPr/>
        </p:nvSpPr>
        <p:spPr bwMode="auto">
          <a:xfrm>
            <a:off x="276581" y="1691605"/>
            <a:ext cx="5650636" cy="5724054"/>
          </a:xfrm>
          <a:prstGeom prst="rect">
            <a:avLst/>
          </a:prstGeom>
          <a:solidFill>
            <a:srgbClr val="FFC000">
              <a:alpha val="30000"/>
            </a:srgbClr>
          </a:solidFill>
          <a:ln w="9525">
            <a:solidFill>
              <a:srgbClr val="FFC000"/>
            </a:solidFill>
            <a:miter lim="800000"/>
            <a:headEnd/>
            <a:tailEnd/>
          </a:ln>
        </p:spPr>
        <p:txBody>
          <a:bodyPr rot="0" vert="horz" wrap="square" lIns="91440" tIns="18000" rIns="91440" bIns="18000" anchor="t" anchorCtr="0" upright="1">
            <a:noAutofit/>
          </a:bodyPr>
          <a:lstStyle/>
          <a:p>
            <a:pPr algn="just">
              <a:lnSpc>
                <a:spcPct val="100000"/>
              </a:lnSpc>
            </a:pPr>
            <a:r>
              <a:rPr lang="fr-FR" sz="1700" b="1" dirty="0">
                <a:effectLst/>
                <a:latin typeface="Comic Sans MS" panose="030F0902030302020204" pitchFamily="66" charset="0"/>
                <a:ea typeface="Cambria" panose="02040503050406030204" pitchFamily="18" charset="0"/>
                <a:cs typeface="Times New Roman" panose="02020603050405020304" pitchFamily="18" charset="0"/>
              </a:rPr>
              <a:t>Les règles de la corporation des foulons</a:t>
            </a:r>
            <a:endParaRPr lang="fr-FR" sz="17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0000"/>
              </a:lnSpc>
            </a:pPr>
            <a:r>
              <a:rPr lang="fr-FR" sz="1700" dirty="0">
                <a:effectLst/>
                <a:latin typeface="Comic Sans MS" panose="030F0902030302020204" pitchFamily="66" charset="0"/>
                <a:ea typeface="Cambria" panose="02040503050406030204" pitchFamily="18" charset="0"/>
                <a:cs typeface="Times New Roman" panose="02020603050405020304" pitchFamily="18" charset="0"/>
              </a:rPr>
              <a:t>Le travail des foulons consiste à piétiner dans une cuve le drap mouillé afin de le rendre plus ferme et plus serré.</a:t>
            </a:r>
            <a:endParaRPr lang="fr-FR" sz="17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0000"/>
              </a:lnSpc>
            </a:pPr>
            <a:r>
              <a:rPr lang="fr-FR" sz="1700" dirty="0">
                <a:effectLst/>
                <a:latin typeface="Comic Sans MS" panose="030F0902030302020204" pitchFamily="66" charset="0"/>
                <a:ea typeface="Cambria" panose="02040503050406030204" pitchFamily="18" charset="0"/>
                <a:cs typeface="Times New Roman" panose="02020603050405020304" pitchFamily="18" charset="0"/>
              </a:rPr>
              <a:t>« 1. Les responsables puniront ceux qui font mal leur travail.</a:t>
            </a:r>
            <a:endParaRPr lang="fr-FR" sz="17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0000"/>
              </a:lnSpc>
            </a:pPr>
            <a:r>
              <a:rPr lang="fr-FR" sz="1700" dirty="0">
                <a:effectLst/>
                <a:latin typeface="Comic Sans MS" panose="030F0902030302020204" pitchFamily="66" charset="0"/>
                <a:ea typeface="Cambria" panose="02040503050406030204" pitchFamily="18" charset="0"/>
                <a:cs typeface="Times New Roman" panose="02020603050405020304" pitchFamily="18" charset="0"/>
              </a:rPr>
              <a:t>2. Le temps d’apprentissage est fixé à deux ans pour les fils de foulons, trois ans pour les autres.</a:t>
            </a:r>
            <a:endParaRPr lang="fr-FR" sz="17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0000"/>
              </a:lnSpc>
            </a:pPr>
            <a:r>
              <a:rPr lang="fr-FR" sz="1700" dirty="0">
                <a:effectLst/>
                <a:latin typeface="Comic Sans MS" panose="030F0902030302020204" pitchFamily="66" charset="0"/>
                <a:ea typeface="Cambria" panose="02040503050406030204" pitchFamily="18" charset="0"/>
                <a:cs typeface="Times New Roman" panose="02020603050405020304" pitchFamily="18" charset="0"/>
              </a:rPr>
              <a:t>3. Les compagnons </a:t>
            </a:r>
            <a:r>
              <a:rPr lang="fr-FR" sz="1700" dirty="0">
                <a:effectLst/>
                <a:latin typeface="Comic Sans MS" panose="030F0902030302020204" pitchFamily="66" charset="0"/>
                <a:ea typeface="Cambria" panose="02040503050406030204" pitchFamily="18" charset="0"/>
                <a:cs typeface="Times New Roman" panose="02020603050405020304" pitchFamily="18" charset="0"/>
                <a:sym typeface="Symbol" pitchFamily="2" charset="2"/>
              </a:rPr>
              <a:t></a:t>
            </a:r>
            <a:r>
              <a:rPr lang="fr-FR" sz="1700" dirty="0">
                <a:effectLst/>
                <a:latin typeface="Comic Sans MS" panose="030F0902030302020204" pitchFamily="66" charset="0"/>
                <a:ea typeface="Cambria" panose="02040503050406030204" pitchFamily="18" charset="0"/>
                <a:cs typeface="Times New Roman" panose="02020603050405020304" pitchFamily="18" charset="0"/>
              </a:rPr>
              <a:t>artisan qui n’est plus apprenti mais pas encore maître</a:t>
            </a:r>
            <a:r>
              <a:rPr lang="fr-FR" sz="1700" dirty="0">
                <a:effectLst/>
                <a:latin typeface="Comic Sans MS" panose="030F0902030302020204" pitchFamily="66" charset="0"/>
                <a:ea typeface="Cambria" panose="02040503050406030204" pitchFamily="18" charset="0"/>
                <a:cs typeface="Times New Roman" panose="02020603050405020304" pitchFamily="18" charset="0"/>
                <a:sym typeface="Symbol" pitchFamily="2" charset="2"/>
              </a:rPr>
              <a:t></a:t>
            </a:r>
            <a:r>
              <a:rPr lang="fr-FR" sz="1700" dirty="0">
                <a:effectLst/>
                <a:latin typeface="Comic Sans MS" panose="030F0902030302020204" pitchFamily="66" charset="0"/>
                <a:ea typeface="Cambria" panose="02040503050406030204" pitchFamily="18" charset="0"/>
                <a:cs typeface="Times New Roman" panose="02020603050405020304" pitchFamily="18" charset="0"/>
              </a:rPr>
              <a:t> qui veulent passer maître paient au métier 20 sous s’ils sont fils de foulons, les autres 30 sous.</a:t>
            </a:r>
            <a:endParaRPr lang="fr-FR" sz="17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0000"/>
              </a:lnSpc>
            </a:pPr>
            <a:r>
              <a:rPr lang="fr-FR" sz="1700" dirty="0">
                <a:effectLst/>
                <a:latin typeface="Comic Sans MS" panose="030F0902030302020204" pitchFamily="66" charset="0"/>
                <a:ea typeface="Cambria" panose="02040503050406030204" pitchFamily="18" charset="0"/>
                <a:cs typeface="Times New Roman" panose="02020603050405020304" pitchFamily="18" charset="0"/>
              </a:rPr>
              <a:t>4. Les maîtres doivent payer les salaires la veille du dimanche.</a:t>
            </a:r>
            <a:endParaRPr lang="fr-FR" sz="17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0000"/>
              </a:lnSpc>
            </a:pPr>
            <a:r>
              <a:rPr lang="fr-FR" sz="1700" dirty="0">
                <a:effectLst/>
                <a:latin typeface="Comic Sans MS" panose="030F0902030302020204" pitchFamily="66" charset="0"/>
                <a:ea typeface="Cambria" panose="02040503050406030204" pitchFamily="18" charset="0"/>
                <a:cs typeface="Times New Roman" panose="02020603050405020304" pitchFamily="18" charset="0"/>
              </a:rPr>
              <a:t>5 et 6. Nul homme du métier ne doit travailler le soir à la lumière ni samedi après l’heure de midi.</a:t>
            </a:r>
            <a:endParaRPr lang="fr-FR" sz="17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0000"/>
              </a:lnSpc>
            </a:pPr>
            <a:r>
              <a:rPr lang="fr-FR" sz="1700" dirty="0">
                <a:effectLst/>
                <a:latin typeface="Comic Sans MS" panose="030F0902030302020204" pitchFamily="66" charset="0"/>
                <a:ea typeface="Cambria" panose="02040503050406030204" pitchFamily="18" charset="0"/>
                <a:cs typeface="Times New Roman" panose="02020603050405020304" pitchFamily="18" charset="0"/>
              </a:rPr>
              <a:t>7. Il est défendu d’employer d’autres ingrédients que le beurre et la graisse de mouton pour le foulage des étoffes. »</a:t>
            </a:r>
            <a:endParaRPr lang="fr-FR" sz="17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0000"/>
              </a:lnSpc>
            </a:pPr>
            <a:r>
              <a:rPr lang="fr-FR" sz="1700" dirty="0">
                <a:effectLst/>
                <a:latin typeface="Comic Sans MS" panose="030F0902030302020204" pitchFamily="66" charset="0"/>
                <a:ea typeface="Cambria" panose="02040503050406030204" pitchFamily="18" charset="0"/>
                <a:cs typeface="Times New Roman" panose="02020603050405020304" pitchFamily="18" charset="0"/>
              </a:rPr>
              <a:t> </a:t>
            </a:r>
            <a:endParaRPr lang="fr-FR" sz="1700" dirty="0">
              <a:effectLst/>
              <a:latin typeface="Cambria" panose="02040503050406030204" pitchFamily="18" charset="0"/>
              <a:ea typeface="Cambria" panose="02040503050406030204" pitchFamily="18" charset="0"/>
              <a:cs typeface="Times New Roman" panose="02020603050405020304" pitchFamily="18" charset="0"/>
            </a:endParaRPr>
          </a:p>
          <a:p>
            <a:pPr algn="r">
              <a:lnSpc>
                <a:spcPct val="100000"/>
              </a:lnSpc>
            </a:pPr>
            <a:r>
              <a:rPr lang="fr-FR" sz="1700" dirty="0">
                <a:effectLst/>
                <a:latin typeface="Comic Sans MS" panose="030F0902030302020204" pitchFamily="66" charset="0"/>
                <a:ea typeface="Cambria" panose="02040503050406030204" pitchFamily="18" charset="0"/>
                <a:cs typeface="Times New Roman" panose="02020603050405020304" pitchFamily="18" charset="0"/>
              </a:rPr>
              <a:t>Extrait du statut de la corporation des foulons à Bruges, 1303.</a:t>
            </a:r>
            <a:endParaRPr lang="fr-FR" sz="1700" dirty="0">
              <a:effectLst/>
              <a:latin typeface="Cambria" panose="02040503050406030204" pitchFamily="18" charset="0"/>
              <a:ea typeface="Cambria" panose="02040503050406030204" pitchFamily="18" charset="0"/>
              <a:cs typeface="Times New Roman" panose="02020603050405020304" pitchFamily="18" charset="0"/>
            </a:endParaRPr>
          </a:p>
        </p:txBody>
      </p:sp>
      <p:grpSp>
        <p:nvGrpSpPr>
          <p:cNvPr id="15" name="Groupe 14">
            <a:extLst>
              <a:ext uri="{FF2B5EF4-FFF2-40B4-BE49-F238E27FC236}">
                <a16:creationId xmlns:a16="http://schemas.microsoft.com/office/drawing/2014/main" id="{379DC423-0A1B-738D-AFE1-A5390DB52DC6}"/>
              </a:ext>
            </a:extLst>
          </p:cNvPr>
          <p:cNvGrpSpPr/>
          <p:nvPr/>
        </p:nvGrpSpPr>
        <p:grpSpPr>
          <a:xfrm>
            <a:off x="6158298" y="2267669"/>
            <a:ext cx="3644077" cy="4536504"/>
            <a:chOff x="6158298" y="2267669"/>
            <a:chExt cx="3644077" cy="4536504"/>
          </a:xfrm>
        </p:grpSpPr>
        <p:pic>
          <p:nvPicPr>
            <p:cNvPr id="14" name="Image 13">
              <a:extLst>
                <a:ext uri="{FF2B5EF4-FFF2-40B4-BE49-F238E27FC236}">
                  <a16:creationId xmlns:a16="http://schemas.microsoft.com/office/drawing/2014/main" id="{81BAD44C-0876-8553-311B-1D2AE563225A}"/>
                </a:ext>
              </a:extLst>
            </p:cNvPr>
            <p:cNvPicPr>
              <a:picLocks noChangeAspect="1"/>
            </p:cNvPicPr>
            <p:nvPr/>
          </p:nvPicPr>
          <p:blipFill rotWithShape="1">
            <a:blip r:embed="rId5"/>
            <a:srcRect l="2516" t="1482" r="2246" b="8137"/>
            <a:stretch/>
          </p:blipFill>
          <p:spPr>
            <a:xfrm>
              <a:off x="6158298" y="2267669"/>
              <a:ext cx="3644077" cy="4536504"/>
            </a:xfrm>
            <a:prstGeom prst="rect">
              <a:avLst/>
            </a:prstGeom>
            <a:ln>
              <a:solidFill>
                <a:srgbClr val="7030A0"/>
              </a:solidFill>
            </a:ln>
          </p:spPr>
        </p:pic>
        <p:sp>
          <p:nvSpPr>
            <p:cNvPr id="12" name="ZoneTexte 11">
              <a:extLst>
                <a:ext uri="{FF2B5EF4-FFF2-40B4-BE49-F238E27FC236}">
                  <a16:creationId xmlns:a16="http://schemas.microsoft.com/office/drawing/2014/main" id="{B3059368-370C-FF21-D19D-BDEB4288BFF3}"/>
                </a:ext>
              </a:extLst>
            </p:cNvPr>
            <p:cNvSpPr txBox="1"/>
            <p:nvPr/>
          </p:nvSpPr>
          <p:spPr>
            <a:xfrm>
              <a:off x="7200552" y="2464268"/>
              <a:ext cx="2232248" cy="235449"/>
            </a:xfrm>
            <a:prstGeom prst="rect">
              <a:avLst/>
            </a:prstGeom>
            <a:noFill/>
          </p:spPr>
          <p:txBody>
            <a:bodyPr wrap="square" rtlCol="0">
              <a:spAutoFit/>
            </a:bodyPr>
            <a:lstStyle/>
            <a:p>
              <a:r>
                <a:rPr lang="fr-FR" sz="1000" dirty="0">
                  <a:solidFill>
                    <a:schemeClr val="bg1"/>
                  </a:solidFill>
                  <a:latin typeface="Verdana" panose="020B0604030504040204" pitchFamily="34" charset="0"/>
                  <a:ea typeface="Verdana" panose="020B0604030504040204" pitchFamily="34" charset="0"/>
                  <a:cs typeface="Verdana" panose="020B0604030504040204" pitchFamily="34" charset="0"/>
                </a:rPr>
                <a:t>(Propriétaire de l’atelier)</a:t>
              </a:r>
            </a:p>
          </p:txBody>
        </p:sp>
      </p:grpSp>
      <p:sp>
        <p:nvSpPr>
          <p:cNvPr id="16" name="Zone de texte 1">
            <a:extLst>
              <a:ext uri="{FF2B5EF4-FFF2-40B4-BE49-F238E27FC236}">
                <a16:creationId xmlns:a16="http://schemas.microsoft.com/office/drawing/2014/main" id="{C412B2BD-B45C-9040-D6A9-6CFBD72635D7}"/>
              </a:ext>
            </a:extLst>
          </p:cNvPr>
          <p:cNvSpPr txBox="1"/>
          <p:nvPr/>
        </p:nvSpPr>
        <p:spPr>
          <a:xfrm>
            <a:off x="1252911" y="179437"/>
            <a:ext cx="8537396" cy="1323439"/>
          </a:xfrm>
          <a:prstGeom prst="rect">
            <a:avLst/>
          </a:prstGeom>
          <a:noFill/>
          <a:ln w="38100" cmpd="thinThick">
            <a:solidFill>
              <a:schemeClr val="tx1"/>
            </a:solidFill>
          </a:ln>
          <a:effectLst/>
        </p:spPr>
        <p:txBody>
          <a:bodyPr rot="0" spcFirstLastPara="0" vert="horz" wrap="square" lIns="91440" tIns="45720" rIns="91440" bIns="45720" numCol="1" spcCol="0" rtlCol="0" fromWordArt="0" anchor="t" anchorCtr="0" forceAA="0" compatLnSpc="1">
            <a:prstTxWarp prst="textNoShape">
              <a:avLst/>
            </a:prstTxWarp>
            <a:spAutoFit/>
          </a:bodyPr>
          <a:lstStyle/>
          <a:p>
            <a:pPr algn="ctr">
              <a:lnSpc>
                <a:spcPct val="100000"/>
              </a:lnSpc>
            </a:pPr>
            <a:r>
              <a:rPr lang="fr-FR" sz="2000" b="1" dirty="0">
                <a:effectLst/>
                <a:latin typeface="Comic Sans MS" panose="030F0902030302020204" pitchFamily="66" charset="0"/>
                <a:ea typeface="Cambria" panose="02040503050406030204" pitchFamily="18" charset="0"/>
                <a:cs typeface="Times New Roman" panose="02020603050405020304" pitchFamily="18" charset="0"/>
              </a:rPr>
              <a:t>Le commerce des draps au Moyen Âge</a:t>
            </a:r>
            <a:endParaRPr lang="fr-FR" sz="20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0000"/>
              </a:lnSpc>
            </a:pPr>
            <a:r>
              <a:rPr lang="fr-FR" sz="2000" b="1" dirty="0">
                <a:solidFill>
                  <a:srgbClr val="FF0000"/>
                </a:solidFill>
                <a:effectLst/>
                <a:latin typeface="Comic Sans MS" panose="030F0902030302020204" pitchFamily="66" charset="0"/>
                <a:ea typeface="Cambria" panose="02040503050406030204" pitchFamily="18" charset="0"/>
                <a:cs typeface="Times New Roman" panose="02020603050405020304" pitchFamily="18" charset="0"/>
              </a:rPr>
              <a:t>Compétences</a:t>
            </a:r>
            <a:r>
              <a:rPr lang="fr-FR" sz="2000" b="1" dirty="0">
                <a:effectLst/>
                <a:latin typeface="Comic Sans MS" panose="030F0902030302020204" pitchFamily="66" charset="0"/>
                <a:ea typeface="Cambria" panose="02040503050406030204" pitchFamily="18" charset="0"/>
                <a:cs typeface="Times New Roman" panose="02020603050405020304" pitchFamily="18" charset="0"/>
              </a:rPr>
              <a:t> : </a:t>
            </a:r>
            <a:endParaRPr lang="fr-FR" sz="20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0000"/>
              </a:lnSpc>
            </a:pPr>
            <a:r>
              <a:rPr lang="fr-FR" sz="2000" dirty="0">
                <a:effectLst/>
                <a:latin typeface="Comic Sans MS" panose="030F0902030302020204" pitchFamily="66" charset="0"/>
                <a:ea typeface="Cambria" panose="02040503050406030204" pitchFamily="18" charset="0"/>
                <a:cs typeface="Times New Roman" panose="02020603050405020304" pitchFamily="18" charset="0"/>
              </a:rPr>
              <a:t>	- Présenter, analyser et comprendre un document.</a:t>
            </a:r>
            <a:endParaRPr lang="fr-FR" sz="2000" dirty="0">
              <a:effectLst/>
              <a:latin typeface="Cambria" panose="02040503050406030204" pitchFamily="18" charset="0"/>
              <a:ea typeface="Cambria" panose="02040503050406030204" pitchFamily="18" charset="0"/>
              <a:cs typeface="Times New Roman" panose="02020603050405020304" pitchFamily="18" charset="0"/>
            </a:endParaRPr>
          </a:p>
          <a:p>
            <a:pPr algn="just">
              <a:lnSpc>
                <a:spcPct val="100000"/>
              </a:lnSpc>
            </a:pPr>
            <a:r>
              <a:rPr lang="fr-FR" sz="2000" dirty="0">
                <a:effectLst/>
                <a:latin typeface="Comic Sans MS" panose="030F0902030302020204" pitchFamily="66" charset="0"/>
                <a:ea typeface="Cambria" panose="02040503050406030204" pitchFamily="18" charset="0"/>
                <a:cs typeface="Times New Roman" panose="02020603050405020304" pitchFamily="18" charset="0"/>
              </a:rPr>
              <a:t>	- Écrire pour construire sa pensée et son savoir.</a:t>
            </a:r>
            <a:endParaRPr lang="fr-FR" sz="20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07024672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3" name="Group 1">
            <a:extLst>
              <a:ext uri="{FF2B5EF4-FFF2-40B4-BE49-F238E27FC236}">
                <a16:creationId xmlns:a16="http://schemas.microsoft.com/office/drawing/2014/main" id="{827C73B8-BCCE-4649-AC06-3EF4267D8D66}"/>
              </a:ext>
            </a:extLst>
          </p:cNvPr>
          <p:cNvGraphicFramePr>
            <a:graphicFrameLocks noGrp="1"/>
          </p:cNvGraphicFramePr>
          <p:nvPr>
            <p:extLst>
              <p:ext uri="{D42A27DB-BD31-4B8C-83A1-F6EECF244321}">
                <p14:modId xmlns:p14="http://schemas.microsoft.com/office/powerpoint/2010/main" val="4013777997"/>
              </p:ext>
            </p:extLst>
          </p:nvPr>
        </p:nvGraphicFramePr>
        <p:xfrm>
          <a:off x="196850" y="179388"/>
          <a:ext cx="9688513" cy="6661151"/>
        </p:xfrm>
        <a:graphic>
          <a:graphicData uri="http://schemas.openxmlformats.org/drawingml/2006/table">
            <a:tbl>
              <a:tblPr/>
              <a:tblGrid>
                <a:gridCol w="3917950">
                  <a:extLst>
                    <a:ext uri="{9D8B030D-6E8A-4147-A177-3AD203B41FA5}">
                      <a16:colId xmlns:a16="http://schemas.microsoft.com/office/drawing/2014/main" val="2624442817"/>
                    </a:ext>
                  </a:extLst>
                </a:gridCol>
                <a:gridCol w="5770563">
                  <a:extLst>
                    <a:ext uri="{9D8B030D-6E8A-4147-A177-3AD203B41FA5}">
                      <a16:colId xmlns:a16="http://schemas.microsoft.com/office/drawing/2014/main" val="2468710530"/>
                    </a:ext>
                  </a:extLst>
                </a:gridCol>
              </a:tblGrid>
              <a:tr h="1627188">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116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fr-FR" altLang="fr-FR" sz="2200" b="1" i="0" u="none" strike="noStrike" cap="none" normalizeH="0" baseline="0">
                          <a:ln>
                            <a:noFill/>
                          </a:ln>
                          <a:solidFill>
                            <a:srgbClr val="000000"/>
                          </a:solidFill>
                          <a:effectLst/>
                          <a:latin typeface="Comic Sans MS" panose="030F0902030302020204" pitchFamily="66" charset="0"/>
                          <a:ea typeface="Arial Unicode MS" panose="020B0604020202020204" pitchFamily="34" charset="-128"/>
                          <a:cs typeface="Arial Unicode MS" panose="020B0604020202020204" pitchFamily="34" charset="-128"/>
                        </a:rPr>
                        <a:t>II. J’explique l’organisation du travail</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endParaRPr kumimoji="0" lang="fr-FR" altLang="fr-FR" sz="1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txBody>
                  <a:tcPr marL="90000" marR="90000" marT="62676"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63529011"/>
                  </a:ext>
                </a:extLst>
              </a:tr>
              <a:tr h="1952625">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116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fr-FR" altLang="fr-FR" sz="2200" b="0" i="0" u="none" strike="noStrike" cap="none" normalizeH="0" baseline="0">
                          <a:ln>
                            <a:noFill/>
                          </a:ln>
                          <a:solidFill>
                            <a:srgbClr val="000000"/>
                          </a:solidFill>
                          <a:effectLst/>
                          <a:latin typeface="Comic Sans MS" panose="030F0902030302020204" pitchFamily="66" charset="0"/>
                          <a:ea typeface="Arial Unicode MS" panose="020B0604020202020204" pitchFamily="34" charset="-128"/>
                          <a:cs typeface="Arial Unicode MS" panose="020B0604020202020204" pitchFamily="34" charset="-128"/>
                        </a:rPr>
                        <a:t>a. Qui organise le travail des artisans ?</a:t>
                      </a:r>
                    </a:p>
                    <a:p>
                      <a:pPr marL="0" marR="0" lvl="0" indent="0" algn="l" defTabSz="449263" rtl="0" eaLnBrk="1" fontAlgn="base" latinLnBrk="0" hangingPunct="0">
                        <a:lnSpc>
                          <a:spcPct val="116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fr-FR" altLang="fr-FR" sz="2200" b="0" i="0" u="none" strike="noStrike" cap="none" normalizeH="0" baseline="0">
                          <a:ln>
                            <a:noFill/>
                          </a:ln>
                          <a:solidFill>
                            <a:srgbClr val="000000"/>
                          </a:solidFill>
                          <a:effectLst/>
                          <a:latin typeface="Comic Sans MS" panose="030F0902030302020204" pitchFamily="66" charset="0"/>
                          <a:ea typeface="Arial Unicode MS" panose="020B0604020202020204" pitchFamily="34" charset="-128"/>
                          <a:cs typeface="Arial Unicode MS" panose="020B0604020202020204" pitchFamily="34" charset="-128"/>
                        </a:rPr>
                        <a:t>b. Donne un exemple.</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ts val="1425"/>
                        </a:spcAft>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pPr>
                      <a:endParaRPr kumimoji="0" lang="fr-FR" altLang="fr-FR" sz="1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pPr>
                      <a:endParaRPr kumimoji="0" lang="fr-FR" altLang="fr-FR" sz="1800" b="0" i="0" u="none" strike="noStrike" cap="none" normalizeH="0" baseline="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txBody>
                  <a:tcPr marL="90000" marR="90000" marT="62676"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67006197"/>
                  </a:ext>
                </a:extLst>
              </a:tr>
              <a:tr h="3081338">
                <a:tc>
                  <a:txBody>
                    <a:bodyPr/>
                    <a:lstStyle>
                      <a:lvl1pPr>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116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fr-FR" altLang="fr-FR" sz="2200" b="0" i="0" u="none" strike="noStrike" cap="none" normalizeH="0" baseline="0">
                          <a:ln>
                            <a:noFill/>
                          </a:ln>
                          <a:solidFill>
                            <a:srgbClr val="000000"/>
                          </a:solidFill>
                          <a:effectLst/>
                          <a:latin typeface="Comic Sans MS" panose="030F0902030302020204" pitchFamily="66" charset="0"/>
                          <a:ea typeface="Arial Unicode MS" panose="020B0604020202020204" pitchFamily="34" charset="-128"/>
                          <a:cs typeface="Arial Unicode MS" panose="020B0604020202020204" pitchFamily="34" charset="-128"/>
                        </a:rPr>
                        <a:t>c. Que permettent-elles ? </a:t>
                      </a:r>
                    </a:p>
                    <a:p>
                      <a:pPr marL="0" marR="0" lvl="0" indent="0" algn="l" defTabSz="449263" rtl="0" eaLnBrk="1" fontAlgn="base" latinLnBrk="0" hangingPunct="0">
                        <a:lnSpc>
                          <a:spcPct val="116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kumimoji="0" lang="fr-FR" altLang="fr-FR" sz="2200" b="0" i="0" u="none" strike="noStrike" cap="none" normalizeH="0" baseline="0">
                          <a:ln>
                            <a:noFill/>
                          </a:ln>
                          <a:solidFill>
                            <a:srgbClr val="000000"/>
                          </a:solidFill>
                          <a:effectLst/>
                          <a:latin typeface="Comic Sans MS" panose="030F0902030302020204" pitchFamily="66" charset="0"/>
                          <a:ea typeface="Arial Unicode MS" panose="020B0604020202020204" pitchFamily="34" charset="-128"/>
                          <a:cs typeface="Arial Unicode MS" panose="020B0604020202020204" pitchFamily="34" charset="-128"/>
                        </a:rPr>
                        <a:t>d. Par exemple, qu'organisent-elles ?</a:t>
                      </a:r>
                    </a:p>
                    <a:p>
                      <a:pPr marL="0" marR="0" lvl="0" indent="0" algn="l" defTabSz="449263" rtl="0" eaLnBrk="1" fontAlgn="base" latinLnBrk="0" hangingPunct="0">
                        <a:lnSpc>
                          <a:spcPct val="116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endParaRPr kumimoji="0" lang="fr-FR" altLang="fr-FR" sz="2200" b="0" i="0" u="none" strike="noStrike" cap="none" normalizeH="0" baseline="0">
                        <a:ln>
                          <a:noFill/>
                        </a:ln>
                        <a:solidFill>
                          <a:srgbClr val="000000"/>
                        </a:solidFill>
                        <a:effectLst/>
                        <a:latin typeface="Comic Sans MS" panose="030F0902030302020204" pitchFamily="66" charset="0"/>
                        <a:ea typeface="Arial Unicode MS" panose="020B0604020202020204" pitchFamily="34" charset="-128"/>
                        <a:cs typeface="Arial Unicode MS" panose="020B0604020202020204" pitchFamily="34" charset="-128"/>
                      </a:endParaRPr>
                    </a:p>
                    <a:p>
                      <a:pPr marL="0" marR="0" lvl="0" indent="0" algn="l" defTabSz="449263" rtl="0" eaLnBrk="1" fontAlgn="base" latinLnBrk="0" hangingPunct="0">
                        <a:lnSpc>
                          <a:spcPct val="116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endParaRPr kumimoji="0" lang="fr-FR" altLang="fr-FR" sz="2200" b="0" i="0" u="none" strike="noStrike" cap="none" normalizeH="0" baseline="0">
                        <a:ln>
                          <a:noFill/>
                        </a:ln>
                        <a:solidFill>
                          <a:srgbClr val="000000"/>
                        </a:solidFill>
                        <a:effectLst/>
                        <a:latin typeface="Comic Sans MS" panose="030F0902030302020204" pitchFamily="66" charset="0"/>
                        <a:ea typeface="Arial Unicode MS" panose="020B0604020202020204" pitchFamily="34" charset="-128"/>
                        <a:cs typeface="Arial Unicode MS" panose="020B0604020202020204" pitchFamily="34" charset="-128"/>
                      </a:endParaRP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Aft>
                          <a:spcPts val="1425"/>
                        </a:spcAft>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sz="28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spcAft>
                          <a:spcPts val="1138"/>
                        </a:spcAft>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sz="24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spcAft>
                          <a:spcPts val="850"/>
                        </a:spcAft>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spcAft>
                          <a:spcPts val="575"/>
                        </a:spcAft>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spcAft>
                          <a:spcPts val="288"/>
                        </a:spcAft>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ts val="288"/>
                        </a:spcAft>
                        <a:buClr>
                          <a:srgbClr val="000000"/>
                        </a:buClr>
                        <a:buSzPct val="100000"/>
                        <a:buFont typeface="Times New Roman" panose="02020603050405020304" pitchFamily="18" charset="0"/>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pPr>
                      <a:endParaRPr kumimoji="0" lang="fr-FR" altLang="fr-FR" sz="1800" b="0" i="0" u="none" strike="noStrike" cap="none" normalizeH="0" baseline="0" dirty="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pPr>
                      <a:endParaRPr kumimoji="0" lang="fr-FR" altLang="fr-FR" sz="1800" b="0" i="0" u="none" strike="noStrike" cap="none" normalizeH="0" baseline="0" dirty="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pPr>
                      <a:endParaRPr kumimoji="0" lang="fr-FR" altLang="fr-FR" sz="1800" b="0" i="0" u="none" strike="noStrike" cap="none" normalizeH="0" baseline="0" dirty="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1884363" algn="l"/>
                          <a:tab pos="2171700" algn="l"/>
                          <a:tab pos="2895600" algn="l"/>
                          <a:tab pos="3619500" algn="l"/>
                          <a:tab pos="4343400" algn="l"/>
                          <a:tab pos="5067300" algn="l"/>
                          <a:tab pos="5791200" algn="l"/>
                          <a:tab pos="6515100" algn="l"/>
                          <a:tab pos="7239000" algn="l"/>
                          <a:tab pos="7962900" algn="l"/>
                          <a:tab pos="8686800" algn="l"/>
                          <a:tab pos="9410700" algn="l"/>
                        </a:tabLst>
                      </a:pPr>
                      <a:endParaRPr kumimoji="0" lang="fr-FR" altLang="fr-FR" sz="1800" b="0" i="0" u="none" strike="noStrike" cap="none" normalizeH="0" baseline="0" dirty="0">
                        <a:ln>
                          <a:noFill/>
                        </a:ln>
                        <a:solidFill>
                          <a:srgbClr val="000000"/>
                        </a:solidFill>
                        <a:effectLst/>
                        <a:latin typeface="Arial" panose="020B0604020202020204" pitchFamily="34" charset="0"/>
                        <a:ea typeface="Arial Unicode MS" panose="020B0604020202020204" pitchFamily="34" charset="-128"/>
                        <a:cs typeface="Arial Unicode MS" panose="020B0604020202020204" pitchFamily="34" charset="-128"/>
                      </a:endParaRPr>
                    </a:p>
                  </a:txBody>
                  <a:tcPr marL="90000" marR="90000" marT="62676"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81784954"/>
                  </a:ext>
                </a:extLst>
              </a:tr>
            </a:tbl>
          </a:graphicData>
        </a:graphic>
      </p:graphicFrame>
      <p:sp>
        <p:nvSpPr>
          <p:cNvPr id="8217" name="Text Box 25">
            <a:extLst>
              <a:ext uri="{FF2B5EF4-FFF2-40B4-BE49-F238E27FC236}">
                <a16:creationId xmlns:a16="http://schemas.microsoft.com/office/drawing/2014/main" id="{4E06BA96-E7B7-EC41-80B5-DDDC028F7615}"/>
              </a:ext>
            </a:extLst>
          </p:cNvPr>
          <p:cNvSpPr txBox="1">
            <a:spLocks noChangeArrowheads="1"/>
          </p:cNvSpPr>
          <p:nvPr/>
        </p:nvSpPr>
        <p:spPr bwMode="auto">
          <a:xfrm>
            <a:off x="4103688" y="1728788"/>
            <a:ext cx="3373437"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lnSpc>
                <a:spcPct val="116000"/>
              </a:lnSpc>
            </a:pPr>
            <a:r>
              <a:rPr lang="fr-FR" altLang="fr-FR" sz="2800">
                <a:latin typeface="Comic Sans MS" panose="030F0902030302020204" pitchFamily="66" charset="0"/>
              </a:rPr>
              <a:t>a.</a:t>
            </a:r>
            <a:r>
              <a:rPr lang="fr-FR" altLang="fr-FR" sz="2800">
                <a:solidFill>
                  <a:srgbClr val="0000FF"/>
                </a:solidFill>
                <a:latin typeface="Comic Sans MS" panose="030F0902030302020204" pitchFamily="66" charset="0"/>
              </a:rPr>
              <a:t> Des corporations</a:t>
            </a:r>
          </a:p>
        </p:txBody>
      </p:sp>
      <p:sp>
        <p:nvSpPr>
          <p:cNvPr id="8218" name="Text Box 26">
            <a:extLst>
              <a:ext uri="{FF2B5EF4-FFF2-40B4-BE49-F238E27FC236}">
                <a16:creationId xmlns:a16="http://schemas.microsoft.com/office/drawing/2014/main" id="{96574192-1D25-7A4E-97BF-41ED57D36151}"/>
              </a:ext>
            </a:extLst>
          </p:cNvPr>
          <p:cNvSpPr txBox="1">
            <a:spLocks noChangeArrowheads="1"/>
          </p:cNvSpPr>
          <p:nvPr/>
        </p:nvSpPr>
        <p:spPr bwMode="auto">
          <a:xfrm>
            <a:off x="4092575" y="3852863"/>
            <a:ext cx="5759450" cy="281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nSpc>
                <a:spcPct val="116000"/>
              </a:lnSpc>
            </a:pPr>
            <a:r>
              <a:rPr lang="fr-FR" altLang="fr-FR" sz="2800" dirty="0">
                <a:latin typeface="Comic Sans MS" panose="030F0902030302020204" pitchFamily="66" charset="0"/>
              </a:rPr>
              <a:t>c.</a:t>
            </a:r>
            <a:r>
              <a:rPr lang="fr-FR" altLang="fr-FR" sz="2800" dirty="0">
                <a:solidFill>
                  <a:srgbClr val="0000FF"/>
                </a:solidFill>
                <a:latin typeface="Comic Sans MS" panose="030F0902030302020204" pitchFamily="66" charset="0"/>
              </a:rPr>
              <a:t> Établir des règles de chaque métier. </a:t>
            </a:r>
          </a:p>
          <a:p>
            <a:pPr>
              <a:lnSpc>
                <a:spcPct val="174000"/>
              </a:lnSpc>
            </a:pPr>
            <a:r>
              <a:rPr lang="fr-FR" altLang="fr-FR" sz="2800" dirty="0">
                <a:latin typeface="Comic Sans MS" panose="030F0902030302020204" pitchFamily="66" charset="0"/>
              </a:rPr>
              <a:t>d.</a:t>
            </a:r>
            <a:r>
              <a:rPr lang="fr-FR" altLang="fr-FR" sz="2800" dirty="0">
                <a:solidFill>
                  <a:srgbClr val="0000FF"/>
                </a:solidFill>
                <a:latin typeface="Comic Sans MS" panose="030F0902030302020204" pitchFamily="66" charset="0"/>
              </a:rPr>
              <a:t> Le temps de travail ou les conditions de fabrication.</a:t>
            </a:r>
          </a:p>
        </p:txBody>
      </p:sp>
      <p:sp>
        <p:nvSpPr>
          <p:cNvPr id="8219" name="Text Box 27">
            <a:extLst>
              <a:ext uri="{FF2B5EF4-FFF2-40B4-BE49-F238E27FC236}">
                <a16:creationId xmlns:a16="http://schemas.microsoft.com/office/drawing/2014/main" id="{E3366C9B-1FD8-B146-AC11-691AF0243978}"/>
              </a:ext>
            </a:extLst>
          </p:cNvPr>
          <p:cNvSpPr txBox="1">
            <a:spLocks noChangeArrowheads="1"/>
          </p:cNvSpPr>
          <p:nvPr/>
        </p:nvSpPr>
        <p:spPr bwMode="auto">
          <a:xfrm>
            <a:off x="3779838" y="360363"/>
            <a:ext cx="6480175"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ctr">
              <a:lnSpc>
                <a:spcPct val="116000"/>
              </a:lnSpc>
            </a:pPr>
            <a:r>
              <a:rPr lang="fr-FR" altLang="fr-FR" sz="2800" dirty="0">
                <a:solidFill>
                  <a:schemeClr val="tx1"/>
                </a:solidFill>
                <a:latin typeface="Comic Sans MS" panose="030F0902030302020204" pitchFamily="66" charset="0"/>
              </a:rPr>
              <a:t>« Ensuite »</a:t>
            </a:r>
          </a:p>
        </p:txBody>
      </p:sp>
      <p:sp>
        <p:nvSpPr>
          <p:cNvPr id="8220" name="Text Box 28">
            <a:extLst>
              <a:ext uri="{FF2B5EF4-FFF2-40B4-BE49-F238E27FC236}">
                <a16:creationId xmlns:a16="http://schemas.microsoft.com/office/drawing/2014/main" id="{1AA7826C-9813-CB47-963F-06D538EF2570}"/>
              </a:ext>
            </a:extLst>
          </p:cNvPr>
          <p:cNvSpPr txBox="1">
            <a:spLocks noChangeArrowheads="1"/>
          </p:cNvSpPr>
          <p:nvPr/>
        </p:nvSpPr>
        <p:spPr bwMode="auto">
          <a:xfrm>
            <a:off x="4103688" y="2555701"/>
            <a:ext cx="5795962" cy="585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Arial Unicode MS" panose="020B0604020202020204" pitchFamily="34" charset="-128"/>
                <a:cs typeface="Arial Unicode MS" panose="020B0604020202020204" pitchFamily="34" charset="-128"/>
              </a:defRPr>
            </a:lvl9pPr>
          </a:lstStyle>
          <a:p>
            <a:pPr algn="just">
              <a:lnSpc>
                <a:spcPct val="116000"/>
              </a:lnSpc>
            </a:pPr>
            <a:r>
              <a:rPr lang="fr-FR" altLang="fr-FR" sz="2800" dirty="0">
                <a:latin typeface="Comic Sans MS" panose="030F0902030302020204" pitchFamily="66" charset="0"/>
              </a:rPr>
              <a:t>b.</a:t>
            </a:r>
            <a:r>
              <a:rPr lang="fr-FR" altLang="fr-FR" sz="2800" dirty="0">
                <a:solidFill>
                  <a:srgbClr val="0000FF"/>
                </a:solidFill>
                <a:latin typeface="Comic Sans MS" panose="030F0902030302020204" pitchFamily="66" charset="0"/>
              </a:rPr>
              <a:t> des foulons.</a:t>
            </a:r>
          </a:p>
        </p:txBody>
      </p:sp>
      <p:sp>
        <p:nvSpPr>
          <p:cNvPr id="8221" name="AutoShape 29">
            <a:extLst>
              <a:ext uri="{FF2B5EF4-FFF2-40B4-BE49-F238E27FC236}">
                <a16:creationId xmlns:a16="http://schemas.microsoft.com/office/drawing/2014/main" id="{C3BD5DA4-CEC4-F642-AF22-358955BECC5E}"/>
              </a:ext>
            </a:extLst>
          </p:cNvPr>
          <p:cNvSpPr>
            <a:spLocks noChangeArrowheads="1"/>
          </p:cNvSpPr>
          <p:nvPr/>
        </p:nvSpPr>
        <p:spPr bwMode="auto">
          <a:xfrm>
            <a:off x="5256213" y="1800225"/>
            <a:ext cx="2268537"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8222" name="AutoShape 30">
            <a:extLst>
              <a:ext uri="{FF2B5EF4-FFF2-40B4-BE49-F238E27FC236}">
                <a16:creationId xmlns:a16="http://schemas.microsoft.com/office/drawing/2014/main" id="{831CA730-6FD0-CA4A-B1D4-2C99822ACBC1}"/>
              </a:ext>
            </a:extLst>
          </p:cNvPr>
          <p:cNvSpPr>
            <a:spLocks noChangeArrowheads="1"/>
          </p:cNvSpPr>
          <p:nvPr/>
        </p:nvSpPr>
        <p:spPr bwMode="auto">
          <a:xfrm>
            <a:off x="5219700" y="2590626"/>
            <a:ext cx="1439863"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8223" name="AutoShape 31">
            <a:extLst>
              <a:ext uri="{FF2B5EF4-FFF2-40B4-BE49-F238E27FC236}">
                <a16:creationId xmlns:a16="http://schemas.microsoft.com/office/drawing/2014/main" id="{025B3D14-4ED5-A141-8E7C-995EFB4E87CC}"/>
              </a:ext>
            </a:extLst>
          </p:cNvPr>
          <p:cNvSpPr>
            <a:spLocks noChangeArrowheads="1"/>
          </p:cNvSpPr>
          <p:nvPr/>
        </p:nvSpPr>
        <p:spPr bwMode="auto">
          <a:xfrm>
            <a:off x="6454681" y="3902743"/>
            <a:ext cx="1105911"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8224" name="AutoShape 32">
            <a:extLst>
              <a:ext uri="{FF2B5EF4-FFF2-40B4-BE49-F238E27FC236}">
                <a16:creationId xmlns:a16="http://schemas.microsoft.com/office/drawing/2014/main" id="{375E13A9-3FA3-3D4B-B3DF-74A07B7C3A66}"/>
              </a:ext>
            </a:extLst>
          </p:cNvPr>
          <p:cNvSpPr>
            <a:spLocks noChangeArrowheads="1"/>
          </p:cNvSpPr>
          <p:nvPr/>
        </p:nvSpPr>
        <p:spPr bwMode="auto">
          <a:xfrm>
            <a:off x="4140200" y="4355901"/>
            <a:ext cx="1347788"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8225" name="AutoShape 33">
            <a:extLst>
              <a:ext uri="{FF2B5EF4-FFF2-40B4-BE49-F238E27FC236}">
                <a16:creationId xmlns:a16="http://schemas.microsoft.com/office/drawing/2014/main" id="{3B3E0855-9223-8D4A-B3C9-8989436AFB5B}"/>
              </a:ext>
            </a:extLst>
          </p:cNvPr>
          <p:cNvSpPr>
            <a:spLocks noChangeArrowheads="1"/>
          </p:cNvSpPr>
          <p:nvPr/>
        </p:nvSpPr>
        <p:spPr bwMode="auto">
          <a:xfrm>
            <a:off x="5040313" y="5067275"/>
            <a:ext cx="1080120"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8226" name="AutoShape 34">
            <a:extLst>
              <a:ext uri="{FF2B5EF4-FFF2-40B4-BE49-F238E27FC236}">
                <a16:creationId xmlns:a16="http://schemas.microsoft.com/office/drawing/2014/main" id="{29D836F4-4D02-BD48-B30D-08E511205D69}"/>
              </a:ext>
            </a:extLst>
          </p:cNvPr>
          <p:cNvSpPr>
            <a:spLocks noChangeArrowheads="1"/>
          </p:cNvSpPr>
          <p:nvPr/>
        </p:nvSpPr>
        <p:spPr bwMode="auto">
          <a:xfrm>
            <a:off x="4140200" y="5832375"/>
            <a:ext cx="1800225" cy="539750"/>
          </a:xfrm>
          <a:prstGeom prst="roundRect">
            <a:avLst>
              <a:gd name="adj" fmla="val 292"/>
            </a:avLst>
          </a:prstGeom>
          <a:noFill/>
          <a:ln w="360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3" name="Rectangle 12">
            <a:extLst>
              <a:ext uri="{FF2B5EF4-FFF2-40B4-BE49-F238E27FC236}">
                <a16:creationId xmlns:a16="http://schemas.microsoft.com/office/drawing/2014/main" id="{E2701582-2D30-3441-975A-C981AEFCF21E}"/>
              </a:ext>
            </a:extLst>
          </p:cNvPr>
          <p:cNvSpPr/>
          <p:nvPr/>
        </p:nvSpPr>
        <p:spPr bwMode="auto">
          <a:xfrm>
            <a:off x="5544338" y="381746"/>
            <a:ext cx="3024013" cy="585787"/>
          </a:xfrm>
          <a:prstGeom prst="rect">
            <a:avLst/>
          </a:prstGeom>
          <a:solidFill>
            <a:srgbClr val="FF00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fr-FR" sz="1800" b="0" i="0" u="none" strike="noStrike" cap="none" normalizeH="0" baseline="0" dirty="0">
              <a:ln>
                <a:noFill/>
              </a:ln>
              <a:effectLst/>
              <a:latin typeface="Arial" panose="020B0604020202020204" pitchFamily="34" charset="0"/>
              <a:ea typeface="Arial Unicode MS" panose="020B0604020202020204" pitchFamily="34" charset="-128"/>
              <a:cs typeface="Arial Unicode MS" panose="020B0604020202020204" pitchFamily="34" charset="-128"/>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additive="repl">
                                        <p:cTn id="11" dur="1" fill="hold">
                                          <p:stCondLst>
                                            <p:cond delay="0"/>
                                          </p:stCondLst>
                                        </p:cTn>
                                        <p:tgtEl>
                                          <p:spTgt spid="8217"/>
                                        </p:tgtEl>
                                        <p:attrNameLst>
                                          <p:attrName>style.visibility</p:attrName>
                                        </p:attrNameLst>
                                      </p:cBhvr>
                                      <p:to>
                                        <p:strVal val="visible"/>
                                      </p:to>
                                    </p:set>
                                    <p:anim calcmode="lin" valueType="num">
                                      <p:cBhvr additive="repl">
                                        <p:cTn id="12" dur="500" fill="hold"/>
                                        <p:tgtEl>
                                          <p:spTgt spid="8217"/>
                                        </p:tgtEl>
                                        <p:attrNameLst>
                                          <p:attrName>ppt_x</p:attrName>
                                        </p:attrNameLst>
                                      </p:cBhvr>
                                      <p:tavLst>
                                        <p:tav tm="100000">
                                          <p:val>
                                            <p:strVal val="#ppt_x"/>
                                          </p:val>
                                        </p:tav>
                                        <p:tav>
                                          <p:val>
                                            <p:strVal val="#ppt_x"/>
                                          </p:val>
                                        </p:tav>
                                      </p:tavLst>
                                    </p:anim>
                                    <p:anim calcmode="lin" valueType="num">
                                      <p:cBhvr additive="repl">
                                        <p:cTn id="13" dur="500" fill="hold"/>
                                        <p:tgtEl>
                                          <p:spTgt spid="8217"/>
                                        </p:tgtEl>
                                        <p:attrNameLst>
                                          <p:attrName>ppt_y</p:attrName>
                                        </p:attrNameLst>
                                      </p:cBhvr>
                                      <p:tavLst>
                                        <p:tav tm="100000">
                                          <p:val>
                                            <p:strVal val="1+#ppt_h/2"/>
                                          </p:val>
                                        </p:tav>
                                        <p:tav>
                                          <p:val>
                                            <p:strVal val="#ppt_y"/>
                                          </p:val>
                                        </p:tav>
                                      </p:tavLst>
                                    </p:anim>
                                  </p:childTnLst>
                                </p:cTn>
                              </p:par>
                              <p:par>
                                <p:cTn id="14" presetID="5" presetClass="entr" presetSubtype="10" fill="hold" nodeType="withEffect">
                                  <p:stCondLst>
                                    <p:cond delay="0"/>
                                  </p:stCondLst>
                                  <p:childTnLst>
                                    <p:set>
                                      <p:cBhvr additive="repl">
                                        <p:cTn id="15" dur="1" fill="hold">
                                          <p:stCondLst>
                                            <p:cond delay="0"/>
                                          </p:stCondLst>
                                        </p:cTn>
                                        <p:tgtEl>
                                          <p:spTgt spid="8221"/>
                                        </p:tgtEl>
                                        <p:attrNameLst>
                                          <p:attrName>style.visibility</p:attrName>
                                        </p:attrNameLst>
                                      </p:cBhvr>
                                      <p:to>
                                        <p:strVal val="visible"/>
                                      </p:to>
                                    </p:set>
                                    <p:animEffect transition="in" filter="checkerboard(across)">
                                      <p:cBhvr additive="repl">
                                        <p:cTn id="16" dur="500"/>
                                        <p:tgtEl>
                                          <p:spTgt spid="822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additive="repl">
                                        <p:cTn id="20" dur="1" fill="hold">
                                          <p:stCondLst>
                                            <p:cond delay="0"/>
                                          </p:stCondLst>
                                        </p:cTn>
                                        <p:tgtEl>
                                          <p:spTgt spid="8220"/>
                                        </p:tgtEl>
                                        <p:attrNameLst>
                                          <p:attrName>style.visibility</p:attrName>
                                        </p:attrNameLst>
                                      </p:cBhvr>
                                      <p:to>
                                        <p:strVal val="visible"/>
                                      </p:to>
                                    </p:set>
                                    <p:anim calcmode="lin" valueType="num">
                                      <p:cBhvr additive="repl">
                                        <p:cTn id="21" dur="500" fill="hold"/>
                                        <p:tgtEl>
                                          <p:spTgt spid="8220"/>
                                        </p:tgtEl>
                                        <p:attrNameLst>
                                          <p:attrName>ppt_x</p:attrName>
                                        </p:attrNameLst>
                                      </p:cBhvr>
                                      <p:tavLst>
                                        <p:tav tm="100000">
                                          <p:val>
                                            <p:strVal val="#ppt_x"/>
                                          </p:val>
                                        </p:tav>
                                        <p:tav>
                                          <p:val>
                                            <p:strVal val="#ppt_x"/>
                                          </p:val>
                                        </p:tav>
                                      </p:tavLst>
                                    </p:anim>
                                    <p:anim calcmode="lin" valueType="num">
                                      <p:cBhvr additive="repl">
                                        <p:cTn id="22" dur="500" fill="hold"/>
                                        <p:tgtEl>
                                          <p:spTgt spid="8220"/>
                                        </p:tgtEl>
                                        <p:attrNameLst>
                                          <p:attrName>ppt_y</p:attrName>
                                        </p:attrNameLst>
                                      </p:cBhvr>
                                      <p:tavLst>
                                        <p:tav tm="100000">
                                          <p:val>
                                            <p:strVal val="1+#ppt_h/2"/>
                                          </p:val>
                                        </p:tav>
                                        <p:tav>
                                          <p:val>
                                            <p:strVal val="#ppt_y"/>
                                          </p:val>
                                        </p:tav>
                                      </p:tavLst>
                                    </p:anim>
                                  </p:childTnLst>
                                </p:cTn>
                              </p:par>
                              <p:par>
                                <p:cTn id="23" presetID="5" presetClass="entr" presetSubtype="10" fill="hold" nodeType="withEffect">
                                  <p:stCondLst>
                                    <p:cond delay="0"/>
                                  </p:stCondLst>
                                  <p:childTnLst>
                                    <p:set>
                                      <p:cBhvr additive="repl">
                                        <p:cTn id="24" dur="1" fill="hold">
                                          <p:stCondLst>
                                            <p:cond delay="0"/>
                                          </p:stCondLst>
                                        </p:cTn>
                                        <p:tgtEl>
                                          <p:spTgt spid="8222"/>
                                        </p:tgtEl>
                                        <p:attrNameLst>
                                          <p:attrName>style.visibility</p:attrName>
                                        </p:attrNameLst>
                                      </p:cBhvr>
                                      <p:to>
                                        <p:strVal val="visible"/>
                                      </p:to>
                                    </p:set>
                                    <p:animEffect transition="in" filter="checkerboard(across)">
                                      <p:cBhvr additive="repl">
                                        <p:cTn id="25" dur="500"/>
                                        <p:tgtEl>
                                          <p:spTgt spid="822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additive="repl">
                                        <p:cTn id="29" dur="1" fill="hold">
                                          <p:stCondLst>
                                            <p:cond delay="0"/>
                                          </p:stCondLst>
                                        </p:cTn>
                                        <p:tgtEl>
                                          <p:spTgt spid="8218"/>
                                        </p:tgtEl>
                                        <p:attrNameLst>
                                          <p:attrName>style.visibility</p:attrName>
                                        </p:attrNameLst>
                                      </p:cBhvr>
                                      <p:to>
                                        <p:strVal val="visible"/>
                                      </p:to>
                                    </p:set>
                                    <p:anim calcmode="lin" valueType="num">
                                      <p:cBhvr additive="repl">
                                        <p:cTn id="30" dur="500" fill="hold"/>
                                        <p:tgtEl>
                                          <p:spTgt spid="8218"/>
                                        </p:tgtEl>
                                        <p:attrNameLst>
                                          <p:attrName>ppt_x</p:attrName>
                                        </p:attrNameLst>
                                      </p:cBhvr>
                                      <p:tavLst>
                                        <p:tav tm="100000">
                                          <p:val>
                                            <p:strVal val="#ppt_x"/>
                                          </p:val>
                                        </p:tav>
                                        <p:tav>
                                          <p:val>
                                            <p:strVal val="#ppt_x"/>
                                          </p:val>
                                        </p:tav>
                                      </p:tavLst>
                                    </p:anim>
                                    <p:anim calcmode="lin" valueType="num">
                                      <p:cBhvr additive="repl">
                                        <p:cTn id="31" dur="500" fill="hold"/>
                                        <p:tgtEl>
                                          <p:spTgt spid="8218"/>
                                        </p:tgtEl>
                                        <p:attrNameLst>
                                          <p:attrName>ppt_y</p:attrName>
                                        </p:attrNameLst>
                                      </p:cBhvr>
                                      <p:tavLst>
                                        <p:tav tm="100000">
                                          <p:val>
                                            <p:strVal val="1+#ppt_h/2"/>
                                          </p:val>
                                        </p:tav>
                                        <p:tav>
                                          <p:val>
                                            <p:strVal val="#ppt_y"/>
                                          </p:val>
                                        </p:tav>
                                      </p:tavLst>
                                    </p:anim>
                                  </p:childTnLst>
                                </p:cTn>
                              </p:par>
                              <p:par>
                                <p:cTn id="32" presetID="5" presetClass="entr" presetSubtype="10" fill="hold" nodeType="withEffect">
                                  <p:stCondLst>
                                    <p:cond delay="0"/>
                                  </p:stCondLst>
                                  <p:childTnLst>
                                    <p:set>
                                      <p:cBhvr additive="repl">
                                        <p:cTn id="33" dur="1" fill="hold">
                                          <p:stCondLst>
                                            <p:cond delay="0"/>
                                          </p:stCondLst>
                                        </p:cTn>
                                        <p:tgtEl>
                                          <p:spTgt spid="8223"/>
                                        </p:tgtEl>
                                        <p:attrNameLst>
                                          <p:attrName>style.visibility</p:attrName>
                                        </p:attrNameLst>
                                      </p:cBhvr>
                                      <p:to>
                                        <p:strVal val="visible"/>
                                      </p:to>
                                    </p:set>
                                    <p:animEffect transition="in" filter="checkerboard(across)">
                                      <p:cBhvr additive="repl">
                                        <p:cTn id="34" dur="500"/>
                                        <p:tgtEl>
                                          <p:spTgt spid="8223"/>
                                        </p:tgtEl>
                                      </p:cBhvr>
                                    </p:animEffect>
                                  </p:childTnLst>
                                </p:cTn>
                              </p:par>
                              <p:par>
                                <p:cTn id="35" presetID="5" presetClass="entr" presetSubtype="10" fill="hold" nodeType="withEffect">
                                  <p:stCondLst>
                                    <p:cond delay="0"/>
                                  </p:stCondLst>
                                  <p:childTnLst>
                                    <p:set>
                                      <p:cBhvr additive="repl">
                                        <p:cTn id="36" dur="1" fill="hold">
                                          <p:stCondLst>
                                            <p:cond delay="0"/>
                                          </p:stCondLst>
                                        </p:cTn>
                                        <p:tgtEl>
                                          <p:spTgt spid="8224"/>
                                        </p:tgtEl>
                                        <p:attrNameLst>
                                          <p:attrName>style.visibility</p:attrName>
                                        </p:attrNameLst>
                                      </p:cBhvr>
                                      <p:to>
                                        <p:strVal val="visible"/>
                                      </p:to>
                                    </p:set>
                                    <p:animEffect transition="in" filter="checkerboard(across)">
                                      <p:cBhvr additive="repl">
                                        <p:cTn id="37" dur="500"/>
                                        <p:tgtEl>
                                          <p:spTgt spid="8224"/>
                                        </p:tgtEl>
                                      </p:cBhvr>
                                    </p:animEffect>
                                  </p:childTnLst>
                                </p:cTn>
                              </p:par>
                              <p:par>
                                <p:cTn id="38" presetID="5" presetClass="entr" presetSubtype="10" fill="hold" nodeType="withEffect">
                                  <p:stCondLst>
                                    <p:cond delay="0"/>
                                  </p:stCondLst>
                                  <p:childTnLst>
                                    <p:set>
                                      <p:cBhvr additive="repl">
                                        <p:cTn id="39" dur="1" fill="hold">
                                          <p:stCondLst>
                                            <p:cond delay="0"/>
                                          </p:stCondLst>
                                        </p:cTn>
                                        <p:tgtEl>
                                          <p:spTgt spid="8225"/>
                                        </p:tgtEl>
                                        <p:attrNameLst>
                                          <p:attrName>style.visibility</p:attrName>
                                        </p:attrNameLst>
                                      </p:cBhvr>
                                      <p:to>
                                        <p:strVal val="visible"/>
                                      </p:to>
                                    </p:set>
                                    <p:animEffect transition="in" filter="checkerboard(across)">
                                      <p:cBhvr additive="repl">
                                        <p:cTn id="40" dur="500"/>
                                        <p:tgtEl>
                                          <p:spTgt spid="8225"/>
                                        </p:tgtEl>
                                      </p:cBhvr>
                                    </p:animEffect>
                                  </p:childTnLst>
                                </p:cTn>
                              </p:par>
                              <p:par>
                                <p:cTn id="41" presetID="5" presetClass="entr" presetSubtype="10" fill="hold" nodeType="withEffect">
                                  <p:stCondLst>
                                    <p:cond delay="0"/>
                                  </p:stCondLst>
                                  <p:childTnLst>
                                    <p:set>
                                      <p:cBhvr additive="repl">
                                        <p:cTn id="42" dur="1" fill="hold">
                                          <p:stCondLst>
                                            <p:cond delay="0"/>
                                          </p:stCondLst>
                                        </p:cTn>
                                        <p:tgtEl>
                                          <p:spTgt spid="8226"/>
                                        </p:tgtEl>
                                        <p:attrNameLst>
                                          <p:attrName>style.visibility</p:attrName>
                                        </p:attrNameLst>
                                      </p:cBhvr>
                                      <p:to>
                                        <p:strVal val="visible"/>
                                      </p:to>
                                    </p:set>
                                    <p:animEffect transition="in" filter="checkerboard(across)">
                                      <p:cBhvr additive="repl">
                                        <p:cTn id="43" dur="500"/>
                                        <p:tgtEl>
                                          <p:spTgt spid="8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Thème Office">
  <a:themeElements>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hème Offic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effectLst/>
            <a:latin typeface="Arial" panose="020B0604020202020204" pitchFamily="34" charset="0"/>
            <a:ea typeface="Arial Unicode MS" panose="020B0604020202020204" pitchFamily="34" charset="-128"/>
            <a:cs typeface="Arial Unicode MS" panose="020B060402020202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fr-FR" sz="1800" b="0" i="0" u="none" strike="noStrike" cap="none" normalizeH="0" baseline="0" smtClean="0">
            <a:ln>
              <a:noFill/>
            </a:ln>
            <a:effectLst/>
            <a:latin typeface="Arial" panose="020B0604020202020204" pitchFamily="34" charset="0"/>
            <a:ea typeface="Arial Unicode MS" panose="020B0604020202020204" pitchFamily="34" charset="-128"/>
            <a:cs typeface="Arial Unicode MS" panose="020B0604020202020204" pitchFamily="34" charset="-128"/>
          </a:defRPr>
        </a:defPPr>
      </a:lstStyle>
    </a:lnDef>
  </a:objectDefaults>
  <a:extraClrSchemeLst>
    <a:extraClrScheme>
      <a:clrScheme name="Thèm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hèm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hèm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hèm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hèm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hèm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hèm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12190</TotalTime>
  <Words>3094</Words>
  <Application>Microsoft Macintosh PowerPoint</Application>
  <PresentationFormat>Personnalisé</PresentationFormat>
  <Paragraphs>442</Paragraphs>
  <Slides>62</Slides>
  <Notes>58</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62</vt:i4>
      </vt:variant>
    </vt:vector>
  </HeadingPairs>
  <TitlesOfParts>
    <vt:vector size="73" baseType="lpstr">
      <vt:lpstr>Arial Unicode MS</vt:lpstr>
      <vt:lpstr>Arial</vt:lpstr>
      <vt:lpstr>Calibri</vt:lpstr>
      <vt:lpstr>Cambria</vt:lpstr>
      <vt:lpstr>Comic Sans MS</vt:lpstr>
      <vt:lpstr>Symbol</vt:lpstr>
      <vt:lpstr>Times</vt:lpstr>
      <vt:lpstr>Times New Roman</vt:lpstr>
      <vt:lpstr>TimesNewRomanPSMT</vt:lpstr>
      <vt:lpstr>Verdana</vt:lpstr>
      <vt:lpstr>Thème Office</vt:lpstr>
      <vt:lpstr>Chapitre Histoire 4 Une nouvelle société urbaine (XIe – XVe siècles)</vt:lpstr>
      <vt:lpstr>Présentation PowerPoint</vt:lpstr>
      <vt:lpstr>Présentation PowerPoint</vt:lpstr>
      <vt:lpstr>Présentation PowerPoint</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II. Sienne, une ville au Moyen Âge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 Une institution riche et influente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Chapitre Histoire 4 Une nouvelle société urbaine (XIe – XVe siècles)</dc:title>
  <dc:creator>Arnaud Costechareire</dc:creator>
  <cp:lastModifiedBy>Arnaud Costechareire</cp:lastModifiedBy>
  <cp:revision>108</cp:revision>
  <cp:lastPrinted>1601-01-01T00:00:00Z</cp:lastPrinted>
  <dcterms:created xsi:type="dcterms:W3CDTF">2013-05-01T10:54:44Z</dcterms:created>
  <dcterms:modified xsi:type="dcterms:W3CDTF">2024-08-08T18:00:19Z</dcterms:modified>
</cp:coreProperties>
</file>