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ore0.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metadata/core-properties" Target="docProps/core0.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 id="2147483726" r:id="rId7"/>
    <p:sldMasterId id="2147483739" r:id="rId8"/>
    <p:sldMasterId id="2147483752" r:id="rId9"/>
    <p:sldMasterId id="2147483765" r:id="rId10"/>
    <p:sldMasterId id="2147483778" r:id="rId11"/>
    <p:sldMasterId id="2147483791" r:id="rId12"/>
  </p:sldMasterIdLst>
  <p:notesMasterIdLst>
    <p:notesMasterId r:id="rId67"/>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1" r:id="rId37"/>
    <p:sldId id="283" r:id="rId38"/>
    <p:sldId id="284"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4" r:id="rId57"/>
    <p:sldId id="305" r:id="rId58"/>
    <p:sldId id="306" r:id="rId59"/>
    <p:sldId id="307" r:id="rId60"/>
    <p:sldId id="308" r:id="rId61"/>
    <p:sldId id="309" r:id="rId62"/>
    <p:sldId id="310" r:id="rId63"/>
    <p:sldId id="311" r:id="rId64"/>
    <p:sldId id="312" r:id="rId65"/>
    <p:sldId id="313" r:id="rId66"/>
  </p:sldIdLst>
  <p:sldSz cx="10080625" cy="7559675"/>
  <p:notesSz cx="7559675" cy="10691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41"/>
    <p:restoredTop sz="94710"/>
  </p:normalViewPr>
  <p:slideViewPr>
    <p:cSldViewPr snapToGrid="0">
      <p:cViewPr varScale="1">
        <p:scale>
          <a:sx n="166" d="100"/>
          <a:sy n="166" d="100"/>
        </p:scale>
        <p:origin x="269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5" Type="http://schemas.openxmlformats.org/officeDocument/2006/relationships/slideMaster" Target="slideMasters/slideMaster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notesMaster" Target="notesMasters/notesMaster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96" name="PlaceHolder 1"/>
          <p:cNvSpPr>
            <a:spLocks noGrp="1" noRot="1" noChangeAspect="1"/>
          </p:cNvSpPr>
          <p:nvPr>
            <p:ph type="sldImg"/>
          </p:nvPr>
        </p:nvSpPr>
        <p:spPr>
          <a:xfrm>
            <a:off x="1107000" y="812520"/>
            <a:ext cx="5345280" cy="4008960"/>
          </a:xfrm>
          <a:prstGeom prst="rect">
            <a:avLst/>
          </a:prstGeom>
          <a:noFill/>
          <a:ln w="12600">
            <a:noFill/>
          </a:ln>
        </p:spPr>
        <p:txBody>
          <a:bodyPr lIns="0" tIns="0" rIns="0" bIns="0" anchor="ctr">
            <a:noAutofit/>
          </a:bodyPr>
          <a:lstStyle/>
          <a:p>
            <a:pPr algn="ctr"/>
            <a:r>
              <a:rPr lang="fr-FR" sz="4400" b="0" strike="noStrike" spc="-1">
                <a:solidFill>
                  <a:srgbClr val="000000"/>
                </a:solidFill>
                <a:latin typeface="Arial"/>
              </a:rPr>
              <a:t>Cliquez pour déplacer la diapo</a:t>
            </a:r>
          </a:p>
        </p:txBody>
      </p:sp>
      <p:sp>
        <p:nvSpPr>
          <p:cNvPr id="497"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
        <p:nvSpPr>
          <p:cNvPr id="498" name="PlaceHolder 3"/>
          <p:cNvSpPr>
            <a:spLocks noGrp="1"/>
          </p:cNvSpPr>
          <p:nvPr>
            <p:ph type="hdr"/>
          </p:nvPr>
        </p:nvSpPr>
        <p:spPr>
          <a:xfrm>
            <a:off x="0" y="0"/>
            <a:ext cx="3280680" cy="534240"/>
          </a:xfrm>
          <a:prstGeom prst="rect">
            <a:avLst/>
          </a:prstGeom>
          <a:noFill/>
          <a:ln w="12600">
            <a:noFill/>
          </a:ln>
        </p:spPr>
        <p:txBody>
          <a:bodyPr lIns="0" tIns="0" rIns="0" bIns="0" anchor="t">
            <a:noAutofit/>
          </a:bodyPr>
          <a:lstStyle/>
          <a:p>
            <a:pPr indent="0">
              <a:buNone/>
            </a:pPr>
            <a:endParaRPr lang="fr-FR" sz="2400" b="0" strike="noStrike" spc="-1">
              <a:solidFill>
                <a:srgbClr val="000000"/>
              </a:solidFill>
              <a:latin typeface="Times New Roman"/>
            </a:endParaRPr>
          </a:p>
        </p:txBody>
      </p:sp>
      <p:sp>
        <p:nvSpPr>
          <p:cNvPr id="499" name="PlaceHolder 4"/>
          <p:cNvSpPr>
            <a:spLocks noGrp="1"/>
          </p:cNvSpPr>
          <p:nvPr>
            <p:ph type="dt" idx="37"/>
          </p:nvPr>
        </p:nvSpPr>
        <p:spPr>
          <a:xfrm>
            <a:off x="4278960" y="0"/>
            <a:ext cx="3280680" cy="534240"/>
          </a:xfrm>
          <a:prstGeom prst="rect">
            <a:avLst/>
          </a:prstGeom>
          <a:noFill/>
          <a:ln w="12600">
            <a:noFill/>
          </a:ln>
        </p:spPr>
        <p:txBody>
          <a:bodyPr lIns="0" tIns="0" rIns="0" bIns="0" anchor="t">
            <a:noAutofit/>
          </a:bodyPr>
          <a:lstStyle/>
          <a:p>
            <a:pPr indent="0">
              <a:buNone/>
            </a:pPr>
            <a:endParaRPr lang="fr-FR" sz="2400" b="0" strike="noStrike" spc="-1">
              <a:solidFill>
                <a:srgbClr val="000000"/>
              </a:solidFill>
              <a:latin typeface="Times New Roman"/>
            </a:endParaRPr>
          </a:p>
        </p:txBody>
      </p:sp>
      <p:sp>
        <p:nvSpPr>
          <p:cNvPr id="500" name="PlaceHolder 5"/>
          <p:cNvSpPr>
            <a:spLocks noGrp="1"/>
          </p:cNvSpPr>
          <p:nvPr>
            <p:ph type="ftr" idx="38"/>
          </p:nvPr>
        </p:nvSpPr>
        <p:spPr>
          <a:xfrm>
            <a:off x="0" y="10157400"/>
            <a:ext cx="3280680" cy="534240"/>
          </a:xfrm>
          <a:prstGeom prst="rect">
            <a:avLst/>
          </a:prstGeom>
          <a:noFill/>
          <a:ln w="12600">
            <a:noFill/>
          </a:ln>
        </p:spPr>
        <p:txBody>
          <a:bodyPr lIns="0" tIns="0" rIns="0" bIns="0" anchor="b">
            <a:noAutofit/>
          </a:bodyPr>
          <a:lstStyle/>
          <a:p>
            <a:pPr indent="0">
              <a:buNone/>
            </a:pPr>
            <a:endParaRPr lang="fr-FR" sz="2400" b="0" strike="noStrike" spc="-1">
              <a:solidFill>
                <a:srgbClr val="000000"/>
              </a:solidFill>
              <a:latin typeface="Times New Roman"/>
            </a:endParaRPr>
          </a:p>
        </p:txBody>
      </p:sp>
      <p:sp>
        <p:nvSpPr>
          <p:cNvPr id="501" name="PlaceHolder 6"/>
          <p:cNvSpPr>
            <a:spLocks noGrp="1"/>
          </p:cNvSpPr>
          <p:nvPr>
            <p:ph type="sldNum" idx="39"/>
          </p:nvPr>
        </p:nvSpPr>
        <p:spPr>
          <a:xfrm>
            <a:off x="4278960" y="10157400"/>
            <a:ext cx="3280680" cy="534240"/>
          </a:xfrm>
          <a:prstGeom prst="rect">
            <a:avLst/>
          </a:prstGeom>
          <a:noFill/>
          <a:ln w="12600">
            <a:noFill/>
          </a:ln>
        </p:spPr>
        <p:txBody>
          <a:bodyPr lIns="0" tIns="0" rIns="0" bIns="0" anchor="b">
            <a:noAutofit/>
          </a:bodyPr>
          <a:lstStyle>
            <a:lvl1pPr indent="0" algn="r">
              <a:lnSpc>
                <a:spcPct val="100000"/>
              </a:lnSpc>
              <a:buNone/>
              <a:defRPr lang="fr-FR" sz="1400" b="0" strike="noStrike" spc="-1">
                <a:solidFill>
                  <a:srgbClr val="000000"/>
                </a:solidFill>
                <a:latin typeface="Times New Roman"/>
                <a:ea typeface="Arial Unicode MS"/>
              </a:defRPr>
            </a:lvl1pPr>
          </a:lstStyle>
          <a:p>
            <a:pPr indent="0" algn="r">
              <a:lnSpc>
                <a:spcPct val="100000"/>
              </a:lnSpc>
              <a:buNone/>
            </a:pPr>
            <a:fld id="{B327C0F2-33B0-447D-B80B-98E23F6BAAB0}" type="slidenum">
              <a:rPr lang="fr-FR" sz="1400" b="0" strike="noStrike" spc="-1">
                <a:solidFill>
                  <a:srgbClr val="000000"/>
                </a:solidFill>
                <a:latin typeface="Times New Roman"/>
                <a:ea typeface="Arial Unicode MS"/>
              </a:rPr>
              <a:t>‹N°›</a:t>
            </a:fld>
            <a:endParaRPr lang="fr-FR"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23700894-F099-4145-A22B-74C271C8B2A3}" type="slidenum">
              <a:rPr lang="fr-FR" sz="1400" b="0" strike="noStrike" spc="-1">
                <a:solidFill>
                  <a:srgbClr val="000000"/>
                </a:solidFill>
                <a:latin typeface="Times New Roman"/>
                <a:ea typeface="Arial Unicode MS"/>
              </a:rPr>
              <a:t>1</a:t>
            </a:fld>
            <a:endParaRPr lang="fr-FR" sz="1400" b="0" strike="noStrike" spc="-1">
              <a:solidFill>
                <a:srgbClr val="000000"/>
              </a:solidFill>
              <a:latin typeface="Arial"/>
            </a:endParaRPr>
          </a:p>
        </p:txBody>
      </p:sp>
      <p:sp>
        <p:nvSpPr>
          <p:cNvPr id="763" name="PlaceHolder 1"/>
          <p:cNvSpPr>
            <a:spLocks noGrp="1" noRot="1" noChangeAspect="1"/>
          </p:cNvSpPr>
          <p:nvPr>
            <p:ph type="sldImg"/>
          </p:nvPr>
        </p:nvSpPr>
        <p:spPr>
          <a:xfrm>
            <a:off x="1106640" y="812880"/>
            <a:ext cx="5345280" cy="4008600"/>
          </a:xfrm>
          <a:prstGeom prst="rect">
            <a:avLst/>
          </a:prstGeom>
          <a:ln w="0">
            <a:noFill/>
          </a:ln>
        </p:spPr>
      </p:sp>
      <p:sp>
        <p:nvSpPr>
          <p:cNvPr id="764" name="PlaceHolder 2"/>
          <p:cNvSpPr>
            <a:spLocks noGrp="1"/>
          </p:cNvSpPr>
          <p:nvPr>
            <p:ph type="body"/>
          </p:nvPr>
        </p:nvSpPr>
        <p:spPr>
          <a:xfrm>
            <a:off x="756000" y="5078520"/>
            <a:ext cx="6047640" cy="472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17EE1240-592E-46DD-8F7C-80CB33C3E868}" type="slidenum">
              <a:rPr lang="fr-FR" sz="1400" b="0" strike="noStrike" spc="-1">
                <a:solidFill>
                  <a:srgbClr val="000000"/>
                </a:solidFill>
                <a:latin typeface="Times New Roman"/>
                <a:ea typeface="Arial Unicode MS"/>
              </a:rPr>
              <a:t>12</a:t>
            </a:fld>
            <a:endParaRPr lang="fr-FR" sz="1400" b="0" strike="noStrike" spc="-1">
              <a:solidFill>
                <a:srgbClr val="000000"/>
              </a:solidFill>
              <a:latin typeface="Arial"/>
            </a:endParaRPr>
          </a:p>
        </p:txBody>
      </p:sp>
      <p:sp>
        <p:nvSpPr>
          <p:cNvPr id="790" name="PlaceHolder 1"/>
          <p:cNvSpPr>
            <a:spLocks noGrp="1" noRot="1" noChangeAspect="1"/>
          </p:cNvSpPr>
          <p:nvPr>
            <p:ph type="sldImg"/>
          </p:nvPr>
        </p:nvSpPr>
        <p:spPr>
          <a:xfrm>
            <a:off x="1106640" y="812880"/>
            <a:ext cx="5345280" cy="4008600"/>
          </a:xfrm>
          <a:prstGeom prst="rect">
            <a:avLst/>
          </a:prstGeom>
          <a:ln w="0">
            <a:noFill/>
          </a:ln>
        </p:spPr>
      </p:sp>
      <p:sp>
        <p:nvSpPr>
          <p:cNvPr id="791"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A5FD6E21-D46A-4506-8A79-B685E8BA9FBF}" type="slidenum">
              <a:rPr lang="fr-FR" sz="1400" b="0" strike="noStrike" spc="-1">
                <a:solidFill>
                  <a:srgbClr val="000000"/>
                </a:solidFill>
                <a:latin typeface="Times New Roman"/>
                <a:ea typeface="Arial Unicode MS"/>
              </a:rPr>
              <a:t>13</a:t>
            </a:fld>
            <a:endParaRPr lang="fr-FR" sz="1400" b="0" strike="noStrike" spc="-1">
              <a:solidFill>
                <a:srgbClr val="000000"/>
              </a:solidFill>
              <a:latin typeface="Arial"/>
            </a:endParaRPr>
          </a:p>
        </p:txBody>
      </p:sp>
      <p:sp>
        <p:nvSpPr>
          <p:cNvPr id="793" name="PlaceHolder 1"/>
          <p:cNvSpPr>
            <a:spLocks noGrp="1" noRot="1" noChangeAspect="1"/>
          </p:cNvSpPr>
          <p:nvPr>
            <p:ph type="sldImg"/>
          </p:nvPr>
        </p:nvSpPr>
        <p:spPr>
          <a:xfrm>
            <a:off x="1106640" y="812880"/>
            <a:ext cx="5345280" cy="4008600"/>
          </a:xfrm>
          <a:prstGeom prst="rect">
            <a:avLst/>
          </a:prstGeom>
          <a:ln w="0">
            <a:noFill/>
          </a:ln>
        </p:spPr>
      </p:sp>
      <p:sp>
        <p:nvSpPr>
          <p:cNvPr id="794"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49A001C5-C4C3-4C9B-952A-520CAEE1C2EF}" type="slidenum">
              <a:rPr lang="fr-FR" sz="1400" b="0" strike="noStrike" spc="-1">
                <a:solidFill>
                  <a:srgbClr val="000000"/>
                </a:solidFill>
                <a:latin typeface="Times New Roman"/>
                <a:ea typeface="Arial Unicode MS"/>
              </a:rPr>
              <a:t>14</a:t>
            </a:fld>
            <a:endParaRPr lang="fr-FR" sz="1400" b="0" strike="noStrike" spc="-1">
              <a:solidFill>
                <a:srgbClr val="000000"/>
              </a:solidFill>
              <a:latin typeface="Arial"/>
            </a:endParaRPr>
          </a:p>
        </p:txBody>
      </p:sp>
      <p:sp>
        <p:nvSpPr>
          <p:cNvPr id="796" name="PlaceHolder 1"/>
          <p:cNvSpPr>
            <a:spLocks noGrp="1" noRot="1" noChangeAspect="1"/>
          </p:cNvSpPr>
          <p:nvPr>
            <p:ph type="sldImg"/>
          </p:nvPr>
        </p:nvSpPr>
        <p:spPr>
          <a:xfrm>
            <a:off x="1106640" y="812880"/>
            <a:ext cx="5345280" cy="4008600"/>
          </a:xfrm>
          <a:prstGeom prst="rect">
            <a:avLst/>
          </a:prstGeom>
          <a:ln w="0">
            <a:noFill/>
          </a:ln>
        </p:spPr>
      </p:sp>
      <p:sp>
        <p:nvSpPr>
          <p:cNvPr id="797"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13E1B661-D331-4DD2-B778-1248C7A0CC80}" type="slidenum">
              <a:rPr lang="fr-FR" sz="1400" b="0" strike="noStrike" spc="-1">
                <a:solidFill>
                  <a:srgbClr val="000000"/>
                </a:solidFill>
                <a:latin typeface="Times New Roman"/>
                <a:ea typeface="Arial Unicode MS"/>
              </a:rPr>
              <a:t>15</a:t>
            </a:fld>
            <a:endParaRPr lang="fr-FR" sz="1400" b="0" strike="noStrike" spc="-1">
              <a:solidFill>
                <a:srgbClr val="000000"/>
              </a:solidFill>
              <a:latin typeface="Arial"/>
            </a:endParaRPr>
          </a:p>
        </p:txBody>
      </p:sp>
      <p:sp>
        <p:nvSpPr>
          <p:cNvPr id="799" name="PlaceHolder 1"/>
          <p:cNvSpPr>
            <a:spLocks noGrp="1" noRot="1" noChangeAspect="1"/>
          </p:cNvSpPr>
          <p:nvPr>
            <p:ph type="sldImg"/>
          </p:nvPr>
        </p:nvSpPr>
        <p:spPr>
          <a:xfrm>
            <a:off x="1106640" y="812880"/>
            <a:ext cx="5345280" cy="4008600"/>
          </a:xfrm>
          <a:prstGeom prst="rect">
            <a:avLst/>
          </a:prstGeom>
          <a:ln w="0">
            <a:noFill/>
          </a:ln>
        </p:spPr>
      </p:sp>
      <p:sp>
        <p:nvSpPr>
          <p:cNvPr id="800"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0C46670E-77A2-4BE4-B146-ACA2E44FEF53}" type="slidenum">
              <a:rPr lang="fr-FR" sz="1400" b="0" strike="noStrike" spc="-1">
                <a:solidFill>
                  <a:srgbClr val="000000"/>
                </a:solidFill>
                <a:latin typeface="Times New Roman"/>
                <a:ea typeface="Arial Unicode MS"/>
              </a:rPr>
              <a:t>16</a:t>
            </a:fld>
            <a:endParaRPr lang="fr-FR" sz="1400" b="0" strike="noStrike" spc="-1">
              <a:solidFill>
                <a:srgbClr val="000000"/>
              </a:solidFill>
              <a:latin typeface="Arial"/>
            </a:endParaRPr>
          </a:p>
        </p:txBody>
      </p:sp>
      <p:sp>
        <p:nvSpPr>
          <p:cNvPr id="802" name="PlaceHolder 1"/>
          <p:cNvSpPr>
            <a:spLocks noGrp="1" noRot="1" noChangeAspect="1"/>
          </p:cNvSpPr>
          <p:nvPr>
            <p:ph type="sldImg"/>
          </p:nvPr>
        </p:nvSpPr>
        <p:spPr>
          <a:xfrm>
            <a:off x="1106640" y="812880"/>
            <a:ext cx="5345280" cy="4008600"/>
          </a:xfrm>
          <a:prstGeom prst="rect">
            <a:avLst/>
          </a:prstGeom>
          <a:ln w="0">
            <a:noFill/>
          </a:ln>
        </p:spPr>
      </p:sp>
      <p:sp>
        <p:nvSpPr>
          <p:cNvPr id="803"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F3663DCD-00B2-4857-BA9C-84C29650F75D}" type="slidenum">
              <a:rPr lang="fr-FR" sz="1400" b="0" strike="noStrike" spc="-1">
                <a:solidFill>
                  <a:srgbClr val="000000"/>
                </a:solidFill>
                <a:latin typeface="Times New Roman"/>
                <a:ea typeface="Arial Unicode MS"/>
              </a:rPr>
              <a:t>17</a:t>
            </a:fld>
            <a:endParaRPr lang="fr-FR" sz="1400" b="0" strike="noStrike" spc="-1">
              <a:solidFill>
                <a:srgbClr val="000000"/>
              </a:solidFill>
              <a:latin typeface="Arial"/>
            </a:endParaRPr>
          </a:p>
        </p:txBody>
      </p:sp>
      <p:sp>
        <p:nvSpPr>
          <p:cNvPr id="805" name="PlaceHolder 1"/>
          <p:cNvSpPr>
            <a:spLocks noGrp="1" noRot="1" noChangeAspect="1"/>
          </p:cNvSpPr>
          <p:nvPr>
            <p:ph type="sldImg"/>
          </p:nvPr>
        </p:nvSpPr>
        <p:spPr>
          <a:xfrm>
            <a:off x="1106640" y="812880"/>
            <a:ext cx="5345280" cy="4008600"/>
          </a:xfrm>
          <a:prstGeom prst="rect">
            <a:avLst/>
          </a:prstGeom>
          <a:ln w="0">
            <a:noFill/>
          </a:ln>
        </p:spPr>
      </p:sp>
      <p:sp>
        <p:nvSpPr>
          <p:cNvPr id="806"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CDD35DE0-1BE6-457F-979A-6C8D441911B9}" type="slidenum">
              <a:rPr lang="fr-FR" sz="1400" b="0" strike="noStrike" spc="-1">
                <a:solidFill>
                  <a:srgbClr val="000000"/>
                </a:solidFill>
                <a:latin typeface="Times New Roman"/>
                <a:ea typeface="Arial Unicode MS"/>
              </a:rPr>
              <a:t>18</a:t>
            </a:fld>
            <a:endParaRPr lang="fr-FR" sz="1400" b="0" strike="noStrike" spc="-1">
              <a:solidFill>
                <a:srgbClr val="000000"/>
              </a:solidFill>
              <a:latin typeface="Arial"/>
            </a:endParaRPr>
          </a:p>
        </p:txBody>
      </p:sp>
      <p:sp>
        <p:nvSpPr>
          <p:cNvPr id="808" name="PlaceHolder 1"/>
          <p:cNvSpPr>
            <a:spLocks noGrp="1" noRot="1" noChangeAspect="1"/>
          </p:cNvSpPr>
          <p:nvPr>
            <p:ph type="sldImg"/>
          </p:nvPr>
        </p:nvSpPr>
        <p:spPr>
          <a:xfrm>
            <a:off x="1106640" y="812880"/>
            <a:ext cx="5345280" cy="4008600"/>
          </a:xfrm>
          <a:prstGeom prst="rect">
            <a:avLst/>
          </a:prstGeom>
          <a:ln w="0">
            <a:noFill/>
          </a:ln>
        </p:spPr>
      </p:sp>
      <p:sp>
        <p:nvSpPr>
          <p:cNvPr id="809"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0"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5D427A6B-9E11-4D77-AD76-60DEC2E8406E}" type="slidenum">
              <a:rPr lang="fr-FR" sz="1400" b="0" strike="noStrike" spc="-1">
                <a:solidFill>
                  <a:srgbClr val="000000"/>
                </a:solidFill>
                <a:latin typeface="Times New Roman"/>
                <a:ea typeface="Arial Unicode MS"/>
              </a:rPr>
              <a:t>19</a:t>
            </a:fld>
            <a:endParaRPr lang="fr-FR" sz="1400" b="0" strike="noStrike" spc="-1">
              <a:solidFill>
                <a:srgbClr val="000000"/>
              </a:solidFill>
              <a:latin typeface="Arial"/>
            </a:endParaRPr>
          </a:p>
        </p:txBody>
      </p:sp>
      <p:sp>
        <p:nvSpPr>
          <p:cNvPr id="811" name="PlaceHolder 1"/>
          <p:cNvSpPr>
            <a:spLocks noGrp="1" noRot="1" noChangeAspect="1"/>
          </p:cNvSpPr>
          <p:nvPr>
            <p:ph type="sldImg"/>
          </p:nvPr>
        </p:nvSpPr>
        <p:spPr>
          <a:xfrm>
            <a:off x="1106640" y="812880"/>
            <a:ext cx="5345280" cy="4008600"/>
          </a:xfrm>
          <a:prstGeom prst="rect">
            <a:avLst/>
          </a:prstGeom>
          <a:ln w="0">
            <a:noFill/>
          </a:ln>
        </p:spPr>
      </p:sp>
      <p:sp>
        <p:nvSpPr>
          <p:cNvPr id="812"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5783FC0C-AEAB-4A1B-B567-075CCE242834}" type="slidenum">
              <a:rPr lang="fr-FR" sz="1400" b="0" strike="noStrike" spc="-1">
                <a:solidFill>
                  <a:srgbClr val="000000"/>
                </a:solidFill>
                <a:latin typeface="Times New Roman"/>
                <a:ea typeface="Arial Unicode MS"/>
              </a:rPr>
              <a:t>20</a:t>
            </a:fld>
            <a:endParaRPr lang="fr-FR" sz="1400" b="0" strike="noStrike" spc="-1">
              <a:solidFill>
                <a:srgbClr val="000000"/>
              </a:solidFill>
              <a:latin typeface="Arial"/>
            </a:endParaRPr>
          </a:p>
        </p:txBody>
      </p:sp>
      <p:sp>
        <p:nvSpPr>
          <p:cNvPr id="814" name="PlaceHolder 1"/>
          <p:cNvSpPr>
            <a:spLocks noGrp="1" noRot="1" noChangeAspect="1"/>
          </p:cNvSpPr>
          <p:nvPr>
            <p:ph type="sldImg"/>
          </p:nvPr>
        </p:nvSpPr>
        <p:spPr>
          <a:xfrm>
            <a:off x="1106640" y="812880"/>
            <a:ext cx="5345280" cy="4008600"/>
          </a:xfrm>
          <a:prstGeom prst="rect">
            <a:avLst/>
          </a:prstGeom>
          <a:ln w="0">
            <a:noFill/>
          </a:ln>
        </p:spPr>
      </p:sp>
      <p:sp>
        <p:nvSpPr>
          <p:cNvPr id="815"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F52C0CE0-16A8-442B-8327-1F6E8A8DD4C8}" type="slidenum">
              <a:rPr lang="fr-FR" sz="1400" b="0" strike="noStrike" spc="-1">
                <a:solidFill>
                  <a:srgbClr val="000000"/>
                </a:solidFill>
                <a:latin typeface="Times New Roman"/>
                <a:ea typeface="Arial Unicode MS"/>
              </a:rPr>
              <a:t>21</a:t>
            </a:fld>
            <a:endParaRPr lang="fr-FR" sz="1400" b="0" strike="noStrike" spc="-1">
              <a:solidFill>
                <a:srgbClr val="000000"/>
              </a:solidFill>
              <a:latin typeface="Arial"/>
            </a:endParaRPr>
          </a:p>
        </p:txBody>
      </p:sp>
      <p:sp>
        <p:nvSpPr>
          <p:cNvPr id="817" name="PlaceHolder 1"/>
          <p:cNvSpPr>
            <a:spLocks noGrp="1" noRot="1" noChangeAspect="1"/>
          </p:cNvSpPr>
          <p:nvPr>
            <p:ph type="sldImg"/>
          </p:nvPr>
        </p:nvSpPr>
        <p:spPr>
          <a:xfrm>
            <a:off x="1106640" y="812880"/>
            <a:ext cx="5345280" cy="4008600"/>
          </a:xfrm>
          <a:prstGeom prst="rect">
            <a:avLst/>
          </a:prstGeom>
          <a:ln w="0">
            <a:noFill/>
          </a:ln>
        </p:spPr>
      </p:sp>
      <p:sp>
        <p:nvSpPr>
          <p:cNvPr id="818"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7AF45B8B-4808-425F-8367-4DDE871D9BE1}" type="slidenum">
              <a:rPr lang="fr-FR" sz="1400" b="0" strike="noStrike" spc="-1">
                <a:solidFill>
                  <a:srgbClr val="000000"/>
                </a:solidFill>
                <a:latin typeface="Times New Roman"/>
                <a:ea typeface="Arial Unicode MS"/>
              </a:rPr>
              <a:t>2</a:t>
            </a:fld>
            <a:endParaRPr lang="fr-FR" sz="1400" b="0" strike="noStrike" spc="-1">
              <a:solidFill>
                <a:srgbClr val="000000"/>
              </a:solidFill>
              <a:latin typeface="Arial"/>
            </a:endParaRPr>
          </a:p>
        </p:txBody>
      </p:sp>
      <p:sp>
        <p:nvSpPr>
          <p:cNvPr id="766" name="PlaceHolder 1"/>
          <p:cNvSpPr>
            <a:spLocks noGrp="1" noRot="1" noChangeAspect="1"/>
          </p:cNvSpPr>
          <p:nvPr>
            <p:ph type="sldImg"/>
          </p:nvPr>
        </p:nvSpPr>
        <p:spPr>
          <a:xfrm>
            <a:off x="1106640" y="812880"/>
            <a:ext cx="5345280" cy="4008600"/>
          </a:xfrm>
          <a:prstGeom prst="rect">
            <a:avLst/>
          </a:prstGeom>
          <a:ln w="0">
            <a:noFill/>
          </a:ln>
        </p:spPr>
      </p:sp>
      <p:sp>
        <p:nvSpPr>
          <p:cNvPr id="767"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AFEA4752-AE46-4702-B847-164657815BEE}" type="slidenum">
              <a:rPr lang="fr-FR" sz="1400" b="0" strike="noStrike" spc="-1">
                <a:solidFill>
                  <a:srgbClr val="000000"/>
                </a:solidFill>
                <a:latin typeface="Times New Roman"/>
                <a:ea typeface="Arial Unicode MS"/>
              </a:rPr>
              <a:t>22</a:t>
            </a:fld>
            <a:endParaRPr lang="fr-FR" sz="1400" b="0" strike="noStrike" spc="-1">
              <a:solidFill>
                <a:srgbClr val="000000"/>
              </a:solidFill>
              <a:latin typeface="Arial"/>
            </a:endParaRPr>
          </a:p>
        </p:txBody>
      </p:sp>
      <p:sp>
        <p:nvSpPr>
          <p:cNvPr id="820" name="PlaceHolder 1"/>
          <p:cNvSpPr>
            <a:spLocks noGrp="1" noRot="1" noChangeAspect="1"/>
          </p:cNvSpPr>
          <p:nvPr>
            <p:ph type="sldImg"/>
          </p:nvPr>
        </p:nvSpPr>
        <p:spPr>
          <a:xfrm>
            <a:off x="1106640" y="812880"/>
            <a:ext cx="5345280" cy="4008600"/>
          </a:xfrm>
          <a:prstGeom prst="rect">
            <a:avLst/>
          </a:prstGeom>
          <a:ln w="0">
            <a:noFill/>
          </a:ln>
        </p:spPr>
      </p:sp>
      <p:sp>
        <p:nvSpPr>
          <p:cNvPr id="821"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F3152D2E-4393-4123-BB14-A828A4630465}" type="slidenum">
              <a:rPr lang="fr-FR" sz="1400" b="0" strike="noStrike" spc="-1">
                <a:solidFill>
                  <a:srgbClr val="000000"/>
                </a:solidFill>
                <a:latin typeface="Times New Roman"/>
                <a:ea typeface="Arial Unicode MS"/>
              </a:rPr>
              <a:t>23</a:t>
            </a:fld>
            <a:endParaRPr lang="fr-FR" sz="1400" b="0" strike="noStrike" spc="-1">
              <a:solidFill>
                <a:srgbClr val="000000"/>
              </a:solidFill>
              <a:latin typeface="Arial"/>
            </a:endParaRPr>
          </a:p>
        </p:txBody>
      </p:sp>
      <p:sp>
        <p:nvSpPr>
          <p:cNvPr id="823" name="PlaceHolder 1"/>
          <p:cNvSpPr>
            <a:spLocks noGrp="1" noRot="1" noChangeAspect="1"/>
          </p:cNvSpPr>
          <p:nvPr>
            <p:ph type="sldImg"/>
          </p:nvPr>
        </p:nvSpPr>
        <p:spPr>
          <a:xfrm>
            <a:off x="1106640" y="812880"/>
            <a:ext cx="5345280" cy="4008600"/>
          </a:xfrm>
          <a:prstGeom prst="rect">
            <a:avLst/>
          </a:prstGeom>
          <a:ln w="0">
            <a:noFill/>
          </a:ln>
        </p:spPr>
      </p:sp>
      <p:sp>
        <p:nvSpPr>
          <p:cNvPr id="824"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06E583EB-8AEB-4025-B247-4CD9A9ED11DD}" type="slidenum">
              <a:rPr lang="fr-FR" sz="1400" b="0" strike="noStrike" spc="-1">
                <a:solidFill>
                  <a:srgbClr val="000000"/>
                </a:solidFill>
                <a:latin typeface="Times New Roman"/>
                <a:ea typeface="Arial Unicode MS"/>
              </a:rPr>
              <a:t>24</a:t>
            </a:fld>
            <a:endParaRPr lang="fr-FR" sz="1400" b="0" strike="noStrike" spc="-1">
              <a:solidFill>
                <a:srgbClr val="000000"/>
              </a:solidFill>
              <a:latin typeface="Arial"/>
            </a:endParaRPr>
          </a:p>
        </p:txBody>
      </p:sp>
      <p:sp>
        <p:nvSpPr>
          <p:cNvPr id="826" name="PlaceHolder 1"/>
          <p:cNvSpPr>
            <a:spLocks noGrp="1" noRot="1" noChangeAspect="1"/>
          </p:cNvSpPr>
          <p:nvPr>
            <p:ph type="sldImg"/>
          </p:nvPr>
        </p:nvSpPr>
        <p:spPr>
          <a:xfrm>
            <a:off x="1106488" y="812800"/>
            <a:ext cx="5345112" cy="4008438"/>
          </a:xfrm>
          <a:prstGeom prst="rect">
            <a:avLst/>
          </a:prstGeom>
          <a:ln w="0">
            <a:noFill/>
          </a:ln>
        </p:spPr>
      </p:sp>
      <p:sp>
        <p:nvSpPr>
          <p:cNvPr id="827"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AF42B224-E627-4F94-A3C0-BF002EE1CA33}" type="slidenum">
              <a:rPr lang="fr-FR" sz="1400" b="0" strike="noStrike" spc="-1">
                <a:solidFill>
                  <a:srgbClr val="000000"/>
                </a:solidFill>
                <a:latin typeface="Times New Roman"/>
                <a:ea typeface="Arial Unicode MS"/>
              </a:rPr>
              <a:t>25</a:t>
            </a:fld>
            <a:endParaRPr lang="fr-FR" sz="1400" b="0" strike="noStrike" spc="-1">
              <a:solidFill>
                <a:srgbClr val="000000"/>
              </a:solidFill>
              <a:latin typeface="Arial"/>
            </a:endParaRPr>
          </a:p>
        </p:txBody>
      </p:sp>
      <p:sp>
        <p:nvSpPr>
          <p:cNvPr id="832" name="PlaceHolder 1"/>
          <p:cNvSpPr>
            <a:spLocks noGrp="1" noRot="1" noChangeAspect="1"/>
          </p:cNvSpPr>
          <p:nvPr>
            <p:ph type="sldImg"/>
          </p:nvPr>
        </p:nvSpPr>
        <p:spPr>
          <a:xfrm>
            <a:off x="1106640" y="812880"/>
            <a:ext cx="5345280" cy="4008600"/>
          </a:xfrm>
          <a:prstGeom prst="rect">
            <a:avLst/>
          </a:prstGeom>
          <a:ln w="0">
            <a:noFill/>
          </a:ln>
        </p:spPr>
      </p:sp>
      <p:sp>
        <p:nvSpPr>
          <p:cNvPr id="833"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2E730927-E0BC-4620-9BF2-FBAF5CD26DB1}" type="slidenum">
              <a:rPr lang="fr-FR" sz="1400" b="0" strike="noStrike" spc="-1">
                <a:solidFill>
                  <a:srgbClr val="000000"/>
                </a:solidFill>
                <a:latin typeface="Times New Roman"/>
                <a:ea typeface="Arial Unicode MS"/>
              </a:rPr>
              <a:t>26</a:t>
            </a:fld>
            <a:endParaRPr lang="fr-FR" sz="1400" b="0" strike="noStrike" spc="-1">
              <a:solidFill>
                <a:srgbClr val="000000"/>
              </a:solidFill>
              <a:latin typeface="Arial"/>
            </a:endParaRPr>
          </a:p>
        </p:txBody>
      </p:sp>
      <p:sp>
        <p:nvSpPr>
          <p:cNvPr id="838" name="PlaceHolder 1"/>
          <p:cNvSpPr>
            <a:spLocks noGrp="1" noRot="1" noChangeAspect="1"/>
          </p:cNvSpPr>
          <p:nvPr>
            <p:ph type="sldImg"/>
          </p:nvPr>
        </p:nvSpPr>
        <p:spPr>
          <a:xfrm>
            <a:off x="1106640" y="812880"/>
            <a:ext cx="5345280" cy="4008600"/>
          </a:xfrm>
          <a:prstGeom prst="rect">
            <a:avLst/>
          </a:prstGeom>
          <a:ln w="0">
            <a:noFill/>
          </a:ln>
        </p:spPr>
      </p:sp>
      <p:sp>
        <p:nvSpPr>
          <p:cNvPr id="839"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 name="PlaceHolder 1"/>
          <p:cNvSpPr>
            <a:spLocks noGrp="1" noRot="1" noChangeAspect="1"/>
          </p:cNvSpPr>
          <p:nvPr>
            <p:ph type="sldImg"/>
          </p:nvPr>
        </p:nvSpPr>
        <p:spPr>
          <a:xfrm>
            <a:off x="1106640" y="812880"/>
            <a:ext cx="5345280" cy="4008600"/>
          </a:xfrm>
          <a:prstGeom prst="rect">
            <a:avLst/>
          </a:prstGeom>
          <a:ln w="0">
            <a:noFill/>
          </a:ln>
        </p:spPr>
      </p:sp>
      <p:sp>
        <p:nvSpPr>
          <p:cNvPr id="841"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
        <p:nvSpPr>
          <p:cNvPr id="842" name="Espace réservé du numéro de diapositive 3"/>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BD4ADE4F-2D34-46CF-B510-DF103B41ACC8}" type="slidenum">
              <a:rPr lang="fr-FR" sz="1400" b="0" strike="noStrike" spc="-1">
                <a:solidFill>
                  <a:srgbClr val="000000"/>
                </a:solidFill>
                <a:latin typeface="Times New Roman"/>
                <a:ea typeface="Arial Unicode MS"/>
              </a:rPr>
              <a:t>27</a:t>
            </a:fld>
            <a:endParaRPr lang="fr-FR" sz="1400" b="0" strike="noStrike" spc="-1">
              <a:solidFill>
                <a:srgbClr val="000000"/>
              </a:solidFill>
              <a:latin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DAE96EFA-3530-4833-9E73-01F53176FF3E}" type="slidenum">
              <a:rPr lang="fr-FR" sz="1400" b="0" strike="noStrike" spc="-1">
                <a:solidFill>
                  <a:srgbClr val="000000"/>
                </a:solidFill>
                <a:latin typeface="Times New Roman"/>
                <a:ea typeface="Arial Unicode MS"/>
              </a:rPr>
              <a:t>28</a:t>
            </a:fld>
            <a:endParaRPr lang="fr-FR" sz="1400" b="0" strike="noStrike" spc="-1">
              <a:solidFill>
                <a:srgbClr val="000000"/>
              </a:solidFill>
              <a:latin typeface="Arial"/>
            </a:endParaRPr>
          </a:p>
        </p:txBody>
      </p:sp>
      <p:sp>
        <p:nvSpPr>
          <p:cNvPr id="847" name="PlaceHolder 1"/>
          <p:cNvSpPr>
            <a:spLocks noGrp="1" noRot="1" noChangeAspect="1"/>
          </p:cNvSpPr>
          <p:nvPr>
            <p:ph type="sldImg"/>
          </p:nvPr>
        </p:nvSpPr>
        <p:spPr>
          <a:xfrm>
            <a:off x="1106640" y="812880"/>
            <a:ext cx="5345280" cy="4008600"/>
          </a:xfrm>
          <a:prstGeom prst="rect">
            <a:avLst/>
          </a:prstGeom>
          <a:ln w="0">
            <a:noFill/>
          </a:ln>
        </p:spPr>
      </p:sp>
      <p:sp>
        <p:nvSpPr>
          <p:cNvPr id="848"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201D8C69-F40B-467D-8749-5EE188306221}" type="slidenum">
              <a:rPr lang="fr-FR" sz="1400" b="0" strike="noStrike" spc="-1">
                <a:solidFill>
                  <a:srgbClr val="000000"/>
                </a:solidFill>
                <a:latin typeface="Times New Roman"/>
                <a:ea typeface="Arial Unicode MS"/>
              </a:rPr>
              <a:t>29</a:t>
            </a:fld>
            <a:endParaRPr lang="fr-FR" sz="1400" b="0" strike="noStrike" spc="-1">
              <a:solidFill>
                <a:srgbClr val="000000"/>
              </a:solidFill>
              <a:latin typeface="Arial"/>
            </a:endParaRPr>
          </a:p>
        </p:txBody>
      </p:sp>
      <p:sp>
        <p:nvSpPr>
          <p:cNvPr id="850" name="PlaceHolder 1"/>
          <p:cNvSpPr>
            <a:spLocks noGrp="1" noRot="1" noChangeAspect="1"/>
          </p:cNvSpPr>
          <p:nvPr>
            <p:ph type="sldImg"/>
          </p:nvPr>
        </p:nvSpPr>
        <p:spPr>
          <a:xfrm>
            <a:off x="1106640" y="812880"/>
            <a:ext cx="5345280" cy="4008600"/>
          </a:xfrm>
          <a:prstGeom prst="rect">
            <a:avLst/>
          </a:prstGeom>
          <a:ln w="0">
            <a:noFill/>
          </a:ln>
        </p:spPr>
      </p:sp>
      <p:sp>
        <p:nvSpPr>
          <p:cNvPr id="851"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C482D904-52BD-4A87-9E40-082ABED744A0}" type="slidenum">
              <a:rPr lang="fr-FR" sz="1400" b="0" strike="noStrike" spc="-1">
                <a:solidFill>
                  <a:srgbClr val="000000"/>
                </a:solidFill>
                <a:latin typeface="Times New Roman"/>
                <a:ea typeface="Arial Unicode MS"/>
              </a:rPr>
              <a:t>30</a:t>
            </a:fld>
            <a:endParaRPr lang="fr-FR" sz="1400" b="0" strike="noStrike" spc="-1">
              <a:solidFill>
                <a:srgbClr val="000000"/>
              </a:solidFill>
              <a:latin typeface="Arial"/>
            </a:endParaRPr>
          </a:p>
        </p:txBody>
      </p:sp>
      <p:sp>
        <p:nvSpPr>
          <p:cNvPr id="853" name="PlaceHolder 1"/>
          <p:cNvSpPr>
            <a:spLocks noGrp="1" noRot="1" noChangeAspect="1"/>
          </p:cNvSpPr>
          <p:nvPr>
            <p:ph type="sldImg"/>
          </p:nvPr>
        </p:nvSpPr>
        <p:spPr>
          <a:xfrm>
            <a:off x="1106640" y="812880"/>
            <a:ext cx="5345280" cy="4008600"/>
          </a:xfrm>
          <a:prstGeom prst="rect">
            <a:avLst/>
          </a:prstGeom>
          <a:ln w="0">
            <a:noFill/>
          </a:ln>
        </p:spPr>
      </p:sp>
      <p:sp>
        <p:nvSpPr>
          <p:cNvPr id="854"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6B5D544F-A0CF-4CD7-9465-904998D8E62D}" type="slidenum">
              <a:rPr lang="fr-FR" sz="1400" b="0" strike="noStrike" spc="-1">
                <a:solidFill>
                  <a:srgbClr val="000000"/>
                </a:solidFill>
                <a:latin typeface="Times New Roman"/>
                <a:ea typeface="Arial Unicode MS"/>
              </a:rPr>
              <a:t>31</a:t>
            </a:fld>
            <a:endParaRPr lang="fr-FR" sz="1400" b="0" strike="noStrike" spc="-1">
              <a:solidFill>
                <a:srgbClr val="000000"/>
              </a:solidFill>
              <a:latin typeface="Arial"/>
            </a:endParaRPr>
          </a:p>
        </p:txBody>
      </p:sp>
      <p:sp>
        <p:nvSpPr>
          <p:cNvPr id="856" name="PlaceHolder 1"/>
          <p:cNvSpPr>
            <a:spLocks noGrp="1" noRot="1" noChangeAspect="1"/>
          </p:cNvSpPr>
          <p:nvPr>
            <p:ph type="sldImg"/>
          </p:nvPr>
        </p:nvSpPr>
        <p:spPr>
          <a:xfrm>
            <a:off x="1106640" y="812880"/>
            <a:ext cx="5345280" cy="4008600"/>
          </a:xfrm>
          <a:prstGeom prst="rect">
            <a:avLst/>
          </a:prstGeom>
          <a:ln w="0">
            <a:noFill/>
          </a:ln>
        </p:spPr>
      </p:sp>
      <p:sp>
        <p:nvSpPr>
          <p:cNvPr id="857"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56B94595-D48B-4A3E-9761-317C2017702A}" type="slidenum">
              <a:rPr lang="fr-FR" sz="1400" b="0" strike="noStrike" spc="-1">
                <a:solidFill>
                  <a:srgbClr val="000000"/>
                </a:solidFill>
                <a:latin typeface="Times New Roman"/>
                <a:ea typeface="Arial Unicode MS"/>
              </a:rPr>
              <a:t>4</a:t>
            </a:fld>
            <a:endParaRPr lang="fr-FR" sz="1400" b="0" strike="noStrike" spc="-1">
              <a:solidFill>
                <a:srgbClr val="000000"/>
              </a:solidFill>
              <a:latin typeface="Arial"/>
            </a:endParaRPr>
          </a:p>
        </p:txBody>
      </p:sp>
      <p:sp>
        <p:nvSpPr>
          <p:cNvPr id="769" name="PlaceHolder 1"/>
          <p:cNvSpPr>
            <a:spLocks noGrp="1" noRot="1" noChangeAspect="1"/>
          </p:cNvSpPr>
          <p:nvPr>
            <p:ph type="sldImg"/>
          </p:nvPr>
        </p:nvSpPr>
        <p:spPr>
          <a:xfrm>
            <a:off x="1106640" y="812880"/>
            <a:ext cx="5345280" cy="4008600"/>
          </a:xfrm>
          <a:prstGeom prst="rect">
            <a:avLst/>
          </a:prstGeom>
          <a:ln w="0">
            <a:noFill/>
          </a:ln>
        </p:spPr>
      </p:sp>
      <p:sp>
        <p:nvSpPr>
          <p:cNvPr id="770"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25FCB180-033C-4E54-A3CD-2664E42ACB78}" type="slidenum">
              <a:rPr lang="fr-FR" sz="1400" b="0" strike="noStrike" spc="-1">
                <a:solidFill>
                  <a:srgbClr val="000000"/>
                </a:solidFill>
                <a:latin typeface="Times New Roman"/>
                <a:ea typeface="Arial Unicode MS"/>
              </a:rPr>
              <a:t>32</a:t>
            </a:fld>
            <a:endParaRPr lang="fr-FR" sz="1400" b="0" strike="noStrike" spc="-1">
              <a:solidFill>
                <a:srgbClr val="000000"/>
              </a:solidFill>
              <a:latin typeface="Arial"/>
            </a:endParaRPr>
          </a:p>
        </p:txBody>
      </p:sp>
      <p:sp>
        <p:nvSpPr>
          <p:cNvPr id="859" name="PlaceHolder 1"/>
          <p:cNvSpPr>
            <a:spLocks noGrp="1" noRot="1" noChangeAspect="1"/>
          </p:cNvSpPr>
          <p:nvPr>
            <p:ph type="sldImg"/>
          </p:nvPr>
        </p:nvSpPr>
        <p:spPr>
          <a:xfrm>
            <a:off x="1106640" y="812880"/>
            <a:ext cx="5345280" cy="4008600"/>
          </a:xfrm>
          <a:prstGeom prst="rect">
            <a:avLst/>
          </a:prstGeom>
          <a:ln w="0">
            <a:noFill/>
          </a:ln>
        </p:spPr>
      </p:sp>
      <p:sp>
        <p:nvSpPr>
          <p:cNvPr id="860"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6DA01C4B-BF14-4B80-A82A-F57081506AA8}" type="slidenum">
              <a:rPr lang="fr-FR" sz="1400" b="0" strike="noStrike" spc="-1">
                <a:solidFill>
                  <a:srgbClr val="000000"/>
                </a:solidFill>
                <a:latin typeface="Times New Roman"/>
                <a:ea typeface="Arial Unicode MS"/>
              </a:rPr>
              <a:t>33</a:t>
            </a:fld>
            <a:endParaRPr lang="fr-FR" sz="1400" b="0" strike="noStrike" spc="-1">
              <a:solidFill>
                <a:srgbClr val="000000"/>
              </a:solidFill>
              <a:latin typeface="Arial"/>
            </a:endParaRPr>
          </a:p>
        </p:txBody>
      </p:sp>
      <p:sp>
        <p:nvSpPr>
          <p:cNvPr id="862" name="PlaceHolder 1"/>
          <p:cNvSpPr>
            <a:spLocks noGrp="1" noRot="1" noChangeAspect="1"/>
          </p:cNvSpPr>
          <p:nvPr>
            <p:ph type="sldImg"/>
          </p:nvPr>
        </p:nvSpPr>
        <p:spPr>
          <a:xfrm>
            <a:off x="1106640" y="812880"/>
            <a:ext cx="5345280" cy="4008600"/>
          </a:xfrm>
          <a:prstGeom prst="rect">
            <a:avLst/>
          </a:prstGeom>
          <a:ln w="0">
            <a:noFill/>
          </a:ln>
        </p:spPr>
      </p:sp>
      <p:sp>
        <p:nvSpPr>
          <p:cNvPr id="863"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380C0D16-ED1E-4497-8389-03CC88450142}" type="slidenum">
              <a:rPr lang="fr-FR" sz="1400" b="0" strike="noStrike" spc="-1">
                <a:solidFill>
                  <a:srgbClr val="000000"/>
                </a:solidFill>
                <a:latin typeface="Times New Roman"/>
                <a:ea typeface="Arial Unicode MS"/>
              </a:rPr>
              <a:t>34</a:t>
            </a:fld>
            <a:endParaRPr lang="fr-FR" sz="1400" b="0" strike="noStrike" spc="-1">
              <a:solidFill>
                <a:srgbClr val="000000"/>
              </a:solidFill>
              <a:latin typeface="Arial"/>
            </a:endParaRPr>
          </a:p>
        </p:txBody>
      </p:sp>
      <p:sp>
        <p:nvSpPr>
          <p:cNvPr id="865" name="PlaceHolder 1"/>
          <p:cNvSpPr>
            <a:spLocks noGrp="1" noRot="1" noChangeAspect="1"/>
          </p:cNvSpPr>
          <p:nvPr>
            <p:ph type="sldImg"/>
          </p:nvPr>
        </p:nvSpPr>
        <p:spPr>
          <a:xfrm>
            <a:off x="1106640" y="812880"/>
            <a:ext cx="5345280" cy="4008600"/>
          </a:xfrm>
          <a:prstGeom prst="rect">
            <a:avLst/>
          </a:prstGeom>
          <a:ln w="0">
            <a:noFill/>
          </a:ln>
        </p:spPr>
      </p:sp>
      <p:sp>
        <p:nvSpPr>
          <p:cNvPr id="866"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9EA493AD-DC5E-4B69-A0B5-7D9513911264}" type="slidenum">
              <a:rPr lang="fr-FR" sz="1400" b="0" strike="noStrike" spc="-1">
                <a:solidFill>
                  <a:srgbClr val="000000"/>
                </a:solidFill>
                <a:latin typeface="Times New Roman"/>
                <a:ea typeface="Arial Unicode MS"/>
              </a:rPr>
              <a:t>36</a:t>
            </a:fld>
            <a:endParaRPr lang="fr-FR" sz="1400" b="0" strike="noStrike" spc="-1">
              <a:solidFill>
                <a:srgbClr val="000000"/>
              </a:solidFill>
              <a:latin typeface="Arial"/>
            </a:endParaRPr>
          </a:p>
        </p:txBody>
      </p:sp>
      <p:sp>
        <p:nvSpPr>
          <p:cNvPr id="868" name="PlaceHolder 1"/>
          <p:cNvSpPr>
            <a:spLocks noGrp="1" noRot="1" noChangeAspect="1"/>
          </p:cNvSpPr>
          <p:nvPr>
            <p:ph type="sldImg"/>
          </p:nvPr>
        </p:nvSpPr>
        <p:spPr>
          <a:xfrm>
            <a:off x="1106640" y="812880"/>
            <a:ext cx="5345280" cy="4008600"/>
          </a:xfrm>
          <a:prstGeom prst="rect">
            <a:avLst/>
          </a:prstGeom>
          <a:ln w="0">
            <a:noFill/>
          </a:ln>
        </p:spPr>
      </p:sp>
      <p:sp>
        <p:nvSpPr>
          <p:cNvPr id="869"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0F55FB47-AACA-4293-9B51-F033A118F466}" type="slidenum">
              <a:rPr lang="fr-FR" sz="1400" b="0" strike="noStrike" spc="-1">
                <a:solidFill>
                  <a:srgbClr val="000000"/>
                </a:solidFill>
                <a:latin typeface="Times New Roman"/>
                <a:ea typeface="Arial Unicode MS"/>
              </a:rPr>
              <a:t>38</a:t>
            </a:fld>
            <a:endParaRPr lang="fr-FR" sz="1400" b="0" strike="noStrike" spc="-1">
              <a:solidFill>
                <a:srgbClr val="000000"/>
              </a:solidFill>
              <a:latin typeface="Arial"/>
            </a:endParaRPr>
          </a:p>
        </p:txBody>
      </p:sp>
      <p:sp>
        <p:nvSpPr>
          <p:cNvPr id="871" name="PlaceHolder 1"/>
          <p:cNvSpPr>
            <a:spLocks noGrp="1" noRot="1" noChangeAspect="1"/>
          </p:cNvSpPr>
          <p:nvPr>
            <p:ph type="sldImg"/>
          </p:nvPr>
        </p:nvSpPr>
        <p:spPr>
          <a:xfrm>
            <a:off x="1106640" y="812880"/>
            <a:ext cx="5345280" cy="4008600"/>
          </a:xfrm>
          <a:prstGeom prst="rect">
            <a:avLst/>
          </a:prstGeom>
          <a:ln w="0">
            <a:noFill/>
          </a:ln>
        </p:spPr>
      </p:sp>
      <p:sp>
        <p:nvSpPr>
          <p:cNvPr id="872"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527C6C53-F10A-47FE-97EF-57997478B5FF}" type="slidenum">
              <a:rPr lang="fr-FR" sz="1400" b="0" strike="noStrike" spc="-1">
                <a:solidFill>
                  <a:srgbClr val="000000"/>
                </a:solidFill>
                <a:latin typeface="Times New Roman"/>
                <a:ea typeface="Arial Unicode MS"/>
              </a:rPr>
              <a:t>39</a:t>
            </a:fld>
            <a:endParaRPr lang="fr-FR" sz="1400" b="0" strike="noStrike" spc="-1">
              <a:solidFill>
                <a:srgbClr val="000000"/>
              </a:solidFill>
              <a:latin typeface="Arial"/>
            </a:endParaRPr>
          </a:p>
        </p:txBody>
      </p:sp>
      <p:sp>
        <p:nvSpPr>
          <p:cNvPr id="874" name="PlaceHolder 1"/>
          <p:cNvSpPr>
            <a:spLocks noGrp="1" noRot="1" noChangeAspect="1"/>
          </p:cNvSpPr>
          <p:nvPr>
            <p:ph type="sldImg"/>
          </p:nvPr>
        </p:nvSpPr>
        <p:spPr>
          <a:xfrm>
            <a:off x="1106640" y="812880"/>
            <a:ext cx="5345280" cy="4008600"/>
          </a:xfrm>
          <a:prstGeom prst="rect">
            <a:avLst/>
          </a:prstGeom>
          <a:ln w="0">
            <a:noFill/>
          </a:ln>
        </p:spPr>
      </p:sp>
      <p:sp>
        <p:nvSpPr>
          <p:cNvPr id="875"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AC643B0D-4976-40E1-BC74-D6BD6DDF9122}" type="slidenum">
              <a:rPr lang="fr-FR" sz="1400" b="0" strike="noStrike" spc="-1">
                <a:solidFill>
                  <a:srgbClr val="000000"/>
                </a:solidFill>
                <a:latin typeface="Times New Roman"/>
                <a:ea typeface="Arial Unicode MS"/>
              </a:rPr>
              <a:t>41</a:t>
            </a:fld>
            <a:endParaRPr lang="fr-FR" sz="1400" b="0" strike="noStrike" spc="-1">
              <a:solidFill>
                <a:srgbClr val="000000"/>
              </a:solidFill>
              <a:latin typeface="Arial"/>
            </a:endParaRPr>
          </a:p>
        </p:txBody>
      </p:sp>
      <p:sp>
        <p:nvSpPr>
          <p:cNvPr id="877" name="PlaceHolder 1"/>
          <p:cNvSpPr>
            <a:spLocks noGrp="1" noRot="1" noChangeAspect="1"/>
          </p:cNvSpPr>
          <p:nvPr>
            <p:ph type="sldImg"/>
          </p:nvPr>
        </p:nvSpPr>
        <p:spPr>
          <a:xfrm>
            <a:off x="1106640" y="812880"/>
            <a:ext cx="5345280" cy="4008600"/>
          </a:xfrm>
          <a:prstGeom prst="rect">
            <a:avLst/>
          </a:prstGeom>
          <a:ln w="0">
            <a:noFill/>
          </a:ln>
        </p:spPr>
      </p:sp>
      <p:sp>
        <p:nvSpPr>
          <p:cNvPr id="878"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95A51B89-7929-4EF2-92EA-55FF67AB7793}" type="slidenum">
              <a:rPr lang="fr-FR" sz="1400" b="0" strike="noStrike" spc="-1">
                <a:solidFill>
                  <a:srgbClr val="000000"/>
                </a:solidFill>
                <a:latin typeface="Times New Roman"/>
                <a:ea typeface="Arial Unicode MS"/>
              </a:rPr>
              <a:t>42</a:t>
            </a:fld>
            <a:endParaRPr lang="fr-FR" sz="1400" b="0" strike="noStrike" spc="-1">
              <a:solidFill>
                <a:srgbClr val="000000"/>
              </a:solidFill>
              <a:latin typeface="Arial"/>
            </a:endParaRPr>
          </a:p>
        </p:txBody>
      </p:sp>
      <p:sp>
        <p:nvSpPr>
          <p:cNvPr id="880" name="PlaceHolder 1"/>
          <p:cNvSpPr>
            <a:spLocks noGrp="1" noRot="1" noChangeAspect="1"/>
          </p:cNvSpPr>
          <p:nvPr>
            <p:ph type="sldImg"/>
          </p:nvPr>
        </p:nvSpPr>
        <p:spPr>
          <a:xfrm>
            <a:off x="1106640" y="812880"/>
            <a:ext cx="5345280" cy="4008600"/>
          </a:xfrm>
          <a:prstGeom prst="rect">
            <a:avLst/>
          </a:prstGeom>
          <a:ln w="0">
            <a:noFill/>
          </a:ln>
        </p:spPr>
      </p:sp>
      <p:sp>
        <p:nvSpPr>
          <p:cNvPr id="881"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6C7B4EF2-D2F9-45C1-A96F-A7819E968461}" type="slidenum">
              <a:rPr lang="fr-FR" sz="1400" b="0" strike="noStrike" spc="-1">
                <a:solidFill>
                  <a:srgbClr val="000000"/>
                </a:solidFill>
                <a:latin typeface="Times New Roman"/>
                <a:ea typeface="Arial Unicode MS"/>
              </a:rPr>
              <a:t>43</a:t>
            </a:fld>
            <a:endParaRPr lang="fr-FR" sz="1400" b="0" strike="noStrike" spc="-1">
              <a:solidFill>
                <a:srgbClr val="000000"/>
              </a:solidFill>
              <a:latin typeface="Arial"/>
            </a:endParaRPr>
          </a:p>
        </p:txBody>
      </p:sp>
      <p:sp>
        <p:nvSpPr>
          <p:cNvPr id="883" name="PlaceHolder 1"/>
          <p:cNvSpPr>
            <a:spLocks noGrp="1" noRot="1" noChangeAspect="1"/>
          </p:cNvSpPr>
          <p:nvPr>
            <p:ph type="sldImg"/>
          </p:nvPr>
        </p:nvSpPr>
        <p:spPr>
          <a:xfrm>
            <a:off x="1106640" y="812880"/>
            <a:ext cx="5345280" cy="4008600"/>
          </a:xfrm>
          <a:prstGeom prst="rect">
            <a:avLst/>
          </a:prstGeom>
          <a:ln w="0">
            <a:noFill/>
          </a:ln>
        </p:spPr>
      </p:sp>
      <p:sp>
        <p:nvSpPr>
          <p:cNvPr id="884"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1D050DD3-1C9D-475A-AFAF-DA0E0CDE2111}" type="slidenum">
              <a:rPr lang="fr-FR" sz="1400" b="0" strike="noStrike" spc="-1">
                <a:solidFill>
                  <a:srgbClr val="000000"/>
                </a:solidFill>
                <a:latin typeface="Times New Roman"/>
                <a:ea typeface="Arial Unicode MS"/>
              </a:rPr>
              <a:t>44</a:t>
            </a:fld>
            <a:endParaRPr lang="fr-FR" sz="1400" b="0" strike="noStrike" spc="-1">
              <a:solidFill>
                <a:srgbClr val="000000"/>
              </a:solidFill>
              <a:latin typeface="Arial"/>
            </a:endParaRPr>
          </a:p>
        </p:txBody>
      </p:sp>
      <p:sp>
        <p:nvSpPr>
          <p:cNvPr id="886" name="PlaceHolder 1"/>
          <p:cNvSpPr>
            <a:spLocks noGrp="1" noRot="1" noChangeAspect="1"/>
          </p:cNvSpPr>
          <p:nvPr>
            <p:ph type="sldImg"/>
          </p:nvPr>
        </p:nvSpPr>
        <p:spPr>
          <a:xfrm>
            <a:off x="1106640" y="812880"/>
            <a:ext cx="5345280" cy="4008600"/>
          </a:xfrm>
          <a:prstGeom prst="rect">
            <a:avLst/>
          </a:prstGeom>
          <a:ln w="0">
            <a:noFill/>
          </a:ln>
        </p:spPr>
      </p:sp>
      <p:sp>
        <p:nvSpPr>
          <p:cNvPr id="887"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B29F77E6-1D33-4E80-92DF-03AFC9A280E6}" type="slidenum">
              <a:rPr lang="fr-FR" sz="1400" b="0" strike="noStrike" spc="-1">
                <a:solidFill>
                  <a:srgbClr val="000000"/>
                </a:solidFill>
                <a:latin typeface="Times New Roman"/>
                <a:ea typeface="Arial Unicode MS"/>
              </a:rPr>
              <a:t>5</a:t>
            </a:fld>
            <a:endParaRPr lang="fr-FR" sz="1400" b="0" strike="noStrike" spc="-1">
              <a:solidFill>
                <a:srgbClr val="000000"/>
              </a:solidFill>
              <a:latin typeface="Arial"/>
            </a:endParaRPr>
          </a:p>
        </p:txBody>
      </p:sp>
      <p:sp>
        <p:nvSpPr>
          <p:cNvPr id="772" name="PlaceHolder 1"/>
          <p:cNvSpPr>
            <a:spLocks noGrp="1" noRot="1" noChangeAspect="1"/>
          </p:cNvSpPr>
          <p:nvPr>
            <p:ph type="sldImg"/>
          </p:nvPr>
        </p:nvSpPr>
        <p:spPr>
          <a:xfrm>
            <a:off x="1106640" y="812880"/>
            <a:ext cx="5345280" cy="4008600"/>
          </a:xfrm>
          <a:prstGeom prst="rect">
            <a:avLst/>
          </a:prstGeom>
          <a:ln w="0">
            <a:noFill/>
          </a:ln>
        </p:spPr>
      </p:sp>
      <p:sp>
        <p:nvSpPr>
          <p:cNvPr id="773"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D1E98C45-7F02-437B-A080-9AE8116991EC}" type="slidenum">
              <a:rPr lang="fr-FR" sz="1400" b="0" strike="noStrike" spc="-1">
                <a:solidFill>
                  <a:srgbClr val="000000"/>
                </a:solidFill>
                <a:latin typeface="Times New Roman"/>
                <a:ea typeface="Arial Unicode MS"/>
              </a:rPr>
              <a:t>45</a:t>
            </a:fld>
            <a:endParaRPr lang="fr-FR" sz="1400" b="0" strike="noStrike" spc="-1">
              <a:solidFill>
                <a:srgbClr val="000000"/>
              </a:solidFill>
              <a:latin typeface="Arial"/>
            </a:endParaRPr>
          </a:p>
        </p:txBody>
      </p:sp>
      <p:sp>
        <p:nvSpPr>
          <p:cNvPr id="892" name="PlaceHolder 1"/>
          <p:cNvSpPr>
            <a:spLocks noGrp="1" noRot="1" noChangeAspect="1"/>
          </p:cNvSpPr>
          <p:nvPr>
            <p:ph type="sldImg"/>
          </p:nvPr>
        </p:nvSpPr>
        <p:spPr>
          <a:xfrm>
            <a:off x="1106640" y="812880"/>
            <a:ext cx="5345280" cy="4008600"/>
          </a:xfrm>
          <a:prstGeom prst="rect">
            <a:avLst/>
          </a:prstGeom>
          <a:ln w="0">
            <a:noFill/>
          </a:ln>
        </p:spPr>
      </p:sp>
      <p:sp>
        <p:nvSpPr>
          <p:cNvPr id="893"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934DC204-33D5-4AC8-BC32-E632A757BA8B}" type="slidenum">
              <a:rPr lang="fr-FR" sz="1400" b="0" strike="noStrike" spc="-1">
                <a:solidFill>
                  <a:srgbClr val="000000"/>
                </a:solidFill>
                <a:latin typeface="Times New Roman"/>
                <a:ea typeface="Arial Unicode MS"/>
              </a:rPr>
              <a:t>46</a:t>
            </a:fld>
            <a:endParaRPr lang="fr-FR" sz="1400" b="0" strike="noStrike" spc="-1">
              <a:solidFill>
                <a:srgbClr val="000000"/>
              </a:solidFill>
              <a:latin typeface="Arial"/>
            </a:endParaRPr>
          </a:p>
        </p:txBody>
      </p:sp>
      <p:sp>
        <p:nvSpPr>
          <p:cNvPr id="895" name="PlaceHolder 1"/>
          <p:cNvSpPr>
            <a:spLocks noGrp="1" noRot="1" noChangeAspect="1"/>
          </p:cNvSpPr>
          <p:nvPr>
            <p:ph type="sldImg"/>
          </p:nvPr>
        </p:nvSpPr>
        <p:spPr>
          <a:xfrm>
            <a:off x="1106640" y="812880"/>
            <a:ext cx="5345280" cy="4008600"/>
          </a:xfrm>
          <a:prstGeom prst="rect">
            <a:avLst/>
          </a:prstGeom>
          <a:ln w="0">
            <a:noFill/>
          </a:ln>
        </p:spPr>
      </p:sp>
      <p:sp>
        <p:nvSpPr>
          <p:cNvPr id="896"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C3D545CD-F971-407A-A313-384A6A4300D1}" type="slidenum">
              <a:rPr lang="fr-FR" sz="1400" b="0" strike="noStrike" spc="-1">
                <a:solidFill>
                  <a:srgbClr val="000000"/>
                </a:solidFill>
                <a:latin typeface="Times New Roman"/>
                <a:ea typeface="Arial Unicode MS"/>
              </a:rPr>
              <a:t>47</a:t>
            </a:fld>
            <a:endParaRPr lang="fr-FR" sz="1400" b="0" strike="noStrike" spc="-1">
              <a:solidFill>
                <a:srgbClr val="000000"/>
              </a:solidFill>
              <a:latin typeface="Arial"/>
            </a:endParaRPr>
          </a:p>
        </p:txBody>
      </p:sp>
      <p:sp>
        <p:nvSpPr>
          <p:cNvPr id="898" name="PlaceHolder 1"/>
          <p:cNvSpPr>
            <a:spLocks noGrp="1" noRot="1" noChangeAspect="1"/>
          </p:cNvSpPr>
          <p:nvPr>
            <p:ph type="sldImg"/>
          </p:nvPr>
        </p:nvSpPr>
        <p:spPr>
          <a:xfrm>
            <a:off x="1106640" y="812880"/>
            <a:ext cx="5345280" cy="4008600"/>
          </a:xfrm>
          <a:prstGeom prst="rect">
            <a:avLst/>
          </a:prstGeom>
          <a:ln w="0">
            <a:noFill/>
          </a:ln>
        </p:spPr>
      </p:sp>
      <p:sp>
        <p:nvSpPr>
          <p:cNvPr id="899"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DEDC8D23-F184-4150-A2C1-A0FDCBCF143C}" type="slidenum">
              <a:rPr lang="fr-FR" sz="1400" b="0" strike="noStrike" spc="-1">
                <a:solidFill>
                  <a:srgbClr val="000000"/>
                </a:solidFill>
                <a:latin typeface="Times New Roman"/>
                <a:ea typeface="Arial Unicode MS"/>
              </a:rPr>
              <a:t>48</a:t>
            </a:fld>
            <a:endParaRPr lang="fr-FR" sz="1400" b="0" strike="noStrike" spc="-1">
              <a:solidFill>
                <a:srgbClr val="000000"/>
              </a:solidFill>
              <a:latin typeface="Arial"/>
            </a:endParaRPr>
          </a:p>
        </p:txBody>
      </p:sp>
      <p:sp>
        <p:nvSpPr>
          <p:cNvPr id="901" name="PlaceHolder 1"/>
          <p:cNvSpPr>
            <a:spLocks noGrp="1" noRot="1" noChangeAspect="1"/>
          </p:cNvSpPr>
          <p:nvPr>
            <p:ph type="sldImg"/>
          </p:nvPr>
        </p:nvSpPr>
        <p:spPr>
          <a:xfrm>
            <a:off x="1106640" y="812880"/>
            <a:ext cx="5345280" cy="4008600"/>
          </a:xfrm>
          <a:prstGeom prst="rect">
            <a:avLst/>
          </a:prstGeom>
          <a:ln w="0">
            <a:noFill/>
          </a:ln>
        </p:spPr>
      </p:sp>
      <p:sp>
        <p:nvSpPr>
          <p:cNvPr id="902"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617B8CE4-D277-4854-8695-C119EA1543A5}" type="slidenum">
              <a:rPr lang="fr-FR" sz="1400" b="0" strike="noStrike" spc="-1">
                <a:solidFill>
                  <a:srgbClr val="000000"/>
                </a:solidFill>
                <a:latin typeface="Times New Roman"/>
                <a:ea typeface="Arial Unicode MS"/>
              </a:rPr>
              <a:t>50</a:t>
            </a:fld>
            <a:endParaRPr lang="fr-FR" sz="1400" b="0" strike="noStrike" spc="-1">
              <a:solidFill>
                <a:srgbClr val="000000"/>
              </a:solidFill>
              <a:latin typeface="Arial"/>
            </a:endParaRPr>
          </a:p>
        </p:txBody>
      </p:sp>
      <p:sp>
        <p:nvSpPr>
          <p:cNvPr id="904" name="PlaceHolder 1"/>
          <p:cNvSpPr>
            <a:spLocks noGrp="1" noRot="1" noChangeAspect="1"/>
          </p:cNvSpPr>
          <p:nvPr>
            <p:ph type="sldImg"/>
          </p:nvPr>
        </p:nvSpPr>
        <p:spPr>
          <a:xfrm>
            <a:off x="1106640" y="812880"/>
            <a:ext cx="5345280" cy="4008600"/>
          </a:xfrm>
          <a:prstGeom prst="rect">
            <a:avLst/>
          </a:prstGeom>
          <a:ln w="0">
            <a:noFill/>
          </a:ln>
        </p:spPr>
      </p:sp>
      <p:sp>
        <p:nvSpPr>
          <p:cNvPr id="905"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4AEB67EE-37D6-4845-994C-492BBA7BDBAB}" type="slidenum">
              <a:rPr lang="fr-FR" sz="1400" b="0" strike="noStrike" spc="-1">
                <a:solidFill>
                  <a:srgbClr val="000000"/>
                </a:solidFill>
                <a:latin typeface="Times New Roman"/>
                <a:ea typeface="Arial Unicode MS"/>
              </a:rPr>
              <a:t>51</a:t>
            </a:fld>
            <a:endParaRPr lang="fr-FR" sz="1400" b="0" strike="noStrike" spc="-1">
              <a:solidFill>
                <a:srgbClr val="000000"/>
              </a:solidFill>
              <a:latin typeface="Arial"/>
            </a:endParaRPr>
          </a:p>
        </p:txBody>
      </p:sp>
      <p:sp>
        <p:nvSpPr>
          <p:cNvPr id="907" name="PlaceHolder 1"/>
          <p:cNvSpPr>
            <a:spLocks noGrp="1" noRot="1" noChangeAspect="1"/>
          </p:cNvSpPr>
          <p:nvPr>
            <p:ph type="sldImg"/>
          </p:nvPr>
        </p:nvSpPr>
        <p:spPr>
          <a:xfrm>
            <a:off x="1106640" y="812880"/>
            <a:ext cx="5345280" cy="4008600"/>
          </a:xfrm>
          <a:prstGeom prst="rect">
            <a:avLst/>
          </a:prstGeom>
          <a:ln w="0">
            <a:noFill/>
          </a:ln>
        </p:spPr>
      </p:sp>
      <p:sp>
        <p:nvSpPr>
          <p:cNvPr id="908"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3C4F4C49-4F80-4C22-B469-0DE67EEBDAB5}" type="slidenum">
              <a:rPr lang="fr-FR" sz="1400" b="0" strike="noStrike" spc="-1">
                <a:solidFill>
                  <a:srgbClr val="000000"/>
                </a:solidFill>
                <a:latin typeface="Times New Roman"/>
                <a:ea typeface="Arial Unicode MS"/>
              </a:rPr>
              <a:t>52</a:t>
            </a:fld>
            <a:endParaRPr lang="fr-FR" sz="1400" b="0" strike="noStrike" spc="-1">
              <a:solidFill>
                <a:srgbClr val="000000"/>
              </a:solidFill>
              <a:latin typeface="Arial"/>
            </a:endParaRPr>
          </a:p>
        </p:txBody>
      </p:sp>
      <p:sp>
        <p:nvSpPr>
          <p:cNvPr id="910" name="PlaceHolder 1"/>
          <p:cNvSpPr>
            <a:spLocks noGrp="1" noRot="1" noChangeAspect="1"/>
          </p:cNvSpPr>
          <p:nvPr>
            <p:ph type="sldImg"/>
          </p:nvPr>
        </p:nvSpPr>
        <p:spPr>
          <a:xfrm>
            <a:off x="1106640" y="812880"/>
            <a:ext cx="5345280" cy="4008600"/>
          </a:xfrm>
          <a:prstGeom prst="rect">
            <a:avLst/>
          </a:prstGeom>
          <a:ln w="0">
            <a:noFill/>
          </a:ln>
        </p:spPr>
      </p:sp>
      <p:sp>
        <p:nvSpPr>
          <p:cNvPr id="911"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07AC23EC-8E7B-4030-974E-54DA3621DE72}" type="slidenum">
              <a:rPr lang="fr-FR" sz="1400" b="0" strike="noStrike" spc="-1">
                <a:solidFill>
                  <a:srgbClr val="000000"/>
                </a:solidFill>
                <a:latin typeface="Times New Roman"/>
                <a:ea typeface="Arial Unicode MS"/>
              </a:rPr>
              <a:t>53</a:t>
            </a:fld>
            <a:endParaRPr lang="fr-FR" sz="1400" b="0" strike="noStrike" spc="-1">
              <a:solidFill>
                <a:srgbClr val="000000"/>
              </a:solidFill>
              <a:latin typeface="Arial"/>
            </a:endParaRPr>
          </a:p>
        </p:txBody>
      </p:sp>
      <p:sp>
        <p:nvSpPr>
          <p:cNvPr id="913" name="PlaceHolder 1"/>
          <p:cNvSpPr>
            <a:spLocks noGrp="1" noRot="1" noChangeAspect="1"/>
          </p:cNvSpPr>
          <p:nvPr>
            <p:ph type="sldImg"/>
          </p:nvPr>
        </p:nvSpPr>
        <p:spPr>
          <a:xfrm>
            <a:off x="1106640" y="812880"/>
            <a:ext cx="5345280" cy="4008600"/>
          </a:xfrm>
          <a:prstGeom prst="rect">
            <a:avLst/>
          </a:prstGeom>
          <a:ln w="0">
            <a:noFill/>
          </a:ln>
        </p:spPr>
      </p:sp>
      <p:sp>
        <p:nvSpPr>
          <p:cNvPr id="914"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6608E42-F197-CC47-BB4F-9C05CBA8CC21}"/>
              </a:ext>
            </a:extLst>
          </p:cNvPr>
          <p:cNvSpPr txBox="1">
            <a:spLocks noGrp="1"/>
          </p:cNvSpPr>
          <p:nvPr>
            <p:ph type="sldNum" sz="quarter" idx="5"/>
          </p:nvPr>
        </p:nvSpPr>
        <p:spPr>
          <a:ln/>
        </p:spPr>
        <p:txBody>
          <a:bodyPr lIns="0" tIns="0" rIns="0" bIns="0" anchor="b" anchorCtr="0">
            <a:spAutoFit/>
          </a:bodyPr>
          <a:lstStyle/>
          <a:p>
            <a:pPr lvl="0"/>
            <a:fld id="{A6C76E3A-35EE-3042-97FD-BEA2D29635C3}" type="slidenum">
              <a:t>54</a:t>
            </a:fld>
            <a:endParaRPr lang="fr-FR"/>
          </a:p>
        </p:txBody>
      </p:sp>
      <p:sp>
        <p:nvSpPr>
          <p:cNvPr id="2" name="Espace réservé de l'image des diapositives 1">
            <a:extLst>
              <a:ext uri="{FF2B5EF4-FFF2-40B4-BE49-F238E27FC236}">
                <a16:creationId xmlns:a16="http://schemas.microsoft.com/office/drawing/2014/main" id="{26DAB7A9-F6C5-684B-BB88-45654F1F480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383E9E5-022D-7B41-A255-3C5F1EAB362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3844A40D-288E-4062-A963-A0123AEC5CF0}" type="slidenum">
              <a:rPr lang="fr-FR" sz="1400" b="0" strike="noStrike" spc="-1">
                <a:solidFill>
                  <a:srgbClr val="000000"/>
                </a:solidFill>
                <a:latin typeface="Times New Roman"/>
                <a:ea typeface="Arial Unicode MS"/>
              </a:rPr>
              <a:t>6</a:t>
            </a:fld>
            <a:endParaRPr lang="fr-FR" sz="1400" b="0" strike="noStrike" spc="-1">
              <a:solidFill>
                <a:srgbClr val="000000"/>
              </a:solidFill>
              <a:latin typeface="Arial"/>
            </a:endParaRPr>
          </a:p>
        </p:txBody>
      </p:sp>
      <p:sp>
        <p:nvSpPr>
          <p:cNvPr id="775" name="PlaceHolder 1"/>
          <p:cNvSpPr>
            <a:spLocks noGrp="1" noRot="1" noChangeAspect="1"/>
          </p:cNvSpPr>
          <p:nvPr>
            <p:ph type="sldImg"/>
          </p:nvPr>
        </p:nvSpPr>
        <p:spPr>
          <a:xfrm>
            <a:off x="1106488" y="812800"/>
            <a:ext cx="5345112" cy="4008438"/>
          </a:xfrm>
          <a:prstGeom prst="rect">
            <a:avLst/>
          </a:prstGeom>
          <a:ln w="0">
            <a:noFill/>
          </a:ln>
        </p:spPr>
      </p:sp>
      <p:sp>
        <p:nvSpPr>
          <p:cNvPr id="776"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99ECF73E-FD37-4248-ADDE-7B8C2F4B9B93}" type="slidenum">
              <a:rPr lang="fr-FR" sz="1400" b="0" strike="noStrike" spc="-1">
                <a:solidFill>
                  <a:srgbClr val="000000"/>
                </a:solidFill>
                <a:latin typeface="Times New Roman"/>
                <a:ea typeface="Arial Unicode MS"/>
              </a:rPr>
              <a:t>7</a:t>
            </a:fld>
            <a:endParaRPr lang="fr-FR" sz="1400" b="0" strike="noStrike" spc="-1">
              <a:solidFill>
                <a:srgbClr val="000000"/>
              </a:solidFill>
              <a:latin typeface="Arial"/>
            </a:endParaRPr>
          </a:p>
        </p:txBody>
      </p:sp>
      <p:sp>
        <p:nvSpPr>
          <p:cNvPr id="778" name="PlaceHolder 1"/>
          <p:cNvSpPr>
            <a:spLocks noGrp="1" noRot="1" noChangeAspect="1"/>
          </p:cNvSpPr>
          <p:nvPr>
            <p:ph type="sldImg"/>
          </p:nvPr>
        </p:nvSpPr>
        <p:spPr>
          <a:xfrm>
            <a:off x="1106640" y="812880"/>
            <a:ext cx="5345280" cy="4008600"/>
          </a:xfrm>
          <a:prstGeom prst="rect">
            <a:avLst/>
          </a:prstGeom>
          <a:ln w="0">
            <a:noFill/>
          </a:ln>
        </p:spPr>
      </p:sp>
      <p:sp>
        <p:nvSpPr>
          <p:cNvPr id="779"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76D560A5-A56E-4883-99FB-8D00D4E6D98C}" type="slidenum">
              <a:rPr lang="fr-FR" sz="1400" b="0" strike="noStrike" spc="-1">
                <a:solidFill>
                  <a:srgbClr val="000000"/>
                </a:solidFill>
                <a:latin typeface="Times New Roman"/>
                <a:ea typeface="Arial Unicode MS"/>
              </a:rPr>
              <a:t>8</a:t>
            </a:fld>
            <a:endParaRPr lang="fr-FR" sz="1400" b="0" strike="noStrike" spc="-1">
              <a:solidFill>
                <a:srgbClr val="000000"/>
              </a:solidFill>
              <a:latin typeface="Arial"/>
            </a:endParaRPr>
          </a:p>
        </p:txBody>
      </p:sp>
      <p:sp>
        <p:nvSpPr>
          <p:cNvPr id="781" name="PlaceHolder 1"/>
          <p:cNvSpPr>
            <a:spLocks noGrp="1" noRot="1" noChangeAspect="1"/>
          </p:cNvSpPr>
          <p:nvPr>
            <p:ph type="sldImg"/>
          </p:nvPr>
        </p:nvSpPr>
        <p:spPr>
          <a:xfrm>
            <a:off x="1106640" y="812880"/>
            <a:ext cx="5345280" cy="4008600"/>
          </a:xfrm>
          <a:prstGeom prst="rect">
            <a:avLst/>
          </a:prstGeom>
          <a:ln w="0">
            <a:noFill/>
          </a:ln>
        </p:spPr>
      </p:sp>
      <p:sp>
        <p:nvSpPr>
          <p:cNvPr id="782"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9B694247-E37E-443B-AC59-131BDBB2BA08}" type="slidenum">
              <a:rPr lang="fr-FR" sz="1400" b="0" strike="noStrike" spc="-1">
                <a:solidFill>
                  <a:srgbClr val="000000"/>
                </a:solidFill>
                <a:latin typeface="Times New Roman"/>
                <a:ea typeface="Arial Unicode MS"/>
              </a:rPr>
              <a:t>9</a:t>
            </a:fld>
            <a:endParaRPr lang="fr-FR" sz="1400" b="0" strike="noStrike" spc="-1">
              <a:solidFill>
                <a:srgbClr val="000000"/>
              </a:solidFill>
              <a:latin typeface="Arial"/>
            </a:endParaRPr>
          </a:p>
        </p:txBody>
      </p:sp>
      <p:sp>
        <p:nvSpPr>
          <p:cNvPr id="784" name="PlaceHolder 1"/>
          <p:cNvSpPr>
            <a:spLocks noGrp="1" noRot="1" noChangeAspect="1"/>
          </p:cNvSpPr>
          <p:nvPr>
            <p:ph type="sldImg"/>
          </p:nvPr>
        </p:nvSpPr>
        <p:spPr>
          <a:xfrm>
            <a:off x="1106640" y="812880"/>
            <a:ext cx="5345280" cy="4008600"/>
          </a:xfrm>
          <a:prstGeom prst="rect">
            <a:avLst/>
          </a:prstGeom>
          <a:ln w="0">
            <a:noFill/>
          </a:ln>
        </p:spPr>
      </p:sp>
      <p:sp>
        <p:nvSpPr>
          <p:cNvPr id="785"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 name="Espace réservé du numéro de diapositive 6"/>
          <p:cNvSpPr txBox="1"/>
          <p:nvPr/>
        </p:nvSpPr>
        <p:spPr>
          <a:xfrm>
            <a:off x="4278960" y="10157400"/>
            <a:ext cx="3280680" cy="534240"/>
          </a:xfrm>
          <a:prstGeom prst="rect">
            <a:avLst/>
          </a:prstGeom>
          <a:noFill/>
          <a:ln w="0">
            <a:noFill/>
          </a:ln>
        </p:spPr>
        <p:txBody>
          <a:bodyPr lIns="0" tIns="0" rIns="0" bIns="0" anchor="b">
            <a:noAutofit/>
          </a:bodyPr>
          <a:lstStyle/>
          <a:p>
            <a:pPr algn="r">
              <a:lnSpc>
                <a:spcPct val="100000"/>
              </a:lnSpc>
            </a:pPr>
            <a:fld id="{056F5773-A294-4D3A-84AD-3FEAAF0C4729}" type="slidenum">
              <a:rPr lang="fr-FR" sz="1400" b="0" strike="noStrike" spc="-1">
                <a:solidFill>
                  <a:srgbClr val="000000"/>
                </a:solidFill>
                <a:latin typeface="Times New Roman"/>
                <a:ea typeface="Arial Unicode MS"/>
              </a:rPr>
              <a:t>10</a:t>
            </a:fld>
            <a:endParaRPr lang="fr-FR" sz="1400" b="0" strike="noStrike" spc="-1">
              <a:solidFill>
                <a:srgbClr val="000000"/>
              </a:solidFill>
              <a:latin typeface="Arial"/>
            </a:endParaRPr>
          </a:p>
        </p:txBody>
      </p:sp>
      <p:sp>
        <p:nvSpPr>
          <p:cNvPr id="787" name="PlaceHolder 1"/>
          <p:cNvSpPr>
            <a:spLocks noGrp="1" noRot="1" noChangeAspect="1"/>
          </p:cNvSpPr>
          <p:nvPr>
            <p:ph type="sldImg"/>
          </p:nvPr>
        </p:nvSpPr>
        <p:spPr>
          <a:xfrm>
            <a:off x="1106640" y="812880"/>
            <a:ext cx="5345280" cy="4008600"/>
          </a:xfrm>
          <a:prstGeom prst="rect">
            <a:avLst/>
          </a:prstGeom>
          <a:ln w="0">
            <a:noFill/>
          </a:ln>
        </p:spPr>
      </p:sp>
      <p:sp>
        <p:nvSpPr>
          <p:cNvPr id="788" name="PlaceHolder 2"/>
          <p:cNvSpPr>
            <a:spLocks noGrp="1"/>
          </p:cNvSpPr>
          <p:nvPr>
            <p:ph type="body"/>
          </p:nvPr>
        </p:nvSpPr>
        <p:spPr>
          <a:xfrm>
            <a:off x="756000" y="5078520"/>
            <a:ext cx="6047640" cy="4811040"/>
          </a:xfrm>
          <a:prstGeom prst="rect">
            <a:avLst/>
          </a:prstGeom>
          <a:noFill/>
          <a:ln w="12600">
            <a:noFill/>
          </a:ln>
        </p:spPr>
        <p:txBody>
          <a:bodyPr lIns="0" tIns="0" rIns="0" bIns="0" anchor="t">
            <a:noAutofit/>
          </a:bodyPr>
          <a:lstStyle/>
          <a:p>
            <a:pPr marL="216000" indent="0">
              <a:buNone/>
            </a:pPr>
            <a:endParaRPr lang="fr-FR" sz="2000" b="0" strike="noStrike" spc="-1">
              <a:solidFill>
                <a:srgbClr val="000000"/>
              </a:solidFill>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548091A6-D88D-45DA-BA33-C9B2503D43BC}" type="slidenum">
              <a:t>‹N°›</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27" name="PlaceHolder 2"/>
          <p:cNvSpPr>
            <a:spLocks noGrp="1"/>
          </p:cNvSpPr>
          <p:nvPr>
            <p:ph/>
          </p:nvPr>
        </p:nvSpPr>
        <p:spPr>
          <a:xfrm>
            <a:off x="504000" y="176868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8" name="PlaceHolder 3"/>
          <p:cNvSpPr>
            <a:spLocks noGrp="1"/>
          </p:cNvSpPr>
          <p:nvPr>
            <p:ph/>
          </p:nvPr>
        </p:nvSpPr>
        <p:spPr>
          <a:xfrm>
            <a:off x="504000" y="405864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12D1745E-2975-48CC-982D-BAA3E6C8C3E5}" type="slidenum">
              <a:t>‹N°›</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40"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41" name="PlaceHolder 2"/>
          <p:cNvSpPr>
            <a:spLocks noGrp="1"/>
          </p:cNvSpPr>
          <p:nvPr>
            <p:ph/>
          </p:nvPr>
        </p:nvSpPr>
        <p:spPr>
          <a:xfrm>
            <a:off x="50400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42" name="PlaceHolder 3"/>
          <p:cNvSpPr>
            <a:spLocks noGrp="1"/>
          </p:cNvSpPr>
          <p:nvPr>
            <p:ph/>
          </p:nvPr>
        </p:nvSpPr>
        <p:spPr>
          <a:xfrm>
            <a:off x="515268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5" name="PlaceHolder 4"/>
          <p:cNvSpPr>
            <a:spLocks noGrp="1"/>
          </p:cNvSpPr>
          <p:nvPr>
            <p:ph type="ftr" idx="26"/>
          </p:nvPr>
        </p:nvSpPr>
        <p:spPr/>
        <p:txBody>
          <a:bodyPr/>
          <a:lstStyle/>
          <a:p>
            <a:r>
              <a:t>Footer</a:t>
            </a:r>
          </a:p>
        </p:txBody>
      </p:sp>
      <p:sp>
        <p:nvSpPr>
          <p:cNvPr id="6" name="PlaceHolder 5"/>
          <p:cNvSpPr>
            <a:spLocks noGrp="1"/>
          </p:cNvSpPr>
          <p:nvPr>
            <p:ph type="sldNum" idx="27"/>
          </p:nvPr>
        </p:nvSpPr>
        <p:spPr/>
        <p:txBody>
          <a:bodyPr/>
          <a:lstStyle/>
          <a:p>
            <a:fld id="{75187DD3-D659-417E-AD02-DBA5A88B91DD}" type="slidenum">
              <a:t>‹N°›</a:t>
            </a:fld>
            <a:endParaRPr/>
          </a:p>
        </p:txBody>
      </p:sp>
      <p:sp>
        <p:nvSpPr>
          <p:cNvPr id="7" name="PlaceHolder 6"/>
          <p:cNvSpPr>
            <a:spLocks noGrp="1"/>
          </p:cNvSpPr>
          <p:nvPr>
            <p:ph type="dt" idx="25"/>
          </p:nvPr>
        </p:nvSpPr>
        <p:spPr/>
        <p:txBody>
          <a:body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43"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 name="PlaceHolder 2"/>
          <p:cNvSpPr>
            <a:spLocks noGrp="1"/>
          </p:cNvSpPr>
          <p:nvPr>
            <p:ph type="ftr" idx="26"/>
          </p:nvPr>
        </p:nvSpPr>
        <p:spPr/>
        <p:txBody>
          <a:bodyPr/>
          <a:lstStyle/>
          <a:p>
            <a:r>
              <a:t>Footer</a:t>
            </a:r>
          </a:p>
        </p:txBody>
      </p:sp>
      <p:sp>
        <p:nvSpPr>
          <p:cNvPr id="4" name="PlaceHolder 3"/>
          <p:cNvSpPr>
            <a:spLocks noGrp="1"/>
          </p:cNvSpPr>
          <p:nvPr>
            <p:ph type="sldNum" idx="27"/>
          </p:nvPr>
        </p:nvSpPr>
        <p:spPr/>
        <p:txBody>
          <a:bodyPr/>
          <a:lstStyle/>
          <a:p>
            <a:fld id="{8582D9D7-9BE8-49F2-AEAF-BF3FBCCC9AF8}" type="slidenum">
              <a:t>‹N°›</a:t>
            </a:fld>
            <a:endParaRPr/>
          </a:p>
        </p:txBody>
      </p:sp>
      <p:sp>
        <p:nvSpPr>
          <p:cNvPr id="5" name="PlaceHolder 4"/>
          <p:cNvSpPr>
            <a:spLocks noGrp="1"/>
          </p:cNvSpPr>
          <p:nvPr>
            <p:ph type="dt" idx="25"/>
          </p:nvPr>
        </p:nvSpPr>
        <p:spPr/>
        <p:txBody>
          <a:body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44" name="PlaceHolder 1"/>
          <p:cNvSpPr>
            <a:spLocks noGrp="1"/>
          </p:cNvSpPr>
          <p:nvPr>
            <p:ph type="subTitle"/>
          </p:nvPr>
        </p:nvSpPr>
        <p:spPr>
          <a:xfrm>
            <a:off x="504000" y="301320"/>
            <a:ext cx="9072000" cy="5850360"/>
          </a:xfrm>
          <a:prstGeom prst="rect">
            <a:avLst/>
          </a:prstGeom>
          <a:noFill/>
          <a:ln w="12600">
            <a:noFill/>
          </a:ln>
        </p:spPr>
        <p:txBody>
          <a:bodyPr lIns="0" tIns="0" rIns="0" bIns="0" anchor="ctr">
            <a:noAutofit/>
          </a:bodyPr>
          <a:lstStyle/>
          <a:p>
            <a:pPr algn="ctr"/>
            <a:endParaRPr lang="fr-FR" sz="3200" b="0" strike="noStrike" spc="-1">
              <a:solidFill>
                <a:srgbClr val="000000"/>
              </a:solidFill>
              <a:latin typeface="Arial"/>
            </a:endParaRPr>
          </a:p>
        </p:txBody>
      </p:sp>
      <p:sp>
        <p:nvSpPr>
          <p:cNvPr id="3" name="PlaceHolder 2"/>
          <p:cNvSpPr>
            <a:spLocks noGrp="1"/>
          </p:cNvSpPr>
          <p:nvPr>
            <p:ph type="ftr" idx="26"/>
          </p:nvPr>
        </p:nvSpPr>
        <p:spPr/>
        <p:txBody>
          <a:bodyPr/>
          <a:lstStyle/>
          <a:p>
            <a:r>
              <a:t>Footer</a:t>
            </a:r>
          </a:p>
        </p:txBody>
      </p:sp>
      <p:sp>
        <p:nvSpPr>
          <p:cNvPr id="4" name="PlaceHolder 3"/>
          <p:cNvSpPr>
            <a:spLocks noGrp="1"/>
          </p:cNvSpPr>
          <p:nvPr>
            <p:ph type="sldNum" idx="27"/>
          </p:nvPr>
        </p:nvSpPr>
        <p:spPr/>
        <p:txBody>
          <a:bodyPr/>
          <a:lstStyle/>
          <a:p>
            <a:fld id="{32C8C08D-A79C-4526-8D46-F8CF1E89BE1D}" type="slidenum">
              <a:t>‹N°›</a:t>
            </a:fld>
            <a:endParaRPr/>
          </a:p>
        </p:txBody>
      </p:sp>
      <p:sp>
        <p:nvSpPr>
          <p:cNvPr id="5" name="PlaceHolder 4"/>
          <p:cNvSpPr>
            <a:spLocks noGrp="1"/>
          </p:cNvSpPr>
          <p:nvPr>
            <p:ph type="dt" idx="25"/>
          </p:nvPr>
        </p:nvSpPr>
        <p:spPr/>
        <p:txBody>
          <a:body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45"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46"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47" name="PlaceHolder 3"/>
          <p:cNvSpPr>
            <a:spLocks noGrp="1"/>
          </p:cNvSpPr>
          <p:nvPr>
            <p:ph/>
          </p:nvPr>
        </p:nvSpPr>
        <p:spPr>
          <a:xfrm>
            <a:off x="515268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48" name="PlaceHolder 4"/>
          <p:cNvSpPr>
            <a:spLocks noGrp="1"/>
          </p:cNvSpPr>
          <p:nvPr>
            <p:ph/>
          </p:nvPr>
        </p:nvSpPr>
        <p:spPr>
          <a:xfrm>
            <a:off x="50400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26"/>
          </p:nvPr>
        </p:nvSpPr>
        <p:spPr/>
        <p:txBody>
          <a:bodyPr/>
          <a:lstStyle/>
          <a:p>
            <a:r>
              <a:t>Footer</a:t>
            </a:r>
          </a:p>
        </p:txBody>
      </p:sp>
      <p:sp>
        <p:nvSpPr>
          <p:cNvPr id="7" name="PlaceHolder 6"/>
          <p:cNvSpPr>
            <a:spLocks noGrp="1"/>
          </p:cNvSpPr>
          <p:nvPr>
            <p:ph type="sldNum" idx="27"/>
          </p:nvPr>
        </p:nvSpPr>
        <p:spPr/>
        <p:txBody>
          <a:bodyPr/>
          <a:lstStyle/>
          <a:p>
            <a:fld id="{1293CF23-A2FB-4B34-A343-FF11C5888A6A}" type="slidenum">
              <a:t>‹N°›</a:t>
            </a:fld>
            <a:endParaRPr/>
          </a:p>
        </p:txBody>
      </p:sp>
      <p:sp>
        <p:nvSpPr>
          <p:cNvPr id="8" name="PlaceHolder 7"/>
          <p:cNvSpPr>
            <a:spLocks noGrp="1"/>
          </p:cNvSpPr>
          <p:nvPr>
            <p:ph type="dt" idx="25"/>
          </p:nvPr>
        </p:nvSpPr>
        <p:spPr/>
        <p:txBody>
          <a:body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49"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50" name="PlaceHolder 2"/>
          <p:cNvSpPr>
            <a:spLocks noGrp="1"/>
          </p:cNvSpPr>
          <p:nvPr>
            <p:ph/>
          </p:nvPr>
        </p:nvSpPr>
        <p:spPr>
          <a:xfrm>
            <a:off x="50400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51"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52" name="PlaceHolder 4"/>
          <p:cNvSpPr>
            <a:spLocks noGrp="1"/>
          </p:cNvSpPr>
          <p:nvPr>
            <p:ph/>
          </p:nvPr>
        </p:nvSpPr>
        <p:spPr>
          <a:xfrm>
            <a:off x="515268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26"/>
          </p:nvPr>
        </p:nvSpPr>
        <p:spPr/>
        <p:txBody>
          <a:bodyPr/>
          <a:lstStyle/>
          <a:p>
            <a:r>
              <a:t>Footer</a:t>
            </a:r>
          </a:p>
        </p:txBody>
      </p:sp>
      <p:sp>
        <p:nvSpPr>
          <p:cNvPr id="7" name="PlaceHolder 6"/>
          <p:cNvSpPr>
            <a:spLocks noGrp="1"/>
          </p:cNvSpPr>
          <p:nvPr>
            <p:ph type="sldNum" idx="27"/>
          </p:nvPr>
        </p:nvSpPr>
        <p:spPr/>
        <p:txBody>
          <a:bodyPr/>
          <a:lstStyle/>
          <a:p>
            <a:fld id="{6D261C71-57CA-47FA-86EE-2FD443CF7DB9}" type="slidenum">
              <a:t>‹N°›</a:t>
            </a:fld>
            <a:endParaRPr/>
          </a:p>
        </p:txBody>
      </p:sp>
      <p:sp>
        <p:nvSpPr>
          <p:cNvPr id="8" name="PlaceHolder 7"/>
          <p:cNvSpPr>
            <a:spLocks noGrp="1"/>
          </p:cNvSpPr>
          <p:nvPr>
            <p:ph type="dt" idx="25"/>
          </p:nvPr>
        </p:nvSpPr>
        <p:spPr/>
        <p:txBody>
          <a:body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53"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54"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55"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56" name="PlaceHolder 4"/>
          <p:cNvSpPr>
            <a:spLocks noGrp="1"/>
          </p:cNvSpPr>
          <p:nvPr>
            <p:ph/>
          </p:nvPr>
        </p:nvSpPr>
        <p:spPr>
          <a:xfrm>
            <a:off x="504000" y="405864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26"/>
          </p:nvPr>
        </p:nvSpPr>
        <p:spPr/>
        <p:txBody>
          <a:bodyPr/>
          <a:lstStyle/>
          <a:p>
            <a:r>
              <a:t>Footer</a:t>
            </a:r>
          </a:p>
        </p:txBody>
      </p:sp>
      <p:sp>
        <p:nvSpPr>
          <p:cNvPr id="7" name="PlaceHolder 6"/>
          <p:cNvSpPr>
            <a:spLocks noGrp="1"/>
          </p:cNvSpPr>
          <p:nvPr>
            <p:ph type="sldNum" idx="27"/>
          </p:nvPr>
        </p:nvSpPr>
        <p:spPr/>
        <p:txBody>
          <a:bodyPr/>
          <a:lstStyle/>
          <a:p>
            <a:fld id="{EAF28DE1-A188-479C-8502-E5B91BB9ECF8}" type="slidenum">
              <a:t>‹N°›</a:t>
            </a:fld>
            <a:endParaRPr/>
          </a:p>
        </p:txBody>
      </p:sp>
      <p:sp>
        <p:nvSpPr>
          <p:cNvPr id="8" name="PlaceHolder 7"/>
          <p:cNvSpPr>
            <a:spLocks noGrp="1"/>
          </p:cNvSpPr>
          <p:nvPr>
            <p:ph type="dt" idx="25"/>
          </p:nvPr>
        </p:nvSpPr>
        <p:spPr/>
        <p:txBody>
          <a:body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57"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58" name="PlaceHolder 2"/>
          <p:cNvSpPr>
            <a:spLocks noGrp="1"/>
          </p:cNvSpPr>
          <p:nvPr>
            <p:ph/>
          </p:nvPr>
        </p:nvSpPr>
        <p:spPr>
          <a:xfrm>
            <a:off x="504000" y="176868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59" name="PlaceHolder 3"/>
          <p:cNvSpPr>
            <a:spLocks noGrp="1"/>
          </p:cNvSpPr>
          <p:nvPr>
            <p:ph/>
          </p:nvPr>
        </p:nvSpPr>
        <p:spPr>
          <a:xfrm>
            <a:off x="504000" y="405864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5" name="PlaceHolder 4"/>
          <p:cNvSpPr>
            <a:spLocks noGrp="1"/>
          </p:cNvSpPr>
          <p:nvPr>
            <p:ph type="ftr" idx="26"/>
          </p:nvPr>
        </p:nvSpPr>
        <p:spPr/>
        <p:txBody>
          <a:bodyPr/>
          <a:lstStyle/>
          <a:p>
            <a:r>
              <a:t>Footer</a:t>
            </a:r>
          </a:p>
        </p:txBody>
      </p:sp>
      <p:sp>
        <p:nvSpPr>
          <p:cNvPr id="6" name="PlaceHolder 5"/>
          <p:cNvSpPr>
            <a:spLocks noGrp="1"/>
          </p:cNvSpPr>
          <p:nvPr>
            <p:ph type="sldNum" idx="27"/>
          </p:nvPr>
        </p:nvSpPr>
        <p:spPr/>
        <p:txBody>
          <a:bodyPr/>
          <a:lstStyle/>
          <a:p>
            <a:fld id="{E0A32D0C-7081-4EC2-BC3B-CD011352EFC0}" type="slidenum">
              <a:t>‹N°›</a:t>
            </a:fld>
            <a:endParaRPr/>
          </a:p>
        </p:txBody>
      </p:sp>
      <p:sp>
        <p:nvSpPr>
          <p:cNvPr id="7" name="PlaceHolder 6"/>
          <p:cNvSpPr>
            <a:spLocks noGrp="1"/>
          </p:cNvSpPr>
          <p:nvPr>
            <p:ph type="dt" idx="25"/>
          </p:nvPr>
        </p:nvSpPr>
        <p:spPr/>
        <p:txBody>
          <a:body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60"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61"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62"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63" name="PlaceHolder 4"/>
          <p:cNvSpPr>
            <a:spLocks noGrp="1"/>
          </p:cNvSpPr>
          <p:nvPr>
            <p:ph/>
          </p:nvPr>
        </p:nvSpPr>
        <p:spPr>
          <a:xfrm>
            <a:off x="50400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64" name="PlaceHolder 5"/>
          <p:cNvSpPr>
            <a:spLocks noGrp="1"/>
          </p:cNvSpPr>
          <p:nvPr>
            <p:ph/>
          </p:nvPr>
        </p:nvSpPr>
        <p:spPr>
          <a:xfrm>
            <a:off x="515268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7" name="PlaceHolder 6"/>
          <p:cNvSpPr>
            <a:spLocks noGrp="1"/>
          </p:cNvSpPr>
          <p:nvPr>
            <p:ph type="ftr" idx="26"/>
          </p:nvPr>
        </p:nvSpPr>
        <p:spPr/>
        <p:txBody>
          <a:bodyPr/>
          <a:lstStyle/>
          <a:p>
            <a:r>
              <a:t>Footer</a:t>
            </a:r>
          </a:p>
        </p:txBody>
      </p:sp>
      <p:sp>
        <p:nvSpPr>
          <p:cNvPr id="8" name="PlaceHolder 7"/>
          <p:cNvSpPr>
            <a:spLocks noGrp="1"/>
          </p:cNvSpPr>
          <p:nvPr>
            <p:ph type="sldNum" idx="27"/>
          </p:nvPr>
        </p:nvSpPr>
        <p:spPr/>
        <p:txBody>
          <a:bodyPr/>
          <a:lstStyle/>
          <a:p>
            <a:fld id="{0EB006DB-D62A-4056-A0A9-79D6FE113928}" type="slidenum">
              <a:t>‹N°›</a:t>
            </a:fld>
            <a:endParaRPr/>
          </a:p>
        </p:txBody>
      </p:sp>
      <p:sp>
        <p:nvSpPr>
          <p:cNvPr id="9" name="PlaceHolder 8"/>
          <p:cNvSpPr>
            <a:spLocks noGrp="1"/>
          </p:cNvSpPr>
          <p:nvPr>
            <p:ph type="dt" idx="25"/>
          </p:nvPr>
        </p:nvSpPr>
        <p:spPr/>
        <p:txBody>
          <a:body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65"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66" name="PlaceHolder 2"/>
          <p:cNvSpPr>
            <a:spLocks noGrp="1"/>
          </p:cNvSpPr>
          <p:nvPr>
            <p:ph/>
          </p:nvPr>
        </p:nvSpPr>
        <p:spPr>
          <a:xfrm>
            <a:off x="50400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67" name="PlaceHolder 3"/>
          <p:cNvSpPr>
            <a:spLocks noGrp="1"/>
          </p:cNvSpPr>
          <p:nvPr>
            <p:ph/>
          </p:nvPr>
        </p:nvSpPr>
        <p:spPr>
          <a:xfrm>
            <a:off x="357156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68" name="PlaceHolder 4"/>
          <p:cNvSpPr>
            <a:spLocks noGrp="1"/>
          </p:cNvSpPr>
          <p:nvPr>
            <p:ph/>
          </p:nvPr>
        </p:nvSpPr>
        <p:spPr>
          <a:xfrm>
            <a:off x="663912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69" name="PlaceHolder 5"/>
          <p:cNvSpPr>
            <a:spLocks noGrp="1"/>
          </p:cNvSpPr>
          <p:nvPr>
            <p:ph/>
          </p:nvPr>
        </p:nvSpPr>
        <p:spPr>
          <a:xfrm>
            <a:off x="50400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70" name="PlaceHolder 6"/>
          <p:cNvSpPr>
            <a:spLocks noGrp="1"/>
          </p:cNvSpPr>
          <p:nvPr>
            <p:ph/>
          </p:nvPr>
        </p:nvSpPr>
        <p:spPr>
          <a:xfrm>
            <a:off x="357156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71" name="PlaceHolder 7"/>
          <p:cNvSpPr>
            <a:spLocks noGrp="1"/>
          </p:cNvSpPr>
          <p:nvPr>
            <p:ph/>
          </p:nvPr>
        </p:nvSpPr>
        <p:spPr>
          <a:xfrm>
            <a:off x="663912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9" name="PlaceHolder 8"/>
          <p:cNvSpPr>
            <a:spLocks noGrp="1"/>
          </p:cNvSpPr>
          <p:nvPr>
            <p:ph type="ftr" idx="26"/>
          </p:nvPr>
        </p:nvSpPr>
        <p:spPr/>
        <p:txBody>
          <a:bodyPr/>
          <a:lstStyle/>
          <a:p>
            <a:r>
              <a:t>Footer</a:t>
            </a:r>
          </a:p>
        </p:txBody>
      </p:sp>
      <p:sp>
        <p:nvSpPr>
          <p:cNvPr id="10" name="PlaceHolder 9"/>
          <p:cNvSpPr>
            <a:spLocks noGrp="1"/>
          </p:cNvSpPr>
          <p:nvPr>
            <p:ph type="sldNum" idx="27"/>
          </p:nvPr>
        </p:nvSpPr>
        <p:spPr/>
        <p:txBody>
          <a:bodyPr/>
          <a:lstStyle/>
          <a:p>
            <a:fld id="{FA1E6A65-DA6B-4513-8E09-2AF7443A7A24}" type="slidenum">
              <a:t>‹N°›</a:t>
            </a:fld>
            <a:endParaRPr/>
          </a:p>
        </p:txBody>
      </p:sp>
      <p:sp>
        <p:nvSpPr>
          <p:cNvPr id="11" name="PlaceHolder 10"/>
          <p:cNvSpPr>
            <a:spLocks noGrp="1"/>
          </p:cNvSpPr>
          <p:nvPr>
            <p:ph type="dt" idx="25"/>
          </p:nvPr>
        </p:nvSpPr>
        <p:spPr/>
        <p:txBody>
          <a:body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9"/>
          </p:nvPr>
        </p:nvSpPr>
        <p:spPr/>
        <p:txBody>
          <a:bodyPr/>
          <a:lstStyle/>
          <a:p>
            <a:r>
              <a:t>Footer</a:t>
            </a:r>
          </a:p>
        </p:txBody>
      </p:sp>
      <p:sp>
        <p:nvSpPr>
          <p:cNvPr id="3" name="PlaceHolder 2"/>
          <p:cNvSpPr>
            <a:spLocks noGrp="1"/>
          </p:cNvSpPr>
          <p:nvPr>
            <p:ph type="sldNum" idx="30"/>
          </p:nvPr>
        </p:nvSpPr>
        <p:spPr/>
        <p:txBody>
          <a:bodyPr/>
          <a:lstStyle/>
          <a:p>
            <a:fld id="{7EB85C80-531A-4396-9CB5-E060ED39DF05}" type="slidenum">
              <a:t>‹N°›</a:t>
            </a:fld>
            <a:endParaRPr/>
          </a:p>
        </p:txBody>
      </p:sp>
      <p:sp>
        <p:nvSpPr>
          <p:cNvPr id="4" name="PlaceHolder 3"/>
          <p:cNvSpPr>
            <a:spLocks noGrp="1"/>
          </p:cNvSpPr>
          <p:nvPr>
            <p:ph type="dt" idx="28"/>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0"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1"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2" name="PlaceHolder 4"/>
          <p:cNvSpPr>
            <a:spLocks noGrp="1"/>
          </p:cNvSpPr>
          <p:nvPr>
            <p:ph/>
          </p:nvPr>
        </p:nvSpPr>
        <p:spPr>
          <a:xfrm>
            <a:off x="50400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3" name="PlaceHolder 5"/>
          <p:cNvSpPr>
            <a:spLocks noGrp="1"/>
          </p:cNvSpPr>
          <p:nvPr>
            <p:ph/>
          </p:nvPr>
        </p:nvSpPr>
        <p:spPr>
          <a:xfrm>
            <a:off x="515268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9EB7DD70-5C29-431A-BC71-17D3A88C122A}" type="slidenum">
              <a:t>‹N°›</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78"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79" name="PlaceHolder 2"/>
          <p:cNvSpPr>
            <a:spLocks noGrp="1"/>
          </p:cNvSpPr>
          <p:nvPr>
            <p:ph type="subTitle"/>
          </p:nvPr>
        </p:nvSpPr>
        <p:spPr>
          <a:xfrm>
            <a:off x="504000" y="1768680"/>
            <a:ext cx="9072000" cy="4384080"/>
          </a:xfrm>
          <a:prstGeom prst="rect">
            <a:avLst/>
          </a:prstGeom>
          <a:noFill/>
          <a:ln w="12600">
            <a:noFill/>
          </a:ln>
        </p:spPr>
        <p:txBody>
          <a:bodyPr lIns="0" tIns="0" rIns="0" bIns="0" anchor="ctr">
            <a:noAutofit/>
          </a:bodyPr>
          <a:lstStyle/>
          <a:p>
            <a:pPr indent="0" algn="ctr">
              <a:buNone/>
            </a:pPr>
            <a:endParaRPr lang="fr-FR" sz="3200" b="0" strike="noStrike" spc="-1">
              <a:solidFill>
                <a:srgbClr val="000000"/>
              </a:solidFill>
              <a:latin typeface="Arial"/>
            </a:endParaRPr>
          </a:p>
        </p:txBody>
      </p:sp>
      <p:sp>
        <p:nvSpPr>
          <p:cNvPr id="4" name="PlaceHolder 3"/>
          <p:cNvSpPr>
            <a:spLocks noGrp="1"/>
          </p:cNvSpPr>
          <p:nvPr>
            <p:ph type="ftr" idx="29"/>
          </p:nvPr>
        </p:nvSpPr>
        <p:spPr/>
        <p:txBody>
          <a:bodyPr/>
          <a:lstStyle/>
          <a:p>
            <a:r>
              <a:t>Footer</a:t>
            </a:r>
          </a:p>
        </p:txBody>
      </p:sp>
      <p:sp>
        <p:nvSpPr>
          <p:cNvPr id="5" name="PlaceHolder 4"/>
          <p:cNvSpPr>
            <a:spLocks noGrp="1"/>
          </p:cNvSpPr>
          <p:nvPr>
            <p:ph type="sldNum" idx="30"/>
          </p:nvPr>
        </p:nvSpPr>
        <p:spPr/>
        <p:txBody>
          <a:bodyPr/>
          <a:lstStyle/>
          <a:p>
            <a:fld id="{6C327778-1211-4D72-9CE1-29584B390421}" type="slidenum">
              <a:t>‹N°›</a:t>
            </a:fld>
            <a:endParaRPr/>
          </a:p>
        </p:txBody>
      </p:sp>
      <p:sp>
        <p:nvSpPr>
          <p:cNvPr id="6" name="PlaceHolder 5"/>
          <p:cNvSpPr>
            <a:spLocks noGrp="1"/>
          </p:cNvSpPr>
          <p:nvPr>
            <p:ph type="dt" idx="28"/>
          </p:nvPr>
        </p:nvSpPr>
        <p:spPr/>
        <p:txBody>
          <a:body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80"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81" name="PlaceHolder 2"/>
          <p:cNvSpPr>
            <a:spLocks noGrp="1"/>
          </p:cNvSpPr>
          <p:nvPr>
            <p:ph/>
          </p:nvPr>
        </p:nvSpPr>
        <p:spPr>
          <a:xfrm>
            <a:off x="504000" y="1768680"/>
            <a:ext cx="907200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 name="PlaceHolder 3"/>
          <p:cNvSpPr>
            <a:spLocks noGrp="1"/>
          </p:cNvSpPr>
          <p:nvPr>
            <p:ph type="ftr" idx="29"/>
          </p:nvPr>
        </p:nvSpPr>
        <p:spPr/>
        <p:txBody>
          <a:bodyPr/>
          <a:lstStyle/>
          <a:p>
            <a:r>
              <a:t>Footer</a:t>
            </a:r>
          </a:p>
        </p:txBody>
      </p:sp>
      <p:sp>
        <p:nvSpPr>
          <p:cNvPr id="5" name="PlaceHolder 4"/>
          <p:cNvSpPr>
            <a:spLocks noGrp="1"/>
          </p:cNvSpPr>
          <p:nvPr>
            <p:ph type="sldNum" idx="30"/>
          </p:nvPr>
        </p:nvSpPr>
        <p:spPr/>
        <p:txBody>
          <a:bodyPr/>
          <a:lstStyle/>
          <a:p>
            <a:fld id="{C1E63938-B9BC-4DB9-8D8E-C74F5241215E}" type="slidenum">
              <a:t>‹N°›</a:t>
            </a:fld>
            <a:endParaRPr/>
          </a:p>
        </p:txBody>
      </p:sp>
      <p:sp>
        <p:nvSpPr>
          <p:cNvPr id="6" name="PlaceHolder 5"/>
          <p:cNvSpPr>
            <a:spLocks noGrp="1"/>
          </p:cNvSpPr>
          <p:nvPr>
            <p:ph type="dt" idx="28"/>
          </p:nvPr>
        </p:nvSpPr>
        <p:spPr/>
        <p:txBody>
          <a:body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82"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83" name="PlaceHolder 2"/>
          <p:cNvSpPr>
            <a:spLocks noGrp="1"/>
          </p:cNvSpPr>
          <p:nvPr>
            <p:ph/>
          </p:nvPr>
        </p:nvSpPr>
        <p:spPr>
          <a:xfrm>
            <a:off x="50400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84" name="PlaceHolder 3"/>
          <p:cNvSpPr>
            <a:spLocks noGrp="1"/>
          </p:cNvSpPr>
          <p:nvPr>
            <p:ph/>
          </p:nvPr>
        </p:nvSpPr>
        <p:spPr>
          <a:xfrm>
            <a:off x="515268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5" name="PlaceHolder 4"/>
          <p:cNvSpPr>
            <a:spLocks noGrp="1"/>
          </p:cNvSpPr>
          <p:nvPr>
            <p:ph type="ftr" idx="29"/>
          </p:nvPr>
        </p:nvSpPr>
        <p:spPr/>
        <p:txBody>
          <a:bodyPr/>
          <a:lstStyle/>
          <a:p>
            <a:r>
              <a:t>Footer</a:t>
            </a:r>
          </a:p>
        </p:txBody>
      </p:sp>
      <p:sp>
        <p:nvSpPr>
          <p:cNvPr id="6" name="PlaceHolder 5"/>
          <p:cNvSpPr>
            <a:spLocks noGrp="1"/>
          </p:cNvSpPr>
          <p:nvPr>
            <p:ph type="sldNum" idx="30"/>
          </p:nvPr>
        </p:nvSpPr>
        <p:spPr/>
        <p:txBody>
          <a:bodyPr/>
          <a:lstStyle/>
          <a:p>
            <a:fld id="{E608CE22-2827-48B8-893F-AE6C61E338E1}" type="slidenum">
              <a:t>‹N°›</a:t>
            </a:fld>
            <a:endParaRPr/>
          </a:p>
        </p:txBody>
      </p:sp>
      <p:sp>
        <p:nvSpPr>
          <p:cNvPr id="7" name="PlaceHolder 6"/>
          <p:cNvSpPr>
            <a:spLocks noGrp="1"/>
          </p:cNvSpPr>
          <p:nvPr>
            <p:ph type="dt" idx="28"/>
          </p:nvPr>
        </p:nvSpPr>
        <p:spPr/>
        <p:txBody>
          <a:body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85"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 name="PlaceHolder 2"/>
          <p:cNvSpPr>
            <a:spLocks noGrp="1"/>
          </p:cNvSpPr>
          <p:nvPr>
            <p:ph type="ftr" idx="29"/>
          </p:nvPr>
        </p:nvSpPr>
        <p:spPr/>
        <p:txBody>
          <a:bodyPr/>
          <a:lstStyle/>
          <a:p>
            <a:r>
              <a:t>Footer</a:t>
            </a:r>
          </a:p>
        </p:txBody>
      </p:sp>
      <p:sp>
        <p:nvSpPr>
          <p:cNvPr id="4" name="PlaceHolder 3"/>
          <p:cNvSpPr>
            <a:spLocks noGrp="1"/>
          </p:cNvSpPr>
          <p:nvPr>
            <p:ph type="sldNum" idx="30"/>
          </p:nvPr>
        </p:nvSpPr>
        <p:spPr/>
        <p:txBody>
          <a:bodyPr/>
          <a:lstStyle/>
          <a:p>
            <a:fld id="{F5253D69-0968-470F-8FB7-DEC486FF4048}" type="slidenum">
              <a:t>‹N°›</a:t>
            </a:fld>
            <a:endParaRPr/>
          </a:p>
        </p:txBody>
      </p:sp>
      <p:sp>
        <p:nvSpPr>
          <p:cNvPr id="5" name="PlaceHolder 4"/>
          <p:cNvSpPr>
            <a:spLocks noGrp="1"/>
          </p:cNvSpPr>
          <p:nvPr>
            <p:ph type="dt" idx="28"/>
          </p:nvPr>
        </p:nvSpPr>
        <p:spPr/>
        <p:txBody>
          <a:body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86" name="PlaceHolder 1"/>
          <p:cNvSpPr>
            <a:spLocks noGrp="1"/>
          </p:cNvSpPr>
          <p:nvPr>
            <p:ph type="subTitle"/>
          </p:nvPr>
        </p:nvSpPr>
        <p:spPr>
          <a:xfrm>
            <a:off x="504000" y="301320"/>
            <a:ext cx="9072000" cy="5850360"/>
          </a:xfrm>
          <a:prstGeom prst="rect">
            <a:avLst/>
          </a:prstGeom>
          <a:noFill/>
          <a:ln w="12600">
            <a:noFill/>
          </a:ln>
        </p:spPr>
        <p:txBody>
          <a:bodyPr lIns="0" tIns="0" rIns="0" bIns="0" anchor="ctr">
            <a:noAutofit/>
          </a:bodyPr>
          <a:lstStyle/>
          <a:p>
            <a:pPr algn="ctr"/>
            <a:endParaRPr lang="fr-FR" sz="3200" b="0" strike="noStrike" spc="-1">
              <a:solidFill>
                <a:srgbClr val="000000"/>
              </a:solidFill>
              <a:latin typeface="Arial"/>
            </a:endParaRPr>
          </a:p>
        </p:txBody>
      </p:sp>
      <p:sp>
        <p:nvSpPr>
          <p:cNvPr id="3" name="PlaceHolder 2"/>
          <p:cNvSpPr>
            <a:spLocks noGrp="1"/>
          </p:cNvSpPr>
          <p:nvPr>
            <p:ph type="ftr" idx="29"/>
          </p:nvPr>
        </p:nvSpPr>
        <p:spPr/>
        <p:txBody>
          <a:bodyPr/>
          <a:lstStyle/>
          <a:p>
            <a:r>
              <a:t>Footer</a:t>
            </a:r>
          </a:p>
        </p:txBody>
      </p:sp>
      <p:sp>
        <p:nvSpPr>
          <p:cNvPr id="4" name="PlaceHolder 3"/>
          <p:cNvSpPr>
            <a:spLocks noGrp="1"/>
          </p:cNvSpPr>
          <p:nvPr>
            <p:ph type="sldNum" idx="30"/>
          </p:nvPr>
        </p:nvSpPr>
        <p:spPr/>
        <p:txBody>
          <a:bodyPr/>
          <a:lstStyle/>
          <a:p>
            <a:fld id="{5080B847-BBC5-49CF-BB19-C645F66BB0A0}" type="slidenum">
              <a:t>‹N°›</a:t>
            </a:fld>
            <a:endParaRPr/>
          </a:p>
        </p:txBody>
      </p:sp>
      <p:sp>
        <p:nvSpPr>
          <p:cNvPr id="5" name="PlaceHolder 4"/>
          <p:cNvSpPr>
            <a:spLocks noGrp="1"/>
          </p:cNvSpPr>
          <p:nvPr>
            <p:ph type="dt" idx="28"/>
          </p:nvPr>
        </p:nvSpPr>
        <p:spPr/>
        <p:txBody>
          <a:body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87"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88"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89" name="PlaceHolder 3"/>
          <p:cNvSpPr>
            <a:spLocks noGrp="1"/>
          </p:cNvSpPr>
          <p:nvPr>
            <p:ph/>
          </p:nvPr>
        </p:nvSpPr>
        <p:spPr>
          <a:xfrm>
            <a:off x="515268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90" name="PlaceHolder 4"/>
          <p:cNvSpPr>
            <a:spLocks noGrp="1"/>
          </p:cNvSpPr>
          <p:nvPr>
            <p:ph/>
          </p:nvPr>
        </p:nvSpPr>
        <p:spPr>
          <a:xfrm>
            <a:off x="50400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29"/>
          </p:nvPr>
        </p:nvSpPr>
        <p:spPr/>
        <p:txBody>
          <a:bodyPr/>
          <a:lstStyle/>
          <a:p>
            <a:r>
              <a:t>Footer</a:t>
            </a:r>
          </a:p>
        </p:txBody>
      </p:sp>
      <p:sp>
        <p:nvSpPr>
          <p:cNvPr id="7" name="PlaceHolder 6"/>
          <p:cNvSpPr>
            <a:spLocks noGrp="1"/>
          </p:cNvSpPr>
          <p:nvPr>
            <p:ph type="sldNum" idx="30"/>
          </p:nvPr>
        </p:nvSpPr>
        <p:spPr/>
        <p:txBody>
          <a:bodyPr/>
          <a:lstStyle/>
          <a:p>
            <a:fld id="{06FDBC08-EDDA-45F3-87E7-D0BDBB7CA9B2}" type="slidenum">
              <a:t>‹N°›</a:t>
            </a:fld>
            <a:endParaRPr/>
          </a:p>
        </p:txBody>
      </p:sp>
      <p:sp>
        <p:nvSpPr>
          <p:cNvPr id="8" name="PlaceHolder 7"/>
          <p:cNvSpPr>
            <a:spLocks noGrp="1"/>
          </p:cNvSpPr>
          <p:nvPr>
            <p:ph type="dt" idx="28"/>
          </p:nvPr>
        </p:nvSpPr>
        <p:spPr/>
        <p:txBody>
          <a:body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91"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92" name="PlaceHolder 2"/>
          <p:cNvSpPr>
            <a:spLocks noGrp="1"/>
          </p:cNvSpPr>
          <p:nvPr>
            <p:ph/>
          </p:nvPr>
        </p:nvSpPr>
        <p:spPr>
          <a:xfrm>
            <a:off x="50400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93"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94" name="PlaceHolder 4"/>
          <p:cNvSpPr>
            <a:spLocks noGrp="1"/>
          </p:cNvSpPr>
          <p:nvPr>
            <p:ph/>
          </p:nvPr>
        </p:nvSpPr>
        <p:spPr>
          <a:xfrm>
            <a:off x="515268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29"/>
          </p:nvPr>
        </p:nvSpPr>
        <p:spPr/>
        <p:txBody>
          <a:bodyPr/>
          <a:lstStyle/>
          <a:p>
            <a:r>
              <a:t>Footer</a:t>
            </a:r>
          </a:p>
        </p:txBody>
      </p:sp>
      <p:sp>
        <p:nvSpPr>
          <p:cNvPr id="7" name="PlaceHolder 6"/>
          <p:cNvSpPr>
            <a:spLocks noGrp="1"/>
          </p:cNvSpPr>
          <p:nvPr>
            <p:ph type="sldNum" idx="30"/>
          </p:nvPr>
        </p:nvSpPr>
        <p:spPr/>
        <p:txBody>
          <a:bodyPr/>
          <a:lstStyle/>
          <a:p>
            <a:fld id="{CD5730D5-4BF2-41CD-B39C-175AF1BC0790}" type="slidenum">
              <a:t>‹N°›</a:t>
            </a:fld>
            <a:endParaRPr/>
          </a:p>
        </p:txBody>
      </p:sp>
      <p:sp>
        <p:nvSpPr>
          <p:cNvPr id="8" name="PlaceHolder 7"/>
          <p:cNvSpPr>
            <a:spLocks noGrp="1"/>
          </p:cNvSpPr>
          <p:nvPr>
            <p:ph type="dt" idx="28"/>
          </p:nvPr>
        </p:nvSpPr>
        <p:spPr/>
        <p:txBody>
          <a:body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95"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96"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97"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98" name="PlaceHolder 4"/>
          <p:cNvSpPr>
            <a:spLocks noGrp="1"/>
          </p:cNvSpPr>
          <p:nvPr>
            <p:ph/>
          </p:nvPr>
        </p:nvSpPr>
        <p:spPr>
          <a:xfrm>
            <a:off x="504000" y="405864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29"/>
          </p:nvPr>
        </p:nvSpPr>
        <p:spPr/>
        <p:txBody>
          <a:bodyPr/>
          <a:lstStyle/>
          <a:p>
            <a:r>
              <a:t>Footer</a:t>
            </a:r>
          </a:p>
        </p:txBody>
      </p:sp>
      <p:sp>
        <p:nvSpPr>
          <p:cNvPr id="7" name="PlaceHolder 6"/>
          <p:cNvSpPr>
            <a:spLocks noGrp="1"/>
          </p:cNvSpPr>
          <p:nvPr>
            <p:ph type="sldNum" idx="30"/>
          </p:nvPr>
        </p:nvSpPr>
        <p:spPr/>
        <p:txBody>
          <a:bodyPr/>
          <a:lstStyle/>
          <a:p>
            <a:fld id="{3F583B58-9751-45C8-A106-B1326B15BA77}" type="slidenum">
              <a:t>‹N°›</a:t>
            </a:fld>
            <a:endParaRPr/>
          </a:p>
        </p:txBody>
      </p:sp>
      <p:sp>
        <p:nvSpPr>
          <p:cNvPr id="8" name="PlaceHolder 7"/>
          <p:cNvSpPr>
            <a:spLocks noGrp="1"/>
          </p:cNvSpPr>
          <p:nvPr>
            <p:ph type="dt" idx="28"/>
          </p:nvPr>
        </p:nvSpPr>
        <p:spPr/>
        <p:txBody>
          <a:body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99"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400" name="PlaceHolder 2"/>
          <p:cNvSpPr>
            <a:spLocks noGrp="1"/>
          </p:cNvSpPr>
          <p:nvPr>
            <p:ph/>
          </p:nvPr>
        </p:nvSpPr>
        <p:spPr>
          <a:xfrm>
            <a:off x="504000" y="176868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01" name="PlaceHolder 3"/>
          <p:cNvSpPr>
            <a:spLocks noGrp="1"/>
          </p:cNvSpPr>
          <p:nvPr>
            <p:ph/>
          </p:nvPr>
        </p:nvSpPr>
        <p:spPr>
          <a:xfrm>
            <a:off x="504000" y="405864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5" name="PlaceHolder 4"/>
          <p:cNvSpPr>
            <a:spLocks noGrp="1"/>
          </p:cNvSpPr>
          <p:nvPr>
            <p:ph type="ftr" idx="29"/>
          </p:nvPr>
        </p:nvSpPr>
        <p:spPr/>
        <p:txBody>
          <a:bodyPr/>
          <a:lstStyle/>
          <a:p>
            <a:r>
              <a:t>Footer</a:t>
            </a:r>
          </a:p>
        </p:txBody>
      </p:sp>
      <p:sp>
        <p:nvSpPr>
          <p:cNvPr id="6" name="PlaceHolder 5"/>
          <p:cNvSpPr>
            <a:spLocks noGrp="1"/>
          </p:cNvSpPr>
          <p:nvPr>
            <p:ph type="sldNum" idx="30"/>
          </p:nvPr>
        </p:nvSpPr>
        <p:spPr/>
        <p:txBody>
          <a:bodyPr/>
          <a:lstStyle/>
          <a:p>
            <a:fld id="{5D482FD5-80B3-40D4-90BE-ABCCC67B8CF4}" type="slidenum">
              <a:t>‹N°›</a:t>
            </a:fld>
            <a:endParaRPr/>
          </a:p>
        </p:txBody>
      </p:sp>
      <p:sp>
        <p:nvSpPr>
          <p:cNvPr id="7" name="PlaceHolder 6"/>
          <p:cNvSpPr>
            <a:spLocks noGrp="1"/>
          </p:cNvSpPr>
          <p:nvPr>
            <p:ph type="dt" idx="28"/>
          </p:nvPr>
        </p:nvSpPr>
        <p:spPr/>
        <p:txBody>
          <a:body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02"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403"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04"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05" name="PlaceHolder 4"/>
          <p:cNvSpPr>
            <a:spLocks noGrp="1"/>
          </p:cNvSpPr>
          <p:nvPr>
            <p:ph/>
          </p:nvPr>
        </p:nvSpPr>
        <p:spPr>
          <a:xfrm>
            <a:off x="50400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06" name="PlaceHolder 5"/>
          <p:cNvSpPr>
            <a:spLocks noGrp="1"/>
          </p:cNvSpPr>
          <p:nvPr>
            <p:ph/>
          </p:nvPr>
        </p:nvSpPr>
        <p:spPr>
          <a:xfrm>
            <a:off x="515268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7" name="PlaceHolder 6"/>
          <p:cNvSpPr>
            <a:spLocks noGrp="1"/>
          </p:cNvSpPr>
          <p:nvPr>
            <p:ph type="ftr" idx="29"/>
          </p:nvPr>
        </p:nvSpPr>
        <p:spPr/>
        <p:txBody>
          <a:bodyPr/>
          <a:lstStyle/>
          <a:p>
            <a:r>
              <a:t>Footer</a:t>
            </a:r>
          </a:p>
        </p:txBody>
      </p:sp>
      <p:sp>
        <p:nvSpPr>
          <p:cNvPr id="8" name="PlaceHolder 7"/>
          <p:cNvSpPr>
            <a:spLocks noGrp="1"/>
          </p:cNvSpPr>
          <p:nvPr>
            <p:ph type="sldNum" idx="30"/>
          </p:nvPr>
        </p:nvSpPr>
        <p:spPr/>
        <p:txBody>
          <a:bodyPr/>
          <a:lstStyle/>
          <a:p>
            <a:fld id="{AD12BC7A-AB9A-484C-8A4D-E8FD055B4058}" type="slidenum">
              <a:t>‹N°›</a:t>
            </a:fld>
            <a:endParaRPr/>
          </a:p>
        </p:txBody>
      </p:sp>
      <p:sp>
        <p:nvSpPr>
          <p:cNvPr id="9" name="PlaceHolder 8"/>
          <p:cNvSpPr>
            <a:spLocks noGrp="1"/>
          </p:cNvSpPr>
          <p:nvPr>
            <p:ph type="dt" idx="28"/>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5" name="PlaceHolder 2"/>
          <p:cNvSpPr>
            <a:spLocks noGrp="1"/>
          </p:cNvSpPr>
          <p:nvPr>
            <p:ph/>
          </p:nvPr>
        </p:nvSpPr>
        <p:spPr>
          <a:xfrm>
            <a:off x="50400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6" name="PlaceHolder 3"/>
          <p:cNvSpPr>
            <a:spLocks noGrp="1"/>
          </p:cNvSpPr>
          <p:nvPr>
            <p:ph/>
          </p:nvPr>
        </p:nvSpPr>
        <p:spPr>
          <a:xfrm>
            <a:off x="357156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7" name="PlaceHolder 4"/>
          <p:cNvSpPr>
            <a:spLocks noGrp="1"/>
          </p:cNvSpPr>
          <p:nvPr>
            <p:ph/>
          </p:nvPr>
        </p:nvSpPr>
        <p:spPr>
          <a:xfrm>
            <a:off x="663912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8" name="PlaceHolder 5"/>
          <p:cNvSpPr>
            <a:spLocks noGrp="1"/>
          </p:cNvSpPr>
          <p:nvPr>
            <p:ph/>
          </p:nvPr>
        </p:nvSpPr>
        <p:spPr>
          <a:xfrm>
            <a:off x="50400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9" name="PlaceHolder 6"/>
          <p:cNvSpPr>
            <a:spLocks noGrp="1"/>
          </p:cNvSpPr>
          <p:nvPr>
            <p:ph/>
          </p:nvPr>
        </p:nvSpPr>
        <p:spPr>
          <a:xfrm>
            <a:off x="357156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0" name="PlaceHolder 7"/>
          <p:cNvSpPr>
            <a:spLocks noGrp="1"/>
          </p:cNvSpPr>
          <p:nvPr>
            <p:ph/>
          </p:nvPr>
        </p:nvSpPr>
        <p:spPr>
          <a:xfrm>
            <a:off x="663912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4E8E3581-A60A-4CB1-9AAD-CF2A1BF735B0}" type="slidenum">
              <a:t>‹N°›</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07"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408" name="PlaceHolder 2"/>
          <p:cNvSpPr>
            <a:spLocks noGrp="1"/>
          </p:cNvSpPr>
          <p:nvPr>
            <p:ph/>
          </p:nvPr>
        </p:nvSpPr>
        <p:spPr>
          <a:xfrm>
            <a:off x="50400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09" name="PlaceHolder 3"/>
          <p:cNvSpPr>
            <a:spLocks noGrp="1"/>
          </p:cNvSpPr>
          <p:nvPr>
            <p:ph/>
          </p:nvPr>
        </p:nvSpPr>
        <p:spPr>
          <a:xfrm>
            <a:off x="357156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10" name="PlaceHolder 4"/>
          <p:cNvSpPr>
            <a:spLocks noGrp="1"/>
          </p:cNvSpPr>
          <p:nvPr>
            <p:ph/>
          </p:nvPr>
        </p:nvSpPr>
        <p:spPr>
          <a:xfrm>
            <a:off x="663912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11" name="PlaceHolder 5"/>
          <p:cNvSpPr>
            <a:spLocks noGrp="1"/>
          </p:cNvSpPr>
          <p:nvPr>
            <p:ph/>
          </p:nvPr>
        </p:nvSpPr>
        <p:spPr>
          <a:xfrm>
            <a:off x="50400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12" name="PlaceHolder 6"/>
          <p:cNvSpPr>
            <a:spLocks noGrp="1"/>
          </p:cNvSpPr>
          <p:nvPr>
            <p:ph/>
          </p:nvPr>
        </p:nvSpPr>
        <p:spPr>
          <a:xfrm>
            <a:off x="357156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13" name="PlaceHolder 7"/>
          <p:cNvSpPr>
            <a:spLocks noGrp="1"/>
          </p:cNvSpPr>
          <p:nvPr>
            <p:ph/>
          </p:nvPr>
        </p:nvSpPr>
        <p:spPr>
          <a:xfrm>
            <a:off x="663912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9" name="PlaceHolder 8"/>
          <p:cNvSpPr>
            <a:spLocks noGrp="1"/>
          </p:cNvSpPr>
          <p:nvPr>
            <p:ph type="ftr" idx="29"/>
          </p:nvPr>
        </p:nvSpPr>
        <p:spPr/>
        <p:txBody>
          <a:bodyPr/>
          <a:lstStyle/>
          <a:p>
            <a:r>
              <a:t>Footer</a:t>
            </a:r>
          </a:p>
        </p:txBody>
      </p:sp>
      <p:sp>
        <p:nvSpPr>
          <p:cNvPr id="10" name="PlaceHolder 9"/>
          <p:cNvSpPr>
            <a:spLocks noGrp="1"/>
          </p:cNvSpPr>
          <p:nvPr>
            <p:ph type="sldNum" idx="30"/>
          </p:nvPr>
        </p:nvSpPr>
        <p:spPr/>
        <p:txBody>
          <a:bodyPr/>
          <a:lstStyle/>
          <a:p>
            <a:fld id="{B2B7E273-16FD-4238-8470-6592CB3C22DB}" type="slidenum">
              <a:t>‹N°›</a:t>
            </a:fld>
            <a:endParaRPr/>
          </a:p>
        </p:txBody>
      </p:sp>
      <p:sp>
        <p:nvSpPr>
          <p:cNvPr id="11" name="PlaceHolder 10"/>
          <p:cNvSpPr>
            <a:spLocks noGrp="1"/>
          </p:cNvSpPr>
          <p:nvPr>
            <p:ph type="dt" idx="28"/>
          </p:nvPr>
        </p:nvSpPr>
        <p:spPr/>
        <p:txBody>
          <a:body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32"/>
          </p:nvPr>
        </p:nvSpPr>
        <p:spPr/>
        <p:txBody>
          <a:bodyPr/>
          <a:lstStyle/>
          <a:p>
            <a:r>
              <a:t>Footer</a:t>
            </a:r>
          </a:p>
        </p:txBody>
      </p:sp>
      <p:sp>
        <p:nvSpPr>
          <p:cNvPr id="3" name="PlaceHolder 2"/>
          <p:cNvSpPr>
            <a:spLocks noGrp="1"/>
          </p:cNvSpPr>
          <p:nvPr>
            <p:ph type="sldNum" idx="33"/>
          </p:nvPr>
        </p:nvSpPr>
        <p:spPr/>
        <p:txBody>
          <a:bodyPr/>
          <a:lstStyle/>
          <a:p>
            <a:fld id="{9931C943-67ED-4291-A8C1-BD14F52972A7}" type="slidenum">
              <a:t>‹N°›</a:t>
            </a:fld>
            <a:endParaRPr/>
          </a:p>
        </p:txBody>
      </p:sp>
      <p:sp>
        <p:nvSpPr>
          <p:cNvPr id="4" name="PlaceHolder 3"/>
          <p:cNvSpPr>
            <a:spLocks noGrp="1"/>
          </p:cNvSpPr>
          <p:nvPr>
            <p:ph type="dt" idx="31"/>
          </p:nvPr>
        </p:nvSpPr>
        <p:spPr/>
        <p:txBody>
          <a:body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19"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420" name="PlaceHolder 2"/>
          <p:cNvSpPr>
            <a:spLocks noGrp="1"/>
          </p:cNvSpPr>
          <p:nvPr>
            <p:ph type="subTitle"/>
          </p:nvPr>
        </p:nvSpPr>
        <p:spPr>
          <a:xfrm>
            <a:off x="504000" y="1768680"/>
            <a:ext cx="9072000" cy="4384080"/>
          </a:xfrm>
          <a:prstGeom prst="rect">
            <a:avLst/>
          </a:prstGeom>
          <a:noFill/>
          <a:ln w="12600">
            <a:noFill/>
          </a:ln>
        </p:spPr>
        <p:txBody>
          <a:bodyPr lIns="0" tIns="0" rIns="0" bIns="0" anchor="ctr">
            <a:noAutofit/>
          </a:bodyPr>
          <a:lstStyle/>
          <a:p>
            <a:pPr indent="0" algn="ctr">
              <a:buNone/>
            </a:pPr>
            <a:endParaRPr lang="fr-FR" sz="3200" b="0" strike="noStrike" spc="-1">
              <a:solidFill>
                <a:srgbClr val="000000"/>
              </a:solidFill>
              <a:latin typeface="Arial"/>
            </a:endParaRPr>
          </a:p>
        </p:txBody>
      </p:sp>
      <p:sp>
        <p:nvSpPr>
          <p:cNvPr id="4" name="PlaceHolder 3"/>
          <p:cNvSpPr>
            <a:spLocks noGrp="1"/>
          </p:cNvSpPr>
          <p:nvPr>
            <p:ph type="ftr" idx="32"/>
          </p:nvPr>
        </p:nvSpPr>
        <p:spPr/>
        <p:txBody>
          <a:bodyPr/>
          <a:lstStyle/>
          <a:p>
            <a:r>
              <a:t>Footer</a:t>
            </a:r>
          </a:p>
        </p:txBody>
      </p:sp>
      <p:sp>
        <p:nvSpPr>
          <p:cNvPr id="5" name="PlaceHolder 4"/>
          <p:cNvSpPr>
            <a:spLocks noGrp="1"/>
          </p:cNvSpPr>
          <p:nvPr>
            <p:ph type="sldNum" idx="33"/>
          </p:nvPr>
        </p:nvSpPr>
        <p:spPr/>
        <p:txBody>
          <a:bodyPr/>
          <a:lstStyle/>
          <a:p>
            <a:fld id="{67925319-DEDD-4E51-9039-A12FEFF5E8D5}" type="slidenum">
              <a:t>‹N°›</a:t>
            </a:fld>
            <a:endParaRPr/>
          </a:p>
        </p:txBody>
      </p:sp>
      <p:sp>
        <p:nvSpPr>
          <p:cNvPr id="6" name="PlaceHolder 5"/>
          <p:cNvSpPr>
            <a:spLocks noGrp="1"/>
          </p:cNvSpPr>
          <p:nvPr>
            <p:ph type="dt" idx="31"/>
          </p:nvPr>
        </p:nvSpPr>
        <p:spPr/>
        <p:txBody>
          <a:body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1"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422" name="PlaceHolder 2"/>
          <p:cNvSpPr>
            <a:spLocks noGrp="1"/>
          </p:cNvSpPr>
          <p:nvPr>
            <p:ph/>
          </p:nvPr>
        </p:nvSpPr>
        <p:spPr>
          <a:xfrm>
            <a:off x="504000" y="1768680"/>
            <a:ext cx="907200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 name="PlaceHolder 3"/>
          <p:cNvSpPr>
            <a:spLocks noGrp="1"/>
          </p:cNvSpPr>
          <p:nvPr>
            <p:ph type="ftr" idx="32"/>
          </p:nvPr>
        </p:nvSpPr>
        <p:spPr/>
        <p:txBody>
          <a:bodyPr/>
          <a:lstStyle/>
          <a:p>
            <a:r>
              <a:t>Footer</a:t>
            </a:r>
          </a:p>
        </p:txBody>
      </p:sp>
      <p:sp>
        <p:nvSpPr>
          <p:cNvPr id="5" name="PlaceHolder 4"/>
          <p:cNvSpPr>
            <a:spLocks noGrp="1"/>
          </p:cNvSpPr>
          <p:nvPr>
            <p:ph type="sldNum" idx="33"/>
          </p:nvPr>
        </p:nvSpPr>
        <p:spPr/>
        <p:txBody>
          <a:bodyPr/>
          <a:lstStyle/>
          <a:p>
            <a:fld id="{5C535DF2-8D84-4DA5-9D24-2B0C03944BA6}" type="slidenum">
              <a:t>‹N°›</a:t>
            </a:fld>
            <a:endParaRPr/>
          </a:p>
        </p:txBody>
      </p:sp>
      <p:sp>
        <p:nvSpPr>
          <p:cNvPr id="6" name="PlaceHolder 5"/>
          <p:cNvSpPr>
            <a:spLocks noGrp="1"/>
          </p:cNvSpPr>
          <p:nvPr>
            <p:ph type="dt" idx="31"/>
          </p:nvPr>
        </p:nvSpPr>
        <p:spPr/>
        <p:txBody>
          <a:body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23"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424" name="PlaceHolder 2"/>
          <p:cNvSpPr>
            <a:spLocks noGrp="1"/>
          </p:cNvSpPr>
          <p:nvPr>
            <p:ph/>
          </p:nvPr>
        </p:nvSpPr>
        <p:spPr>
          <a:xfrm>
            <a:off x="50400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25" name="PlaceHolder 3"/>
          <p:cNvSpPr>
            <a:spLocks noGrp="1"/>
          </p:cNvSpPr>
          <p:nvPr>
            <p:ph/>
          </p:nvPr>
        </p:nvSpPr>
        <p:spPr>
          <a:xfrm>
            <a:off x="515268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5" name="PlaceHolder 4"/>
          <p:cNvSpPr>
            <a:spLocks noGrp="1"/>
          </p:cNvSpPr>
          <p:nvPr>
            <p:ph type="ftr" idx="32"/>
          </p:nvPr>
        </p:nvSpPr>
        <p:spPr/>
        <p:txBody>
          <a:bodyPr/>
          <a:lstStyle/>
          <a:p>
            <a:r>
              <a:t>Footer</a:t>
            </a:r>
          </a:p>
        </p:txBody>
      </p:sp>
      <p:sp>
        <p:nvSpPr>
          <p:cNvPr id="6" name="PlaceHolder 5"/>
          <p:cNvSpPr>
            <a:spLocks noGrp="1"/>
          </p:cNvSpPr>
          <p:nvPr>
            <p:ph type="sldNum" idx="33"/>
          </p:nvPr>
        </p:nvSpPr>
        <p:spPr/>
        <p:txBody>
          <a:bodyPr/>
          <a:lstStyle/>
          <a:p>
            <a:fld id="{7BF72BCB-30C2-4ACA-AF62-0633B6E61E14}" type="slidenum">
              <a:t>‹N°›</a:t>
            </a:fld>
            <a:endParaRPr/>
          </a:p>
        </p:txBody>
      </p:sp>
      <p:sp>
        <p:nvSpPr>
          <p:cNvPr id="7" name="PlaceHolder 6"/>
          <p:cNvSpPr>
            <a:spLocks noGrp="1"/>
          </p:cNvSpPr>
          <p:nvPr>
            <p:ph type="dt" idx="31"/>
          </p:nvPr>
        </p:nvSpPr>
        <p:spPr/>
        <p:txBody>
          <a:body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26"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 name="PlaceHolder 2"/>
          <p:cNvSpPr>
            <a:spLocks noGrp="1"/>
          </p:cNvSpPr>
          <p:nvPr>
            <p:ph type="ftr" idx="32"/>
          </p:nvPr>
        </p:nvSpPr>
        <p:spPr/>
        <p:txBody>
          <a:bodyPr/>
          <a:lstStyle/>
          <a:p>
            <a:r>
              <a:t>Footer</a:t>
            </a:r>
          </a:p>
        </p:txBody>
      </p:sp>
      <p:sp>
        <p:nvSpPr>
          <p:cNvPr id="4" name="PlaceHolder 3"/>
          <p:cNvSpPr>
            <a:spLocks noGrp="1"/>
          </p:cNvSpPr>
          <p:nvPr>
            <p:ph type="sldNum" idx="33"/>
          </p:nvPr>
        </p:nvSpPr>
        <p:spPr/>
        <p:txBody>
          <a:bodyPr/>
          <a:lstStyle/>
          <a:p>
            <a:fld id="{9CDF43EC-F674-4688-84F6-AAA9A4769F32}" type="slidenum">
              <a:t>‹N°›</a:t>
            </a:fld>
            <a:endParaRPr/>
          </a:p>
        </p:txBody>
      </p:sp>
      <p:sp>
        <p:nvSpPr>
          <p:cNvPr id="5" name="PlaceHolder 4"/>
          <p:cNvSpPr>
            <a:spLocks noGrp="1"/>
          </p:cNvSpPr>
          <p:nvPr>
            <p:ph type="dt" idx="31"/>
          </p:nvPr>
        </p:nvSpPr>
        <p:spPr/>
        <p:txBody>
          <a:body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27" name="PlaceHolder 1"/>
          <p:cNvSpPr>
            <a:spLocks noGrp="1"/>
          </p:cNvSpPr>
          <p:nvPr>
            <p:ph type="subTitle"/>
          </p:nvPr>
        </p:nvSpPr>
        <p:spPr>
          <a:xfrm>
            <a:off x="504000" y="301320"/>
            <a:ext cx="9072000" cy="5850360"/>
          </a:xfrm>
          <a:prstGeom prst="rect">
            <a:avLst/>
          </a:prstGeom>
          <a:noFill/>
          <a:ln w="12600">
            <a:noFill/>
          </a:ln>
        </p:spPr>
        <p:txBody>
          <a:bodyPr lIns="0" tIns="0" rIns="0" bIns="0" anchor="ctr">
            <a:noAutofit/>
          </a:bodyPr>
          <a:lstStyle/>
          <a:p>
            <a:pPr algn="ctr"/>
            <a:endParaRPr lang="fr-FR" sz="3200" b="0" strike="noStrike" spc="-1">
              <a:solidFill>
                <a:srgbClr val="000000"/>
              </a:solidFill>
              <a:latin typeface="Arial"/>
            </a:endParaRPr>
          </a:p>
        </p:txBody>
      </p:sp>
      <p:sp>
        <p:nvSpPr>
          <p:cNvPr id="3" name="PlaceHolder 2"/>
          <p:cNvSpPr>
            <a:spLocks noGrp="1"/>
          </p:cNvSpPr>
          <p:nvPr>
            <p:ph type="ftr" idx="32"/>
          </p:nvPr>
        </p:nvSpPr>
        <p:spPr/>
        <p:txBody>
          <a:bodyPr/>
          <a:lstStyle/>
          <a:p>
            <a:r>
              <a:t>Footer</a:t>
            </a:r>
          </a:p>
        </p:txBody>
      </p:sp>
      <p:sp>
        <p:nvSpPr>
          <p:cNvPr id="4" name="PlaceHolder 3"/>
          <p:cNvSpPr>
            <a:spLocks noGrp="1"/>
          </p:cNvSpPr>
          <p:nvPr>
            <p:ph type="sldNum" idx="33"/>
          </p:nvPr>
        </p:nvSpPr>
        <p:spPr/>
        <p:txBody>
          <a:bodyPr/>
          <a:lstStyle/>
          <a:p>
            <a:fld id="{D4DD30EC-F945-4E44-B991-5DCFA723881D}" type="slidenum">
              <a:t>‹N°›</a:t>
            </a:fld>
            <a:endParaRPr/>
          </a:p>
        </p:txBody>
      </p:sp>
      <p:sp>
        <p:nvSpPr>
          <p:cNvPr id="5" name="PlaceHolder 4"/>
          <p:cNvSpPr>
            <a:spLocks noGrp="1"/>
          </p:cNvSpPr>
          <p:nvPr>
            <p:ph type="dt" idx="31"/>
          </p:nvPr>
        </p:nvSpPr>
        <p:spPr/>
        <p:txBody>
          <a:body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28"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429"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30" name="PlaceHolder 3"/>
          <p:cNvSpPr>
            <a:spLocks noGrp="1"/>
          </p:cNvSpPr>
          <p:nvPr>
            <p:ph/>
          </p:nvPr>
        </p:nvSpPr>
        <p:spPr>
          <a:xfrm>
            <a:off x="515268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31" name="PlaceHolder 4"/>
          <p:cNvSpPr>
            <a:spLocks noGrp="1"/>
          </p:cNvSpPr>
          <p:nvPr>
            <p:ph/>
          </p:nvPr>
        </p:nvSpPr>
        <p:spPr>
          <a:xfrm>
            <a:off x="50400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32"/>
          </p:nvPr>
        </p:nvSpPr>
        <p:spPr/>
        <p:txBody>
          <a:bodyPr/>
          <a:lstStyle/>
          <a:p>
            <a:r>
              <a:t>Footer</a:t>
            </a:r>
          </a:p>
        </p:txBody>
      </p:sp>
      <p:sp>
        <p:nvSpPr>
          <p:cNvPr id="7" name="PlaceHolder 6"/>
          <p:cNvSpPr>
            <a:spLocks noGrp="1"/>
          </p:cNvSpPr>
          <p:nvPr>
            <p:ph type="sldNum" idx="33"/>
          </p:nvPr>
        </p:nvSpPr>
        <p:spPr/>
        <p:txBody>
          <a:bodyPr/>
          <a:lstStyle/>
          <a:p>
            <a:fld id="{8FE5642F-ADF2-4936-825E-4599587732CD}" type="slidenum">
              <a:t>‹N°›</a:t>
            </a:fld>
            <a:endParaRPr/>
          </a:p>
        </p:txBody>
      </p:sp>
      <p:sp>
        <p:nvSpPr>
          <p:cNvPr id="8" name="PlaceHolder 7"/>
          <p:cNvSpPr>
            <a:spLocks noGrp="1"/>
          </p:cNvSpPr>
          <p:nvPr>
            <p:ph type="dt" idx="31"/>
          </p:nvPr>
        </p:nvSpPr>
        <p:spPr/>
        <p:txBody>
          <a:body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32"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433" name="PlaceHolder 2"/>
          <p:cNvSpPr>
            <a:spLocks noGrp="1"/>
          </p:cNvSpPr>
          <p:nvPr>
            <p:ph/>
          </p:nvPr>
        </p:nvSpPr>
        <p:spPr>
          <a:xfrm>
            <a:off x="50400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34"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35" name="PlaceHolder 4"/>
          <p:cNvSpPr>
            <a:spLocks noGrp="1"/>
          </p:cNvSpPr>
          <p:nvPr>
            <p:ph/>
          </p:nvPr>
        </p:nvSpPr>
        <p:spPr>
          <a:xfrm>
            <a:off x="515268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32"/>
          </p:nvPr>
        </p:nvSpPr>
        <p:spPr/>
        <p:txBody>
          <a:bodyPr/>
          <a:lstStyle/>
          <a:p>
            <a:r>
              <a:t>Footer</a:t>
            </a:r>
          </a:p>
        </p:txBody>
      </p:sp>
      <p:sp>
        <p:nvSpPr>
          <p:cNvPr id="7" name="PlaceHolder 6"/>
          <p:cNvSpPr>
            <a:spLocks noGrp="1"/>
          </p:cNvSpPr>
          <p:nvPr>
            <p:ph type="sldNum" idx="33"/>
          </p:nvPr>
        </p:nvSpPr>
        <p:spPr/>
        <p:txBody>
          <a:bodyPr/>
          <a:lstStyle/>
          <a:p>
            <a:fld id="{9F071F89-9C84-4FD6-81B8-585E264280D8}" type="slidenum">
              <a:t>‹N°›</a:t>
            </a:fld>
            <a:endParaRPr/>
          </a:p>
        </p:txBody>
      </p:sp>
      <p:sp>
        <p:nvSpPr>
          <p:cNvPr id="8" name="PlaceHolder 7"/>
          <p:cNvSpPr>
            <a:spLocks noGrp="1"/>
          </p:cNvSpPr>
          <p:nvPr>
            <p:ph type="dt" idx="31"/>
          </p:nvPr>
        </p:nvSpPr>
        <p:spPr/>
        <p:txBody>
          <a:body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36"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437"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38"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39" name="PlaceHolder 4"/>
          <p:cNvSpPr>
            <a:spLocks noGrp="1"/>
          </p:cNvSpPr>
          <p:nvPr>
            <p:ph/>
          </p:nvPr>
        </p:nvSpPr>
        <p:spPr>
          <a:xfrm>
            <a:off x="504000" y="405864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32"/>
          </p:nvPr>
        </p:nvSpPr>
        <p:spPr/>
        <p:txBody>
          <a:bodyPr/>
          <a:lstStyle/>
          <a:p>
            <a:r>
              <a:t>Footer</a:t>
            </a:r>
          </a:p>
        </p:txBody>
      </p:sp>
      <p:sp>
        <p:nvSpPr>
          <p:cNvPr id="7" name="PlaceHolder 6"/>
          <p:cNvSpPr>
            <a:spLocks noGrp="1"/>
          </p:cNvSpPr>
          <p:nvPr>
            <p:ph type="sldNum" idx="33"/>
          </p:nvPr>
        </p:nvSpPr>
        <p:spPr/>
        <p:txBody>
          <a:bodyPr/>
          <a:lstStyle/>
          <a:p>
            <a:fld id="{ABB91B3B-9F25-427E-9479-37B1383E5A56}" type="slidenum">
              <a:t>‹N°›</a:t>
            </a:fld>
            <a:endParaRPr/>
          </a:p>
        </p:txBody>
      </p:sp>
      <p:sp>
        <p:nvSpPr>
          <p:cNvPr id="8" name="PlaceHolder 7"/>
          <p:cNvSpPr>
            <a:spLocks noGrp="1"/>
          </p:cNvSpPr>
          <p:nvPr>
            <p:ph type="dt" idx="31"/>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DB6BC888-6C8A-49DB-BF93-FBDDC82FC5DF}" type="slidenum">
              <a:t>‹N°›</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40"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441" name="PlaceHolder 2"/>
          <p:cNvSpPr>
            <a:spLocks noGrp="1"/>
          </p:cNvSpPr>
          <p:nvPr>
            <p:ph/>
          </p:nvPr>
        </p:nvSpPr>
        <p:spPr>
          <a:xfrm>
            <a:off x="504000" y="176868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42" name="PlaceHolder 3"/>
          <p:cNvSpPr>
            <a:spLocks noGrp="1"/>
          </p:cNvSpPr>
          <p:nvPr>
            <p:ph/>
          </p:nvPr>
        </p:nvSpPr>
        <p:spPr>
          <a:xfrm>
            <a:off x="504000" y="405864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5" name="PlaceHolder 4"/>
          <p:cNvSpPr>
            <a:spLocks noGrp="1"/>
          </p:cNvSpPr>
          <p:nvPr>
            <p:ph type="ftr" idx="32"/>
          </p:nvPr>
        </p:nvSpPr>
        <p:spPr/>
        <p:txBody>
          <a:bodyPr/>
          <a:lstStyle/>
          <a:p>
            <a:r>
              <a:t>Footer</a:t>
            </a:r>
          </a:p>
        </p:txBody>
      </p:sp>
      <p:sp>
        <p:nvSpPr>
          <p:cNvPr id="6" name="PlaceHolder 5"/>
          <p:cNvSpPr>
            <a:spLocks noGrp="1"/>
          </p:cNvSpPr>
          <p:nvPr>
            <p:ph type="sldNum" idx="33"/>
          </p:nvPr>
        </p:nvSpPr>
        <p:spPr/>
        <p:txBody>
          <a:bodyPr/>
          <a:lstStyle/>
          <a:p>
            <a:fld id="{126FF11C-78C1-4D09-9989-C698EE7E0A22}" type="slidenum">
              <a:t>‹N°›</a:t>
            </a:fld>
            <a:endParaRPr/>
          </a:p>
        </p:txBody>
      </p:sp>
      <p:sp>
        <p:nvSpPr>
          <p:cNvPr id="7" name="PlaceHolder 6"/>
          <p:cNvSpPr>
            <a:spLocks noGrp="1"/>
          </p:cNvSpPr>
          <p:nvPr>
            <p:ph type="dt" idx="31"/>
          </p:nvPr>
        </p:nvSpPr>
        <p:spPr/>
        <p:txBody>
          <a:body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43"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444"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45"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46" name="PlaceHolder 4"/>
          <p:cNvSpPr>
            <a:spLocks noGrp="1"/>
          </p:cNvSpPr>
          <p:nvPr>
            <p:ph/>
          </p:nvPr>
        </p:nvSpPr>
        <p:spPr>
          <a:xfrm>
            <a:off x="50400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47" name="PlaceHolder 5"/>
          <p:cNvSpPr>
            <a:spLocks noGrp="1"/>
          </p:cNvSpPr>
          <p:nvPr>
            <p:ph/>
          </p:nvPr>
        </p:nvSpPr>
        <p:spPr>
          <a:xfrm>
            <a:off x="515268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7" name="PlaceHolder 6"/>
          <p:cNvSpPr>
            <a:spLocks noGrp="1"/>
          </p:cNvSpPr>
          <p:nvPr>
            <p:ph type="ftr" idx="32"/>
          </p:nvPr>
        </p:nvSpPr>
        <p:spPr/>
        <p:txBody>
          <a:bodyPr/>
          <a:lstStyle/>
          <a:p>
            <a:r>
              <a:t>Footer</a:t>
            </a:r>
          </a:p>
        </p:txBody>
      </p:sp>
      <p:sp>
        <p:nvSpPr>
          <p:cNvPr id="8" name="PlaceHolder 7"/>
          <p:cNvSpPr>
            <a:spLocks noGrp="1"/>
          </p:cNvSpPr>
          <p:nvPr>
            <p:ph type="sldNum" idx="33"/>
          </p:nvPr>
        </p:nvSpPr>
        <p:spPr/>
        <p:txBody>
          <a:bodyPr/>
          <a:lstStyle/>
          <a:p>
            <a:fld id="{E10F3F8D-E3BA-4192-A574-733CB493023E}" type="slidenum">
              <a:t>‹N°›</a:t>
            </a:fld>
            <a:endParaRPr/>
          </a:p>
        </p:txBody>
      </p:sp>
      <p:sp>
        <p:nvSpPr>
          <p:cNvPr id="9" name="PlaceHolder 8"/>
          <p:cNvSpPr>
            <a:spLocks noGrp="1"/>
          </p:cNvSpPr>
          <p:nvPr>
            <p:ph type="dt" idx="31"/>
          </p:nvPr>
        </p:nvSpPr>
        <p:spPr/>
        <p:txBody>
          <a:body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48"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449" name="PlaceHolder 2"/>
          <p:cNvSpPr>
            <a:spLocks noGrp="1"/>
          </p:cNvSpPr>
          <p:nvPr>
            <p:ph/>
          </p:nvPr>
        </p:nvSpPr>
        <p:spPr>
          <a:xfrm>
            <a:off x="50400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50" name="PlaceHolder 3"/>
          <p:cNvSpPr>
            <a:spLocks noGrp="1"/>
          </p:cNvSpPr>
          <p:nvPr>
            <p:ph/>
          </p:nvPr>
        </p:nvSpPr>
        <p:spPr>
          <a:xfrm>
            <a:off x="357156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51" name="PlaceHolder 4"/>
          <p:cNvSpPr>
            <a:spLocks noGrp="1"/>
          </p:cNvSpPr>
          <p:nvPr>
            <p:ph/>
          </p:nvPr>
        </p:nvSpPr>
        <p:spPr>
          <a:xfrm>
            <a:off x="663912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52" name="PlaceHolder 5"/>
          <p:cNvSpPr>
            <a:spLocks noGrp="1"/>
          </p:cNvSpPr>
          <p:nvPr>
            <p:ph/>
          </p:nvPr>
        </p:nvSpPr>
        <p:spPr>
          <a:xfrm>
            <a:off x="50400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53" name="PlaceHolder 6"/>
          <p:cNvSpPr>
            <a:spLocks noGrp="1"/>
          </p:cNvSpPr>
          <p:nvPr>
            <p:ph/>
          </p:nvPr>
        </p:nvSpPr>
        <p:spPr>
          <a:xfrm>
            <a:off x="357156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54" name="PlaceHolder 7"/>
          <p:cNvSpPr>
            <a:spLocks noGrp="1"/>
          </p:cNvSpPr>
          <p:nvPr>
            <p:ph/>
          </p:nvPr>
        </p:nvSpPr>
        <p:spPr>
          <a:xfrm>
            <a:off x="663912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9" name="PlaceHolder 8"/>
          <p:cNvSpPr>
            <a:spLocks noGrp="1"/>
          </p:cNvSpPr>
          <p:nvPr>
            <p:ph type="ftr" idx="32"/>
          </p:nvPr>
        </p:nvSpPr>
        <p:spPr/>
        <p:txBody>
          <a:bodyPr/>
          <a:lstStyle/>
          <a:p>
            <a:r>
              <a:t>Footer</a:t>
            </a:r>
          </a:p>
        </p:txBody>
      </p:sp>
      <p:sp>
        <p:nvSpPr>
          <p:cNvPr id="10" name="PlaceHolder 9"/>
          <p:cNvSpPr>
            <a:spLocks noGrp="1"/>
          </p:cNvSpPr>
          <p:nvPr>
            <p:ph type="sldNum" idx="33"/>
          </p:nvPr>
        </p:nvSpPr>
        <p:spPr/>
        <p:txBody>
          <a:bodyPr/>
          <a:lstStyle/>
          <a:p>
            <a:fld id="{AF2BE232-6C67-4F60-BEBB-612F5D2AD9F0}" type="slidenum">
              <a:t>‹N°›</a:t>
            </a:fld>
            <a:endParaRPr/>
          </a:p>
        </p:txBody>
      </p:sp>
      <p:sp>
        <p:nvSpPr>
          <p:cNvPr id="11" name="PlaceHolder 10"/>
          <p:cNvSpPr>
            <a:spLocks noGrp="1"/>
          </p:cNvSpPr>
          <p:nvPr>
            <p:ph type="dt" idx="31"/>
          </p:nvPr>
        </p:nvSpPr>
        <p:spPr/>
        <p:txBody>
          <a:body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35"/>
          </p:nvPr>
        </p:nvSpPr>
        <p:spPr/>
        <p:txBody>
          <a:bodyPr/>
          <a:lstStyle/>
          <a:p>
            <a:r>
              <a:t>Footer</a:t>
            </a:r>
          </a:p>
        </p:txBody>
      </p:sp>
      <p:sp>
        <p:nvSpPr>
          <p:cNvPr id="3" name="PlaceHolder 2"/>
          <p:cNvSpPr>
            <a:spLocks noGrp="1"/>
          </p:cNvSpPr>
          <p:nvPr>
            <p:ph type="sldNum" idx="36"/>
          </p:nvPr>
        </p:nvSpPr>
        <p:spPr/>
        <p:txBody>
          <a:bodyPr/>
          <a:lstStyle/>
          <a:p>
            <a:fld id="{BF5D7B7B-8DCB-43F2-82F3-34A120EC7841}" type="slidenum">
              <a:t>‹N°›</a:t>
            </a:fld>
            <a:endParaRPr/>
          </a:p>
        </p:txBody>
      </p:sp>
      <p:sp>
        <p:nvSpPr>
          <p:cNvPr id="4" name="PlaceHolder 3"/>
          <p:cNvSpPr>
            <a:spLocks noGrp="1"/>
          </p:cNvSpPr>
          <p:nvPr>
            <p:ph type="dt" idx="34"/>
          </p:nvPr>
        </p:nvSpPr>
        <p:spPr/>
        <p:txBody>
          <a:body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0"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461" name="PlaceHolder 2"/>
          <p:cNvSpPr>
            <a:spLocks noGrp="1"/>
          </p:cNvSpPr>
          <p:nvPr>
            <p:ph type="subTitle"/>
          </p:nvPr>
        </p:nvSpPr>
        <p:spPr>
          <a:xfrm>
            <a:off x="504000" y="1768680"/>
            <a:ext cx="9072000" cy="4384080"/>
          </a:xfrm>
          <a:prstGeom prst="rect">
            <a:avLst/>
          </a:prstGeom>
          <a:noFill/>
          <a:ln w="12600">
            <a:noFill/>
          </a:ln>
        </p:spPr>
        <p:txBody>
          <a:bodyPr lIns="0" tIns="0" rIns="0" bIns="0" anchor="ctr">
            <a:noAutofit/>
          </a:bodyPr>
          <a:lstStyle/>
          <a:p>
            <a:pPr indent="0" algn="ctr">
              <a:buNone/>
            </a:pPr>
            <a:endParaRPr lang="fr-FR" sz="3200" b="0" strike="noStrike" spc="-1">
              <a:solidFill>
                <a:srgbClr val="000000"/>
              </a:solidFill>
              <a:latin typeface="Arial"/>
            </a:endParaRPr>
          </a:p>
        </p:txBody>
      </p:sp>
      <p:sp>
        <p:nvSpPr>
          <p:cNvPr id="4" name="PlaceHolder 3"/>
          <p:cNvSpPr>
            <a:spLocks noGrp="1"/>
          </p:cNvSpPr>
          <p:nvPr>
            <p:ph type="ftr" idx="35"/>
          </p:nvPr>
        </p:nvSpPr>
        <p:spPr/>
        <p:txBody>
          <a:bodyPr/>
          <a:lstStyle/>
          <a:p>
            <a:r>
              <a:t>Footer</a:t>
            </a:r>
          </a:p>
        </p:txBody>
      </p:sp>
      <p:sp>
        <p:nvSpPr>
          <p:cNvPr id="5" name="PlaceHolder 4"/>
          <p:cNvSpPr>
            <a:spLocks noGrp="1"/>
          </p:cNvSpPr>
          <p:nvPr>
            <p:ph type="sldNum" idx="36"/>
          </p:nvPr>
        </p:nvSpPr>
        <p:spPr/>
        <p:txBody>
          <a:bodyPr/>
          <a:lstStyle/>
          <a:p>
            <a:fld id="{217ED7C5-E3E2-477C-87EF-22438302B411}" type="slidenum">
              <a:t>‹N°›</a:t>
            </a:fld>
            <a:endParaRPr/>
          </a:p>
        </p:txBody>
      </p:sp>
      <p:sp>
        <p:nvSpPr>
          <p:cNvPr id="6" name="PlaceHolder 5"/>
          <p:cNvSpPr>
            <a:spLocks noGrp="1"/>
          </p:cNvSpPr>
          <p:nvPr>
            <p:ph type="dt" idx="34"/>
          </p:nvPr>
        </p:nvSpPr>
        <p:spPr/>
        <p:txBody>
          <a:body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2"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463" name="PlaceHolder 2"/>
          <p:cNvSpPr>
            <a:spLocks noGrp="1"/>
          </p:cNvSpPr>
          <p:nvPr>
            <p:ph/>
          </p:nvPr>
        </p:nvSpPr>
        <p:spPr>
          <a:xfrm>
            <a:off x="504000" y="1768680"/>
            <a:ext cx="907200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 name="PlaceHolder 3"/>
          <p:cNvSpPr>
            <a:spLocks noGrp="1"/>
          </p:cNvSpPr>
          <p:nvPr>
            <p:ph type="ftr" idx="35"/>
          </p:nvPr>
        </p:nvSpPr>
        <p:spPr/>
        <p:txBody>
          <a:bodyPr/>
          <a:lstStyle/>
          <a:p>
            <a:r>
              <a:t>Footer</a:t>
            </a:r>
          </a:p>
        </p:txBody>
      </p:sp>
      <p:sp>
        <p:nvSpPr>
          <p:cNvPr id="5" name="PlaceHolder 4"/>
          <p:cNvSpPr>
            <a:spLocks noGrp="1"/>
          </p:cNvSpPr>
          <p:nvPr>
            <p:ph type="sldNum" idx="36"/>
          </p:nvPr>
        </p:nvSpPr>
        <p:spPr/>
        <p:txBody>
          <a:bodyPr/>
          <a:lstStyle/>
          <a:p>
            <a:fld id="{F89B0FFC-5AFA-41B0-B09D-FEBA2D812AA0}" type="slidenum">
              <a:t>‹N°›</a:t>
            </a:fld>
            <a:endParaRPr/>
          </a:p>
        </p:txBody>
      </p:sp>
      <p:sp>
        <p:nvSpPr>
          <p:cNvPr id="6" name="PlaceHolder 5"/>
          <p:cNvSpPr>
            <a:spLocks noGrp="1"/>
          </p:cNvSpPr>
          <p:nvPr>
            <p:ph type="dt" idx="34"/>
          </p:nvPr>
        </p:nvSpPr>
        <p:spPr/>
        <p:txBody>
          <a:body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64"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465" name="PlaceHolder 2"/>
          <p:cNvSpPr>
            <a:spLocks noGrp="1"/>
          </p:cNvSpPr>
          <p:nvPr>
            <p:ph/>
          </p:nvPr>
        </p:nvSpPr>
        <p:spPr>
          <a:xfrm>
            <a:off x="50400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66" name="PlaceHolder 3"/>
          <p:cNvSpPr>
            <a:spLocks noGrp="1"/>
          </p:cNvSpPr>
          <p:nvPr>
            <p:ph/>
          </p:nvPr>
        </p:nvSpPr>
        <p:spPr>
          <a:xfrm>
            <a:off x="515268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5" name="PlaceHolder 4"/>
          <p:cNvSpPr>
            <a:spLocks noGrp="1"/>
          </p:cNvSpPr>
          <p:nvPr>
            <p:ph type="ftr" idx="35"/>
          </p:nvPr>
        </p:nvSpPr>
        <p:spPr/>
        <p:txBody>
          <a:bodyPr/>
          <a:lstStyle/>
          <a:p>
            <a:r>
              <a:t>Footer</a:t>
            </a:r>
          </a:p>
        </p:txBody>
      </p:sp>
      <p:sp>
        <p:nvSpPr>
          <p:cNvPr id="6" name="PlaceHolder 5"/>
          <p:cNvSpPr>
            <a:spLocks noGrp="1"/>
          </p:cNvSpPr>
          <p:nvPr>
            <p:ph type="sldNum" idx="36"/>
          </p:nvPr>
        </p:nvSpPr>
        <p:spPr/>
        <p:txBody>
          <a:bodyPr/>
          <a:lstStyle/>
          <a:p>
            <a:fld id="{36D3122F-A6C3-4319-8977-88B0B22FA787}" type="slidenum">
              <a:t>‹N°›</a:t>
            </a:fld>
            <a:endParaRPr/>
          </a:p>
        </p:txBody>
      </p:sp>
      <p:sp>
        <p:nvSpPr>
          <p:cNvPr id="7" name="PlaceHolder 6"/>
          <p:cNvSpPr>
            <a:spLocks noGrp="1"/>
          </p:cNvSpPr>
          <p:nvPr>
            <p:ph type="dt" idx="34"/>
          </p:nvPr>
        </p:nvSpPr>
        <p:spPr/>
        <p:txBody>
          <a:body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67"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 name="PlaceHolder 2"/>
          <p:cNvSpPr>
            <a:spLocks noGrp="1"/>
          </p:cNvSpPr>
          <p:nvPr>
            <p:ph type="ftr" idx="35"/>
          </p:nvPr>
        </p:nvSpPr>
        <p:spPr/>
        <p:txBody>
          <a:bodyPr/>
          <a:lstStyle/>
          <a:p>
            <a:r>
              <a:t>Footer</a:t>
            </a:r>
          </a:p>
        </p:txBody>
      </p:sp>
      <p:sp>
        <p:nvSpPr>
          <p:cNvPr id="4" name="PlaceHolder 3"/>
          <p:cNvSpPr>
            <a:spLocks noGrp="1"/>
          </p:cNvSpPr>
          <p:nvPr>
            <p:ph type="sldNum" idx="36"/>
          </p:nvPr>
        </p:nvSpPr>
        <p:spPr/>
        <p:txBody>
          <a:bodyPr/>
          <a:lstStyle/>
          <a:p>
            <a:fld id="{0F54FF2C-41AE-4FA0-886D-4A5ECD7BC1AB}" type="slidenum">
              <a:t>‹N°›</a:t>
            </a:fld>
            <a:endParaRPr/>
          </a:p>
        </p:txBody>
      </p:sp>
      <p:sp>
        <p:nvSpPr>
          <p:cNvPr id="5" name="PlaceHolder 4"/>
          <p:cNvSpPr>
            <a:spLocks noGrp="1"/>
          </p:cNvSpPr>
          <p:nvPr>
            <p:ph type="dt" idx="34"/>
          </p:nvPr>
        </p:nvSpPr>
        <p:spPr/>
        <p:txBody>
          <a:body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68" name="PlaceHolder 1"/>
          <p:cNvSpPr>
            <a:spLocks noGrp="1"/>
          </p:cNvSpPr>
          <p:nvPr>
            <p:ph type="subTitle"/>
          </p:nvPr>
        </p:nvSpPr>
        <p:spPr>
          <a:xfrm>
            <a:off x="504000" y="301320"/>
            <a:ext cx="9072000" cy="5850360"/>
          </a:xfrm>
          <a:prstGeom prst="rect">
            <a:avLst/>
          </a:prstGeom>
          <a:noFill/>
          <a:ln w="12600">
            <a:noFill/>
          </a:ln>
        </p:spPr>
        <p:txBody>
          <a:bodyPr lIns="0" tIns="0" rIns="0" bIns="0" anchor="ctr">
            <a:noAutofit/>
          </a:bodyPr>
          <a:lstStyle/>
          <a:p>
            <a:pPr algn="ctr"/>
            <a:endParaRPr lang="fr-FR" sz="3200" b="0" strike="noStrike" spc="-1">
              <a:solidFill>
                <a:srgbClr val="000000"/>
              </a:solidFill>
              <a:latin typeface="Arial"/>
            </a:endParaRPr>
          </a:p>
        </p:txBody>
      </p:sp>
      <p:sp>
        <p:nvSpPr>
          <p:cNvPr id="3" name="PlaceHolder 2"/>
          <p:cNvSpPr>
            <a:spLocks noGrp="1"/>
          </p:cNvSpPr>
          <p:nvPr>
            <p:ph type="ftr" idx="35"/>
          </p:nvPr>
        </p:nvSpPr>
        <p:spPr/>
        <p:txBody>
          <a:bodyPr/>
          <a:lstStyle/>
          <a:p>
            <a:r>
              <a:t>Footer</a:t>
            </a:r>
          </a:p>
        </p:txBody>
      </p:sp>
      <p:sp>
        <p:nvSpPr>
          <p:cNvPr id="4" name="PlaceHolder 3"/>
          <p:cNvSpPr>
            <a:spLocks noGrp="1"/>
          </p:cNvSpPr>
          <p:nvPr>
            <p:ph type="sldNum" idx="36"/>
          </p:nvPr>
        </p:nvSpPr>
        <p:spPr/>
        <p:txBody>
          <a:bodyPr/>
          <a:lstStyle/>
          <a:p>
            <a:fld id="{B9862C59-37E8-4514-AB0F-E75E5F299CE2}" type="slidenum">
              <a:t>‹N°›</a:t>
            </a:fld>
            <a:endParaRPr/>
          </a:p>
        </p:txBody>
      </p:sp>
      <p:sp>
        <p:nvSpPr>
          <p:cNvPr id="5" name="PlaceHolder 4"/>
          <p:cNvSpPr>
            <a:spLocks noGrp="1"/>
          </p:cNvSpPr>
          <p:nvPr>
            <p:ph type="dt" idx="34"/>
          </p:nvPr>
        </p:nvSpPr>
        <p:spPr/>
        <p:txBody>
          <a:body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69"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470"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71" name="PlaceHolder 3"/>
          <p:cNvSpPr>
            <a:spLocks noGrp="1"/>
          </p:cNvSpPr>
          <p:nvPr>
            <p:ph/>
          </p:nvPr>
        </p:nvSpPr>
        <p:spPr>
          <a:xfrm>
            <a:off x="515268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72" name="PlaceHolder 4"/>
          <p:cNvSpPr>
            <a:spLocks noGrp="1"/>
          </p:cNvSpPr>
          <p:nvPr>
            <p:ph/>
          </p:nvPr>
        </p:nvSpPr>
        <p:spPr>
          <a:xfrm>
            <a:off x="50400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35"/>
          </p:nvPr>
        </p:nvSpPr>
        <p:spPr/>
        <p:txBody>
          <a:bodyPr/>
          <a:lstStyle/>
          <a:p>
            <a:r>
              <a:t>Footer</a:t>
            </a:r>
          </a:p>
        </p:txBody>
      </p:sp>
      <p:sp>
        <p:nvSpPr>
          <p:cNvPr id="7" name="PlaceHolder 6"/>
          <p:cNvSpPr>
            <a:spLocks noGrp="1"/>
          </p:cNvSpPr>
          <p:nvPr>
            <p:ph type="sldNum" idx="36"/>
          </p:nvPr>
        </p:nvSpPr>
        <p:spPr/>
        <p:txBody>
          <a:bodyPr/>
          <a:lstStyle/>
          <a:p>
            <a:fld id="{7EEBD2FE-8CDA-45DE-8593-8B0EF216DE81}" type="slidenum">
              <a:t>‹N°›</a:t>
            </a:fld>
            <a:endParaRPr/>
          </a:p>
        </p:txBody>
      </p:sp>
      <p:sp>
        <p:nvSpPr>
          <p:cNvPr id="8" name="PlaceHolder 7"/>
          <p:cNvSpPr>
            <a:spLocks noGrp="1"/>
          </p:cNvSpPr>
          <p:nvPr>
            <p:ph type="dt" idx="34"/>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5"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46" name="PlaceHolder 2"/>
          <p:cNvSpPr>
            <a:spLocks noGrp="1"/>
          </p:cNvSpPr>
          <p:nvPr>
            <p:ph type="subTitle"/>
          </p:nvPr>
        </p:nvSpPr>
        <p:spPr>
          <a:xfrm>
            <a:off x="504000" y="1768680"/>
            <a:ext cx="9072000" cy="4384080"/>
          </a:xfrm>
          <a:prstGeom prst="rect">
            <a:avLst/>
          </a:prstGeom>
          <a:noFill/>
          <a:ln w="12600">
            <a:noFill/>
          </a:ln>
        </p:spPr>
        <p:txBody>
          <a:bodyPr lIns="0" tIns="0" rIns="0" bIns="0" anchor="ctr">
            <a:noAutofit/>
          </a:bodyPr>
          <a:lstStyle/>
          <a:p>
            <a:pPr indent="0" algn="ctr">
              <a:buNone/>
            </a:pPr>
            <a:endParaRPr lang="fr-FR" sz="3200" b="0" strike="noStrike" spc="-1">
              <a:solidFill>
                <a:srgbClr val="000000"/>
              </a:solidFill>
              <a:latin typeface="Arial"/>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6F436E66-207B-4A5B-88D0-7B605815CD6C}" type="slidenum">
              <a:t>‹N°›</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73"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474" name="PlaceHolder 2"/>
          <p:cNvSpPr>
            <a:spLocks noGrp="1"/>
          </p:cNvSpPr>
          <p:nvPr>
            <p:ph/>
          </p:nvPr>
        </p:nvSpPr>
        <p:spPr>
          <a:xfrm>
            <a:off x="50400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75"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76" name="PlaceHolder 4"/>
          <p:cNvSpPr>
            <a:spLocks noGrp="1"/>
          </p:cNvSpPr>
          <p:nvPr>
            <p:ph/>
          </p:nvPr>
        </p:nvSpPr>
        <p:spPr>
          <a:xfrm>
            <a:off x="515268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35"/>
          </p:nvPr>
        </p:nvSpPr>
        <p:spPr/>
        <p:txBody>
          <a:bodyPr/>
          <a:lstStyle/>
          <a:p>
            <a:r>
              <a:t>Footer</a:t>
            </a:r>
          </a:p>
        </p:txBody>
      </p:sp>
      <p:sp>
        <p:nvSpPr>
          <p:cNvPr id="7" name="PlaceHolder 6"/>
          <p:cNvSpPr>
            <a:spLocks noGrp="1"/>
          </p:cNvSpPr>
          <p:nvPr>
            <p:ph type="sldNum" idx="36"/>
          </p:nvPr>
        </p:nvSpPr>
        <p:spPr/>
        <p:txBody>
          <a:bodyPr/>
          <a:lstStyle/>
          <a:p>
            <a:fld id="{4441690D-841B-4BCA-99BF-233D9E845B89}" type="slidenum">
              <a:t>‹N°›</a:t>
            </a:fld>
            <a:endParaRPr/>
          </a:p>
        </p:txBody>
      </p:sp>
      <p:sp>
        <p:nvSpPr>
          <p:cNvPr id="8" name="PlaceHolder 7"/>
          <p:cNvSpPr>
            <a:spLocks noGrp="1"/>
          </p:cNvSpPr>
          <p:nvPr>
            <p:ph type="dt" idx="34"/>
          </p:nvPr>
        </p:nvSpPr>
        <p:spPr/>
        <p:txBody>
          <a:body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77"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478"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79"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80" name="PlaceHolder 4"/>
          <p:cNvSpPr>
            <a:spLocks noGrp="1"/>
          </p:cNvSpPr>
          <p:nvPr>
            <p:ph/>
          </p:nvPr>
        </p:nvSpPr>
        <p:spPr>
          <a:xfrm>
            <a:off x="504000" y="405864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35"/>
          </p:nvPr>
        </p:nvSpPr>
        <p:spPr/>
        <p:txBody>
          <a:bodyPr/>
          <a:lstStyle/>
          <a:p>
            <a:r>
              <a:t>Footer</a:t>
            </a:r>
          </a:p>
        </p:txBody>
      </p:sp>
      <p:sp>
        <p:nvSpPr>
          <p:cNvPr id="7" name="PlaceHolder 6"/>
          <p:cNvSpPr>
            <a:spLocks noGrp="1"/>
          </p:cNvSpPr>
          <p:nvPr>
            <p:ph type="sldNum" idx="36"/>
          </p:nvPr>
        </p:nvSpPr>
        <p:spPr/>
        <p:txBody>
          <a:bodyPr/>
          <a:lstStyle/>
          <a:p>
            <a:fld id="{383836FD-D25C-47A7-9EC9-3254DE396176}" type="slidenum">
              <a:t>‹N°›</a:t>
            </a:fld>
            <a:endParaRPr/>
          </a:p>
        </p:txBody>
      </p:sp>
      <p:sp>
        <p:nvSpPr>
          <p:cNvPr id="8" name="PlaceHolder 7"/>
          <p:cNvSpPr>
            <a:spLocks noGrp="1"/>
          </p:cNvSpPr>
          <p:nvPr>
            <p:ph type="dt" idx="34"/>
          </p:nvPr>
        </p:nvSpPr>
        <p:spPr/>
        <p:txBody>
          <a:body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81"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482" name="PlaceHolder 2"/>
          <p:cNvSpPr>
            <a:spLocks noGrp="1"/>
          </p:cNvSpPr>
          <p:nvPr>
            <p:ph/>
          </p:nvPr>
        </p:nvSpPr>
        <p:spPr>
          <a:xfrm>
            <a:off x="504000" y="176868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83" name="PlaceHolder 3"/>
          <p:cNvSpPr>
            <a:spLocks noGrp="1"/>
          </p:cNvSpPr>
          <p:nvPr>
            <p:ph/>
          </p:nvPr>
        </p:nvSpPr>
        <p:spPr>
          <a:xfrm>
            <a:off x="504000" y="405864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5" name="PlaceHolder 4"/>
          <p:cNvSpPr>
            <a:spLocks noGrp="1"/>
          </p:cNvSpPr>
          <p:nvPr>
            <p:ph type="ftr" idx="35"/>
          </p:nvPr>
        </p:nvSpPr>
        <p:spPr/>
        <p:txBody>
          <a:bodyPr/>
          <a:lstStyle/>
          <a:p>
            <a:r>
              <a:t>Footer</a:t>
            </a:r>
          </a:p>
        </p:txBody>
      </p:sp>
      <p:sp>
        <p:nvSpPr>
          <p:cNvPr id="6" name="PlaceHolder 5"/>
          <p:cNvSpPr>
            <a:spLocks noGrp="1"/>
          </p:cNvSpPr>
          <p:nvPr>
            <p:ph type="sldNum" idx="36"/>
          </p:nvPr>
        </p:nvSpPr>
        <p:spPr/>
        <p:txBody>
          <a:bodyPr/>
          <a:lstStyle/>
          <a:p>
            <a:fld id="{0B628885-613F-4D93-90C4-0ACAEBD5167C}" type="slidenum">
              <a:t>‹N°›</a:t>
            </a:fld>
            <a:endParaRPr/>
          </a:p>
        </p:txBody>
      </p:sp>
      <p:sp>
        <p:nvSpPr>
          <p:cNvPr id="7" name="PlaceHolder 6"/>
          <p:cNvSpPr>
            <a:spLocks noGrp="1"/>
          </p:cNvSpPr>
          <p:nvPr>
            <p:ph type="dt" idx="34"/>
          </p:nvPr>
        </p:nvSpPr>
        <p:spPr/>
        <p:txBody>
          <a:body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84"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485"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86"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87" name="PlaceHolder 4"/>
          <p:cNvSpPr>
            <a:spLocks noGrp="1"/>
          </p:cNvSpPr>
          <p:nvPr>
            <p:ph/>
          </p:nvPr>
        </p:nvSpPr>
        <p:spPr>
          <a:xfrm>
            <a:off x="50400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88" name="PlaceHolder 5"/>
          <p:cNvSpPr>
            <a:spLocks noGrp="1"/>
          </p:cNvSpPr>
          <p:nvPr>
            <p:ph/>
          </p:nvPr>
        </p:nvSpPr>
        <p:spPr>
          <a:xfrm>
            <a:off x="515268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7" name="PlaceHolder 6"/>
          <p:cNvSpPr>
            <a:spLocks noGrp="1"/>
          </p:cNvSpPr>
          <p:nvPr>
            <p:ph type="ftr" idx="35"/>
          </p:nvPr>
        </p:nvSpPr>
        <p:spPr/>
        <p:txBody>
          <a:bodyPr/>
          <a:lstStyle/>
          <a:p>
            <a:r>
              <a:t>Footer</a:t>
            </a:r>
          </a:p>
        </p:txBody>
      </p:sp>
      <p:sp>
        <p:nvSpPr>
          <p:cNvPr id="8" name="PlaceHolder 7"/>
          <p:cNvSpPr>
            <a:spLocks noGrp="1"/>
          </p:cNvSpPr>
          <p:nvPr>
            <p:ph type="sldNum" idx="36"/>
          </p:nvPr>
        </p:nvSpPr>
        <p:spPr/>
        <p:txBody>
          <a:bodyPr/>
          <a:lstStyle/>
          <a:p>
            <a:fld id="{0D42A8C0-2B64-453F-A800-5675F17072EF}" type="slidenum">
              <a:t>‹N°›</a:t>
            </a:fld>
            <a:endParaRPr/>
          </a:p>
        </p:txBody>
      </p:sp>
      <p:sp>
        <p:nvSpPr>
          <p:cNvPr id="9" name="PlaceHolder 8"/>
          <p:cNvSpPr>
            <a:spLocks noGrp="1"/>
          </p:cNvSpPr>
          <p:nvPr>
            <p:ph type="dt" idx="34"/>
          </p:nvPr>
        </p:nvSpPr>
        <p:spPr/>
        <p:txBody>
          <a:body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89"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490" name="PlaceHolder 2"/>
          <p:cNvSpPr>
            <a:spLocks noGrp="1"/>
          </p:cNvSpPr>
          <p:nvPr>
            <p:ph/>
          </p:nvPr>
        </p:nvSpPr>
        <p:spPr>
          <a:xfrm>
            <a:off x="50400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91" name="PlaceHolder 3"/>
          <p:cNvSpPr>
            <a:spLocks noGrp="1"/>
          </p:cNvSpPr>
          <p:nvPr>
            <p:ph/>
          </p:nvPr>
        </p:nvSpPr>
        <p:spPr>
          <a:xfrm>
            <a:off x="357156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92" name="PlaceHolder 4"/>
          <p:cNvSpPr>
            <a:spLocks noGrp="1"/>
          </p:cNvSpPr>
          <p:nvPr>
            <p:ph/>
          </p:nvPr>
        </p:nvSpPr>
        <p:spPr>
          <a:xfrm>
            <a:off x="663912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93" name="PlaceHolder 5"/>
          <p:cNvSpPr>
            <a:spLocks noGrp="1"/>
          </p:cNvSpPr>
          <p:nvPr>
            <p:ph/>
          </p:nvPr>
        </p:nvSpPr>
        <p:spPr>
          <a:xfrm>
            <a:off x="50400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94" name="PlaceHolder 6"/>
          <p:cNvSpPr>
            <a:spLocks noGrp="1"/>
          </p:cNvSpPr>
          <p:nvPr>
            <p:ph/>
          </p:nvPr>
        </p:nvSpPr>
        <p:spPr>
          <a:xfrm>
            <a:off x="357156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95" name="PlaceHolder 7"/>
          <p:cNvSpPr>
            <a:spLocks noGrp="1"/>
          </p:cNvSpPr>
          <p:nvPr>
            <p:ph/>
          </p:nvPr>
        </p:nvSpPr>
        <p:spPr>
          <a:xfrm>
            <a:off x="663912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9" name="PlaceHolder 8"/>
          <p:cNvSpPr>
            <a:spLocks noGrp="1"/>
          </p:cNvSpPr>
          <p:nvPr>
            <p:ph type="ftr" idx="35"/>
          </p:nvPr>
        </p:nvSpPr>
        <p:spPr/>
        <p:txBody>
          <a:bodyPr/>
          <a:lstStyle/>
          <a:p>
            <a:r>
              <a:t>Footer</a:t>
            </a:r>
          </a:p>
        </p:txBody>
      </p:sp>
      <p:sp>
        <p:nvSpPr>
          <p:cNvPr id="10" name="PlaceHolder 9"/>
          <p:cNvSpPr>
            <a:spLocks noGrp="1"/>
          </p:cNvSpPr>
          <p:nvPr>
            <p:ph type="sldNum" idx="36"/>
          </p:nvPr>
        </p:nvSpPr>
        <p:spPr/>
        <p:txBody>
          <a:bodyPr/>
          <a:lstStyle/>
          <a:p>
            <a:fld id="{E10135B9-A6AE-484C-BC0B-9F872BCB667E}" type="slidenum">
              <a:t>‹N°›</a:t>
            </a:fld>
            <a:endParaRPr/>
          </a:p>
        </p:txBody>
      </p:sp>
      <p:sp>
        <p:nvSpPr>
          <p:cNvPr id="11" name="PlaceHolder 10"/>
          <p:cNvSpPr>
            <a:spLocks noGrp="1"/>
          </p:cNvSpPr>
          <p:nvPr>
            <p:ph type="dt" idx="34"/>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48" name="PlaceHolder 2"/>
          <p:cNvSpPr>
            <a:spLocks noGrp="1"/>
          </p:cNvSpPr>
          <p:nvPr>
            <p:ph/>
          </p:nvPr>
        </p:nvSpPr>
        <p:spPr>
          <a:xfrm>
            <a:off x="504000" y="1768680"/>
            <a:ext cx="907200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BCCF154B-6C3D-4D2C-B328-8CA6DEC12917}" type="slidenum">
              <a:t>‹N°›</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50" name="PlaceHolder 2"/>
          <p:cNvSpPr>
            <a:spLocks noGrp="1"/>
          </p:cNvSpPr>
          <p:nvPr>
            <p:ph/>
          </p:nvPr>
        </p:nvSpPr>
        <p:spPr>
          <a:xfrm>
            <a:off x="50400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51" name="PlaceHolder 3"/>
          <p:cNvSpPr>
            <a:spLocks noGrp="1"/>
          </p:cNvSpPr>
          <p:nvPr>
            <p:ph/>
          </p:nvPr>
        </p:nvSpPr>
        <p:spPr>
          <a:xfrm>
            <a:off x="515268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A59613F5-7733-4A7D-80C0-BC702FD2A861}" type="slidenum">
              <a:t>‹N°›</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2"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F2994F3F-8C42-404D-9236-EF9F98123DC9}" type="slidenum">
              <a:t>‹N°›</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3" name="PlaceHolder 1"/>
          <p:cNvSpPr>
            <a:spLocks noGrp="1"/>
          </p:cNvSpPr>
          <p:nvPr>
            <p:ph type="subTitle"/>
          </p:nvPr>
        </p:nvSpPr>
        <p:spPr>
          <a:xfrm>
            <a:off x="504000" y="301320"/>
            <a:ext cx="9072000" cy="5850360"/>
          </a:xfrm>
          <a:prstGeom prst="rect">
            <a:avLst/>
          </a:prstGeom>
          <a:noFill/>
          <a:ln w="12600">
            <a:noFill/>
          </a:ln>
        </p:spPr>
        <p:txBody>
          <a:bodyPr lIns="0" tIns="0" rIns="0" bIns="0" anchor="ctr">
            <a:noAutofit/>
          </a:bodyPr>
          <a:lstStyle/>
          <a:p>
            <a:pPr algn="ctr"/>
            <a:endParaRPr lang="fr-FR" sz="3200" b="0" strike="noStrike" spc="-1">
              <a:solidFill>
                <a:srgbClr val="000000"/>
              </a:solidFill>
              <a:latin typeface="Arial"/>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729D47E2-C9D8-4E4E-A0B2-13B9477612C7}" type="slidenum">
              <a:t>‹N°›</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55"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56" name="PlaceHolder 3"/>
          <p:cNvSpPr>
            <a:spLocks noGrp="1"/>
          </p:cNvSpPr>
          <p:nvPr>
            <p:ph/>
          </p:nvPr>
        </p:nvSpPr>
        <p:spPr>
          <a:xfrm>
            <a:off x="515268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57" name="PlaceHolder 4"/>
          <p:cNvSpPr>
            <a:spLocks noGrp="1"/>
          </p:cNvSpPr>
          <p:nvPr>
            <p:ph/>
          </p:nvPr>
        </p:nvSpPr>
        <p:spPr>
          <a:xfrm>
            <a:off x="50400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1B55545A-4D99-4C17-971D-A2D902A31432}" type="slidenum">
              <a:t>‹N°›</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6" name="PlaceHolder 2"/>
          <p:cNvSpPr>
            <a:spLocks noGrp="1"/>
          </p:cNvSpPr>
          <p:nvPr>
            <p:ph type="subTitle"/>
          </p:nvPr>
        </p:nvSpPr>
        <p:spPr>
          <a:xfrm>
            <a:off x="504000" y="1768680"/>
            <a:ext cx="9072000" cy="4384080"/>
          </a:xfrm>
          <a:prstGeom prst="rect">
            <a:avLst/>
          </a:prstGeom>
          <a:noFill/>
          <a:ln w="12600">
            <a:noFill/>
          </a:ln>
        </p:spPr>
        <p:txBody>
          <a:bodyPr lIns="0" tIns="0" rIns="0" bIns="0" anchor="ctr">
            <a:noAutofit/>
          </a:bodyPr>
          <a:lstStyle/>
          <a:p>
            <a:pPr indent="0" algn="ctr">
              <a:buNone/>
            </a:pPr>
            <a:endParaRPr lang="fr-FR"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F3BE4910-8C27-4975-B272-27EC11329B18}" type="slidenum">
              <a:t>‹N°›</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59" name="PlaceHolder 2"/>
          <p:cNvSpPr>
            <a:spLocks noGrp="1"/>
          </p:cNvSpPr>
          <p:nvPr>
            <p:ph/>
          </p:nvPr>
        </p:nvSpPr>
        <p:spPr>
          <a:xfrm>
            <a:off x="50400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0"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1" name="PlaceHolder 4"/>
          <p:cNvSpPr>
            <a:spLocks noGrp="1"/>
          </p:cNvSpPr>
          <p:nvPr>
            <p:ph/>
          </p:nvPr>
        </p:nvSpPr>
        <p:spPr>
          <a:xfrm>
            <a:off x="515268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8D43AC88-938C-4A11-B2F5-33D7764C5698}" type="slidenum">
              <a:t>‹N°›</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63"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4"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5" name="PlaceHolder 4"/>
          <p:cNvSpPr>
            <a:spLocks noGrp="1"/>
          </p:cNvSpPr>
          <p:nvPr>
            <p:ph/>
          </p:nvPr>
        </p:nvSpPr>
        <p:spPr>
          <a:xfrm>
            <a:off x="504000" y="405864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DABDDCA3-6037-4906-A68C-FD33ABDF4C38}" type="slidenum">
              <a:t>‹N°›</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67" name="PlaceHolder 2"/>
          <p:cNvSpPr>
            <a:spLocks noGrp="1"/>
          </p:cNvSpPr>
          <p:nvPr>
            <p:ph/>
          </p:nvPr>
        </p:nvSpPr>
        <p:spPr>
          <a:xfrm>
            <a:off x="504000" y="176868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8" name="PlaceHolder 3"/>
          <p:cNvSpPr>
            <a:spLocks noGrp="1"/>
          </p:cNvSpPr>
          <p:nvPr>
            <p:ph/>
          </p:nvPr>
        </p:nvSpPr>
        <p:spPr>
          <a:xfrm>
            <a:off x="504000" y="405864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B47E2717-A56A-4AF6-B7A3-4171BA2228D0}" type="slidenum">
              <a:t>‹N°›</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70"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71"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72" name="PlaceHolder 4"/>
          <p:cNvSpPr>
            <a:spLocks noGrp="1"/>
          </p:cNvSpPr>
          <p:nvPr>
            <p:ph/>
          </p:nvPr>
        </p:nvSpPr>
        <p:spPr>
          <a:xfrm>
            <a:off x="50400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73" name="PlaceHolder 5"/>
          <p:cNvSpPr>
            <a:spLocks noGrp="1"/>
          </p:cNvSpPr>
          <p:nvPr>
            <p:ph/>
          </p:nvPr>
        </p:nvSpPr>
        <p:spPr>
          <a:xfrm>
            <a:off x="515268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7" name="PlaceHolder 6"/>
          <p:cNvSpPr>
            <a:spLocks noGrp="1"/>
          </p:cNvSpPr>
          <p:nvPr>
            <p:ph type="ftr" idx="5"/>
          </p:nvPr>
        </p:nvSpPr>
        <p:spPr/>
        <p:txBody>
          <a:bodyPr/>
          <a:lstStyle/>
          <a:p>
            <a:r>
              <a:t>Footer</a:t>
            </a:r>
          </a:p>
        </p:txBody>
      </p:sp>
      <p:sp>
        <p:nvSpPr>
          <p:cNvPr id="8" name="PlaceHolder 7"/>
          <p:cNvSpPr>
            <a:spLocks noGrp="1"/>
          </p:cNvSpPr>
          <p:nvPr>
            <p:ph type="sldNum" idx="6"/>
          </p:nvPr>
        </p:nvSpPr>
        <p:spPr/>
        <p:txBody>
          <a:bodyPr/>
          <a:lstStyle/>
          <a:p>
            <a:fld id="{0C306399-B064-4144-A806-B9495601DE60}" type="slidenum">
              <a:t>‹N°›</a:t>
            </a:fld>
            <a:endParaRPr/>
          </a:p>
        </p:txBody>
      </p:sp>
      <p:sp>
        <p:nvSpPr>
          <p:cNvPr id="9" name="PlaceHolder 8"/>
          <p:cNvSpPr>
            <a:spLocks noGrp="1"/>
          </p:cNvSpPr>
          <p:nvPr>
            <p:ph type="dt" idx="4"/>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75" name="PlaceHolder 2"/>
          <p:cNvSpPr>
            <a:spLocks noGrp="1"/>
          </p:cNvSpPr>
          <p:nvPr>
            <p:ph/>
          </p:nvPr>
        </p:nvSpPr>
        <p:spPr>
          <a:xfrm>
            <a:off x="50400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76" name="PlaceHolder 3"/>
          <p:cNvSpPr>
            <a:spLocks noGrp="1"/>
          </p:cNvSpPr>
          <p:nvPr>
            <p:ph/>
          </p:nvPr>
        </p:nvSpPr>
        <p:spPr>
          <a:xfrm>
            <a:off x="357156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77" name="PlaceHolder 4"/>
          <p:cNvSpPr>
            <a:spLocks noGrp="1"/>
          </p:cNvSpPr>
          <p:nvPr>
            <p:ph/>
          </p:nvPr>
        </p:nvSpPr>
        <p:spPr>
          <a:xfrm>
            <a:off x="663912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78" name="PlaceHolder 5"/>
          <p:cNvSpPr>
            <a:spLocks noGrp="1"/>
          </p:cNvSpPr>
          <p:nvPr>
            <p:ph/>
          </p:nvPr>
        </p:nvSpPr>
        <p:spPr>
          <a:xfrm>
            <a:off x="50400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79" name="PlaceHolder 6"/>
          <p:cNvSpPr>
            <a:spLocks noGrp="1"/>
          </p:cNvSpPr>
          <p:nvPr>
            <p:ph/>
          </p:nvPr>
        </p:nvSpPr>
        <p:spPr>
          <a:xfrm>
            <a:off x="357156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80" name="PlaceHolder 7"/>
          <p:cNvSpPr>
            <a:spLocks noGrp="1"/>
          </p:cNvSpPr>
          <p:nvPr>
            <p:ph/>
          </p:nvPr>
        </p:nvSpPr>
        <p:spPr>
          <a:xfrm>
            <a:off x="663912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9" name="PlaceHolder 8"/>
          <p:cNvSpPr>
            <a:spLocks noGrp="1"/>
          </p:cNvSpPr>
          <p:nvPr>
            <p:ph type="ftr" idx="5"/>
          </p:nvPr>
        </p:nvSpPr>
        <p:spPr/>
        <p:txBody>
          <a:bodyPr/>
          <a:lstStyle/>
          <a:p>
            <a:r>
              <a:t>Footer</a:t>
            </a:r>
          </a:p>
        </p:txBody>
      </p:sp>
      <p:sp>
        <p:nvSpPr>
          <p:cNvPr id="10" name="PlaceHolder 9"/>
          <p:cNvSpPr>
            <a:spLocks noGrp="1"/>
          </p:cNvSpPr>
          <p:nvPr>
            <p:ph type="sldNum" idx="6"/>
          </p:nvPr>
        </p:nvSpPr>
        <p:spPr/>
        <p:txBody>
          <a:bodyPr/>
          <a:lstStyle/>
          <a:p>
            <a:fld id="{8CB4A763-FA08-471D-88CF-FB0B15E4DB9F}" type="slidenum">
              <a:t>‹N°›</a:t>
            </a:fld>
            <a:endParaRPr/>
          </a:p>
        </p:txBody>
      </p:sp>
      <p:sp>
        <p:nvSpPr>
          <p:cNvPr id="11" name="PlaceHolder 10"/>
          <p:cNvSpPr>
            <a:spLocks noGrp="1"/>
          </p:cNvSpPr>
          <p:nvPr>
            <p:ph type="dt" idx="4"/>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lstStyle/>
          <a:p>
            <a:r>
              <a:t>Footer</a:t>
            </a:r>
          </a:p>
        </p:txBody>
      </p:sp>
      <p:sp>
        <p:nvSpPr>
          <p:cNvPr id="3" name="PlaceHolder 2"/>
          <p:cNvSpPr>
            <a:spLocks noGrp="1"/>
          </p:cNvSpPr>
          <p:nvPr>
            <p:ph type="sldNum" idx="9"/>
          </p:nvPr>
        </p:nvSpPr>
        <p:spPr/>
        <p:txBody>
          <a:bodyPr/>
          <a:lstStyle/>
          <a:p>
            <a:fld id="{08BBCEE6-D658-4A79-9AA7-70DDBFFD388C}" type="slidenum">
              <a:t>‹N°›</a:t>
            </a:fld>
            <a:endParaRPr/>
          </a:p>
        </p:txBody>
      </p:sp>
      <p:sp>
        <p:nvSpPr>
          <p:cNvPr id="4" name="PlaceHolder 3"/>
          <p:cNvSpPr>
            <a:spLocks noGrp="1"/>
          </p:cNvSpPr>
          <p:nvPr>
            <p:ph type="dt" idx="7"/>
          </p:nvPr>
        </p:nvSpPr>
        <p:spPr/>
        <p:txBody>
          <a:body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6"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87" name="PlaceHolder 2"/>
          <p:cNvSpPr>
            <a:spLocks noGrp="1"/>
          </p:cNvSpPr>
          <p:nvPr>
            <p:ph type="subTitle"/>
          </p:nvPr>
        </p:nvSpPr>
        <p:spPr>
          <a:xfrm>
            <a:off x="504000" y="1768680"/>
            <a:ext cx="9072000" cy="4384080"/>
          </a:xfrm>
          <a:prstGeom prst="rect">
            <a:avLst/>
          </a:prstGeom>
          <a:noFill/>
          <a:ln w="12600">
            <a:noFill/>
          </a:ln>
        </p:spPr>
        <p:txBody>
          <a:bodyPr lIns="0" tIns="0" rIns="0" bIns="0" anchor="ctr">
            <a:noAutofit/>
          </a:bodyPr>
          <a:lstStyle/>
          <a:p>
            <a:pPr indent="0" algn="ctr">
              <a:buNone/>
            </a:pPr>
            <a:endParaRPr lang="fr-FR" sz="3200" b="0" strike="noStrike" spc="-1">
              <a:solidFill>
                <a:srgbClr val="000000"/>
              </a:solidFill>
              <a:latin typeface="Arial"/>
            </a:endParaRPr>
          </a:p>
        </p:txBody>
      </p:sp>
      <p:sp>
        <p:nvSpPr>
          <p:cNvPr id="4" name="PlaceHolder 3"/>
          <p:cNvSpPr>
            <a:spLocks noGrp="1"/>
          </p:cNvSpPr>
          <p:nvPr>
            <p:ph type="ftr" idx="8"/>
          </p:nvPr>
        </p:nvSpPr>
        <p:spPr/>
        <p:txBody>
          <a:bodyPr/>
          <a:lstStyle/>
          <a:p>
            <a:r>
              <a:t>Footer</a:t>
            </a:r>
          </a:p>
        </p:txBody>
      </p:sp>
      <p:sp>
        <p:nvSpPr>
          <p:cNvPr id="5" name="PlaceHolder 4"/>
          <p:cNvSpPr>
            <a:spLocks noGrp="1"/>
          </p:cNvSpPr>
          <p:nvPr>
            <p:ph type="sldNum" idx="9"/>
          </p:nvPr>
        </p:nvSpPr>
        <p:spPr/>
        <p:txBody>
          <a:bodyPr/>
          <a:lstStyle/>
          <a:p>
            <a:fld id="{E3ACDB89-277C-4130-887A-4F1FBC462629}" type="slidenum">
              <a:t>‹N°›</a:t>
            </a:fld>
            <a:endParaRPr/>
          </a:p>
        </p:txBody>
      </p:sp>
      <p:sp>
        <p:nvSpPr>
          <p:cNvPr id="6" name="PlaceHolder 5"/>
          <p:cNvSpPr>
            <a:spLocks noGrp="1"/>
          </p:cNvSpPr>
          <p:nvPr>
            <p:ph type="dt" idx="7"/>
          </p:nvPr>
        </p:nvSpPr>
        <p:spPr/>
        <p:txBody>
          <a:body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89" name="PlaceHolder 2"/>
          <p:cNvSpPr>
            <a:spLocks noGrp="1"/>
          </p:cNvSpPr>
          <p:nvPr>
            <p:ph/>
          </p:nvPr>
        </p:nvSpPr>
        <p:spPr>
          <a:xfrm>
            <a:off x="504000" y="1768680"/>
            <a:ext cx="907200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 name="PlaceHolder 3"/>
          <p:cNvSpPr>
            <a:spLocks noGrp="1"/>
          </p:cNvSpPr>
          <p:nvPr>
            <p:ph type="ftr" idx="8"/>
          </p:nvPr>
        </p:nvSpPr>
        <p:spPr/>
        <p:txBody>
          <a:bodyPr/>
          <a:lstStyle/>
          <a:p>
            <a:r>
              <a:t>Footer</a:t>
            </a:r>
          </a:p>
        </p:txBody>
      </p:sp>
      <p:sp>
        <p:nvSpPr>
          <p:cNvPr id="5" name="PlaceHolder 4"/>
          <p:cNvSpPr>
            <a:spLocks noGrp="1"/>
          </p:cNvSpPr>
          <p:nvPr>
            <p:ph type="sldNum" idx="9"/>
          </p:nvPr>
        </p:nvSpPr>
        <p:spPr/>
        <p:txBody>
          <a:bodyPr/>
          <a:lstStyle/>
          <a:p>
            <a:fld id="{FE4846C2-30F4-4026-A59B-468860F15565}" type="slidenum">
              <a:t>‹N°›</a:t>
            </a:fld>
            <a:endParaRPr/>
          </a:p>
        </p:txBody>
      </p:sp>
      <p:sp>
        <p:nvSpPr>
          <p:cNvPr id="6" name="PlaceHolder 5"/>
          <p:cNvSpPr>
            <a:spLocks noGrp="1"/>
          </p:cNvSpPr>
          <p:nvPr>
            <p:ph type="dt" idx="7"/>
          </p:nvPr>
        </p:nvSpPr>
        <p:spPr/>
        <p:txBody>
          <a:body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91" name="PlaceHolder 2"/>
          <p:cNvSpPr>
            <a:spLocks noGrp="1"/>
          </p:cNvSpPr>
          <p:nvPr>
            <p:ph/>
          </p:nvPr>
        </p:nvSpPr>
        <p:spPr>
          <a:xfrm>
            <a:off x="50400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92" name="PlaceHolder 3"/>
          <p:cNvSpPr>
            <a:spLocks noGrp="1"/>
          </p:cNvSpPr>
          <p:nvPr>
            <p:ph/>
          </p:nvPr>
        </p:nvSpPr>
        <p:spPr>
          <a:xfrm>
            <a:off x="515268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5" name="PlaceHolder 4"/>
          <p:cNvSpPr>
            <a:spLocks noGrp="1"/>
          </p:cNvSpPr>
          <p:nvPr>
            <p:ph type="ftr" idx="8"/>
          </p:nvPr>
        </p:nvSpPr>
        <p:spPr/>
        <p:txBody>
          <a:bodyPr/>
          <a:lstStyle/>
          <a:p>
            <a:r>
              <a:t>Footer</a:t>
            </a:r>
          </a:p>
        </p:txBody>
      </p:sp>
      <p:sp>
        <p:nvSpPr>
          <p:cNvPr id="6" name="PlaceHolder 5"/>
          <p:cNvSpPr>
            <a:spLocks noGrp="1"/>
          </p:cNvSpPr>
          <p:nvPr>
            <p:ph type="sldNum" idx="9"/>
          </p:nvPr>
        </p:nvSpPr>
        <p:spPr/>
        <p:txBody>
          <a:bodyPr/>
          <a:lstStyle/>
          <a:p>
            <a:fld id="{798C47CE-F606-47D3-94F8-45E0BBF3606A}" type="slidenum">
              <a:t>‹N°›</a:t>
            </a:fld>
            <a:endParaRPr/>
          </a:p>
        </p:txBody>
      </p:sp>
      <p:sp>
        <p:nvSpPr>
          <p:cNvPr id="7" name="PlaceHolder 6"/>
          <p:cNvSpPr>
            <a:spLocks noGrp="1"/>
          </p:cNvSpPr>
          <p:nvPr>
            <p:ph type="dt" idx="7"/>
          </p:nvPr>
        </p:nvSpPr>
        <p:spPr/>
        <p:txBody>
          <a:body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3"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 name="PlaceHolder 2"/>
          <p:cNvSpPr>
            <a:spLocks noGrp="1"/>
          </p:cNvSpPr>
          <p:nvPr>
            <p:ph type="ftr" idx="8"/>
          </p:nvPr>
        </p:nvSpPr>
        <p:spPr/>
        <p:txBody>
          <a:bodyPr/>
          <a:lstStyle/>
          <a:p>
            <a:r>
              <a:t>Footer</a:t>
            </a:r>
          </a:p>
        </p:txBody>
      </p:sp>
      <p:sp>
        <p:nvSpPr>
          <p:cNvPr id="4" name="PlaceHolder 3"/>
          <p:cNvSpPr>
            <a:spLocks noGrp="1"/>
          </p:cNvSpPr>
          <p:nvPr>
            <p:ph type="sldNum" idx="9"/>
          </p:nvPr>
        </p:nvSpPr>
        <p:spPr/>
        <p:txBody>
          <a:bodyPr/>
          <a:lstStyle/>
          <a:p>
            <a:fld id="{394549F3-53FE-490E-AEC1-15B59580F3EA}" type="slidenum">
              <a:t>‹N°›</a:t>
            </a:fld>
            <a:endParaRPr/>
          </a:p>
        </p:txBody>
      </p:sp>
      <p:sp>
        <p:nvSpPr>
          <p:cNvPr id="5" name="PlaceHolder 4"/>
          <p:cNvSpPr>
            <a:spLocks noGrp="1"/>
          </p:cNvSpPr>
          <p:nvPr>
            <p:ph type="dt" idx="7"/>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8" name="PlaceHolder 2"/>
          <p:cNvSpPr>
            <a:spLocks noGrp="1"/>
          </p:cNvSpPr>
          <p:nvPr>
            <p:ph/>
          </p:nvPr>
        </p:nvSpPr>
        <p:spPr>
          <a:xfrm>
            <a:off x="504000" y="1768680"/>
            <a:ext cx="907200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EFC75B24-3AA9-4AA5-A479-CBD5BC9838D2}" type="slidenum">
              <a:t>‹N°›</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4" name="PlaceHolder 1"/>
          <p:cNvSpPr>
            <a:spLocks noGrp="1"/>
          </p:cNvSpPr>
          <p:nvPr>
            <p:ph type="subTitle"/>
          </p:nvPr>
        </p:nvSpPr>
        <p:spPr>
          <a:xfrm>
            <a:off x="504000" y="301320"/>
            <a:ext cx="9072000" cy="5850360"/>
          </a:xfrm>
          <a:prstGeom prst="rect">
            <a:avLst/>
          </a:prstGeom>
          <a:noFill/>
          <a:ln w="12600">
            <a:noFill/>
          </a:ln>
        </p:spPr>
        <p:txBody>
          <a:bodyPr lIns="0" tIns="0" rIns="0" bIns="0" anchor="ctr">
            <a:noAutofit/>
          </a:bodyPr>
          <a:lstStyle/>
          <a:p>
            <a:pPr algn="ctr"/>
            <a:endParaRPr lang="fr-FR" sz="3200" b="0" strike="noStrike" spc="-1">
              <a:solidFill>
                <a:srgbClr val="000000"/>
              </a:solidFill>
              <a:latin typeface="Arial"/>
            </a:endParaRPr>
          </a:p>
        </p:txBody>
      </p:sp>
      <p:sp>
        <p:nvSpPr>
          <p:cNvPr id="3" name="PlaceHolder 2"/>
          <p:cNvSpPr>
            <a:spLocks noGrp="1"/>
          </p:cNvSpPr>
          <p:nvPr>
            <p:ph type="ftr" idx="8"/>
          </p:nvPr>
        </p:nvSpPr>
        <p:spPr/>
        <p:txBody>
          <a:bodyPr/>
          <a:lstStyle/>
          <a:p>
            <a:r>
              <a:t>Footer</a:t>
            </a:r>
          </a:p>
        </p:txBody>
      </p:sp>
      <p:sp>
        <p:nvSpPr>
          <p:cNvPr id="4" name="PlaceHolder 3"/>
          <p:cNvSpPr>
            <a:spLocks noGrp="1"/>
          </p:cNvSpPr>
          <p:nvPr>
            <p:ph type="sldNum" idx="9"/>
          </p:nvPr>
        </p:nvSpPr>
        <p:spPr/>
        <p:txBody>
          <a:bodyPr/>
          <a:lstStyle/>
          <a:p>
            <a:fld id="{81833B19-9FDB-4FA6-8E25-478923D633E9}" type="slidenum">
              <a:t>‹N°›</a:t>
            </a:fld>
            <a:endParaRPr/>
          </a:p>
        </p:txBody>
      </p:sp>
      <p:sp>
        <p:nvSpPr>
          <p:cNvPr id="5" name="PlaceHolder 4"/>
          <p:cNvSpPr>
            <a:spLocks noGrp="1"/>
          </p:cNvSpPr>
          <p:nvPr>
            <p:ph type="dt" idx="7"/>
          </p:nvPr>
        </p:nvSpPr>
        <p:spPr/>
        <p:txBody>
          <a:body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96"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97" name="PlaceHolder 3"/>
          <p:cNvSpPr>
            <a:spLocks noGrp="1"/>
          </p:cNvSpPr>
          <p:nvPr>
            <p:ph/>
          </p:nvPr>
        </p:nvSpPr>
        <p:spPr>
          <a:xfrm>
            <a:off x="515268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98" name="PlaceHolder 4"/>
          <p:cNvSpPr>
            <a:spLocks noGrp="1"/>
          </p:cNvSpPr>
          <p:nvPr>
            <p:ph/>
          </p:nvPr>
        </p:nvSpPr>
        <p:spPr>
          <a:xfrm>
            <a:off x="50400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D6385A10-E00E-4E0C-8820-F0D11EB1A1D4}" type="slidenum">
              <a:t>‹N°›</a:t>
            </a:fld>
            <a:endParaRPr/>
          </a:p>
        </p:txBody>
      </p:sp>
      <p:sp>
        <p:nvSpPr>
          <p:cNvPr id="8" name="PlaceHolder 7"/>
          <p:cNvSpPr>
            <a:spLocks noGrp="1"/>
          </p:cNvSpPr>
          <p:nvPr>
            <p:ph type="dt" idx="7"/>
          </p:nvPr>
        </p:nvSpPr>
        <p:spPr/>
        <p:txBody>
          <a:body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100" name="PlaceHolder 2"/>
          <p:cNvSpPr>
            <a:spLocks noGrp="1"/>
          </p:cNvSpPr>
          <p:nvPr>
            <p:ph/>
          </p:nvPr>
        </p:nvSpPr>
        <p:spPr>
          <a:xfrm>
            <a:off x="50400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01"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02" name="PlaceHolder 4"/>
          <p:cNvSpPr>
            <a:spLocks noGrp="1"/>
          </p:cNvSpPr>
          <p:nvPr>
            <p:ph/>
          </p:nvPr>
        </p:nvSpPr>
        <p:spPr>
          <a:xfrm>
            <a:off x="515268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505BC9E1-0280-4ED2-BC2B-AE05850AFC4E}" type="slidenum">
              <a:t>‹N°›</a:t>
            </a:fld>
            <a:endParaRPr/>
          </a:p>
        </p:txBody>
      </p:sp>
      <p:sp>
        <p:nvSpPr>
          <p:cNvPr id="8" name="PlaceHolder 7"/>
          <p:cNvSpPr>
            <a:spLocks noGrp="1"/>
          </p:cNvSpPr>
          <p:nvPr>
            <p:ph type="dt" idx="7"/>
          </p:nvPr>
        </p:nvSpPr>
        <p:spPr/>
        <p:txBody>
          <a:body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104"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05"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06" name="PlaceHolder 4"/>
          <p:cNvSpPr>
            <a:spLocks noGrp="1"/>
          </p:cNvSpPr>
          <p:nvPr>
            <p:ph/>
          </p:nvPr>
        </p:nvSpPr>
        <p:spPr>
          <a:xfrm>
            <a:off x="504000" y="405864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D352A09B-FF79-402D-BF2A-AB4EA520EAB4}" type="slidenum">
              <a:t>‹N°›</a:t>
            </a:fld>
            <a:endParaRPr/>
          </a:p>
        </p:txBody>
      </p:sp>
      <p:sp>
        <p:nvSpPr>
          <p:cNvPr id="8" name="PlaceHolder 7"/>
          <p:cNvSpPr>
            <a:spLocks noGrp="1"/>
          </p:cNvSpPr>
          <p:nvPr>
            <p:ph type="dt" idx="7"/>
          </p:nvPr>
        </p:nvSpPr>
        <p:spPr/>
        <p:txBody>
          <a:body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108" name="PlaceHolder 2"/>
          <p:cNvSpPr>
            <a:spLocks noGrp="1"/>
          </p:cNvSpPr>
          <p:nvPr>
            <p:ph/>
          </p:nvPr>
        </p:nvSpPr>
        <p:spPr>
          <a:xfrm>
            <a:off x="504000" y="176868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09" name="PlaceHolder 3"/>
          <p:cNvSpPr>
            <a:spLocks noGrp="1"/>
          </p:cNvSpPr>
          <p:nvPr>
            <p:ph/>
          </p:nvPr>
        </p:nvSpPr>
        <p:spPr>
          <a:xfrm>
            <a:off x="504000" y="405864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5" name="PlaceHolder 4"/>
          <p:cNvSpPr>
            <a:spLocks noGrp="1"/>
          </p:cNvSpPr>
          <p:nvPr>
            <p:ph type="ftr" idx="8"/>
          </p:nvPr>
        </p:nvSpPr>
        <p:spPr/>
        <p:txBody>
          <a:bodyPr/>
          <a:lstStyle/>
          <a:p>
            <a:r>
              <a:t>Footer</a:t>
            </a:r>
          </a:p>
        </p:txBody>
      </p:sp>
      <p:sp>
        <p:nvSpPr>
          <p:cNvPr id="6" name="PlaceHolder 5"/>
          <p:cNvSpPr>
            <a:spLocks noGrp="1"/>
          </p:cNvSpPr>
          <p:nvPr>
            <p:ph type="sldNum" idx="9"/>
          </p:nvPr>
        </p:nvSpPr>
        <p:spPr/>
        <p:txBody>
          <a:bodyPr/>
          <a:lstStyle/>
          <a:p>
            <a:fld id="{CC8F0A90-84E7-477B-9A9E-582D51B2A4C4}" type="slidenum">
              <a:t>‹N°›</a:t>
            </a:fld>
            <a:endParaRPr/>
          </a:p>
        </p:txBody>
      </p:sp>
      <p:sp>
        <p:nvSpPr>
          <p:cNvPr id="7" name="PlaceHolder 6"/>
          <p:cNvSpPr>
            <a:spLocks noGrp="1"/>
          </p:cNvSpPr>
          <p:nvPr>
            <p:ph type="dt" idx="7"/>
          </p:nvPr>
        </p:nvSpPr>
        <p:spPr/>
        <p:txBody>
          <a:body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111"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12"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13" name="PlaceHolder 4"/>
          <p:cNvSpPr>
            <a:spLocks noGrp="1"/>
          </p:cNvSpPr>
          <p:nvPr>
            <p:ph/>
          </p:nvPr>
        </p:nvSpPr>
        <p:spPr>
          <a:xfrm>
            <a:off x="50400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14" name="PlaceHolder 5"/>
          <p:cNvSpPr>
            <a:spLocks noGrp="1"/>
          </p:cNvSpPr>
          <p:nvPr>
            <p:ph/>
          </p:nvPr>
        </p:nvSpPr>
        <p:spPr>
          <a:xfrm>
            <a:off x="515268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7" name="PlaceHolder 6"/>
          <p:cNvSpPr>
            <a:spLocks noGrp="1"/>
          </p:cNvSpPr>
          <p:nvPr>
            <p:ph type="ftr" idx="8"/>
          </p:nvPr>
        </p:nvSpPr>
        <p:spPr/>
        <p:txBody>
          <a:bodyPr/>
          <a:lstStyle/>
          <a:p>
            <a:r>
              <a:t>Footer</a:t>
            </a:r>
          </a:p>
        </p:txBody>
      </p:sp>
      <p:sp>
        <p:nvSpPr>
          <p:cNvPr id="8" name="PlaceHolder 7"/>
          <p:cNvSpPr>
            <a:spLocks noGrp="1"/>
          </p:cNvSpPr>
          <p:nvPr>
            <p:ph type="sldNum" idx="9"/>
          </p:nvPr>
        </p:nvSpPr>
        <p:spPr/>
        <p:txBody>
          <a:bodyPr/>
          <a:lstStyle/>
          <a:p>
            <a:fld id="{6E1A2886-3D40-41FD-9C74-FDA3AD137E25}" type="slidenum">
              <a:t>‹N°›</a:t>
            </a:fld>
            <a:endParaRPr/>
          </a:p>
        </p:txBody>
      </p:sp>
      <p:sp>
        <p:nvSpPr>
          <p:cNvPr id="9" name="PlaceHolder 8"/>
          <p:cNvSpPr>
            <a:spLocks noGrp="1"/>
          </p:cNvSpPr>
          <p:nvPr>
            <p:ph type="dt" idx="7"/>
          </p:nvPr>
        </p:nvSpPr>
        <p:spPr/>
        <p:txBody>
          <a:body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116" name="PlaceHolder 2"/>
          <p:cNvSpPr>
            <a:spLocks noGrp="1"/>
          </p:cNvSpPr>
          <p:nvPr>
            <p:ph/>
          </p:nvPr>
        </p:nvSpPr>
        <p:spPr>
          <a:xfrm>
            <a:off x="50400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17" name="PlaceHolder 3"/>
          <p:cNvSpPr>
            <a:spLocks noGrp="1"/>
          </p:cNvSpPr>
          <p:nvPr>
            <p:ph/>
          </p:nvPr>
        </p:nvSpPr>
        <p:spPr>
          <a:xfrm>
            <a:off x="357156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18" name="PlaceHolder 4"/>
          <p:cNvSpPr>
            <a:spLocks noGrp="1"/>
          </p:cNvSpPr>
          <p:nvPr>
            <p:ph/>
          </p:nvPr>
        </p:nvSpPr>
        <p:spPr>
          <a:xfrm>
            <a:off x="663912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19" name="PlaceHolder 5"/>
          <p:cNvSpPr>
            <a:spLocks noGrp="1"/>
          </p:cNvSpPr>
          <p:nvPr>
            <p:ph/>
          </p:nvPr>
        </p:nvSpPr>
        <p:spPr>
          <a:xfrm>
            <a:off x="50400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20" name="PlaceHolder 6"/>
          <p:cNvSpPr>
            <a:spLocks noGrp="1"/>
          </p:cNvSpPr>
          <p:nvPr>
            <p:ph/>
          </p:nvPr>
        </p:nvSpPr>
        <p:spPr>
          <a:xfrm>
            <a:off x="357156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21" name="PlaceHolder 7"/>
          <p:cNvSpPr>
            <a:spLocks noGrp="1"/>
          </p:cNvSpPr>
          <p:nvPr>
            <p:ph/>
          </p:nvPr>
        </p:nvSpPr>
        <p:spPr>
          <a:xfrm>
            <a:off x="663912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9" name="PlaceHolder 8"/>
          <p:cNvSpPr>
            <a:spLocks noGrp="1"/>
          </p:cNvSpPr>
          <p:nvPr>
            <p:ph type="ftr" idx="8"/>
          </p:nvPr>
        </p:nvSpPr>
        <p:spPr/>
        <p:txBody>
          <a:bodyPr/>
          <a:lstStyle/>
          <a:p>
            <a:r>
              <a:t>Footer</a:t>
            </a:r>
          </a:p>
        </p:txBody>
      </p:sp>
      <p:sp>
        <p:nvSpPr>
          <p:cNvPr id="10" name="PlaceHolder 9"/>
          <p:cNvSpPr>
            <a:spLocks noGrp="1"/>
          </p:cNvSpPr>
          <p:nvPr>
            <p:ph type="sldNum" idx="9"/>
          </p:nvPr>
        </p:nvSpPr>
        <p:spPr/>
        <p:txBody>
          <a:bodyPr/>
          <a:lstStyle/>
          <a:p>
            <a:fld id="{239DB0F1-7214-44B6-B1C8-34893B52EA05}" type="slidenum">
              <a:t>‹N°›</a:t>
            </a:fld>
            <a:endParaRPr/>
          </a:p>
        </p:txBody>
      </p:sp>
      <p:sp>
        <p:nvSpPr>
          <p:cNvPr id="11" name="PlaceHolder 10"/>
          <p:cNvSpPr>
            <a:spLocks noGrp="1"/>
          </p:cNvSpPr>
          <p:nvPr>
            <p:ph type="dt" idx="7"/>
          </p:nvPr>
        </p:nvSpPr>
        <p:spPr/>
        <p:txBody>
          <a:body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1"/>
          </p:nvPr>
        </p:nvSpPr>
        <p:spPr/>
        <p:txBody>
          <a:bodyPr/>
          <a:lstStyle/>
          <a:p>
            <a:r>
              <a:t>Footer</a:t>
            </a:r>
          </a:p>
        </p:txBody>
      </p:sp>
      <p:sp>
        <p:nvSpPr>
          <p:cNvPr id="3" name="PlaceHolder 2"/>
          <p:cNvSpPr>
            <a:spLocks noGrp="1"/>
          </p:cNvSpPr>
          <p:nvPr>
            <p:ph type="sldNum" idx="12"/>
          </p:nvPr>
        </p:nvSpPr>
        <p:spPr/>
        <p:txBody>
          <a:bodyPr/>
          <a:lstStyle/>
          <a:p>
            <a:fld id="{1FFCBD46-32F3-48F8-80ED-8D22953661BE}" type="slidenum">
              <a:t>‹N°›</a:t>
            </a:fld>
            <a:endParaRPr/>
          </a:p>
        </p:txBody>
      </p:sp>
      <p:sp>
        <p:nvSpPr>
          <p:cNvPr id="4" name="PlaceHolder 3"/>
          <p:cNvSpPr>
            <a:spLocks noGrp="1"/>
          </p:cNvSpPr>
          <p:nvPr>
            <p:ph type="dt" idx="10"/>
          </p:nvPr>
        </p:nvSpPr>
        <p:spPr/>
        <p:txBody>
          <a:body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7"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128" name="PlaceHolder 2"/>
          <p:cNvSpPr>
            <a:spLocks noGrp="1"/>
          </p:cNvSpPr>
          <p:nvPr>
            <p:ph type="subTitle"/>
          </p:nvPr>
        </p:nvSpPr>
        <p:spPr>
          <a:xfrm>
            <a:off x="504000" y="1768680"/>
            <a:ext cx="9072000" cy="4384080"/>
          </a:xfrm>
          <a:prstGeom prst="rect">
            <a:avLst/>
          </a:prstGeom>
          <a:noFill/>
          <a:ln w="12600">
            <a:noFill/>
          </a:ln>
        </p:spPr>
        <p:txBody>
          <a:bodyPr lIns="0" tIns="0" rIns="0" bIns="0" anchor="ctr">
            <a:noAutofit/>
          </a:bodyPr>
          <a:lstStyle/>
          <a:p>
            <a:pPr indent="0" algn="ctr">
              <a:buNone/>
            </a:pPr>
            <a:endParaRPr lang="fr-FR" sz="3200" b="0" strike="noStrike" spc="-1">
              <a:solidFill>
                <a:srgbClr val="000000"/>
              </a:solidFill>
              <a:latin typeface="Arial"/>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7504FEA6-57CE-49A5-B47E-5A4CE3309BE1}" type="slidenum">
              <a:t>‹N°›</a:t>
            </a:fld>
            <a:endParaRPr/>
          </a:p>
        </p:txBody>
      </p:sp>
      <p:sp>
        <p:nvSpPr>
          <p:cNvPr id="6" name="PlaceHolder 5"/>
          <p:cNvSpPr>
            <a:spLocks noGrp="1"/>
          </p:cNvSpPr>
          <p:nvPr>
            <p:ph type="dt" idx="10"/>
          </p:nvPr>
        </p:nvSpPr>
        <p:spPr/>
        <p:txBody>
          <a:body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130" name="PlaceHolder 2"/>
          <p:cNvSpPr>
            <a:spLocks noGrp="1"/>
          </p:cNvSpPr>
          <p:nvPr>
            <p:ph/>
          </p:nvPr>
        </p:nvSpPr>
        <p:spPr>
          <a:xfrm>
            <a:off x="504000" y="1768680"/>
            <a:ext cx="907200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6A184C20-5B88-4920-A9D5-C76D833D10B7}" type="slidenum">
              <a:t>‹N°›</a:t>
            </a:fld>
            <a:endParaRPr/>
          </a:p>
        </p:txBody>
      </p:sp>
      <p:sp>
        <p:nvSpPr>
          <p:cNvPr id="6" name="PlaceHolder 5"/>
          <p:cNvSpPr>
            <a:spLocks noGrp="1"/>
          </p:cNvSpPr>
          <p:nvPr>
            <p:ph type="dt" idx="10"/>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10" name="PlaceHolder 2"/>
          <p:cNvSpPr>
            <a:spLocks noGrp="1"/>
          </p:cNvSpPr>
          <p:nvPr>
            <p:ph/>
          </p:nvPr>
        </p:nvSpPr>
        <p:spPr>
          <a:xfrm>
            <a:off x="50400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1" name="PlaceHolder 3"/>
          <p:cNvSpPr>
            <a:spLocks noGrp="1"/>
          </p:cNvSpPr>
          <p:nvPr>
            <p:ph/>
          </p:nvPr>
        </p:nvSpPr>
        <p:spPr>
          <a:xfrm>
            <a:off x="515268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B50603C9-3B6D-47EA-9059-F25DF655459C}" type="slidenum">
              <a:t>‹N°›</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132" name="PlaceHolder 2"/>
          <p:cNvSpPr>
            <a:spLocks noGrp="1"/>
          </p:cNvSpPr>
          <p:nvPr>
            <p:ph/>
          </p:nvPr>
        </p:nvSpPr>
        <p:spPr>
          <a:xfrm>
            <a:off x="50400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33" name="PlaceHolder 3"/>
          <p:cNvSpPr>
            <a:spLocks noGrp="1"/>
          </p:cNvSpPr>
          <p:nvPr>
            <p:ph/>
          </p:nvPr>
        </p:nvSpPr>
        <p:spPr>
          <a:xfrm>
            <a:off x="515268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5" name="PlaceHolder 4"/>
          <p:cNvSpPr>
            <a:spLocks noGrp="1"/>
          </p:cNvSpPr>
          <p:nvPr>
            <p:ph type="ftr" idx="11"/>
          </p:nvPr>
        </p:nvSpPr>
        <p:spPr/>
        <p:txBody>
          <a:bodyPr/>
          <a:lstStyle/>
          <a:p>
            <a:r>
              <a:t>Footer</a:t>
            </a:r>
          </a:p>
        </p:txBody>
      </p:sp>
      <p:sp>
        <p:nvSpPr>
          <p:cNvPr id="6" name="PlaceHolder 5"/>
          <p:cNvSpPr>
            <a:spLocks noGrp="1"/>
          </p:cNvSpPr>
          <p:nvPr>
            <p:ph type="sldNum" idx="12"/>
          </p:nvPr>
        </p:nvSpPr>
        <p:spPr/>
        <p:txBody>
          <a:bodyPr/>
          <a:lstStyle/>
          <a:p>
            <a:fld id="{9E7FADA5-8A5F-42D4-8843-1113EE0E6E5A}" type="slidenum">
              <a:t>‹N°›</a:t>
            </a:fld>
            <a:endParaRPr/>
          </a:p>
        </p:txBody>
      </p:sp>
      <p:sp>
        <p:nvSpPr>
          <p:cNvPr id="7" name="PlaceHolder 6"/>
          <p:cNvSpPr>
            <a:spLocks noGrp="1"/>
          </p:cNvSpPr>
          <p:nvPr>
            <p:ph type="dt" idx="10"/>
          </p:nvPr>
        </p:nvSpPr>
        <p:spPr/>
        <p:txBody>
          <a:body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4"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 name="PlaceHolder 2"/>
          <p:cNvSpPr>
            <a:spLocks noGrp="1"/>
          </p:cNvSpPr>
          <p:nvPr>
            <p:ph type="ftr" idx="11"/>
          </p:nvPr>
        </p:nvSpPr>
        <p:spPr/>
        <p:txBody>
          <a:bodyPr/>
          <a:lstStyle/>
          <a:p>
            <a:r>
              <a:t>Footer</a:t>
            </a:r>
          </a:p>
        </p:txBody>
      </p:sp>
      <p:sp>
        <p:nvSpPr>
          <p:cNvPr id="4" name="PlaceHolder 3"/>
          <p:cNvSpPr>
            <a:spLocks noGrp="1"/>
          </p:cNvSpPr>
          <p:nvPr>
            <p:ph type="sldNum" idx="12"/>
          </p:nvPr>
        </p:nvSpPr>
        <p:spPr/>
        <p:txBody>
          <a:bodyPr/>
          <a:lstStyle/>
          <a:p>
            <a:fld id="{ABE56A04-4FFE-4C3D-AAE5-4044D83BD688}" type="slidenum">
              <a:t>‹N°›</a:t>
            </a:fld>
            <a:endParaRPr/>
          </a:p>
        </p:txBody>
      </p:sp>
      <p:sp>
        <p:nvSpPr>
          <p:cNvPr id="5" name="PlaceHolder 4"/>
          <p:cNvSpPr>
            <a:spLocks noGrp="1"/>
          </p:cNvSpPr>
          <p:nvPr>
            <p:ph type="dt" idx="10"/>
          </p:nvPr>
        </p:nvSpPr>
        <p:spPr/>
        <p:txBody>
          <a:body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5" name="PlaceHolder 1"/>
          <p:cNvSpPr>
            <a:spLocks noGrp="1"/>
          </p:cNvSpPr>
          <p:nvPr>
            <p:ph type="subTitle"/>
          </p:nvPr>
        </p:nvSpPr>
        <p:spPr>
          <a:xfrm>
            <a:off x="504000" y="301320"/>
            <a:ext cx="9072000" cy="5850360"/>
          </a:xfrm>
          <a:prstGeom prst="rect">
            <a:avLst/>
          </a:prstGeom>
          <a:noFill/>
          <a:ln w="12600">
            <a:noFill/>
          </a:ln>
        </p:spPr>
        <p:txBody>
          <a:bodyPr lIns="0" tIns="0" rIns="0" bIns="0" anchor="ctr">
            <a:noAutofit/>
          </a:bodyPr>
          <a:lstStyle/>
          <a:p>
            <a:pPr algn="ctr"/>
            <a:endParaRPr lang="fr-FR" sz="3200" b="0" strike="noStrike" spc="-1">
              <a:solidFill>
                <a:srgbClr val="000000"/>
              </a:solidFill>
              <a:latin typeface="Arial"/>
            </a:endParaRPr>
          </a:p>
        </p:txBody>
      </p:sp>
      <p:sp>
        <p:nvSpPr>
          <p:cNvPr id="3" name="PlaceHolder 2"/>
          <p:cNvSpPr>
            <a:spLocks noGrp="1"/>
          </p:cNvSpPr>
          <p:nvPr>
            <p:ph type="ftr" idx="11"/>
          </p:nvPr>
        </p:nvSpPr>
        <p:spPr/>
        <p:txBody>
          <a:bodyPr/>
          <a:lstStyle/>
          <a:p>
            <a:r>
              <a:t>Footer</a:t>
            </a:r>
          </a:p>
        </p:txBody>
      </p:sp>
      <p:sp>
        <p:nvSpPr>
          <p:cNvPr id="4" name="PlaceHolder 3"/>
          <p:cNvSpPr>
            <a:spLocks noGrp="1"/>
          </p:cNvSpPr>
          <p:nvPr>
            <p:ph type="sldNum" idx="12"/>
          </p:nvPr>
        </p:nvSpPr>
        <p:spPr/>
        <p:txBody>
          <a:bodyPr/>
          <a:lstStyle/>
          <a:p>
            <a:fld id="{38F97F1A-3052-4BF4-9334-65E89018ACC9}" type="slidenum">
              <a:t>‹N°›</a:t>
            </a:fld>
            <a:endParaRPr/>
          </a:p>
        </p:txBody>
      </p:sp>
      <p:sp>
        <p:nvSpPr>
          <p:cNvPr id="5" name="PlaceHolder 4"/>
          <p:cNvSpPr>
            <a:spLocks noGrp="1"/>
          </p:cNvSpPr>
          <p:nvPr>
            <p:ph type="dt" idx="10"/>
          </p:nvPr>
        </p:nvSpPr>
        <p:spPr/>
        <p:txBody>
          <a:body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137"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38" name="PlaceHolder 3"/>
          <p:cNvSpPr>
            <a:spLocks noGrp="1"/>
          </p:cNvSpPr>
          <p:nvPr>
            <p:ph/>
          </p:nvPr>
        </p:nvSpPr>
        <p:spPr>
          <a:xfrm>
            <a:off x="515268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39" name="PlaceHolder 4"/>
          <p:cNvSpPr>
            <a:spLocks noGrp="1"/>
          </p:cNvSpPr>
          <p:nvPr>
            <p:ph/>
          </p:nvPr>
        </p:nvSpPr>
        <p:spPr>
          <a:xfrm>
            <a:off x="50400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11"/>
          </p:nvPr>
        </p:nvSpPr>
        <p:spPr/>
        <p:txBody>
          <a:bodyPr/>
          <a:lstStyle/>
          <a:p>
            <a:r>
              <a:t>Footer</a:t>
            </a:r>
          </a:p>
        </p:txBody>
      </p:sp>
      <p:sp>
        <p:nvSpPr>
          <p:cNvPr id="7" name="PlaceHolder 6"/>
          <p:cNvSpPr>
            <a:spLocks noGrp="1"/>
          </p:cNvSpPr>
          <p:nvPr>
            <p:ph type="sldNum" idx="12"/>
          </p:nvPr>
        </p:nvSpPr>
        <p:spPr/>
        <p:txBody>
          <a:bodyPr/>
          <a:lstStyle/>
          <a:p>
            <a:fld id="{4F6A0D81-1646-4D53-BC49-3C1F07E1F2D4}" type="slidenum">
              <a:t>‹N°›</a:t>
            </a:fld>
            <a:endParaRPr/>
          </a:p>
        </p:txBody>
      </p:sp>
      <p:sp>
        <p:nvSpPr>
          <p:cNvPr id="8" name="PlaceHolder 7"/>
          <p:cNvSpPr>
            <a:spLocks noGrp="1"/>
          </p:cNvSpPr>
          <p:nvPr>
            <p:ph type="dt" idx="10"/>
          </p:nvPr>
        </p:nvSpPr>
        <p:spPr/>
        <p:txBody>
          <a:body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141" name="PlaceHolder 2"/>
          <p:cNvSpPr>
            <a:spLocks noGrp="1"/>
          </p:cNvSpPr>
          <p:nvPr>
            <p:ph/>
          </p:nvPr>
        </p:nvSpPr>
        <p:spPr>
          <a:xfrm>
            <a:off x="50400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42"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43" name="PlaceHolder 4"/>
          <p:cNvSpPr>
            <a:spLocks noGrp="1"/>
          </p:cNvSpPr>
          <p:nvPr>
            <p:ph/>
          </p:nvPr>
        </p:nvSpPr>
        <p:spPr>
          <a:xfrm>
            <a:off x="515268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11"/>
          </p:nvPr>
        </p:nvSpPr>
        <p:spPr/>
        <p:txBody>
          <a:bodyPr/>
          <a:lstStyle/>
          <a:p>
            <a:r>
              <a:t>Footer</a:t>
            </a:r>
          </a:p>
        </p:txBody>
      </p:sp>
      <p:sp>
        <p:nvSpPr>
          <p:cNvPr id="7" name="PlaceHolder 6"/>
          <p:cNvSpPr>
            <a:spLocks noGrp="1"/>
          </p:cNvSpPr>
          <p:nvPr>
            <p:ph type="sldNum" idx="12"/>
          </p:nvPr>
        </p:nvSpPr>
        <p:spPr/>
        <p:txBody>
          <a:bodyPr/>
          <a:lstStyle/>
          <a:p>
            <a:fld id="{70AF9017-1EAD-4A1C-88F8-4A876F6B3BD6}" type="slidenum">
              <a:t>‹N°›</a:t>
            </a:fld>
            <a:endParaRPr/>
          </a:p>
        </p:txBody>
      </p:sp>
      <p:sp>
        <p:nvSpPr>
          <p:cNvPr id="8" name="PlaceHolder 7"/>
          <p:cNvSpPr>
            <a:spLocks noGrp="1"/>
          </p:cNvSpPr>
          <p:nvPr>
            <p:ph type="dt" idx="10"/>
          </p:nvPr>
        </p:nvSpPr>
        <p:spPr/>
        <p:txBody>
          <a:body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145"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46"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47" name="PlaceHolder 4"/>
          <p:cNvSpPr>
            <a:spLocks noGrp="1"/>
          </p:cNvSpPr>
          <p:nvPr>
            <p:ph/>
          </p:nvPr>
        </p:nvSpPr>
        <p:spPr>
          <a:xfrm>
            <a:off x="504000" y="405864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11"/>
          </p:nvPr>
        </p:nvSpPr>
        <p:spPr/>
        <p:txBody>
          <a:bodyPr/>
          <a:lstStyle/>
          <a:p>
            <a:r>
              <a:t>Footer</a:t>
            </a:r>
          </a:p>
        </p:txBody>
      </p:sp>
      <p:sp>
        <p:nvSpPr>
          <p:cNvPr id="7" name="PlaceHolder 6"/>
          <p:cNvSpPr>
            <a:spLocks noGrp="1"/>
          </p:cNvSpPr>
          <p:nvPr>
            <p:ph type="sldNum" idx="12"/>
          </p:nvPr>
        </p:nvSpPr>
        <p:spPr/>
        <p:txBody>
          <a:bodyPr/>
          <a:lstStyle/>
          <a:p>
            <a:fld id="{AA8CD478-F4DB-4D5F-AD62-D9487D1D3F84}" type="slidenum">
              <a:t>‹N°›</a:t>
            </a:fld>
            <a:endParaRPr/>
          </a:p>
        </p:txBody>
      </p:sp>
      <p:sp>
        <p:nvSpPr>
          <p:cNvPr id="8" name="PlaceHolder 7"/>
          <p:cNvSpPr>
            <a:spLocks noGrp="1"/>
          </p:cNvSpPr>
          <p:nvPr>
            <p:ph type="dt" idx="10"/>
          </p:nvPr>
        </p:nvSpPr>
        <p:spPr/>
        <p:txBody>
          <a:body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149" name="PlaceHolder 2"/>
          <p:cNvSpPr>
            <a:spLocks noGrp="1"/>
          </p:cNvSpPr>
          <p:nvPr>
            <p:ph/>
          </p:nvPr>
        </p:nvSpPr>
        <p:spPr>
          <a:xfrm>
            <a:off x="504000" y="176868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50" name="PlaceHolder 3"/>
          <p:cNvSpPr>
            <a:spLocks noGrp="1"/>
          </p:cNvSpPr>
          <p:nvPr>
            <p:ph/>
          </p:nvPr>
        </p:nvSpPr>
        <p:spPr>
          <a:xfrm>
            <a:off x="504000" y="405864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5" name="PlaceHolder 4"/>
          <p:cNvSpPr>
            <a:spLocks noGrp="1"/>
          </p:cNvSpPr>
          <p:nvPr>
            <p:ph type="ftr" idx="11"/>
          </p:nvPr>
        </p:nvSpPr>
        <p:spPr/>
        <p:txBody>
          <a:bodyPr/>
          <a:lstStyle/>
          <a:p>
            <a:r>
              <a:t>Footer</a:t>
            </a:r>
          </a:p>
        </p:txBody>
      </p:sp>
      <p:sp>
        <p:nvSpPr>
          <p:cNvPr id="6" name="PlaceHolder 5"/>
          <p:cNvSpPr>
            <a:spLocks noGrp="1"/>
          </p:cNvSpPr>
          <p:nvPr>
            <p:ph type="sldNum" idx="12"/>
          </p:nvPr>
        </p:nvSpPr>
        <p:spPr/>
        <p:txBody>
          <a:bodyPr/>
          <a:lstStyle/>
          <a:p>
            <a:fld id="{BD63C8D3-8E4B-4CBA-B68D-5D612A96A0DF}" type="slidenum">
              <a:t>‹N°›</a:t>
            </a:fld>
            <a:endParaRPr/>
          </a:p>
        </p:txBody>
      </p:sp>
      <p:sp>
        <p:nvSpPr>
          <p:cNvPr id="7" name="PlaceHolder 6"/>
          <p:cNvSpPr>
            <a:spLocks noGrp="1"/>
          </p:cNvSpPr>
          <p:nvPr>
            <p:ph type="dt" idx="10"/>
          </p:nvPr>
        </p:nvSpPr>
        <p:spPr/>
        <p:txBody>
          <a:body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152"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53"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54" name="PlaceHolder 4"/>
          <p:cNvSpPr>
            <a:spLocks noGrp="1"/>
          </p:cNvSpPr>
          <p:nvPr>
            <p:ph/>
          </p:nvPr>
        </p:nvSpPr>
        <p:spPr>
          <a:xfrm>
            <a:off x="50400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55" name="PlaceHolder 5"/>
          <p:cNvSpPr>
            <a:spLocks noGrp="1"/>
          </p:cNvSpPr>
          <p:nvPr>
            <p:ph/>
          </p:nvPr>
        </p:nvSpPr>
        <p:spPr>
          <a:xfrm>
            <a:off x="515268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7" name="PlaceHolder 6"/>
          <p:cNvSpPr>
            <a:spLocks noGrp="1"/>
          </p:cNvSpPr>
          <p:nvPr>
            <p:ph type="ftr" idx="11"/>
          </p:nvPr>
        </p:nvSpPr>
        <p:spPr/>
        <p:txBody>
          <a:bodyPr/>
          <a:lstStyle/>
          <a:p>
            <a:r>
              <a:t>Footer</a:t>
            </a:r>
          </a:p>
        </p:txBody>
      </p:sp>
      <p:sp>
        <p:nvSpPr>
          <p:cNvPr id="8" name="PlaceHolder 7"/>
          <p:cNvSpPr>
            <a:spLocks noGrp="1"/>
          </p:cNvSpPr>
          <p:nvPr>
            <p:ph type="sldNum" idx="12"/>
          </p:nvPr>
        </p:nvSpPr>
        <p:spPr/>
        <p:txBody>
          <a:bodyPr/>
          <a:lstStyle/>
          <a:p>
            <a:fld id="{67F91AEF-A0F0-4461-9092-2122DF0FF11E}" type="slidenum">
              <a:t>‹N°›</a:t>
            </a:fld>
            <a:endParaRPr/>
          </a:p>
        </p:txBody>
      </p:sp>
      <p:sp>
        <p:nvSpPr>
          <p:cNvPr id="9" name="PlaceHolder 8"/>
          <p:cNvSpPr>
            <a:spLocks noGrp="1"/>
          </p:cNvSpPr>
          <p:nvPr>
            <p:ph type="dt" idx="10"/>
          </p:nvPr>
        </p:nvSpPr>
        <p:spPr/>
        <p:txBody>
          <a:body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157" name="PlaceHolder 2"/>
          <p:cNvSpPr>
            <a:spLocks noGrp="1"/>
          </p:cNvSpPr>
          <p:nvPr>
            <p:ph/>
          </p:nvPr>
        </p:nvSpPr>
        <p:spPr>
          <a:xfrm>
            <a:off x="50400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58" name="PlaceHolder 3"/>
          <p:cNvSpPr>
            <a:spLocks noGrp="1"/>
          </p:cNvSpPr>
          <p:nvPr>
            <p:ph/>
          </p:nvPr>
        </p:nvSpPr>
        <p:spPr>
          <a:xfrm>
            <a:off x="357156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59" name="PlaceHolder 4"/>
          <p:cNvSpPr>
            <a:spLocks noGrp="1"/>
          </p:cNvSpPr>
          <p:nvPr>
            <p:ph/>
          </p:nvPr>
        </p:nvSpPr>
        <p:spPr>
          <a:xfrm>
            <a:off x="663912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60" name="PlaceHolder 5"/>
          <p:cNvSpPr>
            <a:spLocks noGrp="1"/>
          </p:cNvSpPr>
          <p:nvPr>
            <p:ph/>
          </p:nvPr>
        </p:nvSpPr>
        <p:spPr>
          <a:xfrm>
            <a:off x="50400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61" name="PlaceHolder 6"/>
          <p:cNvSpPr>
            <a:spLocks noGrp="1"/>
          </p:cNvSpPr>
          <p:nvPr>
            <p:ph/>
          </p:nvPr>
        </p:nvSpPr>
        <p:spPr>
          <a:xfrm>
            <a:off x="357156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62" name="PlaceHolder 7"/>
          <p:cNvSpPr>
            <a:spLocks noGrp="1"/>
          </p:cNvSpPr>
          <p:nvPr>
            <p:ph/>
          </p:nvPr>
        </p:nvSpPr>
        <p:spPr>
          <a:xfrm>
            <a:off x="663912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9" name="PlaceHolder 8"/>
          <p:cNvSpPr>
            <a:spLocks noGrp="1"/>
          </p:cNvSpPr>
          <p:nvPr>
            <p:ph type="ftr" idx="11"/>
          </p:nvPr>
        </p:nvSpPr>
        <p:spPr/>
        <p:txBody>
          <a:bodyPr/>
          <a:lstStyle/>
          <a:p>
            <a:r>
              <a:t>Footer</a:t>
            </a:r>
          </a:p>
        </p:txBody>
      </p:sp>
      <p:sp>
        <p:nvSpPr>
          <p:cNvPr id="10" name="PlaceHolder 9"/>
          <p:cNvSpPr>
            <a:spLocks noGrp="1"/>
          </p:cNvSpPr>
          <p:nvPr>
            <p:ph type="sldNum" idx="12"/>
          </p:nvPr>
        </p:nvSpPr>
        <p:spPr/>
        <p:txBody>
          <a:bodyPr/>
          <a:lstStyle/>
          <a:p>
            <a:fld id="{59F2AF41-9C5C-4D44-8069-1F1F0ED59063}" type="slidenum">
              <a:t>‹N°›</a:t>
            </a:fld>
            <a:endParaRPr/>
          </a:p>
        </p:txBody>
      </p:sp>
      <p:sp>
        <p:nvSpPr>
          <p:cNvPr id="11" name="PlaceHolder 10"/>
          <p:cNvSpPr>
            <a:spLocks noGrp="1"/>
          </p:cNvSpPr>
          <p:nvPr>
            <p:ph type="dt" idx="10"/>
          </p:nvPr>
        </p:nvSpPr>
        <p:spPr/>
        <p:txBody>
          <a:body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4"/>
          </p:nvPr>
        </p:nvSpPr>
        <p:spPr/>
        <p:txBody>
          <a:bodyPr/>
          <a:lstStyle/>
          <a:p>
            <a:r>
              <a:t>Footer</a:t>
            </a:r>
          </a:p>
        </p:txBody>
      </p:sp>
      <p:sp>
        <p:nvSpPr>
          <p:cNvPr id="3" name="PlaceHolder 2"/>
          <p:cNvSpPr>
            <a:spLocks noGrp="1"/>
          </p:cNvSpPr>
          <p:nvPr>
            <p:ph type="sldNum" idx="15"/>
          </p:nvPr>
        </p:nvSpPr>
        <p:spPr/>
        <p:txBody>
          <a:bodyPr/>
          <a:lstStyle/>
          <a:p>
            <a:fld id="{A4BF0F07-917A-40F8-AF73-5E5D4D16D60A}" type="slidenum">
              <a:t>‹N°›</a:t>
            </a:fld>
            <a:endParaRPr/>
          </a:p>
        </p:txBody>
      </p:sp>
      <p:sp>
        <p:nvSpPr>
          <p:cNvPr id="4" name="PlaceHolder 3"/>
          <p:cNvSpPr>
            <a:spLocks noGrp="1"/>
          </p:cNvSpPr>
          <p:nvPr>
            <p:ph type="dt" idx="13"/>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ADC61D92-0C42-4ECB-8653-E968DA12FEB5}" type="slidenum">
              <a:t>‹N°›</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9"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170" name="PlaceHolder 2"/>
          <p:cNvSpPr>
            <a:spLocks noGrp="1"/>
          </p:cNvSpPr>
          <p:nvPr>
            <p:ph type="subTitle"/>
          </p:nvPr>
        </p:nvSpPr>
        <p:spPr>
          <a:xfrm>
            <a:off x="504000" y="1768680"/>
            <a:ext cx="9072000" cy="4384080"/>
          </a:xfrm>
          <a:prstGeom prst="rect">
            <a:avLst/>
          </a:prstGeom>
          <a:noFill/>
          <a:ln w="12600">
            <a:noFill/>
          </a:ln>
        </p:spPr>
        <p:txBody>
          <a:bodyPr lIns="0" tIns="0" rIns="0" bIns="0" anchor="ctr">
            <a:noAutofit/>
          </a:bodyPr>
          <a:lstStyle/>
          <a:p>
            <a:pPr indent="0" algn="ctr">
              <a:buNone/>
            </a:pPr>
            <a:endParaRPr lang="fr-FR" sz="3200" b="0" strike="noStrike" spc="-1">
              <a:solidFill>
                <a:srgbClr val="000000"/>
              </a:solidFill>
              <a:latin typeface="Arial"/>
            </a:endParaRPr>
          </a:p>
        </p:txBody>
      </p:sp>
      <p:sp>
        <p:nvSpPr>
          <p:cNvPr id="4" name="PlaceHolder 3"/>
          <p:cNvSpPr>
            <a:spLocks noGrp="1"/>
          </p:cNvSpPr>
          <p:nvPr>
            <p:ph type="ftr" idx="14"/>
          </p:nvPr>
        </p:nvSpPr>
        <p:spPr/>
        <p:txBody>
          <a:bodyPr/>
          <a:lstStyle/>
          <a:p>
            <a:r>
              <a:t>Footer</a:t>
            </a:r>
          </a:p>
        </p:txBody>
      </p:sp>
      <p:sp>
        <p:nvSpPr>
          <p:cNvPr id="5" name="PlaceHolder 4"/>
          <p:cNvSpPr>
            <a:spLocks noGrp="1"/>
          </p:cNvSpPr>
          <p:nvPr>
            <p:ph type="sldNum" idx="15"/>
          </p:nvPr>
        </p:nvSpPr>
        <p:spPr/>
        <p:txBody>
          <a:bodyPr/>
          <a:lstStyle/>
          <a:p>
            <a:fld id="{45F50AB8-09BD-438A-AA4F-247976AD6190}" type="slidenum">
              <a:t>‹N°›</a:t>
            </a:fld>
            <a:endParaRPr/>
          </a:p>
        </p:txBody>
      </p:sp>
      <p:sp>
        <p:nvSpPr>
          <p:cNvPr id="6" name="PlaceHolder 5"/>
          <p:cNvSpPr>
            <a:spLocks noGrp="1"/>
          </p:cNvSpPr>
          <p:nvPr>
            <p:ph type="dt" idx="13"/>
          </p:nvPr>
        </p:nvSpPr>
        <p:spPr/>
        <p:txBody>
          <a:body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172" name="PlaceHolder 2"/>
          <p:cNvSpPr>
            <a:spLocks noGrp="1"/>
          </p:cNvSpPr>
          <p:nvPr>
            <p:ph/>
          </p:nvPr>
        </p:nvSpPr>
        <p:spPr>
          <a:xfrm>
            <a:off x="504000" y="1768680"/>
            <a:ext cx="907200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 name="PlaceHolder 3"/>
          <p:cNvSpPr>
            <a:spLocks noGrp="1"/>
          </p:cNvSpPr>
          <p:nvPr>
            <p:ph type="ftr" idx="14"/>
          </p:nvPr>
        </p:nvSpPr>
        <p:spPr/>
        <p:txBody>
          <a:bodyPr/>
          <a:lstStyle/>
          <a:p>
            <a:r>
              <a:t>Footer</a:t>
            </a:r>
          </a:p>
        </p:txBody>
      </p:sp>
      <p:sp>
        <p:nvSpPr>
          <p:cNvPr id="5" name="PlaceHolder 4"/>
          <p:cNvSpPr>
            <a:spLocks noGrp="1"/>
          </p:cNvSpPr>
          <p:nvPr>
            <p:ph type="sldNum" idx="15"/>
          </p:nvPr>
        </p:nvSpPr>
        <p:spPr/>
        <p:txBody>
          <a:bodyPr/>
          <a:lstStyle/>
          <a:p>
            <a:fld id="{46F8408A-96D2-4478-B1B6-2A6FEF252BDD}" type="slidenum">
              <a:t>‹N°›</a:t>
            </a:fld>
            <a:endParaRPr/>
          </a:p>
        </p:txBody>
      </p:sp>
      <p:sp>
        <p:nvSpPr>
          <p:cNvPr id="6" name="PlaceHolder 5"/>
          <p:cNvSpPr>
            <a:spLocks noGrp="1"/>
          </p:cNvSpPr>
          <p:nvPr>
            <p:ph type="dt" idx="13"/>
          </p:nvPr>
        </p:nvSpPr>
        <p:spPr/>
        <p:txBody>
          <a:body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174" name="PlaceHolder 2"/>
          <p:cNvSpPr>
            <a:spLocks noGrp="1"/>
          </p:cNvSpPr>
          <p:nvPr>
            <p:ph/>
          </p:nvPr>
        </p:nvSpPr>
        <p:spPr>
          <a:xfrm>
            <a:off x="50400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75" name="PlaceHolder 3"/>
          <p:cNvSpPr>
            <a:spLocks noGrp="1"/>
          </p:cNvSpPr>
          <p:nvPr>
            <p:ph/>
          </p:nvPr>
        </p:nvSpPr>
        <p:spPr>
          <a:xfrm>
            <a:off x="515268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5" name="PlaceHolder 4"/>
          <p:cNvSpPr>
            <a:spLocks noGrp="1"/>
          </p:cNvSpPr>
          <p:nvPr>
            <p:ph type="ftr" idx="14"/>
          </p:nvPr>
        </p:nvSpPr>
        <p:spPr/>
        <p:txBody>
          <a:bodyPr/>
          <a:lstStyle/>
          <a:p>
            <a:r>
              <a:t>Footer</a:t>
            </a:r>
          </a:p>
        </p:txBody>
      </p:sp>
      <p:sp>
        <p:nvSpPr>
          <p:cNvPr id="6" name="PlaceHolder 5"/>
          <p:cNvSpPr>
            <a:spLocks noGrp="1"/>
          </p:cNvSpPr>
          <p:nvPr>
            <p:ph type="sldNum" idx="15"/>
          </p:nvPr>
        </p:nvSpPr>
        <p:spPr/>
        <p:txBody>
          <a:bodyPr/>
          <a:lstStyle/>
          <a:p>
            <a:fld id="{5B721AB4-325D-44EC-A305-3CC716A2F485}" type="slidenum">
              <a:t>‹N°›</a:t>
            </a:fld>
            <a:endParaRPr/>
          </a:p>
        </p:txBody>
      </p:sp>
      <p:sp>
        <p:nvSpPr>
          <p:cNvPr id="7" name="PlaceHolder 6"/>
          <p:cNvSpPr>
            <a:spLocks noGrp="1"/>
          </p:cNvSpPr>
          <p:nvPr>
            <p:ph type="dt" idx="13"/>
          </p:nvPr>
        </p:nvSpPr>
        <p:spPr/>
        <p:txBody>
          <a:body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6"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 name="PlaceHolder 2"/>
          <p:cNvSpPr>
            <a:spLocks noGrp="1"/>
          </p:cNvSpPr>
          <p:nvPr>
            <p:ph type="ftr" idx="14"/>
          </p:nvPr>
        </p:nvSpPr>
        <p:spPr/>
        <p:txBody>
          <a:bodyPr/>
          <a:lstStyle/>
          <a:p>
            <a:r>
              <a:t>Footer</a:t>
            </a:r>
          </a:p>
        </p:txBody>
      </p:sp>
      <p:sp>
        <p:nvSpPr>
          <p:cNvPr id="4" name="PlaceHolder 3"/>
          <p:cNvSpPr>
            <a:spLocks noGrp="1"/>
          </p:cNvSpPr>
          <p:nvPr>
            <p:ph type="sldNum" idx="15"/>
          </p:nvPr>
        </p:nvSpPr>
        <p:spPr/>
        <p:txBody>
          <a:bodyPr/>
          <a:lstStyle/>
          <a:p>
            <a:fld id="{79637EB9-5F26-476A-9F61-8F9FE4058354}" type="slidenum">
              <a:t>‹N°›</a:t>
            </a:fld>
            <a:endParaRPr/>
          </a:p>
        </p:txBody>
      </p:sp>
      <p:sp>
        <p:nvSpPr>
          <p:cNvPr id="5" name="PlaceHolder 4"/>
          <p:cNvSpPr>
            <a:spLocks noGrp="1"/>
          </p:cNvSpPr>
          <p:nvPr>
            <p:ph type="dt" idx="13"/>
          </p:nvPr>
        </p:nvSpPr>
        <p:spPr/>
        <p:txBody>
          <a:body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7" name="PlaceHolder 1"/>
          <p:cNvSpPr>
            <a:spLocks noGrp="1"/>
          </p:cNvSpPr>
          <p:nvPr>
            <p:ph type="subTitle"/>
          </p:nvPr>
        </p:nvSpPr>
        <p:spPr>
          <a:xfrm>
            <a:off x="504000" y="301320"/>
            <a:ext cx="9072000" cy="5850360"/>
          </a:xfrm>
          <a:prstGeom prst="rect">
            <a:avLst/>
          </a:prstGeom>
          <a:noFill/>
          <a:ln w="12600">
            <a:noFill/>
          </a:ln>
        </p:spPr>
        <p:txBody>
          <a:bodyPr lIns="0" tIns="0" rIns="0" bIns="0" anchor="ctr">
            <a:noAutofit/>
          </a:bodyPr>
          <a:lstStyle/>
          <a:p>
            <a:pPr algn="ctr"/>
            <a:endParaRPr lang="fr-FR" sz="3200" b="0" strike="noStrike" spc="-1">
              <a:solidFill>
                <a:srgbClr val="000000"/>
              </a:solidFill>
              <a:latin typeface="Arial"/>
            </a:endParaRPr>
          </a:p>
        </p:txBody>
      </p:sp>
      <p:sp>
        <p:nvSpPr>
          <p:cNvPr id="3" name="PlaceHolder 2"/>
          <p:cNvSpPr>
            <a:spLocks noGrp="1"/>
          </p:cNvSpPr>
          <p:nvPr>
            <p:ph type="ftr" idx="14"/>
          </p:nvPr>
        </p:nvSpPr>
        <p:spPr/>
        <p:txBody>
          <a:bodyPr/>
          <a:lstStyle/>
          <a:p>
            <a:r>
              <a:t>Footer</a:t>
            </a:r>
          </a:p>
        </p:txBody>
      </p:sp>
      <p:sp>
        <p:nvSpPr>
          <p:cNvPr id="4" name="PlaceHolder 3"/>
          <p:cNvSpPr>
            <a:spLocks noGrp="1"/>
          </p:cNvSpPr>
          <p:nvPr>
            <p:ph type="sldNum" idx="15"/>
          </p:nvPr>
        </p:nvSpPr>
        <p:spPr/>
        <p:txBody>
          <a:bodyPr/>
          <a:lstStyle/>
          <a:p>
            <a:fld id="{0AE7734D-04F7-49C3-8A19-D22DBEDA8A6E}" type="slidenum">
              <a:t>‹N°›</a:t>
            </a:fld>
            <a:endParaRPr/>
          </a:p>
        </p:txBody>
      </p:sp>
      <p:sp>
        <p:nvSpPr>
          <p:cNvPr id="5" name="PlaceHolder 4"/>
          <p:cNvSpPr>
            <a:spLocks noGrp="1"/>
          </p:cNvSpPr>
          <p:nvPr>
            <p:ph type="dt" idx="13"/>
          </p:nvPr>
        </p:nvSpPr>
        <p:spPr/>
        <p:txBody>
          <a:body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179"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80" name="PlaceHolder 3"/>
          <p:cNvSpPr>
            <a:spLocks noGrp="1"/>
          </p:cNvSpPr>
          <p:nvPr>
            <p:ph/>
          </p:nvPr>
        </p:nvSpPr>
        <p:spPr>
          <a:xfrm>
            <a:off x="515268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81" name="PlaceHolder 4"/>
          <p:cNvSpPr>
            <a:spLocks noGrp="1"/>
          </p:cNvSpPr>
          <p:nvPr>
            <p:ph/>
          </p:nvPr>
        </p:nvSpPr>
        <p:spPr>
          <a:xfrm>
            <a:off x="50400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14"/>
          </p:nvPr>
        </p:nvSpPr>
        <p:spPr/>
        <p:txBody>
          <a:bodyPr/>
          <a:lstStyle/>
          <a:p>
            <a:r>
              <a:t>Footer</a:t>
            </a:r>
          </a:p>
        </p:txBody>
      </p:sp>
      <p:sp>
        <p:nvSpPr>
          <p:cNvPr id="7" name="PlaceHolder 6"/>
          <p:cNvSpPr>
            <a:spLocks noGrp="1"/>
          </p:cNvSpPr>
          <p:nvPr>
            <p:ph type="sldNum" idx="15"/>
          </p:nvPr>
        </p:nvSpPr>
        <p:spPr/>
        <p:txBody>
          <a:bodyPr/>
          <a:lstStyle/>
          <a:p>
            <a:fld id="{376F4543-B0C2-4D12-A2D3-61FA0DCB63D2}" type="slidenum">
              <a:t>‹N°›</a:t>
            </a:fld>
            <a:endParaRPr/>
          </a:p>
        </p:txBody>
      </p:sp>
      <p:sp>
        <p:nvSpPr>
          <p:cNvPr id="8" name="PlaceHolder 7"/>
          <p:cNvSpPr>
            <a:spLocks noGrp="1"/>
          </p:cNvSpPr>
          <p:nvPr>
            <p:ph type="dt" idx="13"/>
          </p:nvPr>
        </p:nvSpPr>
        <p:spPr/>
        <p:txBody>
          <a:body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183" name="PlaceHolder 2"/>
          <p:cNvSpPr>
            <a:spLocks noGrp="1"/>
          </p:cNvSpPr>
          <p:nvPr>
            <p:ph/>
          </p:nvPr>
        </p:nvSpPr>
        <p:spPr>
          <a:xfrm>
            <a:off x="50400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84"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85" name="PlaceHolder 4"/>
          <p:cNvSpPr>
            <a:spLocks noGrp="1"/>
          </p:cNvSpPr>
          <p:nvPr>
            <p:ph/>
          </p:nvPr>
        </p:nvSpPr>
        <p:spPr>
          <a:xfrm>
            <a:off x="515268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14"/>
          </p:nvPr>
        </p:nvSpPr>
        <p:spPr/>
        <p:txBody>
          <a:bodyPr/>
          <a:lstStyle/>
          <a:p>
            <a:r>
              <a:t>Footer</a:t>
            </a:r>
          </a:p>
        </p:txBody>
      </p:sp>
      <p:sp>
        <p:nvSpPr>
          <p:cNvPr id="7" name="PlaceHolder 6"/>
          <p:cNvSpPr>
            <a:spLocks noGrp="1"/>
          </p:cNvSpPr>
          <p:nvPr>
            <p:ph type="sldNum" idx="15"/>
          </p:nvPr>
        </p:nvSpPr>
        <p:spPr/>
        <p:txBody>
          <a:bodyPr/>
          <a:lstStyle/>
          <a:p>
            <a:fld id="{059D109A-5C8F-41D9-83F4-FF9CC9728A3B}" type="slidenum">
              <a:t>‹N°›</a:t>
            </a:fld>
            <a:endParaRPr/>
          </a:p>
        </p:txBody>
      </p:sp>
      <p:sp>
        <p:nvSpPr>
          <p:cNvPr id="8" name="PlaceHolder 7"/>
          <p:cNvSpPr>
            <a:spLocks noGrp="1"/>
          </p:cNvSpPr>
          <p:nvPr>
            <p:ph type="dt" idx="13"/>
          </p:nvPr>
        </p:nvSpPr>
        <p:spPr/>
        <p:txBody>
          <a:body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187"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88"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89" name="PlaceHolder 4"/>
          <p:cNvSpPr>
            <a:spLocks noGrp="1"/>
          </p:cNvSpPr>
          <p:nvPr>
            <p:ph/>
          </p:nvPr>
        </p:nvSpPr>
        <p:spPr>
          <a:xfrm>
            <a:off x="504000" y="405864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14"/>
          </p:nvPr>
        </p:nvSpPr>
        <p:spPr/>
        <p:txBody>
          <a:bodyPr/>
          <a:lstStyle/>
          <a:p>
            <a:r>
              <a:t>Footer</a:t>
            </a:r>
          </a:p>
        </p:txBody>
      </p:sp>
      <p:sp>
        <p:nvSpPr>
          <p:cNvPr id="7" name="PlaceHolder 6"/>
          <p:cNvSpPr>
            <a:spLocks noGrp="1"/>
          </p:cNvSpPr>
          <p:nvPr>
            <p:ph type="sldNum" idx="15"/>
          </p:nvPr>
        </p:nvSpPr>
        <p:spPr/>
        <p:txBody>
          <a:bodyPr/>
          <a:lstStyle/>
          <a:p>
            <a:fld id="{AACD10AB-3272-4E4F-9D9E-746BCBF073A4}" type="slidenum">
              <a:t>‹N°›</a:t>
            </a:fld>
            <a:endParaRPr/>
          </a:p>
        </p:txBody>
      </p:sp>
      <p:sp>
        <p:nvSpPr>
          <p:cNvPr id="8" name="PlaceHolder 7"/>
          <p:cNvSpPr>
            <a:spLocks noGrp="1"/>
          </p:cNvSpPr>
          <p:nvPr>
            <p:ph type="dt" idx="13"/>
          </p:nvPr>
        </p:nvSpPr>
        <p:spPr/>
        <p:txBody>
          <a:body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191" name="PlaceHolder 2"/>
          <p:cNvSpPr>
            <a:spLocks noGrp="1"/>
          </p:cNvSpPr>
          <p:nvPr>
            <p:ph/>
          </p:nvPr>
        </p:nvSpPr>
        <p:spPr>
          <a:xfrm>
            <a:off x="504000" y="176868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92" name="PlaceHolder 3"/>
          <p:cNvSpPr>
            <a:spLocks noGrp="1"/>
          </p:cNvSpPr>
          <p:nvPr>
            <p:ph/>
          </p:nvPr>
        </p:nvSpPr>
        <p:spPr>
          <a:xfrm>
            <a:off x="504000" y="405864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5" name="PlaceHolder 4"/>
          <p:cNvSpPr>
            <a:spLocks noGrp="1"/>
          </p:cNvSpPr>
          <p:nvPr>
            <p:ph type="ftr" idx="14"/>
          </p:nvPr>
        </p:nvSpPr>
        <p:spPr/>
        <p:txBody>
          <a:bodyPr/>
          <a:lstStyle/>
          <a:p>
            <a:r>
              <a:t>Footer</a:t>
            </a:r>
          </a:p>
        </p:txBody>
      </p:sp>
      <p:sp>
        <p:nvSpPr>
          <p:cNvPr id="6" name="PlaceHolder 5"/>
          <p:cNvSpPr>
            <a:spLocks noGrp="1"/>
          </p:cNvSpPr>
          <p:nvPr>
            <p:ph type="sldNum" idx="15"/>
          </p:nvPr>
        </p:nvSpPr>
        <p:spPr/>
        <p:txBody>
          <a:bodyPr/>
          <a:lstStyle/>
          <a:p>
            <a:fld id="{C727BB8B-69E7-4C89-80E9-B5BDE015F3C4}" type="slidenum">
              <a:t>‹N°›</a:t>
            </a:fld>
            <a:endParaRPr/>
          </a:p>
        </p:txBody>
      </p:sp>
      <p:sp>
        <p:nvSpPr>
          <p:cNvPr id="7" name="PlaceHolder 6"/>
          <p:cNvSpPr>
            <a:spLocks noGrp="1"/>
          </p:cNvSpPr>
          <p:nvPr>
            <p:ph type="dt" idx="13"/>
          </p:nvPr>
        </p:nvSpPr>
        <p:spPr/>
        <p:txBody>
          <a:body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194"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95"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96" name="PlaceHolder 4"/>
          <p:cNvSpPr>
            <a:spLocks noGrp="1"/>
          </p:cNvSpPr>
          <p:nvPr>
            <p:ph/>
          </p:nvPr>
        </p:nvSpPr>
        <p:spPr>
          <a:xfrm>
            <a:off x="50400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97" name="PlaceHolder 5"/>
          <p:cNvSpPr>
            <a:spLocks noGrp="1"/>
          </p:cNvSpPr>
          <p:nvPr>
            <p:ph/>
          </p:nvPr>
        </p:nvSpPr>
        <p:spPr>
          <a:xfrm>
            <a:off x="515268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7" name="PlaceHolder 6"/>
          <p:cNvSpPr>
            <a:spLocks noGrp="1"/>
          </p:cNvSpPr>
          <p:nvPr>
            <p:ph type="ftr" idx="14"/>
          </p:nvPr>
        </p:nvSpPr>
        <p:spPr/>
        <p:txBody>
          <a:bodyPr/>
          <a:lstStyle/>
          <a:p>
            <a:r>
              <a:t>Footer</a:t>
            </a:r>
          </a:p>
        </p:txBody>
      </p:sp>
      <p:sp>
        <p:nvSpPr>
          <p:cNvPr id="8" name="PlaceHolder 7"/>
          <p:cNvSpPr>
            <a:spLocks noGrp="1"/>
          </p:cNvSpPr>
          <p:nvPr>
            <p:ph type="sldNum" idx="15"/>
          </p:nvPr>
        </p:nvSpPr>
        <p:spPr/>
        <p:txBody>
          <a:bodyPr/>
          <a:lstStyle/>
          <a:p>
            <a:fld id="{5DFCECFF-DF61-4E33-8BE0-D9232055C8CE}" type="slidenum">
              <a:t>‹N°›</a:t>
            </a:fld>
            <a:endParaRPr/>
          </a:p>
        </p:txBody>
      </p:sp>
      <p:sp>
        <p:nvSpPr>
          <p:cNvPr id="9" name="PlaceHolder 8"/>
          <p:cNvSpPr>
            <a:spLocks noGrp="1"/>
          </p:cNvSpPr>
          <p:nvPr>
            <p:ph type="dt" idx="13"/>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301320"/>
            <a:ext cx="9072000" cy="5850360"/>
          </a:xfrm>
          <a:prstGeom prst="rect">
            <a:avLst/>
          </a:prstGeom>
          <a:noFill/>
          <a:ln w="12600">
            <a:noFill/>
          </a:ln>
        </p:spPr>
        <p:txBody>
          <a:bodyPr lIns="0" tIns="0" rIns="0" bIns="0" anchor="ctr">
            <a:noAutofit/>
          </a:bodyPr>
          <a:lstStyle/>
          <a:p>
            <a:pPr algn="ctr"/>
            <a:endParaRPr lang="fr-FR" sz="320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60A5B5F2-2A6A-4953-8782-565367DAD763}" type="slidenum">
              <a:t>‹N°›</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199" name="PlaceHolder 2"/>
          <p:cNvSpPr>
            <a:spLocks noGrp="1"/>
          </p:cNvSpPr>
          <p:nvPr>
            <p:ph/>
          </p:nvPr>
        </p:nvSpPr>
        <p:spPr>
          <a:xfrm>
            <a:off x="50400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00" name="PlaceHolder 3"/>
          <p:cNvSpPr>
            <a:spLocks noGrp="1"/>
          </p:cNvSpPr>
          <p:nvPr>
            <p:ph/>
          </p:nvPr>
        </p:nvSpPr>
        <p:spPr>
          <a:xfrm>
            <a:off x="357156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01" name="PlaceHolder 4"/>
          <p:cNvSpPr>
            <a:spLocks noGrp="1"/>
          </p:cNvSpPr>
          <p:nvPr>
            <p:ph/>
          </p:nvPr>
        </p:nvSpPr>
        <p:spPr>
          <a:xfrm>
            <a:off x="663912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02" name="PlaceHolder 5"/>
          <p:cNvSpPr>
            <a:spLocks noGrp="1"/>
          </p:cNvSpPr>
          <p:nvPr>
            <p:ph/>
          </p:nvPr>
        </p:nvSpPr>
        <p:spPr>
          <a:xfrm>
            <a:off x="50400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03" name="PlaceHolder 6"/>
          <p:cNvSpPr>
            <a:spLocks noGrp="1"/>
          </p:cNvSpPr>
          <p:nvPr>
            <p:ph/>
          </p:nvPr>
        </p:nvSpPr>
        <p:spPr>
          <a:xfrm>
            <a:off x="357156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04" name="PlaceHolder 7"/>
          <p:cNvSpPr>
            <a:spLocks noGrp="1"/>
          </p:cNvSpPr>
          <p:nvPr>
            <p:ph/>
          </p:nvPr>
        </p:nvSpPr>
        <p:spPr>
          <a:xfrm>
            <a:off x="663912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9" name="PlaceHolder 8"/>
          <p:cNvSpPr>
            <a:spLocks noGrp="1"/>
          </p:cNvSpPr>
          <p:nvPr>
            <p:ph type="ftr" idx="14"/>
          </p:nvPr>
        </p:nvSpPr>
        <p:spPr/>
        <p:txBody>
          <a:bodyPr/>
          <a:lstStyle/>
          <a:p>
            <a:r>
              <a:t>Footer</a:t>
            </a:r>
          </a:p>
        </p:txBody>
      </p:sp>
      <p:sp>
        <p:nvSpPr>
          <p:cNvPr id="10" name="PlaceHolder 9"/>
          <p:cNvSpPr>
            <a:spLocks noGrp="1"/>
          </p:cNvSpPr>
          <p:nvPr>
            <p:ph type="sldNum" idx="15"/>
          </p:nvPr>
        </p:nvSpPr>
        <p:spPr/>
        <p:txBody>
          <a:bodyPr/>
          <a:lstStyle/>
          <a:p>
            <a:fld id="{6E1E90B0-F56F-4151-A586-67B125C39B7B}" type="slidenum">
              <a:t>‹N°›</a:t>
            </a:fld>
            <a:endParaRPr/>
          </a:p>
        </p:txBody>
      </p:sp>
      <p:sp>
        <p:nvSpPr>
          <p:cNvPr id="11" name="PlaceHolder 10"/>
          <p:cNvSpPr>
            <a:spLocks noGrp="1"/>
          </p:cNvSpPr>
          <p:nvPr>
            <p:ph type="dt" idx="13"/>
          </p:nvPr>
        </p:nvSpPr>
        <p:spPr/>
        <p:txBody>
          <a:body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7"/>
          </p:nvPr>
        </p:nvSpPr>
        <p:spPr/>
        <p:txBody>
          <a:bodyPr/>
          <a:lstStyle/>
          <a:p>
            <a:r>
              <a:t>Footer</a:t>
            </a:r>
          </a:p>
        </p:txBody>
      </p:sp>
      <p:sp>
        <p:nvSpPr>
          <p:cNvPr id="3" name="PlaceHolder 2"/>
          <p:cNvSpPr>
            <a:spLocks noGrp="1"/>
          </p:cNvSpPr>
          <p:nvPr>
            <p:ph type="sldNum" idx="18"/>
          </p:nvPr>
        </p:nvSpPr>
        <p:spPr/>
        <p:txBody>
          <a:bodyPr/>
          <a:lstStyle/>
          <a:p>
            <a:fld id="{2DD7F5D2-7DCB-4C39-800B-5F9AAA4CF227}" type="slidenum">
              <a:t>‹N°›</a:t>
            </a:fld>
            <a:endParaRPr/>
          </a:p>
        </p:txBody>
      </p:sp>
      <p:sp>
        <p:nvSpPr>
          <p:cNvPr id="4" name="PlaceHolder 3"/>
          <p:cNvSpPr>
            <a:spLocks noGrp="1"/>
          </p:cNvSpPr>
          <p:nvPr>
            <p:ph type="dt" idx="16"/>
          </p:nvPr>
        </p:nvSpPr>
        <p:spPr/>
        <p:txBody>
          <a:body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13"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214" name="PlaceHolder 2"/>
          <p:cNvSpPr>
            <a:spLocks noGrp="1"/>
          </p:cNvSpPr>
          <p:nvPr>
            <p:ph type="subTitle"/>
          </p:nvPr>
        </p:nvSpPr>
        <p:spPr>
          <a:xfrm>
            <a:off x="504000" y="1768680"/>
            <a:ext cx="9072000" cy="4384080"/>
          </a:xfrm>
          <a:prstGeom prst="rect">
            <a:avLst/>
          </a:prstGeom>
          <a:noFill/>
          <a:ln w="12600">
            <a:noFill/>
          </a:ln>
        </p:spPr>
        <p:txBody>
          <a:bodyPr lIns="0" tIns="0" rIns="0" bIns="0" anchor="ctr">
            <a:noAutofit/>
          </a:bodyPr>
          <a:lstStyle/>
          <a:p>
            <a:pPr indent="0" algn="ctr">
              <a:buNone/>
            </a:pPr>
            <a:endParaRPr lang="fr-FR" sz="3200" b="0" strike="noStrike" spc="-1">
              <a:solidFill>
                <a:srgbClr val="000000"/>
              </a:solidFill>
              <a:latin typeface="Arial"/>
            </a:endParaRPr>
          </a:p>
        </p:txBody>
      </p:sp>
      <p:sp>
        <p:nvSpPr>
          <p:cNvPr id="4" name="PlaceHolder 3"/>
          <p:cNvSpPr>
            <a:spLocks noGrp="1"/>
          </p:cNvSpPr>
          <p:nvPr>
            <p:ph type="ftr" idx="17"/>
          </p:nvPr>
        </p:nvSpPr>
        <p:spPr/>
        <p:txBody>
          <a:bodyPr/>
          <a:lstStyle/>
          <a:p>
            <a:r>
              <a:t>Footer</a:t>
            </a:r>
          </a:p>
        </p:txBody>
      </p:sp>
      <p:sp>
        <p:nvSpPr>
          <p:cNvPr id="5" name="PlaceHolder 4"/>
          <p:cNvSpPr>
            <a:spLocks noGrp="1"/>
          </p:cNvSpPr>
          <p:nvPr>
            <p:ph type="sldNum" idx="18"/>
          </p:nvPr>
        </p:nvSpPr>
        <p:spPr/>
        <p:txBody>
          <a:bodyPr/>
          <a:lstStyle/>
          <a:p>
            <a:fld id="{6EB27419-6024-4CE3-A02A-4A8FB3FBBBF9}" type="slidenum">
              <a:t>‹N°›</a:t>
            </a:fld>
            <a:endParaRPr/>
          </a:p>
        </p:txBody>
      </p:sp>
      <p:sp>
        <p:nvSpPr>
          <p:cNvPr id="6" name="PlaceHolder 5"/>
          <p:cNvSpPr>
            <a:spLocks noGrp="1"/>
          </p:cNvSpPr>
          <p:nvPr>
            <p:ph type="dt" idx="16"/>
          </p:nvPr>
        </p:nvSpPr>
        <p:spPr/>
        <p:txBody>
          <a:body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15"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216" name="PlaceHolder 2"/>
          <p:cNvSpPr>
            <a:spLocks noGrp="1"/>
          </p:cNvSpPr>
          <p:nvPr>
            <p:ph/>
          </p:nvPr>
        </p:nvSpPr>
        <p:spPr>
          <a:xfrm>
            <a:off x="504000" y="1768680"/>
            <a:ext cx="907200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 name="PlaceHolder 3"/>
          <p:cNvSpPr>
            <a:spLocks noGrp="1"/>
          </p:cNvSpPr>
          <p:nvPr>
            <p:ph type="ftr" idx="17"/>
          </p:nvPr>
        </p:nvSpPr>
        <p:spPr/>
        <p:txBody>
          <a:bodyPr/>
          <a:lstStyle/>
          <a:p>
            <a:r>
              <a:t>Footer</a:t>
            </a:r>
          </a:p>
        </p:txBody>
      </p:sp>
      <p:sp>
        <p:nvSpPr>
          <p:cNvPr id="5" name="PlaceHolder 4"/>
          <p:cNvSpPr>
            <a:spLocks noGrp="1"/>
          </p:cNvSpPr>
          <p:nvPr>
            <p:ph type="sldNum" idx="18"/>
          </p:nvPr>
        </p:nvSpPr>
        <p:spPr/>
        <p:txBody>
          <a:bodyPr/>
          <a:lstStyle/>
          <a:p>
            <a:fld id="{7E959CC6-B277-4388-B92B-97026540F03E}" type="slidenum">
              <a:t>‹N°›</a:t>
            </a:fld>
            <a:endParaRPr/>
          </a:p>
        </p:txBody>
      </p:sp>
      <p:sp>
        <p:nvSpPr>
          <p:cNvPr id="6" name="PlaceHolder 5"/>
          <p:cNvSpPr>
            <a:spLocks noGrp="1"/>
          </p:cNvSpPr>
          <p:nvPr>
            <p:ph type="dt" idx="16"/>
          </p:nvPr>
        </p:nvSpPr>
        <p:spPr/>
        <p:txBody>
          <a:body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218" name="PlaceHolder 2"/>
          <p:cNvSpPr>
            <a:spLocks noGrp="1"/>
          </p:cNvSpPr>
          <p:nvPr>
            <p:ph/>
          </p:nvPr>
        </p:nvSpPr>
        <p:spPr>
          <a:xfrm>
            <a:off x="50400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19" name="PlaceHolder 3"/>
          <p:cNvSpPr>
            <a:spLocks noGrp="1"/>
          </p:cNvSpPr>
          <p:nvPr>
            <p:ph/>
          </p:nvPr>
        </p:nvSpPr>
        <p:spPr>
          <a:xfrm>
            <a:off x="515268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5" name="PlaceHolder 4"/>
          <p:cNvSpPr>
            <a:spLocks noGrp="1"/>
          </p:cNvSpPr>
          <p:nvPr>
            <p:ph type="ftr" idx="17"/>
          </p:nvPr>
        </p:nvSpPr>
        <p:spPr/>
        <p:txBody>
          <a:bodyPr/>
          <a:lstStyle/>
          <a:p>
            <a:r>
              <a:t>Footer</a:t>
            </a:r>
          </a:p>
        </p:txBody>
      </p:sp>
      <p:sp>
        <p:nvSpPr>
          <p:cNvPr id="6" name="PlaceHolder 5"/>
          <p:cNvSpPr>
            <a:spLocks noGrp="1"/>
          </p:cNvSpPr>
          <p:nvPr>
            <p:ph type="sldNum" idx="18"/>
          </p:nvPr>
        </p:nvSpPr>
        <p:spPr/>
        <p:txBody>
          <a:bodyPr/>
          <a:lstStyle/>
          <a:p>
            <a:fld id="{3B1A24D8-70B5-4817-8726-3622A95B521D}" type="slidenum">
              <a:t>‹N°›</a:t>
            </a:fld>
            <a:endParaRPr/>
          </a:p>
        </p:txBody>
      </p:sp>
      <p:sp>
        <p:nvSpPr>
          <p:cNvPr id="7" name="PlaceHolder 6"/>
          <p:cNvSpPr>
            <a:spLocks noGrp="1"/>
          </p:cNvSpPr>
          <p:nvPr>
            <p:ph type="dt" idx="16"/>
          </p:nvPr>
        </p:nvSpPr>
        <p:spPr/>
        <p:txBody>
          <a:body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20"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 name="PlaceHolder 2"/>
          <p:cNvSpPr>
            <a:spLocks noGrp="1"/>
          </p:cNvSpPr>
          <p:nvPr>
            <p:ph type="ftr" idx="17"/>
          </p:nvPr>
        </p:nvSpPr>
        <p:spPr/>
        <p:txBody>
          <a:bodyPr/>
          <a:lstStyle/>
          <a:p>
            <a:r>
              <a:t>Footer</a:t>
            </a:r>
          </a:p>
        </p:txBody>
      </p:sp>
      <p:sp>
        <p:nvSpPr>
          <p:cNvPr id="4" name="PlaceHolder 3"/>
          <p:cNvSpPr>
            <a:spLocks noGrp="1"/>
          </p:cNvSpPr>
          <p:nvPr>
            <p:ph type="sldNum" idx="18"/>
          </p:nvPr>
        </p:nvSpPr>
        <p:spPr/>
        <p:txBody>
          <a:bodyPr/>
          <a:lstStyle/>
          <a:p>
            <a:fld id="{EE4D78EB-F6B0-4DAE-A766-9BA2A7FC6510}" type="slidenum">
              <a:t>‹N°›</a:t>
            </a:fld>
            <a:endParaRPr/>
          </a:p>
        </p:txBody>
      </p:sp>
      <p:sp>
        <p:nvSpPr>
          <p:cNvPr id="5" name="PlaceHolder 4"/>
          <p:cNvSpPr>
            <a:spLocks noGrp="1"/>
          </p:cNvSpPr>
          <p:nvPr>
            <p:ph type="dt" idx="16"/>
          </p:nvPr>
        </p:nvSpPr>
        <p:spPr/>
        <p:txBody>
          <a:body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21" name="PlaceHolder 1"/>
          <p:cNvSpPr>
            <a:spLocks noGrp="1"/>
          </p:cNvSpPr>
          <p:nvPr>
            <p:ph type="subTitle"/>
          </p:nvPr>
        </p:nvSpPr>
        <p:spPr>
          <a:xfrm>
            <a:off x="504000" y="301320"/>
            <a:ext cx="9072000" cy="5850360"/>
          </a:xfrm>
          <a:prstGeom prst="rect">
            <a:avLst/>
          </a:prstGeom>
          <a:noFill/>
          <a:ln w="12600">
            <a:noFill/>
          </a:ln>
        </p:spPr>
        <p:txBody>
          <a:bodyPr lIns="0" tIns="0" rIns="0" bIns="0" anchor="ctr">
            <a:noAutofit/>
          </a:bodyPr>
          <a:lstStyle/>
          <a:p>
            <a:pPr algn="ctr"/>
            <a:endParaRPr lang="fr-FR" sz="3200" b="0" strike="noStrike" spc="-1">
              <a:solidFill>
                <a:srgbClr val="000000"/>
              </a:solidFill>
              <a:latin typeface="Arial"/>
            </a:endParaRPr>
          </a:p>
        </p:txBody>
      </p:sp>
      <p:sp>
        <p:nvSpPr>
          <p:cNvPr id="3" name="PlaceHolder 2"/>
          <p:cNvSpPr>
            <a:spLocks noGrp="1"/>
          </p:cNvSpPr>
          <p:nvPr>
            <p:ph type="ftr" idx="17"/>
          </p:nvPr>
        </p:nvSpPr>
        <p:spPr/>
        <p:txBody>
          <a:bodyPr/>
          <a:lstStyle/>
          <a:p>
            <a:r>
              <a:t>Footer</a:t>
            </a:r>
          </a:p>
        </p:txBody>
      </p:sp>
      <p:sp>
        <p:nvSpPr>
          <p:cNvPr id="4" name="PlaceHolder 3"/>
          <p:cNvSpPr>
            <a:spLocks noGrp="1"/>
          </p:cNvSpPr>
          <p:nvPr>
            <p:ph type="sldNum" idx="18"/>
          </p:nvPr>
        </p:nvSpPr>
        <p:spPr/>
        <p:txBody>
          <a:bodyPr/>
          <a:lstStyle/>
          <a:p>
            <a:fld id="{3DCDF608-6811-4DBD-9284-8F82FD43CD69}" type="slidenum">
              <a:t>‹N°›</a:t>
            </a:fld>
            <a:endParaRPr/>
          </a:p>
        </p:txBody>
      </p:sp>
      <p:sp>
        <p:nvSpPr>
          <p:cNvPr id="5" name="PlaceHolder 4"/>
          <p:cNvSpPr>
            <a:spLocks noGrp="1"/>
          </p:cNvSpPr>
          <p:nvPr>
            <p:ph type="dt" idx="16"/>
          </p:nvPr>
        </p:nvSpPr>
        <p:spPr/>
        <p:txBody>
          <a:body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223"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24" name="PlaceHolder 3"/>
          <p:cNvSpPr>
            <a:spLocks noGrp="1"/>
          </p:cNvSpPr>
          <p:nvPr>
            <p:ph/>
          </p:nvPr>
        </p:nvSpPr>
        <p:spPr>
          <a:xfrm>
            <a:off x="515268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25" name="PlaceHolder 4"/>
          <p:cNvSpPr>
            <a:spLocks noGrp="1"/>
          </p:cNvSpPr>
          <p:nvPr>
            <p:ph/>
          </p:nvPr>
        </p:nvSpPr>
        <p:spPr>
          <a:xfrm>
            <a:off x="50400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17"/>
          </p:nvPr>
        </p:nvSpPr>
        <p:spPr/>
        <p:txBody>
          <a:bodyPr/>
          <a:lstStyle/>
          <a:p>
            <a:r>
              <a:t>Footer</a:t>
            </a:r>
          </a:p>
        </p:txBody>
      </p:sp>
      <p:sp>
        <p:nvSpPr>
          <p:cNvPr id="7" name="PlaceHolder 6"/>
          <p:cNvSpPr>
            <a:spLocks noGrp="1"/>
          </p:cNvSpPr>
          <p:nvPr>
            <p:ph type="sldNum" idx="18"/>
          </p:nvPr>
        </p:nvSpPr>
        <p:spPr/>
        <p:txBody>
          <a:bodyPr/>
          <a:lstStyle/>
          <a:p>
            <a:fld id="{35C9494A-D5F2-4103-BD40-C687D63A2421}" type="slidenum">
              <a:t>‹N°›</a:t>
            </a:fld>
            <a:endParaRPr/>
          </a:p>
        </p:txBody>
      </p:sp>
      <p:sp>
        <p:nvSpPr>
          <p:cNvPr id="8" name="PlaceHolder 7"/>
          <p:cNvSpPr>
            <a:spLocks noGrp="1"/>
          </p:cNvSpPr>
          <p:nvPr>
            <p:ph type="dt" idx="16"/>
          </p:nvPr>
        </p:nvSpPr>
        <p:spPr/>
        <p:txBody>
          <a:body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227" name="PlaceHolder 2"/>
          <p:cNvSpPr>
            <a:spLocks noGrp="1"/>
          </p:cNvSpPr>
          <p:nvPr>
            <p:ph/>
          </p:nvPr>
        </p:nvSpPr>
        <p:spPr>
          <a:xfrm>
            <a:off x="50400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28"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29" name="PlaceHolder 4"/>
          <p:cNvSpPr>
            <a:spLocks noGrp="1"/>
          </p:cNvSpPr>
          <p:nvPr>
            <p:ph/>
          </p:nvPr>
        </p:nvSpPr>
        <p:spPr>
          <a:xfrm>
            <a:off x="515268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17"/>
          </p:nvPr>
        </p:nvSpPr>
        <p:spPr/>
        <p:txBody>
          <a:bodyPr/>
          <a:lstStyle/>
          <a:p>
            <a:r>
              <a:t>Footer</a:t>
            </a:r>
          </a:p>
        </p:txBody>
      </p:sp>
      <p:sp>
        <p:nvSpPr>
          <p:cNvPr id="7" name="PlaceHolder 6"/>
          <p:cNvSpPr>
            <a:spLocks noGrp="1"/>
          </p:cNvSpPr>
          <p:nvPr>
            <p:ph type="sldNum" idx="18"/>
          </p:nvPr>
        </p:nvSpPr>
        <p:spPr/>
        <p:txBody>
          <a:bodyPr/>
          <a:lstStyle/>
          <a:p>
            <a:fld id="{970F4F32-FC06-476D-B31C-28E44FE3FD07}" type="slidenum">
              <a:t>‹N°›</a:t>
            </a:fld>
            <a:endParaRPr/>
          </a:p>
        </p:txBody>
      </p:sp>
      <p:sp>
        <p:nvSpPr>
          <p:cNvPr id="8" name="PlaceHolder 7"/>
          <p:cNvSpPr>
            <a:spLocks noGrp="1"/>
          </p:cNvSpPr>
          <p:nvPr>
            <p:ph type="dt" idx="16"/>
          </p:nvPr>
        </p:nvSpPr>
        <p:spPr/>
        <p:txBody>
          <a:body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231"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32"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33" name="PlaceHolder 4"/>
          <p:cNvSpPr>
            <a:spLocks noGrp="1"/>
          </p:cNvSpPr>
          <p:nvPr>
            <p:ph/>
          </p:nvPr>
        </p:nvSpPr>
        <p:spPr>
          <a:xfrm>
            <a:off x="504000" y="405864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17"/>
          </p:nvPr>
        </p:nvSpPr>
        <p:spPr/>
        <p:txBody>
          <a:bodyPr/>
          <a:lstStyle/>
          <a:p>
            <a:r>
              <a:t>Footer</a:t>
            </a:r>
          </a:p>
        </p:txBody>
      </p:sp>
      <p:sp>
        <p:nvSpPr>
          <p:cNvPr id="7" name="PlaceHolder 6"/>
          <p:cNvSpPr>
            <a:spLocks noGrp="1"/>
          </p:cNvSpPr>
          <p:nvPr>
            <p:ph type="sldNum" idx="18"/>
          </p:nvPr>
        </p:nvSpPr>
        <p:spPr/>
        <p:txBody>
          <a:bodyPr/>
          <a:lstStyle/>
          <a:p>
            <a:fld id="{7741FB4F-F0C3-4352-A6CC-CCC449F53D4F}" type="slidenum">
              <a:t>‹N°›</a:t>
            </a:fld>
            <a:endParaRPr/>
          </a:p>
        </p:txBody>
      </p:sp>
      <p:sp>
        <p:nvSpPr>
          <p:cNvPr id="8" name="PlaceHolder 7"/>
          <p:cNvSpPr>
            <a:spLocks noGrp="1"/>
          </p:cNvSpPr>
          <p:nvPr>
            <p:ph type="dt" idx="16"/>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15"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6" name="PlaceHolder 3"/>
          <p:cNvSpPr>
            <a:spLocks noGrp="1"/>
          </p:cNvSpPr>
          <p:nvPr>
            <p:ph/>
          </p:nvPr>
        </p:nvSpPr>
        <p:spPr>
          <a:xfrm>
            <a:off x="515268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17" name="PlaceHolder 4"/>
          <p:cNvSpPr>
            <a:spLocks noGrp="1"/>
          </p:cNvSpPr>
          <p:nvPr>
            <p:ph/>
          </p:nvPr>
        </p:nvSpPr>
        <p:spPr>
          <a:xfrm>
            <a:off x="50400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9BEEDA09-AD57-4FE3-8D0B-9DCE720F1240}" type="slidenum">
              <a:t>‹N°›</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235" name="PlaceHolder 2"/>
          <p:cNvSpPr>
            <a:spLocks noGrp="1"/>
          </p:cNvSpPr>
          <p:nvPr>
            <p:ph/>
          </p:nvPr>
        </p:nvSpPr>
        <p:spPr>
          <a:xfrm>
            <a:off x="504000" y="176868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36" name="PlaceHolder 3"/>
          <p:cNvSpPr>
            <a:spLocks noGrp="1"/>
          </p:cNvSpPr>
          <p:nvPr>
            <p:ph/>
          </p:nvPr>
        </p:nvSpPr>
        <p:spPr>
          <a:xfrm>
            <a:off x="504000" y="405864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5" name="PlaceHolder 4"/>
          <p:cNvSpPr>
            <a:spLocks noGrp="1"/>
          </p:cNvSpPr>
          <p:nvPr>
            <p:ph type="ftr" idx="17"/>
          </p:nvPr>
        </p:nvSpPr>
        <p:spPr/>
        <p:txBody>
          <a:bodyPr/>
          <a:lstStyle/>
          <a:p>
            <a:r>
              <a:t>Footer</a:t>
            </a:r>
          </a:p>
        </p:txBody>
      </p:sp>
      <p:sp>
        <p:nvSpPr>
          <p:cNvPr id="6" name="PlaceHolder 5"/>
          <p:cNvSpPr>
            <a:spLocks noGrp="1"/>
          </p:cNvSpPr>
          <p:nvPr>
            <p:ph type="sldNum" idx="18"/>
          </p:nvPr>
        </p:nvSpPr>
        <p:spPr/>
        <p:txBody>
          <a:bodyPr/>
          <a:lstStyle/>
          <a:p>
            <a:fld id="{F3C80B8A-4224-4EE6-BA40-468CDB3D0BE5}" type="slidenum">
              <a:t>‹N°›</a:t>
            </a:fld>
            <a:endParaRPr/>
          </a:p>
        </p:txBody>
      </p:sp>
      <p:sp>
        <p:nvSpPr>
          <p:cNvPr id="7" name="PlaceHolder 6"/>
          <p:cNvSpPr>
            <a:spLocks noGrp="1"/>
          </p:cNvSpPr>
          <p:nvPr>
            <p:ph type="dt" idx="16"/>
          </p:nvPr>
        </p:nvSpPr>
        <p:spPr/>
        <p:txBody>
          <a:body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238"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39"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40" name="PlaceHolder 4"/>
          <p:cNvSpPr>
            <a:spLocks noGrp="1"/>
          </p:cNvSpPr>
          <p:nvPr>
            <p:ph/>
          </p:nvPr>
        </p:nvSpPr>
        <p:spPr>
          <a:xfrm>
            <a:off x="50400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41" name="PlaceHolder 5"/>
          <p:cNvSpPr>
            <a:spLocks noGrp="1"/>
          </p:cNvSpPr>
          <p:nvPr>
            <p:ph/>
          </p:nvPr>
        </p:nvSpPr>
        <p:spPr>
          <a:xfrm>
            <a:off x="515268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7" name="PlaceHolder 6"/>
          <p:cNvSpPr>
            <a:spLocks noGrp="1"/>
          </p:cNvSpPr>
          <p:nvPr>
            <p:ph type="ftr" idx="17"/>
          </p:nvPr>
        </p:nvSpPr>
        <p:spPr/>
        <p:txBody>
          <a:bodyPr/>
          <a:lstStyle/>
          <a:p>
            <a:r>
              <a:t>Footer</a:t>
            </a:r>
          </a:p>
        </p:txBody>
      </p:sp>
      <p:sp>
        <p:nvSpPr>
          <p:cNvPr id="8" name="PlaceHolder 7"/>
          <p:cNvSpPr>
            <a:spLocks noGrp="1"/>
          </p:cNvSpPr>
          <p:nvPr>
            <p:ph type="sldNum" idx="18"/>
          </p:nvPr>
        </p:nvSpPr>
        <p:spPr/>
        <p:txBody>
          <a:bodyPr/>
          <a:lstStyle/>
          <a:p>
            <a:fld id="{03D2658D-7345-4BF0-A9A1-4725288A19B4}" type="slidenum">
              <a:t>‹N°›</a:t>
            </a:fld>
            <a:endParaRPr/>
          </a:p>
        </p:txBody>
      </p:sp>
      <p:sp>
        <p:nvSpPr>
          <p:cNvPr id="9" name="PlaceHolder 8"/>
          <p:cNvSpPr>
            <a:spLocks noGrp="1"/>
          </p:cNvSpPr>
          <p:nvPr>
            <p:ph type="dt" idx="16"/>
          </p:nvPr>
        </p:nvSpPr>
        <p:spPr/>
        <p:txBody>
          <a:body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243" name="PlaceHolder 2"/>
          <p:cNvSpPr>
            <a:spLocks noGrp="1"/>
          </p:cNvSpPr>
          <p:nvPr>
            <p:ph/>
          </p:nvPr>
        </p:nvSpPr>
        <p:spPr>
          <a:xfrm>
            <a:off x="50400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44" name="PlaceHolder 3"/>
          <p:cNvSpPr>
            <a:spLocks noGrp="1"/>
          </p:cNvSpPr>
          <p:nvPr>
            <p:ph/>
          </p:nvPr>
        </p:nvSpPr>
        <p:spPr>
          <a:xfrm>
            <a:off x="357156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45" name="PlaceHolder 4"/>
          <p:cNvSpPr>
            <a:spLocks noGrp="1"/>
          </p:cNvSpPr>
          <p:nvPr>
            <p:ph/>
          </p:nvPr>
        </p:nvSpPr>
        <p:spPr>
          <a:xfrm>
            <a:off x="663912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46" name="PlaceHolder 5"/>
          <p:cNvSpPr>
            <a:spLocks noGrp="1"/>
          </p:cNvSpPr>
          <p:nvPr>
            <p:ph/>
          </p:nvPr>
        </p:nvSpPr>
        <p:spPr>
          <a:xfrm>
            <a:off x="50400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47" name="PlaceHolder 6"/>
          <p:cNvSpPr>
            <a:spLocks noGrp="1"/>
          </p:cNvSpPr>
          <p:nvPr>
            <p:ph/>
          </p:nvPr>
        </p:nvSpPr>
        <p:spPr>
          <a:xfrm>
            <a:off x="357156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48" name="PlaceHolder 7"/>
          <p:cNvSpPr>
            <a:spLocks noGrp="1"/>
          </p:cNvSpPr>
          <p:nvPr>
            <p:ph/>
          </p:nvPr>
        </p:nvSpPr>
        <p:spPr>
          <a:xfrm>
            <a:off x="663912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9" name="PlaceHolder 8"/>
          <p:cNvSpPr>
            <a:spLocks noGrp="1"/>
          </p:cNvSpPr>
          <p:nvPr>
            <p:ph type="ftr" idx="17"/>
          </p:nvPr>
        </p:nvSpPr>
        <p:spPr/>
        <p:txBody>
          <a:bodyPr/>
          <a:lstStyle/>
          <a:p>
            <a:r>
              <a:t>Footer</a:t>
            </a:r>
          </a:p>
        </p:txBody>
      </p:sp>
      <p:sp>
        <p:nvSpPr>
          <p:cNvPr id="10" name="PlaceHolder 9"/>
          <p:cNvSpPr>
            <a:spLocks noGrp="1"/>
          </p:cNvSpPr>
          <p:nvPr>
            <p:ph type="sldNum" idx="18"/>
          </p:nvPr>
        </p:nvSpPr>
        <p:spPr/>
        <p:txBody>
          <a:bodyPr/>
          <a:lstStyle/>
          <a:p>
            <a:fld id="{163BB062-EB49-4700-862D-FD68D6FFD119}" type="slidenum">
              <a:t>‹N°›</a:t>
            </a:fld>
            <a:endParaRPr/>
          </a:p>
        </p:txBody>
      </p:sp>
      <p:sp>
        <p:nvSpPr>
          <p:cNvPr id="11" name="PlaceHolder 10"/>
          <p:cNvSpPr>
            <a:spLocks noGrp="1"/>
          </p:cNvSpPr>
          <p:nvPr>
            <p:ph type="dt" idx="16"/>
          </p:nvPr>
        </p:nvSpPr>
        <p:spPr/>
        <p:txBody>
          <a:body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0"/>
          </p:nvPr>
        </p:nvSpPr>
        <p:spPr/>
        <p:txBody>
          <a:bodyPr/>
          <a:lstStyle/>
          <a:p>
            <a:r>
              <a:t>Footer</a:t>
            </a:r>
          </a:p>
        </p:txBody>
      </p:sp>
      <p:sp>
        <p:nvSpPr>
          <p:cNvPr id="3" name="PlaceHolder 2"/>
          <p:cNvSpPr>
            <a:spLocks noGrp="1"/>
          </p:cNvSpPr>
          <p:nvPr>
            <p:ph type="sldNum" idx="21"/>
          </p:nvPr>
        </p:nvSpPr>
        <p:spPr/>
        <p:txBody>
          <a:bodyPr/>
          <a:lstStyle/>
          <a:p>
            <a:fld id="{BFF524AE-9D20-4EA9-A8CC-1CDD7B47B14D}" type="slidenum">
              <a:t>‹N°›</a:t>
            </a:fld>
            <a:endParaRPr/>
          </a:p>
        </p:txBody>
      </p:sp>
      <p:sp>
        <p:nvSpPr>
          <p:cNvPr id="4" name="PlaceHolder 3"/>
          <p:cNvSpPr>
            <a:spLocks noGrp="1"/>
          </p:cNvSpPr>
          <p:nvPr>
            <p:ph type="dt" idx="19"/>
          </p:nvPr>
        </p:nvSpPr>
        <p:spPr/>
        <p:txBody>
          <a:body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53"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254" name="PlaceHolder 2"/>
          <p:cNvSpPr>
            <a:spLocks noGrp="1"/>
          </p:cNvSpPr>
          <p:nvPr>
            <p:ph type="subTitle"/>
          </p:nvPr>
        </p:nvSpPr>
        <p:spPr>
          <a:xfrm>
            <a:off x="504000" y="1768680"/>
            <a:ext cx="9072000" cy="4384080"/>
          </a:xfrm>
          <a:prstGeom prst="rect">
            <a:avLst/>
          </a:prstGeom>
          <a:noFill/>
          <a:ln w="12600">
            <a:noFill/>
          </a:ln>
        </p:spPr>
        <p:txBody>
          <a:bodyPr lIns="0" tIns="0" rIns="0" bIns="0" anchor="ctr">
            <a:noAutofit/>
          </a:bodyPr>
          <a:lstStyle/>
          <a:p>
            <a:pPr indent="0" algn="ctr">
              <a:buNone/>
            </a:pPr>
            <a:endParaRPr lang="fr-FR" sz="3200" b="0" strike="noStrike" spc="-1">
              <a:solidFill>
                <a:srgbClr val="000000"/>
              </a:solidFill>
              <a:latin typeface="Arial"/>
            </a:endParaRPr>
          </a:p>
        </p:txBody>
      </p:sp>
      <p:sp>
        <p:nvSpPr>
          <p:cNvPr id="4" name="PlaceHolder 3"/>
          <p:cNvSpPr>
            <a:spLocks noGrp="1"/>
          </p:cNvSpPr>
          <p:nvPr>
            <p:ph type="ftr" idx="20"/>
          </p:nvPr>
        </p:nvSpPr>
        <p:spPr/>
        <p:txBody>
          <a:bodyPr/>
          <a:lstStyle/>
          <a:p>
            <a:r>
              <a:t>Footer</a:t>
            </a:r>
          </a:p>
        </p:txBody>
      </p:sp>
      <p:sp>
        <p:nvSpPr>
          <p:cNvPr id="5" name="PlaceHolder 4"/>
          <p:cNvSpPr>
            <a:spLocks noGrp="1"/>
          </p:cNvSpPr>
          <p:nvPr>
            <p:ph type="sldNum" idx="21"/>
          </p:nvPr>
        </p:nvSpPr>
        <p:spPr/>
        <p:txBody>
          <a:bodyPr/>
          <a:lstStyle/>
          <a:p>
            <a:fld id="{6D3B0F25-A03D-49CA-B27D-AB646F780B9E}" type="slidenum">
              <a:t>‹N°›</a:t>
            </a:fld>
            <a:endParaRPr/>
          </a:p>
        </p:txBody>
      </p:sp>
      <p:sp>
        <p:nvSpPr>
          <p:cNvPr id="6" name="PlaceHolder 5"/>
          <p:cNvSpPr>
            <a:spLocks noGrp="1"/>
          </p:cNvSpPr>
          <p:nvPr>
            <p:ph type="dt" idx="19"/>
          </p:nvPr>
        </p:nvSpPr>
        <p:spPr/>
        <p:txBody>
          <a:body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256" name="PlaceHolder 2"/>
          <p:cNvSpPr>
            <a:spLocks noGrp="1"/>
          </p:cNvSpPr>
          <p:nvPr>
            <p:ph/>
          </p:nvPr>
        </p:nvSpPr>
        <p:spPr>
          <a:xfrm>
            <a:off x="504000" y="1768680"/>
            <a:ext cx="907200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 name="PlaceHolder 3"/>
          <p:cNvSpPr>
            <a:spLocks noGrp="1"/>
          </p:cNvSpPr>
          <p:nvPr>
            <p:ph type="ftr" idx="20"/>
          </p:nvPr>
        </p:nvSpPr>
        <p:spPr/>
        <p:txBody>
          <a:bodyPr/>
          <a:lstStyle/>
          <a:p>
            <a:r>
              <a:t>Footer</a:t>
            </a:r>
          </a:p>
        </p:txBody>
      </p:sp>
      <p:sp>
        <p:nvSpPr>
          <p:cNvPr id="5" name="PlaceHolder 4"/>
          <p:cNvSpPr>
            <a:spLocks noGrp="1"/>
          </p:cNvSpPr>
          <p:nvPr>
            <p:ph type="sldNum" idx="21"/>
          </p:nvPr>
        </p:nvSpPr>
        <p:spPr/>
        <p:txBody>
          <a:bodyPr/>
          <a:lstStyle/>
          <a:p>
            <a:fld id="{351D0CCB-9300-4506-96C4-227A479725E7}" type="slidenum">
              <a:t>‹N°›</a:t>
            </a:fld>
            <a:endParaRPr/>
          </a:p>
        </p:txBody>
      </p:sp>
      <p:sp>
        <p:nvSpPr>
          <p:cNvPr id="6" name="PlaceHolder 5"/>
          <p:cNvSpPr>
            <a:spLocks noGrp="1"/>
          </p:cNvSpPr>
          <p:nvPr>
            <p:ph type="dt" idx="19"/>
          </p:nvPr>
        </p:nvSpPr>
        <p:spPr/>
        <p:txBody>
          <a:body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258" name="PlaceHolder 2"/>
          <p:cNvSpPr>
            <a:spLocks noGrp="1"/>
          </p:cNvSpPr>
          <p:nvPr>
            <p:ph/>
          </p:nvPr>
        </p:nvSpPr>
        <p:spPr>
          <a:xfrm>
            <a:off x="50400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59" name="PlaceHolder 3"/>
          <p:cNvSpPr>
            <a:spLocks noGrp="1"/>
          </p:cNvSpPr>
          <p:nvPr>
            <p:ph/>
          </p:nvPr>
        </p:nvSpPr>
        <p:spPr>
          <a:xfrm>
            <a:off x="515268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5" name="PlaceHolder 4"/>
          <p:cNvSpPr>
            <a:spLocks noGrp="1"/>
          </p:cNvSpPr>
          <p:nvPr>
            <p:ph type="ftr" idx="20"/>
          </p:nvPr>
        </p:nvSpPr>
        <p:spPr/>
        <p:txBody>
          <a:bodyPr/>
          <a:lstStyle/>
          <a:p>
            <a:r>
              <a:t>Footer</a:t>
            </a:r>
          </a:p>
        </p:txBody>
      </p:sp>
      <p:sp>
        <p:nvSpPr>
          <p:cNvPr id="6" name="PlaceHolder 5"/>
          <p:cNvSpPr>
            <a:spLocks noGrp="1"/>
          </p:cNvSpPr>
          <p:nvPr>
            <p:ph type="sldNum" idx="21"/>
          </p:nvPr>
        </p:nvSpPr>
        <p:spPr/>
        <p:txBody>
          <a:bodyPr/>
          <a:lstStyle/>
          <a:p>
            <a:fld id="{91FFFD52-3497-4906-A24A-7424175AAF2F}" type="slidenum">
              <a:t>‹N°›</a:t>
            </a:fld>
            <a:endParaRPr/>
          </a:p>
        </p:txBody>
      </p:sp>
      <p:sp>
        <p:nvSpPr>
          <p:cNvPr id="7" name="PlaceHolder 6"/>
          <p:cNvSpPr>
            <a:spLocks noGrp="1"/>
          </p:cNvSpPr>
          <p:nvPr>
            <p:ph type="dt" idx="19"/>
          </p:nvPr>
        </p:nvSpPr>
        <p:spPr/>
        <p:txBody>
          <a:body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60"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 name="PlaceHolder 2"/>
          <p:cNvSpPr>
            <a:spLocks noGrp="1"/>
          </p:cNvSpPr>
          <p:nvPr>
            <p:ph type="ftr" idx="20"/>
          </p:nvPr>
        </p:nvSpPr>
        <p:spPr/>
        <p:txBody>
          <a:bodyPr/>
          <a:lstStyle/>
          <a:p>
            <a:r>
              <a:t>Footer</a:t>
            </a:r>
          </a:p>
        </p:txBody>
      </p:sp>
      <p:sp>
        <p:nvSpPr>
          <p:cNvPr id="4" name="PlaceHolder 3"/>
          <p:cNvSpPr>
            <a:spLocks noGrp="1"/>
          </p:cNvSpPr>
          <p:nvPr>
            <p:ph type="sldNum" idx="21"/>
          </p:nvPr>
        </p:nvSpPr>
        <p:spPr/>
        <p:txBody>
          <a:bodyPr/>
          <a:lstStyle/>
          <a:p>
            <a:fld id="{9907DC63-16AA-41CD-89D0-779CB3483051}" type="slidenum">
              <a:t>‹N°›</a:t>
            </a:fld>
            <a:endParaRPr/>
          </a:p>
        </p:txBody>
      </p:sp>
      <p:sp>
        <p:nvSpPr>
          <p:cNvPr id="5" name="PlaceHolder 4"/>
          <p:cNvSpPr>
            <a:spLocks noGrp="1"/>
          </p:cNvSpPr>
          <p:nvPr>
            <p:ph type="dt" idx="19"/>
          </p:nvPr>
        </p:nvSpPr>
        <p:spPr/>
        <p:txBody>
          <a:body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61" name="PlaceHolder 1"/>
          <p:cNvSpPr>
            <a:spLocks noGrp="1"/>
          </p:cNvSpPr>
          <p:nvPr>
            <p:ph type="subTitle"/>
          </p:nvPr>
        </p:nvSpPr>
        <p:spPr>
          <a:xfrm>
            <a:off x="504000" y="301320"/>
            <a:ext cx="9072000" cy="5850360"/>
          </a:xfrm>
          <a:prstGeom prst="rect">
            <a:avLst/>
          </a:prstGeom>
          <a:noFill/>
          <a:ln w="12600">
            <a:noFill/>
          </a:ln>
        </p:spPr>
        <p:txBody>
          <a:bodyPr lIns="0" tIns="0" rIns="0" bIns="0" anchor="ctr">
            <a:noAutofit/>
          </a:bodyPr>
          <a:lstStyle/>
          <a:p>
            <a:pPr algn="ctr"/>
            <a:endParaRPr lang="fr-FR" sz="3200" b="0" strike="noStrike" spc="-1">
              <a:solidFill>
                <a:srgbClr val="000000"/>
              </a:solidFill>
              <a:latin typeface="Arial"/>
            </a:endParaRPr>
          </a:p>
        </p:txBody>
      </p:sp>
      <p:sp>
        <p:nvSpPr>
          <p:cNvPr id="3" name="PlaceHolder 2"/>
          <p:cNvSpPr>
            <a:spLocks noGrp="1"/>
          </p:cNvSpPr>
          <p:nvPr>
            <p:ph type="ftr" idx="20"/>
          </p:nvPr>
        </p:nvSpPr>
        <p:spPr/>
        <p:txBody>
          <a:bodyPr/>
          <a:lstStyle/>
          <a:p>
            <a:r>
              <a:t>Footer</a:t>
            </a:r>
          </a:p>
        </p:txBody>
      </p:sp>
      <p:sp>
        <p:nvSpPr>
          <p:cNvPr id="4" name="PlaceHolder 3"/>
          <p:cNvSpPr>
            <a:spLocks noGrp="1"/>
          </p:cNvSpPr>
          <p:nvPr>
            <p:ph type="sldNum" idx="21"/>
          </p:nvPr>
        </p:nvSpPr>
        <p:spPr/>
        <p:txBody>
          <a:bodyPr/>
          <a:lstStyle/>
          <a:p>
            <a:fld id="{48331FB5-59D5-43C8-B167-7A1A758F8874}" type="slidenum">
              <a:t>‹N°›</a:t>
            </a:fld>
            <a:endParaRPr/>
          </a:p>
        </p:txBody>
      </p:sp>
      <p:sp>
        <p:nvSpPr>
          <p:cNvPr id="5" name="PlaceHolder 4"/>
          <p:cNvSpPr>
            <a:spLocks noGrp="1"/>
          </p:cNvSpPr>
          <p:nvPr>
            <p:ph type="dt" idx="19"/>
          </p:nvPr>
        </p:nvSpPr>
        <p:spPr/>
        <p:txBody>
          <a:body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263"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64" name="PlaceHolder 3"/>
          <p:cNvSpPr>
            <a:spLocks noGrp="1"/>
          </p:cNvSpPr>
          <p:nvPr>
            <p:ph/>
          </p:nvPr>
        </p:nvSpPr>
        <p:spPr>
          <a:xfrm>
            <a:off x="515268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65" name="PlaceHolder 4"/>
          <p:cNvSpPr>
            <a:spLocks noGrp="1"/>
          </p:cNvSpPr>
          <p:nvPr>
            <p:ph/>
          </p:nvPr>
        </p:nvSpPr>
        <p:spPr>
          <a:xfrm>
            <a:off x="50400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20"/>
          </p:nvPr>
        </p:nvSpPr>
        <p:spPr/>
        <p:txBody>
          <a:bodyPr/>
          <a:lstStyle/>
          <a:p>
            <a:r>
              <a:t>Footer</a:t>
            </a:r>
          </a:p>
        </p:txBody>
      </p:sp>
      <p:sp>
        <p:nvSpPr>
          <p:cNvPr id="7" name="PlaceHolder 6"/>
          <p:cNvSpPr>
            <a:spLocks noGrp="1"/>
          </p:cNvSpPr>
          <p:nvPr>
            <p:ph type="sldNum" idx="21"/>
          </p:nvPr>
        </p:nvSpPr>
        <p:spPr/>
        <p:txBody>
          <a:bodyPr/>
          <a:lstStyle/>
          <a:p>
            <a:fld id="{9D89A48A-1526-45FF-AD69-AA96BFE9A3E4}" type="slidenum">
              <a:t>‹N°›</a:t>
            </a:fld>
            <a:endParaRPr/>
          </a:p>
        </p:txBody>
      </p:sp>
      <p:sp>
        <p:nvSpPr>
          <p:cNvPr id="8" name="PlaceHolder 7"/>
          <p:cNvSpPr>
            <a:spLocks noGrp="1"/>
          </p:cNvSpPr>
          <p:nvPr>
            <p:ph type="dt" idx="19"/>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19" name="PlaceHolder 2"/>
          <p:cNvSpPr>
            <a:spLocks noGrp="1"/>
          </p:cNvSpPr>
          <p:nvPr>
            <p:ph/>
          </p:nvPr>
        </p:nvSpPr>
        <p:spPr>
          <a:xfrm>
            <a:off x="50400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0"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1" name="PlaceHolder 4"/>
          <p:cNvSpPr>
            <a:spLocks noGrp="1"/>
          </p:cNvSpPr>
          <p:nvPr>
            <p:ph/>
          </p:nvPr>
        </p:nvSpPr>
        <p:spPr>
          <a:xfrm>
            <a:off x="515268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AD99E65D-F926-4CD7-B119-ADB37EB1C84C}" type="slidenum">
              <a:t>‹N°›</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267" name="PlaceHolder 2"/>
          <p:cNvSpPr>
            <a:spLocks noGrp="1"/>
          </p:cNvSpPr>
          <p:nvPr>
            <p:ph/>
          </p:nvPr>
        </p:nvSpPr>
        <p:spPr>
          <a:xfrm>
            <a:off x="50400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68"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69" name="PlaceHolder 4"/>
          <p:cNvSpPr>
            <a:spLocks noGrp="1"/>
          </p:cNvSpPr>
          <p:nvPr>
            <p:ph/>
          </p:nvPr>
        </p:nvSpPr>
        <p:spPr>
          <a:xfrm>
            <a:off x="515268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20"/>
          </p:nvPr>
        </p:nvSpPr>
        <p:spPr/>
        <p:txBody>
          <a:bodyPr/>
          <a:lstStyle/>
          <a:p>
            <a:r>
              <a:t>Footer</a:t>
            </a:r>
          </a:p>
        </p:txBody>
      </p:sp>
      <p:sp>
        <p:nvSpPr>
          <p:cNvPr id="7" name="PlaceHolder 6"/>
          <p:cNvSpPr>
            <a:spLocks noGrp="1"/>
          </p:cNvSpPr>
          <p:nvPr>
            <p:ph type="sldNum" idx="21"/>
          </p:nvPr>
        </p:nvSpPr>
        <p:spPr/>
        <p:txBody>
          <a:bodyPr/>
          <a:lstStyle/>
          <a:p>
            <a:fld id="{1866C721-94CB-43C3-A4E1-C5E85B4EEDBD}" type="slidenum">
              <a:t>‹N°›</a:t>
            </a:fld>
            <a:endParaRPr/>
          </a:p>
        </p:txBody>
      </p:sp>
      <p:sp>
        <p:nvSpPr>
          <p:cNvPr id="8" name="PlaceHolder 7"/>
          <p:cNvSpPr>
            <a:spLocks noGrp="1"/>
          </p:cNvSpPr>
          <p:nvPr>
            <p:ph type="dt" idx="19"/>
          </p:nvPr>
        </p:nvSpPr>
        <p:spPr/>
        <p:txBody>
          <a:body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70"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271"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72"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73" name="PlaceHolder 4"/>
          <p:cNvSpPr>
            <a:spLocks noGrp="1"/>
          </p:cNvSpPr>
          <p:nvPr>
            <p:ph/>
          </p:nvPr>
        </p:nvSpPr>
        <p:spPr>
          <a:xfrm>
            <a:off x="504000" y="405864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20"/>
          </p:nvPr>
        </p:nvSpPr>
        <p:spPr/>
        <p:txBody>
          <a:bodyPr/>
          <a:lstStyle/>
          <a:p>
            <a:r>
              <a:t>Footer</a:t>
            </a:r>
          </a:p>
        </p:txBody>
      </p:sp>
      <p:sp>
        <p:nvSpPr>
          <p:cNvPr id="7" name="PlaceHolder 6"/>
          <p:cNvSpPr>
            <a:spLocks noGrp="1"/>
          </p:cNvSpPr>
          <p:nvPr>
            <p:ph type="sldNum" idx="21"/>
          </p:nvPr>
        </p:nvSpPr>
        <p:spPr/>
        <p:txBody>
          <a:bodyPr/>
          <a:lstStyle/>
          <a:p>
            <a:fld id="{0CA3F183-85AE-408E-A4C8-EDAF283460BF}" type="slidenum">
              <a:t>‹N°›</a:t>
            </a:fld>
            <a:endParaRPr/>
          </a:p>
        </p:txBody>
      </p:sp>
      <p:sp>
        <p:nvSpPr>
          <p:cNvPr id="8" name="PlaceHolder 7"/>
          <p:cNvSpPr>
            <a:spLocks noGrp="1"/>
          </p:cNvSpPr>
          <p:nvPr>
            <p:ph type="dt" idx="19"/>
          </p:nvPr>
        </p:nvSpPr>
        <p:spPr/>
        <p:txBody>
          <a:body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4"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275" name="PlaceHolder 2"/>
          <p:cNvSpPr>
            <a:spLocks noGrp="1"/>
          </p:cNvSpPr>
          <p:nvPr>
            <p:ph/>
          </p:nvPr>
        </p:nvSpPr>
        <p:spPr>
          <a:xfrm>
            <a:off x="504000" y="176868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76" name="PlaceHolder 3"/>
          <p:cNvSpPr>
            <a:spLocks noGrp="1"/>
          </p:cNvSpPr>
          <p:nvPr>
            <p:ph/>
          </p:nvPr>
        </p:nvSpPr>
        <p:spPr>
          <a:xfrm>
            <a:off x="504000" y="405864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5" name="PlaceHolder 4"/>
          <p:cNvSpPr>
            <a:spLocks noGrp="1"/>
          </p:cNvSpPr>
          <p:nvPr>
            <p:ph type="ftr" idx="20"/>
          </p:nvPr>
        </p:nvSpPr>
        <p:spPr/>
        <p:txBody>
          <a:bodyPr/>
          <a:lstStyle/>
          <a:p>
            <a:r>
              <a:t>Footer</a:t>
            </a:r>
          </a:p>
        </p:txBody>
      </p:sp>
      <p:sp>
        <p:nvSpPr>
          <p:cNvPr id="6" name="PlaceHolder 5"/>
          <p:cNvSpPr>
            <a:spLocks noGrp="1"/>
          </p:cNvSpPr>
          <p:nvPr>
            <p:ph type="sldNum" idx="21"/>
          </p:nvPr>
        </p:nvSpPr>
        <p:spPr/>
        <p:txBody>
          <a:bodyPr/>
          <a:lstStyle/>
          <a:p>
            <a:fld id="{2A795674-AFF7-4482-B222-E16AB9B4B28E}" type="slidenum">
              <a:t>‹N°›</a:t>
            </a:fld>
            <a:endParaRPr/>
          </a:p>
        </p:txBody>
      </p:sp>
      <p:sp>
        <p:nvSpPr>
          <p:cNvPr id="7" name="PlaceHolder 6"/>
          <p:cNvSpPr>
            <a:spLocks noGrp="1"/>
          </p:cNvSpPr>
          <p:nvPr>
            <p:ph type="dt" idx="19"/>
          </p:nvPr>
        </p:nvSpPr>
        <p:spPr/>
        <p:txBody>
          <a:body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278"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79"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80" name="PlaceHolder 4"/>
          <p:cNvSpPr>
            <a:spLocks noGrp="1"/>
          </p:cNvSpPr>
          <p:nvPr>
            <p:ph/>
          </p:nvPr>
        </p:nvSpPr>
        <p:spPr>
          <a:xfrm>
            <a:off x="50400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81" name="PlaceHolder 5"/>
          <p:cNvSpPr>
            <a:spLocks noGrp="1"/>
          </p:cNvSpPr>
          <p:nvPr>
            <p:ph/>
          </p:nvPr>
        </p:nvSpPr>
        <p:spPr>
          <a:xfrm>
            <a:off x="515268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7" name="PlaceHolder 6"/>
          <p:cNvSpPr>
            <a:spLocks noGrp="1"/>
          </p:cNvSpPr>
          <p:nvPr>
            <p:ph type="ftr" idx="20"/>
          </p:nvPr>
        </p:nvSpPr>
        <p:spPr/>
        <p:txBody>
          <a:bodyPr/>
          <a:lstStyle/>
          <a:p>
            <a:r>
              <a:t>Footer</a:t>
            </a:r>
          </a:p>
        </p:txBody>
      </p:sp>
      <p:sp>
        <p:nvSpPr>
          <p:cNvPr id="8" name="PlaceHolder 7"/>
          <p:cNvSpPr>
            <a:spLocks noGrp="1"/>
          </p:cNvSpPr>
          <p:nvPr>
            <p:ph type="sldNum" idx="21"/>
          </p:nvPr>
        </p:nvSpPr>
        <p:spPr/>
        <p:txBody>
          <a:bodyPr/>
          <a:lstStyle/>
          <a:p>
            <a:fld id="{9BDBA748-4914-476D-9309-CA617BF3C29E}" type="slidenum">
              <a:t>‹N°›</a:t>
            </a:fld>
            <a:endParaRPr/>
          </a:p>
        </p:txBody>
      </p:sp>
      <p:sp>
        <p:nvSpPr>
          <p:cNvPr id="9" name="PlaceHolder 8"/>
          <p:cNvSpPr>
            <a:spLocks noGrp="1"/>
          </p:cNvSpPr>
          <p:nvPr>
            <p:ph type="dt" idx="19"/>
          </p:nvPr>
        </p:nvSpPr>
        <p:spPr/>
        <p:txBody>
          <a:body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82"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283" name="PlaceHolder 2"/>
          <p:cNvSpPr>
            <a:spLocks noGrp="1"/>
          </p:cNvSpPr>
          <p:nvPr>
            <p:ph/>
          </p:nvPr>
        </p:nvSpPr>
        <p:spPr>
          <a:xfrm>
            <a:off x="50400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84" name="PlaceHolder 3"/>
          <p:cNvSpPr>
            <a:spLocks noGrp="1"/>
          </p:cNvSpPr>
          <p:nvPr>
            <p:ph/>
          </p:nvPr>
        </p:nvSpPr>
        <p:spPr>
          <a:xfrm>
            <a:off x="357156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85" name="PlaceHolder 4"/>
          <p:cNvSpPr>
            <a:spLocks noGrp="1"/>
          </p:cNvSpPr>
          <p:nvPr>
            <p:ph/>
          </p:nvPr>
        </p:nvSpPr>
        <p:spPr>
          <a:xfrm>
            <a:off x="663912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86" name="PlaceHolder 5"/>
          <p:cNvSpPr>
            <a:spLocks noGrp="1"/>
          </p:cNvSpPr>
          <p:nvPr>
            <p:ph/>
          </p:nvPr>
        </p:nvSpPr>
        <p:spPr>
          <a:xfrm>
            <a:off x="50400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87" name="PlaceHolder 6"/>
          <p:cNvSpPr>
            <a:spLocks noGrp="1"/>
          </p:cNvSpPr>
          <p:nvPr>
            <p:ph/>
          </p:nvPr>
        </p:nvSpPr>
        <p:spPr>
          <a:xfrm>
            <a:off x="357156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88" name="PlaceHolder 7"/>
          <p:cNvSpPr>
            <a:spLocks noGrp="1"/>
          </p:cNvSpPr>
          <p:nvPr>
            <p:ph/>
          </p:nvPr>
        </p:nvSpPr>
        <p:spPr>
          <a:xfrm>
            <a:off x="663912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9" name="PlaceHolder 8"/>
          <p:cNvSpPr>
            <a:spLocks noGrp="1"/>
          </p:cNvSpPr>
          <p:nvPr>
            <p:ph type="ftr" idx="20"/>
          </p:nvPr>
        </p:nvSpPr>
        <p:spPr/>
        <p:txBody>
          <a:bodyPr/>
          <a:lstStyle/>
          <a:p>
            <a:r>
              <a:t>Footer</a:t>
            </a:r>
          </a:p>
        </p:txBody>
      </p:sp>
      <p:sp>
        <p:nvSpPr>
          <p:cNvPr id="10" name="PlaceHolder 9"/>
          <p:cNvSpPr>
            <a:spLocks noGrp="1"/>
          </p:cNvSpPr>
          <p:nvPr>
            <p:ph type="sldNum" idx="21"/>
          </p:nvPr>
        </p:nvSpPr>
        <p:spPr/>
        <p:txBody>
          <a:bodyPr/>
          <a:lstStyle/>
          <a:p>
            <a:fld id="{FDD5E980-3419-473C-8C41-11F7C69A8F66}" type="slidenum">
              <a:t>‹N°›</a:t>
            </a:fld>
            <a:endParaRPr/>
          </a:p>
        </p:txBody>
      </p:sp>
      <p:sp>
        <p:nvSpPr>
          <p:cNvPr id="11" name="PlaceHolder 10"/>
          <p:cNvSpPr>
            <a:spLocks noGrp="1"/>
          </p:cNvSpPr>
          <p:nvPr>
            <p:ph type="dt" idx="19"/>
          </p:nvPr>
        </p:nvSpPr>
        <p:spPr/>
        <p:txBody>
          <a:body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3"/>
          </p:nvPr>
        </p:nvSpPr>
        <p:spPr/>
        <p:txBody>
          <a:bodyPr/>
          <a:lstStyle/>
          <a:p>
            <a:r>
              <a:t>Footer</a:t>
            </a:r>
          </a:p>
        </p:txBody>
      </p:sp>
      <p:sp>
        <p:nvSpPr>
          <p:cNvPr id="3" name="PlaceHolder 2"/>
          <p:cNvSpPr>
            <a:spLocks noGrp="1"/>
          </p:cNvSpPr>
          <p:nvPr>
            <p:ph type="sldNum" idx="24"/>
          </p:nvPr>
        </p:nvSpPr>
        <p:spPr/>
        <p:txBody>
          <a:bodyPr/>
          <a:lstStyle/>
          <a:p>
            <a:fld id="{DDEF67FC-D8EF-4CB5-8367-B7AEF83C891E}" type="slidenum">
              <a:t>‹N°›</a:t>
            </a:fld>
            <a:endParaRPr/>
          </a:p>
        </p:txBody>
      </p:sp>
      <p:sp>
        <p:nvSpPr>
          <p:cNvPr id="4" name="PlaceHolder 3"/>
          <p:cNvSpPr>
            <a:spLocks noGrp="1"/>
          </p:cNvSpPr>
          <p:nvPr>
            <p:ph type="dt" idx="22"/>
          </p:nvPr>
        </p:nvSpPr>
        <p:spPr/>
        <p:txBody>
          <a:body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94"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295" name="PlaceHolder 2"/>
          <p:cNvSpPr>
            <a:spLocks noGrp="1"/>
          </p:cNvSpPr>
          <p:nvPr>
            <p:ph type="subTitle"/>
          </p:nvPr>
        </p:nvSpPr>
        <p:spPr>
          <a:xfrm>
            <a:off x="504000" y="1768680"/>
            <a:ext cx="9072000" cy="4384080"/>
          </a:xfrm>
          <a:prstGeom prst="rect">
            <a:avLst/>
          </a:prstGeom>
          <a:noFill/>
          <a:ln w="12600">
            <a:noFill/>
          </a:ln>
        </p:spPr>
        <p:txBody>
          <a:bodyPr lIns="0" tIns="0" rIns="0" bIns="0" anchor="ctr">
            <a:noAutofit/>
          </a:bodyPr>
          <a:lstStyle/>
          <a:p>
            <a:pPr indent="0" algn="ctr">
              <a:buNone/>
            </a:pPr>
            <a:endParaRPr lang="fr-FR" sz="3200" b="0" strike="noStrike" spc="-1">
              <a:solidFill>
                <a:srgbClr val="000000"/>
              </a:solidFill>
              <a:latin typeface="Arial"/>
            </a:endParaRPr>
          </a:p>
        </p:txBody>
      </p:sp>
      <p:sp>
        <p:nvSpPr>
          <p:cNvPr id="4" name="PlaceHolder 3"/>
          <p:cNvSpPr>
            <a:spLocks noGrp="1"/>
          </p:cNvSpPr>
          <p:nvPr>
            <p:ph type="ftr" idx="23"/>
          </p:nvPr>
        </p:nvSpPr>
        <p:spPr/>
        <p:txBody>
          <a:bodyPr/>
          <a:lstStyle/>
          <a:p>
            <a:r>
              <a:t>Footer</a:t>
            </a:r>
          </a:p>
        </p:txBody>
      </p:sp>
      <p:sp>
        <p:nvSpPr>
          <p:cNvPr id="5" name="PlaceHolder 4"/>
          <p:cNvSpPr>
            <a:spLocks noGrp="1"/>
          </p:cNvSpPr>
          <p:nvPr>
            <p:ph type="sldNum" idx="24"/>
          </p:nvPr>
        </p:nvSpPr>
        <p:spPr/>
        <p:txBody>
          <a:bodyPr/>
          <a:lstStyle/>
          <a:p>
            <a:fld id="{C8162334-EF8F-4B0D-A961-240B959E7D3D}" type="slidenum">
              <a:t>‹N°›</a:t>
            </a:fld>
            <a:endParaRPr/>
          </a:p>
        </p:txBody>
      </p:sp>
      <p:sp>
        <p:nvSpPr>
          <p:cNvPr id="6" name="PlaceHolder 5"/>
          <p:cNvSpPr>
            <a:spLocks noGrp="1"/>
          </p:cNvSpPr>
          <p:nvPr>
            <p:ph type="dt" idx="22"/>
          </p:nvPr>
        </p:nvSpPr>
        <p:spPr/>
        <p:txBody>
          <a:body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96"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297" name="PlaceHolder 2"/>
          <p:cNvSpPr>
            <a:spLocks noGrp="1"/>
          </p:cNvSpPr>
          <p:nvPr>
            <p:ph/>
          </p:nvPr>
        </p:nvSpPr>
        <p:spPr>
          <a:xfrm>
            <a:off x="504000" y="1768680"/>
            <a:ext cx="907200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 name="PlaceHolder 3"/>
          <p:cNvSpPr>
            <a:spLocks noGrp="1"/>
          </p:cNvSpPr>
          <p:nvPr>
            <p:ph type="ftr" idx="23"/>
          </p:nvPr>
        </p:nvSpPr>
        <p:spPr/>
        <p:txBody>
          <a:bodyPr/>
          <a:lstStyle/>
          <a:p>
            <a:r>
              <a:t>Footer</a:t>
            </a:r>
          </a:p>
        </p:txBody>
      </p:sp>
      <p:sp>
        <p:nvSpPr>
          <p:cNvPr id="5" name="PlaceHolder 4"/>
          <p:cNvSpPr>
            <a:spLocks noGrp="1"/>
          </p:cNvSpPr>
          <p:nvPr>
            <p:ph type="sldNum" idx="24"/>
          </p:nvPr>
        </p:nvSpPr>
        <p:spPr/>
        <p:txBody>
          <a:bodyPr/>
          <a:lstStyle/>
          <a:p>
            <a:fld id="{B04ECDA2-8C29-41F7-9263-362846CC531E}" type="slidenum">
              <a:t>‹N°›</a:t>
            </a:fld>
            <a:endParaRPr/>
          </a:p>
        </p:txBody>
      </p:sp>
      <p:sp>
        <p:nvSpPr>
          <p:cNvPr id="6" name="PlaceHolder 5"/>
          <p:cNvSpPr>
            <a:spLocks noGrp="1"/>
          </p:cNvSpPr>
          <p:nvPr>
            <p:ph type="dt" idx="22"/>
          </p:nvPr>
        </p:nvSpPr>
        <p:spPr/>
        <p:txBody>
          <a:body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98"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299" name="PlaceHolder 2"/>
          <p:cNvSpPr>
            <a:spLocks noGrp="1"/>
          </p:cNvSpPr>
          <p:nvPr>
            <p:ph/>
          </p:nvPr>
        </p:nvSpPr>
        <p:spPr>
          <a:xfrm>
            <a:off x="50400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00" name="PlaceHolder 3"/>
          <p:cNvSpPr>
            <a:spLocks noGrp="1"/>
          </p:cNvSpPr>
          <p:nvPr>
            <p:ph/>
          </p:nvPr>
        </p:nvSpPr>
        <p:spPr>
          <a:xfrm>
            <a:off x="515268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5" name="PlaceHolder 4"/>
          <p:cNvSpPr>
            <a:spLocks noGrp="1"/>
          </p:cNvSpPr>
          <p:nvPr>
            <p:ph type="ftr" idx="23"/>
          </p:nvPr>
        </p:nvSpPr>
        <p:spPr/>
        <p:txBody>
          <a:bodyPr/>
          <a:lstStyle/>
          <a:p>
            <a:r>
              <a:t>Footer</a:t>
            </a:r>
          </a:p>
        </p:txBody>
      </p:sp>
      <p:sp>
        <p:nvSpPr>
          <p:cNvPr id="6" name="PlaceHolder 5"/>
          <p:cNvSpPr>
            <a:spLocks noGrp="1"/>
          </p:cNvSpPr>
          <p:nvPr>
            <p:ph type="sldNum" idx="24"/>
          </p:nvPr>
        </p:nvSpPr>
        <p:spPr/>
        <p:txBody>
          <a:bodyPr/>
          <a:lstStyle/>
          <a:p>
            <a:fld id="{0D186545-92B4-4564-B8CF-F4AF34B0AEA0}" type="slidenum">
              <a:t>‹N°›</a:t>
            </a:fld>
            <a:endParaRPr/>
          </a:p>
        </p:txBody>
      </p:sp>
      <p:sp>
        <p:nvSpPr>
          <p:cNvPr id="7" name="PlaceHolder 6"/>
          <p:cNvSpPr>
            <a:spLocks noGrp="1"/>
          </p:cNvSpPr>
          <p:nvPr>
            <p:ph type="dt" idx="22"/>
          </p:nvPr>
        </p:nvSpPr>
        <p:spPr/>
        <p:txBody>
          <a:body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1"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 name="PlaceHolder 2"/>
          <p:cNvSpPr>
            <a:spLocks noGrp="1"/>
          </p:cNvSpPr>
          <p:nvPr>
            <p:ph type="ftr" idx="23"/>
          </p:nvPr>
        </p:nvSpPr>
        <p:spPr/>
        <p:txBody>
          <a:bodyPr/>
          <a:lstStyle/>
          <a:p>
            <a:r>
              <a:t>Footer</a:t>
            </a:r>
          </a:p>
        </p:txBody>
      </p:sp>
      <p:sp>
        <p:nvSpPr>
          <p:cNvPr id="4" name="PlaceHolder 3"/>
          <p:cNvSpPr>
            <a:spLocks noGrp="1"/>
          </p:cNvSpPr>
          <p:nvPr>
            <p:ph type="sldNum" idx="24"/>
          </p:nvPr>
        </p:nvSpPr>
        <p:spPr/>
        <p:txBody>
          <a:bodyPr/>
          <a:lstStyle/>
          <a:p>
            <a:fld id="{6341BB31-281E-4BF2-8813-C9EFE67B16A4}" type="slidenum">
              <a:t>‹N°›</a:t>
            </a:fld>
            <a:endParaRPr/>
          </a:p>
        </p:txBody>
      </p:sp>
      <p:sp>
        <p:nvSpPr>
          <p:cNvPr id="5" name="PlaceHolder 4"/>
          <p:cNvSpPr>
            <a:spLocks noGrp="1"/>
          </p:cNvSpPr>
          <p:nvPr>
            <p:ph type="dt" idx="22"/>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23"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4"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25" name="PlaceHolder 4"/>
          <p:cNvSpPr>
            <a:spLocks noGrp="1"/>
          </p:cNvSpPr>
          <p:nvPr>
            <p:ph/>
          </p:nvPr>
        </p:nvSpPr>
        <p:spPr>
          <a:xfrm>
            <a:off x="504000" y="405864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C2AF595C-F71D-4231-A443-552A63C308D8}" type="slidenum">
              <a:t>‹N°›</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02" name="PlaceHolder 1"/>
          <p:cNvSpPr>
            <a:spLocks noGrp="1"/>
          </p:cNvSpPr>
          <p:nvPr>
            <p:ph type="subTitle"/>
          </p:nvPr>
        </p:nvSpPr>
        <p:spPr>
          <a:xfrm>
            <a:off x="504000" y="301320"/>
            <a:ext cx="9072000" cy="5850360"/>
          </a:xfrm>
          <a:prstGeom prst="rect">
            <a:avLst/>
          </a:prstGeom>
          <a:noFill/>
          <a:ln w="12600">
            <a:noFill/>
          </a:ln>
        </p:spPr>
        <p:txBody>
          <a:bodyPr lIns="0" tIns="0" rIns="0" bIns="0" anchor="ctr">
            <a:noAutofit/>
          </a:bodyPr>
          <a:lstStyle/>
          <a:p>
            <a:pPr algn="ctr"/>
            <a:endParaRPr lang="fr-FR" sz="3200" b="0" strike="noStrike" spc="-1">
              <a:solidFill>
                <a:srgbClr val="000000"/>
              </a:solidFill>
              <a:latin typeface="Arial"/>
            </a:endParaRPr>
          </a:p>
        </p:txBody>
      </p:sp>
      <p:sp>
        <p:nvSpPr>
          <p:cNvPr id="3" name="PlaceHolder 2"/>
          <p:cNvSpPr>
            <a:spLocks noGrp="1"/>
          </p:cNvSpPr>
          <p:nvPr>
            <p:ph type="ftr" idx="23"/>
          </p:nvPr>
        </p:nvSpPr>
        <p:spPr/>
        <p:txBody>
          <a:bodyPr/>
          <a:lstStyle/>
          <a:p>
            <a:r>
              <a:t>Footer</a:t>
            </a:r>
          </a:p>
        </p:txBody>
      </p:sp>
      <p:sp>
        <p:nvSpPr>
          <p:cNvPr id="4" name="PlaceHolder 3"/>
          <p:cNvSpPr>
            <a:spLocks noGrp="1"/>
          </p:cNvSpPr>
          <p:nvPr>
            <p:ph type="sldNum" idx="24"/>
          </p:nvPr>
        </p:nvSpPr>
        <p:spPr/>
        <p:txBody>
          <a:bodyPr/>
          <a:lstStyle/>
          <a:p>
            <a:fld id="{08AFF336-3C65-4DC1-9DD4-ACA9041FACF8}" type="slidenum">
              <a:t>‹N°›</a:t>
            </a:fld>
            <a:endParaRPr/>
          </a:p>
        </p:txBody>
      </p:sp>
      <p:sp>
        <p:nvSpPr>
          <p:cNvPr id="5" name="PlaceHolder 4"/>
          <p:cNvSpPr>
            <a:spLocks noGrp="1"/>
          </p:cNvSpPr>
          <p:nvPr>
            <p:ph type="dt" idx="22"/>
          </p:nvPr>
        </p:nvSpPr>
        <p:spPr/>
        <p:txBody>
          <a:body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03"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04"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05" name="PlaceHolder 3"/>
          <p:cNvSpPr>
            <a:spLocks noGrp="1"/>
          </p:cNvSpPr>
          <p:nvPr>
            <p:ph/>
          </p:nvPr>
        </p:nvSpPr>
        <p:spPr>
          <a:xfrm>
            <a:off x="515268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06" name="PlaceHolder 4"/>
          <p:cNvSpPr>
            <a:spLocks noGrp="1"/>
          </p:cNvSpPr>
          <p:nvPr>
            <p:ph/>
          </p:nvPr>
        </p:nvSpPr>
        <p:spPr>
          <a:xfrm>
            <a:off x="50400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23"/>
          </p:nvPr>
        </p:nvSpPr>
        <p:spPr/>
        <p:txBody>
          <a:bodyPr/>
          <a:lstStyle/>
          <a:p>
            <a:r>
              <a:t>Footer</a:t>
            </a:r>
          </a:p>
        </p:txBody>
      </p:sp>
      <p:sp>
        <p:nvSpPr>
          <p:cNvPr id="7" name="PlaceHolder 6"/>
          <p:cNvSpPr>
            <a:spLocks noGrp="1"/>
          </p:cNvSpPr>
          <p:nvPr>
            <p:ph type="sldNum" idx="24"/>
          </p:nvPr>
        </p:nvSpPr>
        <p:spPr/>
        <p:txBody>
          <a:bodyPr/>
          <a:lstStyle/>
          <a:p>
            <a:fld id="{58F19DDB-5AE1-4B63-BC44-825CFFBFA1CC}" type="slidenum">
              <a:t>‹N°›</a:t>
            </a:fld>
            <a:endParaRPr/>
          </a:p>
        </p:txBody>
      </p:sp>
      <p:sp>
        <p:nvSpPr>
          <p:cNvPr id="8" name="PlaceHolder 7"/>
          <p:cNvSpPr>
            <a:spLocks noGrp="1"/>
          </p:cNvSpPr>
          <p:nvPr>
            <p:ph type="dt" idx="22"/>
          </p:nvPr>
        </p:nvSpPr>
        <p:spPr/>
        <p:txBody>
          <a:body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07"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08" name="PlaceHolder 2"/>
          <p:cNvSpPr>
            <a:spLocks noGrp="1"/>
          </p:cNvSpPr>
          <p:nvPr>
            <p:ph/>
          </p:nvPr>
        </p:nvSpPr>
        <p:spPr>
          <a:xfrm>
            <a:off x="504000" y="1768680"/>
            <a:ext cx="442692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09"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10" name="PlaceHolder 4"/>
          <p:cNvSpPr>
            <a:spLocks noGrp="1"/>
          </p:cNvSpPr>
          <p:nvPr>
            <p:ph/>
          </p:nvPr>
        </p:nvSpPr>
        <p:spPr>
          <a:xfrm>
            <a:off x="515268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23"/>
          </p:nvPr>
        </p:nvSpPr>
        <p:spPr/>
        <p:txBody>
          <a:bodyPr/>
          <a:lstStyle/>
          <a:p>
            <a:r>
              <a:t>Footer</a:t>
            </a:r>
          </a:p>
        </p:txBody>
      </p:sp>
      <p:sp>
        <p:nvSpPr>
          <p:cNvPr id="7" name="PlaceHolder 6"/>
          <p:cNvSpPr>
            <a:spLocks noGrp="1"/>
          </p:cNvSpPr>
          <p:nvPr>
            <p:ph type="sldNum" idx="24"/>
          </p:nvPr>
        </p:nvSpPr>
        <p:spPr/>
        <p:txBody>
          <a:bodyPr/>
          <a:lstStyle/>
          <a:p>
            <a:fld id="{6936989F-A397-4753-86B1-35732B586B83}" type="slidenum">
              <a:t>‹N°›</a:t>
            </a:fld>
            <a:endParaRPr/>
          </a:p>
        </p:txBody>
      </p:sp>
      <p:sp>
        <p:nvSpPr>
          <p:cNvPr id="8" name="PlaceHolder 7"/>
          <p:cNvSpPr>
            <a:spLocks noGrp="1"/>
          </p:cNvSpPr>
          <p:nvPr>
            <p:ph type="dt" idx="22"/>
          </p:nvPr>
        </p:nvSpPr>
        <p:spPr/>
        <p:txBody>
          <a:body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11"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12"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13"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14" name="PlaceHolder 4"/>
          <p:cNvSpPr>
            <a:spLocks noGrp="1"/>
          </p:cNvSpPr>
          <p:nvPr>
            <p:ph/>
          </p:nvPr>
        </p:nvSpPr>
        <p:spPr>
          <a:xfrm>
            <a:off x="504000" y="405864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6" name="PlaceHolder 5"/>
          <p:cNvSpPr>
            <a:spLocks noGrp="1"/>
          </p:cNvSpPr>
          <p:nvPr>
            <p:ph type="ftr" idx="23"/>
          </p:nvPr>
        </p:nvSpPr>
        <p:spPr/>
        <p:txBody>
          <a:bodyPr/>
          <a:lstStyle/>
          <a:p>
            <a:r>
              <a:t>Footer</a:t>
            </a:r>
          </a:p>
        </p:txBody>
      </p:sp>
      <p:sp>
        <p:nvSpPr>
          <p:cNvPr id="7" name="PlaceHolder 6"/>
          <p:cNvSpPr>
            <a:spLocks noGrp="1"/>
          </p:cNvSpPr>
          <p:nvPr>
            <p:ph type="sldNum" idx="24"/>
          </p:nvPr>
        </p:nvSpPr>
        <p:spPr/>
        <p:txBody>
          <a:bodyPr/>
          <a:lstStyle/>
          <a:p>
            <a:fld id="{6968A7AB-F32D-4DD1-8D75-7A0A397F6C51}" type="slidenum">
              <a:t>‹N°›</a:t>
            </a:fld>
            <a:endParaRPr/>
          </a:p>
        </p:txBody>
      </p:sp>
      <p:sp>
        <p:nvSpPr>
          <p:cNvPr id="8" name="PlaceHolder 7"/>
          <p:cNvSpPr>
            <a:spLocks noGrp="1"/>
          </p:cNvSpPr>
          <p:nvPr>
            <p:ph type="dt" idx="22"/>
          </p:nvPr>
        </p:nvSpPr>
        <p:spPr/>
        <p:txBody>
          <a:body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15"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16" name="PlaceHolder 2"/>
          <p:cNvSpPr>
            <a:spLocks noGrp="1"/>
          </p:cNvSpPr>
          <p:nvPr>
            <p:ph/>
          </p:nvPr>
        </p:nvSpPr>
        <p:spPr>
          <a:xfrm>
            <a:off x="504000" y="176868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17" name="PlaceHolder 3"/>
          <p:cNvSpPr>
            <a:spLocks noGrp="1"/>
          </p:cNvSpPr>
          <p:nvPr>
            <p:ph/>
          </p:nvPr>
        </p:nvSpPr>
        <p:spPr>
          <a:xfrm>
            <a:off x="504000" y="4058640"/>
            <a:ext cx="907200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5" name="PlaceHolder 4"/>
          <p:cNvSpPr>
            <a:spLocks noGrp="1"/>
          </p:cNvSpPr>
          <p:nvPr>
            <p:ph type="ftr" idx="23"/>
          </p:nvPr>
        </p:nvSpPr>
        <p:spPr/>
        <p:txBody>
          <a:bodyPr/>
          <a:lstStyle/>
          <a:p>
            <a:r>
              <a:t>Footer</a:t>
            </a:r>
          </a:p>
        </p:txBody>
      </p:sp>
      <p:sp>
        <p:nvSpPr>
          <p:cNvPr id="6" name="PlaceHolder 5"/>
          <p:cNvSpPr>
            <a:spLocks noGrp="1"/>
          </p:cNvSpPr>
          <p:nvPr>
            <p:ph type="sldNum" idx="24"/>
          </p:nvPr>
        </p:nvSpPr>
        <p:spPr/>
        <p:txBody>
          <a:bodyPr/>
          <a:lstStyle/>
          <a:p>
            <a:fld id="{0AB86DC9-9D6E-42D4-A5C4-6A0D96E741D9}" type="slidenum">
              <a:t>‹N°›</a:t>
            </a:fld>
            <a:endParaRPr/>
          </a:p>
        </p:txBody>
      </p:sp>
      <p:sp>
        <p:nvSpPr>
          <p:cNvPr id="7" name="PlaceHolder 6"/>
          <p:cNvSpPr>
            <a:spLocks noGrp="1"/>
          </p:cNvSpPr>
          <p:nvPr>
            <p:ph type="dt" idx="22"/>
          </p:nvPr>
        </p:nvSpPr>
        <p:spPr/>
        <p:txBody>
          <a:body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8"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19" name="PlaceHolder 2"/>
          <p:cNvSpPr>
            <a:spLocks noGrp="1"/>
          </p:cNvSpPr>
          <p:nvPr>
            <p:ph/>
          </p:nvPr>
        </p:nvSpPr>
        <p:spPr>
          <a:xfrm>
            <a:off x="50400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20" name="PlaceHolder 3"/>
          <p:cNvSpPr>
            <a:spLocks noGrp="1"/>
          </p:cNvSpPr>
          <p:nvPr>
            <p:ph/>
          </p:nvPr>
        </p:nvSpPr>
        <p:spPr>
          <a:xfrm>
            <a:off x="5152680" y="176868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21" name="PlaceHolder 4"/>
          <p:cNvSpPr>
            <a:spLocks noGrp="1"/>
          </p:cNvSpPr>
          <p:nvPr>
            <p:ph/>
          </p:nvPr>
        </p:nvSpPr>
        <p:spPr>
          <a:xfrm>
            <a:off x="50400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22" name="PlaceHolder 5"/>
          <p:cNvSpPr>
            <a:spLocks noGrp="1"/>
          </p:cNvSpPr>
          <p:nvPr>
            <p:ph/>
          </p:nvPr>
        </p:nvSpPr>
        <p:spPr>
          <a:xfrm>
            <a:off x="5152680" y="4058640"/>
            <a:ext cx="442692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7" name="PlaceHolder 6"/>
          <p:cNvSpPr>
            <a:spLocks noGrp="1"/>
          </p:cNvSpPr>
          <p:nvPr>
            <p:ph type="ftr" idx="23"/>
          </p:nvPr>
        </p:nvSpPr>
        <p:spPr/>
        <p:txBody>
          <a:bodyPr/>
          <a:lstStyle/>
          <a:p>
            <a:r>
              <a:t>Footer</a:t>
            </a:r>
          </a:p>
        </p:txBody>
      </p:sp>
      <p:sp>
        <p:nvSpPr>
          <p:cNvPr id="8" name="PlaceHolder 7"/>
          <p:cNvSpPr>
            <a:spLocks noGrp="1"/>
          </p:cNvSpPr>
          <p:nvPr>
            <p:ph type="sldNum" idx="24"/>
          </p:nvPr>
        </p:nvSpPr>
        <p:spPr/>
        <p:txBody>
          <a:bodyPr/>
          <a:lstStyle/>
          <a:p>
            <a:fld id="{740CE04F-EE14-4BEE-80EE-0BEE5F9EAC25}" type="slidenum">
              <a:t>‹N°›</a:t>
            </a:fld>
            <a:endParaRPr/>
          </a:p>
        </p:txBody>
      </p:sp>
      <p:sp>
        <p:nvSpPr>
          <p:cNvPr id="9" name="PlaceHolder 8"/>
          <p:cNvSpPr>
            <a:spLocks noGrp="1"/>
          </p:cNvSpPr>
          <p:nvPr>
            <p:ph type="dt" idx="22"/>
          </p:nvPr>
        </p:nvSpPr>
        <p:spPr/>
        <p:txBody>
          <a:body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3"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24" name="PlaceHolder 2"/>
          <p:cNvSpPr>
            <a:spLocks noGrp="1"/>
          </p:cNvSpPr>
          <p:nvPr>
            <p:ph/>
          </p:nvPr>
        </p:nvSpPr>
        <p:spPr>
          <a:xfrm>
            <a:off x="50400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25" name="PlaceHolder 3"/>
          <p:cNvSpPr>
            <a:spLocks noGrp="1"/>
          </p:cNvSpPr>
          <p:nvPr>
            <p:ph/>
          </p:nvPr>
        </p:nvSpPr>
        <p:spPr>
          <a:xfrm>
            <a:off x="357156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26" name="PlaceHolder 4"/>
          <p:cNvSpPr>
            <a:spLocks noGrp="1"/>
          </p:cNvSpPr>
          <p:nvPr>
            <p:ph/>
          </p:nvPr>
        </p:nvSpPr>
        <p:spPr>
          <a:xfrm>
            <a:off x="6639120" y="176868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27" name="PlaceHolder 5"/>
          <p:cNvSpPr>
            <a:spLocks noGrp="1"/>
          </p:cNvSpPr>
          <p:nvPr>
            <p:ph/>
          </p:nvPr>
        </p:nvSpPr>
        <p:spPr>
          <a:xfrm>
            <a:off x="50400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28" name="PlaceHolder 6"/>
          <p:cNvSpPr>
            <a:spLocks noGrp="1"/>
          </p:cNvSpPr>
          <p:nvPr>
            <p:ph/>
          </p:nvPr>
        </p:nvSpPr>
        <p:spPr>
          <a:xfrm>
            <a:off x="357156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329" name="PlaceHolder 7"/>
          <p:cNvSpPr>
            <a:spLocks noGrp="1"/>
          </p:cNvSpPr>
          <p:nvPr>
            <p:ph/>
          </p:nvPr>
        </p:nvSpPr>
        <p:spPr>
          <a:xfrm>
            <a:off x="6639120" y="4058640"/>
            <a:ext cx="2921040" cy="20908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9" name="PlaceHolder 8"/>
          <p:cNvSpPr>
            <a:spLocks noGrp="1"/>
          </p:cNvSpPr>
          <p:nvPr>
            <p:ph type="ftr" idx="23"/>
          </p:nvPr>
        </p:nvSpPr>
        <p:spPr/>
        <p:txBody>
          <a:bodyPr/>
          <a:lstStyle/>
          <a:p>
            <a:r>
              <a:t>Footer</a:t>
            </a:r>
          </a:p>
        </p:txBody>
      </p:sp>
      <p:sp>
        <p:nvSpPr>
          <p:cNvPr id="10" name="PlaceHolder 9"/>
          <p:cNvSpPr>
            <a:spLocks noGrp="1"/>
          </p:cNvSpPr>
          <p:nvPr>
            <p:ph type="sldNum" idx="24"/>
          </p:nvPr>
        </p:nvSpPr>
        <p:spPr/>
        <p:txBody>
          <a:bodyPr/>
          <a:lstStyle/>
          <a:p>
            <a:fld id="{F353A82A-D711-49C7-9E2B-A00A098800A4}" type="slidenum">
              <a:t>‹N°›</a:t>
            </a:fld>
            <a:endParaRPr/>
          </a:p>
        </p:txBody>
      </p:sp>
      <p:sp>
        <p:nvSpPr>
          <p:cNvPr id="11" name="PlaceHolder 10"/>
          <p:cNvSpPr>
            <a:spLocks noGrp="1"/>
          </p:cNvSpPr>
          <p:nvPr>
            <p:ph type="dt" idx="22"/>
          </p:nvPr>
        </p:nvSpPr>
        <p:spPr/>
        <p:txBody>
          <a:body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6"/>
          </p:nvPr>
        </p:nvSpPr>
        <p:spPr/>
        <p:txBody>
          <a:bodyPr/>
          <a:lstStyle/>
          <a:p>
            <a:r>
              <a:t>Footer</a:t>
            </a:r>
          </a:p>
        </p:txBody>
      </p:sp>
      <p:sp>
        <p:nvSpPr>
          <p:cNvPr id="3" name="PlaceHolder 2"/>
          <p:cNvSpPr>
            <a:spLocks noGrp="1"/>
          </p:cNvSpPr>
          <p:nvPr>
            <p:ph type="sldNum" idx="27"/>
          </p:nvPr>
        </p:nvSpPr>
        <p:spPr/>
        <p:txBody>
          <a:bodyPr/>
          <a:lstStyle/>
          <a:p>
            <a:fld id="{5EEC8DE1-E411-4BEA-97E3-11F6B7F3A01B}" type="slidenum">
              <a:t>‹N°›</a:t>
            </a:fld>
            <a:endParaRPr/>
          </a:p>
        </p:txBody>
      </p:sp>
      <p:sp>
        <p:nvSpPr>
          <p:cNvPr id="4" name="PlaceHolder 3"/>
          <p:cNvSpPr>
            <a:spLocks noGrp="1"/>
          </p:cNvSpPr>
          <p:nvPr>
            <p:ph type="dt" idx="25"/>
          </p:nvPr>
        </p:nvSpPr>
        <p:spPr/>
        <p:txBody>
          <a:body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36"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37" name="PlaceHolder 2"/>
          <p:cNvSpPr>
            <a:spLocks noGrp="1"/>
          </p:cNvSpPr>
          <p:nvPr>
            <p:ph type="subTitle"/>
          </p:nvPr>
        </p:nvSpPr>
        <p:spPr>
          <a:xfrm>
            <a:off x="504000" y="1768680"/>
            <a:ext cx="9072000" cy="4384080"/>
          </a:xfrm>
          <a:prstGeom prst="rect">
            <a:avLst/>
          </a:prstGeom>
          <a:noFill/>
          <a:ln w="12600">
            <a:noFill/>
          </a:ln>
        </p:spPr>
        <p:txBody>
          <a:bodyPr lIns="0" tIns="0" rIns="0" bIns="0" anchor="ctr">
            <a:noAutofit/>
          </a:bodyPr>
          <a:lstStyle/>
          <a:p>
            <a:pPr indent="0" algn="ctr">
              <a:buNone/>
            </a:pPr>
            <a:endParaRPr lang="fr-FR" sz="3200" b="0" strike="noStrike" spc="-1">
              <a:solidFill>
                <a:srgbClr val="000000"/>
              </a:solidFill>
              <a:latin typeface="Arial"/>
            </a:endParaRPr>
          </a:p>
        </p:txBody>
      </p:sp>
      <p:sp>
        <p:nvSpPr>
          <p:cNvPr id="4" name="PlaceHolder 3"/>
          <p:cNvSpPr>
            <a:spLocks noGrp="1"/>
          </p:cNvSpPr>
          <p:nvPr>
            <p:ph type="ftr" idx="26"/>
          </p:nvPr>
        </p:nvSpPr>
        <p:spPr/>
        <p:txBody>
          <a:bodyPr/>
          <a:lstStyle/>
          <a:p>
            <a:r>
              <a:t>Footer</a:t>
            </a:r>
          </a:p>
        </p:txBody>
      </p:sp>
      <p:sp>
        <p:nvSpPr>
          <p:cNvPr id="5" name="PlaceHolder 4"/>
          <p:cNvSpPr>
            <a:spLocks noGrp="1"/>
          </p:cNvSpPr>
          <p:nvPr>
            <p:ph type="sldNum" idx="27"/>
          </p:nvPr>
        </p:nvSpPr>
        <p:spPr/>
        <p:txBody>
          <a:bodyPr/>
          <a:lstStyle/>
          <a:p>
            <a:fld id="{20F9A12C-13C9-4361-8C80-1382C0C232EA}" type="slidenum">
              <a:t>‹N°›</a:t>
            </a:fld>
            <a:endParaRPr/>
          </a:p>
        </p:txBody>
      </p:sp>
      <p:sp>
        <p:nvSpPr>
          <p:cNvPr id="6" name="PlaceHolder 5"/>
          <p:cNvSpPr>
            <a:spLocks noGrp="1"/>
          </p:cNvSpPr>
          <p:nvPr>
            <p:ph type="dt" idx="25"/>
          </p:nvPr>
        </p:nvSpPr>
        <p:spPr/>
        <p:txBody>
          <a:body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38" name="PlaceHolder 1"/>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39" name="PlaceHolder 2"/>
          <p:cNvSpPr>
            <a:spLocks noGrp="1"/>
          </p:cNvSpPr>
          <p:nvPr>
            <p:ph/>
          </p:nvPr>
        </p:nvSpPr>
        <p:spPr>
          <a:xfrm>
            <a:off x="504000" y="1768680"/>
            <a:ext cx="9072000" cy="4384080"/>
          </a:xfrm>
          <a:prstGeom prst="rect">
            <a:avLst/>
          </a:prstGeom>
          <a:noFill/>
          <a:ln w="1260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 name="PlaceHolder 3"/>
          <p:cNvSpPr>
            <a:spLocks noGrp="1"/>
          </p:cNvSpPr>
          <p:nvPr>
            <p:ph type="ftr" idx="26"/>
          </p:nvPr>
        </p:nvSpPr>
        <p:spPr/>
        <p:txBody>
          <a:bodyPr/>
          <a:lstStyle/>
          <a:p>
            <a:r>
              <a:t>Footer</a:t>
            </a:r>
          </a:p>
        </p:txBody>
      </p:sp>
      <p:sp>
        <p:nvSpPr>
          <p:cNvPr id="5" name="PlaceHolder 4"/>
          <p:cNvSpPr>
            <a:spLocks noGrp="1"/>
          </p:cNvSpPr>
          <p:nvPr>
            <p:ph type="sldNum" idx="27"/>
          </p:nvPr>
        </p:nvSpPr>
        <p:spPr/>
        <p:txBody>
          <a:bodyPr/>
          <a:lstStyle/>
          <a:p>
            <a:fld id="{7C412D8F-57D5-432D-ABF1-4BA530A7296B}" type="slidenum">
              <a:t>‹N°›</a:t>
            </a:fld>
            <a:endParaRPr/>
          </a:p>
        </p:txBody>
      </p:sp>
      <p:sp>
        <p:nvSpPr>
          <p:cNvPr id="6" name="PlaceHolder 5"/>
          <p:cNvSpPr>
            <a:spLocks noGrp="1"/>
          </p:cNvSpPr>
          <p:nvPr>
            <p:ph type="dt" idx="25"/>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2.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301320"/>
            <a:ext cx="9071640" cy="1262160"/>
          </a:xfrm>
          <a:prstGeom prst="rect">
            <a:avLst/>
          </a:prstGeom>
          <a:noFill/>
          <a:ln w="12600">
            <a:noFill/>
          </a:ln>
        </p:spPr>
        <p:txBody>
          <a:bodyPr lIns="0" tIns="0" rIns="0" bIns="0" anchor="ctr" anchorCtr="1">
            <a:noAutofit/>
          </a:bodyPr>
          <a:lstStyle/>
          <a:p>
            <a:pPr indent="0" algn="ctr">
              <a:buNone/>
            </a:pPr>
            <a:endParaRPr lang="fr-FR" sz="4400" b="0" strike="noStrike" spc="-1">
              <a:solidFill>
                <a:srgbClr val="000000"/>
              </a:solidFill>
              <a:latin typeface="Arial"/>
            </a:endParaRPr>
          </a:p>
        </p:txBody>
      </p:sp>
      <p:sp>
        <p:nvSpPr>
          <p:cNvPr id="6" name="PlaceHolder 2"/>
          <p:cNvSpPr>
            <a:spLocks noGrp="1"/>
          </p:cNvSpPr>
          <p:nvPr>
            <p:ph type="body"/>
          </p:nvPr>
        </p:nvSpPr>
        <p:spPr>
          <a:xfrm>
            <a:off x="504000" y="1769040"/>
            <a:ext cx="9071640" cy="4989240"/>
          </a:xfrm>
          <a:prstGeom prst="rect">
            <a:avLst/>
          </a:prstGeom>
          <a:noFill/>
          <a:ln w="12600">
            <a:noFill/>
          </a:ln>
        </p:spPr>
        <p:txBody>
          <a:bodyPr lIns="0" tIns="0" rIns="0" bIns="0" anchor="t">
            <a:normAutofit/>
          </a:bodyPr>
          <a:lstStyle/>
          <a:p>
            <a:pPr marL="432000" indent="-324000">
              <a:lnSpc>
                <a:spcPct val="100000"/>
              </a:lnSpc>
              <a:spcAft>
                <a:spcPts val="1414"/>
              </a:spcAft>
              <a:buClr>
                <a:srgbClr val="000000"/>
              </a:buClr>
              <a:buSzPct val="45000"/>
              <a:buFont typeface="Wingdings" charset="2"/>
              <a:buChar char=""/>
            </a:pPr>
            <a:r>
              <a:rPr lang="fr-FR" sz="3200" b="0" strike="noStrike" spc="-1">
                <a:solidFill>
                  <a:srgbClr val="000000"/>
                </a:solidFill>
                <a:latin typeface="Arial"/>
                <a:ea typeface="Arial Unicode MS"/>
              </a:rPr>
              <a:t>Modifier les styles du texte du masque Deuxième niveau Troisième niveau Quatrième niveau Cinquième niveau</a:t>
            </a:r>
            <a:endParaRPr lang="fr-FR" sz="3200" b="0" strike="noStrike" spc="-1">
              <a:solidFill>
                <a:srgbClr val="000000"/>
              </a:solidFill>
              <a:latin typeface="Arial"/>
            </a:endParaRPr>
          </a:p>
        </p:txBody>
      </p:sp>
      <p:sp>
        <p:nvSpPr>
          <p:cNvPr id="2" name="PlaceHolder 3"/>
          <p:cNvSpPr>
            <a:spLocks noGrp="1"/>
          </p:cNvSpPr>
          <p:nvPr>
            <p:ph type="dt" idx="1"/>
          </p:nvPr>
        </p:nvSpPr>
        <p:spPr>
          <a:xfrm>
            <a:off x="504000" y="6887160"/>
            <a:ext cx="2348280" cy="521280"/>
          </a:xfrm>
          <a:prstGeom prst="rect">
            <a:avLst/>
          </a:prstGeom>
          <a:noFill/>
          <a:ln w="12600">
            <a:noFill/>
          </a:ln>
        </p:spPr>
        <p:txBody>
          <a:bodyPr lIns="0" tIns="0" rIns="0" bIns="0" anchor="t">
            <a:noAutofit/>
          </a:bodyPr>
          <a:lstStyle/>
          <a:p>
            <a:pPr indent="0">
              <a:buNone/>
            </a:pPr>
            <a:endParaRPr lang="fr-FR" sz="2400" b="0" strike="noStrike" spc="-1">
              <a:solidFill>
                <a:srgbClr val="000000"/>
              </a:solidFill>
              <a:latin typeface="Times New Roman"/>
            </a:endParaRPr>
          </a:p>
        </p:txBody>
      </p:sp>
      <p:sp>
        <p:nvSpPr>
          <p:cNvPr id="3" name="PlaceHolder 4"/>
          <p:cNvSpPr>
            <a:spLocks noGrp="1"/>
          </p:cNvSpPr>
          <p:nvPr>
            <p:ph type="ftr" idx="2"/>
          </p:nvPr>
        </p:nvSpPr>
        <p:spPr>
          <a:xfrm>
            <a:off x="3447360" y="6887160"/>
            <a:ext cx="3195000" cy="521280"/>
          </a:xfrm>
          <a:prstGeom prst="rect">
            <a:avLst/>
          </a:prstGeom>
          <a:noFill/>
          <a:ln w="12600">
            <a:noFill/>
          </a:ln>
        </p:spPr>
        <p:txBody>
          <a:bodyPr lIns="0" tIns="0" rIns="0" bIns="0" anchor="t" anchorCtr="1">
            <a:noAutofit/>
          </a:bodyPr>
          <a:lstStyle/>
          <a:p>
            <a:pPr indent="0">
              <a:buNone/>
            </a:pPr>
            <a:endParaRPr lang="fr-FR" sz="2400" b="0" strike="noStrike" spc="-1">
              <a:solidFill>
                <a:srgbClr val="000000"/>
              </a:solidFill>
              <a:latin typeface="Times New Roman"/>
            </a:endParaRPr>
          </a:p>
        </p:txBody>
      </p:sp>
      <p:sp>
        <p:nvSpPr>
          <p:cNvPr id="4" name="PlaceHolder 5"/>
          <p:cNvSpPr>
            <a:spLocks noGrp="1"/>
          </p:cNvSpPr>
          <p:nvPr>
            <p:ph type="sldNum" idx="3"/>
          </p:nvPr>
        </p:nvSpPr>
        <p:spPr>
          <a:xfrm>
            <a:off x="7227360" y="6887160"/>
            <a:ext cx="2348280" cy="521280"/>
          </a:xfrm>
          <a:prstGeom prst="rect">
            <a:avLst/>
          </a:prstGeom>
          <a:noFill/>
          <a:ln w="12600">
            <a:noFill/>
          </a:ln>
        </p:spPr>
        <p:txBody>
          <a:bodyPr lIns="0" tIns="0" rIns="0" bIns="0" anchor="t">
            <a:noAutofit/>
          </a:bodyPr>
          <a:lstStyle>
            <a:lvl1pPr indent="0" algn="r">
              <a:lnSpc>
                <a:spcPct val="100000"/>
              </a:lnSpc>
              <a:buNone/>
              <a:defRPr lang="fr-FR" sz="1400" b="0" strike="noStrike" spc="-1">
                <a:solidFill>
                  <a:srgbClr val="000000"/>
                </a:solidFill>
                <a:latin typeface="Times New Roman"/>
                <a:ea typeface="Arial Unicode MS"/>
              </a:defRPr>
            </a:lvl1pPr>
          </a:lstStyle>
          <a:p>
            <a:pPr indent="0" algn="r">
              <a:lnSpc>
                <a:spcPct val="100000"/>
              </a:lnSpc>
              <a:buNone/>
            </a:pPr>
            <a:fld id="{4EEACB11-6B73-4ED1-8E11-A272C205AF70}" type="slidenum">
              <a:rPr lang="fr-FR" sz="1400" b="0" strike="noStrike" spc="-1">
                <a:solidFill>
                  <a:srgbClr val="000000"/>
                </a:solidFill>
                <a:latin typeface="Times New Roman"/>
                <a:ea typeface="Arial Unicode MS"/>
              </a:rPr>
              <a:t>‹N°›</a:t>
            </a:fld>
            <a:endParaRPr lang="fr-FR"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2" name="PlaceHolder 1"/>
          <p:cNvSpPr>
            <a:spLocks noGrp="1"/>
          </p:cNvSpPr>
          <p:nvPr>
            <p:ph type="title"/>
          </p:nvPr>
        </p:nvSpPr>
        <p:spPr>
          <a:xfrm>
            <a:off x="693720" y="503280"/>
            <a:ext cx="3251160" cy="1765440"/>
          </a:xfrm>
          <a:prstGeom prst="rect">
            <a:avLst/>
          </a:prstGeom>
          <a:noFill/>
          <a:ln w="12600">
            <a:noFill/>
          </a:ln>
        </p:spPr>
        <p:txBody>
          <a:bodyPr lIns="0" tIns="0" rIns="0" bIns="0" anchor="b" anchorCtr="1">
            <a:noAutofit/>
          </a:bodyPr>
          <a:lstStyle/>
          <a:p>
            <a:pPr indent="0" algn="ctr">
              <a:lnSpc>
                <a:spcPct val="100000"/>
              </a:lnSpc>
              <a:buNone/>
            </a:pPr>
            <a:r>
              <a:rPr lang="fr-FR" sz="3200" b="0" strike="noStrike" spc="-1">
                <a:solidFill>
                  <a:srgbClr val="000000"/>
                </a:solidFill>
                <a:latin typeface="Arial"/>
                <a:ea typeface="Arial Unicode MS"/>
              </a:rPr>
              <a:t>Modifiez le style du titre</a:t>
            </a:r>
            <a:endParaRPr lang="fr-FR" sz="3200" b="0" strike="noStrike" spc="-1">
              <a:solidFill>
                <a:srgbClr val="000000"/>
              </a:solidFill>
              <a:latin typeface="Arial"/>
            </a:endParaRPr>
          </a:p>
        </p:txBody>
      </p:sp>
      <p:sp>
        <p:nvSpPr>
          <p:cNvPr id="373" name="PlaceHolder 2"/>
          <p:cNvSpPr>
            <a:spLocks noGrp="1"/>
          </p:cNvSpPr>
          <p:nvPr>
            <p:ph type="title"/>
          </p:nvPr>
        </p:nvSpPr>
        <p:spPr>
          <a:xfrm>
            <a:off x="4286160" y="1089000"/>
            <a:ext cx="5102280" cy="5372280"/>
          </a:xfrm>
          <a:prstGeom prst="rect">
            <a:avLst/>
          </a:prstGeom>
          <a:noFill/>
          <a:ln w="12600">
            <a:noFill/>
          </a:ln>
        </p:spPr>
        <p:txBody>
          <a:bodyPr lIns="0" tIns="0" rIns="0" bIns="0" anchor="t">
            <a:noAutofit/>
          </a:bodyPr>
          <a:lstStyle/>
          <a:p>
            <a:pPr indent="0" algn="ctr">
              <a:buNone/>
            </a:pPr>
            <a:endParaRPr lang="fr-FR" sz="4400" b="0" strike="noStrike" spc="-1">
              <a:solidFill>
                <a:srgbClr val="000000"/>
              </a:solidFill>
              <a:latin typeface="Arial"/>
            </a:endParaRPr>
          </a:p>
        </p:txBody>
      </p:sp>
      <p:sp>
        <p:nvSpPr>
          <p:cNvPr id="374" name="PlaceHolder 3"/>
          <p:cNvSpPr>
            <a:spLocks noGrp="1"/>
          </p:cNvSpPr>
          <p:nvPr>
            <p:ph type="body"/>
          </p:nvPr>
        </p:nvSpPr>
        <p:spPr>
          <a:xfrm>
            <a:off x="693720" y="2268360"/>
            <a:ext cx="3251160" cy="4200480"/>
          </a:xfrm>
          <a:prstGeom prst="rect">
            <a:avLst/>
          </a:prstGeom>
          <a:noFill/>
          <a:ln w="12600">
            <a:noFill/>
          </a:ln>
        </p:spPr>
        <p:txBody>
          <a:bodyPr lIns="0" tIns="0" rIns="0" bIns="0" anchor="t">
            <a:normAutofit/>
          </a:bodyPr>
          <a:lstStyle/>
          <a:p>
            <a:pPr marL="432000" indent="-324000">
              <a:lnSpc>
                <a:spcPct val="100000"/>
              </a:lnSpc>
              <a:spcAft>
                <a:spcPts val="1414"/>
              </a:spcAft>
              <a:buClr>
                <a:srgbClr val="000000"/>
              </a:buClr>
              <a:buSzPct val="45000"/>
              <a:buFont typeface="Wingdings" charset="2"/>
              <a:buChar char=""/>
            </a:pPr>
            <a:r>
              <a:rPr lang="fr-FR" sz="1600" b="0" strike="noStrike" spc="-1">
                <a:solidFill>
                  <a:srgbClr val="000000"/>
                </a:solidFill>
                <a:latin typeface="Arial"/>
                <a:ea typeface="Arial Unicode MS"/>
              </a:rPr>
              <a:t>Modifier les styles du texte du masque Deuxième niveau Troisième niveau Quatrième niveau Cinquième niveau</a:t>
            </a:r>
            <a:endParaRPr lang="fr-FR" sz="1600" b="0" strike="noStrike" spc="-1">
              <a:solidFill>
                <a:srgbClr val="000000"/>
              </a:solidFill>
              <a:latin typeface="Arial"/>
            </a:endParaRPr>
          </a:p>
        </p:txBody>
      </p:sp>
      <p:sp>
        <p:nvSpPr>
          <p:cNvPr id="375" name="PlaceHolder 4"/>
          <p:cNvSpPr>
            <a:spLocks noGrp="1"/>
          </p:cNvSpPr>
          <p:nvPr>
            <p:ph type="dt" idx="28"/>
          </p:nvPr>
        </p:nvSpPr>
        <p:spPr>
          <a:xfrm>
            <a:off x="504000" y="6887160"/>
            <a:ext cx="2348280" cy="521280"/>
          </a:xfrm>
          <a:prstGeom prst="rect">
            <a:avLst/>
          </a:prstGeom>
          <a:noFill/>
          <a:ln w="12600">
            <a:noFill/>
          </a:ln>
        </p:spPr>
        <p:txBody>
          <a:bodyPr lIns="0" tIns="0" rIns="0" bIns="0" anchor="t">
            <a:noAutofit/>
          </a:bodyPr>
          <a:lstStyle/>
          <a:p>
            <a:pPr indent="0">
              <a:buNone/>
            </a:pPr>
            <a:endParaRPr lang="fr-FR" sz="2400" b="0" strike="noStrike" spc="-1">
              <a:solidFill>
                <a:srgbClr val="000000"/>
              </a:solidFill>
              <a:latin typeface="Times New Roman"/>
            </a:endParaRPr>
          </a:p>
        </p:txBody>
      </p:sp>
      <p:sp>
        <p:nvSpPr>
          <p:cNvPr id="376" name="PlaceHolder 5"/>
          <p:cNvSpPr>
            <a:spLocks noGrp="1"/>
          </p:cNvSpPr>
          <p:nvPr>
            <p:ph type="ftr" idx="29"/>
          </p:nvPr>
        </p:nvSpPr>
        <p:spPr>
          <a:xfrm>
            <a:off x="3447360" y="6887160"/>
            <a:ext cx="3195000" cy="521280"/>
          </a:xfrm>
          <a:prstGeom prst="rect">
            <a:avLst/>
          </a:prstGeom>
          <a:noFill/>
          <a:ln w="12600">
            <a:noFill/>
          </a:ln>
        </p:spPr>
        <p:txBody>
          <a:bodyPr lIns="0" tIns="0" rIns="0" bIns="0" anchor="t" anchorCtr="1">
            <a:noAutofit/>
          </a:bodyPr>
          <a:lstStyle/>
          <a:p>
            <a:pPr indent="0">
              <a:buNone/>
            </a:pPr>
            <a:endParaRPr lang="fr-FR" sz="2400" b="0" strike="noStrike" spc="-1">
              <a:solidFill>
                <a:srgbClr val="000000"/>
              </a:solidFill>
              <a:latin typeface="Times New Roman"/>
            </a:endParaRPr>
          </a:p>
        </p:txBody>
      </p:sp>
      <p:sp>
        <p:nvSpPr>
          <p:cNvPr id="377" name="PlaceHolder 6"/>
          <p:cNvSpPr>
            <a:spLocks noGrp="1"/>
          </p:cNvSpPr>
          <p:nvPr>
            <p:ph type="sldNum" idx="30"/>
          </p:nvPr>
        </p:nvSpPr>
        <p:spPr>
          <a:xfrm>
            <a:off x="7227360" y="6887160"/>
            <a:ext cx="2348280" cy="521280"/>
          </a:xfrm>
          <a:prstGeom prst="rect">
            <a:avLst/>
          </a:prstGeom>
          <a:noFill/>
          <a:ln w="12600">
            <a:noFill/>
          </a:ln>
        </p:spPr>
        <p:txBody>
          <a:bodyPr lIns="0" tIns="0" rIns="0" bIns="0" anchor="t">
            <a:noAutofit/>
          </a:bodyPr>
          <a:lstStyle>
            <a:lvl1pPr indent="0" algn="r">
              <a:lnSpc>
                <a:spcPct val="100000"/>
              </a:lnSpc>
              <a:buNone/>
              <a:defRPr lang="fr-FR" sz="1400" b="0" strike="noStrike" spc="-1">
                <a:solidFill>
                  <a:srgbClr val="000000"/>
                </a:solidFill>
                <a:latin typeface="Times New Roman"/>
                <a:ea typeface="Arial Unicode MS"/>
              </a:defRPr>
            </a:lvl1pPr>
          </a:lstStyle>
          <a:p>
            <a:pPr indent="0" algn="r">
              <a:lnSpc>
                <a:spcPct val="100000"/>
              </a:lnSpc>
              <a:buNone/>
            </a:pPr>
            <a:fld id="{0BC9585A-9944-4D5E-821B-EE9A096EFC0F}" type="slidenum">
              <a:rPr lang="fr-FR" sz="1400" b="0" strike="noStrike" spc="-1">
                <a:solidFill>
                  <a:srgbClr val="000000"/>
                </a:solidFill>
                <a:latin typeface="Times New Roman"/>
                <a:ea typeface="Arial Unicode MS"/>
              </a:rPr>
              <a:t>‹N°›</a:t>
            </a:fld>
            <a:endParaRPr lang="fr-FR"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4" name="PlaceHolder 1"/>
          <p:cNvSpPr>
            <a:spLocks noGrp="1"/>
          </p:cNvSpPr>
          <p:nvPr>
            <p:ph type="title"/>
          </p:nvPr>
        </p:nvSpPr>
        <p:spPr>
          <a:xfrm>
            <a:off x="504000" y="301320"/>
            <a:ext cx="9071640" cy="1262160"/>
          </a:xfrm>
          <a:prstGeom prst="rect">
            <a:avLst/>
          </a:prstGeom>
          <a:noFill/>
          <a:ln w="12600">
            <a:noFill/>
          </a:ln>
        </p:spPr>
        <p:txBody>
          <a:bodyPr lIns="0" tIns="0" rIns="0" bIns="0" anchor="ctr" anchorCtr="1">
            <a:noAutofit/>
          </a:bodyPr>
          <a:lstStyle/>
          <a:p>
            <a:pPr indent="0" algn="ctr">
              <a:lnSpc>
                <a:spcPct val="100000"/>
              </a:lnSpc>
              <a:buNone/>
            </a:pPr>
            <a:r>
              <a:rPr lang="fr-FR" sz="4400" b="0" strike="noStrike" spc="-1">
                <a:solidFill>
                  <a:srgbClr val="000000"/>
                </a:solidFill>
                <a:latin typeface="Arial"/>
                <a:ea typeface="Arial Unicode MS"/>
              </a:rPr>
              <a:t>Modifiez le style du titre</a:t>
            </a:r>
            <a:endParaRPr lang="fr-FR" sz="4400" b="0" strike="noStrike" spc="-1">
              <a:solidFill>
                <a:srgbClr val="000000"/>
              </a:solidFill>
              <a:latin typeface="Arial"/>
            </a:endParaRPr>
          </a:p>
        </p:txBody>
      </p:sp>
      <p:sp>
        <p:nvSpPr>
          <p:cNvPr id="415" name="PlaceHolder 2"/>
          <p:cNvSpPr>
            <a:spLocks noGrp="1"/>
          </p:cNvSpPr>
          <p:nvPr>
            <p:ph type="body"/>
          </p:nvPr>
        </p:nvSpPr>
        <p:spPr>
          <a:xfrm>
            <a:off x="504000" y="1769040"/>
            <a:ext cx="9071640" cy="4989240"/>
          </a:xfrm>
          <a:prstGeom prst="rect">
            <a:avLst/>
          </a:prstGeom>
          <a:noFill/>
          <a:ln w="12600">
            <a:noFill/>
          </a:ln>
        </p:spPr>
        <p:txBody>
          <a:bodyPr vert="eaVert" lIns="0" tIns="0" rIns="0" bIns="0" anchor="t">
            <a:normAutofit/>
          </a:bodyPr>
          <a:lstStyle/>
          <a:p>
            <a:pPr marL="432000" indent="-324000">
              <a:lnSpc>
                <a:spcPct val="100000"/>
              </a:lnSpc>
              <a:spcAft>
                <a:spcPts val="1414"/>
              </a:spcAft>
              <a:buClr>
                <a:srgbClr val="000000"/>
              </a:buClr>
              <a:buSzPct val="45000"/>
              <a:buFont typeface="Wingdings" charset="2"/>
              <a:buChar char=""/>
            </a:pPr>
            <a:r>
              <a:rPr lang="fr-FR" sz="3200" b="0" strike="noStrike" spc="-1">
                <a:solidFill>
                  <a:srgbClr val="000000"/>
                </a:solidFill>
                <a:latin typeface="Arial"/>
                <a:ea typeface="Arial Unicode MS"/>
              </a:rPr>
              <a:t>Modifier les styles du texte du masque Deuxième niveau Troisième niveau Quatrième niveau Cinquième niveau</a:t>
            </a:r>
            <a:endParaRPr lang="fr-FR" sz="3200" b="0" strike="noStrike" spc="-1">
              <a:solidFill>
                <a:srgbClr val="000000"/>
              </a:solidFill>
              <a:latin typeface="Arial"/>
            </a:endParaRPr>
          </a:p>
        </p:txBody>
      </p:sp>
      <p:sp>
        <p:nvSpPr>
          <p:cNvPr id="416" name="PlaceHolder 3"/>
          <p:cNvSpPr>
            <a:spLocks noGrp="1"/>
          </p:cNvSpPr>
          <p:nvPr>
            <p:ph type="dt" idx="31"/>
          </p:nvPr>
        </p:nvSpPr>
        <p:spPr>
          <a:xfrm>
            <a:off x="504000" y="6887160"/>
            <a:ext cx="2348280" cy="521280"/>
          </a:xfrm>
          <a:prstGeom prst="rect">
            <a:avLst/>
          </a:prstGeom>
          <a:noFill/>
          <a:ln w="12600">
            <a:noFill/>
          </a:ln>
        </p:spPr>
        <p:txBody>
          <a:bodyPr lIns="0" tIns="0" rIns="0" bIns="0" anchor="t">
            <a:noAutofit/>
          </a:bodyPr>
          <a:lstStyle/>
          <a:p>
            <a:pPr indent="0">
              <a:buNone/>
            </a:pPr>
            <a:endParaRPr lang="fr-FR" sz="2400" b="0" strike="noStrike" spc="-1">
              <a:solidFill>
                <a:srgbClr val="000000"/>
              </a:solidFill>
              <a:latin typeface="Times New Roman"/>
            </a:endParaRPr>
          </a:p>
        </p:txBody>
      </p:sp>
      <p:sp>
        <p:nvSpPr>
          <p:cNvPr id="417" name="PlaceHolder 4"/>
          <p:cNvSpPr>
            <a:spLocks noGrp="1"/>
          </p:cNvSpPr>
          <p:nvPr>
            <p:ph type="ftr" idx="32"/>
          </p:nvPr>
        </p:nvSpPr>
        <p:spPr>
          <a:xfrm>
            <a:off x="3447360" y="6887160"/>
            <a:ext cx="3195000" cy="521280"/>
          </a:xfrm>
          <a:prstGeom prst="rect">
            <a:avLst/>
          </a:prstGeom>
          <a:noFill/>
          <a:ln w="12600">
            <a:noFill/>
          </a:ln>
        </p:spPr>
        <p:txBody>
          <a:bodyPr lIns="0" tIns="0" rIns="0" bIns="0" anchor="t" anchorCtr="1">
            <a:noAutofit/>
          </a:bodyPr>
          <a:lstStyle/>
          <a:p>
            <a:pPr indent="0">
              <a:buNone/>
            </a:pPr>
            <a:endParaRPr lang="fr-FR" sz="2400" b="0" strike="noStrike" spc="-1">
              <a:solidFill>
                <a:srgbClr val="000000"/>
              </a:solidFill>
              <a:latin typeface="Times New Roman"/>
            </a:endParaRPr>
          </a:p>
        </p:txBody>
      </p:sp>
      <p:sp>
        <p:nvSpPr>
          <p:cNvPr id="418" name="PlaceHolder 5"/>
          <p:cNvSpPr>
            <a:spLocks noGrp="1"/>
          </p:cNvSpPr>
          <p:nvPr>
            <p:ph type="sldNum" idx="33"/>
          </p:nvPr>
        </p:nvSpPr>
        <p:spPr>
          <a:xfrm>
            <a:off x="7227360" y="6887160"/>
            <a:ext cx="2348280" cy="521280"/>
          </a:xfrm>
          <a:prstGeom prst="rect">
            <a:avLst/>
          </a:prstGeom>
          <a:noFill/>
          <a:ln w="12600">
            <a:noFill/>
          </a:ln>
        </p:spPr>
        <p:txBody>
          <a:bodyPr lIns="0" tIns="0" rIns="0" bIns="0" anchor="t">
            <a:noAutofit/>
          </a:bodyPr>
          <a:lstStyle>
            <a:lvl1pPr indent="0" algn="r">
              <a:lnSpc>
                <a:spcPct val="100000"/>
              </a:lnSpc>
              <a:buNone/>
              <a:defRPr lang="fr-FR" sz="1400" b="0" strike="noStrike" spc="-1">
                <a:solidFill>
                  <a:srgbClr val="000000"/>
                </a:solidFill>
                <a:latin typeface="Times New Roman"/>
                <a:ea typeface="Arial Unicode MS"/>
              </a:defRPr>
            </a:lvl1pPr>
          </a:lstStyle>
          <a:p>
            <a:pPr indent="0" algn="r">
              <a:lnSpc>
                <a:spcPct val="100000"/>
              </a:lnSpc>
              <a:buNone/>
            </a:pPr>
            <a:fld id="{1D90665F-B445-473B-8B81-F9283E788ABE}" type="slidenum">
              <a:rPr lang="fr-FR" sz="1400" b="0" strike="noStrike" spc="-1">
                <a:solidFill>
                  <a:srgbClr val="000000"/>
                </a:solidFill>
                <a:latin typeface="Times New Roman"/>
                <a:ea typeface="Arial Unicode MS"/>
              </a:rPr>
              <a:t>‹N°›</a:t>
            </a:fld>
            <a:endParaRPr lang="fr-FR"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5" name="PlaceHolder 1"/>
          <p:cNvSpPr>
            <a:spLocks noGrp="1"/>
          </p:cNvSpPr>
          <p:nvPr>
            <p:ph type="title"/>
          </p:nvPr>
        </p:nvSpPr>
        <p:spPr>
          <a:xfrm>
            <a:off x="7308720" y="301680"/>
            <a:ext cx="2266920" cy="6456240"/>
          </a:xfrm>
          <a:prstGeom prst="rect">
            <a:avLst/>
          </a:prstGeom>
          <a:noFill/>
          <a:ln w="12600">
            <a:noFill/>
          </a:ln>
        </p:spPr>
        <p:txBody>
          <a:bodyPr vert="eaVert" lIns="0" tIns="0" rIns="0" bIns="0" anchor="ctr" anchorCtr="1">
            <a:noAutofit/>
          </a:bodyPr>
          <a:lstStyle/>
          <a:p>
            <a:pPr indent="0" algn="ctr">
              <a:lnSpc>
                <a:spcPct val="100000"/>
              </a:lnSpc>
              <a:buNone/>
            </a:pPr>
            <a:r>
              <a:rPr lang="fr-FR" sz="4400" b="0" strike="noStrike" spc="-1">
                <a:solidFill>
                  <a:srgbClr val="000000"/>
                </a:solidFill>
                <a:latin typeface="Arial"/>
                <a:ea typeface="Arial Unicode MS"/>
              </a:rPr>
              <a:t>Modifiez le style du titre</a:t>
            </a:r>
            <a:endParaRPr lang="fr-FR" sz="4400" b="0" strike="noStrike" spc="-1">
              <a:solidFill>
                <a:srgbClr val="000000"/>
              </a:solidFill>
              <a:latin typeface="Arial"/>
            </a:endParaRPr>
          </a:p>
        </p:txBody>
      </p:sp>
      <p:sp>
        <p:nvSpPr>
          <p:cNvPr id="456" name="PlaceHolder 2"/>
          <p:cNvSpPr>
            <a:spLocks noGrp="1"/>
          </p:cNvSpPr>
          <p:nvPr>
            <p:ph type="body"/>
          </p:nvPr>
        </p:nvSpPr>
        <p:spPr>
          <a:xfrm>
            <a:off x="503280" y="301680"/>
            <a:ext cx="6653160" cy="6456240"/>
          </a:xfrm>
          <a:prstGeom prst="rect">
            <a:avLst/>
          </a:prstGeom>
          <a:noFill/>
          <a:ln w="12600">
            <a:noFill/>
          </a:ln>
        </p:spPr>
        <p:txBody>
          <a:bodyPr vert="eaVert" lIns="0" tIns="0" rIns="0" bIns="0" anchor="t">
            <a:normAutofit/>
          </a:bodyPr>
          <a:lstStyle/>
          <a:p>
            <a:pPr marL="432000" indent="-324000">
              <a:lnSpc>
                <a:spcPct val="100000"/>
              </a:lnSpc>
              <a:spcAft>
                <a:spcPts val="1414"/>
              </a:spcAft>
              <a:buClr>
                <a:srgbClr val="000000"/>
              </a:buClr>
              <a:buSzPct val="45000"/>
              <a:buFont typeface="Wingdings" charset="2"/>
              <a:buChar char=""/>
            </a:pPr>
            <a:r>
              <a:rPr lang="fr-FR" sz="3200" b="0" strike="noStrike" spc="-1">
                <a:solidFill>
                  <a:srgbClr val="000000"/>
                </a:solidFill>
                <a:latin typeface="Arial"/>
                <a:ea typeface="Arial Unicode MS"/>
              </a:rPr>
              <a:t>Modifier les styles du texte du masque Deuxième niveau Troisième niveau Quatrième niveau Cinquième niveau</a:t>
            </a:r>
            <a:endParaRPr lang="fr-FR" sz="3200" b="0" strike="noStrike" spc="-1">
              <a:solidFill>
                <a:srgbClr val="000000"/>
              </a:solidFill>
              <a:latin typeface="Arial"/>
            </a:endParaRPr>
          </a:p>
        </p:txBody>
      </p:sp>
      <p:sp>
        <p:nvSpPr>
          <p:cNvPr id="457" name="PlaceHolder 3"/>
          <p:cNvSpPr>
            <a:spLocks noGrp="1"/>
          </p:cNvSpPr>
          <p:nvPr>
            <p:ph type="dt" idx="34"/>
          </p:nvPr>
        </p:nvSpPr>
        <p:spPr>
          <a:xfrm>
            <a:off x="504000" y="6887160"/>
            <a:ext cx="2348280" cy="521280"/>
          </a:xfrm>
          <a:prstGeom prst="rect">
            <a:avLst/>
          </a:prstGeom>
          <a:noFill/>
          <a:ln w="12600">
            <a:noFill/>
          </a:ln>
        </p:spPr>
        <p:txBody>
          <a:bodyPr lIns="0" tIns="0" rIns="0" bIns="0" anchor="t">
            <a:noAutofit/>
          </a:bodyPr>
          <a:lstStyle/>
          <a:p>
            <a:pPr indent="0">
              <a:buNone/>
            </a:pPr>
            <a:endParaRPr lang="fr-FR" sz="2400" b="0" strike="noStrike" spc="-1">
              <a:solidFill>
                <a:srgbClr val="000000"/>
              </a:solidFill>
              <a:latin typeface="Times New Roman"/>
            </a:endParaRPr>
          </a:p>
        </p:txBody>
      </p:sp>
      <p:sp>
        <p:nvSpPr>
          <p:cNvPr id="458" name="PlaceHolder 4"/>
          <p:cNvSpPr>
            <a:spLocks noGrp="1"/>
          </p:cNvSpPr>
          <p:nvPr>
            <p:ph type="ftr" idx="35"/>
          </p:nvPr>
        </p:nvSpPr>
        <p:spPr>
          <a:xfrm>
            <a:off x="3447360" y="6887160"/>
            <a:ext cx="3195000" cy="521280"/>
          </a:xfrm>
          <a:prstGeom prst="rect">
            <a:avLst/>
          </a:prstGeom>
          <a:noFill/>
          <a:ln w="12600">
            <a:noFill/>
          </a:ln>
        </p:spPr>
        <p:txBody>
          <a:bodyPr lIns="0" tIns="0" rIns="0" bIns="0" anchor="t" anchorCtr="1">
            <a:noAutofit/>
          </a:bodyPr>
          <a:lstStyle/>
          <a:p>
            <a:pPr indent="0">
              <a:buNone/>
            </a:pPr>
            <a:endParaRPr lang="fr-FR" sz="2400" b="0" strike="noStrike" spc="-1">
              <a:solidFill>
                <a:srgbClr val="000000"/>
              </a:solidFill>
              <a:latin typeface="Times New Roman"/>
            </a:endParaRPr>
          </a:p>
        </p:txBody>
      </p:sp>
      <p:sp>
        <p:nvSpPr>
          <p:cNvPr id="459" name="PlaceHolder 5"/>
          <p:cNvSpPr>
            <a:spLocks noGrp="1"/>
          </p:cNvSpPr>
          <p:nvPr>
            <p:ph type="sldNum" idx="36"/>
          </p:nvPr>
        </p:nvSpPr>
        <p:spPr>
          <a:xfrm>
            <a:off x="7227360" y="6887160"/>
            <a:ext cx="2348280" cy="521280"/>
          </a:xfrm>
          <a:prstGeom prst="rect">
            <a:avLst/>
          </a:prstGeom>
          <a:noFill/>
          <a:ln w="12600">
            <a:noFill/>
          </a:ln>
        </p:spPr>
        <p:txBody>
          <a:bodyPr lIns="0" tIns="0" rIns="0" bIns="0" anchor="t">
            <a:noAutofit/>
          </a:bodyPr>
          <a:lstStyle>
            <a:lvl1pPr indent="0" algn="r">
              <a:lnSpc>
                <a:spcPct val="100000"/>
              </a:lnSpc>
              <a:buNone/>
              <a:defRPr lang="fr-FR" sz="1400" b="0" strike="noStrike" spc="-1">
                <a:solidFill>
                  <a:srgbClr val="000000"/>
                </a:solidFill>
                <a:latin typeface="Times New Roman"/>
                <a:ea typeface="Arial Unicode MS"/>
              </a:defRPr>
            </a:lvl1pPr>
          </a:lstStyle>
          <a:p>
            <a:pPr indent="0" algn="r">
              <a:lnSpc>
                <a:spcPct val="100000"/>
              </a:lnSpc>
              <a:buNone/>
            </a:pPr>
            <a:fld id="{78CE343A-E2BC-444C-B472-35728AB94053}" type="slidenum">
              <a:rPr lang="fr-FR" sz="1400" b="0" strike="noStrike" spc="-1">
                <a:solidFill>
                  <a:srgbClr val="000000"/>
                </a:solidFill>
                <a:latin typeface="Times New Roman"/>
                <a:ea typeface="Arial Unicode MS"/>
              </a:rPr>
              <a:t>‹N°›</a:t>
            </a:fld>
            <a:endParaRPr lang="fr-FR"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1260360" y="1236600"/>
            <a:ext cx="7559640" cy="2631960"/>
          </a:xfrm>
          <a:prstGeom prst="rect">
            <a:avLst/>
          </a:prstGeom>
          <a:noFill/>
          <a:ln w="12600">
            <a:noFill/>
          </a:ln>
        </p:spPr>
        <p:txBody>
          <a:bodyPr lIns="0" tIns="0" rIns="0" bIns="0" anchor="b" anchorCtr="1">
            <a:noAutofit/>
          </a:bodyPr>
          <a:lstStyle/>
          <a:p>
            <a:pPr indent="0" algn="ctr">
              <a:lnSpc>
                <a:spcPct val="100000"/>
              </a:lnSpc>
              <a:buNone/>
            </a:pPr>
            <a:r>
              <a:rPr lang="fr-FR" sz="6000" b="0" strike="noStrike" spc="-1">
                <a:solidFill>
                  <a:srgbClr val="000000"/>
                </a:solidFill>
                <a:latin typeface="Arial"/>
                <a:ea typeface="Arial Unicode MS"/>
              </a:rPr>
              <a:t>Modifiez le style du titre</a:t>
            </a:r>
            <a:endParaRPr lang="fr-FR" sz="6000" b="0" strike="noStrike" spc="-1">
              <a:solidFill>
                <a:srgbClr val="000000"/>
              </a:solidFill>
              <a:latin typeface="Arial"/>
            </a:endParaRPr>
          </a:p>
        </p:txBody>
      </p:sp>
      <p:sp>
        <p:nvSpPr>
          <p:cNvPr id="42" name="PlaceHolder 2"/>
          <p:cNvSpPr>
            <a:spLocks noGrp="1"/>
          </p:cNvSpPr>
          <p:nvPr>
            <p:ph type="dt" idx="4"/>
          </p:nvPr>
        </p:nvSpPr>
        <p:spPr>
          <a:xfrm>
            <a:off x="504000" y="6887160"/>
            <a:ext cx="2348280" cy="521280"/>
          </a:xfrm>
          <a:prstGeom prst="rect">
            <a:avLst/>
          </a:prstGeom>
          <a:noFill/>
          <a:ln w="12600">
            <a:noFill/>
          </a:ln>
        </p:spPr>
        <p:txBody>
          <a:bodyPr lIns="0" tIns="0" rIns="0" bIns="0" anchor="t">
            <a:noAutofit/>
          </a:bodyPr>
          <a:lstStyle/>
          <a:p>
            <a:pPr indent="0">
              <a:buNone/>
            </a:pPr>
            <a:endParaRPr lang="fr-FR" sz="2400" b="0" strike="noStrike" spc="-1">
              <a:solidFill>
                <a:srgbClr val="000000"/>
              </a:solidFill>
              <a:latin typeface="Times New Roman"/>
            </a:endParaRPr>
          </a:p>
        </p:txBody>
      </p:sp>
      <p:sp>
        <p:nvSpPr>
          <p:cNvPr id="43" name="PlaceHolder 3"/>
          <p:cNvSpPr>
            <a:spLocks noGrp="1"/>
          </p:cNvSpPr>
          <p:nvPr>
            <p:ph type="ftr" idx="5"/>
          </p:nvPr>
        </p:nvSpPr>
        <p:spPr>
          <a:xfrm>
            <a:off x="3447360" y="6887160"/>
            <a:ext cx="3195000" cy="521280"/>
          </a:xfrm>
          <a:prstGeom prst="rect">
            <a:avLst/>
          </a:prstGeom>
          <a:noFill/>
          <a:ln w="12600">
            <a:noFill/>
          </a:ln>
        </p:spPr>
        <p:txBody>
          <a:bodyPr lIns="0" tIns="0" rIns="0" bIns="0" anchor="t" anchorCtr="1">
            <a:noAutofit/>
          </a:bodyPr>
          <a:lstStyle/>
          <a:p>
            <a:pPr indent="0">
              <a:buNone/>
            </a:pPr>
            <a:endParaRPr lang="fr-FR" sz="2400" b="0" strike="noStrike" spc="-1">
              <a:solidFill>
                <a:srgbClr val="000000"/>
              </a:solidFill>
              <a:latin typeface="Times New Roman"/>
            </a:endParaRPr>
          </a:p>
        </p:txBody>
      </p:sp>
      <p:sp>
        <p:nvSpPr>
          <p:cNvPr id="44" name="PlaceHolder 4"/>
          <p:cNvSpPr>
            <a:spLocks noGrp="1"/>
          </p:cNvSpPr>
          <p:nvPr>
            <p:ph type="sldNum" idx="6"/>
          </p:nvPr>
        </p:nvSpPr>
        <p:spPr>
          <a:xfrm>
            <a:off x="7227360" y="6887160"/>
            <a:ext cx="2348280" cy="521280"/>
          </a:xfrm>
          <a:prstGeom prst="rect">
            <a:avLst/>
          </a:prstGeom>
          <a:noFill/>
          <a:ln w="12600">
            <a:noFill/>
          </a:ln>
        </p:spPr>
        <p:txBody>
          <a:bodyPr lIns="0" tIns="0" rIns="0" bIns="0" anchor="t">
            <a:noAutofit/>
          </a:bodyPr>
          <a:lstStyle>
            <a:lvl1pPr indent="0" algn="r">
              <a:lnSpc>
                <a:spcPct val="100000"/>
              </a:lnSpc>
              <a:buNone/>
              <a:defRPr lang="fr-FR" sz="1400" b="0" strike="noStrike" spc="-1">
                <a:solidFill>
                  <a:srgbClr val="000000"/>
                </a:solidFill>
                <a:latin typeface="Times New Roman"/>
                <a:ea typeface="Arial Unicode MS"/>
              </a:defRPr>
            </a:lvl1pPr>
          </a:lstStyle>
          <a:p>
            <a:pPr indent="0" algn="r">
              <a:lnSpc>
                <a:spcPct val="100000"/>
              </a:lnSpc>
              <a:buNone/>
            </a:pPr>
            <a:fld id="{3808362C-2400-4666-AB3E-CD7865F5AEA9}" type="slidenum">
              <a:rPr lang="fr-FR" sz="1400" b="0" strike="noStrike" spc="-1">
                <a:solidFill>
                  <a:srgbClr val="000000"/>
                </a:solidFill>
                <a:latin typeface="Times New Roman"/>
                <a:ea typeface="Arial Unicode MS"/>
              </a:rPr>
              <a:t>‹N°›</a:t>
            </a:fld>
            <a:endParaRPr lang="fr-FR"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 name="PlaceHolder 1"/>
          <p:cNvSpPr>
            <a:spLocks noGrp="1"/>
          </p:cNvSpPr>
          <p:nvPr>
            <p:ph type="title"/>
          </p:nvPr>
        </p:nvSpPr>
        <p:spPr>
          <a:xfrm>
            <a:off x="504000" y="301320"/>
            <a:ext cx="9071640" cy="1262160"/>
          </a:xfrm>
          <a:prstGeom prst="rect">
            <a:avLst/>
          </a:prstGeom>
          <a:noFill/>
          <a:ln w="12600">
            <a:noFill/>
          </a:ln>
        </p:spPr>
        <p:txBody>
          <a:bodyPr lIns="0" tIns="0" rIns="0" bIns="0" anchor="ctr" anchorCtr="1">
            <a:noAutofit/>
          </a:bodyPr>
          <a:lstStyle/>
          <a:p>
            <a:pPr indent="0" algn="ctr">
              <a:lnSpc>
                <a:spcPct val="100000"/>
              </a:lnSpc>
              <a:buNone/>
            </a:pPr>
            <a:r>
              <a:rPr lang="fr-FR" sz="4400" b="0" strike="noStrike" spc="-1">
                <a:solidFill>
                  <a:srgbClr val="000000"/>
                </a:solidFill>
                <a:latin typeface="Arial"/>
                <a:ea typeface="Arial Unicode MS"/>
              </a:rPr>
              <a:t>Modifiez le style du titre</a:t>
            </a:r>
            <a:endParaRPr lang="fr-FR" sz="4400" b="0" strike="noStrike" spc="-1">
              <a:solidFill>
                <a:srgbClr val="000000"/>
              </a:solidFill>
              <a:latin typeface="Arial"/>
            </a:endParaRPr>
          </a:p>
        </p:txBody>
      </p:sp>
      <p:sp>
        <p:nvSpPr>
          <p:cNvPr id="82" name="PlaceHolder 2"/>
          <p:cNvSpPr>
            <a:spLocks noGrp="1"/>
          </p:cNvSpPr>
          <p:nvPr>
            <p:ph type="title"/>
          </p:nvPr>
        </p:nvSpPr>
        <p:spPr>
          <a:xfrm>
            <a:off x="504000" y="1769040"/>
            <a:ext cx="9071640" cy="4989240"/>
          </a:xfrm>
          <a:prstGeom prst="rect">
            <a:avLst/>
          </a:prstGeom>
          <a:noFill/>
          <a:ln w="12600">
            <a:noFill/>
          </a:ln>
        </p:spPr>
        <p:txBody>
          <a:bodyPr lIns="0" tIns="0" rIns="0" bIns="0" anchor="t">
            <a:noAutofit/>
          </a:bodyPr>
          <a:lstStyle/>
          <a:p>
            <a:pPr indent="0" algn="ctr">
              <a:lnSpc>
                <a:spcPct val="100000"/>
              </a:lnSpc>
              <a:spcAft>
                <a:spcPts val="1414"/>
              </a:spcAft>
              <a:buNone/>
            </a:pPr>
            <a:r>
              <a:rPr lang="fr-FR" sz="3200" b="0" strike="noStrike" spc="-1">
                <a:solidFill>
                  <a:srgbClr val="000000"/>
                </a:solidFill>
                <a:latin typeface="Arial"/>
                <a:ea typeface="Arial Unicode MS"/>
              </a:rPr>
              <a:t>Modifier les styles du texte du masque Deuxième niveau Troisième niveau Quatrième niveau Cinquième niveau</a:t>
            </a:r>
            <a:endParaRPr lang="fr-FR" sz="3200" b="0" strike="noStrike" spc="-1">
              <a:solidFill>
                <a:srgbClr val="000000"/>
              </a:solidFill>
              <a:latin typeface="Arial"/>
            </a:endParaRPr>
          </a:p>
        </p:txBody>
      </p:sp>
      <p:sp>
        <p:nvSpPr>
          <p:cNvPr id="83" name="PlaceHolder 3"/>
          <p:cNvSpPr>
            <a:spLocks noGrp="1"/>
          </p:cNvSpPr>
          <p:nvPr>
            <p:ph type="dt" idx="7"/>
          </p:nvPr>
        </p:nvSpPr>
        <p:spPr>
          <a:xfrm>
            <a:off x="504000" y="6887160"/>
            <a:ext cx="2348280" cy="521280"/>
          </a:xfrm>
          <a:prstGeom prst="rect">
            <a:avLst/>
          </a:prstGeom>
          <a:noFill/>
          <a:ln w="12600">
            <a:noFill/>
          </a:ln>
        </p:spPr>
        <p:txBody>
          <a:bodyPr lIns="0" tIns="0" rIns="0" bIns="0" anchor="t">
            <a:noAutofit/>
          </a:bodyPr>
          <a:lstStyle/>
          <a:p>
            <a:pPr indent="0">
              <a:buNone/>
            </a:pPr>
            <a:endParaRPr lang="fr-FR" sz="2400" b="0" strike="noStrike" spc="-1">
              <a:solidFill>
                <a:srgbClr val="000000"/>
              </a:solidFill>
              <a:latin typeface="Times New Roman"/>
            </a:endParaRPr>
          </a:p>
        </p:txBody>
      </p:sp>
      <p:sp>
        <p:nvSpPr>
          <p:cNvPr id="84" name="PlaceHolder 4"/>
          <p:cNvSpPr>
            <a:spLocks noGrp="1"/>
          </p:cNvSpPr>
          <p:nvPr>
            <p:ph type="ftr" idx="8"/>
          </p:nvPr>
        </p:nvSpPr>
        <p:spPr>
          <a:xfrm>
            <a:off x="3447360" y="6887160"/>
            <a:ext cx="3195000" cy="521280"/>
          </a:xfrm>
          <a:prstGeom prst="rect">
            <a:avLst/>
          </a:prstGeom>
          <a:noFill/>
          <a:ln w="12600">
            <a:noFill/>
          </a:ln>
        </p:spPr>
        <p:txBody>
          <a:bodyPr lIns="0" tIns="0" rIns="0" bIns="0" anchor="t" anchorCtr="1">
            <a:noAutofit/>
          </a:bodyPr>
          <a:lstStyle/>
          <a:p>
            <a:pPr indent="0">
              <a:buNone/>
            </a:pPr>
            <a:endParaRPr lang="fr-FR" sz="2400" b="0" strike="noStrike" spc="-1">
              <a:solidFill>
                <a:srgbClr val="000000"/>
              </a:solidFill>
              <a:latin typeface="Times New Roman"/>
            </a:endParaRPr>
          </a:p>
        </p:txBody>
      </p:sp>
      <p:sp>
        <p:nvSpPr>
          <p:cNvPr id="85" name="PlaceHolder 5"/>
          <p:cNvSpPr>
            <a:spLocks noGrp="1"/>
          </p:cNvSpPr>
          <p:nvPr>
            <p:ph type="sldNum" idx="9"/>
          </p:nvPr>
        </p:nvSpPr>
        <p:spPr>
          <a:xfrm>
            <a:off x="7227360" y="6887160"/>
            <a:ext cx="2348280" cy="521280"/>
          </a:xfrm>
          <a:prstGeom prst="rect">
            <a:avLst/>
          </a:prstGeom>
          <a:noFill/>
          <a:ln w="12600">
            <a:noFill/>
          </a:ln>
        </p:spPr>
        <p:txBody>
          <a:bodyPr lIns="0" tIns="0" rIns="0" bIns="0" anchor="t">
            <a:noAutofit/>
          </a:bodyPr>
          <a:lstStyle>
            <a:lvl1pPr indent="0" algn="r">
              <a:lnSpc>
                <a:spcPct val="100000"/>
              </a:lnSpc>
              <a:buNone/>
              <a:defRPr lang="fr-FR" sz="1400" b="0" strike="noStrike" spc="-1">
                <a:solidFill>
                  <a:srgbClr val="000000"/>
                </a:solidFill>
                <a:latin typeface="Times New Roman"/>
                <a:ea typeface="Arial Unicode MS"/>
              </a:defRPr>
            </a:lvl1pPr>
          </a:lstStyle>
          <a:p>
            <a:pPr indent="0" algn="r">
              <a:lnSpc>
                <a:spcPct val="100000"/>
              </a:lnSpc>
              <a:buNone/>
            </a:pPr>
            <a:fld id="{C712BDB4-B64C-4688-A4A2-ED522A2F8D2A}" type="slidenum">
              <a:rPr lang="fr-FR" sz="1400" b="0" strike="noStrike" spc="-1">
                <a:solidFill>
                  <a:srgbClr val="000000"/>
                </a:solidFill>
                <a:latin typeface="Times New Roman"/>
                <a:ea typeface="Arial Unicode MS"/>
              </a:rPr>
              <a:t>‹N°›</a:t>
            </a:fld>
            <a:endParaRPr lang="fr-FR"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 name="PlaceHolder 1"/>
          <p:cNvSpPr>
            <a:spLocks noGrp="1"/>
          </p:cNvSpPr>
          <p:nvPr>
            <p:ph type="title"/>
          </p:nvPr>
        </p:nvSpPr>
        <p:spPr>
          <a:xfrm>
            <a:off x="687240" y="1884240"/>
            <a:ext cx="8694720" cy="3144960"/>
          </a:xfrm>
          <a:prstGeom prst="rect">
            <a:avLst/>
          </a:prstGeom>
          <a:noFill/>
          <a:ln w="12600">
            <a:noFill/>
          </a:ln>
        </p:spPr>
        <p:txBody>
          <a:bodyPr lIns="0" tIns="0" rIns="0" bIns="0" anchor="b" anchorCtr="1">
            <a:noAutofit/>
          </a:bodyPr>
          <a:lstStyle/>
          <a:p>
            <a:pPr indent="0" algn="ctr">
              <a:lnSpc>
                <a:spcPct val="100000"/>
              </a:lnSpc>
              <a:buNone/>
            </a:pPr>
            <a:r>
              <a:rPr lang="fr-FR" sz="6000" b="0" strike="noStrike" spc="-1">
                <a:solidFill>
                  <a:srgbClr val="000000"/>
                </a:solidFill>
                <a:latin typeface="Arial"/>
                <a:ea typeface="Arial Unicode MS"/>
              </a:rPr>
              <a:t>Modifiez le style du titre</a:t>
            </a:r>
            <a:endParaRPr lang="fr-FR" sz="6000" b="0" strike="noStrike" spc="-1">
              <a:solidFill>
                <a:srgbClr val="000000"/>
              </a:solidFill>
              <a:latin typeface="Arial"/>
            </a:endParaRPr>
          </a:p>
        </p:txBody>
      </p:sp>
      <p:sp>
        <p:nvSpPr>
          <p:cNvPr id="123" name="PlaceHolder 2"/>
          <p:cNvSpPr>
            <a:spLocks noGrp="1"/>
          </p:cNvSpPr>
          <p:nvPr>
            <p:ph type="body"/>
          </p:nvPr>
        </p:nvSpPr>
        <p:spPr>
          <a:xfrm>
            <a:off x="687240" y="5059440"/>
            <a:ext cx="8694720" cy="1652760"/>
          </a:xfrm>
          <a:prstGeom prst="rect">
            <a:avLst/>
          </a:prstGeom>
          <a:noFill/>
          <a:ln w="12600">
            <a:noFill/>
          </a:ln>
        </p:spPr>
        <p:txBody>
          <a:bodyPr lIns="0" tIns="0" rIns="0" bIns="0" anchor="t">
            <a:normAutofit/>
          </a:bodyPr>
          <a:lstStyle/>
          <a:p>
            <a:pPr marL="432000" indent="-324000">
              <a:lnSpc>
                <a:spcPct val="100000"/>
              </a:lnSpc>
              <a:spcAft>
                <a:spcPts val="1414"/>
              </a:spcAft>
              <a:buClr>
                <a:srgbClr val="000000"/>
              </a:buClr>
              <a:buSzPct val="45000"/>
              <a:buFont typeface="Wingdings" charset="2"/>
              <a:buChar char=""/>
            </a:pPr>
            <a:r>
              <a:rPr lang="fr-FR" sz="2400" b="0" strike="noStrike" spc="-1">
                <a:solidFill>
                  <a:srgbClr val="898989"/>
                </a:solidFill>
                <a:latin typeface="Arial"/>
                <a:ea typeface="Arial Unicode MS"/>
              </a:rPr>
              <a:t>Modifier les styles du texte du masque Deuxième niveau Troisième niveau Quatrième niveau Cinquième niveau</a:t>
            </a:r>
            <a:endParaRPr lang="fr-FR" sz="2400" b="0" strike="noStrike" spc="-1">
              <a:solidFill>
                <a:srgbClr val="000000"/>
              </a:solidFill>
              <a:latin typeface="Arial"/>
            </a:endParaRPr>
          </a:p>
        </p:txBody>
      </p:sp>
      <p:sp>
        <p:nvSpPr>
          <p:cNvPr id="124" name="PlaceHolder 3"/>
          <p:cNvSpPr>
            <a:spLocks noGrp="1"/>
          </p:cNvSpPr>
          <p:nvPr>
            <p:ph type="dt" idx="10"/>
          </p:nvPr>
        </p:nvSpPr>
        <p:spPr>
          <a:xfrm>
            <a:off x="504000" y="6887160"/>
            <a:ext cx="2348280" cy="521280"/>
          </a:xfrm>
          <a:prstGeom prst="rect">
            <a:avLst/>
          </a:prstGeom>
          <a:noFill/>
          <a:ln w="12600">
            <a:noFill/>
          </a:ln>
        </p:spPr>
        <p:txBody>
          <a:bodyPr lIns="0" tIns="0" rIns="0" bIns="0" anchor="t">
            <a:noAutofit/>
          </a:bodyPr>
          <a:lstStyle/>
          <a:p>
            <a:pPr indent="0">
              <a:buNone/>
            </a:pPr>
            <a:endParaRPr lang="fr-FR" sz="2400" b="0" strike="noStrike" spc="-1">
              <a:solidFill>
                <a:srgbClr val="000000"/>
              </a:solidFill>
              <a:latin typeface="Times New Roman"/>
            </a:endParaRPr>
          </a:p>
        </p:txBody>
      </p:sp>
      <p:sp>
        <p:nvSpPr>
          <p:cNvPr id="125" name="PlaceHolder 4"/>
          <p:cNvSpPr>
            <a:spLocks noGrp="1"/>
          </p:cNvSpPr>
          <p:nvPr>
            <p:ph type="ftr" idx="11"/>
          </p:nvPr>
        </p:nvSpPr>
        <p:spPr>
          <a:xfrm>
            <a:off x="3447360" y="6887160"/>
            <a:ext cx="3195000" cy="521280"/>
          </a:xfrm>
          <a:prstGeom prst="rect">
            <a:avLst/>
          </a:prstGeom>
          <a:noFill/>
          <a:ln w="12600">
            <a:noFill/>
          </a:ln>
        </p:spPr>
        <p:txBody>
          <a:bodyPr lIns="0" tIns="0" rIns="0" bIns="0" anchor="t" anchorCtr="1">
            <a:noAutofit/>
          </a:bodyPr>
          <a:lstStyle/>
          <a:p>
            <a:pPr indent="0">
              <a:buNone/>
            </a:pPr>
            <a:endParaRPr lang="fr-FR" sz="2400" b="0" strike="noStrike" spc="-1">
              <a:solidFill>
                <a:srgbClr val="000000"/>
              </a:solidFill>
              <a:latin typeface="Times New Roman"/>
            </a:endParaRPr>
          </a:p>
        </p:txBody>
      </p:sp>
      <p:sp>
        <p:nvSpPr>
          <p:cNvPr id="126" name="PlaceHolder 5"/>
          <p:cNvSpPr>
            <a:spLocks noGrp="1"/>
          </p:cNvSpPr>
          <p:nvPr>
            <p:ph type="sldNum" idx="12"/>
          </p:nvPr>
        </p:nvSpPr>
        <p:spPr>
          <a:xfrm>
            <a:off x="7227360" y="6887160"/>
            <a:ext cx="2348280" cy="521280"/>
          </a:xfrm>
          <a:prstGeom prst="rect">
            <a:avLst/>
          </a:prstGeom>
          <a:noFill/>
          <a:ln w="12600">
            <a:noFill/>
          </a:ln>
        </p:spPr>
        <p:txBody>
          <a:bodyPr lIns="0" tIns="0" rIns="0" bIns="0" anchor="t">
            <a:noAutofit/>
          </a:bodyPr>
          <a:lstStyle>
            <a:lvl1pPr indent="0" algn="r">
              <a:lnSpc>
                <a:spcPct val="100000"/>
              </a:lnSpc>
              <a:buNone/>
              <a:defRPr lang="fr-FR" sz="1400" b="0" strike="noStrike" spc="-1">
                <a:solidFill>
                  <a:srgbClr val="000000"/>
                </a:solidFill>
                <a:latin typeface="Times New Roman"/>
                <a:ea typeface="Arial Unicode MS"/>
              </a:defRPr>
            </a:lvl1pPr>
          </a:lstStyle>
          <a:p>
            <a:pPr indent="0" algn="r">
              <a:lnSpc>
                <a:spcPct val="100000"/>
              </a:lnSpc>
              <a:buNone/>
            </a:pPr>
            <a:fld id="{A1F9D35C-FD5F-4887-ABB3-B9B9A056B285}" type="slidenum">
              <a:rPr lang="fr-FR" sz="1400" b="0" strike="noStrike" spc="-1">
                <a:solidFill>
                  <a:srgbClr val="000000"/>
                </a:solidFill>
                <a:latin typeface="Times New Roman"/>
                <a:ea typeface="Arial Unicode MS"/>
              </a:rPr>
              <a:t>‹N°›</a:t>
            </a:fld>
            <a:endParaRPr lang="fr-FR"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 name="PlaceHolder 1"/>
          <p:cNvSpPr>
            <a:spLocks noGrp="1"/>
          </p:cNvSpPr>
          <p:nvPr>
            <p:ph type="title"/>
          </p:nvPr>
        </p:nvSpPr>
        <p:spPr>
          <a:xfrm>
            <a:off x="504000" y="301320"/>
            <a:ext cx="9071640" cy="1262160"/>
          </a:xfrm>
          <a:prstGeom prst="rect">
            <a:avLst/>
          </a:prstGeom>
          <a:noFill/>
          <a:ln w="12600">
            <a:noFill/>
          </a:ln>
        </p:spPr>
        <p:txBody>
          <a:bodyPr lIns="0" tIns="0" rIns="0" bIns="0" anchor="ctr" anchorCtr="1">
            <a:noAutofit/>
          </a:bodyPr>
          <a:lstStyle/>
          <a:p>
            <a:pPr indent="0" algn="ctr">
              <a:lnSpc>
                <a:spcPct val="100000"/>
              </a:lnSpc>
              <a:buNone/>
            </a:pPr>
            <a:r>
              <a:rPr lang="fr-FR" sz="4400" b="0" strike="noStrike" spc="-1">
                <a:solidFill>
                  <a:srgbClr val="000000"/>
                </a:solidFill>
                <a:latin typeface="Arial"/>
                <a:ea typeface="Arial Unicode MS"/>
              </a:rPr>
              <a:t>Modifiez le style du titre</a:t>
            </a:r>
            <a:endParaRPr lang="fr-FR" sz="4400" b="0" strike="noStrike" spc="-1">
              <a:solidFill>
                <a:srgbClr val="000000"/>
              </a:solidFill>
              <a:latin typeface="Arial"/>
            </a:endParaRPr>
          </a:p>
        </p:txBody>
      </p:sp>
      <p:sp>
        <p:nvSpPr>
          <p:cNvPr id="164" name="PlaceHolder 2"/>
          <p:cNvSpPr>
            <a:spLocks noGrp="1"/>
          </p:cNvSpPr>
          <p:nvPr>
            <p:ph type="title"/>
          </p:nvPr>
        </p:nvSpPr>
        <p:spPr>
          <a:xfrm>
            <a:off x="503280" y="1768320"/>
            <a:ext cx="4459320" cy="4989600"/>
          </a:xfrm>
          <a:prstGeom prst="rect">
            <a:avLst/>
          </a:prstGeom>
          <a:noFill/>
          <a:ln w="12600">
            <a:noFill/>
          </a:ln>
        </p:spPr>
        <p:txBody>
          <a:bodyPr lIns="0" tIns="0" rIns="0" bIns="0" anchor="t">
            <a:noAutofit/>
          </a:bodyPr>
          <a:lstStyle/>
          <a:p>
            <a:pPr indent="0" algn="ctr">
              <a:lnSpc>
                <a:spcPct val="100000"/>
              </a:lnSpc>
              <a:spcAft>
                <a:spcPts val="1414"/>
              </a:spcAft>
              <a:buNone/>
            </a:pPr>
            <a:r>
              <a:rPr lang="fr-FR" sz="3200" b="0" strike="noStrike" spc="-1">
                <a:solidFill>
                  <a:srgbClr val="000000"/>
                </a:solidFill>
                <a:latin typeface="Arial"/>
                <a:ea typeface="Arial Unicode MS"/>
              </a:rPr>
              <a:t>Modifier les styles du texte du masque Deuxième niveau Troisième niveau Quatrième niveau Cinquième niveau</a:t>
            </a:r>
            <a:endParaRPr lang="fr-FR" sz="3200" b="0" strike="noStrike" spc="-1">
              <a:solidFill>
                <a:srgbClr val="000000"/>
              </a:solidFill>
              <a:latin typeface="Arial"/>
            </a:endParaRPr>
          </a:p>
        </p:txBody>
      </p:sp>
      <p:sp>
        <p:nvSpPr>
          <p:cNvPr id="165" name="PlaceHolder 3"/>
          <p:cNvSpPr>
            <a:spLocks noGrp="1"/>
          </p:cNvSpPr>
          <p:nvPr>
            <p:ph type="title"/>
          </p:nvPr>
        </p:nvSpPr>
        <p:spPr>
          <a:xfrm>
            <a:off x="5114880" y="1768320"/>
            <a:ext cx="4460760" cy="4989600"/>
          </a:xfrm>
          <a:prstGeom prst="rect">
            <a:avLst/>
          </a:prstGeom>
          <a:noFill/>
          <a:ln w="12600">
            <a:noFill/>
          </a:ln>
        </p:spPr>
        <p:txBody>
          <a:bodyPr lIns="0" tIns="0" rIns="0" bIns="0" anchor="t">
            <a:noAutofit/>
          </a:bodyPr>
          <a:lstStyle/>
          <a:p>
            <a:pPr indent="0" algn="ctr">
              <a:lnSpc>
                <a:spcPct val="100000"/>
              </a:lnSpc>
              <a:spcAft>
                <a:spcPts val="1414"/>
              </a:spcAft>
              <a:buNone/>
            </a:pPr>
            <a:r>
              <a:rPr lang="fr-FR" sz="3200" b="0" strike="noStrike" spc="-1">
                <a:solidFill>
                  <a:srgbClr val="000000"/>
                </a:solidFill>
                <a:latin typeface="Arial"/>
                <a:ea typeface="Arial Unicode MS"/>
              </a:rPr>
              <a:t>Modifier les styles du texte du masque Deuxième niveau Troisième niveau Quatrième niveau Cinquième niveau</a:t>
            </a:r>
            <a:endParaRPr lang="fr-FR" sz="3200" b="0" strike="noStrike" spc="-1">
              <a:solidFill>
                <a:srgbClr val="000000"/>
              </a:solidFill>
              <a:latin typeface="Arial"/>
            </a:endParaRPr>
          </a:p>
        </p:txBody>
      </p:sp>
      <p:sp>
        <p:nvSpPr>
          <p:cNvPr id="166" name="PlaceHolder 4"/>
          <p:cNvSpPr>
            <a:spLocks noGrp="1"/>
          </p:cNvSpPr>
          <p:nvPr>
            <p:ph type="dt" idx="13"/>
          </p:nvPr>
        </p:nvSpPr>
        <p:spPr>
          <a:xfrm>
            <a:off x="504000" y="6887160"/>
            <a:ext cx="2348280" cy="521280"/>
          </a:xfrm>
          <a:prstGeom prst="rect">
            <a:avLst/>
          </a:prstGeom>
          <a:noFill/>
          <a:ln w="12600">
            <a:noFill/>
          </a:ln>
        </p:spPr>
        <p:txBody>
          <a:bodyPr lIns="0" tIns="0" rIns="0" bIns="0" anchor="t">
            <a:noAutofit/>
          </a:bodyPr>
          <a:lstStyle/>
          <a:p>
            <a:pPr indent="0">
              <a:buNone/>
            </a:pPr>
            <a:endParaRPr lang="fr-FR" sz="2400" b="0" strike="noStrike" spc="-1">
              <a:solidFill>
                <a:srgbClr val="000000"/>
              </a:solidFill>
              <a:latin typeface="Times New Roman"/>
            </a:endParaRPr>
          </a:p>
        </p:txBody>
      </p:sp>
      <p:sp>
        <p:nvSpPr>
          <p:cNvPr id="167" name="PlaceHolder 5"/>
          <p:cNvSpPr>
            <a:spLocks noGrp="1"/>
          </p:cNvSpPr>
          <p:nvPr>
            <p:ph type="ftr" idx="14"/>
          </p:nvPr>
        </p:nvSpPr>
        <p:spPr>
          <a:xfrm>
            <a:off x="3447360" y="6887160"/>
            <a:ext cx="3195000" cy="521280"/>
          </a:xfrm>
          <a:prstGeom prst="rect">
            <a:avLst/>
          </a:prstGeom>
          <a:noFill/>
          <a:ln w="12600">
            <a:noFill/>
          </a:ln>
        </p:spPr>
        <p:txBody>
          <a:bodyPr lIns="0" tIns="0" rIns="0" bIns="0" anchor="t" anchorCtr="1">
            <a:noAutofit/>
          </a:bodyPr>
          <a:lstStyle/>
          <a:p>
            <a:pPr indent="0">
              <a:buNone/>
            </a:pPr>
            <a:endParaRPr lang="fr-FR" sz="2400" b="0" strike="noStrike" spc="-1">
              <a:solidFill>
                <a:srgbClr val="000000"/>
              </a:solidFill>
              <a:latin typeface="Times New Roman"/>
            </a:endParaRPr>
          </a:p>
        </p:txBody>
      </p:sp>
      <p:sp>
        <p:nvSpPr>
          <p:cNvPr id="168" name="PlaceHolder 6"/>
          <p:cNvSpPr>
            <a:spLocks noGrp="1"/>
          </p:cNvSpPr>
          <p:nvPr>
            <p:ph type="sldNum" idx="15"/>
          </p:nvPr>
        </p:nvSpPr>
        <p:spPr>
          <a:xfrm>
            <a:off x="7227360" y="6887160"/>
            <a:ext cx="2348280" cy="521280"/>
          </a:xfrm>
          <a:prstGeom prst="rect">
            <a:avLst/>
          </a:prstGeom>
          <a:noFill/>
          <a:ln w="12600">
            <a:noFill/>
          </a:ln>
        </p:spPr>
        <p:txBody>
          <a:bodyPr lIns="0" tIns="0" rIns="0" bIns="0" anchor="t">
            <a:noAutofit/>
          </a:bodyPr>
          <a:lstStyle>
            <a:lvl1pPr indent="0" algn="r">
              <a:lnSpc>
                <a:spcPct val="100000"/>
              </a:lnSpc>
              <a:buNone/>
              <a:defRPr lang="fr-FR" sz="1400" b="0" strike="noStrike" spc="-1">
                <a:solidFill>
                  <a:srgbClr val="000000"/>
                </a:solidFill>
                <a:latin typeface="Times New Roman"/>
                <a:ea typeface="Arial Unicode MS"/>
              </a:defRPr>
            </a:lvl1pPr>
          </a:lstStyle>
          <a:p>
            <a:pPr indent="0" algn="r">
              <a:lnSpc>
                <a:spcPct val="100000"/>
              </a:lnSpc>
              <a:buNone/>
            </a:pPr>
            <a:fld id="{C8A02B70-F5A9-420F-B50E-ABC326417247}" type="slidenum">
              <a:rPr lang="fr-FR" sz="1400" b="0" strike="noStrike" spc="-1">
                <a:solidFill>
                  <a:srgbClr val="000000"/>
                </a:solidFill>
                <a:latin typeface="Times New Roman"/>
                <a:ea typeface="Arial Unicode MS"/>
              </a:rPr>
              <a:t>‹N°›</a:t>
            </a:fld>
            <a:endParaRPr lang="fr-FR"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 name="PlaceHolder 1"/>
          <p:cNvSpPr>
            <a:spLocks noGrp="1"/>
          </p:cNvSpPr>
          <p:nvPr>
            <p:ph type="title"/>
          </p:nvPr>
        </p:nvSpPr>
        <p:spPr>
          <a:xfrm>
            <a:off x="693720" y="403200"/>
            <a:ext cx="8694720" cy="1460520"/>
          </a:xfrm>
          <a:prstGeom prst="rect">
            <a:avLst/>
          </a:prstGeom>
          <a:noFill/>
          <a:ln w="12600">
            <a:noFill/>
          </a:ln>
        </p:spPr>
        <p:txBody>
          <a:bodyPr lIns="0" tIns="0" rIns="0" bIns="0" anchor="ctr" anchorCtr="1">
            <a:noAutofit/>
          </a:bodyPr>
          <a:lstStyle/>
          <a:p>
            <a:pPr indent="0" algn="ctr">
              <a:lnSpc>
                <a:spcPct val="100000"/>
              </a:lnSpc>
              <a:buNone/>
            </a:pPr>
            <a:r>
              <a:rPr lang="fr-FR" sz="4400" b="0" strike="noStrike" spc="-1">
                <a:solidFill>
                  <a:srgbClr val="000000"/>
                </a:solidFill>
                <a:latin typeface="Arial"/>
                <a:ea typeface="Arial Unicode MS"/>
              </a:rPr>
              <a:t>Modifiez le style du titre</a:t>
            </a:r>
            <a:endParaRPr lang="fr-FR" sz="4400" b="0" strike="noStrike" spc="-1">
              <a:solidFill>
                <a:srgbClr val="000000"/>
              </a:solidFill>
              <a:latin typeface="Arial"/>
            </a:endParaRPr>
          </a:p>
        </p:txBody>
      </p:sp>
      <p:sp>
        <p:nvSpPr>
          <p:cNvPr id="206" name="PlaceHolder 2"/>
          <p:cNvSpPr>
            <a:spLocks noGrp="1"/>
          </p:cNvSpPr>
          <p:nvPr>
            <p:ph type="body"/>
          </p:nvPr>
        </p:nvSpPr>
        <p:spPr>
          <a:xfrm>
            <a:off x="693720" y="1852560"/>
            <a:ext cx="4265640" cy="907920"/>
          </a:xfrm>
          <a:prstGeom prst="rect">
            <a:avLst/>
          </a:prstGeom>
          <a:noFill/>
          <a:ln w="12600">
            <a:noFill/>
          </a:ln>
        </p:spPr>
        <p:txBody>
          <a:bodyPr lIns="0" tIns="0" rIns="0" bIns="0" anchor="b">
            <a:normAutofit fontScale="68000"/>
          </a:bodyPr>
          <a:lstStyle/>
          <a:p>
            <a:pPr marL="293760" indent="-220320">
              <a:lnSpc>
                <a:spcPct val="100000"/>
              </a:lnSpc>
              <a:spcAft>
                <a:spcPts val="1414"/>
              </a:spcAft>
              <a:buClr>
                <a:srgbClr val="000000"/>
              </a:buClr>
              <a:buSzPct val="45000"/>
              <a:buFont typeface="Wingdings" charset="2"/>
              <a:buChar char=""/>
            </a:pPr>
            <a:r>
              <a:rPr lang="fr-FR" sz="2400" b="1" strike="noStrike" spc="-1">
                <a:solidFill>
                  <a:srgbClr val="000000"/>
                </a:solidFill>
                <a:latin typeface="Arial"/>
                <a:ea typeface="Arial Unicode MS"/>
              </a:rPr>
              <a:t>Modifier les styles du texte du masque Deuxième niveau Troisième niveau Quatrième niveau Cinquième niveau</a:t>
            </a:r>
            <a:endParaRPr lang="fr-FR" sz="2400" b="0" strike="noStrike" spc="-1">
              <a:solidFill>
                <a:srgbClr val="000000"/>
              </a:solidFill>
              <a:latin typeface="Arial"/>
            </a:endParaRPr>
          </a:p>
        </p:txBody>
      </p:sp>
      <p:sp>
        <p:nvSpPr>
          <p:cNvPr id="207" name="PlaceHolder 3"/>
          <p:cNvSpPr>
            <a:spLocks noGrp="1"/>
          </p:cNvSpPr>
          <p:nvPr>
            <p:ph type="title"/>
          </p:nvPr>
        </p:nvSpPr>
        <p:spPr>
          <a:xfrm>
            <a:off x="693720" y="2760840"/>
            <a:ext cx="4265640" cy="4062240"/>
          </a:xfrm>
          <a:prstGeom prst="rect">
            <a:avLst/>
          </a:prstGeom>
          <a:noFill/>
          <a:ln w="12600">
            <a:noFill/>
          </a:ln>
        </p:spPr>
        <p:txBody>
          <a:bodyPr lIns="0" tIns="0" rIns="0" bIns="0" anchor="t">
            <a:noAutofit/>
          </a:bodyPr>
          <a:lstStyle/>
          <a:p>
            <a:pPr indent="0" algn="ctr">
              <a:lnSpc>
                <a:spcPct val="100000"/>
              </a:lnSpc>
              <a:spcAft>
                <a:spcPts val="1414"/>
              </a:spcAft>
              <a:buNone/>
            </a:pPr>
            <a:r>
              <a:rPr lang="fr-FR" sz="3200" b="0" strike="noStrike" spc="-1">
                <a:solidFill>
                  <a:srgbClr val="000000"/>
                </a:solidFill>
                <a:latin typeface="Arial"/>
                <a:ea typeface="Arial Unicode MS"/>
              </a:rPr>
              <a:t>Modifier les styles du texte du masque Deuxième niveau Troisième niveau Quatrième niveau Cinquième niveau</a:t>
            </a:r>
            <a:endParaRPr lang="fr-FR" sz="3200" b="0" strike="noStrike" spc="-1">
              <a:solidFill>
                <a:srgbClr val="000000"/>
              </a:solidFill>
              <a:latin typeface="Arial"/>
            </a:endParaRPr>
          </a:p>
        </p:txBody>
      </p:sp>
      <p:sp>
        <p:nvSpPr>
          <p:cNvPr id="208" name="PlaceHolder 4"/>
          <p:cNvSpPr>
            <a:spLocks noGrp="1"/>
          </p:cNvSpPr>
          <p:nvPr>
            <p:ph type="body"/>
          </p:nvPr>
        </p:nvSpPr>
        <p:spPr>
          <a:xfrm>
            <a:off x="5103720" y="1852560"/>
            <a:ext cx="4284720" cy="907920"/>
          </a:xfrm>
          <a:prstGeom prst="rect">
            <a:avLst/>
          </a:prstGeom>
          <a:noFill/>
          <a:ln w="12600">
            <a:noFill/>
          </a:ln>
        </p:spPr>
        <p:txBody>
          <a:bodyPr lIns="0" tIns="0" rIns="0" bIns="0" anchor="b">
            <a:normAutofit fontScale="76000"/>
          </a:bodyPr>
          <a:lstStyle/>
          <a:p>
            <a:pPr indent="0">
              <a:lnSpc>
                <a:spcPct val="100000"/>
              </a:lnSpc>
              <a:spcAft>
                <a:spcPts val="1414"/>
              </a:spcAft>
            </a:pPr>
            <a:r>
              <a:rPr lang="fr-FR" sz="2400" b="1" strike="noStrike" spc="-1">
                <a:solidFill>
                  <a:srgbClr val="000000"/>
                </a:solidFill>
                <a:latin typeface="Arial"/>
                <a:ea typeface="Arial Unicode MS"/>
              </a:rPr>
              <a:t>Modifier les styles du texte du masque Deuxième niveau Troisième niveau Quatrième niveau Cinquième niveau</a:t>
            </a:r>
            <a:endParaRPr lang="fr-FR" sz="2400" b="0" strike="noStrike" spc="-1">
              <a:solidFill>
                <a:srgbClr val="000000"/>
              </a:solidFill>
              <a:latin typeface="Arial"/>
            </a:endParaRPr>
          </a:p>
        </p:txBody>
      </p:sp>
      <p:sp>
        <p:nvSpPr>
          <p:cNvPr id="209" name="PlaceHolder 5"/>
          <p:cNvSpPr>
            <a:spLocks noGrp="1"/>
          </p:cNvSpPr>
          <p:nvPr>
            <p:ph type="title"/>
          </p:nvPr>
        </p:nvSpPr>
        <p:spPr>
          <a:xfrm>
            <a:off x="5103720" y="2760840"/>
            <a:ext cx="4284720" cy="4062240"/>
          </a:xfrm>
          <a:prstGeom prst="rect">
            <a:avLst/>
          </a:prstGeom>
          <a:noFill/>
          <a:ln w="12600">
            <a:noFill/>
          </a:ln>
        </p:spPr>
        <p:txBody>
          <a:bodyPr lIns="0" tIns="0" rIns="0" bIns="0" anchor="t">
            <a:noAutofit/>
          </a:bodyPr>
          <a:lstStyle/>
          <a:p>
            <a:pPr indent="0" algn="ctr">
              <a:lnSpc>
                <a:spcPct val="100000"/>
              </a:lnSpc>
              <a:spcAft>
                <a:spcPts val="1414"/>
              </a:spcAft>
              <a:buNone/>
            </a:pPr>
            <a:r>
              <a:rPr lang="fr-FR" sz="3200" b="0" strike="noStrike" spc="-1">
                <a:solidFill>
                  <a:srgbClr val="000000"/>
                </a:solidFill>
                <a:latin typeface="Arial"/>
                <a:ea typeface="Arial Unicode MS"/>
              </a:rPr>
              <a:t>Modifier les styles du texte du masque Deuxième niveau Troisième niveau Quatrième niveau Cinquième niveau</a:t>
            </a:r>
            <a:endParaRPr lang="fr-FR" sz="3200" b="0" strike="noStrike" spc="-1">
              <a:solidFill>
                <a:srgbClr val="000000"/>
              </a:solidFill>
              <a:latin typeface="Arial"/>
            </a:endParaRPr>
          </a:p>
        </p:txBody>
      </p:sp>
      <p:sp>
        <p:nvSpPr>
          <p:cNvPr id="210" name="PlaceHolder 6"/>
          <p:cNvSpPr>
            <a:spLocks noGrp="1"/>
          </p:cNvSpPr>
          <p:nvPr>
            <p:ph type="dt" idx="16"/>
          </p:nvPr>
        </p:nvSpPr>
        <p:spPr>
          <a:xfrm>
            <a:off x="504000" y="6887160"/>
            <a:ext cx="2348280" cy="521280"/>
          </a:xfrm>
          <a:prstGeom prst="rect">
            <a:avLst/>
          </a:prstGeom>
          <a:noFill/>
          <a:ln w="12600">
            <a:noFill/>
          </a:ln>
        </p:spPr>
        <p:txBody>
          <a:bodyPr lIns="0" tIns="0" rIns="0" bIns="0" anchor="t">
            <a:noAutofit/>
          </a:bodyPr>
          <a:lstStyle/>
          <a:p>
            <a:pPr indent="0">
              <a:buNone/>
            </a:pPr>
            <a:endParaRPr lang="fr-FR" sz="2400" b="0" strike="noStrike" spc="-1">
              <a:solidFill>
                <a:srgbClr val="000000"/>
              </a:solidFill>
              <a:latin typeface="Times New Roman"/>
            </a:endParaRPr>
          </a:p>
        </p:txBody>
      </p:sp>
      <p:sp>
        <p:nvSpPr>
          <p:cNvPr id="211" name="PlaceHolder 7"/>
          <p:cNvSpPr>
            <a:spLocks noGrp="1"/>
          </p:cNvSpPr>
          <p:nvPr>
            <p:ph type="ftr" idx="17"/>
          </p:nvPr>
        </p:nvSpPr>
        <p:spPr>
          <a:xfrm>
            <a:off x="3447360" y="6887160"/>
            <a:ext cx="3195000" cy="521280"/>
          </a:xfrm>
          <a:prstGeom prst="rect">
            <a:avLst/>
          </a:prstGeom>
          <a:noFill/>
          <a:ln w="12600">
            <a:noFill/>
          </a:ln>
        </p:spPr>
        <p:txBody>
          <a:bodyPr lIns="0" tIns="0" rIns="0" bIns="0" anchor="t" anchorCtr="1">
            <a:noAutofit/>
          </a:bodyPr>
          <a:lstStyle/>
          <a:p>
            <a:pPr indent="0">
              <a:buNone/>
            </a:pPr>
            <a:endParaRPr lang="fr-FR" sz="2400" b="0" strike="noStrike" spc="-1">
              <a:solidFill>
                <a:srgbClr val="000000"/>
              </a:solidFill>
              <a:latin typeface="Times New Roman"/>
            </a:endParaRPr>
          </a:p>
        </p:txBody>
      </p:sp>
      <p:sp>
        <p:nvSpPr>
          <p:cNvPr id="212" name="PlaceHolder 8"/>
          <p:cNvSpPr>
            <a:spLocks noGrp="1"/>
          </p:cNvSpPr>
          <p:nvPr>
            <p:ph type="sldNum" idx="18"/>
          </p:nvPr>
        </p:nvSpPr>
        <p:spPr>
          <a:xfrm>
            <a:off x="7227360" y="6887160"/>
            <a:ext cx="2348280" cy="521280"/>
          </a:xfrm>
          <a:prstGeom prst="rect">
            <a:avLst/>
          </a:prstGeom>
          <a:noFill/>
          <a:ln w="12600">
            <a:noFill/>
          </a:ln>
        </p:spPr>
        <p:txBody>
          <a:bodyPr lIns="0" tIns="0" rIns="0" bIns="0" anchor="t">
            <a:noAutofit/>
          </a:bodyPr>
          <a:lstStyle>
            <a:lvl1pPr indent="0" algn="r">
              <a:lnSpc>
                <a:spcPct val="100000"/>
              </a:lnSpc>
              <a:buNone/>
              <a:defRPr lang="fr-FR" sz="1400" b="0" strike="noStrike" spc="-1">
                <a:solidFill>
                  <a:srgbClr val="000000"/>
                </a:solidFill>
                <a:latin typeface="Times New Roman"/>
                <a:ea typeface="Arial Unicode MS"/>
              </a:defRPr>
            </a:lvl1pPr>
          </a:lstStyle>
          <a:p>
            <a:pPr indent="0" algn="r">
              <a:lnSpc>
                <a:spcPct val="100000"/>
              </a:lnSpc>
              <a:buNone/>
            </a:pPr>
            <a:fld id="{957855DE-07B3-4248-B91B-84C98AF0DE7C}" type="slidenum">
              <a:rPr lang="fr-FR" sz="1400" b="0" strike="noStrike" spc="-1">
                <a:solidFill>
                  <a:srgbClr val="000000"/>
                </a:solidFill>
                <a:latin typeface="Times New Roman"/>
                <a:ea typeface="Arial Unicode MS"/>
              </a:rPr>
              <a:t>‹N°›</a:t>
            </a:fld>
            <a:endParaRPr lang="fr-FR"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9" name="PlaceHolder 1"/>
          <p:cNvSpPr>
            <a:spLocks noGrp="1"/>
          </p:cNvSpPr>
          <p:nvPr>
            <p:ph type="title"/>
          </p:nvPr>
        </p:nvSpPr>
        <p:spPr>
          <a:xfrm>
            <a:off x="504000" y="301320"/>
            <a:ext cx="9071640" cy="1262160"/>
          </a:xfrm>
          <a:prstGeom prst="rect">
            <a:avLst/>
          </a:prstGeom>
          <a:noFill/>
          <a:ln w="12600">
            <a:noFill/>
          </a:ln>
        </p:spPr>
        <p:txBody>
          <a:bodyPr lIns="0" tIns="0" rIns="0" bIns="0" anchor="ctr" anchorCtr="1">
            <a:noAutofit/>
          </a:bodyPr>
          <a:lstStyle/>
          <a:p>
            <a:pPr indent="0" algn="ctr">
              <a:lnSpc>
                <a:spcPct val="100000"/>
              </a:lnSpc>
              <a:buNone/>
            </a:pPr>
            <a:r>
              <a:rPr lang="fr-FR" sz="4400" b="0" strike="noStrike" spc="-1">
                <a:solidFill>
                  <a:srgbClr val="000000"/>
                </a:solidFill>
                <a:latin typeface="Arial"/>
                <a:ea typeface="Arial Unicode MS"/>
              </a:rPr>
              <a:t>Modifiez le style du titre</a:t>
            </a:r>
            <a:endParaRPr lang="fr-FR" sz="4400" b="0" strike="noStrike" spc="-1">
              <a:solidFill>
                <a:srgbClr val="000000"/>
              </a:solidFill>
              <a:latin typeface="Arial"/>
            </a:endParaRPr>
          </a:p>
        </p:txBody>
      </p:sp>
      <p:sp>
        <p:nvSpPr>
          <p:cNvPr id="250" name="PlaceHolder 2"/>
          <p:cNvSpPr>
            <a:spLocks noGrp="1"/>
          </p:cNvSpPr>
          <p:nvPr>
            <p:ph type="dt" idx="19"/>
          </p:nvPr>
        </p:nvSpPr>
        <p:spPr>
          <a:xfrm>
            <a:off x="504000" y="6887160"/>
            <a:ext cx="2348280" cy="521280"/>
          </a:xfrm>
          <a:prstGeom prst="rect">
            <a:avLst/>
          </a:prstGeom>
          <a:noFill/>
          <a:ln w="12600">
            <a:noFill/>
          </a:ln>
        </p:spPr>
        <p:txBody>
          <a:bodyPr lIns="0" tIns="0" rIns="0" bIns="0" anchor="t">
            <a:noAutofit/>
          </a:bodyPr>
          <a:lstStyle/>
          <a:p>
            <a:pPr indent="0">
              <a:buNone/>
            </a:pPr>
            <a:endParaRPr lang="fr-FR" sz="2400" b="0" strike="noStrike" spc="-1">
              <a:solidFill>
                <a:srgbClr val="000000"/>
              </a:solidFill>
              <a:latin typeface="Times New Roman"/>
            </a:endParaRPr>
          </a:p>
        </p:txBody>
      </p:sp>
      <p:sp>
        <p:nvSpPr>
          <p:cNvPr id="251" name="PlaceHolder 3"/>
          <p:cNvSpPr>
            <a:spLocks noGrp="1"/>
          </p:cNvSpPr>
          <p:nvPr>
            <p:ph type="ftr" idx="20"/>
          </p:nvPr>
        </p:nvSpPr>
        <p:spPr>
          <a:xfrm>
            <a:off x="3447360" y="6887160"/>
            <a:ext cx="3195000" cy="521280"/>
          </a:xfrm>
          <a:prstGeom prst="rect">
            <a:avLst/>
          </a:prstGeom>
          <a:noFill/>
          <a:ln w="12600">
            <a:noFill/>
          </a:ln>
        </p:spPr>
        <p:txBody>
          <a:bodyPr lIns="0" tIns="0" rIns="0" bIns="0" anchor="t" anchorCtr="1">
            <a:noAutofit/>
          </a:bodyPr>
          <a:lstStyle/>
          <a:p>
            <a:pPr indent="0">
              <a:buNone/>
            </a:pPr>
            <a:endParaRPr lang="fr-FR" sz="2400" b="0" strike="noStrike" spc="-1">
              <a:solidFill>
                <a:srgbClr val="000000"/>
              </a:solidFill>
              <a:latin typeface="Times New Roman"/>
            </a:endParaRPr>
          </a:p>
        </p:txBody>
      </p:sp>
      <p:sp>
        <p:nvSpPr>
          <p:cNvPr id="252" name="PlaceHolder 4"/>
          <p:cNvSpPr>
            <a:spLocks noGrp="1"/>
          </p:cNvSpPr>
          <p:nvPr>
            <p:ph type="sldNum" idx="21"/>
          </p:nvPr>
        </p:nvSpPr>
        <p:spPr>
          <a:xfrm>
            <a:off x="7227360" y="6887160"/>
            <a:ext cx="2348280" cy="521280"/>
          </a:xfrm>
          <a:prstGeom prst="rect">
            <a:avLst/>
          </a:prstGeom>
          <a:noFill/>
          <a:ln w="12600">
            <a:noFill/>
          </a:ln>
        </p:spPr>
        <p:txBody>
          <a:bodyPr lIns="0" tIns="0" rIns="0" bIns="0" anchor="t">
            <a:noAutofit/>
          </a:bodyPr>
          <a:lstStyle>
            <a:lvl1pPr indent="0" algn="r">
              <a:lnSpc>
                <a:spcPct val="100000"/>
              </a:lnSpc>
              <a:buNone/>
              <a:defRPr lang="fr-FR" sz="1400" b="0" strike="noStrike" spc="-1">
                <a:solidFill>
                  <a:srgbClr val="000000"/>
                </a:solidFill>
                <a:latin typeface="Times New Roman"/>
                <a:ea typeface="Arial Unicode MS"/>
              </a:defRPr>
            </a:lvl1pPr>
          </a:lstStyle>
          <a:p>
            <a:pPr indent="0" algn="r">
              <a:lnSpc>
                <a:spcPct val="100000"/>
              </a:lnSpc>
              <a:buNone/>
            </a:pPr>
            <a:fld id="{C6BE6B06-883E-455D-856C-6B4EC4649253}" type="slidenum">
              <a:rPr lang="fr-FR" sz="1400" b="0" strike="noStrike" spc="-1">
                <a:solidFill>
                  <a:srgbClr val="000000"/>
                </a:solidFill>
                <a:latin typeface="Times New Roman"/>
                <a:ea typeface="Arial Unicode MS"/>
              </a:rPr>
              <a:t>‹N°›</a:t>
            </a:fld>
            <a:endParaRPr lang="fr-FR"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9" name="PlaceHolder 1"/>
          <p:cNvSpPr>
            <a:spLocks noGrp="1"/>
          </p:cNvSpPr>
          <p:nvPr>
            <p:ph type="dt" idx="22"/>
          </p:nvPr>
        </p:nvSpPr>
        <p:spPr>
          <a:xfrm>
            <a:off x="504000" y="6887160"/>
            <a:ext cx="2348280" cy="521280"/>
          </a:xfrm>
          <a:prstGeom prst="rect">
            <a:avLst/>
          </a:prstGeom>
          <a:noFill/>
          <a:ln w="12600">
            <a:noFill/>
          </a:ln>
        </p:spPr>
        <p:txBody>
          <a:bodyPr lIns="0" tIns="0" rIns="0" bIns="0" anchor="t">
            <a:noAutofit/>
          </a:bodyPr>
          <a:lstStyle/>
          <a:p>
            <a:pPr indent="0">
              <a:buNone/>
            </a:pPr>
            <a:endParaRPr lang="fr-FR" sz="2400" b="0" strike="noStrike" spc="-1">
              <a:solidFill>
                <a:srgbClr val="000000"/>
              </a:solidFill>
              <a:latin typeface="Times New Roman"/>
            </a:endParaRPr>
          </a:p>
        </p:txBody>
      </p:sp>
      <p:sp>
        <p:nvSpPr>
          <p:cNvPr id="290" name="PlaceHolder 2"/>
          <p:cNvSpPr>
            <a:spLocks noGrp="1"/>
          </p:cNvSpPr>
          <p:nvPr>
            <p:ph type="ftr" idx="23"/>
          </p:nvPr>
        </p:nvSpPr>
        <p:spPr>
          <a:xfrm>
            <a:off x="3447360" y="6887160"/>
            <a:ext cx="3195000" cy="521280"/>
          </a:xfrm>
          <a:prstGeom prst="rect">
            <a:avLst/>
          </a:prstGeom>
          <a:noFill/>
          <a:ln w="12600">
            <a:noFill/>
          </a:ln>
        </p:spPr>
        <p:txBody>
          <a:bodyPr lIns="0" tIns="0" rIns="0" bIns="0" anchor="t" anchorCtr="1">
            <a:noAutofit/>
          </a:bodyPr>
          <a:lstStyle/>
          <a:p>
            <a:pPr indent="0">
              <a:buNone/>
            </a:pPr>
            <a:endParaRPr lang="fr-FR" sz="2400" b="0" strike="noStrike" spc="-1">
              <a:solidFill>
                <a:srgbClr val="000000"/>
              </a:solidFill>
              <a:latin typeface="Times New Roman"/>
            </a:endParaRPr>
          </a:p>
        </p:txBody>
      </p:sp>
      <p:sp>
        <p:nvSpPr>
          <p:cNvPr id="291" name="PlaceHolder 3"/>
          <p:cNvSpPr>
            <a:spLocks noGrp="1"/>
          </p:cNvSpPr>
          <p:nvPr>
            <p:ph type="sldNum" idx="24"/>
          </p:nvPr>
        </p:nvSpPr>
        <p:spPr>
          <a:xfrm>
            <a:off x="7227360" y="6887160"/>
            <a:ext cx="2348280" cy="521280"/>
          </a:xfrm>
          <a:prstGeom prst="rect">
            <a:avLst/>
          </a:prstGeom>
          <a:noFill/>
          <a:ln w="12600">
            <a:noFill/>
          </a:ln>
        </p:spPr>
        <p:txBody>
          <a:bodyPr lIns="0" tIns="0" rIns="0" bIns="0" anchor="t">
            <a:noAutofit/>
          </a:bodyPr>
          <a:lstStyle>
            <a:lvl1pPr indent="0" algn="r">
              <a:lnSpc>
                <a:spcPct val="100000"/>
              </a:lnSpc>
              <a:buNone/>
              <a:defRPr lang="fr-FR" sz="1400" b="0" strike="noStrike" spc="-1">
                <a:solidFill>
                  <a:srgbClr val="000000"/>
                </a:solidFill>
                <a:latin typeface="Times New Roman"/>
                <a:ea typeface="Arial Unicode MS"/>
              </a:defRPr>
            </a:lvl1pPr>
          </a:lstStyle>
          <a:p>
            <a:pPr indent="0" algn="r">
              <a:lnSpc>
                <a:spcPct val="100000"/>
              </a:lnSpc>
              <a:buNone/>
            </a:pPr>
            <a:fld id="{90D1195B-08F1-4FF4-B5F7-C2735A3A0739}" type="slidenum">
              <a:rPr lang="fr-FR" sz="1400" b="0" strike="noStrike" spc="-1">
                <a:solidFill>
                  <a:srgbClr val="000000"/>
                </a:solidFill>
                <a:latin typeface="Times New Roman"/>
                <a:ea typeface="Arial Unicode MS"/>
              </a:rPr>
              <a:t>‹N°›</a:t>
            </a:fld>
            <a:endParaRPr lang="fr-FR" sz="1400" b="0" strike="noStrike" spc="-1">
              <a:solidFill>
                <a:srgbClr val="000000"/>
              </a:solidFill>
              <a:latin typeface="Times New Roman"/>
            </a:endParaRPr>
          </a:p>
        </p:txBody>
      </p:sp>
      <p:sp>
        <p:nvSpPr>
          <p:cNvPr id="292" name="PlaceHolder 4"/>
          <p:cNvSpPr>
            <a:spLocks noGrp="1"/>
          </p:cNvSpPr>
          <p:nvPr>
            <p:ph type="title"/>
          </p:nvPr>
        </p:nvSpPr>
        <p:spPr>
          <a:xfrm>
            <a:off x="504000" y="301320"/>
            <a:ext cx="9072000" cy="1261800"/>
          </a:xfrm>
          <a:prstGeom prst="rect">
            <a:avLst/>
          </a:prstGeom>
          <a:noFill/>
          <a:ln w="12600">
            <a:noFill/>
          </a:ln>
        </p:spPr>
        <p:txBody>
          <a:bodyPr lIns="0" tIns="0" rIns="0" bIns="0" anchor="ctr">
            <a:noAutofit/>
          </a:bodyPr>
          <a:lstStyle/>
          <a:p>
            <a:pPr indent="0" algn="ctr">
              <a:buNone/>
            </a:pPr>
            <a:r>
              <a:rPr lang="fr-FR" sz="4400" b="0" strike="noStrike" spc="-1">
                <a:solidFill>
                  <a:srgbClr val="000000"/>
                </a:solidFill>
                <a:latin typeface="Arial"/>
              </a:rPr>
              <a:t>Cliquez pour éditer le format du texte-titre</a:t>
            </a:r>
          </a:p>
        </p:txBody>
      </p:sp>
      <p:sp>
        <p:nvSpPr>
          <p:cNvPr id="293" name="PlaceHolder 5"/>
          <p:cNvSpPr>
            <a:spLocks noGrp="1"/>
          </p:cNvSpPr>
          <p:nvPr>
            <p:ph type="body"/>
          </p:nvPr>
        </p:nvSpPr>
        <p:spPr>
          <a:xfrm>
            <a:off x="504000" y="1768680"/>
            <a:ext cx="9072000" cy="4384080"/>
          </a:xfrm>
          <a:prstGeom prst="rect">
            <a:avLst/>
          </a:prstGeom>
          <a:noFill/>
          <a:ln w="1260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3200" b="0" strike="noStrike" spc="-1">
                <a:solidFill>
                  <a:srgbClr val="000000"/>
                </a:solidFill>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solidFill>
                  <a:srgbClr val="000000"/>
                </a:solidFill>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solidFill>
                  <a:srgbClr val="000000"/>
                </a:solidFill>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solidFill>
                  <a:srgbClr val="000000"/>
                </a:solidFill>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solidFill>
                  <a:srgbClr val="000000"/>
                </a:solidFill>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solidFill>
                  <a:srgbClr val="000000"/>
                </a:solidFill>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solidFill>
                  <a:srgbClr val="000000"/>
                </a:solidFill>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0" name="PlaceHolder 1"/>
          <p:cNvSpPr>
            <a:spLocks noGrp="1"/>
          </p:cNvSpPr>
          <p:nvPr>
            <p:ph type="title"/>
          </p:nvPr>
        </p:nvSpPr>
        <p:spPr>
          <a:xfrm>
            <a:off x="693720" y="503280"/>
            <a:ext cx="3251160" cy="1765440"/>
          </a:xfrm>
          <a:prstGeom prst="rect">
            <a:avLst/>
          </a:prstGeom>
          <a:noFill/>
          <a:ln w="12600">
            <a:noFill/>
          </a:ln>
        </p:spPr>
        <p:txBody>
          <a:bodyPr lIns="0" tIns="0" rIns="0" bIns="0" anchor="b" anchorCtr="1">
            <a:noAutofit/>
          </a:bodyPr>
          <a:lstStyle/>
          <a:p>
            <a:pPr indent="0" algn="ctr">
              <a:lnSpc>
                <a:spcPct val="100000"/>
              </a:lnSpc>
              <a:buNone/>
            </a:pPr>
            <a:r>
              <a:rPr lang="fr-FR" sz="3200" b="0" strike="noStrike" spc="-1">
                <a:solidFill>
                  <a:srgbClr val="000000"/>
                </a:solidFill>
                <a:latin typeface="Arial"/>
                <a:ea typeface="Arial Unicode MS"/>
              </a:rPr>
              <a:t>Modifiez le style du titre</a:t>
            </a:r>
            <a:endParaRPr lang="fr-FR" sz="3200" b="0" strike="noStrike" spc="-1">
              <a:solidFill>
                <a:srgbClr val="000000"/>
              </a:solidFill>
              <a:latin typeface="Arial"/>
            </a:endParaRPr>
          </a:p>
        </p:txBody>
      </p:sp>
      <p:sp>
        <p:nvSpPr>
          <p:cNvPr id="331" name="PlaceHolder 2"/>
          <p:cNvSpPr>
            <a:spLocks noGrp="1"/>
          </p:cNvSpPr>
          <p:nvPr>
            <p:ph type="title"/>
          </p:nvPr>
        </p:nvSpPr>
        <p:spPr>
          <a:xfrm>
            <a:off x="4286160" y="1089000"/>
            <a:ext cx="5102280" cy="5372280"/>
          </a:xfrm>
          <a:prstGeom prst="rect">
            <a:avLst/>
          </a:prstGeom>
          <a:noFill/>
          <a:ln w="12600">
            <a:noFill/>
          </a:ln>
        </p:spPr>
        <p:txBody>
          <a:bodyPr lIns="0" tIns="0" rIns="0" bIns="0" anchor="t">
            <a:noAutofit/>
          </a:bodyPr>
          <a:lstStyle/>
          <a:p>
            <a:pPr indent="0" algn="ctr">
              <a:lnSpc>
                <a:spcPct val="100000"/>
              </a:lnSpc>
              <a:spcAft>
                <a:spcPts val="1414"/>
              </a:spcAft>
              <a:buNone/>
            </a:pPr>
            <a:r>
              <a:rPr lang="fr-FR" sz="3200" b="0" strike="noStrike" spc="-1">
                <a:solidFill>
                  <a:srgbClr val="000000"/>
                </a:solidFill>
                <a:latin typeface="Arial"/>
                <a:ea typeface="Arial Unicode MS"/>
              </a:rPr>
              <a:t>Modifier les styles du texte du masque Deuxième niveau Troisième niveau Quatrième niveau Cinquième niveau</a:t>
            </a:r>
            <a:endParaRPr lang="fr-FR" sz="3200" b="0" strike="noStrike" spc="-1">
              <a:solidFill>
                <a:srgbClr val="000000"/>
              </a:solidFill>
              <a:latin typeface="Arial"/>
            </a:endParaRPr>
          </a:p>
        </p:txBody>
      </p:sp>
      <p:sp>
        <p:nvSpPr>
          <p:cNvPr id="332" name="PlaceHolder 3"/>
          <p:cNvSpPr>
            <a:spLocks noGrp="1"/>
          </p:cNvSpPr>
          <p:nvPr>
            <p:ph type="body"/>
          </p:nvPr>
        </p:nvSpPr>
        <p:spPr>
          <a:xfrm>
            <a:off x="693720" y="2268360"/>
            <a:ext cx="3251160" cy="4200480"/>
          </a:xfrm>
          <a:prstGeom prst="rect">
            <a:avLst/>
          </a:prstGeom>
          <a:noFill/>
          <a:ln w="12600">
            <a:noFill/>
          </a:ln>
        </p:spPr>
        <p:txBody>
          <a:bodyPr lIns="0" tIns="0" rIns="0" bIns="0" anchor="t">
            <a:normAutofit/>
          </a:bodyPr>
          <a:lstStyle/>
          <a:p>
            <a:pPr marL="432000" indent="-324000">
              <a:lnSpc>
                <a:spcPct val="100000"/>
              </a:lnSpc>
              <a:spcAft>
                <a:spcPts val="1414"/>
              </a:spcAft>
              <a:buClr>
                <a:srgbClr val="000000"/>
              </a:buClr>
              <a:buSzPct val="45000"/>
              <a:buFont typeface="Wingdings" charset="2"/>
              <a:buChar char=""/>
            </a:pPr>
            <a:r>
              <a:rPr lang="fr-FR" sz="1600" b="0" strike="noStrike" spc="-1">
                <a:solidFill>
                  <a:srgbClr val="000000"/>
                </a:solidFill>
                <a:latin typeface="Arial"/>
                <a:ea typeface="Arial Unicode MS"/>
              </a:rPr>
              <a:t>Modifier les styles du texte du masque Deuxième niveau Troisième niveau Quatrième niveau Cinquième niveau</a:t>
            </a:r>
            <a:endParaRPr lang="fr-FR" sz="1600" b="0" strike="noStrike" spc="-1">
              <a:solidFill>
                <a:srgbClr val="000000"/>
              </a:solidFill>
              <a:latin typeface="Arial"/>
            </a:endParaRPr>
          </a:p>
        </p:txBody>
      </p:sp>
      <p:sp>
        <p:nvSpPr>
          <p:cNvPr id="333" name="PlaceHolder 4"/>
          <p:cNvSpPr>
            <a:spLocks noGrp="1"/>
          </p:cNvSpPr>
          <p:nvPr>
            <p:ph type="dt" idx="25"/>
          </p:nvPr>
        </p:nvSpPr>
        <p:spPr>
          <a:xfrm>
            <a:off x="504000" y="6887160"/>
            <a:ext cx="2348280" cy="521280"/>
          </a:xfrm>
          <a:prstGeom prst="rect">
            <a:avLst/>
          </a:prstGeom>
          <a:noFill/>
          <a:ln w="12600">
            <a:noFill/>
          </a:ln>
        </p:spPr>
        <p:txBody>
          <a:bodyPr lIns="0" tIns="0" rIns="0" bIns="0" anchor="t">
            <a:noAutofit/>
          </a:bodyPr>
          <a:lstStyle/>
          <a:p>
            <a:pPr indent="0">
              <a:buNone/>
            </a:pPr>
            <a:endParaRPr lang="fr-FR" sz="2400" b="0" strike="noStrike" spc="-1">
              <a:solidFill>
                <a:srgbClr val="000000"/>
              </a:solidFill>
              <a:latin typeface="Times New Roman"/>
            </a:endParaRPr>
          </a:p>
        </p:txBody>
      </p:sp>
      <p:sp>
        <p:nvSpPr>
          <p:cNvPr id="334" name="PlaceHolder 5"/>
          <p:cNvSpPr>
            <a:spLocks noGrp="1"/>
          </p:cNvSpPr>
          <p:nvPr>
            <p:ph type="ftr" idx="26"/>
          </p:nvPr>
        </p:nvSpPr>
        <p:spPr>
          <a:xfrm>
            <a:off x="3447360" y="6887160"/>
            <a:ext cx="3195000" cy="521280"/>
          </a:xfrm>
          <a:prstGeom prst="rect">
            <a:avLst/>
          </a:prstGeom>
          <a:noFill/>
          <a:ln w="12600">
            <a:noFill/>
          </a:ln>
        </p:spPr>
        <p:txBody>
          <a:bodyPr lIns="0" tIns="0" rIns="0" bIns="0" anchor="t" anchorCtr="1">
            <a:noAutofit/>
          </a:bodyPr>
          <a:lstStyle/>
          <a:p>
            <a:pPr indent="0">
              <a:buNone/>
            </a:pPr>
            <a:endParaRPr lang="fr-FR" sz="2400" b="0" strike="noStrike" spc="-1">
              <a:solidFill>
                <a:srgbClr val="000000"/>
              </a:solidFill>
              <a:latin typeface="Times New Roman"/>
            </a:endParaRPr>
          </a:p>
        </p:txBody>
      </p:sp>
      <p:sp>
        <p:nvSpPr>
          <p:cNvPr id="335" name="PlaceHolder 6"/>
          <p:cNvSpPr>
            <a:spLocks noGrp="1"/>
          </p:cNvSpPr>
          <p:nvPr>
            <p:ph type="sldNum" idx="27"/>
          </p:nvPr>
        </p:nvSpPr>
        <p:spPr>
          <a:xfrm>
            <a:off x="7227360" y="6887160"/>
            <a:ext cx="2348280" cy="521280"/>
          </a:xfrm>
          <a:prstGeom prst="rect">
            <a:avLst/>
          </a:prstGeom>
          <a:noFill/>
          <a:ln w="12600">
            <a:noFill/>
          </a:ln>
        </p:spPr>
        <p:txBody>
          <a:bodyPr lIns="0" tIns="0" rIns="0" bIns="0" anchor="t">
            <a:noAutofit/>
          </a:bodyPr>
          <a:lstStyle>
            <a:lvl1pPr indent="0" algn="r">
              <a:lnSpc>
                <a:spcPct val="100000"/>
              </a:lnSpc>
              <a:buNone/>
              <a:defRPr lang="fr-FR" sz="1400" b="0" strike="noStrike" spc="-1">
                <a:solidFill>
                  <a:srgbClr val="000000"/>
                </a:solidFill>
                <a:latin typeface="Times New Roman"/>
                <a:ea typeface="Arial Unicode MS"/>
              </a:defRPr>
            </a:lvl1pPr>
          </a:lstStyle>
          <a:p>
            <a:pPr indent="0" algn="r">
              <a:lnSpc>
                <a:spcPct val="100000"/>
              </a:lnSpc>
              <a:buNone/>
            </a:pPr>
            <a:fld id="{E4198274-3DEA-4F72-81C1-010E9D87EE4A}" type="slidenum">
              <a:rPr lang="fr-FR" sz="1400" b="0" strike="noStrike" spc="-1">
                <a:solidFill>
                  <a:srgbClr val="000000"/>
                </a:solidFill>
                <a:latin typeface="Times New Roman"/>
                <a:ea typeface="Arial Unicode MS"/>
              </a:rPr>
              <a:t>‹N°›</a:t>
            </a:fld>
            <a:endParaRPr lang="fr-FR"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5.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8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5.xml"/></Relationships>
</file>

<file path=ppt/slides/_rels/slide18.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16.xml"/><Relationship Id="rId1" Type="http://schemas.openxmlformats.org/officeDocument/2006/relationships/slideLayout" Target="../slideLayouts/slideLayout8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3" Type="http://schemas.openxmlformats.org/officeDocument/2006/relationships/hyperlink" Target="https://www.francetvinfo.fr/monde/inde/classement-des-grandes-puissances-economiques-la-france-perd-encore-une-place_2844317.html" TargetMode="External"/><Relationship Id="rId2" Type="http://schemas.openxmlformats.org/officeDocument/2006/relationships/notesSlide" Target="../notesSlides/notesSlide2.xml"/><Relationship Id="rId1" Type="http://schemas.openxmlformats.org/officeDocument/2006/relationships/slideLayout" Target="../slideLayouts/slideLayout8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5.xml"/></Relationships>
</file>

<file path=ppt/slides/_rels/slide21.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19.xml"/><Relationship Id="rId1" Type="http://schemas.openxmlformats.org/officeDocument/2006/relationships/slideLayout" Target="../slideLayouts/slideLayout8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85.xml"/></Relationships>
</file>

<file path=ppt/slides/_rels/slide25.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23.xml"/><Relationship Id="rId1" Type="http://schemas.openxmlformats.org/officeDocument/2006/relationships/slideLayout" Target="../slideLayouts/slideLayout85.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8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85.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85.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5.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85.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8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5.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85.xml"/></Relationships>
</file>

<file path=ppt/slides/_rels/slide34.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32.xml"/><Relationship Id="rId1" Type="http://schemas.openxmlformats.org/officeDocument/2006/relationships/slideLayout" Target="../slideLayouts/slideLayout85.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5.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5.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85.xml"/></Relationships>
</file>

<file path=ppt/slides/_rels/slide39.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35.xml"/><Relationship Id="rId1" Type="http://schemas.openxmlformats.org/officeDocument/2006/relationships/slideLayout" Target="../slideLayouts/slideLayout85.xm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5.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85.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85.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85.xml"/></Relationships>
</file>

<file path=ppt/slides/_rels/slide43.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38.xml"/><Relationship Id="rId1" Type="http://schemas.openxmlformats.org/officeDocument/2006/relationships/slideLayout" Target="../slideLayouts/slideLayout85.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85.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8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5.xml"/></Relationships>
</file>

<file path=ppt/slides/_rels/slide47.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42.xml"/><Relationship Id="rId1" Type="http://schemas.openxmlformats.org/officeDocument/2006/relationships/slideLayout" Target="../slideLayouts/slideLayout85.xml"/></Relationships>
</file>

<file path=ppt/slides/_rels/slide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3.xml"/><Relationship Id="rId1" Type="http://schemas.openxmlformats.org/officeDocument/2006/relationships/slideLayout" Target="../slideLayouts/slideLayout85.xml"/><Relationship Id="rId4" Type="http://schemas.openxmlformats.org/officeDocument/2006/relationships/image" Target="../media/image24.jpeg"/></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85.xml"/></Relationships>
</file>

<file path=ppt/slides/_rels/slide50.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44.xml"/><Relationship Id="rId1" Type="http://schemas.openxmlformats.org/officeDocument/2006/relationships/slideLayout" Target="../slideLayouts/slideLayout85.xml"/></Relationships>
</file>

<file path=ppt/slides/_rels/slide51.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45.xml"/><Relationship Id="rId1" Type="http://schemas.openxmlformats.org/officeDocument/2006/relationships/slideLayout" Target="../slideLayouts/slideLayout85.xml"/></Relationships>
</file>

<file path=ppt/slides/_rels/slide52.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46.xml"/><Relationship Id="rId1" Type="http://schemas.openxmlformats.org/officeDocument/2006/relationships/slideLayout" Target="../slideLayouts/slideLayout85.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85.xml"/></Relationships>
</file>

<file path=ppt/slides/_rels/slide5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8.xml"/><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Connecteur droit 1"/>
          <p:cNvSpPr/>
          <p:nvPr/>
        </p:nvSpPr>
        <p:spPr>
          <a:xfrm>
            <a:off x="5040000" y="0"/>
            <a:ext cx="360" cy="7560000"/>
          </a:xfrm>
          <a:custGeom>
            <a:avLst/>
            <a:gdLst>
              <a:gd name="textAreaLeft" fmla="*/ 0 w 360"/>
              <a:gd name="textAreaRight" fmla="*/ 720 w 360"/>
              <a:gd name="textAreaTop" fmla="*/ 0 h 7560000"/>
              <a:gd name="textAreaBottom" fmla="*/ 7560360 h 7560000"/>
            </a:gdLst>
            <a:ahLst/>
            <a:cxnLst/>
            <a:rect l="textAreaLeft" t="textAreaTop" r="textAreaRight" b="textAreaBottom"/>
            <a:pathLst>
              <a:path w="21600" h="226810800">
                <a:moveTo>
                  <a:pt x="0" y="0"/>
                </a:moveTo>
                <a:lnTo>
                  <a:pt x="21600" y="226810800"/>
                </a:lnTo>
              </a:path>
            </a:pathLst>
          </a:custGeom>
          <a:noFill/>
          <a:ln w="36000">
            <a:solidFill>
              <a:srgbClr val="808080"/>
            </a:solidFill>
            <a:miter/>
          </a:ln>
        </p:spPr>
        <p:style>
          <a:lnRef idx="0">
            <a:scrgbClr r="0" g="0" b="0"/>
          </a:lnRef>
          <a:fillRef idx="0">
            <a:scrgbClr r="0" g="0" b="0"/>
          </a:fillRef>
          <a:effectRef idx="0">
            <a:scrgbClr r="0" g="0" b="0"/>
          </a:effectRef>
          <a:fontRef idx="minor"/>
        </p:style>
        <p:txBody>
          <a:bodyPr wrap="none" lIns="108000" tIns="63000" rIns="108000" bIns="63000" anchor="ctr" anchorCtr="1">
            <a:noAutofit/>
          </a:bodyPr>
          <a:lstStyle/>
          <a:p>
            <a:endParaRPr lang="fr-FR" sz="1800" b="0" strike="noStrike" spc="-1">
              <a:solidFill>
                <a:srgbClr val="000000"/>
              </a:solidFill>
              <a:latin typeface="Arial"/>
            </a:endParaRPr>
          </a:p>
        </p:txBody>
      </p:sp>
      <p:sp>
        <p:nvSpPr>
          <p:cNvPr id="503" name="Rectangle 2"/>
          <p:cNvSpPr/>
          <p:nvPr/>
        </p:nvSpPr>
        <p:spPr>
          <a:xfrm>
            <a:off x="186480" y="209880"/>
            <a:ext cx="4666680" cy="7140240"/>
          </a:xfrm>
          <a:custGeom>
            <a:avLst/>
            <a:gdLst/>
            <a:ahLst/>
            <a:cxnLst/>
            <a:rect l="l" t="t" r="r" b="b"/>
            <a:pathLst>
              <a:path w="21600" h="21600">
                <a:moveTo>
                  <a:pt x="0" y="0"/>
                </a:moveTo>
                <a:lnTo>
                  <a:pt x="21600" y="0"/>
                </a:lnTo>
                <a:lnTo>
                  <a:pt x="21600" y="21600"/>
                </a:lnTo>
                <a:lnTo>
                  <a:pt x="0" y="21600"/>
                </a:lnTo>
                <a:close/>
              </a:path>
            </a:pathLst>
          </a:custGeom>
          <a:noFill/>
          <a:ln w="0">
            <a:solidFill>
              <a:srgbClr val="808080"/>
            </a:solidFill>
          </a:ln>
        </p:spPr>
        <p:style>
          <a:lnRef idx="0">
            <a:scrgbClr r="0" g="0" b="0"/>
          </a:lnRef>
          <a:fillRef idx="0">
            <a:scrgbClr r="0" g="0" b="0"/>
          </a:fillRef>
          <a:effectRef idx="0">
            <a:scrgbClr r="0" g="0" b="0"/>
          </a:effectRef>
          <a:fontRef idx="minor"/>
        </p:style>
        <p:txBody>
          <a:bodyPr wrap="none" lIns="90000" tIns="45000" rIns="90000" bIns="45000" anchor="ctr" anchorCtr="1">
            <a:noAutofit/>
          </a:bodyPr>
          <a:lstStyle/>
          <a:p>
            <a:endParaRPr lang="fr-FR" sz="1800" b="0" strike="noStrike" spc="-1">
              <a:solidFill>
                <a:srgbClr val="000000"/>
              </a:solidFill>
              <a:latin typeface="Arial"/>
            </a:endParaRPr>
          </a:p>
        </p:txBody>
      </p:sp>
      <p:sp>
        <p:nvSpPr>
          <p:cNvPr id="504" name="ZoneTexte 3"/>
          <p:cNvSpPr txBox="1"/>
          <p:nvPr/>
        </p:nvSpPr>
        <p:spPr>
          <a:xfrm>
            <a:off x="491040" y="335880"/>
            <a:ext cx="4418280" cy="1025640"/>
          </a:xfrm>
          <a:prstGeom prst="rect">
            <a:avLst/>
          </a:prstGeom>
          <a:noFill/>
          <a:ln w="0">
            <a:noFill/>
          </a:ln>
        </p:spPr>
        <p:txBody>
          <a:bodyPr lIns="90000" tIns="45000" rIns="90000" bIns="45000" anchor="t" anchorCtr="1">
            <a:noAutofit/>
          </a:bodyPr>
          <a:lstStyle/>
          <a:p>
            <a:pPr algn="ctr">
              <a:lnSpc>
                <a:spcPct val="100000"/>
              </a:lnSpc>
            </a:pPr>
            <a:r>
              <a:rPr lang="fr-FR" sz="2000" b="1" strike="noStrike" spc="-1">
                <a:solidFill>
                  <a:srgbClr val="000000"/>
                </a:solidFill>
                <a:latin typeface="Verdana"/>
                <a:ea typeface="Verdana"/>
              </a:rPr>
              <a:t>PAGE DE GAUCHE DU CAHIER</a:t>
            </a:r>
            <a:endParaRPr lang="fr-FR" sz="2000" b="0" strike="noStrike" spc="-1">
              <a:solidFill>
                <a:srgbClr val="000000"/>
              </a:solidFill>
              <a:latin typeface="Arial"/>
            </a:endParaRPr>
          </a:p>
          <a:p>
            <a:pPr algn="ctr">
              <a:lnSpc>
                <a:spcPct val="100000"/>
              </a:lnSpc>
            </a:pPr>
            <a:endParaRPr lang="fr-FR" sz="2000" b="0" strike="noStrike" spc="-1">
              <a:solidFill>
                <a:srgbClr val="000000"/>
              </a:solidFill>
              <a:latin typeface="Arial"/>
            </a:endParaRPr>
          </a:p>
          <a:p>
            <a:pPr algn="ctr">
              <a:lnSpc>
                <a:spcPct val="100000"/>
              </a:lnSpc>
            </a:pPr>
            <a:r>
              <a:rPr lang="fr-FR" sz="2000" b="0" strike="noStrike" spc="-1">
                <a:solidFill>
                  <a:srgbClr val="000000"/>
                </a:solidFill>
                <a:latin typeface="Verdana"/>
                <a:ea typeface="Verdana"/>
              </a:rPr>
              <a:t>COLLER FICHE OBJECTIFS</a:t>
            </a:r>
            <a:endParaRPr lang="fr-FR" sz="2000" b="0" strike="noStrike" spc="-1">
              <a:solidFill>
                <a:srgbClr val="000000"/>
              </a:solidFill>
              <a:latin typeface="Arial"/>
            </a:endParaRPr>
          </a:p>
        </p:txBody>
      </p:sp>
      <p:sp>
        <p:nvSpPr>
          <p:cNvPr id="505" name="PlaceHolder 1"/>
          <p:cNvSpPr>
            <a:spLocks noGrp="1"/>
          </p:cNvSpPr>
          <p:nvPr>
            <p:ph type="title"/>
          </p:nvPr>
        </p:nvSpPr>
        <p:spPr>
          <a:xfrm>
            <a:off x="5394600" y="263520"/>
            <a:ext cx="4349160" cy="2381040"/>
          </a:xfrm>
          <a:prstGeom prst="rect">
            <a:avLst/>
          </a:prstGeom>
          <a:noFill/>
          <a:ln w="72000">
            <a:solidFill>
              <a:srgbClr val="FF0000"/>
            </a:solidFill>
            <a:miter/>
          </a:ln>
        </p:spPr>
        <p:txBody>
          <a:bodyPr lIns="36000" tIns="36000" rIns="36000" bIns="36000" anchor="ctr" anchorCtr="1">
            <a:noAutofit/>
          </a:bodyPr>
          <a:lstStyle/>
          <a:p>
            <a:pPr indent="0" algn="ctr">
              <a:lnSpc>
                <a:spcPct val="100000"/>
              </a:lnSpc>
              <a:buNone/>
            </a:pPr>
            <a:r>
              <a:rPr lang="fr-FR" sz="2500" b="1" strike="noStrike" spc="-1">
                <a:solidFill>
                  <a:srgbClr val="FF3333"/>
                </a:solidFill>
                <a:latin typeface="Verdana"/>
                <a:ea typeface="Verdana"/>
              </a:rPr>
              <a:t>CHAPITRE GÉOGRAPHIE 3</a:t>
            </a:r>
            <a:br>
              <a:rPr sz="2500"/>
            </a:br>
            <a:br>
              <a:rPr sz="2500"/>
            </a:br>
            <a:r>
              <a:rPr lang="fr-FR" sz="2500" b="1" strike="noStrike" spc="-1">
                <a:solidFill>
                  <a:srgbClr val="FF3333"/>
                </a:solidFill>
                <a:latin typeface="Verdana"/>
                <a:ea typeface="Verdana"/>
              </a:rPr>
              <a:t>LES ESPACES PRODUCTIFS EN FRANCE</a:t>
            </a:r>
            <a:endParaRPr lang="fr-FR" sz="2500" b="0" strike="noStrike" spc="-1">
              <a:solidFill>
                <a:srgbClr val="000000"/>
              </a:solidFill>
              <a:latin typeface="Arial"/>
            </a:endParaRPr>
          </a:p>
        </p:txBody>
      </p:sp>
      <p:sp>
        <p:nvSpPr>
          <p:cNvPr id="506" name="Forme libre 5"/>
          <p:cNvSpPr/>
          <p:nvPr/>
        </p:nvSpPr>
        <p:spPr>
          <a:xfrm>
            <a:off x="222480" y="252000"/>
            <a:ext cx="360000" cy="360000"/>
          </a:xfrm>
          <a:custGeom>
            <a:avLst/>
            <a:gdLst>
              <a:gd name="textAreaLeft" fmla="*/ 52560 w 360000"/>
              <a:gd name="textAreaRight" fmla="*/ 307440 w 360000"/>
              <a:gd name="textAreaTop" fmla="*/ 52560 h 360000"/>
              <a:gd name="textAreaBottom" fmla="*/ 307440 h 360000"/>
            </a:gdLst>
            <a:ahLst/>
            <a:cxnLst/>
            <a:rect l="textAreaLeft" t="textAreaTop" r="textAreaRight" b="textAreaBottom"/>
            <a:pathLst>
              <a:path w="21600" h="21600">
                <a:moveTo>
                  <a:pt x="10800" y="0"/>
                </a:moveTo>
                <a:lnTo>
                  <a:pt x="10800" y="0"/>
                </a:lnTo>
                <a:arcTo wR="10800" hR="10800" stAng="-5400000" swAng="-21550000"/>
                <a:lnTo>
                  <a:pt x="10957" y="1"/>
                </a:lnTo>
                <a:arcTo wR="0" hR="0" stAng="0" swAng="0"/>
                <a:close/>
              </a:path>
            </a:pathLst>
          </a:custGeom>
          <a:solidFill>
            <a:srgbClr val="0000FF"/>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endParaRPr lang="fr-FR" sz="1800" b="0" strike="noStrike" spc="-1">
              <a:solidFill>
                <a:srgbClr val="FFFFFF"/>
              </a:solidFill>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7" name="Groupe 1"/>
          <p:cNvGrpSpPr/>
          <p:nvPr/>
        </p:nvGrpSpPr>
        <p:grpSpPr>
          <a:xfrm>
            <a:off x="216000" y="144000"/>
            <a:ext cx="9648000" cy="5544000"/>
            <a:chOff x="216000" y="144000"/>
            <a:chExt cx="9648000" cy="5544000"/>
          </a:xfrm>
        </p:grpSpPr>
        <p:sp>
          <p:nvSpPr>
            <p:cNvPr id="538" name="Rectangle 2"/>
            <p:cNvSpPr/>
            <p:nvPr/>
          </p:nvSpPr>
          <p:spPr>
            <a:xfrm>
              <a:off x="216000" y="144000"/>
              <a:ext cx="648000" cy="5544000"/>
            </a:xfrm>
            <a:custGeom>
              <a:avLst/>
              <a:gdLst/>
              <a:ahLst/>
              <a:cxnLst/>
              <a:rect l="l" t="t" r="r" b="b"/>
              <a:pathLst>
                <a:path w="21600" h="21600">
                  <a:moveTo>
                    <a:pt x="0" y="0"/>
                  </a:moveTo>
                  <a:lnTo>
                    <a:pt x="21600" y="0"/>
                  </a:lnTo>
                  <a:lnTo>
                    <a:pt x="21600" y="21600"/>
                  </a:lnTo>
                  <a:lnTo>
                    <a:pt x="0" y="21600"/>
                  </a:lnTo>
                  <a:close/>
                </a:path>
              </a:pathLst>
            </a:cu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endParaRPr lang="fr-FR" sz="1800" b="0" strike="noStrike" spc="-1">
                <a:solidFill>
                  <a:srgbClr val="000000"/>
                </a:solidFill>
                <a:latin typeface="Arial"/>
              </a:endParaRPr>
            </a:p>
          </p:txBody>
        </p:sp>
        <p:sp>
          <p:nvSpPr>
            <p:cNvPr id="539" name="Rectangle 3"/>
            <p:cNvSpPr/>
            <p:nvPr/>
          </p:nvSpPr>
          <p:spPr>
            <a:xfrm>
              <a:off x="864000" y="144000"/>
              <a:ext cx="9000000" cy="5544000"/>
            </a:xfrm>
            <a:custGeom>
              <a:avLst/>
              <a:gdLst/>
              <a:ahLst/>
              <a:cxnLst/>
              <a:rect l="l" t="t" r="r" b="b"/>
              <a:pathLst>
                <a:path w="21600" h="21600">
                  <a:moveTo>
                    <a:pt x="0" y="0"/>
                  </a:moveTo>
                  <a:lnTo>
                    <a:pt x="21600" y="0"/>
                  </a:lnTo>
                  <a:lnTo>
                    <a:pt x="21600" y="21600"/>
                  </a:lnTo>
                  <a:lnTo>
                    <a:pt x="0" y="21600"/>
                  </a:lnTo>
                  <a:close/>
                </a:path>
              </a:pathLst>
            </a:cu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endParaRPr lang="fr-FR" sz="1800" b="0" strike="noStrike" spc="-1">
                <a:solidFill>
                  <a:srgbClr val="000000"/>
                </a:solidFill>
                <a:latin typeface="Arial"/>
              </a:endParaRPr>
            </a:p>
          </p:txBody>
        </p:sp>
      </p:grpSp>
      <p:sp>
        <p:nvSpPr>
          <p:cNvPr id="540" name="ZoneTexte 5"/>
          <p:cNvSpPr txBox="1"/>
          <p:nvPr/>
        </p:nvSpPr>
        <p:spPr>
          <a:xfrm>
            <a:off x="216000" y="5976000"/>
            <a:ext cx="2775600" cy="52704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00"/>
                </a:solidFill>
                <a:latin typeface="Verdana"/>
                <a:ea typeface="Verdana"/>
              </a:rPr>
              <a:t>Problématique</a:t>
            </a:r>
            <a:endParaRPr lang="fr-FR" sz="2800" b="0" strike="noStrike" spc="-1">
              <a:solidFill>
                <a:srgbClr val="000000"/>
              </a:solidFill>
              <a:latin typeface="Arial"/>
            </a:endParaRPr>
          </a:p>
        </p:txBody>
      </p:sp>
      <p:sp>
        <p:nvSpPr>
          <p:cNvPr id="541" name="ZoneTexte 6"/>
          <p:cNvSpPr txBox="1"/>
          <p:nvPr/>
        </p:nvSpPr>
        <p:spPr>
          <a:xfrm>
            <a:off x="864000" y="144000"/>
            <a:ext cx="9000000" cy="1384200"/>
          </a:xfrm>
          <a:prstGeom prst="rect">
            <a:avLst/>
          </a:prstGeom>
          <a:noFill/>
          <a:ln w="0">
            <a:noFill/>
          </a:ln>
        </p:spPr>
        <p:txBody>
          <a:bodyPr lIns="90000" tIns="45000" rIns="90000" bIns="45000" anchor="t">
            <a:noAutofit/>
          </a:bodyPr>
          <a:lstStyle/>
          <a:p>
            <a:pPr>
              <a:lnSpc>
                <a:spcPct val="150000"/>
              </a:lnSpc>
              <a:tabLst>
                <a:tab pos="6410160" algn="l"/>
              </a:tabLst>
            </a:pPr>
            <a:r>
              <a:rPr lang="fr-FR" sz="2800" b="0" strike="noStrike" spc="-1">
                <a:solidFill>
                  <a:srgbClr val="000000"/>
                </a:solidFill>
                <a:latin typeface="Verdana"/>
                <a:ea typeface="Verdana"/>
              </a:rPr>
              <a:t>Comment cette entreprise s'est-elle </a:t>
            </a:r>
            <a:r>
              <a:rPr lang="fr-FR" sz="2800" b="0" strike="noStrike" spc="-1">
                <a:solidFill>
                  <a:srgbClr val="FF0000"/>
                </a:solidFill>
                <a:latin typeface="Verdana"/>
                <a:ea typeface="Verdana"/>
              </a:rPr>
              <a:t>adaptée</a:t>
            </a:r>
            <a:r>
              <a:rPr lang="fr-FR" sz="2800" b="0" strike="noStrike" spc="-1">
                <a:solidFill>
                  <a:srgbClr val="000000"/>
                </a:solidFill>
                <a:latin typeface="Verdana"/>
                <a:ea typeface="Verdana"/>
              </a:rPr>
              <a:t> à la mondialisation et est-elle </a:t>
            </a:r>
            <a:r>
              <a:rPr lang="fr-FR" sz="2800" b="0" strike="noStrike" spc="-1">
                <a:solidFill>
                  <a:srgbClr val="FF0000"/>
                </a:solidFill>
                <a:latin typeface="Verdana"/>
                <a:ea typeface="Verdana"/>
              </a:rPr>
              <a:t>connectée</a:t>
            </a:r>
            <a:r>
              <a:rPr lang="fr-FR" sz="2800" b="0" strike="noStrike" spc="-1">
                <a:solidFill>
                  <a:srgbClr val="000000"/>
                </a:solidFill>
                <a:latin typeface="Verdana"/>
                <a:ea typeface="Verdana"/>
              </a:rPr>
              <a:t> au monde ?</a:t>
            </a:r>
            <a:endParaRPr lang="fr-FR" sz="2800" b="0" strike="noStrike" spc="-1">
              <a:solidFill>
                <a:srgbClr val="000000"/>
              </a:solidFill>
              <a:latin typeface="Arial"/>
            </a:endParaRPr>
          </a:p>
        </p:txBody>
      </p:sp>
      <p:sp>
        <p:nvSpPr>
          <p:cNvPr id="542" name="ZoneTexte 9"/>
          <p:cNvSpPr txBox="1"/>
          <p:nvPr/>
        </p:nvSpPr>
        <p:spPr>
          <a:xfrm rot="16200000">
            <a:off x="-662400" y="2652480"/>
            <a:ext cx="2396160" cy="527040"/>
          </a:xfrm>
          <a:prstGeom prst="rect">
            <a:avLst/>
          </a:prstGeom>
          <a:noFill/>
          <a:ln w="0">
            <a:noFill/>
          </a:ln>
        </p:spPr>
        <p:txBody>
          <a:bodyPr lIns="90000" tIns="45000" rIns="90000" bIns="45000" anchor="t" anchorCtr="1">
            <a:noAutofit/>
          </a:bodyPr>
          <a:lstStyle/>
          <a:p>
            <a:pPr algn="ctr">
              <a:lnSpc>
                <a:spcPct val="100000"/>
              </a:lnSpc>
            </a:pPr>
            <a:r>
              <a:rPr lang="fr-FR" sz="2800" b="0" strike="noStrike" spc="-1">
                <a:solidFill>
                  <a:srgbClr val="000000"/>
                </a:solidFill>
                <a:latin typeface="Verdana"/>
                <a:ea typeface="Verdana"/>
              </a:rPr>
              <a:t>Introduction</a:t>
            </a:r>
            <a:endParaRPr lang="fr-FR" sz="2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41"/>
                                        </p:tgtEl>
                                        <p:attrNameLst>
                                          <p:attrName>style.visibility</p:attrName>
                                        </p:attrNameLst>
                                      </p:cBhvr>
                                      <p:to>
                                        <p:strVal val="visible"/>
                                      </p:to>
                                    </p:set>
                                    <p:animEffect transition="in" filter="checkerboard(across)">
                                      <p:cBhvr additive="repl">
                                        <p:cTn id="7" dur="500"/>
                                        <p:tgtEl>
                                          <p:spTgt spid="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ZoneTexte 2"/>
          <p:cNvSpPr txBox="1"/>
          <p:nvPr/>
        </p:nvSpPr>
        <p:spPr>
          <a:xfrm>
            <a:off x="234720" y="420120"/>
            <a:ext cx="9610920" cy="6719760"/>
          </a:xfrm>
          <a:prstGeom prst="rect">
            <a:avLst/>
          </a:prstGeom>
          <a:noFill/>
          <a:ln w="12600">
            <a:solidFill>
              <a:srgbClr val="000000"/>
            </a:solidFill>
            <a:miter/>
          </a:ln>
        </p:spPr>
        <p:txBody>
          <a:bodyPr anchor="t">
            <a:noAutofit/>
          </a:bodyPr>
          <a:lstStyle/>
          <a:p>
            <a:pPr>
              <a:lnSpc>
                <a:spcPct val="100000"/>
              </a:lnSpc>
              <a:spcBef>
                <a:spcPts val="374"/>
              </a:spcBef>
              <a:spcAft>
                <a:spcPts val="374"/>
              </a:spcAft>
            </a:pPr>
            <a:r>
              <a:rPr lang="fr-FR" sz="1800" b="0" strike="noStrike" spc="-1">
                <a:solidFill>
                  <a:srgbClr val="000000"/>
                </a:solidFill>
                <a:latin typeface="Arial"/>
              </a:rPr>
              <a:t>« Fleuron industriel français, Michelin fait aujourd’hui figure d’exception parmi les entreprises du CAC 40 en ayant maintenu son siège social dans son berceau provincial. Cette fidélité contraste avec la tendance à la centralisation parisienne et témoigne d’un ancrage qui dépasse les seules logiques économiques. Si les plans sociaux et la délocalisation progressive des fonctions productives ont réduit les effectifs clermontois de près de 30 000 salariés dans les années 1980 à un peu plus de 9 000 aujourd’hui, la ville reste le cœur stratégique de l’espace productif mondial de Michelin Avec son centre de recherche (spécialisé dans le haut de gamme) et de développement à Ladoux (3300 employés, notamment des cadres).. [...]</a:t>
            </a:r>
          </a:p>
          <a:p>
            <a:pPr>
              <a:lnSpc>
                <a:spcPct val="100000"/>
              </a:lnSpc>
            </a:pPr>
            <a:endParaRPr lang="fr-FR" sz="1800" b="0" strike="noStrike" spc="-1">
              <a:solidFill>
                <a:srgbClr val="000000"/>
              </a:solidFill>
              <a:latin typeface="Arial"/>
            </a:endParaRPr>
          </a:p>
          <a:p>
            <a:pPr>
              <a:lnSpc>
                <a:spcPct val="100000"/>
              </a:lnSpc>
              <a:spcBef>
                <a:spcPts val="374"/>
              </a:spcBef>
              <a:spcAft>
                <a:spcPts val="374"/>
              </a:spcAft>
            </a:pPr>
            <a:r>
              <a:rPr lang="fr-FR" sz="1800" b="0" strike="noStrike" spc="-1">
                <a:solidFill>
                  <a:srgbClr val="000000"/>
                </a:solidFill>
                <a:latin typeface="Arial"/>
              </a:rPr>
              <a:t>Comme le rappelle Corine Védrine : </a:t>
            </a:r>
            <a:r>
              <a:rPr lang="fr-FR" sz="1800" b="0" i="1" strike="noStrike" spc="-1">
                <a:solidFill>
                  <a:srgbClr val="000000"/>
                </a:solidFill>
                <a:latin typeface="Arial"/>
              </a:rPr>
              <a:t>"Clermont-Ferrand c'est Michelin, Michelin c'est Clermont-Ferrand. </a:t>
            </a:r>
            <a:r>
              <a:rPr lang="fr-FR" sz="1800" b="0" strike="noStrike" spc="-1">
                <a:solidFill>
                  <a:srgbClr val="000000"/>
                </a:solidFill>
                <a:latin typeface="Arial"/>
              </a:rPr>
              <a:t>[...] Thomas Zanetti développe l'idée d'un "territoire Michelin" à Clermont-Ferrand : </a:t>
            </a:r>
            <a:r>
              <a:rPr lang="fr-FR" sz="1800" b="0" i="1" strike="noStrike" spc="-1">
                <a:solidFill>
                  <a:srgbClr val="000000"/>
                </a:solidFill>
                <a:latin typeface="Arial"/>
              </a:rPr>
              <a:t>"parler de territoire de Michelin, cela permet de montrer l'emprise extrêmement large qu'a Michelin sur la ville. Cela permet de comprendre pourquoi une multinationale est restée dans une ville moyenne comme Clermont, ce qui est une exception - elle y a maintenu son siège social mondial. Il y a un territoire Michelin qui articule des dimensions spatiales, sociales, économiques, politiques, symboliques. </a:t>
            </a:r>
            <a:r>
              <a:rPr lang="fr-FR" sz="1800" b="0" strike="noStrike" spc="-1">
                <a:solidFill>
                  <a:srgbClr val="000000"/>
                </a:solidFill>
                <a:latin typeface="Arial"/>
              </a:rPr>
              <a:t>[…]</a:t>
            </a:r>
            <a:r>
              <a:rPr lang="fr-FR" sz="1800" b="0" i="1" strike="noStrike" spc="-1">
                <a:solidFill>
                  <a:srgbClr val="000000"/>
                </a:solidFill>
                <a:latin typeface="Arial"/>
              </a:rPr>
              <a:t> L'entreprise, elle a réduit son activité, le nombre d'emplois à Clermont, mais en même temps, elle a renforcé son influence sur les politiques publiques. Donc, elle a profité à la fois des avantages liés à la mobilité d'une multinationale qui permet de délocaliser dans les pays à bas coût, par exemple, à ceux associés à l'ancrage territorial"</a:t>
            </a:r>
            <a:r>
              <a:rPr lang="fr-FR" sz="1800" b="0" strike="noStrike" spc="-1">
                <a:solidFill>
                  <a:srgbClr val="000000"/>
                </a:solidFill>
                <a:latin typeface="Arial"/>
              </a:rPr>
              <a:t>. »</a:t>
            </a:r>
          </a:p>
          <a:p>
            <a:pPr algn="r">
              <a:lnSpc>
                <a:spcPct val="100000"/>
              </a:lnSpc>
              <a:spcBef>
                <a:spcPts val="374"/>
              </a:spcBef>
              <a:spcAft>
                <a:spcPts val="374"/>
              </a:spcAft>
            </a:pPr>
            <a:r>
              <a:rPr lang="fr-FR" sz="1800" b="1" strike="noStrike" spc="-1">
                <a:solidFill>
                  <a:srgbClr val="000000"/>
                </a:solidFill>
                <a:latin typeface="Arial"/>
              </a:rPr>
              <a:t>Source</a:t>
            </a:r>
            <a:r>
              <a:rPr lang="fr-FR" sz="1800" b="0" strike="noStrike" spc="-1">
                <a:solidFill>
                  <a:srgbClr val="000000"/>
                </a:solidFill>
                <a:latin typeface="Arial"/>
              </a:rPr>
              <a:t> : </a:t>
            </a:r>
            <a:r>
              <a:rPr lang="fr-FR" sz="1800" b="0" i="1" strike="noStrike" spc="-1">
                <a:solidFill>
                  <a:srgbClr val="000000"/>
                </a:solidFill>
                <a:latin typeface="Arial"/>
              </a:rPr>
              <a:t>Franceculture, Podcasts, Entendez-vous l’éco</a:t>
            </a:r>
            <a:r>
              <a:rPr lang="fr-FR" sz="1800" b="0" strike="noStrike" spc="-1">
                <a:solidFill>
                  <a:srgbClr val="000000"/>
                </a:solidFill>
                <a:latin typeface="Arial"/>
              </a:rPr>
              <a:t>, </a:t>
            </a:r>
          </a:p>
          <a:p>
            <a:pPr algn="r">
              <a:lnSpc>
                <a:spcPct val="100000"/>
              </a:lnSpc>
            </a:pPr>
            <a:r>
              <a:rPr lang="fr-FR" sz="1800" b="0" strike="noStrike" spc="-1">
                <a:solidFill>
                  <a:srgbClr val="000000"/>
                </a:solidFill>
                <a:latin typeface="Arial"/>
              </a:rPr>
              <a:t>« A Clermont-Ferrand, Michelin gonfle la croissance industrielle », 3 décembre 2024.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4" name="Groupe 1"/>
          <p:cNvGrpSpPr/>
          <p:nvPr/>
        </p:nvGrpSpPr>
        <p:grpSpPr>
          <a:xfrm>
            <a:off x="216000" y="144000"/>
            <a:ext cx="9648000" cy="5544000"/>
            <a:chOff x="216000" y="144000"/>
            <a:chExt cx="9648000" cy="5544000"/>
          </a:xfrm>
        </p:grpSpPr>
        <p:sp>
          <p:nvSpPr>
            <p:cNvPr id="545" name="Rectangle 2"/>
            <p:cNvSpPr/>
            <p:nvPr/>
          </p:nvSpPr>
          <p:spPr>
            <a:xfrm>
              <a:off x="216000" y="144000"/>
              <a:ext cx="648000" cy="5544000"/>
            </a:xfrm>
            <a:custGeom>
              <a:avLst/>
              <a:gdLst/>
              <a:ahLst/>
              <a:cxnLst/>
              <a:rect l="l" t="t" r="r" b="b"/>
              <a:pathLst>
                <a:path w="21600" h="21600">
                  <a:moveTo>
                    <a:pt x="0" y="0"/>
                  </a:moveTo>
                  <a:lnTo>
                    <a:pt x="21600" y="0"/>
                  </a:lnTo>
                  <a:lnTo>
                    <a:pt x="21600" y="21600"/>
                  </a:lnTo>
                  <a:lnTo>
                    <a:pt x="0" y="21600"/>
                  </a:lnTo>
                  <a:close/>
                </a:path>
              </a:pathLst>
            </a:cu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endParaRPr lang="fr-FR" sz="1800" b="0" strike="noStrike" spc="-1">
                <a:solidFill>
                  <a:srgbClr val="000000"/>
                </a:solidFill>
                <a:latin typeface="Arial"/>
              </a:endParaRPr>
            </a:p>
          </p:txBody>
        </p:sp>
        <p:sp>
          <p:nvSpPr>
            <p:cNvPr id="546" name="Rectangle 3"/>
            <p:cNvSpPr/>
            <p:nvPr/>
          </p:nvSpPr>
          <p:spPr>
            <a:xfrm>
              <a:off x="864000" y="144000"/>
              <a:ext cx="9000000" cy="5544000"/>
            </a:xfrm>
            <a:custGeom>
              <a:avLst/>
              <a:gdLst/>
              <a:ahLst/>
              <a:cxnLst/>
              <a:rect l="l" t="t" r="r" b="b"/>
              <a:pathLst>
                <a:path w="21600" h="21600">
                  <a:moveTo>
                    <a:pt x="0" y="0"/>
                  </a:moveTo>
                  <a:lnTo>
                    <a:pt x="21600" y="0"/>
                  </a:lnTo>
                  <a:lnTo>
                    <a:pt x="21600" y="21600"/>
                  </a:lnTo>
                  <a:lnTo>
                    <a:pt x="0" y="21600"/>
                  </a:lnTo>
                  <a:close/>
                </a:path>
              </a:pathLst>
            </a:cu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endParaRPr lang="fr-FR" sz="1800" b="0" strike="noStrike" spc="-1">
                <a:solidFill>
                  <a:srgbClr val="000000"/>
                </a:solidFill>
                <a:latin typeface="Arial"/>
              </a:endParaRPr>
            </a:p>
          </p:txBody>
        </p:sp>
      </p:grpSp>
      <p:sp>
        <p:nvSpPr>
          <p:cNvPr id="547" name="ZoneTexte 4"/>
          <p:cNvSpPr txBox="1"/>
          <p:nvPr/>
        </p:nvSpPr>
        <p:spPr>
          <a:xfrm rot="16200000">
            <a:off x="-1991160" y="2653200"/>
            <a:ext cx="5158080" cy="52704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00"/>
                </a:solidFill>
                <a:latin typeface="Verdana"/>
                <a:ea typeface="Verdana"/>
              </a:rPr>
              <a:t>Une entreprise qui s'adapte</a:t>
            </a:r>
            <a:endParaRPr lang="fr-FR" sz="2800" b="0" strike="noStrike" spc="-1">
              <a:solidFill>
                <a:srgbClr val="000000"/>
              </a:solidFill>
              <a:latin typeface="Arial"/>
            </a:endParaRPr>
          </a:p>
        </p:txBody>
      </p:sp>
      <p:sp>
        <p:nvSpPr>
          <p:cNvPr id="548" name="ZoneTexte 5"/>
          <p:cNvSpPr txBox="1"/>
          <p:nvPr/>
        </p:nvSpPr>
        <p:spPr>
          <a:xfrm>
            <a:off x="216000" y="5881680"/>
            <a:ext cx="9576000" cy="96372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00"/>
                </a:solidFill>
                <a:latin typeface="Verdana"/>
                <a:ea typeface="Verdana"/>
              </a:rPr>
              <a:t>- Comment ont évolué les effectifs totaux des usines Michelin à Clermont-Ferrand ?</a:t>
            </a:r>
            <a:endParaRPr lang="fr-FR" sz="2800" b="0" strike="noStrike" spc="-1">
              <a:solidFill>
                <a:srgbClr val="000000"/>
              </a:solidFill>
              <a:latin typeface="Arial"/>
            </a:endParaRPr>
          </a:p>
        </p:txBody>
      </p:sp>
      <p:sp>
        <p:nvSpPr>
          <p:cNvPr id="549" name="ZoneTexte 6"/>
          <p:cNvSpPr txBox="1"/>
          <p:nvPr/>
        </p:nvSpPr>
        <p:spPr>
          <a:xfrm>
            <a:off x="900000" y="144000"/>
            <a:ext cx="8964000" cy="2678040"/>
          </a:xfrm>
          <a:prstGeom prst="rect">
            <a:avLst/>
          </a:prstGeom>
          <a:noFill/>
          <a:ln w="0">
            <a:noFill/>
          </a:ln>
        </p:spPr>
        <p:txBody>
          <a:bodyPr lIns="90000" tIns="45000" rIns="90000" bIns="45000" anchor="t">
            <a:noAutofit/>
          </a:bodyPr>
          <a:lstStyle/>
          <a:p>
            <a:pPr>
              <a:lnSpc>
                <a:spcPct val="150000"/>
              </a:lnSpc>
            </a:pPr>
            <a:r>
              <a:rPr lang="fr-FR" sz="2800" b="0" strike="noStrike" spc="-1">
                <a:solidFill>
                  <a:srgbClr val="FF3333"/>
                </a:solidFill>
                <a:latin typeface="Verdana"/>
                <a:ea typeface="Verdana"/>
              </a:rPr>
              <a:t>Tout d’abord, </a:t>
            </a:r>
            <a:r>
              <a:rPr lang="fr-FR" sz="2800" b="0" strike="noStrike" spc="-1">
                <a:solidFill>
                  <a:srgbClr val="000000"/>
                </a:solidFill>
                <a:latin typeface="Verdana"/>
                <a:ea typeface="Verdana"/>
              </a:rPr>
              <a:t>les effectifs des usines Michelin de Clermont-Ferrand ont fortement </a:t>
            </a:r>
            <a:r>
              <a:rPr lang="fr-FR" sz="2800" b="0" strike="noStrike" spc="-1">
                <a:solidFill>
                  <a:srgbClr val="0432FF"/>
                </a:solidFill>
                <a:latin typeface="Verdana"/>
                <a:ea typeface="Verdana"/>
              </a:rPr>
              <a:t>diminué</a:t>
            </a:r>
            <a:r>
              <a:rPr lang="fr-FR" sz="2800" b="0" strike="noStrike" spc="-1">
                <a:solidFill>
                  <a:srgbClr val="000000"/>
                </a:solidFill>
                <a:latin typeface="Verdana"/>
                <a:ea typeface="Verdana"/>
              </a:rPr>
              <a:t> passant de </a:t>
            </a:r>
            <a:r>
              <a:rPr lang="fr-FR" sz="2800" b="0" strike="noStrike" spc="-1">
                <a:solidFill>
                  <a:srgbClr val="0432FF"/>
                </a:solidFill>
                <a:latin typeface="Verdana"/>
                <a:ea typeface="Verdana"/>
              </a:rPr>
              <a:t>30 000 </a:t>
            </a:r>
            <a:r>
              <a:rPr lang="fr-FR" sz="2800" b="0" strike="noStrike" spc="-1">
                <a:solidFill>
                  <a:srgbClr val="000000"/>
                </a:solidFill>
                <a:latin typeface="Verdana"/>
                <a:ea typeface="Verdana"/>
              </a:rPr>
              <a:t>salariés en 1980 à </a:t>
            </a:r>
            <a:r>
              <a:rPr lang="fr-FR" sz="2800" b="0" strike="noStrike" spc="-1">
                <a:solidFill>
                  <a:srgbClr val="0432FF"/>
                </a:solidFill>
                <a:latin typeface="Verdana"/>
                <a:ea typeface="Verdana"/>
              </a:rPr>
              <a:t>9000 </a:t>
            </a:r>
            <a:r>
              <a:rPr lang="fr-FR" sz="2800" b="0" strike="noStrike" spc="-1">
                <a:solidFill>
                  <a:srgbClr val="000000"/>
                </a:solidFill>
                <a:latin typeface="Verdana"/>
                <a:ea typeface="Verdana"/>
              </a:rPr>
              <a:t>en 2024.</a:t>
            </a:r>
            <a:endParaRPr lang="fr-FR" sz="2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49"/>
                                        </p:tgtEl>
                                        <p:attrNameLst>
                                          <p:attrName>style.visibility</p:attrName>
                                        </p:attrNameLst>
                                      </p:cBhvr>
                                      <p:to>
                                        <p:strVal val="visible"/>
                                      </p:to>
                                    </p:set>
                                    <p:animEffect transition="in" filter="checkerboard(across)">
                                      <p:cBhvr additive="repl">
                                        <p:cTn id="7" dur="500"/>
                                        <p:tgtEl>
                                          <p:spTgt spid="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0" name="Groupe 1"/>
          <p:cNvGrpSpPr/>
          <p:nvPr/>
        </p:nvGrpSpPr>
        <p:grpSpPr>
          <a:xfrm>
            <a:off x="216000" y="144000"/>
            <a:ext cx="9648000" cy="5544000"/>
            <a:chOff x="216000" y="144000"/>
            <a:chExt cx="9648000" cy="5544000"/>
          </a:xfrm>
        </p:grpSpPr>
        <p:sp>
          <p:nvSpPr>
            <p:cNvPr id="551" name="Rectangle 2"/>
            <p:cNvSpPr/>
            <p:nvPr/>
          </p:nvSpPr>
          <p:spPr>
            <a:xfrm>
              <a:off x="216000" y="144000"/>
              <a:ext cx="648000" cy="5544000"/>
            </a:xfrm>
            <a:custGeom>
              <a:avLst/>
              <a:gdLst/>
              <a:ahLst/>
              <a:cxnLst/>
              <a:rect l="l" t="t" r="r" b="b"/>
              <a:pathLst>
                <a:path w="21600" h="21600">
                  <a:moveTo>
                    <a:pt x="0" y="0"/>
                  </a:moveTo>
                  <a:lnTo>
                    <a:pt x="21600" y="0"/>
                  </a:lnTo>
                  <a:lnTo>
                    <a:pt x="21600" y="21600"/>
                  </a:lnTo>
                  <a:lnTo>
                    <a:pt x="0" y="21600"/>
                  </a:lnTo>
                  <a:close/>
                </a:path>
              </a:pathLst>
            </a:cu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endParaRPr lang="fr-FR" sz="1800" b="0" strike="noStrike" spc="-1">
                <a:solidFill>
                  <a:srgbClr val="000000"/>
                </a:solidFill>
                <a:latin typeface="Arial"/>
              </a:endParaRPr>
            </a:p>
          </p:txBody>
        </p:sp>
        <p:sp>
          <p:nvSpPr>
            <p:cNvPr id="552" name="Rectangle 3"/>
            <p:cNvSpPr/>
            <p:nvPr/>
          </p:nvSpPr>
          <p:spPr>
            <a:xfrm>
              <a:off x="864000" y="144000"/>
              <a:ext cx="9000000" cy="5544000"/>
            </a:xfrm>
            <a:custGeom>
              <a:avLst/>
              <a:gdLst/>
              <a:ahLst/>
              <a:cxnLst/>
              <a:rect l="l" t="t" r="r" b="b"/>
              <a:pathLst>
                <a:path w="21600" h="21600">
                  <a:moveTo>
                    <a:pt x="0" y="0"/>
                  </a:moveTo>
                  <a:lnTo>
                    <a:pt x="21600" y="0"/>
                  </a:lnTo>
                  <a:lnTo>
                    <a:pt x="21600" y="21600"/>
                  </a:lnTo>
                  <a:lnTo>
                    <a:pt x="0" y="21600"/>
                  </a:lnTo>
                  <a:close/>
                </a:path>
              </a:pathLst>
            </a:cu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endParaRPr lang="fr-FR" sz="1800" b="0" strike="noStrike" spc="-1">
                <a:solidFill>
                  <a:srgbClr val="000000"/>
                </a:solidFill>
                <a:latin typeface="Arial"/>
              </a:endParaRPr>
            </a:p>
          </p:txBody>
        </p:sp>
      </p:grpSp>
      <p:sp>
        <p:nvSpPr>
          <p:cNvPr id="553" name="ZoneTexte 4"/>
          <p:cNvSpPr txBox="1"/>
          <p:nvPr/>
        </p:nvSpPr>
        <p:spPr>
          <a:xfrm rot="16200000">
            <a:off x="-2038680" y="2652480"/>
            <a:ext cx="5158080" cy="527040"/>
          </a:xfrm>
          <a:prstGeom prst="rect">
            <a:avLst/>
          </a:prstGeom>
          <a:noFill/>
          <a:ln w="0">
            <a:noFill/>
          </a:ln>
        </p:spPr>
        <p:txBody>
          <a:bodyPr lIns="90000" tIns="45000" rIns="90000" bIns="45000" anchor="t" anchorCtr="1">
            <a:noAutofit/>
          </a:bodyPr>
          <a:lstStyle/>
          <a:p>
            <a:pPr algn="ctr">
              <a:lnSpc>
                <a:spcPct val="100000"/>
              </a:lnSpc>
            </a:pPr>
            <a:r>
              <a:rPr lang="fr-FR" sz="2800" b="0" strike="noStrike" spc="-1">
                <a:solidFill>
                  <a:srgbClr val="000000"/>
                </a:solidFill>
                <a:latin typeface="Verdana"/>
                <a:ea typeface="Verdana"/>
              </a:rPr>
              <a:t>Une entreprise qui s'adapte</a:t>
            </a:r>
            <a:endParaRPr lang="fr-FR" sz="2800" b="0" strike="noStrike" spc="-1">
              <a:solidFill>
                <a:srgbClr val="000000"/>
              </a:solidFill>
              <a:latin typeface="Arial"/>
            </a:endParaRPr>
          </a:p>
        </p:txBody>
      </p:sp>
      <p:sp>
        <p:nvSpPr>
          <p:cNvPr id="554" name="ZoneTexte 5"/>
          <p:cNvSpPr txBox="1"/>
          <p:nvPr/>
        </p:nvSpPr>
        <p:spPr>
          <a:xfrm>
            <a:off x="216000" y="5970960"/>
            <a:ext cx="9220680" cy="963720"/>
          </a:xfrm>
          <a:prstGeom prst="rect">
            <a:avLst/>
          </a:prstGeom>
          <a:noFill/>
          <a:ln w="0">
            <a:noFill/>
          </a:ln>
        </p:spPr>
        <p:txBody>
          <a:bodyPr lIns="90000" tIns="45000" rIns="90000" bIns="45000" anchor="t">
            <a:noAutofit/>
          </a:bodyPr>
          <a:lstStyle/>
          <a:p>
            <a:pPr algn="just">
              <a:lnSpc>
                <a:spcPct val="100000"/>
              </a:lnSpc>
            </a:pPr>
            <a:r>
              <a:rPr lang="fr-FR" sz="2800" b="0" strike="noStrike" spc="-1">
                <a:solidFill>
                  <a:srgbClr val="000000"/>
                </a:solidFill>
                <a:latin typeface="Verdana"/>
                <a:ea typeface="Verdana"/>
              </a:rPr>
              <a:t>- Quelles fonctions reste-t-il à Clermont-Ferrand ?</a:t>
            </a:r>
            <a:endParaRPr lang="fr-FR" sz="2800" b="0" strike="noStrike" spc="-1">
              <a:solidFill>
                <a:srgbClr val="000000"/>
              </a:solidFill>
              <a:latin typeface="Arial"/>
            </a:endParaRPr>
          </a:p>
          <a:p>
            <a:pPr>
              <a:lnSpc>
                <a:spcPct val="100000"/>
              </a:lnSpc>
            </a:pPr>
            <a:endParaRPr lang="fr-FR" sz="2800" b="0" strike="noStrike" spc="-1">
              <a:solidFill>
                <a:srgbClr val="000000"/>
              </a:solidFill>
              <a:latin typeface="Arial"/>
            </a:endParaRPr>
          </a:p>
        </p:txBody>
      </p:sp>
      <p:sp>
        <p:nvSpPr>
          <p:cNvPr id="555" name="ZoneTexte 6"/>
          <p:cNvSpPr txBox="1"/>
          <p:nvPr/>
        </p:nvSpPr>
        <p:spPr>
          <a:xfrm>
            <a:off x="864000" y="144000"/>
            <a:ext cx="9000000" cy="3971880"/>
          </a:xfrm>
          <a:prstGeom prst="rect">
            <a:avLst/>
          </a:prstGeom>
          <a:noFill/>
          <a:ln w="0">
            <a:noFill/>
          </a:ln>
        </p:spPr>
        <p:txBody>
          <a:bodyPr lIns="90000" tIns="45000" rIns="90000" bIns="45000" anchor="t">
            <a:noAutofit/>
          </a:bodyPr>
          <a:lstStyle/>
          <a:p>
            <a:pPr>
              <a:lnSpc>
                <a:spcPct val="150000"/>
              </a:lnSpc>
            </a:pPr>
            <a:r>
              <a:rPr lang="fr-FR" sz="2800" b="0" strike="noStrike" spc="-1">
                <a:solidFill>
                  <a:srgbClr val="000000"/>
                </a:solidFill>
                <a:latin typeface="Verdana"/>
                <a:ea typeface="Verdana"/>
              </a:rPr>
              <a:t>Le siège </a:t>
            </a:r>
            <a:r>
              <a:rPr lang="fr-FR" sz="2800" b="0" strike="noStrike" spc="-1">
                <a:solidFill>
                  <a:srgbClr val="0432FF"/>
                </a:solidFill>
                <a:latin typeface="Verdana"/>
                <a:ea typeface="Verdana"/>
              </a:rPr>
              <a:t>social</a:t>
            </a:r>
            <a:r>
              <a:rPr lang="fr-FR" sz="2800" b="0" strike="noStrike" spc="-1">
                <a:solidFill>
                  <a:srgbClr val="000000"/>
                </a:solidFill>
                <a:latin typeface="Verdana"/>
                <a:ea typeface="Verdana"/>
              </a:rPr>
              <a:t> reste implanté dans la ville et les sites accueillent aujourd’hui essentiellement des </a:t>
            </a:r>
            <a:r>
              <a:rPr lang="fr-FR" sz="2800" b="0" strike="noStrike" spc="-1">
                <a:solidFill>
                  <a:srgbClr val="0432FF"/>
                </a:solidFill>
                <a:latin typeface="Verdana"/>
                <a:ea typeface="Verdana"/>
              </a:rPr>
              <a:t>cadres</a:t>
            </a:r>
            <a:r>
              <a:rPr lang="fr-FR" sz="2800" b="0" strike="noStrike" spc="-1">
                <a:solidFill>
                  <a:srgbClr val="000000"/>
                </a:solidFill>
                <a:latin typeface="Verdana"/>
                <a:ea typeface="Verdana"/>
              </a:rPr>
              <a:t> travaillant dans le principal centre de </a:t>
            </a:r>
            <a:r>
              <a:rPr lang="fr-FR" sz="2800" b="0" strike="noStrike" spc="-1">
                <a:solidFill>
                  <a:srgbClr val="0432FF"/>
                </a:solidFill>
                <a:latin typeface="Verdana"/>
                <a:ea typeface="Verdana"/>
              </a:rPr>
              <a:t>recherche</a:t>
            </a:r>
            <a:r>
              <a:rPr lang="fr-FR" sz="2800" b="0" strike="noStrike" spc="-1">
                <a:solidFill>
                  <a:srgbClr val="000000"/>
                </a:solidFill>
                <a:latin typeface="Verdana"/>
                <a:ea typeface="Verdana"/>
              </a:rPr>
              <a:t> et de développement de l’entreprise à Ladoux (3300 salariés). </a:t>
            </a:r>
            <a:r>
              <a:rPr lang="fr-FR" sz="2800" b="0" strike="noStrike" spc="-1">
                <a:solidFill>
                  <a:srgbClr val="FF0000"/>
                </a:solidFill>
                <a:latin typeface="Verdana"/>
                <a:ea typeface="Verdana"/>
              </a:rPr>
              <a:t>De même</a:t>
            </a:r>
            <a:r>
              <a:rPr lang="fr-FR" sz="2800" b="0" strike="noStrike" spc="-1">
                <a:solidFill>
                  <a:srgbClr val="000000"/>
                </a:solidFill>
                <a:latin typeface="Verdana"/>
                <a:ea typeface="Verdana"/>
              </a:rPr>
              <a:t>, la production des sites se </a:t>
            </a:r>
            <a:r>
              <a:rPr lang="fr-FR" sz="2800" b="0" strike="noStrike" spc="-1">
                <a:solidFill>
                  <a:srgbClr val="0432FF"/>
                </a:solidFill>
                <a:latin typeface="Verdana"/>
                <a:ea typeface="Verdana"/>
              </a:rPr>
              <a:t>spécialise</a:t>
            </a:r>
            <a:r>
              <a:rPr lang="fr-FR" sz="2800" b="0" strike="noStrike" spc="-1">
                <a:solidFill>
                  <a:srgbClr val="000000"/>
                </a:solidFill>
                <a:latin typeface="Verdana"/>
                <a:ea typeface="Verdana"/>
              </a:rPr>
              <a:t> dans le haut de </a:t>
            </a:r>
            <a:r>
              <a:rPr lang="fr-FR" sz="2800" b="0" strike="noStrike" spc="-1">
                <a:solidFill>
                  <a:srgbClr val="0432FF"/>
                </a:solidFill>
                <a:latin typeface="Verdana"/>
                <a:ea typeface="Verdana"/>
              </a:rPr>
              <a:t>gamme</a:t>
            </a:r>
            <a:r>
              <a:rPr lang="fr-FR" sz="2800" b="0" strike="noStrike" spc="-1">
                <a:solidFill>
                  <a:srgbClr val="000000"/>
                </a:solidFill>
                <a:latin typeface="Verdana"/>
                <a:ea typeface="Verdana"/>
              </a:rPr>
              <a:t>.</a:t>
            </a:r>
            <a:endParaRPr lang="fr-FR" sz="2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55"/>
                                        </p:tgtEl>
                                        <p:attrNameLst>
                                          <p:attrName>style.visibility</p:attrName>
                                        </p:attrNameLst>
                                      </p:cBhvr>
                                      <p:to>
                                        <p:strVal val="visible"/>
                                      </p:to>
                                    </p:set>
                                    <p:animEffect transition="in" filter="checkerboard(across)">
                                      <p:cBhvr additive="repl">
                                        <p:cTn id="7" dur="500"/>
                                        <p:tgtEl>
                                          <p:spTgt spid="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6" name="Groupe 1"/>
          <p:cNvGrpSpPr/>
          <p:nvPr/>
        </p:nvGrpSpPr>
        <p:grpSpPr>
          <a:xfrm>
            <a:off x="216000" y="144000"/>
            <a:ext cx="9648000" cy="5544000"/>
            <a:chOff x="216000" y="144000"/>
            <a:chExt cx="9648000" cy="5544000"/>
          </a:xfrm>
        </p:grpSpPr>
        <p:sp>
          <p:nvSpPr>
            <p:cNvPr id="557" name="Rectangle 2"/>
            <p:cNvSpPr/>
            <p:nvPr/>
          </p:nvSpPr>
          <p:spPr>
            <a:xfrm>
              <a:off x="216000" y="144000"/>
              <a:ext cx="648000" cy="5544000"/>
            </a:xfrm>
            <a:custGeom>
              <a:avLst/>
              <a:gdLst/>
              <a:ahLst/>
              <a:cxnLst/>
              <a:rect l="l" t="t" r="r" b="b"/>
              <a:pathLst>
                <a:path w="21600" h="21600">
                  <a:moveTo>
                    <a:pt x="0" y="0"/>
                  </a:moveTo>
                  <a:lnTo>
                    <a:pt x="21600" y="0"/>
                  </a:lnTo>
                  <a:lnTo>
                    <a:pt x="21600" y="21600"/>
                  </a:lnTo>
                  <a:lnTo>
                    <a:pt x="0" y="21600"/>
                  </a:lnTo>
                  <a:close/>
                </a:path>
              </a:pathLst>
            </a:cu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endParaRPr lang="fr-FR" sz="1800" b="0" strike="noStrike" spc="-1">
                <a:solidFill>
                  <a:srgbClr val="000000"/>
                </a:solidFill>
                <a:latin typeface="Arial"/>
              </a:endParaRPr>
            </a:p>
          </p:txBody>
        </p:sp>
        <p:sp>
          <p:nvSpPr>
            <p:cNvPr id="558" name="Rectangle 3"/>
            <p:cNvSpPr/>
            <p:nvPr/>
          </p:nvSpPr>
          <p:spPr>
            <a:xfrm>
              <a:off x="864000" y="144000"/>
              <a:ext cx="9000000" cy="5544000"/>
            </a:xfrm>
            <a:custGeom>
              <a:avLst/>
              <a:gdLst/>
              <a:ahLst/>
              <a:cxnLst/>
              <a:rect l="l" t="t" r="r" b="b"/>
              <a:pathLst>
                <a:path w="21600" h="21600">
                  <a:moveTo>
                    <a:pt x="0" y="0"/>
                  </a:moveTo>
                  <a:lnTo>
                    <a:pt x="21600" y="0"/>
                  </a:lnTo>
                  <a:lnTo>
                    <a:pt x="21600" y="21600"/>
                  </a:lnTo>
                  <a:lnTo>
                    <a:pt x="0" y="21600"/>
                  </a:lnTo>
                  <a:close/>
                </a:path>
              </a:pathLst>
            </a:cu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endParaRPr lang="fr-FR" sz="1800" b="0" strike="noStrike" spc="-1">
                <a:solidFill>
                  <a:srgbClr val="000000"/>
                </a:solidFill>
                <a:latin typeface="Arial"/>
              </a:endParaRPr>
            </a:p>
          </p:txBody>
        </p:sp>
      </p:grpSp>
      <p:sp>
        <p:nvSpPr>
          <p:cNvPr id="559" name="ZoneTexte 4"/>
          <p:cNvSpPr txBox="1"/>
          <p:nvPr/>
        </p:nvSpPr>
        <p:spPr>
          <a:xfrm rot="16200000">
            <a:off x="-2038680" y="2652480"/>
            <a:ext cx="5158080" cy="52704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00"/>
                </a:solidFill>
                <a:latin typeface="Verdana"/>
                <a:ea typeface="Verdana"/>
              </a:rPr>
              <a:t>Une entreprise qui s'adapte</a:t>
            </a:r>
            <a:endParaRPr lang="fr-FR" sz="2800" b="0" strike="noStrike" spc="-1">
              <a:solidFill>
                <a:srgbClr val="000000"/>
              </a:solidFill>
              <a:latin typeface="Arial"/>
            </a:endParaRPr>
          </a:p>
        </p:txBody>
      </p:sp>
      <p:sp>
        <p:nvSpPr>
          <p:cNvPr id="560" name="ZoneTexte 5"/>
          <p:cNvSpPr txBox="1"/>
          <p:nvPr/>
        </p:nvSpPr>
        <p:spPr>
          <a:xfrm>
            <a:off x="216000" y="5970960"/>
            <a:ext cx="9576000" cy="96372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00"/>
                </a:solidFill>
                <a:latin typeface="Verdana"/>
                <a:ea typeface="Verdana"/>
              </a:rPr>
              <a:t>- Où l’entreprise produit-elle les pneus des véhicules de tourisme ? Pourquoi ?</a:t>
            </a:r>
            <a:endParaRPr lang="fr-FR" sz="2800" b="0" strike="noStrike" spc="-1">
              <a:solidFill>
                <a:srgbClr val="000000"/>
              </a:solidFill>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 name="Image 2"/>
          <p:cNvPicPr/>
          <p:nvPr/>
        </p:nvPicPr>
        <p:blipFill>
          <a:blip r:embed="rId3"/>
          <a:stretch/>
        </p:blipFill>
        <p:spPr>
          <a:xfrm>
            <a:off x="200880" y="764640"/>
            <a:ext cx="9679320" cy="6030000"/>
          </a:xfrm>
          <a:prstGeom prst="rect">
            <a:avLst/>
          </a:prstGeom>
          <a:ln w="9360">
            <a:solidFill>
              <a:srgbClr val="000000"/>
            </a:solidFill>
            <a:miter/>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2" name="Groupe 1"/>
          <p:cNvGrpSpPr/>
          <p:nvPr/>
        </p:nvGrpSpPr>
        <p:grpSpPr>
          <a:xfrm>
            <a:off x="216000" y="144000"/>
            <a:ext cx="9648000" cy="5544000"/>
            <a:chOff x="216000" y="144000"/>
            <a:chExt cx="9648000" cy="5544000"/>
          </a:xfrm>
        </p:grpSpPr>
        <p:sp>
          <p:nvSpPr>
            <p:cNvPr id="563" name="Rectangle 2"/>
            <p:cNvSpPr/>
            <p:nvPr/>
          </p:nvSpPr>
          <p:spPr>
            <a:xfrm>
              <a:off x="216000" y="144000"/>
              <a:ext cx="648000" cy="5544000"/>
            </a:xfrm>
            <a:custGeom>
              <a:avLst/>
              <a:gdLst/>
              <a:ahLst/>
              <a:cxnLst/>
              <a:rect l="l" t="t" r="r" b="b"/>
              <a:pathLst>
                <a:path w="21600" h="21600">
                  <a:moveTo>
                    <a:pt x="0" y="0"/>
                  </a:moveTo>
                  <a:lnTo>
                    <a:pt x="21600" y="0"/>
                  </a:lnTo>
                  <a:lnTo>
                    <a:pt x="21600" y="21600"/>
                  </a:lnTo>
                  <a:lnTo>
                    <a:pt x="0" y="21600"/>
                  </a:lnTo>
                  <a:close/>
                </a:path>
              </a:pathLst>
            </a:cu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endParaRPr lang="fr-FR" sz="1800" b="0" strike="noStrike" spc="-1">
                <a:solidFill>
                  <a:srgbClr val="000000"/>
                </a:solidFill>
                <a:latin typeface="Arial"/>
              </a:endParaRPr>
            </a:p>
          </p:txBody>
        </p:sp>
        <p:sp>
          <p:nvSpPr>
            <p:cNvPr id="564" name="Rectangle 3"/>
            <p:cNvSpPr/>
            <p:nvPr/>
          </p:nvSpPr>
          <p:spPr>
            <a:xfrm>
              <a:off x="864000" y="144000"/>
              <a:ext cx="9000000" cy="5544000"/>
            </a:xfrm>
            <a:custGeom>
              <a:avLst/>
              <a:gdLst/>
              <a:ahLst/>
              <a:cxnLst/>
              <a:rect l="l" t="t" r="r" b="b"/>
              <a:pathLst>
                <a:path w="21600" h="21600">
                  <a:moveTo>
                    <a:pt x="0" y="0"/>
                  </a:moveTo>
                  <a:lnTo>
                    <a:pt x="21600" y="0"/>
                  </a:lnTo>
                  <a:lnTo>
                    <a:pt x="21600" y="21600"/>
                  </a:lnTo>
                  <a:lnTo>
                    <a:pt x="0" y="21600"/>
                  </a:lnTo>
                  <a:close/>
                </a:path>
              </a:pathLst>
            </a:cu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endParaRPr lang="fr-FR" sz="1800" b="0" strike="noStrike" spc="-1">
                <a:solidFill>
                  <a:srgbClr val="000000"/>
                </a:solidFill>
                <a:latin typeface="Arial"/>
              </a:endParaRPr>
            </a:p>
          </p:txBody>
        </p:sp>
      </p:grpSp>
      <p:sp>
        <p:nvSpPr>
          <p:cNvPr id="565" name="ZoneTexte 4"/>
          <p:cNvSpPr txBox="1"/>
          <p:nvPr/>
        </p:nvSpPr>
        <p:spPr>
          <a:xfrm rot="16200000">
            <a:off x="-2056680" y="2652480"/>
            <a:ext cx="5158080" cy="527040"/>
          </a:xfrm>
          <a:prstGeom prst="rect">
            <a:avLst/>
          </a:prstGeom>
          <a:noFill/>
          <a:ln w="0">
            <a:noFill/>
          </a:ln>
        </p:spPr>
        <p:txBody>
          <a:bodyPr lIns="90000" tIns="45000" rIns="90000" bIns="45000" anchor="t" anchorCtr="1">
            <a:noAutofit/>
          </a:bodyPr>
          <a:lstStyle/>
          <a:p>
            <a:pPr algn="ctr">
              <a:lnSpc>
                <a:spcPct val="100000"/>
              </a:lnSpc>
            </a:pPr>
            <a:r>
              <a:rPr lang="fr-FR" sz="2800" b="0" strike="noStrike" spc="-1">
                <a:solidFill>
                  <a:srgbClr val="000000"/>
                </a:solidFill>
                <a:latin typeface="Verdana"/>
                <a:ea typeface="Verdana"/>
              </a:rPr>
              <a:t>Une entreprise qui s'adapte</a:t>
            </a:r>
            <a:endParaRPr lang="fr-FR" sz="2800" b="0" strike="noStrike" spc="-1">
              <a:solidFill>
                <a:srgbClr val="000000"/>
              </a:solidFill>
              <a:latin typeface="Arial"/>
            </a:endParaRPr>
          </a:p>
        </p:txBody>
      </p:sp>
      <p:sp>
        <p:nvSpPr>
          <p:cNvPr id="566" name="ZoneTexte 5"/>
          <p:cNvSpPr txBox="1"/>
          <p:nvPr/>
        </p:nvSpPr>
        <p:spPr>
          <a:xfrm>
            <a:off x="216000" y="5995800"/>
            <a:ext cx="9576000" cy="96372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00"/>
                </a:solidFill>
                <a:latin typeface="Verdana"/>
                <a:ea typeface="Verdana"/>
              </a:rPr>
              <a:t>- Où l’entreprise produit-elle les pneus des véhicules de tourisme ? Pourquoi ?</a:t>
            </a:r>
            <a:endParaRPr lang="fr-FR" sz="2800" b="0" strike="noStrike" spc="-1">
              <a:solidFill>
                <a:srgbClr val="000000"/>
              </a:solidFill>
              <a:latin typeface="Arial"/>
            </a:endParaRPr>
          </a:p>
        </p:txBody>
      </p:sp>
      <p:sp>
        <p:nvSpPr>
          <p:cNvPr id="567" name="ZoneTexte 6"/>
          <p:cNvSpPr txBox="1"/>
          <p:nvPr/>
        </p:nvSpPr>
        <p:spPr>
          <a:xfrm>
            <a:off x="864000" y="144000"/>
            <a:ext cx="9000000" cy="5265720"/>
          </a:xfrm>
          <a:prstGeom prst="rect">
            <a:avLst/>
          </a:prstGeom>
          <a:noFill/>
          <a:ln w="0">
            <a:noFill/>
          </a:ln>
        </p:spPr>
        <p:txBody>
          <a:bodyPr lIns="90000" tIns="45000" rIns="90000" bIns="45000" anchor="t">
            <a:noAutofit/>
          </a:bodyPr>
          <a:lstStyle/>
          <a:p>
            <a:pPr>
              <a:lnSpc>
                <a:spcPct val="150000"/>
              </a:lnSpc>
            </a:pPr>
            <a:r>
              <a:rPr lang="fr-FR" sz="2800" b="0" strike="noStrike" spc="-1">
                <a:solidFill>
                  <a:srgbClr val="FF3333"/>
                </a:solidFill>
                <a:latin typeface="Verdana"/>
                <a:ea typeface="Verdana"/>
              </a:rPr>
              <a:t>En revanche</a:t>
            </a:r>
            <a:r>
              <a:rPr lang="fr-FR" sz="2800" b="0" strike="noStrike" spc="-1">
                <a:solidFill>
                  <a:srgbClr val="000000"/>
                </a:solidFill>
                <a:latin typeface="Verdana"/>
                <a:ea typeface="Verdana"/>
              </a:rPr>
              <a:t>, l’entreprise a </a:t>
            </a:r>
            <a:r>
              <a:rPr lang="fr-FR" sz="2800" b="0" strike="noStrike" spc="-1">
                <a:solidFill>
                  <a:srgbClr val="0432FF"/>
                </a:solidFill>
                <a:latin typeface="Verdana"/>
                <a:ea typeface="Verdana"/>
              </a:rPr>
              <a:t>délocalisé</a:t>
            </a:r>
            <a:r>
              <a:rPr lang="fr-FR" sz="2800" b="0" strike="noStrike" spc="-1">
                <a:solidFill>
                  <a:srgbClr val="000000"/>
                </a:solidFill>
                <a:latin typeface="Verdana"/>
                <a:ea typeface="Verdana"/>
              </a:rPr>
              <a:t> la plupart de sa production de pneumatiques classiques dans près de </a:t>
            </a:r>
            <a:r>
              <a:rPr lang="fr-FR" sz="2800" b="0" strike="noStrike" spc="-1">
                <a:solidFill>
                  <a:srgbClr val="0432FF"/>
                </a:solidFill>
                <a:latin typeface="Verdana"/>
                <a:ea typeface="Verdana"/>
              </a:rPr>
              <a:t>100</a:t>
            </a:r>
            <a:r>
              <a:rPr lang="fr-FR" sz="2800" b="0" strike="noStrike" spc="-1">
                <a:solidFill>
                  <a:srgbClr val="000000"/>
                </a:solidFill>
                <a:latin typeface="Verdana"/>
                <a:ea typeface="Verdana"/>
              </a:rPr>
              <a:t> sites étrangers, notamment en </a:t>
            </a:r>
            <a:r>
              <a:rPr lang="fr-FR" sz="2800" b="0" strike="noStrike" spc="-1">
                <a:solidFill>
                  <a:srgbClr val="0432FF"/>
                </a:solidFill>
                <a:latin typeface="Verdana"/>
                <a:ea typeface="Verdana"/>
              </a:rPr>
              <a:t>Afrique</a:t>
            </a:r>
            <a:r>
              <a:rPr lang="fr-FR" sz="2800" b="0" strike="noStrike" spc="-1">
                <a:solidFill>
                  <a:srgbClr val="000000"/>
                </a:solidFill>
                <a:latin typeface="Verdana"/>
                <a:ea typeface="Verdana"/>
              </a:rPr>
              <a:t> ou en Asie, où la main-d’œuvre est moins </a:t>
            </a:r>
            <a:r>
              <a:rPr lang="fr-FR" sz="2800" b="0" strike="noStrike" spc="-1">
                <a:solidFill>
                  <a:srgbClr val="0432FF"/>
                </a:solidFill>
                <a:latin typeface="Verdana"/>
                <a:ea typeface="Verdana"/>
              </a:rPr>
              <a:t>chère</a:t>
            </a:r>
            <a:r>
              <a:rPr lang="fr-FR" sz="2800" b="0" strike="noStrike" spc="-1">
                <a:solidFill>
                  <a:srgbClr val="000000"/>
                </a:solidFill>
                <a:latin typeface="Verdana"/>
                <a:ea typeface="Verdana"/>
              </a:rPr>
              <a:t> </a:t>
            </a:r>
            <a:r>
              <a:rPr lang="fr-FR" sz="2800" b="0" strike="noStrike" spc="-1">
                <a:solidFill>
                  <a:srgbClr val="FF0000"/>
                </a:solidFill>
                <a:latin typeface="Verdana"/>
                <a:ea typeface="Verdana"/>
              </a:rPr>
              <a:t>mais aussi </a:t>
            </a:r>
            <a:r>
              <a:rPr lang="fr-FR" sz="2800" b="0" strike="noStrike" spc="-1">
                <a:solidFill>
                  <a:srgbClr val="000000"/>
                </a:solidFill>
                <a:latin typeface="Verdana"/>
                <a:ea typeface="Verdana"/>
              </a:rPr>
              <a:t>aux </a:t>
            </a:r>
            <a:r>
              <a:rPr lang="fr-FR" sz="2800" b="0" strike="noStrike" spc="-1">
                <a:solidFill>
                  <a:srgbClr val="0432FF"/>
                </a:solidFill>
                <a:latin typeface="Verdana"/>
                <a:ea typeface="Verdana"/>
              </a:rPr>
              <a:t>États-Unis</a:t>
            </a:r>
            <a:r>
              <a:rPr lang="fr-FR" sz="2800" b="0" strike="noStrike" spc="-1">
                <a:solidFill>
                  <a:srgbClr val="000000"/>
                </a:solidFill>
                <a:latin typeface="Verdana"/>
                <a:ea typeface="Verdana"/>
              </a:rPr>
              <a:t> ou au Canada, pour être au plus près des </a:t>
            </a:r>
            <a:r>
              <a:rPr lang="fr-FR" sz="2800" b="0" strike="noStrike" spc="-1">
                <a:solidFill>
                  <a:srgbClr val="0432FF"/>
                </a:solidFill>
                <a:latin typeface="Verdana"/>
                <a:ea typeface="Verdana"/>
              </a:rPr>
              <a:t>marchés</a:t>
            </a:r>
            <a:r>
              <a:rPr lang="fr-FR" sz="2800" b="0" strike="noStrike" spc="-1">
                <a:solidFill>
                  <a:srgbClr val="000000"/>
                </a:solidFill>
                <a:latin typeface="Verdana"/>
                <a:ea typeface="Verdana"/>
              </a:rPr>
              <a:t>. La production de ce type de pneumatiques a </a:t>
            </a:r>
            <a:r>
              <a:rPr lang="fr-FR" sz="2800" b="0" strike="noStrike" spc="-1">
                <a:solidFill>
                  <a:srgbClr val="FF0000"/>
                </a:solidFill>
                <a:latin typeface="Verdana"/>
                <a:ea typeface="Verdana"/>
              </a:rPr>
              <a:t>donc</a:t>
            </a:r>
            <a:r>
              <a:rPr lang="fr-FR" sz="2800" b="0" strike="noStrike" spc="-1">
                <a:solidFill>
                  <a:srgbClr val="000000"/>
                </a:solidFill>
                <a:latin typeface="Verdana"/>
                <a:ea typeface="Verdana"/>
              </a:rPr>
              <a:t> fortement </a:t>
            </a:r>
            <a:r>
              <a:rPr lang="fr-FR" sz="2800" b="0" strike="noStrike" spc="-1">
                <a:solidFill>
                  <a:srgbClr val="0432FF"/>
                </a:solidFill>
                <a:latin typeface="Verdana"/>
                <a:ea typeface="Verdana"/>
              </a:rPr>
              <a:t>diminué</a:t>
            </a:r>
            <a:r>
              <a:rPr lang="fr-FR" sz="2800" b="0" strike="noStrike" spc="-1">
                <a:solidFill>
                  <a:srgbClr val="000000"/>
                </a:solidFill>
                <a:latin typeface="Verdana"/>
                <a:ea typeface="Verdana"/>
              </a:rPr>
              <a:t> à Clermont-Ferrand.</a:t>
            </a:r>
            <a:endParaRPr lang="fr-FR" sz="2800" b="0" strike="noStrike" spc="-1">
              <a:solidFill>
                <a:srgbClr val="000000"/>
              </a:solidFill>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8" name="Groupe 1"/>
          <p:cNvGrpSpPr/>
          <p:nvPr/>
        </p:nvGrpSpPr>
        <p:grpSpPr>
          <a:xfrm>
            <a:off x="216000" y="144000"/>
            <a:ext cx="9648000" cy="5544000"/>
            <a:chOff x="216000" y="144000"/>
            <a:chExt cx="9648000" cy="5544000"/>
          </a:xfrm>
        </p:grpSpPr>
        <p:sp>
          <p:nvSpPr>
            <p:cNvPr id="569" name="Rectangle 2"/>
            <p:cNvSpPr/>
            <p:nvPr/>
          </p:nvSpPr>
          <p:spPr>
            <a:xfrm>
              <a:off x="216000" y="144000"/>
              <a:ext cx="648000" cy="5544000"/>
            </a:xfrm>
            <a:custGeom>
              <a:avLst/>
              <a:gdLst/>
              <a:ahLst/>
              <a:cxnLst/>
              <a:rect l="l" t="t" r="r" b="b"/>
              <a:pathLst>
                <a:path w="21600" h="21600">
                  <a:moveTo>
                    <a:pt x="0" y="0"/>
                  </a:moveTo>
                  <a:lnTo>
                    <a:pt x="21600" y="0"/>
                  </a:lnTo>
                  <a:lnTo>
                    <a:pt x="21600" y="21600"/>
                  </a:lnTo>
                  <a:lnTo>
                    <a:pt x="0" y="21600"/>
                  </a:lnTo>
                  <a:close/>
                </a:path>
              </a:pathLst>
            </a:cu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endParaRPr lang="fr-FR" sz="1800" b="0" strike="noStrike" spc="-1">
                <a:solidFill>
                  <a:srgbClr val="000000"/>
                </a:solidFill>
                <a:latin typeface="Arial"/>
              </a:endParaRPr>
            </a:p>
          </p:txBody>
        </p:sp>
        <p:sp>
          <p:nvSpPr>
            <p:cNvPr id="570" name="Rectangle 3"/>
            <p:cNvSpPr/>
            <p:nvPr/>
          </p:nvSpPr>
          <p:spPr>
            <a:xfrm>
              <a:off x="864000" y="144000"/>
              <a:ext cx="9000000" cy="5544000"/>
            </a:xfrm>
            <a:custGeom>
              <a:avLst/>
              <a:gdLst/>
              <a:ahLst/>
              <a:cxnLst/>
              <a:rect l="l" t="t" r="r" b="b"/>
              <a:pathLst>
                <a:path w="21600" h="21600">
                  <a:moveTo>
                    <a:pt x="0" y="0"/>
                  </a:moveTo>
                  <a:lnTo>
                    <a:pt x="21600" y="0"/>
                  </a:lnTo>
                  <a:lnTo>
                    <a:pt x="21600" y="21600"/>
                  </a:lnTo>
                  <a:lnTo>
                    <a:pt x="0" y="21600"/>
                  </a:lnTo>
                  <a:close/>
                </a:path>
              </a:pathLst>
            </a:cu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endParaRPr lang="fr-FR" sz="1800" b="0" strike="noStrike" spc="-1">
                <a:solidFill>
                  <a:srgbClr val="000000"/>
                </a:solidFill>
                <a:latin typeface="Arial"/>
              </a:endParaRPr>
            </a:p>
          </p:txBody>
        </p:sp>
      </p:grpSp>
      <p:sp>
        <p:nvSpPr>
          <p:cNvPr id="571" name="ZoneTexte 4"/>
          <p:cNvSpPr txBox="1"/>
          <p:nvPr/>
        </p:nvSpPr>
        <p:spPr>
          <a:xfrm rot="16200000">
            <a:off x="-2106360" y="2528640"/>
            <a:ext cx="5296320" cy="52704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00"/>
                </a:solidFill>
                <a:latin typeface="Verdana"/>
                <a:ea typeface="Verdana"/>
              </a:rPr>
              <a:t>Une entreprise qui s'adapte</a:t>
            </a:r>
            <a:endParaRPr lang="fr-FR" sz="2800" b="0" strike="noStrike" spc="-1">
              <a:solidFill>
                <a:srgbClr val="000000"/>
              </a:solidFill>
              <a:latin typeface="Arial"/>
            </a:endParaRPr>
          </a:p>
        </p:txBody>
      </p:sp>
      <p:sp>
        <p:nvSpPr>
          <p:cNvPr id="572" name="ZoneTexte 5"/>
          <p:cNvSpPr txBox="1"/>
          <p:nvPr/>
        </p:nvSpPr>
        <p:spPr>
          <a:xfrm>
            <a:off x="216000" y="6020640"/>
            <a:ext cx="9576000" cy="96372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00"/>
                </a:solidFill>
                <a:latin typeface="Verdana"/>
                <a:ea typeface="Verdana"/>
              </a:rPr>
              <a:t>- Que deviennent les anciens sites de production de Clermont-Ferrand ?</a:t>
            </a:r>
            <a:endParaRPr lang="fr-FR" sz="2800" b="0" strike="noStrike" spc="-1">
              <a:solidFill>
                <a:srgbClr val="000000"/>
              </a:solidFill>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 name="Image 1"/>
          <p:cNvPicPr/>
          <p:nvPr/>
        </p:nvPicPr>
        <p:blipFill>
          <a:blip r:embed="rId3"/>
          <a:stretch/>
        </p:blipFill>
        <p:spPr>
          <a:xfrm>
            <a:off x="360000" y="223200"/>
            <a:ext cx="9360000" cy="7113600"/>
          </a:xfrm>
          <a:prstGeom prst="rect">
            <a:avLst/>
          </a:prstGeom>
          <a:ln w="0">
            <a:solidFill>
              <a:srgbClr val="000000"/>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4" name="Groupe 1"/>
          <p:cNvGrpSpPr/>
          <p:nvPr/>
        </p:nvGrpSpPr>
        <p:grpSpPr>
          <a:xfrm>
            <a:off x="216000" y="144000"/>
            <a:ext cx="9648000" cy="5544000"/>
            <a:chOff x="216000" y="144000"/>
            <a:chExt cx="9648000" cy="5544000"/>
          </a:xfrm>
        </p:grpSpPr>
        <p:sp>
          <p:nvSpPr>
            <p:cNvPr id="575" name="Rectangle 2"/>
            <p:cNvSpPr/>
            <p:nvPr/>
          </p:nvSpPr>
          <p:spPr>
            <a:xfrm>
              <a:off x="216000" y="144000"/>
              <a:ext cx="648000" cy="5544000"/>
            </a:xfrm>
            <a:custGeom>
              <a:avLst/>
              <a:gdLst/>
              <a:ahLst/>
              <a:cxnLst/>
              <a:rect l="l" t="t" r="r" b="b"/>
              <a:pathLst>
                <a:path w="21600" h="21600">
                  <a:moveTo>
                    <a:pt x="0" y="0"/>
                  </a:moveTo>
                  <a:lnTo>
                    <a:pt x="21600" y="0"/>
                  </a:lnTo>
                  <a:lnTo>
                    <a:pt x="21600" y="21600"/>
                  </a:lnTo>
                  <a:lnTo>
                    <a:pt x="0" y="21600"/>
                  </a:lnTo>
                  <a:close/>
                </a:path>
              </a:pathLst>
            </a:cu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endParaRPr lang="fr-FR" sz="1800" b="0" strike="noStrike" spc="-1">
                <a:solidFill>
                  <a:srgbClr val="000000"/>
                </a:solidFill>
                <a:latin typeface="Arial"/>
              </a:endParaRPr>
            </a:p>
          </p:txBody>
        </p:sp>
        <p:sp>
          <p:nvSpPr>
            <p:cNvPr id="576" name="Rectangle 3"/>
            <p:cNvSpPr/>
            <p:nvPr/>
          </p:nvSpPr>
          <p:spPr>
            <a:xfrm>
              <a:off x="864000" y="144000"/>
              <a:ext cx="9000000" cy="5544000"/>
            </a:xfrm>
            <a:custGeom>
              <a:avLst/>
              <a:gdLst/>
              <a:ahLst/>
              <a:cxnLst/>
              <a:rect l="l" t="t" r="r" b="b"/>
              <a:pathLst>
                <a:path w="21600" h="21600">
                  <a:moveTo>
                    <a:pt x="0" y="0"/>
                  </a:moveTo>
                  <a:lnTo>
                    <a:pt x="21600" y="0"/>
                  </a:lnTo>
                  <a:lnTo>
                    <a:pt x="21600" y="21600"/>
                  </a:lnTo>
                  <a:lnTo>
                    <a:pt x="0" y="21600"/>
                  </a:lnTo>
                  <a:close/>
                </a:path>
              </a:pathLst>
            </a:cu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endParaRPr lang="fr-FR" sz="1800" b="0" strike="noStrike" spc="-1">
                <a:solidFill>
                  <a:srgbClr val="000000"/>
                </a:solidFill>
                <a:latin typeface="Arial"/>
              </a:endParaRPr>
            </a:p>
          </p:txBody>
        </p:sp>
      </p:grpSp>
      <p:sp>
        <p:nvSpPr>
          <p:cNvPr id="577" name="ZoneTexte 4"/>
          <p:cNvSpPr txBox="1"/>
          <p:nvPr/>
        </p:nvSpPr>
        <p:spPr>
          <a:xfrm rot="16200000">
            <a:off x="-2056680" y="2652480"/>
            <a:ext cx="5158080" cy="527040"/>
          </a:xfrm>
          <a:prstGeom prst="rect">
            <a:avLst/>
          </a:prstGeom>
          <a:noFill/>
          <a:ln w="0">
            <a:noFill/>
          </a:ln>
        </p:spPr>
        <p:txBody>
          <a:bodyPr lIns="90000" tIns="45000" rIns="90000" bIns="45000" anchor="t" anchorCtr="1">
            <a:noAutofit/>
          </a:bodyPr>
          <a:lstStyle/>
          <a:p>
            <a:pPr algn="ctr">
              <a:lnSpc>
                <a:spcPct val="100000"/>
              </a:lnSpc>
            </a:pPr>
            <a:r>
              <a:rPr lang="fr-FR" sz="2800" b="0" strike="noStrike" spc="-1">
                <a:solidFill>
                  <a:srgbClr val="000000"/>
                </a:solidFill>
                <a:latin typeface="Verdana"/>
                <a:ea typeface="Verdana"/>
              </a:rPr>
              <a:t>Une entreprise qui s'adapte</a:t>
            </a:r>
            <a:endParaRPr lang="fr-FR" sz="2800" b="0" strike="noStrike" spc="-1">
              <a:solidFill>
                <a:srgbClr val="000000"/>
              </a:solidFill>
              <a:latin typeface="Arial"/>
            </a:endParaRPr>
          </a:p>
        </p:txBody>
      </p:sp>
      <p:sp>
        <p:nvSpPr>
          <p:cNvPr id="578" name="ZoneTexte 5"/>
          <p:cNvSpPr txBox="1"/>
          <p:nvPr/>
        </p:nvSpPr>
        <p:spPr>
          <a:xfrm>
            <a:off x="216000" y="6225840"/>
            <a:ext cx="9576000" cy="963720"/>
          </a:xfrm>
          <a:prstGeom prst="rect">
            <a:avLst/>
          </a:prstGeom>
          <a:noFill/>
          <a:ln w="0">
            <a:noFill/>
          </a:ln>
        </p:spPr>
        <p:txBody>
          <a:bodyPr lIns="90000" tIns="45000" rIns="90000" bIns="45000" anchor="t">
            <a:noAutofit/>
          </a:bodyPr>
          <a:lstStyle/>
          <a:p>
            <a:pPr algn="just">
              <a:lnSpc>
                <a:spcPct val="100000"/>
              </a:lnSpc>
            </a:pPr>
            <a:r>
              <a:rPr lang="fr-FR" sz="2800" b="0" strike="noStrike" spc="-1">
                <a:solidFill>
                  <a:srgbClr val="000000"/>
                </a:solidFill>
                <a:latin typeface="Verdana"/>
                <a:ea typeface="Verdana"/>
              </a:rPr>
              <a:t>- Que deviennent les anciens sites de production de Clermont-Ferrand ?</a:t>
            </a:r>
            <a:endParaRPr lang="fr-FR" sz="2800" b="0" strike="noStrike" spc="-1">
              <a:solidFill>
                <a:srgbClr val="000000"/>
              </a:solidFill>
              <a:latin typeface="Arial"/>
            </a:endParaRPr>
          </a:p>
        </p:txBody>
      </p:sp>
      <p:sp>
        <p:nvSpPr>
          <p:cNvPr id="579" name="ZoneTexte 6"/>
          <p:cNvSpPr txBox="1"/>
          <p:nvPr/>
        </p:nvSpPr>
        <p:spPr>
          <a:xfrm>
            <a:off x="900000" y="144000"/>
            <a:ext cx="8964000" cy="2678040"/>
          </a:xfrm>
          <a:prstGeom prst="rect">
            <a:avLst/>
          </a:prstGeom>
          <a:noFill/>
          <a:ln w="0">
            <a:noFill/>
          </a:ln>
        </p:spPr>
        <p:txBody>
          <a:bodyPr lIns="90000" tIns="45000" rIns="90000" bIns="45000" anchor="t">
            <a:noAutofit/>
          </a:bodyPr>
          <a:lstStyle/>
          <a:p>
            <a:pPr algn="just">
              <a:lnSpc>
                <a:spcPct val="150000"/>
              </a:lnSpc>
            </a:pPr>
            <a:r>
              <a:rPr lang="fr-FR" sz="2800" b="0" strike="noStrike" spc="-1">
                <a:solidFill>
                  <a:srgbClr val="000000"/>
                </a:solidFill>
                <a:latin typeface="Verdana"/>
                <a:ea typeface="Verdana"/>
              </a:rPr>
              <a:t>Les anciens sites sont </a:t>
            </a:r>
            <a:r>
              <a:rPr lang="fr-FR" sz="2800" b="0" strike="noStrike" spc="-1">
                <a:solidFill>
                  <a:srgbClr val="FF0000"/>
                </a:solidFill>
                <a:latin typeface="Verdana"/>
                <a:ea typeface="Verdana"/>
              </a:rPr>
              <a:t>alors</a:t>
            </a:r>
            <a:r>
              <a:rPr lang="fr-FR" sz="2800" b="0" strike="noStrike" spc="-1">
                <a:solidFill>
                  <a:srgbClr val="000000"/>
                </a:solidFill>
                <a:latin typeface="Verdana"/>
                <a:ea typeface="Verdana"/>
              </a:rPr>
              <a:t> </a:t>
            </a:r>
            <a:r>
              <a:rPr lang="fr-FR" sz="2800" b="0" strike="noStrike" spc="-1">
                <a:solidFill>
                  <a:srgbClr val="0432FF"/>
                </a:solidFill>
                <a:latin typeface="Verdana"/>
                <a:ea typeface="Verdana"/>
              </a:rPr>
              <a:t>reconvertis</a:t>
            </a:r>
            <a:r>
              <a:rPr lang="fr-FR" sz="2800" b="0" strike="noStrike" spc="-1">
                <a:solidFill>
                  <a:srgbClr val="000000"/>
                </a:solidFill>
                <a:latin typeface="Verdana"/>
                <a:ea typeface="Verdana"/>
              </a:rPr>
              <a:t>, par exemple, en salle de concert ou en musée, valorisant </a:t>
            </a:r>
            <a:r>
              <a:rPr lang="fr-FR" sz="2800" b="0" strike="noStrike" spc="-1">
                <a:solidFill>
                  <a:srgbClr val="FF0000"/>
                </a:solidFill>
                <a:latin typeface="Verdana"/>
                <a:ea typeface="Verdana"/>
              </a:rPr>
              <a:t>ainsi</a:t>
            </a:r>
            <a:r>
              <a:rPr lang="fr-FR" sz="2800" b="0" strike="noStrike" spc="-1">
                <a:solidFill>
                  <a:srgbClr val="000000"/>
                </a:solidFill>
                <a:latin typeface="Verdana"/>
                <a:ea typeface="Verdana"/>
              </a:rPr>
              <a:t> le </a:t>
            </a:r>
            <a:r>
              <a:rPr lang="fr-FR" sz="2800" b="0" strike="noStrike" spc="-1">
                <a:solidFill>
                  <a:srgbClr val="0432FF"/>
                </a:solidFill>
                <a:latin typeface="Verdana"/>
                <a:ea typeface="Verdana"/>
              </a:rPr>
              <a:t>patrimoine</a:t>
            </a:r>
            <a:r>
              <a:rPr lang="fr-FR" sz="2800" b="0" strike="noStrike" spc="-1">
                <a:solidFill>
                  <a:srgbClr val="000000"/>
                </a:solidFill>
                <a:latin typeface="Verdana"/>
                <a:ea typeface="Verdana"/>
              </a:rPr>
              <a:t> industriel de la ville.</a:t>
            </a:r>
            <a:endParaRPr lang="fr-FR" sz="2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checkerboard(across)">
                                      <p:cBhvr additive="repl">
                                        <p:cTn id="7" dur="500"/>
                                        <p:tgtEl>
                                          <p:spTgt spid="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ZoneTexte 1"/>
          <p:cNvSpPr txBox="1"/>
          <p:nvPr/>
        </p:nvSpPr>
        <p:spPr>
          <a:xfrm>
            <a:off x="606240" y="186480"/>
            <a:ext cx="8703360" cy="6542280"/>
          </a:xfrm>
          <a:prstGeom prst="rect">
            <a:avLst/>
          </a:prstGeom>
          <a:noFill/>
          <a:ln w="0">
            <a:noFill/>
          </a:ln>
        </p:spPr>
        <p:txBody>
          <a:bodyPr lIns="90000" tIns="45000" rIns="90000" bIns="45000" anchor="t">
            <a:noAutofit/>
          </a:bodyPr>
          <a:lstStyle/>
          <a:p>
            <a:pPr algn="ctr">
              <a:lnSpc>
                <a:spcPct val="100000"/>
              </a:lnSpc>
            </a:pPr>
            <a:r>
              <a:rPr lang="fr-FR" sz="2800" b="0" strike="noStrike" spc="-1">
                <a:solidFill>
                  <a:srgbClr val="000000"/>
                </a:solidFill>
                <a:latin typeface="Verdana"/>
                <a:ea typeface="Verdana"/>
              </a:rPr>
              <a:t>VIDÉO INTRODUCTIVE</a:t>
            </a:r>
            <a:endParaRPr lang="fr-FR" sz="2800" b="0" strike="noStrike" spc="-1">
              <a:solidFill>
                <a:srgbClr val="000000"/>
              </a:solidFill>
              <a:latin typeface="Arial"/>
            </a:endParaRPr>
          </a:p>
          <a:p>
            <a:pPr algn="ctr">
              <a:lnSpc>
                <a:spcPct val="100000"/>
              </a:lnSpc>
            </a:pPr>
            <a:endParaRPr lang="fr-FR" sz="2800" b="0" strike="noStrike" spc="-1">
              <a:solidFill>
                <a:srgbClr val="000000"/>
              </a:solidFill>
              <a:latin typeface="Arial"/>
            </a:endParaRPr>
          </a:p>
          <a:p>
            <a:pPr algn="ctr">
              <a:lnSpc>
                <a:spcPct val="100000"/>
              </a:lnSpc>
            </a:pPr>
            <a:r>
              <a:rPr lang="fr-FR" sz="2800" b="0" strike="noStrike" spc="-1">
                <a:solidFill>
                  <a:srgbClr val="000000"/>
                </a:solidFill>
                <a:latin typeface="Verdana"/>
                <a:ea typeface="Verdana"/>
                <a:hlinkClick r:id="rId3"/>
              </a:rPr>
              <a:t>https://www.francetvinfo.fr/monde/inde/classement-des-grandes-puissances-economiques-la-france-perd-encore-une-place_2844317.html</a:t>
            </a:r>
            <a:endParaRPr lang="fr-FR" sz="2800" b="0" strike="noStrike" spc="-1">
              <a:solidFill>
                <a:srgbClr val="000000"/>
              </a:solidFill>
              <a:latin typeface="Arial"/>
            </a:endParaRPr>
          </a:p>
          <a:p>
            <a:pPr algn="just">
              <a:lnSpc>
                <a:spcPct val="100000"/>
              </a:lnSpc>
            </a:pPr>
            <a:endParaRPr lang="fr-FR" sz="2800" b="0" strike="noStrike" spc="-1">
              <a:solidFill>
                <a:srgbClr val="000000"/>
              </a:solidFill>
              <a:latin typeface="Arial"/>
            </a:endParaRPr>
          </a:p>
          <a:p>
            <a:pPr>
              <a:lnSpc>
                <a:spcPct val="150000"/>
              </a:lnSpc>
            </a:pPr>
            <a:r>
              <a:rPr lang="fr-FR" sz="2800" b="0" strike="noStrike" spc="-1">
                <a:solidFill>
                  <a:srgbClr val="000000"/>
                </a:solidFill>
                <a:latin typeface="Verdana"/>
                <a:ea typeface="Verdana"/>
              </a:rPr>
              <a:t>- Quel indicateur mesure la puissance économique d'un pays ?</a:t>
            </a:r>
            <a:endParaRPr lang="fr-FR" sz="2800" b="0" strike="noStrike" spc="-1">
              <a:solidFill>
                <a:srgbClr val="000000"/>
              </a:solidFill>
              <a:latin typeface="Arial"/>
            </a:endParaRPr>
          </a:p>
          <a:p>
            <a:pPr>
              <a:lnSpc>
                <a:spcPct val="150000"/>
              </a:lnSpc>
            </a:pPr>
            <a:r>
              <a:rPr lang="fr-FR" sz="2800" b="0" strike="noStrike" spc="-1">
                <a:solidFill>
                  <a:srgbClr val="000000"/>
                </a:solidFill>
                <a:latin typeface="Verdana"/>
                <a:ea typeface="Verdana"/>
              </a:rPr>
              <a:t>- À quelle place mondiale se place la France ?</a:t>
            </a:r>
            <a:endParaRPr lang="fr-FR" sz="2800" b="0" strike="noStrike" spc="-1">
              <a:solidFill>
                <a:srgbClr val="000000"/>
              </a:solidFill>
              <a:latin typeface="Arial"/>
            </a:endParaRPr>
          </a:p>
          <a:p>
            <a:pPr>
              <a:lnSpc>
                <a:spcPct val="150000"/>
              </a:lnSpc>
            </a:pPr>
            <a:r>
              <a:rPr lang="fr-FR" sz="2800" b="0" strike="noStrike" spc="-1">
                <a:solidFill>
                  <a:srgbClr val="000000"/>
                </a:solidFill>
                <a:latin typeface="Verdana"/>
                <a:ea typeface="Verdana"/>
              </a:rPr>
              <a:t>- Le pays gagne-t-il ou perd-il des places ?</a:t>
            </a:r>
            <a:endParaRPr lang="fr-FR" sz="2800" b="0" strike="noStrike" spc="-1">
              <a:solidFill>
                <a:srgbClr val="000000"/>
              </a:solidFill>
              <a:latin typeface="Arial"/>
            </a:endParaRPr>
          </a:p>
          <a:p>
            <a:pPr>
              <a:lnSpc>
                <a:spcPct val="150000"/>
              </a:lnSpc>
            </a:pPr>
            <a:r>
              <a:rPr lang="fr-FR" sz="2800" b="0" strike="noStrike" spc="-1">
                <a:solidFill>
                  <a:srgbClr val="000000"/>
                </a:solidFill>
                <a:latin typeface="Verdana"/>
                <a:ea typeface="Verdana"/>
              </a:rPr>
              <a:t>- Pourquoi ?</a:t>
            </a:r>
            <a:endParaRPr lang="fr-FR" sz="2800" b="0" strike="noStrike" spc="-1">
              <a:solidFill>
                <a:srgbClr val="000000"/>
              </a:solidFill>
              <a:latin typeface="Arial"/>
            </a:endParaRPr>
          </a:p>
          <a:p>
            <a:pPr algn="just">
              <a:lnSpc>
                <a:spcPct val="100000"/>
              </a:lnSpc>
            </a:pPr>
            <a:endParaRPr lang="fr-FR" sz="2600" b="0" strike="noStrike" spc="-1">
              <a:solidFill>
                <a:srgbClr val="000000"/>
              </a:solidFill>
              <a:latin typeface="Arial"/>
            </a:endParaRPr>
          </a:p>
          <a:p>
            <a:pPr algn="ctr">
              <a:lnSpc>
                <a:spcPct val="100000"/>
              </a:lnSpc>
            </a:pPr>
            <a:endParaRPr lang="fr-FR" sz="1000" b="0" strike="noStrike" spc="-1">
              <a:solidFill>
                <a:srgbClr val="000000"/>
              </a:solidFill>
              <a:latin typeface="Arial"/>
            </a:endParaRPr>
          </a:p>
          <a:p>
            <a:pPr algn="ctr">
              <a:lnSpc>
                <a:spcPct val="100000"/>
              </a:lnSpc>
            </a:pPr>
            <a:endParaRPr lang="fr-FR" sz="1400" b="0" strike="noStrike" spc="-1">
              <a:solidFill>
                <a:srgbClr val="000000"/>
              </a:solidFill>
              <a:latin typeface="Arial"/>
            </a:endParaRPr>
          </a:p>
          <a:p>
            <a:pPr>
              <a:lnSpc>
                <a:spcPct val="100000"/>
              </a:lnSpc>
            </a:pPr>
            <a:endParaRPr lang="fr-FR" sz="1400" b="0" strike="noStrike" spc="-1">
              <a:solidFill>
                <a:srgbClr val="000000"/>
              </a:solidFill>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0" name="Groupe 1"/>
          <p:cNvGrpSpPr/>
          <p:nvPr/>
        </p:nvGrpSpPr>
        <p:grpSpPr>
          <a:xfrm>
            <a:off x="216000" y="144000"/>
            <a:ext cx="9648000" cy="5544000"/>
            <a:chOff x="216000" y="144000"/>
            <a:chExt cx="9648000" cy="5544000"/>
          </a:xfrm>
        </p:grpSpPr>
        <p:sp>
          <p:nvSpPr>
            <p:cNvPr id="581" name="Rectangle 2"/>
            <p:cNvSpPr/>
            <p:nvPr/>
          </p:nvSpPr>
          <p:spPr>
            <a:xfrm>
              <a:off x="216000" y="144000"/>
              <a:ext cx="648000" cy="5544000"/>
            </a:xfrm>
            <a:custGeom>
              <a:avLst/>
              <a:gdLst/>
              <a:ahLst/>
              <a:cxnLst/>
              <a:rect l="l" t="t" r="r" b="b"/>
              <a:pathLst>
                <a:path w="21600" h="21600">
                  <a:moveTo>
                    <a:pt x="0" y="0"/>
                  </a:moveTo>
                  <a:lnTo>
                    <a:pt x="21600" y="0"/>
                  </a:lnTo>
                  <a:lnTo>
                    <a:pt x="21600" y="21600"/>
                  </a:lnTo>
                  <a:lnTo>
                    <a:pt x="0" y="21600"/>
                  </a:lnTo>
                  <a:close/>
                </a:path>
              </a:pathLst>
            </a:cu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endParaRPr lang="fr-FR" sz="1800" b="0" strike="noStrike" spc="-1">
                <a:solidFill>
                  <a:srgbClr val="000000"/>
                </a:solidFill>
                <a:latin typeface="Arial"/>
              </a:endParaRPr>
            </a:p>
          </p:txBody>
        </p:sp>
        <p:sp>
          <p:nvSpPr>
            <p:cNvPr id="582" name="Rectangle 3"/>
            <p:cNvSpPr/>
            <p:nvPr/>
          </p:nvSpPr>
          <p:spPr>
            <a:xfrm>
              <a:off x="864000" y="144000"/>
              <a:ext cx="9000000" cy="5544000"/>
            </a:xfrm>
            <a:custGeom>
              <a:avLst/>
              <a:gdLst/>
              <a:ahLst/>
              <a:cxnLst/>
              <a:rect l="l" t="t" r="r" b="b"/>
              <a:pathLst>
                <a:path w="21600" h="21600">
                  <a:moveTo>
                    <a:pt x="0" y="0"/>
                  </a:moveTo>
                  <a:lnTo>
                    <a:pt x="21600" y="0"/>
                  </a:lnTo>
                  <a:lnTo>
                    <a:pt x="21600" y="21600"/>
                  </a:lnTo>
                  <a:lnTo>
                    <a:pt x="0" y="21600"/>
                  </a:lnTo>
                  <a:close/>
                </a:path>
              </a:pathLst>
            </a:cu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endParaRPr lang="fr-FR" sz="1800" b="0" strike="noStrike" spc="-1">
                <a:solidFill>
                  <a:srgbClr val="000000"/>
                </a:solidFill>
                <a:latin typeface="Arial"/>
              </a:endParaRPr>
            </a:p>
          </p:txBody>
        </p:sp>
      </p:grpSp>
      <p:sp>
        <p:nvSpPr>
          <p:cNvPr id="583" name="ZoneTexte 4"/>
          <p:cNvSpPr txBox="1"/>
          <p:nvPr/>
        </p:nvSpPr>
        <p:spPr>
          <a:xfrm rot="16200000">
            <a:off x="-1838880" y="2650680"/>
            <a:ext cx="4794480" cy="52704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00"/>
                </a:solidFill>
                <a:latin typeface="Verdana"/>
                <a:ea typeface="Verdana"/>
              </a:rPr>
              <a:t>Une entreprise connectée</a:t>
            </a:r>
            <a:endParaRPr lang="fr-FR" sz="2800" b="0" strike="noStrike" spc="-1">
              <a:solidFill>
                <a:srgbClr val="000000"/>
              </a:solidFill>
              <a:latin typeface="Arial"/>
            </a:endParaRPr>
          </a:p>
        </p:txBody>
      </p:sp>
      <p:sp>
        <p:nvSpPr>
          <p:cNvPr id="584" name="ZoneTexte 5"/>
          <p:cNvSpPr txBox="1"/>
          <p:nvPr/>
        </p:nvSpPr>
        <p:spPr>
          <a:xfrm>
            <a:off x="216000" y="6079320"/>
            <a:ext cx="9576000" cy="96372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00"/>
                </a:solidFill>
                <a:latin typeface="Verdana"/>
                <a:ea typeface="Verdana"/>
              </a:rPr>
              <a:t>- Où l’entreprise s’implante-t-elle d’un point de vue commercial ? Pourquoi ?</a:t>
            </a:r>
            <a:endParaRPr lang="fr-FR" sz="2800" b="0" strike="noStrike" spc="-1">
              <a:solidFill>
                <a:srgbClr val="000000"/>
              </a:solidFill>
              <a:latin typeface="Arial"/>
            </a:endParaRPr>
          </a:p>
        </p:txBody>
      </p:sp>
      <p:sp>
        <p:nvSpPr>
          <p:cNvPr id="585" name="ZoneTexte 6"/>
          <p:cNvSpPr txBox="1"/>
          <p:nvPr/>
        </p:nvSpPr>
        <p:spPr>
          <a:xfrm>
            <a:off x="864000" y="144000"/>
            <a:ext cx="9000000" cy="4618800"/>
          </a:xfrm>
          <a:prstGeom prst="rect">
            <a:avLst/>
          </a:prstGeom>
          <a:noFill/>
          <a:ln w="0">
            <a:noFill/>
          </a:ln>
        </p:spPr>
        <p:txBody>
          <a:bodyPr lIns="90000" tIns="45000" rIns="90000" bIns="45000" anchor="t">
            <a:noAutofit/>
          </a:bodyPr>
          <a:lstStyle/>
          <a:p>
            <a:pPr>
              <a:lnSpc>
                <a:spcPct val="150000"/>
              </a:lnSpc>
            </a:pPr>
            <a:r>
              <a:rPr lang="fr-FR" sz="2800" b="0" strike="noStrike" spc="-1">
                <a:solidFill>
                  <a:srgbClr val="FF0000"/>
                </a:solidFill>
                <a:latin typeface="Verdana"/>
                <a:ea typeface="Verdana"/>
              </a:rPr>
              <a:t>Ensuite</a:t>
            </a:r>
            <a:r>
              <a:rPr lang="fr-FR" sz="2800" b="0" strike="noStrike" spc="-1">
                <a:solidFill>
                  <a:srgbClr val="000000"/>
                </a:solidFill>
                <a:latin typeface="Verdana"/>
                <a:ea typeface="Verdana"/>
              </a:rPr>
              <a:t>, Michelin s’ouvre sur le </a:t>
            </a:r>
            <a:r>
              <a:rPr lang="fr-FR" sz="2800" b="0" strike="noStrike" spc="-1">
                <a:solidFill>
                  <a:srgbClr val="0432FF"/>
                </a:solidFill>
                <a:latin typeface="Verdana"/>
                <a:ea typeface="Verdana"/>
              </a:rPr>
              <a:t>monde</a:t>
            </a:r>
            <a:r>
              <a:rPr lang="fr-FR" sz="2800" b="0" strike="noStrike" spc="-1">
                <a:solidFill>
                  <a:srgbClr val="000000"/>
                </a:solidFill>
                <a:latin typeface="Verdana"/>
                <a:ea typeface="Verdana"/>
              </a:rPr>
              <a:t> en s’installant dans </a:t>
            </a:r>
            <a:r>
              <a:rPr lang="fr-FR" sz="2800" b="0" strike="noStrike" spc="-1">
                <a:solidFill>
                  <a:srgbClr val="0432FF"/>
                </a:solidFill>
                <a:latin typeface="Verdana"/>
                <a:ea typeface="Verdana"/>
              </a:rPr>
              <a:t>175</a:t>
            </a:r>
            <a:r>
              <a:rPr lang="fr-FR" sz="2800" b="0" strike="noStrike" spc="-1">
                <a:solidFill>
                  <a:srgbClr val="000000"/>
                </a:solidFill>
                <a:latin typeface="Verdana"/>
                <a:ea typeface="Verdana"/>
              </a:rPr>
              <a:t> pays, notamment dans les puissances </a:t>
            </a:r>
            <a:r>
              <a:rPr lang="fr-FR" sz="2800" b="0" strike="noStrike" spc="-1">
                <a:solidFill>
                  <a:srgbClr val="0432FF"/>
                </a:solidFill>
                <a:latin typeface="Verdana"/>
                <a:ea typeface="Verdana"/>
              </a:rPr>
              <a:t>émergentes</a:t>
            </a:r>
            <a:r>
              <a:rPr lang="fr-FR" sz="2800" b="0" strike="noStrike" spc="-1">
                <a:solidFill>
                  <a:srgbClr val="000000"/>
                </a:solidFill>
                <a:latin typeface="Verdana"/>
                <a:ea typeface="Verdana"/>
              </a:rPr>
              <a:t>, comme la Chine ou l’Inde, où une nouvelle classe </a:t>
            </a:r>
            <a:r>
              <a:rPr lang="fr-FR" sz="2800" b="0" strike="noStrike" spc="-1">
                <a:solidFill>
                  <a:srgbClr val="0432FF"/>
                </a:solidFill>
                <a:latin typeface="Verdana"/>
                <a:ea typeface="Verdana"/>
              </a:rPr>
              <a:t>moyenne</a:t>
            </a:r>
            <a:r>
              <a:rPr lang="fr-FR" sz="2800" b="0" strike="noStrike" spc="-1">
                <a:solidFill>
                  <a:srgbClr val="000000"/>
                </a:solidFill>
                <a:latin typeface="Verdana"/>
                <a:ea typeface="Verdana"/>
              </a:rPr>
              <a:t> s’équipe en véhicules. Ces nouveaux </a:t>
            </a:r>
            <a:r>
              <a:rPr lang="fr-FR" sz="2800" b="0" strike="noStrike" spc="-1">
                <a:solidFill>
                  <a:srgbClr val="0432FF"/>
                </a:solidFill>
                <a:latin typeface="Verdana"/>
                <a:ea typeface="Verdana"/>
              </a:rPr>
              <a:t>marchés</a:t>
            </a:r>
            <a:r>
              <a:rPr lang="fr-FR" sz="2800" b="0" strike="noStrike" spc="-1">
                <a:solidFill>
                  <a:srgbClr val="000000"/>
                </a:solidFill>
                <a:latin typeface="Verdana"/>
                <a:ea typeface="Verdana"/>
              </a:rPr>
              <a:t> sont </a:t>
            </a:r>
            <a:r>
              <a:rPr lang="fr-FR" sz="2800" b="0" strike="noStrike" spc="-1">
                <a:solidFill>
                  <a:srgbClr val="FF0000"/>
                </a:solidFill>
                <a:latin typeface="Verdana"/>
                <a:ea typeface="Verdana"/>
              </a:rPr>
              <a:t>alors</a:t>
            </a:r>
            <a:r>
              <a:rPr lang="fr-FR" sz="2800" b="0" strike="noStrike" spc="-1">
                <a:solidFill>
                  <a:srgbClr val="000000"/>
                </a:solidFill>
                <a:latin typeface="Verdana"/>
                <a:ea typeface="Verdana"/>
              </a:rPr>
              <a:t> </a:t>
            </a:r>
            <a:r>
              <a:rPr lang="fr-FR" sz="2800" b="0" strike="noStrike" spc="-1">
                <a:solidFill>
                  <a:srgbClr val="0432FF"/>
                </a:solidFill>
                <a:latin typeface="Verdana"/>
                <a:ea typeface="Verdana"/>
              </a:rPr>
              <a:t>porteurs</a:t>
            </a:r>
            <a:r>
              <a:rPr lang="fr-FR" sz="2800" b="0" strike="noStrike" spc="-1">
                <a:solidFill>
                  <a:srgbClr val="000000"/>
                </a:solidFill>
                <a:latin typeface="Verdana"/>
                <a:ea typeface="Verdana"/>
              </a:rPr>
              <a:t> pour l’entreprise qui consacre un budget important dans la </a:t>
            </a:r>
            <a:r>
              <a:rPr lang="fr-FR" sz="2800" b="0" strike="noStrike" spc="-1">
                <a:solidFill>
                  <a:srgbClr val="0432FF"/>
                </a:solidFill>
                <a:latin typeface="Verdana"/>
                <a:ea typeface="Verdana"/>
              </a:rPr>
              <a:t>publicité</a:t>
            </a:r>
            <a:r>
              <a:rPr lang="fr-FR" sz="2800" b="0" strike="noStrike" spc="-1">
                <a:solidFill>
                  <a:srgbClr val="000000"/>
                </a:solidFill>
                <a:latin typeface="Verdana"/>
                <a:ea typeface="Verdana"/>
              </a:rPr>
              <a:t>.</a:t>
            </a:r>
            <a:endParaRPr lang="fr-FR" sz="2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85"/>
                                        </p:tgtEl>
                                        <p:attrNameLst>
                                          <p:attrName>style.visibility</p:attrName>
                                        </p:attrNameLst>
                                      </p:cBhvr>
                                      <p:to>
                                        <p:strVal val="visible"/>
                                      </p:to>
                                    </p:set>
                                    <p:animEffect transition="in" filter="checkerboard(across)">
                                      <p:cBhvr additive="repl">
                                        <p:cTn id="7" dur="500"/>
                                        <p:tgtEl>
                                          <p:spTgt spid="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6" name="Image 1"/>
          <p:cNvPicPr/>
          <p:nvPr/>
        </p:nvPicPr>
        <p:blipFill>
          <a:blip r:embed="rId3"/>
          <a:stretch/>
        </p:blipFill>
        <p:spPr>
          <a:xfrm>
            <a:off x="1800000" y="228600"/>
            <a:ext cx="6480000" cy="7102800"/>
          </a:xfrm>
          <a:prstGeom prst="rect">
            <a:avLst/>
          </a:prstGeom>
          <a:ln w="0">
            <a:solidFill>
              <a:srgbClr val="000000"/>
            </a:solid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7" name="Groupe 1"/>
          <p:cNvGrpSpPr/>
          <p:nvPr/>
        </p:nvGrpSpPr>
        <p:grpSpPr>
          <a:xfrm>
            <a:off x="216000" y="144000"/>
            <a:ext cx="9648000" cy="5544000"/>
            <a:chOff x="216000" y="144000"/>
            <a:chExt cx="9648000" cy="5544000"/>
          </a:xfrm>
        </p:grpSpPr>
        <p:sp>
          <p:nvSpPr>
            <p:cNvPr id="588" name="Rectangle 2"/>
            <p:cNvSpPr/>
            <p:nvPr/>
          </p:nvSpPr>
          <p:spPr>
            <a:xfrm>
              <a:off x="216000" y="144000"/>
              <a:ext cx="648000" cy="5544000"/>
            </a:xfrm>
            <a:custGeom>
              <a:avLst/>
              <a:gdLst/>
              <a:ahLst/>
              <a:cxnLst/>
              <a:rect l="l" t="t" r="r" b="b"/>
              <a:pathLst>
                <a:path w="21600" h="21600">
                  <a:moveTo>
                    <a:pt x="0" y="0"/>
                  </a:moveTo>
                  <a:lnTo>
                    <a:pt x="21600" y="0"/>
                  </a:lnTo>
                  <a:lnTo>
                    <a:pt x="21600" y="21600"/>
                  </a:lnTo>
                  <a:lnTo>
                    <a:pt x="0" y="21600"/>
                  </a:lnTo>
                  <a:close/>
                </a:path>
              </a:pathLst>
            </a:cu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endParaRPr lang="fr-FR" sz="1800" b="0" strike="noStrike" spc="-1">
                <a:solidFill>
                  <a:srgbClr val="000000"/>
                </a:solidFill>
                <a:latin typeface="Arial"/>
              </a:endParaRPr>
            </a:p>
          </p:txBody>
        </p:sp>
        <p:sp>
          <p:nvSpPr>
            <p:cNvPr id="589" name="Rectangle 3"/>
            <p:cNvSpPr/>
            <p:nvPr/>
          </p:nvSpPr>
          <p:spPr>
            <a:xfrm>
              <a:off x="864000" y="144000"/>
              <a:ext cx="9000000" cy="5544000"/>
            </a:xfrm>
            <a:custGeom>
              <a:avLst/>
              <a:gdLst/>
              <a:ahLst/>
              <a:cxnLst/>
              <a:rect l="l" t="t" r="r" b="b"/>
              <a:pathLst>
                <a:path w="21600" h="21600">
                  <a:moveTo>
                    <a:pt x="0" y="0"/>
                  </a:moveTo>
                  <a:lnTo>
                    <a:pt x="21600" y="0"/>
                  </a:lnTo>
                  <a:lnTo>
                    <a:pt x="21600" y="21600"/>
                  </a:lnTo>
                  <a:lnTo>
                    <a:pt x="0" y="21600"/>
                  </a:lnTo>
                  <a:close/>
                </a:path>
              </a:pathLst>
            </a:cu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endParaRPr lang="fr-FR" sz="1800" b="0" strike="noStrike" spc="-1">
                <a:solidFill>
                  <a:srgbClr val="000000"/>
                </a:solidFill>
                <a:latin typeface="Arial"/>
              </a:endParaRPr>
            </a:p>
          </p:txBody>
        </p:sp>
      </p:grpSp>
      <p:sp>
        <p:nvSpPr>
          <p:cNvPr id="590" name="ZoneTexte 5"/>
          <p:cNvSpPr txBox="1"/>
          <p:nvPr/>
        </p:nvSpPr>
        <p:spPr>
          <a:xfrm>
            <a:off x="216000" y="6107760"/>
            <a:ext cx="9576000" cy="963720"/>
          </a:xfrm>
          <a:prstGeom prst="rect">
            <a:avLst/>
          </a:prstGeom>
          <a:noFill/>
          <a:ln w="0">
            <a:noFill/>
          </a:ln>
        </p:spPr>
        <p:txBody>
          <a:bodyPr lIns="90000" tIns="45000" rIns="90000" bIns="45000" anchor="t">
            <a:noAutofit/>
          </a:bodyPr>
          <a:lstStyle/>
          <a:p>
            <a:pPr algn="just">
              <a:lnSpc>
                <a:spcPct val="100000"/>
              </a:lnSpc>
            </a:pPr>
            <a:r>
              <a:rPr lang="fr-FR" sz="2800" b="0" strike="noStrike" spc="-1">
                <a:solidFill>
                  <a:srgbClr val="000000"/>
                </a:solidFill>
                <a:latin typeface="Verdana"/>
                <a:ea typeface="Verdana"/>
              </a:rPr>
              <a:t>- De quels atouts bénéficie l’entreprise Michelin à Clermont-Ferrand pour se connecter au monde ?</a:t>
            </a:r>
            <a:endParaRPr lang="fr-FR" sz="2800" b="0" strike="noStrike" spc="-1">
              <a:solidFill>
                <a:srgbClr val="000000"/>
              </a:solidFill>
              <a:latin typeface="Arial"/>
            </a:endParaRPr>
          </a:p>
        </p:txBody>
      </p:sp>
      <p:sp>
        <p:nvSpPr>
          <p:cNvPr id="591" name="ZoneTexte 6"/>
          <p:cNvSpPr txBox="1"/>
          <p:nvPr/>
        </p:nvSpPr>
        <p:spPr>
          <a:xfrm>
            <a:off x="864000" y="144000"/>
            <a:ext cx="9000000" cy="5265720"/>
          </a:xfrm>
          <a:prstGeom prst="rect">
            <a:avLst/>
          </a:prstGeom>
          <a:noFill/>
          <a:ln w="0">
            <a:noFill/>
          </a:ln>
        </p:spPr>
        <p:txBody>
          <a:bodyPr lIns="90000" tIns="45000" rIns="90000" bIns="45000" anchor="t">
            <a:noAutofit/>
          </a:bodyPr>
          <a:lstStyle/>
          <a:p>
            <a:pPr>
              <a:lnSpc>
                <a:spcPct val="150000"/>
              </a:lnSpc>
            </a:pPr>
            <a:r>
              <a:rPr lang="fr-FR" sz="2800" b="0" strike="noStrike" spc="-1">
                <a:solidFill>
                  <a:srgbClr val="000000"/>
                </a:solidFill>
                <a:latin typeface="Verdana"/>
                <a:ea typeface="Verdana"/>
              </a:rPr>
              <a:t>Pour gérer l’ensemble de son activité depuis son siège social, l’entreprise peut utiliser les nombreuses </a:t>
            </a:r>
            <a:r>
              <a:rPr lang="fr-FR" sz="2800" b="0" strike="noStrike" spc="-1">
                <a:solidFill>
                  <a:srgbClr val="0432FF"/>
                </a:solidFill>
                <a:latin typeface="Verdana"/>
                <a:ea typeface="Verdana"/>
              </a:rPr>
              <a:t>autoroutes</a:t>
            </a:r>
            <a:r>
              <a:rPr lang="fr-FR" sz="2800" b="0" strike="noStrike" spc="-1">
                <a:solidFill>
                  <a:srgbClr val="000000"/>
                </a:solidFill>
                <a:latin typeface="Verdana"/>
                <a:ea typeface="Verdana"/>
              </a:rPr>
              <a:t> que compte la région (A71, A711 et A89) la reliant à </a:t>
            </a:r>
            <a:r>
              <a:rPr lang="fr-FR" sz="2800" b="0" strike="noStrike" spc="-1">
                <a:solidFill>
                  <a:srgbClr val="0432FF"/>
                </a:solidFill>
                <a:latin typeface="Verdana"/>
                <a:ea typeface="Verdana"/>
              </a:rPr>
              <a:t>Lyon</a:t>
            </a:r>
            <a:r>
              <a:rPr lang="fr-FR" sz="2800" b="0" strike="noStrike" spc="-1">
                <a:solidFill>
                  <a:srgbClr val="000000"/>
                </a:solidFill>
                <a:latin typeface="Verdana"/>
                <a:ea typeface="Verdana"/>
              </a:rPr>
              <a:t>, </a:t>
            </a:r>
            <a:r>
              <a:rPr lang="fr-FR" sz="2800" b="0" strike="noStrike" spc="-1">
                <a:solidFill>
                  <a:srgbClr val="0432FF"/>
                </a:solidFill>
                <a:latin typeface="Verdana"/>
                <a:ea typeface="Verdana"/>
              </a:rPr>
              <a:t>Paris</a:t>
            </a:r>
            <a:r>
              <a:rPr lang="fr-FR" sz="2800" b="0" strike="noStrike" spc="-1">
                <a:solidFill>
                  <a:srgbClr val="000000"/>
                </a:solidFill>
                <a:latin typeface="Verdana"/>
                <a:ea typeface="Verdana"/>
              </a:rPr>
              <a:t> et Montpellier. </a:t>
            </a:r>
            <a:r>
              <a:rPr lang="fr-FR" sz="2800" b="0" strike="noStrike" spc="-1">
                <a:solidFill>
                  <a:srgbClr val="FF0000"/>
                </a:solidFill>
                <a:latin typeface="Verdana"/>
                <a:ea typeface="Verdana"/>
              </a:rPr>
              <a:t>De plus</a:t>
            </a:r>
            <a:r>
              <a:rPr lang="fr-FR" sz="2800" b="0" strike="noStrike" spc="-1">
                <a:solidFill>
                  <a:srgbClr val="000000"/>
                </a:solidFill>
                <a:latin typeface="Verdana"/>
                <a:ea typeface="Verdana"/>
              </a:rPr>
              <a:t>, l’</a:t>
            </a:r>
            <a:r>
              <a:rPr lang="fr-FR" sz="2800" b="0" strike="noStrike" spc="-1">
                <a:solidFill>
                  <a:srgbClr val="0432FF"/>
                </a:solidFill>
                <a:latin typeface="Verdana"/>
                <a:ea typeface="Verdana"/>
              </a:rPr>
              <a:t>aéroport</a:t>
            </a:r>
            <a:r>
              <a:rPr lang="fr-FR" sz="2800" b="0" strike="noStrike" spc="-1">
                <a:solidFill>
                  <a:srgbClr val="000000"/>
                </a:solidFill>
                <a:latin typeface="Verdana"/>
                <a:ea typeface="Verdana"/>
              </a:rPr>
              <a:t> d’Aulnat accueille les deux Falcons 50 de l’entreprise qui permet aux cadres de </a:t>
            </a:r>
            <a:r>
              <a:rPr lang="fr-FR" sz="2800" b="0" strike="noStrike" spc="-1">
                <a:solidFill>
                  <a:srgbClr val="0432FF"/>
                </a:solidFill>
                <a:latin typeface="Verdana"/>
                <a:ea typeface="Verdana"/>
              </a:rPr>
              <a:t>rejoindre</a:t>
            </a:r>
            <a:r>
              <a:rPr lang="fr-FR" sz="2800" b="0" strike="noStrike" spc="-1">
                <a:solidFill>
                  <a:srgbClr val="000000"/>
                </a:solidFill>
                <a:latin typeface="Verdana"/>
                <a:ea typeface="Verdana"/>
              </a:rPr>
              <a:t> rapidement des destinations européennes et </a:t>
            </a:r>
            <a:r>
              <a:rPr lang="fr-FR" sz="2800" b="0" strike="noStrike" spc="-1">
                <a:solidFill>
                  <a:srgbClr val="0432FF"/>
                </a:solidFill>
                <a:latin typeface="Verdana"/>
                <a:ea typeface="Verdana"/>
              </a:rPr>
              <a:t>mondiales</a:t>
            </a:r>
            <a:r>
              <a:rPr lang="fr-FR" sz="2800" b="0" strike="noStrike" spc="-1">
                <a:solidFill>
                  <a:srgbClr val="000000"/>
                </a:solidFill>
                <a:latin typeface="Verdana"/>
                <a:ea typeface="Verdana"/>
              </a:rPr>
              <a:t>.</a:t>
            </a:r>
            <a:endParaRPr lang="fr-FR" sz="2800" b="0" strike="noStrike" spc="-1">
              <a:solidFill>
                <a:srgbClr val="000000"/>
              </a:solidFill>
              <a:latin typeface="Arial"/>
            </a:endParaRPr>
          </a:p>
        </p:txBody>
      </p:sp>
      <p:sp>
        <p:nvSpPr>
          <p:cNvPr id="592" name="ZoneTexte 9"/>
          <p:cNvSpPr txBox="1"/>
          <p:nvPr/>
        </p:nvSpPr>
        <p:spPr>
          <a:xfrm rot="16200000">
            <a:off x="-1838880" y="2650680"/>
            <a:ext cx="4794480" cy="527040"/>
          </a:xfrm>
          <a:prstGeom prst="rect">
            <a:avLst/>
          </a:prstGeom>
          <a:noFill/>
          <a:ln w="0">
            <a:noFill/>
          </a:ln>
        </p:spPr>
        <p:txBody>
          <a:bodyPr lIns="90000" tIns="45000" rIns="90000" bIns="45000" anchor="t" anchorCtr="1">
            <a:noAutofit/>
          </a:bodyPr>
          <a:lstStyle/>
          <a:p>
            <a:pPr algn="ctr">
              <a:lnSpc>
                <a:spcPct val="100000"/>
              </a:lnSpc>
            </a:pPr>
            <a:r>
              <a:rPr lang="fr-FR" sz="2800" b="0" strike="noStrike" spc="-1">
                <a:solidFill>
                  <a:srgbClr val="000000"/>
                </a:solidFill>
                <a:latin typeface="Verdana"/>
                <a:ea typeface="Verdana"/>
              </a:rPr>
              <a:t>Une entreprise connectée</a:t>
            </a:r>
            <a:endParaRPr lang="fr-FR" sz="2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91"/>
                                        </p:tgtEl>
                                        <p:attrNameLst>
                                          <p:attrName>style.visibility</p:attrName>
                                        </p:attrNameLst>
                                      </p:cBhvr>
                                      <p:to>
                                        <p:strVal val="visible"/>
                                      </p:to>
                                    </p:set>
                                    <p:animEffect transition="in" filter="checkerboard(across)">
                                      <p:cBhvr additive="repl">
                                        <p:cTn id="7" dur="500"/>
                                        <p:tgtEl>
                                          <p:spTgt spid="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 name="Groupe 1"/>
          <p:cNvGrpSpPr/>
          <p:nvPr/>
        </p:nvGrpSpPr>
        <p:grpSpPr>
          <a:xfrm>
            <a:off x="216000" y="144000"/>
            <a:ext cx="9648000" cy="6019560"/>
            <a:chOff x="216000" y="144000"/>
            <a:chExt cx="9648000" cy="6019560"/>
          </a:xfrm>
        </p:grpSpPr>
        <p:sp>
          <p:nvSpPr>
            <p:cNvPr id="594" name="Rectangle 2"/>
            <p:cNvSpPr/>
            <p:nvPr/>
          </p:nvSpPr>
          <p:spPr>
            <a:xfrm>
              <a:off x="216000" y="144000"/>
              <a:ext cx="648000" cy="6019560"/>
            </a:xfrm>
            <a:custGeom>
              <a:avLst/>
              <a:gdLst/>
              <a:ahLst/>
              <a:cxnLst/>
              <a:rect l="l" t="t" r="r" b="b"/>
              <a:pathLst>
                <a:path w="21600" h="21600">
                  <a:moveTo>
                    <a:pt x="0" y="0"/>
                  </a:moveTo>
                  <a:lnTo>
                    <a:pt x="21600" y="0"/>
                  </a:lnTo>
                  <a:lnTo>
                    <a:pt x="21600" y="21600"/>
                  </a:lnTo>
                  <a:lnTo>
                    <a:pt x="0" y="21600"/>
                  </a:lnTo>
                  <a:close/>
                </a:path>
              </a:pathLst>
            </a:cu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endParaRPr lang="fr-FR" sz="1800" b="0" strike="noStrike" spc="-1">
                <a:solidFill>
                  <a:srgbClr val="000000"/>
                </a:solidFill>
                <a:latin typeface="Arial"/>
              </a:endParaRPr>
            </a:p>
          </p:txBody>
        </p:sp>
        <p:sp>
          <p:nvSpPr>
            <p:cNvPr id="595" name="Rectangle 3"/>
            <p:cNvSpPr/>
            <p:nvPr/>
          </p:nvSpPr>
          <p:spPr>
            <a:xfrm>
              <a:off x="864000" y="144000"/>
              <a:ext cx="9000000" cy="6019560"/>
            </a:xfrm>
            <a:custGeom>
              <a:avLst/>
              <a:gdLst/>
              <a:ahLst/>
              <a:cxnLst/>
              <a:rect l="l" t="t" r="r" b="b"/>
              <a:pathLst>
                <a:path w="21600" h="21600">
                  <a:moveTo>
                    <a:pt x="0" y="0"/>
                  </a:moveTo>
                  <a:lnTo>
                    <a:pt x="21600" y="0"/>
                  </a:lnTo>
                  <a:lnTo>
                    <a:pt x="21600" y="21600"/>
                  </a:lnTo>
                  <a:lnTo>
                    <a:pt x="0" y="21600"/>
                  </a:lnTo>
                  <a:close/>
                </a:path>
              </a:pathLst>
            </a:cu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endParaRPr lang="fr-FR" sz="1800" b="0" strike="noStrike" spc="-1">
                <a:solidFill>
                  <a:srgbClr val="000000"/>
                </a:solidFill>
                <a:latin typeface="Arial"/>
              </a:endParaRPr>
            </a:p>
          </p:txBody>
        </p:sp>
      </p:grpSp>
      <p:sp>
        <p:nvSpPr>
          <p:cNvPr id="596" name="ZoneTexte 4"/>
          <p:cNvSpPr txBox="1"/>
          <p:nvPr/>
        </p:nvSpPr>
        <p:spPr>
          <a:xfrm rot="16200000">
            <a:off x="-538560" y="2655720"/>
            <a:ext cx="2121480" cy="527040"/>
          </a:xfrm>
          <a:prstGeom prst="rect">
            <a:avLst/>
          </a:prstGeom>
          <a:noFill/>
          <a:ln w="0">
            <a:noFill/>
          </a:ln>
        </p:spPr>
        <p:txBody>
          <a:bodyPr lIns="90000" tIns="45000" rIns="90000" bIns="45000" anchor="t" anchorCtr="1">
            <a:noAutofit/>
          </a:bodyPr>
          <a:lstStyle/>
          <a:p>
            <a:pPr algn="ctr">
              <a:lnSpc>
                <a:spcPct val="100000"/>
              </a:lnSpc>
            </a:pPr>
            <a:r>
              <a:rPr lang="fr-FR" sz="2800" b="0" strike="noStrike" spc="-1">
                <a:solidFill>
                  <a:srgbClr val="000000"/>
                </a:solidFill>
                <a:latin typeface="Verdana"/>
                <a:ea typeface="Verdana"/>
              </a:rPr>
              <a:t>Conclusion</a:t>
            </a:r>
            <a:endParaRPr lang="fr-FR" sz="2800" b="0" strike="noStrike" spc="-1">
              <a:solidFill>
                <a:srgbClr val="000000"/>
              </a:solidFill>
              <a:latin typeface="Arial"/>
            </a:endParaRPr>
          </a:p>
        </p:txBody>
      </p:sp>
      <p:sp>
        <p:nvSpPr>
          <p:cNvPr id="597" name="ZoneTexte 5"/>
          <p:cNvSpPr txBox="1"/>
          <p:nvPr/>
        </p:nvSpPr>
        <p:spPr>
          <a:xfrm>
            <a:off x="216000" y="6291720"/>
            <a:ext cx="9576000" cy="963720"/>
          </a:xfrm>
          <a:prstGeom prst="rect">
            <a:avLst/>
          </a:prstGeom>
          <a:noFill/>
          <a:ln w="0">
            <a:noFill/>
          </a:ln>
        </p:spPr>
        <p:txBody>
          <a:bodyPr lIns="90000" tIns="45000" rIns="90000" bIns="45000" anchor="t">
            <a:noAutofit/>
          </a:bodyPr>
          <a:lstStyle/>
          <a:p>
            <a:pPr algn="just">
              <a:lnSpc>
                <a:spcPct val="100000"/>
              </a:lnSpc>
            </a:pPr>
            <a:r>
              <a:rPr lang="fr-FR" sz="2800" b="0" strike="noStrike" spc="-1">
                <a:solidFill>
                  <a:srgbClr val="000000"/>
                </a:solidFill>
                <a:latin typeface="Verdana"/>
                <a:ea typeface="Verdana"/>
              </a:rPr>
              <a:t>Quel impact l’entreprise Michelin a-t-elle sur la ville de Clermont-Ferrand ?</a:t>
            </a:r>
            <a:endParaRPr lang="fr-FR" sz="2800" b="0" strike="noStrike" spc="-1">
              <a:solidFill>
                <a:srgbClr val="000000"/>
              </a:solidFill>
              <a:latin typeface="Arial"/>
            </a:endParaRPr>
          </a:p>
        </p:txBody>
      </p:sp>
      <p:sp>
        <p:nvSpPr>
          <p:cNvPr id="598" name="ZoneTexte 6"/>
          <p:cNvSpPr txBox="1"/>
          <p:nvPr/>
        </p:nvSpPr>
        <p:spPr>
          <a:xfrm>
            <a:off x="864000" y="144000"/>
            <a:ext cx="9000000" cy="5912640"/>
          </a:xfrm>
          <a:prstGeom prst="rect">
            <a:avLst/>
          </a:prstGeom>
          <a:noFill/>
          <a:ln w="0">
            <a:noFill/>
          </a:ln>
        </p:spPr>
        <p:txBody>
          <a:bodyPr lIns="90000" tIns="45000" rIns="90000" bIns="45000" anchor="t">
            <a:noAutofit/>
          </a:bodyPr>
          <a:lstStyle/>
          <a:p>
            <a:pPr>
              <a:lnSpc>
                <a:spcPct val="150000"/>
              </a:lnSpc>
            </a:pPr>
            <a:r>
              <a:rPr lang="fr-FR" sz="2800" b="0" strike="noStrike" spc="-1">
                <a:solidFill>
                  <a:srgbClr val="FF0000"/>
                </a:solidFill>
                <a:latin typeface="Verdana"/>
                <a:ea typeface="Verdana"/>
              </a:rPr>
              <a:t>Ainsi</a:t>
            </a:r>
            <a:r>
              <a:rPr lang="fr-FR" sz="2800" b="0" strike="noStrike" spc="-1">
                <a:solidFill>
                  <a:srgbClr val="000000"/>
                </a:solidFill>
                <a:latin typeface="Verdana"/>
                <a:ea typeface="Verdana"/>
              </a:rPr>
              <a:t>, d’entreprise de dimension familiale, Michelin s’est </a:t>
            </a:r>
            <a:r>
              <a:rPr lang="fr-FR" sz="2800" b="0" strike="noStrike" spc="-1">
                <a:solidFill>
                  <a:srgbClr val="0432FF"/>
                </a:solidFill>
                <a:latin typeface="Verdana"/>
                <a:ea typeface="Verdana"/>
              </a:rPr>
              <a:t>adaptée</a:t>
            </a:r>
            <a:r>
              <a:rPr lang="fr-FR" sz="2800" b="0" strike="noStrike" spc="-1">
                <a:solidFill>
                  <a:srgbClr val="000000"/>
                </a:solidFill>
                <a:latin typeface="Verdana"/>
                <a:ea typeface="Verdana"/>
              </a:rPr>
              <a:t> à la mondialisation pour rester compétitive et être aujourd’hui le </a:t>
            </a:r>
            <a:r>
              <a:rPr lang="fr-FR" sz="2800" b="0" strike="noStrike" spc="-1">
                <a:solidFill>
                  <a:srgbClr val="0432FF"/>
                </a:solidFill>
                <a:latin typeface="Verdana"/>
                <a:ea typeface="Verdana"/>
              </a:rPr>
              <a:t>2</a:t>
            </a:r>
            <a:r>
              <a:rPr lang="fr-FR" sz="3234" b="0" strike="noStrike" spc="-1" baseline="33000">
                <a:solidFill>
                  <a:srgbClr val="0432FF"/>
                </a:solidFill>
                <a:latin typeface="Verdana"/>
                <a:ea typeface="Verdana"/>
              </a:rPr>
              <a:t>e</a:t>
            </a:r>
            <a:r>
              <a:rPr lang="fr-FR" sz="2800" b="0" strike="noStrike" spc="-1">
                <a:solidFill>
                  <a:srgbClr val="000000"/>
                </a:solidFill>
                <a:latin typeface="Verdana"/>
                <a:ea typeface="Verdana"/>
              </a:rPr>
              <a:t> producteur de pneumatiques au monde. C'est une </a:t>
            </a:r>
            <a:r>
              <a:rPr lang="fr-FR" sz="2800" b="0" strike="noStrike" spc="-1">
                <a:solidFill>
                  <a:srgbClr val="0432FF"/>
                </a:solidFill>
                <a:latin typeface="Verdana"/>
                <a:ea typeface="Verdana"/>
              </a:rPr>
              <a:t>firme transnationale</a:t>
            </a:r>
            <a:r>
              <a:rPr lang="fr-FR" sz="2800" b="0" strike="noStrike" spc="-1">
                <a:solidFill>
                  <a:srgbClr val="000000"/>
                </a:solidFill>
                <a:latin typeface="Verdana"/>
                <a:ea typeface="Verdana"/>
              </a:rPr>
              <a:t>. Implantée à Clermont-Ferrand, elle joue un rôle majeur dans l’</a:t>
            </a:r>
            <a:r>
              <a:rPr lang="fr-FR" sz="2800" b="0" strike="noStrike" spc="-1">
                <a:solidFill>
                  <a:srgbClr val="0432FF"/>
                </a:solidFill>
                <a:latin typeface="Verdana"/>
                <a:ea typeface="Verdana"/>
              </a:rPr>
              <a:t>attractivité</a:t>
            </a:r>
            <a:r>
              <a:rPr lang="fr-FR" sz="2800" b="0" strike="noStrike" spc="-1">
                <a:solidFill>
                  <a:srgbClr val="000000"/>
                </a:solidFill>
                <a:latin typeface="Verdana"/>
                <a:ea typeface="Verdana"/>
              </a:rPr>
              <a:t> de la ville et lui permet de remplir des fonctions </a:t>
            </a:r>
            <a:r>
              <a:rPr lang="fr-FR" sz="2800" b="0" strike="noStrike" spc="-1">
                <a:solidFill>
                  <a:srgbClr val="0432FF"/>
                </a:solidFill>
                <a:latin typeface="Verdana"/>
                <a:ea typeface="Verdana"/>
              </a:rPr>
              <a:t>métropolitaines</a:t>
            </a:r>
            <a:r>
              <a:rPr lang="fr-FR" sz="2800" b="0" strike="noStrike" spc="-1">
                <a:solidFill>
                  <a:srgbClr val="000000"/>
                </a:solidFill>
                <a:latin typeface="Verdana"/>
                <a:ea typeface="Verdana"/>
              </a:rPr>
              <a:t> inhabituelles pour des villes de taille comparable.</a:t>
            </a:r>
            <a:endParaRPr lang="fr-FR" sz="2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98"/>
                                        </p:tgtEl>
                                        <p:attrNameLst>
                                          <p:attrName>style.visibility</p:attrName>
                                        </p:attrNameLst>
                                      </p:cBhvr>
                                      <p:to>
                                        <p:strVal val="visible"/>
                                      </p:to>
                                    </p:set>
                                    <p:animEffect transition="in" filter="checkerboard(across)">
                                      <p:cBhvr additive="repl">
                                        <p:cTn id="7" dur="500"/>
                                        <p:tgtEl>
                                          <p:spTgt spid="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ZoneTexte 2"/>
          <p:cNvSpPr txBox="1"/>
          <p:nvPr/>
        </p:nvSpPr>
        <p:spPr>
          <a:xfrm>
            <a:off x="1478160" y="58320"/>
            <a:ext cx="6710760" cy="527040"/>
          </a:xfrm>
          <a:prstGeom prst="rect">
            <a:avLst/>
          </a:prstGeom>
          <a:noFill/>
          <a:ln w="0">
            <a:noFill/>
          </a:ln>
        </p:spPr>
        <p:txBody>
          <a:bodyPr lIns="90000" tIns="45000" rIns="90000" bIns="45000" anchor="t">
            <a:noAutofit/>
          </a:bodyPr>
          <a:lstStyle/>
          <a:p>
            <a:pPr algn="just">
              <a:lnSpc>
                <a:spcPct val="100000"/>
              </a:lnSpc>
            </a:pPr>
            <a:r>
              <a:rPr lang="fr-FR" sz="2800" b="0" u="sng" strike="noStrike" spc="-1">
                <a:solidFill>
                  <a:srgbClr val="009933"/>
                </a:solidFill>
                <a:uFillTx/>
                <a:latin typeface="Verdana"/>
                <a:ea typeface="Verdana"/>
              </a:rPr>
              <a:t>B. Les espaces industriels en France</a:t>
            </a:r>
            <a:endParaRPr lang="fr-FR" sz="2800" b="0" strike="noStrike" spc="-1">
              <a:solidFill>
                <a:srgbClr val="000000"/>
              </a:solidFill>
              <a:latin typeface="Arial"/>
            </a:endParaRPr>
          </a:p>
        </p:txBody>
      </p:sp>
      <p:sp>
        <p:nvSpPr>
          <p:cNvPr id="600" name="ZoneTexte 4"/>
          <p:cNvSpPr txBox="1"/>
          <p:nvPr/>
        </p:nvSpPr>
        <p:spPr>
          <a:xfrm>
            <a:off x="139320" y="1083960"/>
            <a:ext cx="9773640" cy="96372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00"/>
                </a:solidFill>
                <a:latin typeface="Verdana"/>
                <a:ea typeface="Verdana"/>
              </a:rPr>
              <a:t>Pourquoi peut-on parler de « désindustrialisation » en France ?</a:t>
            </a:r>
            <a:endParaRPr lang="fr-FR" sz="2800" b="0" strike="noStrike" spc="-1">
              <a:solidFill>
                <a:srgbClr val="000000"/>
              </a:solidFill>
              <a:latin typeface="Arial"/>
            </a:endParaRPr>
          </a:p>
        </p:txBody>
      </p:sp>
      <p:pic>
        <p:nvPicPr>
          <p:cNvPr id="2" name="Image 1">
            <a:extLst>
              <a:ext uri="{FF2B5EF4-FFF2-40B4-BE49-F238E27FC236}">
                <a16:creationId xmlns:a16="http://schemas.microsoft.com/office/drawing/2014/main" id="{3030A44B-D67D-6444-0DCE-B73474FE6C08}"/>
              </a:ext>
            </a:extLst>
          </p:cNvPr>
          <p:cNvPicPr>
            <a:picLocks noChangeAspect="1"/>
          </p:cNvPicPr>
          <p:nvPr/>
        </p:nvPicPr>
        <p:blipFill>
          <a:blip r:embed="rId3"/>
          <a:stretch>
            <a:fillRect/>
          </a:stretch>
        </p:blipFill>
        <p:spPr>
          <a:xfrm>
            <a:off x="110574" y="2262975"/>
            <a:ext cx="9882543" cy="33663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6" name="Image 1"/>
          <p:cNvPicPr/>
          <p:nvPr/>
        </p:nvPicPr>
        <p:blipFill>
          <a:blip r:embed="rId3"/>
          <a:stretch/>
        </p:blipFill>
        <p:spPr>
          <a:xfrm>
            <a:off x="1440000" y="1386000"/>
            <a:ext cx="7200000" cy="5706000"/>
          </a:xfrm>
          <a:prstGeom prst="rect">
            <a:avLst/>
          </a:prstGeom>
          <a:ln w="0">
            <a:solidFill>
              <a:srgbClr val="000000"/>
            </a:solidFill>
          </a:ln>
        </p:spPr>
      </p:pic>
      <p:sp>
        <p:nvSpPr>
          <p:cNvPr id="607" name="ZoneTexte 2"/>
          <p:cNvSpPr txBox="1"/>
          <p:nvPr/>
        </p:nvSpPr>
        <p:spPr>
          <a:xfrm>
            <a:off x="234360" y="142200"/>
            <a:ext cx="9485640" cy="96372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00"/>
                </a:solidFill>
                <a:latin typeface="Verdana"/>
                <a:ea typeface="Verdana"/>
              </a:rPr>
              <a:t>À l'instar des usines Michelin, que sont devenues les anciennes Halles de Nantes ?</a:t>
            </a:r>
            <a:endParaRPr lang="fr-FR" sz="2800" b="0" strike="noStrike" spc="-1">
              <a:solidFill>
                <a:srgbClr val="000000"/>
              </a:solidFill>
              <a:latin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ZoneTexte 2"/>
          <p:cNvSpPr txBox="1"/>
          <p:nvPr/>
        </p:nvSpPr>
        <p:spPr>
          <a:xfrm>
            <a:off x="152280" y="144000"/>
            <a:ext cx="5892120" cy="159192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00"/>
                </a:solidFill>
                <a:latin typeface="Verdana"/>
                <a:ea typeface="Arial Unicode MS"/>
              </a:rPr>
              <a:t>Quels sont les nouveaux facteurs de localisation des espaces industriels ?</a:t>
            </a:r>
            <a:endParaRPr lang="fr-FR" sz="2800" b="0" strike="noStrike" spc="-1">
              <a:solidFill>
                <a:srgbClr val="000000"/>
              </a:solidFill>
              <a:latin typeface="Arial"/>
            </a:endParaRPr>
          </a:p>
        </p:txBody>
      </p:sp>
      <p:pic>
        <p:nvPicPr>
          <p:cNvPr id="615" name="Image 4"/>
          <p:cNvPicPr/>
          <p:nvPr/>
        </p:nvPicPr>
        <p:blipFill>
          <a:blip r:embed="rId3"/>
          <a:stretch/>
        </p:blipFill>
        <p:spPr>
          <a:xfrm>
            <a:off x="6311160" y="144000"/>
            <a:ext cx="3546000" cy="7183080"/>
          </a:xfrm>
          <a:prstGeom prst="rect">
            <a:avLst/>
          </a:prstGeom>
          <a:ln w="9360">
            <a:solidFill>
              <a:srgbClr val="000000"/>
            </a:solidFill>
            <a:miter/>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ZoneTexte 3"/>
          <p:cNvSpPr txBox="1"/>
          <p:nvPr/>
        </p:nvSpPr>
        <p:spPr>
          <a:xfrm>
            <a:off x="152280" y="144000"/>
            <a:ext cx="9697680" cy="1091520"/>
          </a:xfrm>
          <a:prstGeom prst="rect">
            <a:avLst/>
          </a:prstGeom>
          <a:noFill/>
          <a:ln w="0">
            <a:noFill/>
          </a:ln>
        </p:spPr>
        <p:txBody>
          <a:bodyPr lIns="90000" tIns="45000" rIns="90000" bIns="45000" anchor="t">
            <a:noAutofit/>
          </a:bodyPr>
          <a:lstStyle/>
          <a:p>
            <a:pPr algn="just">
              <a:lnSpc>
                <a:spcPct val="100000"/>
              </a:lnSpc>
            </a:pPr>
            <a:r>
              <a:rPr lang="fr-FR" sz="2800" b="0" strike="noStrike" spc="-1">
                <a:solidFill>
                  <a:srgbClr val="000000"/>
                </a:solidFill>
                <a:latin typeface="Verdana"/>
                <a:ea typeface="Arial Unicode MS"/>
              </a:rPr>
              <a:t>Qu’observe-t-on depuis les années 2000 en France ? </a:t>
            </a:r>
            <a:endParaRPr lang="fr-FR" sz="2800" b="0" strike="noStrike" spc="-1">
              <a:solidFill>
                <a:srgbClr val="000000"/>
              </a:solidFill>
              <a:latin typeface="Arial"/>
            </a:endParaRPr>
          </a:p>
          <a:p>
            <a:pPr algn="just">
              <a:lnSpc>
                <a:spcPct val="100000"/>
              </a:lnSpc>
            </a:pPr>
            <a:r>
              <a:rPr lang="fr-FR" sz="2800" b="0" strike="noStrike" spc="-1">
                <a:solidFill>
                  <a:srgbClr val="000000"/>
                </a:solidFill>
                <a:latin typeface="Verdana"/>
                <a:ea typeface="Arial Unicode MS"/>
              </a:rPr>
              <a:t>Pourquoi ?</a:t>
            </a:r>
            <a:endParaRPr lang="fr-FR" sz="2800" b="0" strike="noStrike" spc="-1">
              <a:solidFill>
                <a:srgbClr val="000000"/>
              </a:solidFill>
              <a:latin typeface="Arial"/>
            </a:endParaRPr>
          </a:p>
        </p:txBody>
      </p:sp>
      <p:grpSp>
        <p:nvGrpSpPr>
          <p:cNvPr id="617" name="Groupe 5"/>
          <p:cNvGrpSpPr/>
          <p:nvPr/>
        </p:nvGrpSpPr>
        <p:grpSpPr>
          <a:xfrm>
            <a:off x="266040" y="1668240"/>
            <a:ext cx="9583920" cy="3892680"/>
            <a:chOff x="266040" y="1668240"/>
            <a:chExt cx="9583920" cy="3892680"/>
          </a:xfrm>
        </p:grpSpPr>
        <p:pic>
          <p:nvPicPr>
            <p:cNvPr id="618" name="Image 2"/>
            <p:cNvPicPr/>
            <p:nvPr/>
          </p:nvPicPr>
          <p:blipFill>
            <a:blip r:embed="rId3"/>
            <a:stretch/>
          </p:blipFill>
          <p:spPr>
            <a:xfrm>
              <a:off x="266040" y="1668240"/>
              <a:ext cx="9583920" cy="3892680"/>
            </a:xfrm>
            <a:prstGeom prst="rect">
              <a:avLst/>
            </a:prstGeom>
            <a:ln w="9360">
              <a:solidFill>
                <a:srgbClr val="000000"/>
              </a:solidFill>
              <a:miter/>
            </a:ln>
          </p:spPr>
        </p:pic>
        <p:sp>
          <p:nvSpPr>
            <p:cNvPr id="619" name="Rectangle 4"/>
            <p:cNvSpPr/>
            <p:nvPr/>
          </p:nvSpPr>
          <p:spPr>
            <a:xfrm>
              <a:off x="266040" y="1668240"/>
              <a:ext cx="416520" cy="451440"/>
            </a:xfrm>
            <a:custGeom>
              <a:avLst/>
              <a:gdLst/>
              <a:ahLst/>
              <a:cxnLst/>
              <a:rect l="l" t="t" r="r" b="b"/>
              <a:pathLst>
                <a:path w="21600" h="21600">
                  <a:moveTo>
                    <a:pt x="0" y="0"/>
                  </a:moveTo>
                  <a:lnTo>
                    <a:pt x="21600" y="0"/>
                  </a:lnTo>
                  <a:lnTo>
                    <a:pt x="21600" y="21600"/>
                  </a:lnTo>
                  <a:lnTo>
                    <a:pt x="0" y="21600"/>
                  </a:lnTo>
                  <a:close/>
                </a:path>
              </a:pathLst>
            </a:custGeom>
            <a:solidFill>
              <a:srgbClr val="FFFFFF"/>
            </a:solidFill>
            <a:ln w="0">
              <a:noFill/>
            </a:ln>
          </p:spPr>
          <p:style>
            <a:lnRef idx="0">
              <a:scrgbClr r="0" g="0" b="0"/>
            </a:lnRef>
            <a:fillRef idx="0">
              <a:scrgbClr r="0" g="0" b="0"/>
            </a:fillRef>
            <a:effectRef idx="0">
              <a:scrgbClr r="0" g="0" b="0"/>
            </a:effectRef>
            <a:fontRef idx="minor"/>
          </p:style>
          <p:txBody>
            <a:bodyPr anchor="ctr" anchorCtr="1">
              <a:noAutofit/>
            </a:bodyPr>
            <a:lstStyle/>
            <a:p>
              <a:endParaRPr lang="fr-FR" sz="1800" b="0" strike="noStrike" spc="-1">
                <a:solidFill>
                  <a:srgbClr val="000000"/>
                </a:solidFill>
                <a:latin typeface="Aria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ZoneTexte 2"/>
          <p:cNvSpPr txBox="1"/>
          <p:nvPr/>
        </p:nvSpPr>
        <p:spPr>
          <a:xfrm>
            <a:off x="5436360" y="234360"/>
            <a:ext cx="4499640" cy="140004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00"/>
                </a:solidFill>
                <a:latin typeface="Verdana"/>
                <a:ea typeface="Verdana"/>
              </a:rPr>
              <a:t>Quelles métropoles commandent la production industrielle ?</a:t>
            </a:r>
            <a:endParaRPr lang="fr-FR" sz="2800" b="0" strike="noStrike" spc="-1">
              <a:solidFill>
                <a:srgbClr val="000000"/>
              </a:solidFill>
              <a:latin typeface="Arial"/>
            </a:endParaRPr>
          </a:p>
        </p:txBody>
      </p:sp>
      <p:sp>
        <p:nvSpPr>
          <p:cNvPr id="629" name="ZoneTexte 3"/>
          <p:cNvSpPr txBox="1"/>
          <p:nvPr/>
        </p:nvSpPr>
        <p:spPr>
          <a:xfrm>
            <a:off x="5405760" y="1519200"/>
            <a:ext cx="4368600" cy="1384200"/>
          </a:xfrm>
          <a:prstGeom prst="rect">
            <a:avLst/>
          </a:prstGeom>
          <a:noFill/>
          <a:ln w="0">
            <a:noFill/>
          </a:ln>
        </p:spPr>
        <p:txBody>
          <a:bodyPr lIns="90000" tIns="45000" rIns="90000" bIns="45000" anchor="t">
            <a:noAutofit/>
          </a:bodyPr>
          <a:lstStyle/>
          <a:p>
            <a:pPr>
              <a:lnSpc>
                <a:spcPct val="150000"/>
              </a:lnSpc>
            </a:pPr>
            <a:r>
              <a:rPr lang="fr-FR" sz="2800" b="0" strike="noStrike" spc="-1">
                <a:solidFill>
                  <a:srgbClr val="0000FF"/>
                </a:solidFill>
                <a:latin typeface="Verdana"/>
                <a:ea typeface="Verdana"/>
              </a:rPr>
              <a:t>Paris, Lyon, Lille, Toulouse.</a:t>
            </a:r>
            <a:endParaRPr lang="fr-FR" sz="2800" b="0" strike="noStrike" spc="-1">
              <a:solidFill>
                <a:srgbClr val="000000"/>
              </a:solidFill>
              <a:latin typeface="Arial"/>
            </a:endParaRPr>
          </a:p>
        </p:txBody>
      </p:sp>
      <p:sp>
        <p:nvSpPr>
          <p:cNvPr id="630" name="ZoneTexte 4"/>
          <p:cNvSpPr txBox="1"/>
          <p:nvPr/>
        </p:nvSpPr>
        <p:spPr>
          <a:xfrm>
            <a:off x="5436360" y="2882880"/>
            <a:ext cx="4499640" cy="140004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00"/>
                </a:solidFill>
                <a:latin typeface="Verdana"/>
                <a:ea typeface="Verdana"/>
              </a:rPr>
              <a:t>Quels sont les espaces industriels les plus dynamiques ?</a:t>
            </a:r>
            <a:endParaRPr lang="fr-FR" sz="2800" b="0" strike="noStrike" spc="-1">
              <a:solidFill>
                <a:srgbClr val="000000"/>
              </a:solidFill>
              <a:latin typeface="Arial"/>
            </a:endParaRPr>
          </a:p>
        </p:txBody>
      </p:sp>
      <p:sp>
        <p:nvSpPr>
          <p:cNvPr id="631" name="ZoneTexte 5"/>
          <p:cNvSpPr txBox="1"/>
          <p:nvPr/>
        </p:nvSpPr>
        <p:spPr>
          <a:xfrm>
            <a:off x="5436360" y="4274280"/>
            <a:ext cx="4263480" cy="52704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FF"/>
                </a:solidFill>
                <a:latin typeface="Verdana"/>
                <a:ea typeface="Verdana"/>
              </a:rPr>
              <a:t>- La région parisienne.</a:t>
            </a:r>
            <a:endParaRPr lang="fr-FR" sz="2800" b="0" strike="noStrike" spc="-1">
              <a:solidFill>
                <a:srgbClr val="000000"/>
              </a:solidFill>
              <a:latin typeface="Arial"/>
            </a:endParaRPr>
          </a:p>
        </p:txBody>
      </p:sp>
      <p:sp>
        <p:nvSpPr>
          <p:cNvPr id="632" name="ZoneTexte 6"/>
          <p:cNvSpPr txBox="1"/>
          <p:nvPr/>
        </p:nvSpPr>
        <p:spPr>
          <a:xfrm>
            <a:off x="5436360" y="4778280"/>
            <a:ext cx="4099680" cy="52704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FF"/>
                </a:solidFill>
                <a:latin typeface="Verdana"/>
                <a:ea typeface="Verdana"/>
              </a:rPr>
              <a:t>- La région lyonnaise.</a:t>
            </a:r>
            <a:endParaRPr lang="fr-FR" sz="2800" b="0" strike="noStrike" spc="-1">
              <a:solidFill>
                <a:srgbClr val="000000"/>
              </a:solidFill>
              <a:latin typeface="Arial"/>
            </a:endParaRPr>
          </a:p>
        </p:txBody>
      </p:sp>
      <p:sp>
        <p:nvSpPr>
          <p:cNvPr id="633" name="ZoneTexte 7"/>
          <p:cNvSpPr txBox="1"/>
          <p:nvPr/>
        </p:nvSpPr>
        <p:spPr>
          <a:xfrm>
            <a:off x="5436360" y="5282280"/>
            <a:ext cx="2007360" cy="52704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FF"/>
                </a:solidFill>
                <a:latin typeface="Verdana"/>
                <a:ea typeface="Verdana"/>
              </a:rPr>
              <a:t>- L'Alsace.</a:t>
            </a:r>
            <a:endParaRPr lang="fr-FR" sz="2800" b="0" strike="noStrike" spc="-1">
              <a:solidFill>
                <a:srgbClr val="000000"/>
              </a:solidFill>
              <a:latin typeface="Arial"/>
            </a:endParaRPr>
          </a:p>
        </p:txBody>
      </p:sp>
      <p:sp>
        <p:nvSpPr>
          <p:cNvPr id="634" name="ZoneTexte 8"/>
          <p:cNvSpPr txBox="1"/>
          <p:nvPr/>
        </p:nvSpPr>
        <p:spPr>
          <a:xfrm>
            <a:off x="5436360" y="5750280"/>
            <a:ext cx="3471120" cy="52704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FF"/>
                </a:solidFill>
                <a:latin typeface="Verdana"/>
                <a:ea typeface="Verdana"/>
              </a:rPr>
              <a:t>- L'arc Sud-Ouest.</a:t>
            </a:r>
            <a:endParaRPr lang="fr-FR" sz="2800" b="0" strike="noStrike" spc="-1">
              <a:solidFill>
                <a:srgbClr val="000000"/>
              </a:solidFill>
              <a:latin typeface="Arial"/>
            </a:endParaRPr>
          </a:p>
        </p:txBody>
      </p:sp>
      <p:pic>
        <p:nvPicPr>
          <p:cNvPr id="635" name="Image 10"/>
          <p:cNvPicPr/>
          <p:nvPr/>
        </p:nvPicPr>
        <p:blipFill>
          <a:blip r:embed="rId3"/>
          <a:stretch/>
        </p:blipFill>
        <p:spPr>
          <a:xfrm>
            <a:off x="306000" y="682200"/>
            <a:ext cx="5040000" cy="6583680"/>
          </a:xfrm>
          <a:prstGeom prst="rect">
            <a:avLst/>
          </a:prstGeom>
          <a:ln w="9360">
            <a:solidFill>
              <a:srgbClr val="000000"/>
            </a:solidFill>
            <a:miter/>
          </a:ln>
        </p:spPr>
      </p:pic>
      <p:sp>
        <p:nvSpPr>
          <p:cNvPr id="636" name="ZoneTexte 11"/>
          <p:cNvSpPr txBox="1"/>
          <p:nvPr/>
        </p:nvSpPr>
        <p:spPr>
          <a:xfrm>
            <a:off x="306000" y="216000"/>
            <a:ext cx="5014080" cy="402480"/>
          </a:xfrm>
          <a:prstGeom prst="rect">
            <a:avLst/>
          </a:prstGeom>
          <a:noFill/>
          <a:ln w="0">
            <a:noFill/>
          </a:ln>
        </p:spPr>
        <p:txBody>
          <a:bodyPr lIns="90000" tIns="45000" rIns="90000" bIns="45000" anchor="t">
            <a:noAutofit/>
          </a:bodyPr>
          <a:lstStyle/>
          <a:p>
            <a:pPr>
              <a:lnSpc>
                <a:spcPct val="100000"/>
              </a:lnSpc>
            </a:pPr>
            <a:r>
              <a:rPr lang="fr-FR" sz="2000" b="1" strike="noStrike" spc="-1">
                <a:solidFill>
                  <a:srgbClr val="000000"/>
                </a:solidFill>
                <a:latin typeface="Verdana"/>
                <a:ea typeface="Verdana"/>
              </a:rPr>
              <a:t>Les espaces industriels en France</a:t>
            </a:r>
            <a:endParaRPr lang="fr-FR" sz="2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29"/>
                                        </p:tgtEl>
                                        <p:attrNameLst>
                                          <p:attrName>style.visibility</p:attrName>
                                        </p:attrNameLst>
                                      </p:cBhvr>
                                      <p:to>
                                        <p:strVal val="visible"/>
                                      </p:to>
                                    </p:set>
                                    <p:animEffect transition="in" filter="checkerboard(across)">
                                      <p:cBhvr additive="repl">
                                        <p:cTn id="7" dur="500"/>
                                        <p:tgtEl>
                                          <p:spTgt spid="6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31"/>
                                        </p:tgtEl>
                                        <p:attrNameLst>
                                          <p:attrName>style.visibility</p:attrName>
                                        </p:attrNameLst>
                                      </p:cBhvr>
                                      <p:to>
                                        <p:strVal val="visible"/>
                                      </p:to>
                                    </p:set>
                                    <p:animEffect transition="in" filter="checkerboard(across)">
                                      <p:cBhvr additive="repl">
                                        <p:cTn id="12" dur="500"/>
                                        <p:tgtEl>
                                          <p:spTgt spid="63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32"/>
                                        </p:tgtEl>
                                        <p:attrNameLst>
                                          <p:attrName>style.visibility</p:attrName>
                                        </p:attrNameLst>
                                      </p:cBhvr>
                                      <p:to>
                                        <p:strVal val="visible"/>
                                      </p:to>
                                    </p:set>
                                    <p:animEffect transition="in" filter="checkerboard(across)">
                                      <p:cBhvr additive="repl">
                                        <p:cTn id="17" dur="500"/>
                                        <p:tgtEl>
                                          <p:spTgt spid="63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33"/>
                                        </p:tgtEl>
                                        <p:attrNameLst>
                                          <p:attrName>style.visibility</p:attrName>
                                        </p:attrNameLst>
                                      </p:cBhvr>
                                      <p:to>
                                        <p:strVal val="visible"/>
                                      </p:to>
                                    </p:set>
                                    <p:animEffect transition="in" filter="checkerboard(across)">
                                      <p:cBhvr additive="repl">
                                        <p:cTn id="22" dur="500"/>
                                        <p:tgtEl>
                                          <p:spTgt spid="63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34"/>
                                        </p:tgtEl>
                                        <p:attrNameLst>
                                          <p:attrName>style.visibility</p:attrName>
                                        </p:attrNameLst>
                                      </p:cBhvr>
                                      <p:to>
                                        <p:strVal val="visible"/>
                                      </p:to>
                                    </p:set>
                                    <p:animEffect transition="in" filter="checkerboard(across)">
                                      <p:cBhvr additive="repl">
                                        <p:cTn id="27" dur="500"/>
                                        <p:tgtEl>
                                          <p:spTgt spid="634"/>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636"/>
                                        </p:tgtEl>
                                        <p:attrNameLst>
                                          <p:attrName>style.visibility</p:attrName>
                                        </p:attrNameLst>
                                      </p:cBhvr>
                                      <p:to>
                                        <p:strVal val="visible"/>
                                      </p:to>
                                    </p:set>
                                    <p:animEffect transition="in" filter="checkerboard(across)">
                                      <p:cBhvr additive="repl">
                                        <p:cTn id="32" dur="500"/>
                                        <p:tgtEl>
                                          <p:spTgt spid="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ZoneTexte 2"/>
          <p:cNvSpPr txBox="1"/>
          <p:nvPr/>
        </p:nvSpPr>
        <p:spPr>
          <a:xfrm>
            <a:off x="5544000" y="216000"/>
            <a:ext cx="4392000" cy="183636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00"/>
                </a:solidFill>
                <a:latin typeface="Verdana"/>
                <a:ea typeface="Verdana"/>
              </a:rPr>
              <a:t>Comment les espaces industriels sont-ils reliés au reste du monde ?</a:t>
            </a:r>
            <a:endParaRPr lang="fr-FR" sz="2800" b="0" strike="noStrike" spc="-1">
              <a:solidFill>
                <a:srgbClr val="000000"/>
              </a:solidFill>
              <a:latin typeface="Arial"/>
            </a:endParaRPr>
          </a:p>
        </p:txBody>
      </p:sp>
      <p:sp>
        <p:nvSpPr>
          <p:cNvPr id="638" name="ZoneTexte 3"/>
          <p:cNvSpPr txBox="1"/>
          <p:nvPr/>
        </p:nvSpPr>
        <p:spPr>
          <a:xfrm>
            <a:off x="5405760" y="2307240"/>
            <a:ext cx="4687560" cy="1384200"/>
          </a:xfrm>
          <a:prstGeom prst="rect">
            <a:avLst/>
          </a:prstGeom>
          <a:noFill/>
          <a:ln w="0">
            <a:noFill/>
          </a:ln>
        </p:spPr>
        <p:txBody>
          <a:bodyPr lIns="90000" tIns="45000" rIns="90000" bIns="45000" anchor="t">
            <a:noAutofit/>
          </a:bodyPr>
          <a:lstStyle/>
          <a:p>
            <a:pPr>
              <a:lnSpc>
                <a:spcPct val="150000"/>
              </a:lnSpc>
            </a:pPr>
            <a:r>
              <a:rPr lang="fr-FR" sz="2800" b="0" strike="noStrike" spc="-1">
                <a:solidFill>
                  <a:srgbClr val="0000FF"/>
                </a:solidFill>
                <a:latin typeface="Verdana"/>
                <a:ea typeface="Verdana"/>
              </a:rPr>
              <a:t>- Le réseau d'autoroutes transfrontalières.</a:t>
            </a:r>
            <a:endParaRPr lang="fr-FR" sz="2800" b="0" strike="noStrike" spc="-1">
              <a:solidFill>
                <a:srgbClr val="000000"/>
              </a:solidFill>
              <a:latin typeface="Arial"/>
            </a:endParaRPr>
          </a:p>
        </p:txBody>
      </p:sp>
      <p:sp>
        <p:nvSpPr>
          <p:cNvPr id="639" name="ZoneTexte 4"/>
          <p:cNvSpPr txBox="1"/>
          <p:nvPr/>
        </p:nvSpPr>
        <p:spPr>
          <a:xfrm>
            <a:off x="5405760" y="3745080"/>
            <a:ext cx="4047120" cy="52704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FF"/>
                </a:solidFill>
                <a:latin typeface="Verdana"/>
                <a:ea typeface="Verdana"/>
              </a:rPr>
              <a:t>- Les ports et les ZIP.</a:t>
            </a:r>
            <a:endParaRPr lang="fr-FR" sz="2800" b="0" strike="noStrike" spc="-1">
              <a:solidFill>
                <a:srgbClr val="000000"/>
              </a:solidFill>
              <a:latin typeface="Arial"/>
            </a:endParaRPr>
          </a:p>
        </p:txBody>
      </p:sp>
      <p:sp>
        <p:nvSpPr>
          <p:cNvPr id="640" name="ZoneTexte 5"/>
          <p:cNvSpPr txBox="1"/>
          <p:nvPr/>
        </p:nvSpPr>
        <p:spPr>
          <a:xfrm>
            <a:off x="5405760" y="4393080"/>
            <a:ext cx="3053160" cy="52704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FF"/>
                </a:solidFill>
                <a:latin typeface="Verdana"/>
                <a:ea typeface="Verdana"/>
              </a:rPr>
              <a:t>- Les aéroports.</a:t>
            </a:r>
            <a:endParaRPr lang="fr-FR" sz="2800" b="0" strike="noStrike" spc="-1">
              <a:solidFill>
                <a:srgbClr val="000000"/>
              </a:solidFill>
              <a:latin typeface="Arial"/>
            </a:endParaRPr>
          </a:p>
        </p:txBody>
      </p:sp>
      <p:sp>
        <p:nvSpPr>
          <p:cNvPr id="641" name="ZoneTexte 6"/>
          <p:cNvSpPr txBox="1"/>
          <p:nvPr/>
        </p:nvSpPr>
        <p:spPr>
          <a:xfrm>
            <a:off x="5405760" y="5029200"/>
            <a:ext cx="3951720" cy="52704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FF"/>
                </a:solidFill>
                <a:latin typeface="Verdana"/>
                <a:ea typeface="Verdana"/>
              </a:rPr>
              <a:t>- Les chemins de fer.</a:t>
            </a:r>
            <a:endParaRPr lang="fr-FR" sz="2800" b="0" strike="noStrike" spc="-1">
              <a:solidFill>
                <a:srgbClr val="000000"/>
              </a:solidFill>
              <a:latin typeface="Arial"/>
            </a:endParaRPr>
          </a:p>
        </p:txBody>
      </p:sp>
      <p:pic>
        <p:nvPicPr>
          <p:cNvPr id="642" name="Image 7"/>
          <p:cNvPicPr/>
          <p:nvPr/>
        </p:nvPicPr>
        <p:blipFill>
          <a:blip r:embed="rId3"/>
          <a:stretch/>
        </p:blipFill>
        <p:spPr>
          <a:xfrm>
            <a:off x="306000" y="682200"/>
            <a:ext cx="5040000" cy="6583680"/>
          </a:xfrm>
          <a:prstGeom prst="rect">
            <a:avLst/>
          </a:prstGeom>
          <a:ln w="9360">
            <a:solidFill>
              <a:srgbClr val="000000"/>
            </a:solidFill>
            <a:miter/>
          </a:ln>
        </p:spPr>
      </p:pic>
      <p:sp>
        <p:nvSpPr>
          <p:cNvPr id="643" name="Rectangle 8"/>
          <p:cNvSpPr/>
          <p:nvPr/>
        </p:nvSpPr>
        <p:spPr>
          <a:xfrm>
            <a:off x="556920" y="254880"/>
            <a:ext cx="4493520" cy="36612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wrap="none" anchor="t">
            <a:spAutoFit/>
          </a:bodyPr>
          <a:lstStyle/>
          <a:p>
            <a:pPr algn="just">
              <a:lnSpc>
                <a:spcPct val="100000"/>
              </a:lnSpc>
            </a:pPr>
            <a:r>
              <a:rPr lang="fr-FR" sz="1800" b="1" strike="noStrike" spc="-1">
                <a:solidFill>
                  <a:srgbClr val="000000"/>
                </a:solidFill>
                <a:latin typeface="Verdana"/>
                <a:ea typeface="Verdana"/>
              </a:rPr>
              <a:t>Les espaces industriels en France</a:t>
            </a:r>
            <a:endParaRPr lang="fr-FR"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38"/>
                                        </p:tgtEl>
                                        <p:attrNameLst>
                                          <p:attrName>style.visibility</p:attrName>
                                        </p:attrNameLst>
                                      </p:cBhvr>
                                      <p:to>
                                        <p:strVal val="visible"/>
                                      </p:to>
                                    </p:set>
                                    <p:animEffect transition="in" filter="checkerboard(across)">
                                      <p:cBhvr additive="repl">
                                        <p:cTn id="7" dur="500"/>
                                        <p:tgtEl>
                                          <p:spTgt spid="63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39"/>
                                        </p:tgtEl>
                                        <p:attrNameLst>
                                          <p:attrName>style.visibility</p:attrName>
                                        </p:attrNameLst>
                                      </p:cBhvr>
                                      <p:to>
                                        <p:strVal val="visible"/>
                                      </p:to>
                                    </p:set>
                                    <p:animEffect transition="in" filter="checkerboard(across)">
                                      <p:cBhvr additive="repl">
                                        <p:cTn id="12" dur="500"/>
                                        <p:tgtEl>
                                          <p:spTgt spid="63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40"/>
                                        </p:tgtEl>
                                        <p:attrNameLst>
                                          <p:attrName>style.visibility</p:attrName>
                                        </p:attrNameLst>
                                      </p:cBhvr>
                                      <p:to>
                                        <p:strVal val="visible"/>
                                      </p:to>
                                    </p:set>
                                    <p:animEffect transition="in" filter="checkerboard(across)">
                                      <p:cBhvr additive="repl">
                                        <p:cTn id="17" dur="500"/>
                                        <p:tgtEl>
                                          <p:spTgt spid="64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41"/>
                                        </p:tgtEl>
                                        <p:attrNameLst>
                                          <p:attrName>style.visibility</p:attrName>
                                        </p:attrNameLst>
                                      </p:cBhvr>
                                      <p:to>
                                        <p:strVal val="visible"/>
                                      </p:to>
                                    </p:set>
                                    <p:animEffect transition="in" filter="checkerboard(across)">
                                      <p:cBhvr additive="repl">
                                        <p:cTn id="22" dur="500"/>
                                        <p:tgtEl>
                                          <p:spTgt spid="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 name="Image 2"/>
          <p:cNvPicPr/>
          <p:nvPr/>
        </p:nvPicPr>
        <p:blipFill>
          <a:blip r:embed="rId2"/>
          <a:stretch/>
        </p:blipFill>
        <p:spPr>
          <a:xfrm>
            <a:off x="212760" y="1071000"/>
            <a:ext cx="9655200" cy="5417640"/>
          </a:xfrm>
          <a:prstGeom prst="rect">
            <a:avLst/>
          </a:prstGeom>
          <a:ln w="12600">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ZoneTexte 2"/>
          <p:cNvSpPr txBox="1"/>
          <p:nvPr/>
        </p:nvSpPr>
        <p:spPr>
          <a:xfrm>
            <a:off x="5469840" y="666720"/>
            <a:ext cx="4392000" cy="96372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00"/>
                </a:solidFill>
                <a:latin typeface="Verdana"/>
                <a:ea typeface="Verdana"/>
              </a:rPr>
              <a:t>Quelles sont les vieilles régions industrielles ?</a:t>
            </a:r>
            <a:endParaRPr lang="fr-FR" sz="2800" b="0" strike="noStrike" spc="-1">
              <a:solidFill>
                <a:srgbClr val="000000"/>
              </a:solidFill>
              <a:latin typeface="Arial"/>
            </a:endParaRPr>
          </a:p>
        </p:txBody>
      </p:sp>
      <p:sp>
        <p:nvSpPr>
          <p:cNvPr id="645" name="ZoneTexte 3"/>
          <p:cNvSpPr txBox="1"/>
          <p:nvPr/>
        </p:nvSpPr>
        <p:spPr>
          <a:xfrm>
            <a:off x="5469840" y="2106720"/>
            <a:ext cx="2616840" cy="52704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FF"/>
                </a:solidFill>
                <a:latin typeface="Verdana"/>
                <a:ea typeface="Verdana"/>
              </a:rPr>
              <a:t>- La Lorraine.</a:t>
            </a:r>
            <a:endParaRPr lang="fr-FR" sz="2800" b="0" strike="noStrike" spc="-1">
              <a:solidFill>
                <a:srgbClr val="000000"/>
              </a:solidFill>
              <a:latin typeface="Arial"/>
            </a:endParaRPr>
          </a:p>
        </p:txBody>
      </p:sp>
      <p:sp>
        <p:nvSpPr>
          <p:cNvPr id="646" name="ZoneTexte 4"/>
          <p:cNvSpPr txBox="1"/>
          <p:nvPr/>
        </p:nvSpPr>
        <p:spPr>
          <a:xfrm>
            <a:off x="5469840" y="2862720"/>
            <a:ext cx="4332960" cy="52704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FF"/>
                </a:solidFill>
                <a:latin typeface="Verdana"/>
                <a:ea typeface="Verdana"/>
              </a:rPr>
              <a:t>- Le Nord de la France.</a:t>
            </a:r>
            <a:endParaRPr lang="fr-FR" sz="2800" b="0" strike="noStrike" spc="-1">
              <a:solidFill>
                <a:srgbClr val="000000"/>
              </a:solidFill>
              <a:latin typeface="Arial"/>
            </a:endParaRPr>
          </a:p>
        </p:txBody>
      </p:sp>
      <p:sp>
        <p:nvSpPr>
          <p:cNvPr id="647" name="ZoneTexte 5"/>
          <p:cNvSpPr txBox="1"/>
          <p:nvPr/>
        </p:nvSpPr>
        <p:spPr>
          <a:xfrm>
            <a:off x="5469840" y="3618720"/>
            <a:ext cx="4703040" cy="52704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FF"/>
                </a:solidFill>
                <a:latin typeface="Verdana"/>
                <a:ea typeface="Verdana"/>
              </a:rPr>
              <a:t>- Le bassin de St Etienne</a:t>
            </a:r>
            <a:endParaRPr lang="fr-FR" sz="2800" b="0" strike="noStrike" spc="-1">
              <a:solidFill>
                <a:srgbClr val="000000"/>
              </a:solidFill>
              <a:latin typeface="Arial"/>
            </a:endParaRPr>
          </a:p>
        </p:txBody>
      </p:sp>
      <p:sp>
        <p:nvSpPr>
          <p:cNvPr id="648" name="ZoneTexte 6"/>
          <p:cNvSpPr txBox="1"/>
          <p:nvPr/>
        </p:nvSpPr>
        <p:spPr>
          <a:xfrm>
            <a:off x="5469840" y="4518720"/>
            <a:ext cx="4610880" cy="1384200"/>
          </a:xfrm>
          <a:prstGeom prst="rect">
            <a:avLst/>
          </a:prstGeom>
          <a:noFill/>
          <a:ln w="0">
            <a:noFill/>
          </a:ln>
        </p:spPr>
        <p:txBody>
          <a:bodyPr lIns="90000" tIns="45000" rIns="90000" bIns="45000" anchor="t">
            <a:noAutofit/>
          </a:bodyPr>
          <a:lstStyle/>
          <a:p>
            <a:pPr>
              <a:lnSpc>
                <a:spcPct val="150000"/>
              </a:lnSpc>
            </a:pPr>
            <a:r>
              <a:rPr lang="fr-FR" sz="2800" b="0" strike="noStrike" spc="-1">
                <a:solidFill>
                  <a:srgbClr val="0000FF"/>
                </a:solidFill>
                <a:latin typeface="Verdana"/>
                <a:ea typeface="Verdana"/>
              </a:rPr>
              <a:t>Anciens bassins miniers et sidérurgiques.</a:t>
            </a:r>
            <a:endParaRPr lang="fr-FR" sz="2800" b="0" strike="noStrike" spc="-1">
              <a:solidFill>
                <a:srgbClr val="000000"/>
              </a:solidFill>
              <a:latin typeface="Arial"/>
            </a:endParaRPr>
          </a:p>
        </p:txBody>
      </p:sp>
      <p:pic>
        <p:nvPicPr>
          <p:cNvPr id="649" name="Image 7"/>
          <p:cNvPicPr/>
          <p:nvPr/>
        </p:nvPicPr>
        <p:blipFill>
          <a:blip r:embed="rId3"/>
          <a:stretch/>
        </p:blipFill>
        <p:spPr>
          <a:xfrm>
            <a:off x="317880" y="721440"/>
            <a:ext cx="5040000" cy="6583680"/>
          </a:xfrm>
          <a:prstGeom prst="rect">
            <a:avLst/>
          </a:prstGeom>
          <a:ln w="9360">
            <a:solidFill>
              <a:srgbClr val="000000"/>
            </a:solidFill>
            <a:miter/>
          </a:ln>
        </p:spPr>
      </p:pic>
      <p:sp>
        <p:nvSpPr>
          <p:cNvPr id="650" name="Rectangle 8"/>
          <p:cNvSpPr/>
          <p:nvPr/>
        </p:nvSpPr>
        <p:spPr>
          <a:xfrm>
            <a:off x="568440" y="297360"/>
            <a:ext cx="4493520" cy="36612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wrap="none" anchor="t">
            <a:spAutoFit/>
          </a:bodyPr>
          <a:lstStyle/>
          <a:p>
            <a:pPr>
              <a:lnSpc>
                <a:spcPct val="100000"/>
              </a:lnSpc>
            </a:pPr>
            <a:r>
              <a:rPr lang="fr-FR" sz="1800" b="1" strike="noStrike" spc="-1">
                <a:solidFill>
                  <a:srgbClr val="000000"/>
                </a:solidFill>
                <a:latin typeface="Verdana"/>
                <a:ea typeface="Verdana"/>
              </a:rPr>
              <a:t>Les espaces industriels en France</a:t>
            </a:r>
            <a:endParaRPr lang="fr-FR"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45"/>
                                        </p:tgtEl>
                                        <p:attrNameLst>
                                          <p:attrName>style.visibility</p:attrName>
                                        </p:attrNameLst>
                                      </p:cBhvr>
                                      <p:to>
                                        <p:strVal val="visible"/>
                                      </p:to>
                                    </p:set>
                                    <p:animEffect transition="in" filter="checkerboard(across)">
                                      <p:cBhvr additive="repl">
                                        <p:cTn id="7" dur="500"/>
                                        <p:tgtEl>
                                          <p:spTgt spid="64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46"/>
                                        </p:tgtEl>
                                        <p:attrNameLst>
                                          <p:attrName>style.visibility</p:attrName>
                                        </p:attrNameLst>
                                      </p:cBhvr>
                                      <p:to>
                                        <p:strVal val="visible"/>
                                      </p:to>
                                    </p:set>
                                    <p:animEffect transition="in" filter="checkerboard(across)">
                                      <p:cBhvr additive="repl">
                                        <p:cTn id="12" dur="500"/>
                                        <p:tgtEl>
                                          <p:spTgt spid="64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47"/>
                                        </p:tgtEl>
                                        <p:attrNameLst>
                                          <p:attrName>style.visibility</p:attrName>
                                        </p:attrNameLst>
                                      </p:cBhvr>
                                      <p:to>
                                        <p:strVal val="visible"/>
                                      </p:to>
                                    </p:set>
                                    <p:animEffect transition="in" filter="checkerboard(across)">
                                      <p:cBhvr additive="repl">
                                        <p:cTn id="17" dur="500"/>
                                        <p:tgtEl>
                                          <p:spTgt spid="64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48"/>
                                        </p:tgtEl>
                                        <p:attrNameLst>
                                          <p:attrName>style.visibility</p:attrName>
                                        </p:attrNameLst>
                                      </p:cBhvr>
                                      <p:to>
                                        <p:strVal val="visible"/>
                                      </p:to>
                                    </p:set>
                                    <p:animEffect transition="in" filter="checkerboard(across)">
                                      <p:cBhvr additive="repl">
                                        <p:cTn id="22" dur="500"/>
                                        <p:tgtEl>
                                          <p:spTgt spid="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1" name="Image 3"/>
          <p:cNvPicPr/>
          <p:nvPr/>
        </p:nvPicPr>
        <p:blipFill>
          <a:blip r:embed="rId3"/>
          <a:stretch/>
        </p:blipFill>
        <p:spPr>
          <a:xfrm>
            <a:off x="370440" y="798840"/>
            <a:ext cx="9360000" cy="5922360"/>
          </a:xfrm>
          <a:prstGeom prst="rect">
            <a:avLst/>
          </a:prstGeom>
          <a:ln w="12600">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ZoneTexte 1"/>
          <p:cNvSpPr txBox="1"/>
          <p:nvPr/>
        </p:nvSpPr>
        <p:spPr>
          <a:xfrm>
            <a:off x="128880" y="108000"/>
            <a:ext cx="9735120" cy="6977880"/>
          </a:xfrm>
          <a:prstGeom prst="rect">
            <a:avLst/>
          </a:prstGeom>
          <a:noFill/>
          <a:ln w="0">
            <a:noFill/>
          </a:ln>
        </p:spPr>
        <p:txBody>
          <a:bodyPr lIns="90000" tIns="45000" rIns="90000" bIns="45000" anchor="t">
            <a:noAutofit/>
          </a:bodyPr>
          <a:lstStyle/>
          <a:p>
            <a:pPr>
              <a:lnSpc>
                <a:spcPct val="100000"/>
              </a:lnSpc>
            </a:pPr>
            <a:r>
              <a:rPr lang="fr-FR" sz="2600" b="0" strike="noStrike" spc="-1">
                <a:solidFill>
                  <a:srgbClr val="FF3333"/>
                </a:solidFill>
                <a:latin typeface="Verdana"/>
                <a:ea typeface="Verdana"/>
              </a:rPr>
              <a:t>Vocabulaires</a:t>
            </a:r>
            <a:endParaRPr lang="fr-FR" sz="2600" b="0" strike="noStrike" spc="-1">
              <a:solidFill>
                <a:srgbClr val="000000"/>
              </a:solidFill>
              <a:latin typeface="Arial"/>
            </a:endParaRPr>
          </a:p>
          <a:p>
            <a:pPr>
              <a:lnSpc>
                <a:spcPct val="100000"/>
              </a:lnSpc>
            </a:pPr>
            <a:endParaRPr lang="fr-FR" sz="2600" b="0" strike="noStrike" spc="-1">
              <a:solidFill>
                <a:srgbClr val="000000"/>
              </a:solidFill>
              <a:latin typeface="Arial"/>
            </a:endParaRPr>
          </a:p>
          <a:p>
            <a:pPr>
              <a:lnSpc>
                <a:spcPct val="100000"/>
              </a:lnSpc>
            </a:pPr>
            <a:r>
              <a:rPr lang="fr-FR" sz="2600" b="0" strike="noStrike" spc="-1">
                <a:solidFill>
                  <a:srgbClr val="FF3333"/>
                </a:solidFill>
                <a:latin typeface="Verdana"/>
                <a:ea typeface="Verdana"/>
              </a:rPr>
              <a:t>Délocalisation </a:t>
            </a:r>
            <a:r>
              <a:rPr lang="fr-FR" sz="2600" b="0" strike="noStrike" spc="-1">
                <a:solidFill>
                  <a:srgbClr val="000000"/>
                </a:solidFill>
                <a:latin typeface="Verdana"/>
                <a:ea typeface="Verdana"/>
              </a:rPr>
              <a:t>: Transfert d'activités vers des régions du monde offrant des avantages plus compétitifs (main d'oeuvre peu coûteuse, fiscalité moins élevée...)</a:t>
            </a:r>
            <a:endParaRPr lang="fr-FR" sz="2600" b="0" strike="noStrike" spc="-1">
              <a:solidFill>
                <a:srgbClr val="000000"/>
              </a:solidFill>
              <a:latin typeface="Arial"/>
            </a:endParaRPr>
          </a:p>
          <a:p>
            <a:pPr>
              <a:lnSpc>
                <a:spcPct val="100000"/>
              </a:lnSpc>
            </a:pPr>
            <a:endParaRPr lang="fr-FR" sz="2600" b="0" strike="noStrike" spc="-1">
              <a:solidFill>
                <a:srgbClr val="000000"/>
              </a:solidFill>
              <a:latin typeface="Arial"/>
            </a:endParaRPr>
          </a:p>
          <a:p>
            <a:pPr>
              <a:lnSpc>
                <a:spcPct val="100000"/>
              </a:lnSpc>
            </a:pPr>
            <a:r>
              <a:rPr lang="fr-FR" sz="2600" b="0" strike="noStrike" spc="-1">
                <a:solidFill>
                  <a:srgbClr val="FF3333"/>
                </a:solidFill>
                <a:latin typeface="Verdana"/>
                <a:ea typeface="Verdana"/>
              </a:rPr>
              <a:t>Désindustrialisation </a:t>
            </a:r>
            <a:r>
              <a:rPr lang="fr-FR" sz="2600" b="0" strike="noStrike" spc="-1">
                <a:solidFill>
                  <a:srgbClr val="000000"/>
                </a:solidFill>
                <a:latin typeface="Verdana"/>
                <a:ea typeface="Verdana"/>
              </a:rPr>
              <a:t>: Disparition progressive des activités industrielles d'un pays ou d'une région.</a:t>
            </a:r>
            <a:endParaRPr lang="fr-FR" sz="2600" b="0" strike="noStrike" spc="-1">
              <a:solidFill>
                <a:srgbClr val="000000"/>
              </a:solidFill>
              <a:latin typeface="Arial"/>
            </a:endParaRPr>
          </a:p>
          <a:p>
            <a:pPr>
              <a:lnSpc>
                <a:spcPct val="100000"/>
              </a:lnSpc>
            </a:pPr>
            <a:endParaRPr lang="fr-FR" sz="2600" b="0" strike="noStrike" spc="-1">
              <a:solidFill>
                <a:srgbClr val="000000"/>
              </a:solidFill>
              <a:latin typeface="Arial"/>
            </a:endParaRPr>
          </a:p>
          <a:p>
            <a:pPr>
              <a:lnSpc>
                <a:spcPct val="100000"/>
              </a:lnSpc>
            </a:pPr>
            <a:r>
              <a:rPr lang="fr-FR" sz="2600" b="0" strike="noStrike" spc="-1">
                <a:solidFill>
                  <a:srgbClr val="FF3333"/>
                </a:solidFill>
                <a:latin typeface="Verdana"/>
                <a:ea typeface="Verdana"/>
              </a:rPr>
              <a:t>ZIP </a:t>
            </a:r>
            <a:r>
              <a:rPr lang="fr-FR" sz="2600" b="0" strike="noStrike" spc="-1">
                <a:solidFill>
                  <a:srgbClr val="000000"/>
                </a:solidFill>
                <a:latin typeface="Verdana"/>
                <a:ea typeface="Verdana"/>
              </a:rPr>
              <a:t>: Zone Industrialo-Portuaire. Port avec des activités commerciales et industrielles.</a:t>
            </a:r>
            <a:endParaRPr lang="fr-FR" sz="2600" b="0" strike="noStrike" spc="-1">
              <a:solidFill>
                <a:srgbClr val="000000"/>
              </a:solidFill>
              <a:latin typeface="Arial"/>
            </a:endParaRPr>
          </a:p>
          <a:p>
            <a:pPr>
              <a:lnSpc>
                <a:spcPct val="100000"/>
              </a:lnSpc>
            </a:pPr>
            <a:endParaRPr lang="fr-FR" sz="2600" b="0" strike="noStrike" spc="-1">
              <a:solidFill>
                <a:srgbClr val="000000"/>
              </a:solidFill>
              <a:latin typeface="Arial"/>
            </a:endParaRPr>
          </a:p>
          <a:p>
            <a:pPr>
              <a:lnSpc>
                <a:spcPct val="100000"/>
              </a:lnSpc>
            </a:pPr>
            <a:r>
              <a:rPr lang="fr-FR" sz="2600" b="0" strike="noStrike" spc="-1">
                <a:solidFill>
                  <a:srgbClr val="FF3333"/>
                </a:solidFill>
                <a:latin typeface="Verdana"/>
                <a:ea typeface="Verdana"/>
              </a:rPr>
              <a:t>Reconversion </a:t>
            </a:r>
            <a:r>
              <a:rPr lang="fr-FR" sz="2600" b="0" strike="noStrike" spc="-1">
                <a:solidFill>
                  <a:srgbClr val="000000"/>
                </a:solidFill>
                <a:latin typeface="Verdana"/>
                <a:ea typeface="Verdana"/>
              </a:rPr>
              <a:t>: Adaptation des activités d'un territoire à des conditions économiques nouvelles</a:t>
            </a:r>
            <a:endParaRPr lang="fr-FR" sz="2600" b="0" strike="noStrike" spc="-1">
              <a:solidFill>
                <a:srgbClr val="000000"/>
              </a:solidFill>
              <a:latin typeface="Arial"/>
            </a:endParaRPr>
          </a:p>
          <a:p>
            <a:pPr>
              <a:lnSpc>
                <a:spcPct val="100000"/>
              </a:lnSpc>
            </a:pPr>
            <a:endParaRPr lang="fr-FR" sz="2600" b="0" strike="noStrike" spc="-1">
              <a:solidFill>
                <a:srgbClr val="000000"/>
              </a:solidFill>
              <a:latin typeface="Arial"/>
            </a:endParaRPr>
          </a:p>
          <a:p>
            <a:pPr>
              <a:lnSpc>
                <a:spcPct val="100000"/>
              </a:lnSpc>
            </a:pPr>
            <a:r>
              <a:rPr lang="fr-FR" sz="2600" b="0" strike="noStrike" spc="-1">
                <a:solidFill>
                  <a:srgbClr val="FF3333"/>
                </a:solidFill>
                <a:latin typeface="Verdana"/>
                <a:ea typeface="Verdana"/>
              </a:rPr>
              <a:t>FTN </a:t>
            </a:r>
            <a:r>
              <a:rPr lang="fr-FR" sz="2600" b="0" strike="noStrike" spc="-1">
                <a:solidFill>
                  <a:srgbClr val="000000"/>
                </a:solidFill>
                <a:latin typeface="Verdana"/>
                <a:ea typeface="Verdana"/>
              </a:rPr>
              <a:t>: Firme Transnationale. Grande entreprise dont les activités se déploient dans plusieurs pays.</a:t>
            </a:r>
            <a:endParaRPr lang="fr-FR" sz="2600" b="0" strike="noStrike" spc="-1">
              <a:solidFill>
                <a:srgbClr val="000000"/>
              </a:solidFill>
              <a:latin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Connecteur droit 1"/>
          <p:cNvSpPr/>
          <p:nvPr/>
        </p:nvSpPr>
        <p:spPr>
          <a:xfrm>
            <a:off x="459000" y="0"/>
            <a:ext cx="360" cy="7560000"/>
          </a:xfrm>
          <a:custGeom>
            <a:avLst/>
            <a:gdLst>
              <a:gd name="textAreaLeft" fmla="*/ 0 w 360"/>
              <a:gd name="textAreaRight" fmla="*/ 720 w 360"/>
              <a:gd name="textAreaTop" fmla="*/ 0 h 7560000"/>
              <a:gd name="textAreaBottom" fmla="*/ 7560360 h 7560000"/>
            </a:gdLst>
            <a:ahLst/>
            <a:cxnLst/>
            <a:rect l="textAreaLeft" t="textAreaTop" r="textAreaRight" b="textAreaBottom"/>
            <a:pathLst>
              <a:path w="21600" h="226810800">
                <a:moveTo>
                  <a:pt x="0" y="0"/>
                </a:moveTo>
                <a:lnTo>
                  <a:pt x="21600" y="226810800"/>
                </a:lnTo>
              </a:path>
            </a:pathLst>
          </a:custGeom>
          <a:noFill/>
          <a:ln w="36000">
            <a:solidFill>
              <a:srgbClr val="FF3333"/>
            </a:solidFill>
            <a:miter/>
          </a:ln>
        </p:spPr>
        <p:style>
          <a:lnRef idx="0">
            <a:scrgbClr r="0" g="0" b="0"/>
          </a:lnRef>
          <a:fillRef idx="0">
            <a:scrgbClr r="0" g="0" b="0"/>
          </a:fillRef>
          <a:effectRef idx="0">
            <a:scrgbClr r="0" g="0" b="0"/>
          </a:effectRef>
          <a:fontRef idx="minor"/>
        </p:style>
        <p:txBody>
          <a:bodyPr wrap="none" lIns="108000" tIns="63000" rIns="108000" bIns="63000" anchor="ctr">
            <a:noAutofit/>
          </a:bodyPr>
          <a:lstStyle/>
          <a:p>
            <a:endParaRPr lang="fr-FR" sz="1800" b="0" strike="noStrike" spc="-1">
              <a:solidFill>
                <a:srgbClr val="000000"/>
              </a:solidFill>
              <a:latin typeface="Arial"/>
            </a:endParaRPr>
          </a:p>
        </p:txBody>
      </p:sp>
      <p:sp>
        <p:nvSpPr>
          <p:cNvPr id="654" name="ZoneTexte 2"/>
          <p:cNvSpPr txBox="1"/>
          <p:nvPr/>
        </p:nvSpPr>
        <p:spPr>
          <a:xfrm>
            <a:off x="459000" y="0"/>
            <a:ext cx="6531120" cy="527040"/>
          </a:xfrm>
          <a:prstGeom prst="rect">
            <a:avLst/>
          </a:prstGeom>
          <a:noFill/>
          <a:ln w="0">
            <a:noFill/>
          </a:ln>
        </p:spPr>
        <p:txBody>
          <a:bodyPr lIns="90000" tIns="45000" rIns="90000" bIns="45000" anchor="t">
            <a:noAutofit/>
          </a:bodyPr>
          <a:lstStyle/>
          <a:p>
            <a:pPr algn="just">
              <a:lnSpc>
                <a:spcPct val="100000"/>
              </a:lnSpc>
            </a:pPr>
            <a:r>
              <a:rPr lang="fr-FR" sz="2800" b="0" u="sng" strike="noStrike" spc="-1">
                <a:solidFill>
                  <a:srgbClr val="FF3333"/>
                </a:solidFill>
                <a:uFillTx/>
                <a:latin typeface="Verdana"/>
                <a:ea typeface="Verdana"/>
              </a:rPr>
              <a:t>II. Les espaces productifs agricoles</a:t>
            </a:r>
            <a:endParaRPr lang="fr-FR" sz="2800" b="0" strike="noStrike" spc="-1">
              <a:solidFill>
                <a:srgbClr val="000000"/>
              </a:solidFill>
              <a:latin typeface="Arial"/>
            </a:endParaRPr>
          </a:p>
        </p:txBody>
      </p:sp>
      <p:sp>
        <p:nvSpPr>
          <p:cNvPr id="655" name="ZoneTexte 3"/>
          <p:cNvSpPr txBox="1"/>
          <p:nvPr/>
        </p:nvSpPr>
        <p:spPr>
          <a:xfrm>
            <a:off x="2752560" y="4819680"/>
            <a:ext cx="4624920" cy="527040"/>
          </a:xfrm>
          <a:prstGeom prst="rect">
            <a:avLst/>
          </a:prstGeom>
          <a:noFill/>
          <a:ln w="0">
            <a:noFill/>
          </a:ln>
        </p:spPr>
        <p:txBody>
          <a:bodyPr lIns="90000" tIns="45000" rIns="90000" bIns="45000" anchor="t" anchorCtr="1">
            <a:noAutofit/>
          </a:bodyPr>
          <a:lstStyle/>
          <a:p>
            <a:pPr algn="ctr">
              <a:lnSpc>
                <a:spcPct val="100000"/>
              </a:lnSpc>
            </a:pPr>
            <a:r>
              <a:rPr lang="fr-FR" sz="2800" b="0" strike="noStrike" spc="-1">
                <a:solidFill>
                  <a:srgbClr val="000000"/>
                </a:solidFill>
                <a:latin typeface="Verdana"/>
                <a:ea typeface="Verdana"/>
              </a:rPr>
              <a:t>Travail en groupe</a:t>
            </a:r>
            <a:endParaRPr lang="fr-FR" sz="2800" b="0" strike="noStrike" spc="-1">
              <a:solidFill>
                <a:srgbClr val="000000"/>
              </a:solidFill>
              <a:latin typeface="Arial"/>
            </a:endParaRPr>
          </a:p>
        </p:txBody>
      </p:sp>
      <p:sp>
        <p:nvSpPr>
          <p:cNvPr id="656" name="ZoneTexte 4"/>
          <p:cNvSpPr txBox="1"/>
          <p:nvPr/>
        </p:nvSpPr>
        <p:spPr>
          <a:xfrm>
            <a:off x="2099160" y="1008720"/>
            <a:ext cx="7537680" cy="527040"/>
          </a:xfrm>
          <a:prstGeom prst="rect">
            <a:avLst/>
          </a:prstGeom>
          <a:noFill/>
          <a:ln w="0">
            <a:noFill/>
          </a:ln>
        </p:spPr>
        <p:txBody>
          <a:bodyPr lIns="90000" tIns="45000" rIns="90000" bIns="45000" anchor="t">
            <a:noAutofit/>
          </a:bodyPr>
          <a:lstStyle/>
          <a:p>
            <a:pPr algn="just">
              <a:lnSpc>
                <a:spcPct val="100000"/>
              </a:lnSpc>
            </a:pPr>
            <a:r>
              <a:rPr lang="fr-FR" sz="2800" b="0" u="sng" strike="noStrike" spc="-1">
                <a:solidFill>
                  <a:srgbClr val="009933"/>
                </a:solidFill>
                <a:uFillTx/>
                <a:latin typeface="Verdana"/>
                <a:ea typeface="Verdana"/>
              </a:rPr>
              <a:t>A. L'exemple du vignoble de Champagne</a:t>
            </a:r>
            <a:endParaRPr lang="fr-FR" sz="2800" b="0" strike="noStrike" spc="-1">
              <a:solidFill>
                <a:srgbClr val="000000"/>
              </a:solidFill>
              <a:latin typeface="Arial"/>
            </a:endParaRPr>
          </a:p>
        </p:txBody>
      </p:sp>
      <p:pic>
        <p:nvPicPr>
          <p:cNvPr id="657" name="Image 7"/>
          <p:cNvPicPr/>
          <p:nvPr/>
        </p:nvPicPr>
        <p:blipFill>
          <a:blip r:embed="rId3"/>
          <a:srcRect l="7983" t="3260" r="3650" b="13151"/>
          <a:stretch/>
        </p:blipFill>
        <p:spPr>
          <a:xfrm>
            <a:off x="3963240" y="2557800"/>
            <a:ext cx="2363400" cy="2187000"/>
          </a:xfrm>
          <a:prstGeom prst="rect">
            <a:avLst/>
          </a:prstGeom>
          <a:ln w="12600">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Connecteur droit 1"/>
          <p:cNvSpPr/>
          <p:nvPr/>
        </p:nvSpPr>
        <p:spPr>
          <a:xfrm>
            <a:off x="459000" y="0"/>
            <a:ext cx="360" cy="7560000"/>
          </a:xfrm>
          <a:custGeom>
            <a:avLst/>
            <a:gdLst>
              <a:gd name="textAreaLeft" fmla="*/ 0 w 360"/>
              <a:gd name="textAreaRight" fmla="*/ 720 w 360"/>
              <a:gd name="textAreaTop" fmla="*/ 0 h 7560000"/>
              <a:gd name="textAreaBottom" fmla="*/ 7560360 h 7560000"/>
            </a:gdLst>
            <a:ahLst/>
            <a:cxnLst/>
            <a:rect l="textAreaLeft" t="textAreaTop" r="textAreaRight" b="textAreaBottom"/>
            <a:pathLst>
              <a:path w="21600" h="226810800">
                <a:moveTo>
                  <a:pt x="0" y="0"/>
                </a:moveTo>
                <a:lnTo>
                  <a:pt x="21600" y="226810800"/>
                </a:lnTo>
              </a:path>
            </a:pathLst>
          </a:custGeom>
          <a:noFill/>
          <a:ln w="36000">
            <a:solidFill>
              <a:srgbClr val="FF3333"/>
            </a:solidFill>
            <a:miter/>
          </a:ln>
        </p:spPr>
        <p:style>
          <a:lnRef idx="0">
            <a:scrgbClr r="0" g="0" b="0"/>
          </a:lnRef>
          <a:fillRef idx="0">
            <a:scrgbClr r="0" g="0" b="0"/>
          </a:fillRef>
          <a:effectRef idx="0">
            <a:scrgbClr r="0" g="0" b="0"/>
          </a:effectRef>
          <a:fontRef idx="minor"/>
        </p:style>
        <p:txBody>
          <a:bodyPr wrap="none" lIns="108000" tIns="63000" rIns="108000" bIns="63000" anchor="ctr">
            <a:noAutofit/>
          </a:bodyPr>
          <a:lstStyle/>
          <a:p>
            <a:endParaRPr lang="fr-FR" sz="1800" b="0" strike="noStrike" spc="-1">
              <a:solidFill>
                <a:srgbClr val="000000"/>
              </a:solidFill>
              <a:latin typeface="Arial"/>
            </a:endParaRPr>
          </a:p>
        </p:txBody>
      </p:sp>
      <p:sp>
        <p:nvSpPr>
          <p:cNvPr id="659" name="ZoneTexte 2"/>
          <p:cNvSpPr txBox="1"/>
          <p:nvPr/>
        </p:nvSpPr>
        <p:spPr>
          <a:xfrm>
            <a:off x="1972800" y="77400"/>
            <a:ext cx="6449760" cy="527040"/>
          </a:xfrm>
          <a:prstGeom prst="rect">
            <a:avLst/>
          </a:prstGeom>
          <a:noFill/>
          <a:ln w="0">
            <a:noFill/>
          </a:ln>
        </p:spPr>
        <p:txBody>
          <a:bodyPr lIns="90000" tIns="45000" rIns="90000" bIns="45000" anchor="t">
            <a:noAutofit/>
          </a:bodyPr>
          <a:lstStyle/>
          <a:p>
            <a:pPr algn="just">
              <a:lnSpc>
                <a:spcPct val="100000"/>
              </a:lnSpc>
            </a:pPr>
            <a:r>
              <a:rPr lang="fr-FR" sz="2800" b="0" u="sng" strike="noStrike" spc="-1">
                <a:solidFill>
                  <a:srgbClr val="009933"/>
                </a:solidFill>
                <a:uFillTx/>
                <a:latin typeface="Verdana"/>
                <a:ea typeface="Verdana"/>
              </a:rPr>
              <a:t>B. Les espaces agricoles en France</a:t>
            </a:r>
            <a:endParaRPr lang="fr-FR" sz="2800" b="0" strike="noStrike" spc="-1">
              <a:solidFill>
                <a:srgbClr val="000000"/>
              </a:solidFill>
              <a:latin typeface="Arial"/>
            </a:endParaRPr>
          </a:p>
        </p:txBody>
      </p:sp>
      <p:pic>
        <p:nvPicPr>
          <p:cNvPr id="660" name="Image 3"/>
          <p:cNvPicPr/>
          <p:nvPr/>
        </p:nvPicPr>
        <p:blipFill>
          <a:blip r:embed="rId3"/>
          <a:stretch/>
        </p:blipFill>
        <p:spPr>
          <a:xfrm>
            <a:off x="2390400" y="1693080"/>
            <a:ext cx="5299200" cy="5760000"/>
          </a:xfrm>
          <a:prstGeom prst="rect">
            <a:avLst/>
          </a:prstGeom>
          <a:ln w="0">
            <a:solidFill>
              <a:srgbClr val="000000"/>
            </a:solidFill>
          </a:ln>
        </p:spPr>
      </p:pic>
      <p:sp>
        <p:nvSpPr>
          <p:cNvPr id="661" name="ZoneTexte 4"/>
          <p:cNvSpPr txBox="1"/>
          <p:nvPr/>
        </p:nvSpPr>
        <p:spPr>
          <a:xfrm>
            <a:off x="459000" y="648360"/>
            <a:ext cx="9477000" cy="96372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00"/>
                </a:solidFill>
                <a:latin typeface="Verdana"/>
                <a:ea typeface="Verdana"/>
              </a:rPr>
              <a:t>Comment a évolué l'agriculture française depuis 1945 ? Avec quelles conséquences ?</a:t>
            </a:r>
            <a:endParaRPr lang="fr-FR" sz="2800" b="0" strike="noStrike" spc="-1">
              <a:solidFill>
                <a:srgbClr val="000000"/>
              </a:solidFill>
              <a:latin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ZoneTexte 3"/>
          <p:cNvSpPr txBox="1"/>
          <p:nvPr/>
        </p:nvSpPr>
        <p:spPr>
          <a:xfrm>
            <a:off x="213840" y="292680"/>
            <a:ext cx="9807480" cy="96372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00"/>
                </a:solidFill>
                <a:latin typeface="Verdana"/>
                <a:ea typeface="Verdana"/>
              </a:rPr>
              <a:t>Quelle place occupe l’agriculture française en Europe?</a:t>
            </a:r>
            <a:endParaRPr lang="fr-FR" sz="2800" b="0" strike="noStrike" spc="-1">
              <a:solidFill>
                <a:srgbClr val="000000"/>
              </a:solidFill>
              <a:latin typeface="Arial"/>
            </a:endParaRPr>
          </a:p>
        </p:txBody>
      </p:sp>
      <p:pic>
        <p:nvPicPr>
          <p:cNvPr id="2" name="Image 1">
            <a:extLst>
              <a:ext uri="{FF2B5EF4-FFF2-40B4-BE49-F238E27FC236}">
                <a16:creationId xmlns:a16="http://schemas.microsoft.com/office/drawing/2014/main" id="{884EB06F-8396-D516-331F-D9A500F3355F}"/>
              </a:ext>
            </a:extLst>
          </p:cNvPr>
          <p:cNvPicPr>
            <a:picLocks noChangeAspect="1"/>
          </p:cNvPicPr>
          <p:nvPr/>
        </p:nvPicPr>
        <p:blipFill>
          <a:blip r:embed="rId2"/>
          <a:stretch>
            <a:fillRect/>
          </a:stretch>
        </p:blipFill>
        <p:spPr>
          <a:xfrm>
            <a:off x="110574" y="2262975"/>
            <a:ext cx="9882543" cy="33663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ZoneTexte 1"/>
          <p:cNvSpPr txBox="1"/>
          <p:nvPr/>
        </p:nvSpPr>
        <p:spPr>
          <a:xfrm>
            <a:off x="43560" y="3099240"/>
            <a:ext cx="9992520" cy="1400040"/>
          </a:xfrm>
          <a:prstGeom prst="rect">
            <a:avLst/>
          </a:prstGeom>
          <a:noFill/>
          <a:ln w="0">
            <a:noFill/>
          </a:ln>
        </p:spPr>
        <p:txBody>
          <a:bodyPr lIns="90000" tIns="45000" rIns="90000" bIns="45000" anchor="t" anchorCtr="1">
            <a:noAutofit/>
          </a:bodyPr>
          <a:lstStyle/>
          <a:p>
            <a:pPr algn="ctr">
              <a:lnSpc>
                <a:spcPct val="100000"/>
              </a:lnSpc>
            </a:pPr>
            <a:r>
              <a:rPr lang="fr-FR" sz="2800" b="0" strike="noStrike" spc="-1">
                <a:solidFill>
                  <a:srgbClr val="000000"/>
                </a:solidFill>
                <a:latin typeface="Verdana"/>
                <a:ea typeface="Verdana"/>
              </a:rPr>
              <a:t>Vidéo espaces productifs agricoles</a:t>
            </a:r>
            <a:endParaRPr lang="fr-FR" sz="2800" b="0" strike="noStrike" spc="-1">
              <a:solidFill>
                <a:srgbClr val="000000"/>
              </a:solidFill>
              <a:latin typeface="Arial"/>
            </a:endParaRPr>
          </a:p>
          <a:p>
            <a:pPr algn="ctr">
              <a:lnSpc>
                <a:spcPct val="100000"/>
              </a:lnSpc>
            </a:pPr>
            <a:endParaRPr lang="fr-FR" sz="2800" b="0" strike="noStrike" spc="-1">
              <a:solidFill>
                <a:srgbClr val="000000"/>
              </a:solidFill>
              <a:latin typeface="Arial"/>
            </a:endParaRPr>
          </a:p>
          <a:p>
            <a:pPr algn="ctr">
              <a:lnSpc>
                <a:spcPct val="100000"/>
              </a:lnSpc>
            </a:pPr>
            <a:r>
              <a:rPr lang="fr-FR" sz="2800" b="0" strike="noStrike" spc="-1">
                <a:solidFill>
                  <a:srgbClr val="000000"/>
                </a:solidFill>
                <a:latin typeface="Verdana"/>
                <a:ea typeface="Verdana"/>
              </a:rPr>
              <a:t>Source : </a:t>
            </a:r>
            <a:r>
              <a:rPr lang="fr-FR" sz="2800" b="0" i="1" strike="noStrike" spc="-1">
                <a:solidFill>
                  <a:srgbClr val="000000"/>
                </a:solidFill>
                <a:latin typeface="Verdana"/>
                <a:ea typeface="Verdana"/>
              </a:rPr>
              <a:t>Passion Céréales</a:t>
            </a:r>
            <a:r>
              <a:rPr lang="fr-FR" sz="2800" b="0" strike="noStrike" spc="-1">
                <a:solidFill>
                  <a:srgbClr val="000000"/>
                </a:solidFill>
                <a:latin typeface="Verdana"/>
                <a:ea typeface="Verdana"/>
              </a:rPr>
              <a:t>, Association de producteurs</a:t>
            </a:r>
            <a:endParaRPr lang="fr-FR" sz="2800" b="0" strike="noStrike" spc="-1">
              <a:solidFill>
                <a:srgbClr val="000000"/>
              </a:solidFill>
              <a:latin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 name="Image 664"/>
          <p:cNvPicPr/>
          <p:nvPr/>
        </p:nvPicPr>
        <p:blipFill>
          <a:blip r:embed="rId2"/>
          <a:stretch/>
        </p:blipFill>
        <p:spPr>
          <a:xfrm>
            <a:off x="2793240" y="228240"/>
            <a:ext cx="4494960" cy="7086240"/>
          </a:xfrm>
          <a:prstGeom prst="rect">
            <a:avLst/>
          </a:prstGeom>
          <a:ln w="0">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ZoneTexte 2"/>
          <p:cNvSpPr txBox="1"/>
          <p:nvPr/>
        </p:nvSpPr>
        <p:spPr>
          <a:xfrm>
            <a:off x="5627160" y="216000"/>
            <a:ext cx="4308840" cy="140004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00"/>
                </a:solidFill>
                <a:latin typeface="Verdana"/>
                <a:ea typeface="Verdana"/>
              </a:rPr>
              <a:t>Dans quelles régions se situent les régions céréalières ?</a:t>
            </a:r>
            <a:endParaRPr lang="fr-FR" sz="2800" b="0" strike="noStrike" spc="-1">
              <a:solidFill>
                <a:srgbClr val="000000"/>
              </a:solidFill>
              <a:latin typeface="Arial"/>
            </a:endParaRPr>
          </a:p>
        </p:txBody>
      </p:sp>
      <p:sp>
        <p:nvSpPr>
          <p:cNvPr id="667" name="ZoneTexte 3"/>
          <p:cNvSpPr txBox="1"/>
          <p:nvPr/>
        </p:nvSpPr>
        <p:spPr>
          <a:xfrm>
            <a:off x="5627160" y="1747800"/>
            <a:ext cx="4223160" cy="140004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FF"/>
                </a:solidFill>
                <a:latin typeface="Verdana"/>
                <a:ea typeface="Verdana"/>
              </a:rPr>
              <a:t>- Le bassin parisien</a:t>
            </a:r>
            <a:endParaRPr lang="fr-FR" sz="2800" b="0" strike="noStrike" spc="-1">
              <a:solidFill>
                <a:srgbClr val="000000"/>
              </a:solidFill>
              <a:latin typeface="Arial"/>
            </a:endParaRPr>
          </a:p>
          <a:p>
            <a:pPr>
              <a:lnSpc>
                <a:spcPct val="100000"/>
              </a:lnSpc>
            </a:pPr>
            <a:r>
              <a:rPr lang="fr-FR" sz="2800" b="0" strike="noStrike" spc="-1">
                <a:solidFill>
                  <a:srgbClr val="0000FF"/>
                </a:solidFill>
                <a:latin typeface="Verdana"/>
                <a:ea typeface="Verdana"/>
              </a:rPr>
              <a:t>- L'Aquitaine</a:t>
            </a:r>
            <a:endParaRPr lang="fr-FR" sz="2800" b="0" strike="noStrike" spc="-1">
              <a:solidFill>
                <a:srgbClr val="000000"/>
              </a:solidFill>
              <a:latin typeface="Arial"/>
            </a:endParaRPr>
          </a:p>
          <a:p>
            <a:pPr>
              <a:lnSpc>
                <a:spcPct val="100000"/>
              </a:lnSpc>
            </a:pPr>
            <a:r>
              <a:rPr lang="fr-FR" sz="2800" b="0" strike="noStrike" spc="-1">
                <a:solidFill>
                  <a:srgbClr val="0000FF"/>
                </a:solidFill>
                <a:latin typeface="Verdana"/>
                <a:ea typeface="Verdana"/>
              </a:rPr>
              <a:t>- L’Alsace</a:t>
            </a:r>
            <a:endParaRPr lang="fr-FR" sz="2800" b="0" strike="noStrike" spc="-1">
              <a:solidFill>
                <a:srgbClr val="000000"/>
              </a:solidFill>
              <a:latin typeface="Arial"/>
            </a:endParaRPr>
          </a:p>
        </p:txBody>
      </p:sp>
      <p:sp>
        <p:nvSpPr>
          <p:cNvPr id="668" name="ZoneTexte 4"/>
          <p:cNvSpPr txBox="1"/>
          <p:nvPr/>
        </p:nvSpPr>
        <p:spPr>
          <a:xfrm>
            <a:off x="5627160" y="3389400"/>
            <a:ext cx="4308840" cy="140004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00"/>
                </a:solidFill>
                <a:latin typeface="Verdana"/>
                <a:ea typeface="Verdana"/>
              </a:rPr>
              <a:t>Quelle région regroupe des élevages intensifs ?</a:t>
            </a:r>
            <a:endParaRPr lang="fr-FR" sz="2800" b="0" strike="noStrike" spc="-1">
              <a:solidFill>
                <a:srgbClr val="000000"/>
              </a:solidFill>
              <a:latin typeface="Arial"/>
            </a:endParaRPr>
          </a:p>
        </p:txBody>
      </p:sp>
      <p:sp>
        <p:nvSpPr>
          <p:cNvPr id="669" name="ZoneTexte 5"/>
          <p:cNvSpPr txBox="1"/>
          <p:nvPr/>
        </p:nvSpPr>
        <p:spPr>
          <a:xfrm>
            <a:off x="5627160" y="4920840"/>
            <a:ext cx="4308840" cy="140004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FF"/>
                </a:solidFill>
                <a:latin typeface="Verdana"/>
                <a:ea typeface="Verdana"/>
              </a:rPr>
              <a:t>- La Bretagne, notamment les élevages de porcs.</a:t>
            </a:r>
            <a:endParaRPr lang="fr-FR" sz="2800" b="0" strike="noStrike" spc="-1">
              <a:solidFill>
                <a:srgbClr val="000000"/>
              </a:solidFill>
              <a:latin typeface="Arial"/>
            </a:endParaRPr>
          </a:p>
        </p:txBody>
      </p:sp>
      <p:pic>
        <p:nvPicPr>
          <p:cNvPr id="670" name="Image 7"/>
          <p:cNvPicPr/>
          <p:nvPr/>
        </p:nvPicPr>
        <p:blipFill>
          <a:blip r:embed="rId3"/>
          <a:stretch/>
        </p:blipFill>
        <p:spPr>
          <a:xfrm>
            <a:off x="307440" y="624960"/>
            <a:ext cx="5040000" cy="6586200"/>
          </a:xfrm>
          <a:prstGeom prst="rect">
            <a:avLst/>
          </a:prstGeom>
          <a:ln w="9360">
            <a:solidFill>
              <a:srgbClr val="000000"/>
            </a:solidFill>
            <a:miter/>
          </a:ln>
        </p:spPr>
      </p:pic>
      <p:sp>
        <p:nvSpPr>
          <p:cNvPr id="671" name="Rectangle 8"/>
          <p:cNvSpPr/>
          <p:nvPr/>
        </p:nvSpPr>
        <p:spPr>
          <a:xfrm>
            <a:off x="580320" y="192960"/>
            <a:ext cx="4293720" cy="36612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wrap="none" anchor="t">
            <a:spAutoFit/>
          </a:bodyPr>
          <a:lstStyle/>
          <a:p>
            <a:pPr algn="just">
              <a:lnSpc>
                <a:spcPct val="100000"/>
              </a:lnSpc>
            </a:pPr>
            <a:r>
              <a:rPr lang="fr-FR" sz="1800" b="1" strike="noStrike" spc="-1">
                <a:solidFill>
                  <a:srgbClr val="000000"/>
                </a:solidFill>
                <a:latin typeface="Verdana"/>
                <a:ea typeface="Verdana"/>
              </a:rPr>
              <a:t>Les espaces agricoles en France</a:t>
            </a:r>
            <a:endParaRPr lang="fr-FR"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67"/>
                                        </p:tgtEl>
                                        <p:attrNameLst>
                                          <p:attrName>style.visibility</p:attrName>
                                        </p:attrNameLst>
                                      </p:cBhvr>
                                      <p:to>
                                        <p:strVal val="visible"/>
                                      </p:to>
                                    </p:set>
                                    <p:animEffect transition="in" filter="checkerboard(across)">
                                      <p:cBhvr additive="repl">
                                        <p:cTn id="7" dur="500"/>
                                        <p:tgtEl>
                                          <p:spTgt spid="66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69"/>
                                        </p:tgtEl>
                                        <p:attrNameLst>
                                          <p:attrName>style.visibility</p:attrName>
                                        </p:attrNameLst>
                                      </p:cBhvr>
                                      <p:to>
                                        <p:strVal val="visible"/>
                                      </p:to>
                                    </p:set>
                                    <p:animEffect transition="in" filter="checkerboard(across)">
                                      <p:cBhvr additive="repl">
                                        <p:cTn id="12" dur="500"/>
                                        <p:tgtEl>
                                          <p:spTgt spid="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 name="Image 1"/>
          <p:cNvPicPr/>
          <p:nvPr/>
        </p:nvPicPr>
        <p:blipFill>
          <a:blip r:embed="rId3"/>
          <a:stretch/>
        </p:blipFill>
        <p:spPr>
          <a:xfrm>
            <a:off x="180000" y="180000"/>
            <a:ext cx="6217560" cy="4227840"/>
          </a:xfrm>
          <a:prstGeom prst="rect">
            <a:avLst/>
          </a:prstGeom>
          <a:ln w="88920" cap="sq">
            <a:solidFill>
              <a:srgbClr val="FFFFFF"/>
            </a:solidFill>
            <a:miter/>
          </a:ln>
          <a:effectLst>
            <a:outerShdw dist="18000" dir="5400000" rotWithShape="0">
              <a:srgbClr val="000000">
                <a:alpha val="40000"/>
              </a:srgbClr>
            </a:outerShdw>
          </a:effectLst>
        </p:spPr>
      </p:pic>
      <p:pic>
        <p:nvPicPr>
          <p:cNvPr id="673" name="Image 6"/>
          <p:cNvPicPr/>
          <p:nvPr/>
        </p:nvPicPr>
        <p:blipFill>
          <a:blip r:embed="rId4"/>
          <a:stretch/>
        </p:blipFill>
        <p:spPr>
          <a:xfrm>
            <a:off x="5336640" y="2979720"/>
            <a:ext cx="4474440" cy="4300560"/>
          </a:xfrm>
          <a:prstGeom prst="rect">
            <a:avLst/>
          </a:prstGeom>
          <a:ln w="88920" cap="sq">
            <a:solidFill>
              <a:srgbClr val="FFFFFF"/>
            </a:solidFill>
            <a:miter/>
          </a:ln>
          <a:effectLst>
            <a:outerShdw dist="18000" dir="5400000" rotWithShape="0">
              <a:srgbClr val="000000">
                <a:alpha val="40000"/>
              </a:srgbClr>
            </a:outerShdw>
          </a:effectLst>
        </p:spPr>
      </p:pic>
      <p:sp>
        <p:nvSpPr>
          <p:cNvPr id="674" name="ZoneTexte 7"/>
          <p:cNvSpPr txBox="1"/>
          <p:nvPr/>
        </p:nvSpPr>
        <p:spPr>
          <a:xfrm>
            <a:off x="2046600" y="6910560"/>
            <a:ext cx="4020840" cy="369360"/>
          </a:xfrm>
          <a:prstGeom prst="rect">
            <a:avLst/>
          </a:prstGeom>
          <a:noFill/>
          <a:ln w="0">
            <a:noFill/>
          </a:ln>
        </p:spPr>
        <p:txBody>
          <a:bodyPr anchor="t">
            <a:noAutofit/>
          </a:bodyPr>
          <a:lstStyle/>
          <a:p>
            <a:pPr>
              <a:lnSpc>
                <a:spcPct val="100000"/>
              </a:lnSpc>
            </a:pPr>
            <a:r>
              <a:rPr lang="fr-FR" sz="1800" b="0" strike="noStrike" spc="-1">
                <a:solidFill>
                  <a:srgbClr val="000000"/>
                </a:solidFill>
                <a:latin typeface="Verdana"/>
                <a:ea typeface="Verdana"/>
              </a:rPr>
              <a:t>Openfield, bassin parisien</a:t>
            </a:r>
            <a:endParaRPr lang="fr-FR" sz="1800" b="0" strike="noStrike" spc="-1">
              <a:solidFill>
                <a:srgbClr val="000000"/>
              </a:solidFill>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ZoneTexte 1"/>
          <p:cNvSpPr txBox="1"/>
          <p:nvPr/>
        </p:nvSpPr>
        <p:spPr>
          <a:xfrm>
            <a:off x="138240" y="105840"/>
            <a:ext cx="9833760" cy="5763600"/>
          </a:xfrm>
          <a:prstGeom prst="rect">
            <a:avLst/>
          </a:prstGeom>
          <a:noFill/>
          <a:ln w="0">
            <a:noFill/>
          </a:ln>
        </p:spPr>
        <p:txBody>
          <a:bodyPr lIns="90000" tIns="45000" rIns="90000" bIns="45000" anchor="t">
            <a:noAutofit/>
          </a:bodyPr>
          <a:lstStyle/>
          <a:p>
            <a:pPr>
              <a:lnSpc>
                <a:spcPct val="150000"/>
              </a:lnSpc>
            </a:pPr>
            <a:r>
              <a:rPr lang="fr-FR" sz="2800" b="0" strike="noStrike" spc="-1">
                <a:solidFill>
                  <a:srgbClr val="000000"/>
                </a:solidFill>
                <a:latin typeface="Verdana"/>
                <a:ea typeface="Verdana"/>
              </a:rPr>
              <a:t>La France est la </a:t>
            </a:r>
            <a:r>
              <a:rPr lang="fr-FR" sz="2800" b="0" strike="noStrike" spc="-1">
                <a:solidFill>
                  <a:srgbClr val="0432FF"/>
                </a:solidFill>
                <a:latin typeface="Verdana"/>
                <a:ea typeface="Verdana"/>
              </a:rPr>
              <a:t>7</a:t>
            </a:r>
            <a:r>
              <a:rPr lang="fr-FR" sz="3234" b="0" strike="noStrike" spc="-1" baseline="30000">
                <a:solidFill>
                  <a:srgbClr val="0432FF"/>
                </a:solidFill>
                <a:latin typeface="Verdana"/>
                <a:ea typeface="Verdana"/>
              </a:rPr>
              <a:t>e</a:t>
            </a:r>
            <a:r>
              <a:rPr lang="fr-FR" sz="2800" b="0" strike="noStrike" spc="-1">
                <a:solidFill>
                  <a:srgbClr val="000000"/>
                </a:solidFill>
                <a:latin typeface="Verdana"/>
                <a:ea typeface="Verdana"/>
              </a:rPr>
              <a:t> puissance économique mondiale en 2024. Avec la mondialisation, la France doit produire toujours plus de </a:t>
            </a:r>
            <a:r>
              <a:rPr lang="fr-FR" sz="2800" b="0" strike="noStrike" spc="-1">
                <a:solidFill>
                  <a:srgbClr val="0432FF"/>
                </a:solidFill>
                <a:latin typeface="Verdana"/>
                <a:ea typeface="Verdana"/>
              </a:rPr>
              <a:t>richesses</a:t>
            </a:r>
            <a:r>
              <a:rPr lang="fr-FR" sz="2800" b="0" strike="noStrike" spc="-1">
                <a:solidFill>
                  <a:srgbClr val="000000"/>
                </a:solidFill>
                <a:latin typeface="Verdana"/>
                <a:ea typeface="Verdana"/>
              </a:rPr>
              <a:t> (PIB) pour garder sa place face à la </a:t>
            </a:r>
            <a:r>
              <a:rPr lang="fr-FR" sz="2800" b="0" strike="noStrike" spc="-1">
                <a:solidFill>
                  <a:srgbClr val="0432FF"/>
                </a:solidFill>
                <a:latin typeface="Verdana"/>
                <a:ea typeface="Verdana"/>
              </a:rPr>
              <a:t>concurrence</a:t>
            </a:r>
            <a:r>
              <a:rPr lang="fr-FR" sz="2800" b="0" strike="noStrike" spc="-1">
                <a:solidFill>
                  <a:srgbClr val="000000"/>
                </a:solidFill>
                <a:latin typeface="Verdana"/>
                <a:ea typeface="Verdana"/>
              </a:rPr>
              <a:t> des autres pays.</a:t>
            </a:r>
            <a:endParaRPr lang="fr-FR" sz="2800" b="0" strike="noStrike" spc="-1">
              <a:solidFill>
                <a:srgbClr val="000000"/>
              </a:solidFill>
              <a:latin typeface="Arial"/>
            </a:endParaRPr>
          </a:p>
          <a:p>
            <a:pPr>
              <a:lnSpc>
                <a:spcPct val="100000"/>
              </a:lnSpc>
            </a:pPr>
            <a:endParaRPr lang="fr-FR" sz="2800" b="0" strike="noStrike" spc="-1">
              <a:solidFill>
                <a:srgbClr val="000000"/>
              </a:solidFill>
              <a:latin typeface="Arial"/>
            </a:endParaRPr>
          </a:p>
          <a:p>
            <a:pPr>
              <a:lnSpc>
                <a:spcPct val="150000"/>
              </a:lnSpc>
            </a:pPr>
            <a:r>
              <a:rPr lang="fr-FR" sz="2800" b="0" strike="noStrike" spc="-1">
                <a:solidFill>
                  <a:srgbClr val="000000"/>
                </a:solidFill>
                <a:latin typeface="Verdana"/>
                <a:ea typeface="Verdana"/>
              </a:rPr>
              <a:t>Comment les espaces </a:t>
            </a:r>
            <a:r>
              <a:rPr lang="fr-FR" sz="2800" b="0" strike="noStrike" spc="-1">
                <a:solidFill>
                  <a:srgbClr val="FF0000"/>
                </a:solidFill>
                <a:latin typeface="Verdana"/>
                <a:ea typeface="Verdana"/>
              </a:rPr>
              <a:t>productifs</a:t>
            </a:r>
            <a:r>
              <a:rPr lang="fr-FR" sz="2800" b="0" strike="noStrike" spc="-1">
                <a:solidFill>
                  <a:srgbClr val="000000"/>
                </a:solidFill>
                <a:latin typeface="Verdana"/>
                <a:ea typeface="Verdana"/>
              </a:rPr>
              <a:t> français s'</a:t>
            </a:r>
            <a:r>
              <a:rPr lang="fr-FR" sz="2800" b="0" strike="noStrike" spc="-1">
                <a:solidFill>
                  <a:srgbClr val="FF0000"/>
                </a:solidFill>
                <a:latin typeface="Verdana"/>
                <a:ea typeface="Verdana"/>
              </a:rPr>
              <a:t>adaptent</a:t>
            </a:r>
            <a:r>
              <a:rPr lang="fr-FR" sz="2800" b="0" strike="noStrike" spc="-1">
                <a:solidFill>
                  <a:srgbClr val="000000"/>
                </a:solidFill>
                <a:latin typeface="Verdana"/>
                <a:ea typeface="Verdana"/>
              </a:rPr>
              <a:t>-ils à la </a:t>
            </a:r>
            <a:r>
              <a:rPr lang="fr-FR" sz="2800" b="0" strike="noStrike" spc="-1">
                <a:solidFill>
                  <a:srgbClr val="FF0000"/>
                </a:solidFill>
                <a:latin typeface="Verdana"/>
                <a:ea typeface="Verdana"/>
              </a:rPr>
              <a:t>mondialisation</a:t>
            </a:r>
            <a:r>
              <a:rPr lang="fr-FR" sz="2800" b="0" strike="noStrike" spc="-1">
                <a:solidFill>
                  <a:srgbClr val="000000"/>
                </a:solidFill>
                <a:latin typeface="Verdana"/>
                <a:ea typeface="Verdana"/>
              </a:rPr>
              <a:t> pour rester </a:t>
            </a:r>
            <a:r>
              <a:rPr lang="fr-FR" sz="2800" b="0" strike="noStrike" spc="-1">
                <a:solidFill>
                  <a:srgbClr val="FF0000"/>
                </a:solidFill>
                <a:latin typeface="Verdana"/>
                <a:ea typeface="Verdana"/>
              </a:rPr>
              <a:t>compétitifs</a:t>
            </a:r>
            <a:r>
              <a:rPr lang="fr-FR" sz="2800" b="0" strike="noStrike" spc="-1">
                <a:solidFill>
                  <a:srgbClr val="000000"/>
                </a:solidFill>
                <a:latin typeface="Verdana"/>
                <a:ea typeface="Verdana"/>
              </a:rPr>
              <a:t> ?</a:t>
            </a:r>
            <a:endParaRPr lang="fr-FR" sz="2800" b="0" strike="noStrike" spc="-1">
              <a:solidFill>
                <a:srgbClr val="000000"/>
              </a:solidFill>
              <a:latin typeface="Arial"/>
            </a:endParaRPr>
          </a:p>
          <a:p>
            <a:pPr>
              <a:lnSpc>
                <a:spcPct val="100000"/>
              </a:lnSpc>
            </a:pPr>
            <a:endParaRPr lang="fr-FR" sz="2800" b="0" strike="noStrike" spc="-1">
              <a:solidFill>
                <a:srgbClr val="000000"/>
              </a:solidFill>
              <a:latin typeface="Arial"/>
            </a:endParaRPr>
          </a:p>
          <a:p>
            <a:pPr>
              <a:lnSpc>
                <a:spcPct val="100000"/>
              </a:lnSpc>
            </a:pPr>
            <a:endParaRPr lang="fr-FR" sz="2800" b="0" strike="noStrike" spc="-1">
              <a:solidFill>
                <a:srgbClr val="000000"/>
              </a:solidFill>
              <a:latin typeface="Arial"/>
            </a:endParaRPr>
          </a:p>
          <a:p>
            <a:pPr>
              <a:lnSpc>
                <a:spcPct val="100000"/>
              </a:lnSpc>
            </a:pPr>
            <a:endParaRPr lang="fr-FR" sz="2800" b="0" strike="noStrike" spc="-1">
              <a:solidFill>
                <a:srgbClr val="000000"/>
              </a:solidFill>
              <a:latin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 name="Image 2"/>
          <p:cNvPicPr/>
          <p:nvPr/>
        </p:nvPicPr>
        <p:blipFill>
          <a:blip r:embed="rId2"/>
          <a:stretch/>
        </p:blipFill>
        <p:spPr>
          <a:xfrm>
            <a:off x="312120" y="292680"/>
            <a:ext cx="4842000" cy="3400200"/>
          </a:xfrm>
          <a:prstGeom prst="rect">
            <a:avLst/>
          </a:prstGeom>
          <a:ln w="88920" cap="sq">
            <a:solidFill>
              <a:srgbClr val="FFFFFF"/>
            </a:solidFill>
            <a:miter/>
          </a:ln>
          <a:effectLst>
            <a:outerShdw dist="18000" dir="5400000" rotWithShape="0">
              <a:srgbClr val="000000">
                <a:alpha val="40000"/>
              </a:srgbClr>
            </a:outerShdw>
          </a:effectLst>
        </p:spPr>
      </p:pic>
      <p:pic>
        <p:nvPicPr>
          <p:cNvPr id="676" name="Image 4"/>
          <p:cNvPicPr/>
          <p:nvPr/>
        </p:nvPicPr>
        <p:blipFill>
          <a:blip r:embed="rId3"/>
          <a:stretch/>
        </p:blipFill>
        <p:spPr>
          <a:xfrm>
            <a:off x="4314240" y="4431240"/>
            <a:ext cx="5284800" cy="2642400"/>
          </a:xfrm>
          <a:prstGeom prst="rect">
            <a:avLst/>
          </a:prstGeom>
          <a:ln w="88920" cap="sq">
            <a:solidFill>
              <a:srgbClr val="FFFFFF"/>
            </a:solidFill>
            <a:miter/>
          </a:ln>
          <a:effectLst>
            <a:outerShdw dist="18000" dir="5400000" rotWithShape="0">
              <a:srgbClr val="000000">
                <a:alpha val="40000"/>
              </a:srgbClr>
            </a:outerShdw>
          </a:effectLst>
        </p:spPr>
      </p:pic>
      <p:sp>
        <p:nvSpPr>
          <p:cNvPr id="677" name="ZoneTexte 5"/>
          <p:cNvSpPr txBox="1"/>
          <p:nvPr/>
        </p:nvSpPr>
        <p:spPr>
          <a:xfrm>
            <a:off x="6260040" y="1577160"/>
            <a:ext cx="3153600" cy="830880"/>
          </a:xfrm>
          <a:prstGeom prst="rect">
            <a:avLst/>
          </a:prstGeom>
          <a:noFill/>
          <a:ln w="0">
            <a:noFill/>
          </a:ln>
        </p:spPr>
        <p:txBody>
          <a:bodyPr anchor="t" anchorCtr="1">
            <a:noAutofit/>
          </a:bodyPr>
          <a:lstStyle/>
          <a:p>
            <a:pPr algn="ctr">
              <a:lnSpc>
                <a:spcPct val="100000"/>
              </a:lnSpc>
            </a:pPr>
            <a:r>
              <a:rPr lang="fr-FR" sz="2400" b="0" strike="noStrike" spc="-1">
                <a:solidFill>
                  <a:srgbClr val="000000"/>
                </a:solidFill>
                <a:latin typeface="Verdana"/>
                <a:ea typeface="Verdana"/>
              </a:rPr>
              <a:t>Élevage intensif de porcs en Bretagne</a:t>
            </a:r>
            <a:endParaRPr lang="fr-FR" sz="2400" b="0" strike="noStrike" spc="-1">
              <a:solidFill>
                <a:srgbClr val="000000"/>
              </a:solidFill>
              <a:latin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ZoneTexte 2"/>
          <p:cNvSpPr txBox="1"/>
          <p:nvPr/>
        </p:nvSpPr>
        <p:spPr>
          <a:xfrm>
            <a:off x="5524200" y="852120"/>
            <a:ext cx="4392000" cy="1306080"/>
          </a:xfrm>
          <a:prstGeom prst="rect">
            <a:avLst/>
          </a:prstGeom>
          <a:noFill/>
          <a:ln w="0">
            <a:noFill/>
          </a:ln>
        </p:spPr>
        <p:txBody>
          <a:bodyPr lIns="90000" tIns="45000" rIns="90000" bIns="45000" anchor="t">
            <a:noAutofit/>
          </a:bodyPr>
          <a:lstStyle/>
          <a:p>
            <a:pPr>
              <a:lnSpc>
                <a:spcPct val="100000"/>
              </a:lnSpc>
            </a:pPr>
            <a:r>
              <a:rPr lang="fr-FR" sz="2600" b="0" strike="noStrike" spc="-1">
                <a:solidFill>
                  <a:srgbClr val="000000"/>
                </a:solidFill>
                <a:latin typeface="Verdana"/>
                <a:ea typeface="Verdana"/>
              </a:rPr>
              <a:t>Quelles régions sont les moins dynamiques en terme agricole ?</a:t>
            </a:r>
            <a:endParaRPr lang="fr-FR" sz="2600" b="0" strike="noStrike" spc="-1">
              <a:solidFill>
                <a:srgbClr val="000000"/>
              </a:solidFill>
              <a:latin typeface="Arial"/>
            </a:endParaRPr>
          </a:p>
        </p:txBody>
      </p:sp>
      <p:sp>
        <p:nvSpPr>
          <p:cNvPr id="679" name="ZoneTexte 3"/>
          <p:cNvSpPr txBox="1"/>
          <p:nvPr/>
        </p:nvSpPr>
        <p:spPr>
          <a:xfrm>
            <a:off x="5524200" y="2400120"/>
            <a:ext cx="4392000" cy="2521440"/>
          </a:xfrm>
          <a:prstGeom prst="rect">
            <a:avLst/>
          </a:prstGeom>
          <a:noFill/>
          <a:ln w="0">
            <a:noFill/>
          </a:ln>
        </p:spPr>
        <p:txBody>
          <a:bodyPr lIns="90000" tIns="45000" rIns="90000" bIns="45000" anchor="t">
            <a:noAutofit/>
          </a:bodyPr>
          <a:lstStyle/>
          <a:p>
            <a:pPr>
              <a:lnSpc>
                <a:spcPct val="100000"/>
              </a:lnSpc>
              <a:tabLst>
                <a:tab pos="2296080" algn="l"/>
              </a:tabLst>
            </a:pPr>
            <a:r>
              <a:rPr lang="fr-FR" sz="2600" b="0" strike="noStrike" spc="-1">
                <a:solidFill>
                  <a:srgbClr val="0000FF"/>
                </a:solidFill>
                <a:latin typeface="Verdana"/>
                <a:ea typeface="Verdana"/>
              </a:rPr>
              <a:t>- Les différents massifs (Alpes, Pyrénées, Jura...)</a:t>
            </a:r>
            <a:endParaRPr lang="fr-FR" sz="2600" b="0" strike="noStrike" spc="-1">
              <a:solidFill>
                <a:srgbClr val="000000"/>
              </a:solidFill>
              <a:latin typeface="Arial"/>
            </a:endParaRPr>
          </a:p>
          <a:p>
            <a:pPr>
              <a:lnSpc>
                <a:spcPct val="100000"/>
              </a:lnSpc>
              <a:tabLst>
                <a:tab pos="2296080" algn="l"/>
              </a:tabLst>
            </a:pPr>
            <a:r>
              <a:rPr lang="fr-FR" sz="2600" b="0" strike="noStrike" spc="-1">
                <a:solidFill>
                  <a:srgbClr val="0000FF"/>
                </a:solidFill>
                <a:latin typeface="Verdana"/>
                <a:ea typeface="Verdana"/>
              </a:rPr>
              <a:t>- La Normandie</a:t>
            </a:r>
            <a:endParaRPr lang="fr-FR" sz="2600" b="0" strike="noStrike" spc="-1">
              <a:solidFill>
                <a:srgbClr val="000000"/>
              </a:solidFill>
              <a:latin typeface="Arial"/>
            </a:endParaRPr>
          </a:p>
          <a:p>
            <a:pPr>
              <a:lnSpc>
                <a:spcPct val="100000"/>
              </a:lnSpc>
              <a:tabLst>
                <a:tab pos="2296080" algn="l"/>
              </a:tabLst>
            </a:pPr>
            <a:r>
              <a:rPr lang="fr-FR" sz="2600" b="0" strike="noStrike" spc="-1">
                <a:solidFill>
                  <a:srgbClr val="0000FF"/>
                </a:solidFill>
                <a:latin typeface="Verdana"/>
                <a:ea typeface="Verdana"/>
              </a:rPr>
              <a:t>- La Corse</a:t>
            </a:r>
            <a:endParaRPr lang="fr-FR" sz="2600" b="0" strike="noStrike" spc="-1">
              <a:solidFill>
                <a:srgbClr val="000000"/>
              </a:solidFill>
              <a:latin typeface="Arial"/>
            </a:endParaRPr>
          </a:p>
          <a:p>
            <a:pPr>
              <a:lnSpc>
                <a:spcPct val="100000"/>
              </a:lnSpc>
            </a:pPr>
            <a:endParaRPr lang="fr-FR" sz="2600" b="0" strike="noStrike" spc="-1">
              <a:solidFill>
                <a:srgbClr val="000000"/>
              </a:solidFill>
              <a:latin typeface="Arial"/>
            </a:endParaRPr>
          </a:p>
        </p:txBody>
      </p:sp>
      <p:pic>
        <p:nvPicPr>
          <p:cNvPr id="680" name="Image 4"/>
          <p:cNvPicPr/>
          <p:nvPr/>
        </p:nvPicPr>
        <p:blipFill>
          <a:blip r:embed="rId3"/>
          <a:stretch/>
        </p:blipFill>
        <p:spPr>
          <a:xfrm>
            <a:off x="307440" y="671400"/>
            <a:ext cx="5040000" cy="6586200"/>
          </a:xfrm>
          <a:prstGeom prst="rect">
            <a:avLst/>
          </a:prstGeom>
          <a:ln w="9360">
            <a:solidFill>
              <a:srgbClr val="000000"/>
            </a:solidFill>
            <a:miter/>
          </a:ln>
        </p:spPr>
      </p:pic>
      <p:sp>
        <p:nvSpPr>
          <p:cNvPr id="681" name="Rectangle 5"/>
          <p:cNvSpPr/>
          <p:nvPr/>
        </p:nvSpPr>
        <p:spPr>
          <a:xfrm>
            <a:off x="659160" y="216000"/>
            <a:ext cx="4293720" cy="36612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wrap="none" anchor="t">
            <a:spAutoFit/>
          </a:bodyPr>
          <a:lstStyle/>
          <a:p>
            <a:pPr algn="just">
              <a:lnSpc>
                <a:spcPct val="100000"/>
              </a:lnSpc>
            </a:pPr>
            <a:r>
              <a:rPr lang="fr-FR" sz="1800" b="1" strike="noStrike" spc="-1">
                <a:solidFill>
                  <a:srgbClr val="000000"/>
                </a:solidFill>
                <a:latin typeface="Verdana"/>
                <a:ea typeface="Verdana"/>
              </a:rPr>
              <a:t>Les espaces agricoles en France</a:t>
            </a:r>
            <a:endParaRPr lang="fr-FR" sz="1800" b="0" strike="noStrike" spc="-1">
              <a:solidFill>
                <a:srgbClr val="000000"/>
              </a:solidFill>
              <a:latin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ZoneTexte 2"/>
          <p:cNvSpPr txBox="1"/>
          <p:nvPr/>
        </p:nvSpPr>
        <p:spPr>
          <a:xfrm>
            <a:off x="5282280" y="673200"/>
            <a:ext cx="4653720" cy="183636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00"/>
                </a:solidFill>
                <a:latin typeface="Verdana"/>
                <a:ea typeface="Verdana"/>
              </a:rPr>
              <a:t>Quelles régions regroupent des cultures spécialisées (fruits, légumes, vignes,...)</a:t>
            </a:r>
            <a:endParaRPr lang="fr-FR" sz="2800" b="0" strike="noStrike" spc="-1">
              <a:solidFill>
                <a:srgbClr val="000000"/>
              </a:solidFill>
              <a:latin typeface="Arial"/>
            </a:endParaRPr>
          </a:p>
        </p:txBody>
      </p:sp>
      <p:sp>
        <p:nvSpPr>
          <p:cNvPr id="683" name="ZoneTexte 3"/>
          <p:cNvSpPr txBox="1"/>
          <p:nvPr/>
        </p:nvSpPr>
        <p:spPr>
          <a:xfrm>
            <a:off x="5267880" y="2870280"/>
            <a:ext cx="4915800" cy="4017960"/>
          </a:xfrm>
          <a:prstGeom prst="rect">
            <a:avLst/>
          </a:prstGeom>
          <a:noFill/>
          <a:ln w="0">
            <a:noFill/>
          </a:ln>
        </p:spPr>
        <p:txBody>
          <a:bodyPr lIns="90000" tIns="45000" rIns="90000" bIns="45000" anchor="t">
            <a:noAutofit/>
          </a:bodyPr>
          <a:lstStyle/>
          <a:p>
            <a:pPr>
              <a:lnSpc>
                <a:spcPct val="100000"/>
              </a:lnSpc>
              <a:tabLst>
                <a:tab pos="2296080" algn="l"/>
              </a:tabLst>
            </a:pPr>
            <a:r>
              <a:rPr lang="fr-FR" sz="2800" b="0" strike="noStrike" spc="-1">
                <a:solidFill>
                  <a:srgbClr val="0000FF"/>
                </a:solidFill>
                <a:latin typeface="Verdana"/>
                <a:ea typeface="Verdana"/>
              </a:rPr>
              <a:t>- Le bassin méditerranéen</a:t>
            </a:r>
            <a:endParaRPr lang="fr-FR" sz="2800" b="0" strike="noStrike" spc="-1">
              <a:solidFill>
                <a:srgbClr val="000000"/>
              </a:solidFill>
              <a:latin typeface="Arial"/>
            </a:endParaRPr>
          </a:p>
          <a:p>
            <a:pPr>
              <a:lnSpc>
                <a:spcPct val="100000"/>
              </a:lnSpc>
              <a:tabLst>
                <a:tab pos="2296080" algn="l"/>
              </a:tabLst>
            </a:pPr>
            <a:r>
              <a:rPr lang="fr-FR" sz="2800" b="0" strike="noStrike" spc="-1">
                <a:solidFill>
                  <a:srgbClr val="0000FF"/>
                </a:solidFill>
                <a:latin typeface="Verdana"/>
                <a:ea typeface="Verdana"/>
              </a:rPr>
              <a:t>- La vallée du Rhône</a:t>
            </a:r>
            <a:endParaRPr lang="fr-FR" sz="2800" b="0" strike="noStrike" spc="-1">
              <a:solidFill>
                <a:srgbClr val="000000"/>
              </a:solidFill>
              <a:latin typeface="Arial"/>
            </a:endParaRPr>
          </a:p>
          <a:p>
            <a:pPr>
              <a:lnSpc>
                <a:spcPct val="100000"/>
              </a:lnSpc>
              <a:tabLst>
                <a:tab pos="2296080" algn="l"/>
              </a:tabLst>
            </a:pPr>
            <a:r>
              <a:rPr lang="fr-FR" sz="2800" b="0" strike="noStrike" spc="-1">
                <a:solidFill>
                  <a:srgbClr val="0000FF"/>
                </a:solidFill>
                <a:latin typeface="Verdana"/>
                <a:ea typeface="Verdana"/>
              </a:rPr>
              <a:t>- La Bourgogne</a:t>
            </a:r>
            <a:endParaRPr lang="fr-FR" sz="2800" b="0" strike="noStrike" spc="-1">
              <a:solidFill>
                <a:srgbClr val="000000"/>
              </a:solidFill>
              <a:latin typeface="Arial"/>
            </a:endParaRPr>
          </a:p>
          <a:p>
            <a:pPr>
              <a:lnSpc>
                <a:spcPct val="100000"/>
              </a:lnSpc>
              <a:tabLst>
                <a:tab pos="2296080" algn="l"/>
              </a:tabLst>
            </a:pPr>
            <a:r>
              <a:rPr lang="fr-FR" sz="2800" b="0" strike="noStrike" spc="-1">
                <a:solidFill>
                  <a:srgbClr val="0000FF"/>
                </a:solidFill>
                <a:latin typeface="Verdana"/>
                <a:ea typeface="Verdana"/>
              </a:rPr>
              <a:t>- Le Beaujolais</a:t>
            </a:r>
            <a:endParaRPr lang="fr-FR" sz="2800" b="0" strike="noStrike" spc="-1">
              <a:solidFill>
                <a:srgbClr val="000000"/>
              </a:solidFill>
              <a:latin typeface="Arial"/>
            </a:endParaRPr>
          </a:p>
          <a:p>
            <a:pPr>
              <a:lnSpc>
                <a:spcPct val="100000"/>
              </a:lnSpc>
              <a:tabLst>
                <a:tab pos="2296080" algn="l"/>
              </a:tabLst>
            </a:pPr>
            <a:r>
              <a:rPr lang="fr-FR" sz="2800" b="0" strike="noStrike" spc="-1">
                <a:solidFill>
                  <a:srgbClr val="0000FF"/>
                </a:solidFill>
                <a:latin typeface="Verdana"/>
                <a:ea typeface="Verdana"/>
              </a:rPr>
              <a:t>- L’Alsace</a:t>
            </a:r>
            <a:endParaRPr lang="fr-FR" sz="2800" b="0" strike="noStrike" spc="-1">
              <a:solidFill>
                <a:srgbClr val="000000"/>
              </a:solidFill>
              <a:latin typeface="Arial"/>
            </a:endParaRPr>
          </a:p>
          <a:p>
            <a:pPr>
              <a:lnSpc>
                <a:spcPct val="100000"/>
              </a:lnSpc>
              <a:tabLst>
                <a:tab pos="2296080" algn="l"/>
              </a:tabLst>
            </a:pPr>
            <a:r>
              <a:rPr lang="fr-FR" sz="2800" b="0" strike="noStrike" spc="-1">
                <a:solidFill>
                  <a:srgbClr val="0000FF"/>
                </a:solidFill>
                <a:latin typeface="Verdana"/>
                <a:ea typeface="Verdana"/>
              </a:rPr>
              <a:t>- La Champagne</a:t>
            </a:r>
            <a:endParaRPr lang="fr-FR" sz="2800" b="0" strike="noStrike" spc="-1">
              <a:solidFill>
                <a:srgbClr val="000000"/>
              </a:solidFill>
              <a:latin typeface="Arial"/>
            </a:endParaRPr>
          </a:p>
          <a:p>
            <a:pPr>
              <a:lnSpc>
                <a:spcPct val="100000"/>
              </a:lnSpc>
              <a:tabLst>
                <a:tab pos="2296080" algn="l"/>
              </a:tabLst>
            </a:pPr>
            <a:r>
              <a:rPr lang="fr-FR" sz="2800" b="0" strike="noStrike" spc="-1">
                <a:solidFill>
                  <a:srgbClr val="0000FF"/>
                </a:solidFill>
                <a:latin typeface="Verdana"/>
                <a:ea typeface="Verdana"/>
              </a:rPr>
              <a:t>- Le Bordelais</a:t>
            </a:r>
            <a:endParaRPr lang="fr-FR" sz="2800" b="0" strike="noStrike" spc="-1">
              <a:solidFill>
                <a:srgbClr val="000000"/>
              </a:solidFill>
              <a:latin typeface="Arial"/>
            </a:endParaRPr>
          </a:p>
          <a:p>
            <a:pPr>
              <a:lnSpc>
                <a:spcPct val="100000"/>
              </a:lnSpc>
              <a:tabLst>
                <a:tab pos="2296080" algn="l"/>
              </a:tabLst>
            </a:pPr>
            <a:r>
              <a:rPr lang="fr-FR" sz="2800" b="0" strike="noStrike" spc="-1">
                <a:solidFill>
                  <a:srgbClr val="0000FF"/>
                </a:solidFill>
                <a:latin typeface="Verdana"/>
                <a:ea typeface="Verdana"/>
              </a:rPr>
              <a:t>- Le Val de Loire</a:t>
            </a:r>
            <a:endParaRPr lang="fr-FR" sz="2800" b="0" strike="noStrike" spc="-1">
              <a:solidFill>
                <a:srgbClr val="000000"/>
              </a:solidFill>
              <a:latin typeface="Arial"/>
            </a:endParaRPr>
          </a:p>
          <a:p>
            <a:pPr>
              <a:lnSpc>
                <a:spcPct val="100000"/>
              </a:lnSpc>
            </a:pPr>
            <a:r>
              <a:rPr lang="fr-FR" sz="2800" b="0" strike="noStrike" spc="-1">
                <a:solidFill>
                  <a:srgbClr val="0000FF"/>
                </a:solidFill>
                <a:latin typeface="Verdana"/>
                <a:ea typeface="Verdana"/>
              </a:rPr>
              <a:t>- La Corse</a:t>
            </a:r>
            <a:endParaRPr lang="fr-FR" sz="2800" b="0" strike="noStrike" spc="-1">
              <a:solidFill>
                <a:srgbClr val="000000"/>
              </a:solidFill>
              <a:latin typeface="Arial"/>
            </a:endParaRPr>
          </a:p>
        </p:txBody>
      </p:sp>
      <p:pic>
        <p:nvPicPr>
          <p:cNvPr id="684" name="Image 4"/>
          <p:cNvPicPr/>
          <p:nvPr/>
        </p:nvPicPr>
        <p:blipFill>
          <a:blip r:embed="rId3"/>
          <a:stretch/>
        </p:blipFill>
        <p:spPr>
          <a:xfrm>
            <a:off x="227880" y="671400"/>
            <a:ext cx="5040000" cy="6586200"/>
          </a:xfrm>
          <a:prstGeom prst="rect">
            <a:avLst/>
          </a:prstGeom>
          <a:ln w="9360">
            <a:solidFill>
              <a:srgbClr val="000000"/>
            </a:solidFill>
            <a:miter/>
          </a:ln>
        </p:spPr>
      </p:pic>
      <p:sp>
        <p:nvSpPr>
          <p:cNvPr id="685" name="Rectangle 5"/>
          <p:cNvSpPr/>
          <p:nvPr/>
        </p:nvSpPr>
        <p:spPr>
          <a:xfrm>
            <a:off x="540000" y="216000"/>
            <a:ext cx="4293720" cy="36612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wrap="none" anchor="t">
            <a:spAutoFit/>
          </a:bodyPr>
          <a:lstStyle/>
          <a:p>
            <a:pPr algn="just">
              <a:lnSpc>
                <a:spcPct val="100000"/>
              </a:lnSpc>
            </a:pPr>
            <a:r>
              <a:rPr lang="fr-FR" sz="1800" b="1" strike="noStrike" spc="-1">
                <a:solidFill>
                  <a:srgbClr val="000000"/>
                </a:solidFill>
                <a:latin typeface="Verdana"/>
                <a:ea typeface="Verdana"/>
              </a:rPr>
              <a:t>Les espaces agricoles en France</a:t>
            </a:r>
            <a:endParaRPr lang="fr-FR" sz="1800" b="0" strike="noStrike" spc="-1">
              <a:solidFill>
                <a:srgbClr val="000000"/>
              </a:solidFill>
              <a:latin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 name="Image 2"/>
          <p:cNvPicPr/>
          <p:nvPr/>
        </p:nvPicPr>
        <p:blipFill>
          <a:blip r:embed="rId3"/>
          <a:stretch/>
        </p:blipFill>
        <p:spPr>
          <a:xfrm>
            <a:off x="947160" y="431640"/>
            <a:ext cx="8208720" cy="6747480"/>
          </a:xfrm>
          <a:prstGeom prst="rect">
            <a:avLst/>
          </a:prstGeom>
          <a:ln w="88920" cap="sq">
            <a:solidFill>
              <a:srgbClr val="FFFFFF"/>
            </a:solidFill>
            <a:miter/>
          </a:ln>
          <a:effectLst>
            <a:outerShdw dist="18000" dir="5400000" rotWithShape="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 name="Image 3"/>
          <p:cNvPicPr/>
          <p:nvPr/>
        </p:nvPicPr>
        <p:blipFill>
          <a:blip r:embed="rId3"/>
          <a:stretch/>
        </p:blipFill>
        <p:spPr>
          <a:xfrm>
            <a:off x="358920" y="546840"/>
            <a:ext cx="9360000" cy="6519600"/>
          </a:xfrm>
          <a:prstGeom prst="rect">
            <a:avLst/>
          </a:prstGeom>
          <a:ln w="12600">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Connecteur droit 1"/>
          <p:cNvSpPr/>
          <p:nvPr/>
        </p:nvSpPr>
        <p:spPr>
          <a:xfrm>
            <a:off x="459000" y="0"/>
            <a:ext cx="360" cy="7560000"/>
          </a:xfrm>
          <a:custGeom>
            <a:avLst/>
            <a:gdLst>
              <a:gd name="textAreaLeft" fmla="*/ 0 w 360"/>
              <a:gd name="textAreaRight" fmla="*/ 720 w 360"/>
              <a:gd name="textAreaTop" fmla="*/ 0 h 7560000"/>
              <a:gd name="textAreaBottom" fmla="*/ 7560360 h 7560000"/>
            </a:gdLst>
            <a:ahLst/>
            <a:cxnLst/>
            <a:rect l="textAreaLeft" t="textAreaTop" r="textAreaRight" b="textAreaBottom"/>
            <a:pathLst>
              <a:path w="21600" h="226810800">
                <a:moveTo>
                  <a:pt x="0" y="0"/>
                </a:moveTo>
                <a:lnTo>
                  <a:pt x="21600" y="226810800"/>
                </a:lnTo>
              </a:path>
            </a:pathLst>
          </a:custGeom>
          <a:noFill/>
          <a:ln w="36000">
            <a:solidFill>
              <a:srgbClr val="FF3333"/>
            </a:solidFill>
            <a:miter/>
          </a:ln>
        </p:spPr>
        <p:style>
          <a:lnRef idx="0">
            <a:scrgbClr r="0" g="0" b="0"/>
          </a:lnRef>
          <a:fillRef idx="0">
            <a:scrgbClr r="0" g="0" b="0"/>
          </a:fillRef>
          <a:effectRef idx="0">
            <a:scrgbClr r="0" g="0" b="0"/>
          </a:effectRef>
          <a:fontRef idx="minor"/>
        </p:style>
        <p:txBody>
          <a:bodyPr wrap="none" lIns="108000" tIns="63000" rIns="108000" bIns="63000" anchor="ctr">
            <a:noAutofit/>
          </a:bodyPr>
          <a:lstStyle/>
          <a:p>
            <a:endParaRPr lang="fr-FR" sz="1800" b="0" strike="noStrike" spc="-1">
              <a:solidFill>
                <a:srgbClr val="000000"/>
              </a:solidFill>
              <a:latin typeface="Arial"/>
            </a:endParaRPr>
          </a:p>
        </p:txBody>
      </p:sp>
      <p:sp>
        <p:nvSpPr>
          <p:cNvPr id="699" name="ZoneTexte 2"/>
          <p:cNvSpPr txBox="1"/>
          <p:nvPr/>
        </p:nvSpPr>
        <p:spPr>
          <a:xfrm>
            <a:off x="459000" y="3240"/>
            <a:ext cx="7103880" cy="527040"/>
          </a:xfrm>
          <a:prstGeom prst="rect">
            <a:avLst/>
          </a:prstGeom>
          <a:noFill/>
          <a:ln w="0">
            <a:noFill/>
          </a:ln>
        </p:spPr>
        <p:txBody>
          <a:bodyPr lIns="90000" tIns="45000" rIns="90000" bIns="45000" anchor="t">
            <a:noAutofit/>
          </a:bodyPr>
          <a:lstStyle/>
          <a:p>
            <a:pPr algn="just">
              <a:lnSpc>
                <a:spcPct val="100000"/>
              </a:lnSpc>
            </a:pPr>
            <a:r>
              <a:rPr lang="fr-FR" sz="2800" b="0" u="sng" strike="noStrike" spc="-1">
                <a:solidFill>
                  <a:srgbClr val="FF3333"/>
                </a:solidFill>
                <a:uFillTx/>
                <a:latin typeface="Verdana"/>
                <a:ea typeface="Verdana"/>
              </a:rPr>
              <a:t>III. Les espaces productifs de services</a:t>
            </a:r>
            <a:endParaRPr lang="fr-FR" sz="2800" b="0" strike="noStrike" spc="-1">
              <a:solidFill>
                <a:srgbClr val="000000"/>
              </a:solidFill>
              <a:latin typeface="Arial"/>
            </a:endParaRPr>
          </a:p>
        </p:txBody>
      </p:sp>
      <p:sp>
        <p:nvSpPr>
          <p:cNvPr id="700" name="ZoneTexte 4"/>
          <p:cNvSpPr txBox="1"/>
          <p:nvPr/>
        </p:nvSpPr>
        <p:spPr>
          <a:xfrm>
            <a:off x="1822320" y="918000"/>
            <a:ext cx="5387760" cy="527040"/>
          </a:xfrm>
          <a:prstGeom prst="rect">
            <a:avLst/>
          </a:prstGeom>
          <a:noFill/>
          <a:ln w="0">
            <a:noFill/>
          </a:ln>
        </p:spPr>
        <p:txBody>
          <a:bodyPr lIns="90000" tIns="45000" rIns="90000" bIns="45000" anchor="t">
            <a:noAutofit/>
          </a:bodyPr>
          <a:lstStyle/>
          <a:p>
            <a:pPr algn="just">
              <a:lnSpc>
                <a:spcPct val="100000"/>
              </a:lnSpc>
            </a:pPr>
            <a:r>
              <a:rPr lang="fr-FR" sz="2800" b="0" u="sng" strike="noStrike" spc="-1">
                <a:solidFill>
                  <a:srgbClr val="009933"/>
                </a:solidFill>
                <a:uFillTx/>
                <a:latin typeface="Verdana"/>
                <a:ea typeface="Verdana"/>
              </a:rPr>
              <a:t>A. L'exemple du Futuroscope</a:t>
            </a:r>
            <a:endParaRPr lang="fr-FR" sz="2800" b="0" strike="noStrike" spc="-1">
              <a:solidFill>
                <a:srgbClr val="000000"/>
              </a:solidFill>
              <a:latin typeface="Arial"/>
            </a:endParaRPr>
          </a:p>
        </p:txBody>
      </p:sp>
      <p:sp>
        <p:nvSpPr>
          <p:cNvPr id="701" name="ZoneTexte 5"/>
          <p:cNvSpPr txBox="1"/>
          <p:nvPr/>
        </p:nvSpPr>
        <p:spPr>
          <a:xfrm>
            <a:off x="2752560" y="4819680"/>
            <a:ext cx="4624920" cy="527040"/>
          </a:xfrm>
          <a:prstGeom prst="rect">
            <a:avLst/>
          </a:prstGeom>
          <a:noFill/>
          <a:ln w="0">
            <a:noFill/>
          </a:ln>
        </p:spPr>
        <p:txBody>
          <a:bodyPr lIns="90000" tIns="45000" rIns="90000" bIns="45000" anchor="t" anchorCtr="1">
            <a:noAutofit/>
          </a:bodyPr>
          <a:lstStyle/>
          <a:p>
            <a:pPr algn="ctr">
              <a:lnSpc>
                <a:spcPct val="100000"/>
              </a:lnSpc>
            </a:pPr>
            <a:r>
              <a:rPr lang="fr-FR" sz="2800" b="0" strike="noStrike" spc="-1">
                <a:solidFill>
                  <a:srgbClr val="000000"/>
                </a:solidFill>
                <a:latin typeface="Verdana"/>
                <a:ea typeface="Verdana"/>
              </a:rPr>
              <a:t>Travail en groupe</a:t>
            </a:r>
            <a:endParaRPr lang="fr-FR" sz="2800" b="0" strike="noStrike" spc="-1">
              <a:solidFill>
                <a:srgbClr val="000000"/>
              </a:solidFill>
              <a:latin typeface="Arial"/>
            </a:endParaRPr>
          </a:p>
        </p:txBody>
      </p:sp>
      <p:pic>
        <p:nvPicPr>
          <p:cNvPr id="702" name="Image 6"/>
          <p:cNvPicPr/>
          <p:nvPr/>
        </p:nvPicPr>
        <p:blipFill>
          <a:blip r:embed="rId3"/>
          <a:srcRect l="7983" t="3260" r="3650" b="13151"/>
          <a:stretch/>
        </p:blipFill>
        <p:spPr>
          <a:xfrm>
            <a:off x="3963240" y="2557800"/>
            <a:ext cx="2363400" cy="2187000"/>
          </a:xfrm>
          <a:prstGeom prst="rect">
            <a:avLst/>
          </a:prstGeom>
          <a:ln w="12600">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 name="Connecteur droit 1"/>
          <p:cNvSpPr/>
          <p:nvPr/>
        </p:nvSpPr>
        <p:spPr>
          <a:xfrm>
            <a:off x="459000" y="0"/>
            <a:ext cx="360" cy="7560000"/>
          </a:xfrm>
          <a:custGeom>
            <a:avLst/>
            <a:gdLst>
              <a:gd name="textAreaLeft" fmla="*/ 0 w 360"/>
              <a:gd name="textAreaRight" fmla="*/ 720 w 360"/>
              <a:gd name="textAreaTop" fmla="*/ 0 h 7560000"/>
              <a:gd name="textAreaBottom" fmla="*/ 7560360 h 7560000"/>
            </a:gdLst>
            <a:ahLst/>
            <a:cxnLst/>
            <a:rect l="textAreaLeft" t="textAreaTop" r="textAreaRight" b="textAreaBottom"/>
            <a:pathLst>
              <a:path w="21600" h="226810800">
                <a:moveTo>
                  <a:pt x="0" y="0"/>
                </a:moveTo>
                <a:lnTo>
                  <a:pt x="21600" y="226810800"/>
                </a:lnTo>
              </a:path>
            </a:pathLst>
          </a:custGeom>
          <a:noFill/>
          <a:ln w="36000">
            <a:solidFill>
              <a:srgbClr val="FF3333"/>
            </a:solidFill>
            <a:miter/>
          </a:ln>
        </p:spPr>
        <p:style>
          <a:lnRef idx="0">
            <a:scrgbClr r="0" g="0" b="0"/>
          </a:lnRef>
          <a:fillRef idx="0">
            <a:scrgbClr r="0" g="0" b="0"/>
          </a:fillRef>
          <a:effectRef idx="0">
            <a:scrgbClr r="0" g="0" b="0"/>
          </a:effectRef>
          <a:fontRef idx="minor"/>
        </p:style>
        <p:txBody>
          <a:bodyPr wrap="none" lIns="108000" tIns="63000" rIns="108000" bIns="63000" anchor="ctr">
            <a:noAutofit/>
          </a:bodyPr>
          <a:lstStyle/>
          <a:p>
            <a:endParaRPr lang="fr-FR" sz="1800" b="0" strike="noStrike" spc="-1">
              <a:solidFill>
                <a:srgbClr val="000000"/>
              </a:solidFill>
              <a:latin typeface="Arial"/>
            </a:endParaRPr>
          </a:p>
        </p:txBody>
      </p:sp>
      <p:sp>
        <p:nvSpPr>
          <p:cNvPr id="704" name="ZoneTexte 2"/>
          <p:cNvSpPr txBox="1"/>
          <p:nvPr/>
        </p:nvSpPr>
        <p:spPr>
          <a:xfrm>
            <a:off x="1975320" y="0"/>
            <a:ext cx="6871320" cy="527040"/>
          </a:xfrm>
          <a:prstGeom prst="rect">
            <a:avLst/>
          </a:prstGeom>
          <a:noFill/>
          <a:ln w="0">
            <a:noFill/>
          </a:ln>
        </p:spPr>
        <p:txBody>
          <a:bodyPr lIns="90000" tIns="45000" rIns="90000" bIns="45000" anchor="t">
            <a:noAutofit/>
          </a:bodyPr>
          <a:lstStyle/>
          <a:p>
            <a:pPr algn="just">
              <a:lnSpc>
                <a:spcPct val="100000"/>
              </a:lnSpc>
            </a:pPr>
            <a:r>
              <a:rPr lang="fr-FR" sz="2800" b="0" u="sng" strike="noStrike" spc="-1">
                <a:solidFill>
                  <a:srgbClr val="009933"/>
                </a:solidFill>
                <a:uFillTx/>
                <a:latin typeface="Verdana"/>
                <a:ea typeface="Verdana"/>
              </a:rPr>
              <a:t>B. Les espaces de services en France</a:t>
            </a:r>
            <a:endParaRPr lang="fr-FR" sz="2800" b="0" strike="noStrike" spc="-1">
              <a:solidFill>
                <a:srgbClr val="000000"/>
              </a:solidFill>
              <a:latin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 name="Image 1"/>
          <p:cNvPicPr/>
          <p:nvPr/>
        </p:nvPicPr>
        <p:blipFill>
          <a:blip r:embed="rId3"/>
          <a:stretch/>
        </p:blipFill>
        <p:spPr>
          <a:xfrm>
            <a:off x="219960" y="676800"/>
            <a:ext cx="4836240" cy="6721560"/>
          </a:xfrm>
          <a:prstGeom prst="rect">
            <a:avLst/>
          </a:prstGeom>
          <a:ln w="0">
            <a:solidFill>
              <a:srgbClr val="000000"/>
            </a:solidFill>
          </a:ln>
        </p:spPr>
      </p:pic>
      <p:sp>
        <p:nvSpPr>
          <p:cNvPr id="706" name="ZoneTexte 2"/>
          <p:cNvSpPr txBox="1"/>
          <p:nvPr/>
        </p:nvSpPr>
        <p:spPr>
          <a:xfrm>
            <a:off x="5170320" y="1031040"/>
            <a:ext cx="4690440" cy="901080"/>
          </a:xfrm>
          <a:prstGeom prst="rect">
            <a:avLst/>
          </a:prstGeom>
          <a:noFill/>
          <a:ln w="0">
            <a:noFill/>
          </a:ln>
        </p:spPr>
        <p:txBody>
          <a:bodyPr lIns="90000" tIns="45000" rIns="90000" bIns="45000" anchor="t">
            <a:noAutofit/>
          </a:bodyPr>
          <a:lstStyle/>
          <a:p>
            <a:pPr>
              <a:lnSpc>
                <a:spcPct val="100000"/>
              </a:lnSpc>
            </a:pPr>
            <a:r>
              <a:rPr lang="fr-FR" sz="2600" b="0" strike="noStrike" spc="-1">
                <a:solidFill>
                  <a:srgbClr val="000000"/>
                </a:solidFill>
                <a:latin typeface="Verdana"/>
                <a:ea typeface="Verdana"/>
              </a:rPr>
              <a:t>Où se concentrent les espaces de services ?</a:t>
            </a:r>
            <a:endParaRPr lang="fr-FR" sz="2600" b="0" strike="noStrike" spc="-1">
              <a:solidFill>
                <a:srgbClr val="000000"/>
              </a:solidFill>
              <a:latin typeface="Arial"/>
            </a:endParaRPr>
          </a:p>
        </p:txBody>
      </p:sp>
      <p:sp>
        <p:nvSpPr>
          <p:cNvPr id="707" name="ZoneTexte 3"/>
          <p:cNvSpPr txBox="1"/>
          <p:nvPr/>
        </p:nvSpPr>
        <p:spPr>
          <a:xfrm>
            <a:off x="5244480" y="2143800"/>
            <a:ext cx="4763160" cy="1297800"/>
          </a:xfrm>
          <a:prstGeom prst="rect">
            <a:avLst/>
          </a:prstGeom>
          <a:noFill/>
          <a:ln w="0">
            <a:noFill/>
          </a:ln>
        </p:spPr>
        <p:txBody>
          <a:bodyPr lIns="90000" tIns="45000" rIns="90000" bIns="45000" anchor="t">
            <a:noAutofit/>
          </a:bodyPr>
          <a:lstStyle/>
          <a:p>
            <a:pPr>
              <a:lnSpc>
                <a:spcPct val="150000"/>
              </a:lnSpc>
            </a:pPr>
            <a:r>
              <a:rPr lang="fr-FR" sz="2600" b="0" strike="noStrike" spc="-1">
                <a:solidFill>
                  <a:srgbClr val="0000FF"/>
                </a:solidFill>
                <a:latin typeface="Verdana"/>
                <a:ea typeface="Verdana"/>
              </a:rPr>
              <a:t>Dans les villes, notamment les métropoles.</a:t>
            </a:r>
            <a:endParaRPr lang="fr-FR" sz="2600" b="0" strike="noStrike" spc="-1">
              <a:solidFill>
                <a:srgbClr val="000000"/>
              </a:solidFill>
              <a:latin typeface="Arial"/>
            </a:endParaRPr>
          </a:p>
        </p:txBody>
      </p:sp>
      <p:sp>
        <p:nvSpPr>
          <p:cNvPr id="708" name="Rectangle 4"/>
          <p:cNvSpPr/>
          <p:nvPr/>
        </p:nvSpPr>
        <p:spPr>
          <a:xfrm>
            <a:off x="396720" y="216000"/>
            <a:ext cx="4437000" cy="36612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wrap="none" anchor="t">
            <a:spAutoFit/>
          </a:bodyPr>
          <a:lstStyle/>
          <a:p>
            <a:pPr algn="just">
              <a:lnSpc>
                <a:spcPct val="100000"/>
              </a:lnSpc>
            </a:pPr>
            <a:r>
              <a:rPr lang="fr-FR" sz="1800" b="1" strike="noStrike" spc="-1">
                <a:solidFill>
                  <a:srgbClr val="000000"/>
                </a:solidFill>
                <a:latin typeface="Verdana"/>
                <a:ea typeface="Verdana"/>
              </a:rPr>
              <a:t>Les espaces de service en France</a:t>
            </a:r>
            <a:endParaRPr lang="fr-FR"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07"/>
                                        </p:tgtEl>
                                        <p:attrNameLst>
                                          <p:attrName>style.visibility</p:attrName>
                                        </p:attrNameLst>
                                      </p:cBhvr>
                                      <p:to>
                                        <p:strVal val="visible"/>
                                      </p:to>
                                    </p:set>
                                    <p:animEffect transition="in" filter="checkerboard(across)">
                                      <p:cBhvr additive="repl">
                                        <p:cTn id="7" dur="500"/>
                                        <p:tgtEl>
                                          <p:spTgt spid="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 name="Image 1"/>
          <p:cNvPicPr/>
          <p:nvPr/>
        </p:nvPicPr>
        <p:blipFill>
          <a:blip r:embed="rId3"/>
          <a:stretch/>
        </p:blipFill>
        <p:spPr>
          <a:xfrm>
            <a:off x="216000" y="216000"/>
            <a:ext cx="4896000" cy="3168000"/>
          </a:xfrm>
          <a:prstGeom prst="rect">
            <a:avLst/>
          </a:prstGeom>
          <a:ln w="18000">
            <a:solidFill>
              <a:srgbClr val="000000"/>
            </a:solidFill>
            <a:miter/>
          </a:ln>
        </p:spPr>
      </p:pic>
      <p:sp>
        <p:nvSpPr>
          <p:cNvPr id="710" name="ZoneTexte 2"/>
          <p:cNvSpPr txBox="1"/>
          <p:nvPr/>
        </p:nvSpPr>
        <p:spPr>
          <a:xfrm>
            <a:off x="5191200" y="241200"/>
            <a:ext cx="4809600" cy="464760"/>
          </a:xfrm>
          <a:prstGeom prst="rect">
            <a:avLst/>
          </a:prstGeom>
          <a:noFill/>
          <a:ln w="0">
            <a:noFill/>
          </a:ln>
        </p:spPr>
        <p:txBody>
          <a:bodyPr lIns="90000" tIns="45000" rIns="90000" bIns="45000" anchor="t" anchorCtr="1">
            <a:noAutofit/>
          </a:bodyPr>
          <a:lstStyle/>
          <a:p>
            <a:pPr algn="ctr">
              <a:lnSpc>
                <a:spcPct val="100000"/>
              </a:lnSpc>
            </a:pPr>
            <a:r>
              <a:rPr lang="fr-FR" sz="2400" b="0" strike="noStrike" spc="-1">
                <a:solidFill>
                  <a:srgbClr val="000000"/>
                </a:solidFill>
                <a:latin typeface="Verdana"/>
                <a:ea typeface="Verdana"/>
              </a:rPr>
              <a:t>Quartier de la Part-Dieu, Lyon</a:t>
            </a:r>
            <a:endParaRPr lang="fr-FR" sz="2400" b="0" strike="noStrike" spc="-1">
              <a:solidFill>
                <a:srgbClr val="000000"/>
              </a:solidFill>
              <a:latin typeface="Arial"/>
            </a:endParaRPr>
          </a:p>
        </p:txBody>
      </p:sp>
      <p:pic>
        <p:nvPicPr>
          <p:cNvPr id="711" name="Image 3"/>
          <p:cNvPicPr/>
          <p:nvPr/>
        </p:nvPicPr>
        <p:blipFill>
          <a:blip r:embed="rId4"/>
          <a:stretch/>
        </p:blipFill>
        <p:spPr>
          <a:xfrm>
            <a:off x="2808000" y="3844800"/>
            <a:ext cx="7200000" cy="3524400"/>
          </a:xfrm>
          <a:prstGeom prst="rect">
            <a:avLst/>
          </a:prstGeom>
          <a:ln w="0">
            <a:solidFill>
              <a:srgbClr val="000000"/>
            </a:solidFill>
          </a:ln>
        </p:spPr>
      </p:pic>
      <p:sp>
        <p:nvSpPr>
          <p:cNvPr id="712" name="ZoneTexte 4"/>
          <p:cNvSpPr txBox="1"/>
          <p:nvPr/>
        </p:nvSpPr>
        <p:spPr>
          <a:xfrm>
            <a:off x="5099040" y="3366000"/>
            <a:ext cx="4634280" cy="464760"/>
          </a:xfrm>
          <a:prstGeom prst="rect">
            <a:avLst/>
          </a:prstGeom>
          <a:noFill/>
          <a:ln w="0">
            <a:noFill/>
          </a:ln>
        </p:spPr>
        <p:txBody>
          <a:bodyPr lIns="90000" tIns="45000" rIns="90000" bIns="45000" anchor="t" anchorCtr="1">
            <a:noAutofit/>
          </a:bodyPr>
          <a:lstStyle/>
          <a:p>
            <a:pPr algn="ctr">
              <a:lnSpc>
                <a:spcPct val="100000"/>
              </a:lnSpc>
            </a:pPr>
            <a:r>
              <a:rPr lang="fr-FR" sz="2400" b="0" strike="noStrike" spc="-1">
                <a:solidFill>
                  <a:srgbClr val="000000"/>
                </a:solidFill>
                <a:latin typeface="Verdana"/>
                <a:ea typeface="Verdana"/>
              </a:rPr>
              <a:t>Quartier de la Défense, Paris</a:t>
            </a:r>
            <a:endParaRPr lang="fr-FR" sz="2400" b="0" strike="noStrike" spc="-1">
              <a:solidFill>
                <a:srgbClr val="000000"/>
              </a:solidFill>
              <a:latin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ZoneTexte 3"/>
          <p:cNvSpPr txBox="1"/>
          <p:nvPr/>
        </p:nvSpPr>
        <p:spPr>
          <a:xfrm>
            <a:off x="213840" y="292680"/>
            <a:ext cx="9477000" cy="96372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00"/>
                </a:solidFill>
                <a:latin typeface="Verdana"/>
                <a:ea typeface="Verdana"/>
              </a:rPr>
              <a:t>Quelle place occupe la France dans le tourisme mondial ? </a:t>
            </a:r>
            <a:endParaRPr lang="fr-FR" sz="2800" b="0" strike="noStrike" spc="-1">
              <a:solidFill>
                <a:srgbClr val="000000"/>
              </a:solidFill>
              <a:latin typeface="Arial"/>
            </a:endParaRPr>
          </a:p>
        </p:txBody>
      </p:sp>
      <p:pic>
        <p:nvPicPr>
          <p:cNvPr id="2" name="Image 1">
            <a:extLst>
              <a:ext uri="{FF2B5EF4-FFF2-40B4-BE49-F238E27FC236}">
                <a16:creationId xmlns:a16="http://schemas.microsoft.com/office/drawing/2014/main" id="{0B519705-9600-0203-664C-FA85179534BD}"/>
              </a:ext>
            </a:extLst>
          </p:cNvPr>
          <p:cNvPicPr>
            <a:picLocks noChangeAspect="1"/>
          </p:cNvPicPr>
          <p:nvPr/>
        </p:nvPicPr>
        <p:blipFill>
          <a:blip r:embed="rId2"/>
          <a:stretch>
            <a:fillRect/>
          </a:stretch>
        </p:blipFill>
        <p:spPr>
          <a:xfrm>
            <a:off x="110574" y="2262975"/>
            <a:ext cx="9882543" cy="33663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ZoneTexte 2"/>
          <p:cNvSpPr txBox="1"/>
          <p:nvPr/>
        </p:nvSpPr>
        <p:spPr>
          <a:xfrm>
            <a:off x="424080" y="198360"/>
            <a:ext cx="9373320" cy="963720"/>
          </a:xfrm>
          <a:prstGeom prst="rect">
            <a:avLst/>
          </a:prstGeom>
          <a:noFill/>
          <a:ln w="0">
            <a:noFill/>
          </a:ln>
        </p:spPr>
        <p:txBody>
          <a:bodyPr lIns="90000" tIns="45000" rIns="90000" bIns="45000" anchor="t" anchorCtr="1">
            <a:noAutofit/>
          </a:bodyPr>
          <a:lstStyle/>
          <a:p>
            <a:pPr algn="ctr">
              <a:lnSpc>
                <a:spcPct val="100000"/>
              </a:lnSpc>
            </a:pPr>
            <a:r>
              <a:rPr lang="fr-FR" sz="2800" b="1" strike="noStrike" spc="-1">
                <a:solidFill>
                  <a:srgbClr val="000000"/>
                </a:solidFill>
                <a:latin typeface="Verdana"/>
                <a:ea typeface="Verdana"/>
              </a:rPr>
              <a:t>Répartition de la population active en France </a:t>
            </a:r>
            <a:endParaRPr lang="fr-FR" sz="2800" b="0" strike="noStrike" spc="-1">
              <a:solidFill>
                <a:srgbClr val="000000"/>
              </a:solidFill>
              <a:latin typeface="Arial"/>
            </a:endParaRPr>
          </a:p>
          <a:p>
            <a:pPr algn="ctr">
              <a:lnSpc>
                <a:spcPct val="100000"/>
              </a:lnSpc>
            </a:pPr>
            <a:r>
              <a:rPr lang="fr-FR" sz="2800" b="1" strike="noStrike" spc="-1">
                <a:solidFill>
                  <a:srgbClr val="000000"/>
                </a:solidFill>
                <a:latin typeface="Verdana"/>
                <a:ea typeface="Verdana"/>
              </a:rPr>
              <a:t>selon le secteur d’activité en 2024</a:t>
            </a:r>
            <a:endParaRPr lang="fr-FR" sz="2800" b="0" strike="noStrike" spc="-1">
              <a:solidFill>
                <a:srgbClr val="000000"/>
              </a:solidFill>
              <a:latin typeface="Arial"/>
            </a:endParaRPr>
          </a:p>
        </p:txBody>
      </p:sp>
      <p:pic>
        <p:nvPicPr>
          <p:cNvPr id="511" name="Image 510"/>
          <p:cNvPicPr/>
          <p:nvPr/>
        </p:nvPicPr>
        <p:blipFill>
          <a:blip r:embed="rId3"/>
          <a:stretch/>
        </p:blipFill>
        <p:spPr>
          <a:xfrm>
            <a:off x="166680" y="1215000"/>
            <a:ext cx="9845280" cy="6200640"/>
          </a:xfrm>
          <a:prstGeom prst="rect">
            <a:avLst/>
          </a:prstGeom>
          <a:ln w="0">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ZoneTexte 2"/>
          <p:cNvSpPr txBox="1"/>
          <p:nvPr/>
        </p:nvSpPr>
        <p:spPr>
          <a:xfrm>
            <a:off x="5364360" y="676800"/>
            <a:ext cx="4496400" cy="140004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00"/>
                </a:solidFill>
                <a:latin typeface="Verdana"/>
                <a:ea typeface="Verdana"/>
              </a:rPr>
              <a:t>Quelles sont les 5 villes les plus touristiques de France ?</a:t>
            </a:r>
            <a:endParaRPr lang="fr-FR" sz="2800" b="0" strike="noStrike" spc="-1">
              <a:solidFill>
                <a:srgbClr val="000000"/>
              </a:solidFill>
              <a:latin typeface="Arial"/>
            </a:endParaRPr>
          </a:p>
        </p:txBody>
      </p:sp>
      <p:sp>
        <p:nvSpPr>
          <p:cNvPr id="716" name="ZoneTexte 3"/>
          <p:cNvSpPr txBox="1"/>
          <p:nvPr/>
        </p:nvSpPr>
        <p:spPr>
          <a:xfrm>
            <a:off x="5364360" y="2260800"/>
            <a:ext cx="4496400" cy="1384200"/>
          </a:xfrm>
          <a:prstGeom prst="rect">
            <a:avLst/>
          </a:prstGeom>
          <a:noFill/>
          <a:ln w="0">
            <a:noFill/>
          </a:ln>
        </p:spPr>
        <p:txBody>
          <a:bodyPr lIns="90000" tIns="45000" rIns="90000" bIns="45000" anchor="t">
            <a:noAutofit/>
          </a:bodyPr>
          <a:lstStyle/>
          <a:p>
            <a:pPr>
              <a:lnSpc>
                <a:spcPct val="150000"/>
              </a:lnSpc>
            </a:pPr>
            <a:r>
              <a:rPr lang="fr-FR" sz="2800" b="0" strike="noStrike" spc="-1">
                <a:solidFill>
                  <a:srgbClr val="0000FF"/>
                </a:solidFill>
                <a:latin typeface="Verdana"/>
                <a:ea typeface="Verdana"/>
              </a:rPr>
              <a:t>Paris, Lyon, Nice, Toulouse, La Rochelle.</a:t>
            </a:r>
            <a:endParaRPr lang="fr-FR" sz="2800" b="0" strike="noStrike" spc="-1">
              <a:solidFill>
                <a:srgbClr val="000000"/>
              </a:solidFill>
              <a:latin typeface="Arial"/>
            </a:endParaRPr>
          </a:p>
        </p:txBody>
      </p:sp>
      <p:pic>
        <p:nvPicPr>
          <p:cNvPr id="717" name="Image 4"/>
          <p:cNvPicPr/>
          <p:nvPr/>
        </p:nvPicPr>
        <p:blipFill>
          <a:blip r:embed="rId3"/>
          <a:stretch/>
        </p:blipFill>
        <p:spPr>
          <a:xfrm>
            <a:off x="219960" y="676800"/>
            <a:ext cx="4836240" cy="6721560"/>
          </a:xfrm>
          <a:prstGeom prst="rect">
            <a:avLst/>
          </a:prstGeom>
          <a:ln w="0">
            <a:solidFill>
              <a:srgbClr val="000000"/>
            </a:solidFill>
          </a:ln>
        </p:spPr>
      </p:pic>
      <p:sp>
        <p:nvSpPr>
          <p:cNvPr id="718" name="Rectangle 5"/>
          <p:cNvSpPr/>
          <p:nvPr/>
        </p:nvSpPr>
        <p:spPr>
          <a:xfrm>
            <a:off x="396720" y="216000"/>
            <a:ext cx="4437000" cy="36612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wrap="none" anchor="t">
            <a:spAutoFit/>
          </a:bodyPr>
          <a:lstStyle/>
          <a:p>
            <a:pPr algn="just">
              <a:lnSpc>
                <a:spcPct val="100000"/>
              </a:lnSpc>
            </a:pPr>
            <a:r>
              <a:rPr lang="fr-FR" sz="1800" b="1" strike="noStrike" spc="-1">
                <a:solidFill>
                  <a:srgbClr val="000000"/>
                </a:solidFill>
                <a:latin typeface="Verdana"/>
                <a:ea typeface="Verdana"/>
              </a:rPr>
              <a:t>Les espaces de service en France</a:t>
            </a:r>
            <a:endParaRPr lang="fr-FR"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16">
                                            <p:txEl>
                                              <p:pRg st="0" end="0"/>
                                            </p:txEl>
                                          </p:spTgt>
                                        </p:tgtEl>
                                        <p:attrNameLst>
                                          <p:attrName>style.visibility</p:attrName>
                                        </p:attrNameLst>
                                      </p:cBhvr>
                                      <p:to>
                                        <p:strVal val="visible"/>
                                      </p:to>
                                    </p:set>
                                    <p:animEffect transition="in" filter="checkerboard(across)">
                                      <p:cBhvr additive="repl">
                                        <p:cTn id="7" dur="500"/>
                                        <p:tgtEl>
                                          <p:spTgt spid="7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ZoneTexte 2"/>
          <p:cNvSpPr txBox="1"/>
          <p:nvPr/>
        </p:nvSpPr>
        <p:spPr>
          <a:xfrm>
            <a:off x="5325480" y="676800"/>
            <a:ext cx="4392000" cy="140004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00"/>
                </a:solidFill>
                <a:latin typeface="Verdana"/>
                <a:ea typeface="Verdana"/>
              </a:rPr>
              <a:t>Quels sont les autres espaces touristiques en France.</a:t>
            </a:r>
            <a:endParaRPr lang="fr-FR" sz="2800" b="0" strike="noStrike" spc="-1">
              <a:solidFill>
                <a:srgbClr val="000000"/>
              </a:solidFill>
              <a:latin typeface="Arial"/>
            </a:endParaRPr>
          </a:p>
        </p:txBody>
      </p:sp>
      <p:sp>
        <p:nvSpPr>
          <p:cNvPr id="720" name="ZoneTexte 3"/>
          <p:cNvSpPr txBox="1"/>
          <p:nvPr/>
        </p:nvSpPr>
        <p:spPr>
          <a:xfrm>
            <a:off x="5325480" y="2260800"/>
            <a:ext cx="4392000" cy="3324960"/>
          </a:xfrm>
          <a:prstGeom prst="rect">
            <a:avLst/>
          </a:prstGeom>
          <a:noFill/>
          <a:ln w="0">
            <a:noFill/>
          </a:ln>
        </p:spPr>
        <p:txBody>
          <a:bodyPr lIns="90000" tIns="45000" rIns="90000" bIns="45000" anchor="t">
            <a:noAutofit/>
          </a:bodyPr>
          <a:lstStyle/>
          <a:p>
            <a:pPr algn="just">
              <a:lnSpc>
                <a:spcPct val="150000"/>
              </a:lnSpc>
            </a:pPr>
            <a:r>
              <a:rPr lang="fr-FR" sz="2800" b="0" strike="noStrike" spc="-1">
                <a:solidFill>
                  <a:srgbClr val="0000FF"/>
                </a:solidFill>
                <a:latin typeface="Verdana"/>
                <a:ea typeface="Verdana"/>
              </a:rPr>
              <a:t>- Les littoraux.</a:t>
            </a:r>
            <a:endParaRPr lang="fr-FR" sz="2800" b="0" strike="noStrike" spc="-1">
              <a:solidFill>
                <a:srgbClr val="000000"/>
              </a:solidFill>
              <a:latin typeface="Arial"/>
            </a:endParaRPr>
          </a:p>
          <a:p>
            <a:pPr algn="just">
              <a:lnSpc>
                <a:spcPct val="150000"/>
              </a:lnSpc>
            </a:pPr>
            <a:r>
              <a:rPr lang="fr-FR" sz="2800" b="0" strike="noStrike" spc="-1">
                <a:solidFill>
                  <a:srgbClr val="0000FF"/>
                </a:solidFill>
                <a:latin typeface="Verdana"/>
                <a:ea typeface="Verdana"/>
              </a:rPr>
              <a:t>- Les montagnes (ski).</a:t>
            </a:r>
            <a:endParaRPr lang="fr-FR" sz="2800" b="0" strike="noStrike" spc="-1">
              <a:solidFill>
                <a:srgbClr val="000000"/>
              </a:solidFill>
              <a:latin typeface="Arial"/>
            </a:endParaRPr>
          </a:p>
          <a:p>
            <a:pPr algn="just">
              <a:lnSpc>
                <a:spcPct val="150000"/>
              </a:lnSpc>
            </a:pPr>
            <a:r>
              <a:rPr lang="fr-FR" sz="2800" b="0" strike="noStrike" spc="-1">
                <a:solidFill>
                  <a:srgbClr val="0000FF"/>
                </a:solidFill>
                <a:latin typeface="Verdana"/>
                <a:ea typeface="Verdana"/>
              </a:rPr>
              <a:t>- Les parcs de loisirs.</a:t>
            </a:r>
            <a:endParaRPr lang="fr-FR" sz="2800" b="0" strike="noStrike" spc="-1">
              <a:solidFill>
                <a:srgbClr val="000000"/>
              </a:solidFill>
              <a:latin typeface="Arial"/>
            </a:endParaRPr>
          </a:p>
          <a:p>
            <a:pPr>
              <a:lnSpc>
                <a:spcPct val="150000"/>
              </a:lnSpc>
            </a:pPr>
            <a:r>
              <a:rPr lang="fr-FR" sz="2800" b="0" strike="noStrike" spc="-1">
                <a:solidFill>
                  <a:srgbClr val="0000FF"/>
                </a:solidFill>
                <a:latin typeface="Verdana"/>
                <a:ea typeface="Verdana"/>
              </a:rPr>
              <a:t>- Les sites culturels et religieux.</a:t>
            </a:r>
            <a:endParaRPr lang="fr-FR" sz="2800" b="0" strike="noStrike" spc="-1">
              <a:solidFill>
                <a:srgbClr val="000000"/>
              </a:solidFill>
              <a:latin typeface="Arial"/>
            </a:endParaRPr>
          </a:p>
        </p:txBody>
      </p:sp>
      <p:pic>
        <p:nvPicPr>
          <p:cNvPr id="721" name="Image 4"/>
          <p:cNvPicPr/>
          <p:nvPr/>
        </p:nvPicPr>
        <p:blipFill>
          <a:blip r:embed="rId3"/>
          <a:stretch/>
        </p:blipFill>
        <p:spPr>
          <a:xfrm>
            <a:off x="219960" y="676800"/>
            <a:ext cx="4836240" cy="6721560"/>
          </a:xfrm>
          <a:prstGeom prst="rect">
            <a:avLst/>
          </a:prstGeom>
          <a:ln w="0">
            <a:solidFill>
              <a:srgbClr val="000000"/>
            </a:solidFill>
          </a:ln>
        </p:spPr>
      </p:pic>
      <p:sp>
        <p:nvSpPr>
          <p:cNvPr id="722" name="Rectangle 5"/>
          <p:cNvSpPr/>
          <p:nvPr/>
        </p:nvSpPr>
        <p:spPr>
          <a:xfrm>
            <a:off x="396720" y="216000"/>
            <a:ext cx="4437000" cy="36612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wrap="none" anchor="t">
            <a:spAutoFit/>
          </a:bodyPr>
          <a:lstStyle/>
          <a:p>
            <a:pPr algn="just">
              <a:lnSpc>
                <a:spcPct val="100000"/>
              </a:lnSpc>
            </a:pPr>
            <a:r>
              <a:rPr lang="fr-FR" sz="1800" b="1" strike="noStrike" spc="-1">
                <a:solidFill>
                  <a:srgbClr val="000000"/>
                </a:solidFill>
                <a:latin typeface="Verdana"/>
                <a:ea typeface="Verdana"/>
              </a:rPr>
              <a:t>Les espaces de service en France</a:t>
            </a:r>
            <a:endParaRPr lang="fr-FR"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20"/>
                                        </p:tgtEl>
                                        <p:attrNameLst>
                                          <p:attrName>style.visibility</p:attrName>
                                        </p:attrNameLst>
                                      </p:cBhvr>
                                      <p:to>
                                        <p:strVal val="visible"/>
                                      </p:to>
                                    </p:set>
                                    <p:animEffect transition="in" filter="checkerboard(across)">
                                      <p:cBhvr additive="repl">
                                        <p:cTn id="7" dur="500"/>
                                        <p:tgtEl>
                                          <p:spTgt spid="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ZoneTexte 2"/>
          <p:cNvSpPr txBox="1"/>
          <p:nvPr/>
        </p:nvSpPr>
        <p:spPr>
          <a:xfrm>
            <a:off x="5265720" y="676800"/>
            <a:ext cx="4595040" cy="140004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00"/>
                </a:solidFill>
                <a:latin typeface="Verdana"/>
                <a:ea typeface="Verdana"/>
              </a:rPr>
              <a:t>Quels liens peut-on faire entre les espaces de services et transports.</a:t>
            </a:r>
            <a:endParaRPr lang="fr-FR" sz="2800" b="0" strike="noStrike" spc="-1">
              <a:solidFill>
                <a:srgbClr val="000000"/>
              </a:solidFill>
              <a:latin typeface="Arial"/>
            </a:endParaRPr>
          </a:p>
        </p:txBody>
      </p:sp>
      <p:sp>
        <p:nvSpPr>
          <p:cNvPr id="724" name="ZoneTexte 3"/>
          <p:cNvSpPr txBox="1"/>
          <p:nvPr/>
        </p:nvSpPr>
        <p:spPr>
          <a:xfrm>
            <a:off x="5265720" y="2337480"/>
            <a:ext cx="4595040" cy="3971880"/>
          </a:xfrm>
          <a:prstGeom prst="rect">
            <a:avLst/>
          </a:prstGeom>
          <a:noFill/>
          <a:ln w="0">
            <a:noFill/>
          </a:ln>
        </p:spPr>
        <p:txBody>
          <a:bodyPr lIns="90000" tIns="45000" rIns="90000" bIns="45000" anchor="t">
            <a:noAutofit/>
          </a:bodyPr>
          <a:lstStyle/>
          <a:p>
            <a:pPr>
              <a:lnSpc>
                <a:spcPct val="150000"/>
              </a:lnSpc>
            </a:pPr>
            <a:r>
              <a:rPr lang="fr-FR" sz="2800" b="0" strike="noStrike" spc="-1">
                <a:solidFill>
                  <a:srgbClr val="0000FF"/>
                </a:solidFill>
                <a:latin typeface="Verdana"/>
                <a:ea typeface="Verdana"/>
              </a:rPr>
              <a:t>Les espaces de services sont bien connectés grâce à la multiplication des infrastructures de transport les desservant.</a:t>
            </a:r>
            <a:endParaRPr lang="fr-FR" sz="2800" b="0" strike="noStrike" spc="-1">
              <a:solidFill>
                <a:srgbClr val="000000"/>
              </a:solidFill>
              <a:latin typeface="Arial"/>
            </a:endParaRPr>
          </a:p>
        </p:txBody>
      </p:sp>
      <p:pic>
        <p:nvPicPr>
          <p:cNvPr id="725" name="Image 4"/>
          <p:cNvPicPr/>
          <p:nvPr/>
        </p:nvPicPr>
        <p:blipFill>
          <a:blip r:embed="rId3"/>
          <a:stretch/>
        </p:blipFill>
        <p:spPr>
          <a:xfrm>
            <a:off x="219960" y="676800"/>
            <a:ext cx="4836240" cy="6721560"/>
          </a:xfrm>
          <a:prstGeom prst="rect">
            <a:avLst/>
          </a:prstGeom>
          <a:ln w="0">
            <a:solidFill>
              <a:srgbClr val="000000"/>
            </a:solidFill>
          </a:ln>
        </p:spPr>
      </p:pic>
      <p:sp>
        <p:nvSpPr>
          <p:cNvPr id="726" name="Rectangle 5"/>
          <p:cNvSpPr/>
          <p:nvPr/>
        </p:nvSpPr>
        <p:spPr>
          <a:xfrm>
            <a:off x="396720" y="216000"/>
            <a:ext cx="4437000" cy="36612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wrap="none" anchor="t">
            <a:spAutoFit/>
          </a:bodyPr>
          <a:lstStyle/>
          <a:p>
            <a:pPr algn="just">
              <a:lnSpc>
                <a:spcPct val="100000"/>
              </a:lnSpc>
            </a:pPr>
            <a:r>
              <a:rPr lang="fr-FR" sz="1800" b="1" strike="noStrike" spc="-1">
                <a:solidFill>
                  <a:srgbClr val="000000"/>
                </a:solidFill>
                <a:latin typeface="Verdana"/>
                <a:ea typeface="Verdana"/>
              </a:rPr>
              <a:t>Les espaces de service en France</a:t>
            </a:r>
            <a:endParaRPr lang="fr-FR"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24"/>
                                        </p:tgtEl>
                                        <p:attrNameLst>
                                          <p:attrName>style.visibility</p:attrName>
                                        </p:attrNameLst>
                                      </p:cBhvr>
                                      <p:to>
                                        <p:strVal val="visible"/>
                                      </p:to>
                                    </p:set>
                                    <p:animEffect transition="in" filter="checkerboard(across)">
                                      <p:cBhvr additive="repl">
                                        <p:cTn id="7" dur="500"/>
                                        <p:tgtEl>
                                          <p:spTgt spid="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 name="Image 3"/>
          <p:cNvPicPr/>
          <p:nvPr/>
        </p:nvPicPr>
        <p:blipFill>
          <a:blip r:embed="rId3"/>
          <a:stretch/>
        </p:blipFill>
        <p:spPr>
          <a:xfrm>
            <a:off x="300960" y="554400"/>
            <a:ext cx="9360000" cy="6505200"/>
          </a:xfrm>
          <a:prstGeom prst="rect">
            <a:avLst/>
          </a:prstGeom>
          <a:ln w="9360">
            <a:solidFill>
              <a:srgbClr val="000000"/>
            </a:solidFill>
            <a:miter/>
          </a:ln>
        </p:spPr>
      </p:pic>
      <p:cxnSp>
        <p:nvCxnSpPr>
          <p:cNvPr id="728" name="Connecteur droit 5"/>
          <p:cNvCxnSpPr/>
          <p:nvPr/>
        </p:nvCxnSpPr>
        <p:spPr>
          <a:xfrm>
            <a:off x="3206160" y="2685240"/>
            <a:ext cx="961200" cy="926280"/>
          </a:xfrm>
          <a:prstGeom prst="straightConnector1">
            <a:avLst/>
          </a:prstGeom>
          <a:ln w="38160">
            <a:solidFill>
              <a:srgbClr val="FF0000"/>
            </a:solidFill>
            <a:miter/>
          </a:ln>
        </p:spPr>
      </p:cxnSp>
      <p:cxnSp>
        <p:nvCxnSpPr>
          <p:cNvPr id="729" name="Connecteur droit 7"/>
          <p:cNvCxnSpPr/>
          <p:nvPr/>
        </p:nvCxnSpPr>
        <p:spPr>
          <a:xfrm>
            <a:off x="4167000" y="3611160"/>
            <a:ext cx="81360" cy="2141640"/>
          </a:xfrm>
          <a:prstGeom prst="straightConnector1">
            <a:avLst/>
          </a:prstGeom>
          <a:ln w="38160">
            <a:solidFill>
              <a:srgbClr val="FF0000"/>
            </a:solidFill>
            <a:miter/>
          </a:ln>
        </p:spPr>
      </p:cxnSp>
      <p:sp>
        <p:nvSpPr>
          <p:cNvPr id="730" name="Forme libre 9"/>
          <p:cNvSpPr/>
          <p:nvPr/>
        </p:nvSpPr>
        <p:spPr>
          <a:xfrm>
            <a:off x="4259520" y="5370480"/>
            <a:ext cx="1076400" cy="405000"/>
          </a:xfrm>
          <a:custGeom>
            <a:avLst/>
            <a:gdLst>
              <a:gd name="textAreaLeft" fmla="*/ 0 w 1076400"/>
              <a:gd name="textAreaRight" fmla="*/ 1076760 w 1076400"/>
              <a:gd name="textAreaTop" fmla="*/ 0 h 405000"/>
              <a:gd name="textAreaBottom" fmla="*/ 405360 h 405000"/>
            </a:gdLst>
            <a:ahLst/>
            <a:cxnLst/>
            <a:rect l="textAreaLeft" t="textAreaTop" r="textAreaRight" b="textAreaBottom"/>
            <a:pathLst>
              <a:path w="1076445" h="405117">
                <a:moveTo>
                  <a:pt x="0" y="381965"/>
                </a:moveTo>
                <a:cubicBezTo>
                  <a:pt x="27007" y="385823"/>
                  <a:pt x="53801" y="391724"/>
                  <a:pt x="81022" y="393539"/>
                </a:cubicBezTo>
                <a:cubicBezTo>
                  <a:pt x="378385" y="413363"/>
                  <a:pt x="386766" y="403879"/>
                  <a:pt x="717630" y="393539"/>
                </a:cubicBezTo>
                <a:cubicBezTo>
                  <a:pt x="723723" y="392320"/>
                  <a:pt x="810902" y="375840"/>
                  <a:pt x="821802" y="370390"/>
                </a:cubicBezTo>
                <a:cubicBezTo>
                  <a:pt x="883232" y="339675"/>
                  <a:pt x="901698" y="313643"/>
                  <a:pt x="949124" y="266218"/>
                </a:cubicBezTo>
                <a:cubicBezTo>
                  <a:pt x="970930" y="244412"/>
                  <a:pt x="994105" y="225777"/>
                  <a:pt x="1006997" y="196770"/>
                </a:cubicBezTo>
                <a:cubicBezTo>
                  <a:pt x="1062091" y="72807"/>
                  <a:pt x="1000907" y="171180"/>
                  <a:pt x="1053296" y="92598"/>
                </a:cubicBezTo>
                <a:lnTo>
                  <a:pt x="1076445" y="0"/>
                </a:lnTo>
              </a:path>
            </a:pathLst>
          </a:custGeom>
          <a:noFill/>
          <a:ln w="38160">
            <a:solidFill>
              <a:srgbClr val="FF0000"/>
            </a:solidFill>
            <a:miter/>
            <a:tailEnd type="triangle" w="med" len="med"/>
          </a:ln>
        </p:spPr>
        <p:style>
          <a:lnRef idx="0">
            <a:scrgbClr r="0" g="0" b="0"/>
          </a:lnRef>
          <a:fillRef idx="0">
            <a:scrgbClr r="0" g="0" b="0"/>
          </a:fillRef>
          <a:effectRef idx="0">
            <a:scrgbClr r="0" g="0" b="0"/>
          </a:effectRef>
          <a:fontRef idx="minor"/>
        </p:style>
        <p:txBody>
          <a:bodyPr anchor="ctr" anchorCtr="1">
            <a:noAutofit/>
          </a:bodyPr>
          <a:lstStyle/>
          <a:p>
            <a:endParaRPr lang="fr-FR" sz="1800" b="0" strike="noStrike" spc="-1">
              <a:solidFill>
                <a:srgbClr val="000000"/>
              </a:solidFill>
              <a:latin typeface="Arial"/>
            </a:endParaRPr>
          </a:p>
        </p:txBody>
      </p:sp>
      <p:sp>
        <p:nvSpPr>
          <p:cNvPr id="731" name="Forme libre 10"/>
          <p:cNvSpPr/>
          <p:nvPr/>
        </p:nvSpPr>
        <p:spPr>
          <a:xfrm>
            <a:off x="3241080" y="5683320"/>
            <a:ext cx="1006920" cy="925920"/>
          </a:xfrm>
          <a:custGeom>
            <a:avLst/>
            <a:gdLst>
              <a:gd name="textAreaLeft" fmla="*/ 0 w 1006920"/>
              <a:gd name="textAreaRight" fmla="*/ 1007280 w 1006920"/>
              <a:gd name="textAreaTop" fmla="*/ 0 h 925920"/>
              <a:gd name="textAreaBottom" fmla="*/ 926280 h 925920"/>
            </a:gdLst>
            <a:ahLst/>
            <a:cxnLst/>
            <a:rect l="textAreaLeft" t="textAreaTop" r="textAreaRight" b="textAreaBottom"/>
            <a:pathLst>
              <a:path w="1007002" h="925974">
                <a:moveTo>
                  <a:pt x="1007002" y="69448"/>
                </a:moveTo>
                <a:cubicBezTo>
                  <a:pt x="972278" y="65590"/>
                  <a:pt x="937361" y="63186"/>
                  <a:pt x="902830" y="57873"/>
                </a:cubicBezTo>
                <a:cubicBezTo>
                  <a:pt x="887107" y="55454"/>
                  <a:pt x="872130" y="49418"/>
                  <a:pt x="856531" y="46298"/>
                </a:cubicBezTo>
                <a:cubicBezTo>
                  <a:pt x="833518" y="41696"/>
                  <a:pt x="810232" y="38582"/>
                  <a:pt x="787083" y="34724"/>
                </a:cubicBezTo>
                <a:cubicBezTo>
                  <a:pt x="775508" y="30866"/>
                  <a:pt x="764195" y="26108"/>
                  <a:pt x="752359" y="23149"/>
                </a:cubicBezTo>
                <a:cubicBezTo>
                  <a:pt x="665440" y="1419"/>
                  <a:pt x="614754" y="6591"/>
                  <a:pt x="509291" y="0"/>
                </a:cubicBezTo>
                <a:cubicBezTo>
                  <a:pt x="471015" y="2944"/>
                  <a:pt x="340319" y="760"/>
                  <a:pt x="289372" y="34724"/>
                </a:cubicBezTo>
                <a:cubicBezTo>
                  <a:pt x="266223" y="50157"/>
                  <a:pt x="239597" y="61349"/>
                  <a:pt x="219924" y="81022"/>
                </a:cubicBezTo>
                <a:lnTo>
                  <a:pt x="162050" y="138896"/>
                </a:lnTo>
                <a:cubicBezTo>
                  <a:pt x="132959" y="226175"/>
                  <a:pt x="172202" y="118593"/>
                  <a:pt x="127326" y="208344"/>
                </a:cubicBezTo>
                <a:cubicBezTo>
                  <a:pt x="121870" y="219257"/>
                  <a:pt x="121208" y="232155"/>
                  <a:pt x="115752" y="243068"/>
                </a:cubicBezTo>
                <a:cubicBezTo>
                  <a:pt x="109531" y="255511"/>
                  <a:pt x="98823" y="265350"/>
                  <a:pt x="92602" y="277792"/>
                </a:cubicBezTo>
                <a:cubicBezTo>
                  <a:pt x="87146" y="288705"/>
                  <a:pt x="86483" y="301603"/>
                  <a:pt x="81027" y="312516"/>
                </a:cubicBezTo>
                <a:cubicBezTo>
                  <a:pt x="74806" y="324958"/>
                  <a:pt x="64099" y="334798"/>
                  <a:pt x="57878" y="347240"/>
                </a:cubicBezTo>
                <a:cubicBezTo>
                  <a:pt x="49573" y="363849"/>
                  <a:pt x="38439" y="413423"/>
                  <a:pt x="34729" y="428263"/>
                </a:cubicBezTo>
                <a:cubicBezTo>
                  <a:pt x="30871" y="505428"/>
                  <a:pt x="28470" y="582679"/>
                  <a:pt x="23154" y="659757"/>
                </a:cubicBezTo>
                <a:cubicBezTo>
                  <a:pt x="20750" y="694612"/>
                  <a:pt x="14891" y="729149"/>
                  <a:pt x="11579" y="763929"/>
                </a:cubicBezTo>
                <a:cubicBezTo>
                  <a:pt x="-636" y="892186"/>
                  <a:pt x="5" y="859410"/>
                  <a:pt x="5" y="925974"/>
                </a:cubicBezTo>
              </a:path>
            </a:pathLst>
          </a:custGeom>
          <a:noFill/>
          <a:ln w="38160">
            <a:solidFill>
              <a:srgbClr val="FF0000"/>
            </a:solidFill>
            <a:miter/>
            <a:tailEnd type="triangle" w="med" len="med"/>
          </a:ln>
        </p:spPr>
        <p:style>
          <a:lnRef idx="0">
            <a:scrgbClr r="0" g="0" b="0"/>
          </a:lnRef>
          <a:fillRef idx="0">
            <a:scrgbClr r="0" g="0" b="0"/>
          </a:fillRef>
          <a:effectRef idx="0">
            <a:scrgbClr r="0" g="0" b="0"/>
          </a:effectRef>
          <a:fontRef idx="minor"/>
        </p:style>
        <p:txBody>
          <a:bodyPr anchor="ctr" anchorCtr="1">
            <a:noAutofit/>
          </a:bodyPr>
          <a:lstStyle/>
          <a:p>
            <a:endParaRPr lang="fr-FR" sz="1800" b="0" strike="noStrike" spc="-1">
              <a:solidFill>
                <a:srgbClr val="000000"/>
              </a:solidFill>
              <a:latin typeface="Arial"/>
            </a:endParaRPr>
          </a:p>
        </p:txBody>
      </p:sp>
      <p:cxnSp>
        <p:nvCxnSpPr>
          <p:cNvPr id="732" name="Connecteur droit 11"/>
          <p:cNvCxnSpPr/>
          <p:nvPr/>
        </p:nvCxnSpPr>
        <p:spPr>
          <a:xfrm flipH="1">
            <a:off x="3125160" y="2685240"/>
            <a:ext cx="69840" cy="544320"/>
          </a:xfrm>
          <a:prstGeom prst="straightConnector1">
            <a:avLst/>
          </a:prstGeom>
          <a:ln w="38160">
            <a:solidFill>
              <a:srgbClr val="FF0000"/>
            </a:solidFill>
            <a:miter/>
          </a:ln>
        </p:spPr>
      </p:cxnSp>
      <p:cxnSp>
        <p:nvCxnSpPr>
          <p:cNvPr id="733" name="Connecteur droit 13"/>
          <p:cNvCxnSpPr/>
          <p:nvPr/>
        </p:nvCxnSpPr>
        <p:spPr>
          <a:xfrm>
            <a:off x="3125160" y="3229200"/>
            <a:ext cx="474840" cy="1111680"/>
          </a:xfrm>
          <a:prstGeom prst="straightConnector1">
            <a:avLst/>
          </a:prstGeom>
          <a:ln w="38160">
            <a:solidFill>
              <a:srgbClr val="FF0000"/>
            </a:solidFill>
            <a:miter/>
          </a:ln>
        </p:spPr>
      </p:cxnSp>
      <p:cxnSp>
        <p:nvCxnSpPr>
          <p:cNvPr id="734" name="Connecteur droit 16"/>
          <p:cNvCxnSpPr/>
          <p:nvPr/>
        </p:nvCxnSpPr>
        <p:spPr>
          <a:xfrm>
            <a:off x="3605400" y="4340520"/>
            <a:ext cx="93240" cy="1343160"/>
          </a:xfrm>
          <a:prstGeom prst="straightConnector1">
            <a:avLst/>
          </a:prstGeom>
          <a:ln w="38160">
            <a:solidFill>
              <a:srgbClr val="FF0000"/>
            </a:solidFill>
            <a:miter/>
          </a:ln>
        </p:spPr>
      </p:cxnSp>
      <p:cxnSp>
        <p:nvCxnSpPr>
          <p:cNvPr id="735" name="Connecteur droit 19"/>
          <p:cNvCxnSpPr/>
          <p:nvPr/>
        </p:nvCxnSpPr>
        <p:spPr>
          <a:xfrm flipH="1">
            <a:off x="2558160" y="3217680"/>
            <a:ext cx="555840" cy="185760"/>
          </a:xfrm>
          <a:prstGeom prst="straightConnector1">
            <a:avLst/>
          </a:prstGeom>
          <a:ln w="38160">
            <a:solidFill>
              <a:srgbClr val="FF0000"/>
            </a:solidFill>
            <a:miter/>
          </a:ln>
        </p:spPr>
      </p:cxnSp>
      <p:cxnSp>
        <p:nvCxnSpPr>
          <p:cNvPr id="736" name="Connecteur droit 21"/>
          <p:cNvCxnSpPr/>
          <p:nvPr/>
        </p:nvCxnSpPr>
        <p:spPr>
          <a:xfrm flipH="1">
            <a:off x="1516320" y="3403080"/>
            <a:ext cx="1060560" cy="2535120"/>
          </a:xfrm>
          <a:prstGeom prst="straightConnector1">
            <a:avLst/>
          </a:prstGeom>
          <a:ln w="38160">
            <a:solidFill>
              <a:srgbClr val="FF0000"/>
            </a:solidFill>
            <a:miter/>
          </a:ln>
        </p:spPr>
      </p:cxnSp>
      <p:cxnSp>
        <p:nvCxnSpPr>
          <p:cNvPr id="737" name="Connecteur droit 24"/>
          <p:cNvCxnSpPr/>
          <p:nvPr/>
        </p:nvCxnSpPr>
        <p:spPr>
          <a:xfrm flipH="1">
            <a:off x="1167840" y="5926320"/>
            <a:ext cx="360360" cy="185400"/>
          </a:xfrm>
          <a:prstGeom prst="straightConnector1">
            <a:avLst/>
          </a:prstGeom>
          <a:ln w="38160">
            <a:solidFill>
              <a:srgbClr val="FF0000"/>
            </a:solidFill>
            <a:miter/>
            <a:tailEnd type="triangle" w="med" len="med"/>
          </a:ln>
        </p:spPr>
      </p:cxnSp>
      <p:cxnSp>
        <p:nvCxnSpPr>
          <p:cNvPr id="738" name="Connecteur droit 25"/>
          <p:cNvCxnSpPr/>
          <p:nvPr/>
        </p:nvCxnSpPr>
        <p:spPr>
          <a:xfrm flipH="1">
            <a:off x="1556640" y="2685240"/>
            <a:ext cx="1638360" cy="949680"/>
          </a:xfrm>
          <a:prstGeom prst="straightConnector1">
            <a:avLst/>
          </a:prstGeom>
          <a:ln w="38160">
            <a:solidFill>
              <a:srgbClr val="FF0000"/>
            </a:solidFill>
            <a:miter/>
          </a:ln>
        </p:spPr>
      </p:cxnSp>
      <p:cxnSp>
        <p:nvCxnSpPr>
          <p:cNvPr id="739" name="Connecteur droit 27"/>
          <p:cNvCxnSpPr/>
          <p:nvPr/>
        </p:nvCxnSpPr>
        <p:spPr>
          <a:xfrm flipH="1" flipV="1">
            <a:off x="1487520" y="3171600"/>
            <a:ext cx="778680" cy="52200"/>
          </a:xfrm>
          <a:prstGeom prst="straightConnector1">
            <a:avLst/>
          </a:prstGeom>
          <a:ln w="38160">
            <a:solidFill>
              <a:srgbClr val="FF0000"/>
            </a:solidFill>
            <a:miter/>
          </a:ln>
        </p:spPr>
      </p:cxnSp>
      <p:cxnSp>
        <p:nvCxnSpPr>
          <p:cNvPr id="740" name="Connecteur droit 29"/>
          <p:cNvCxnSpPr/>
          <p:nvPr/>
        </p:nvCxnSpPr>
        <p:spPr>
          <a:xfrm flipH="1" flipV="1">
            <a:off x="2375640" y="2192040"/>
            <a:ext cx="813600" cy="493560"/>
          </a:xfrm>
          <a:prstGeom prst="straightConnector1">
            <a:avLst/>
          </a:prstGeom>
          <a:ln w="38160">
            <a:solidFill>
              <a:srgbClr val="FF0000"/>
            </a:solidFill>
            <a:miter/>
          </a:ln>
        </p:spPr>
      </p:cxnSp>
      <p:cxnSp>
        <p:nvCxnSpPr>
          <p:cNvPr id="741" name="Connecteur droit 31"/>
          <p:cNvCxnSpPr/>
          <p:nvPr/>
        </p:nvCxnSpPr>
        <p:spPr>
          <a:xfrm flipV="1">
            <a:off x="3200400" y="1586880"/>
            <a:ext cx="246600" cy="1098720"/>
          </a:xfrm>
          <a:prstGeom prst="straightConnector1">
            <a:avLst/>
          </a:prstGeom>
          <a:ln w="38160">
            <a:solidFill>
              <a:srgbClr val="FF0000"/>
            </a:solidFill>
            <a:miter/>
          </a:ln>
        </p:spPr>
      </p:cxnSp>
      <p:cxnSp>
        <p:nvCxnSpPr>
          <p:cNvPr id="742" name="Connecteur droit 34"/>
          <p:cNvCxnSpPr/>
          <p:nvPr/>
        </p:nvCxnSpPr>
        <p:spPr>
          <a:xfrm flipV="1">
            <a:off x="3433320" y="1428120"/>
            <a:ext cx="265320" cy="165600"/>
          </a:xfrm>
          <a:prstGeom prst="straightConnector1">
            <a:avLst/>
          </a:prstGeom>
          <a:ln w="38160">
            <a:solidFill>
              <a:srgbClr val="FF0000"/>
            </a:solidFill>
            <a:miter/>
            <a:tailEnd type="triangle" w="med" len="med"/>
          </a:ln>
        </p:spPr>
      </p:cxnSp>
      <p:cxnSp>
        <p:nvCxnSpPr>
          <p:cNvPr id="743" name="Connecteur droit 36"/>
          <p:cNvCxnSpPr/>
          <p:nvPr/>
        </p:nvCxnSpPr>
        <p:spPr>
          <a:xfrm flipH="1" flipV="1">
            <a:off x="2558160" y="1243080"/>
            <a:ext cx="884160" cy="379440"/>
          </a:xfrm>
          <a:prstGeom prst="straightConnector1">
            <a:avLst/>
          </a:prstGeom>
          <a:ln w="38160">
            <a:solidFill>
              <a:srgbClr val="FF0000"/>
            </a:solidFill>
            <a:miter/>
            <a:tailEnd type="triangle" w="med" len="med"/>
          </a:ln>
        </p:spPr>
      </p:cxnSp>
      <p:cxnSp>
        <p:nvCxnSpPr>
          <p:cNvPr id="744" name="Connecteur droit 38"/>
          <p:cNvCxnSpPr/>
          <p:nvPr/>
        </p:nvCxnSpPr>
        <p:spPr>
          <a:xfrm flipV="1">
            <a:off x="3197520" y="2464560"/>
            <a:ext cx="368640" cy="203760"/>
          </a:xfrm>
          <a:prstGeom prst="straightConnector1">
            <a:avLst/>
          </a:prstGeom>
          <a:ln w="38160">
            <a:solidFill>
              <a:srgbClr val="FF0000"/>
            </a:solidFill>
            <a:miter/>
          </a:ln>
        </p:spPr>
      </p:cxnSp>
      <p:cxnSp>
        <p:nvCxnSpPr>
          <p:cNvPr id="745" name="Connecteur droit 41"/>
          <p:cNvCxnSpPr/>
          <p:nvPr/>
        </p:nvCxnSpPr>
        <p:spPr>
          <a:xfrm>
            <a:off x="3575160" y="2464560"/>
            <a:ext cx="1036440" cy="221040"/>
          </a:xfrm>
          <a:prstGeom prst="straightConnector1">
            <a:avLst/>
          </a:prstGeom>
          <a:ln w="38160">
            <a:solidFill>
              <a:srgbClr val="FF0000"/>
            </a:solidFill>
            <a:miter/>
          </a:ln>
        </p:spPr>
      </p:cxnSp>
      <p:cxnSp>
        <p:nvCxnSpPr>
          <p:cNvPr id="746" name="Connecteur droit 45"/>
          <p:cNvCxnSpPr/>
          <p:nvPr/>
        </p:nvCxnSpPr>
        <p:spPr>
          <a:xfrm>
            <a:off x="4611240" y="2685240"/>
            <a:ext cx="626760" cy="78840"/>
          </a:xfrm>
          <a:prstGeom prst="straightConnector1">
            <a:avLst/>
          </a:prstGeom>
          <a:ln w="38160">
            <a:solidFill>
              <a:srgbClr val="FF0000"/>
            </a:solidFill>
            <a:miter/>
          </a:ln>
        </p:spPr>
      </p:cxnSp>
      <p:cxnSp>
        <p:nvCxnSpPr>
          <p:cNvPr id="747" name="Connecteur droit 48"/>
          <p:cNvCxnSpPr/>
          <p:nvPr/>
        </p:nvCxnSpPr>
        <p:spPr>
          <a:xfrm flipV="1">
            <a:off x="4611240" y="1993680"/>
            <a:ext cx="132480" cy="682200"/>
          </a:xfrm>
          <a:prstGeom prst="straightConnector1">
            <a:avLst/>
          </a:prstGeom>
          <a:ln w="38160">
            <a:solidFill>
              <a:srgbClr val="FF0000"/>
            </a:solidFill>
            <a:miter/>
            <a:tailEnd type="triangle" w="med" len="med"/>
          </a:ln>
        </p:spPr>
      </p:cxnSp>
      <p:cxnSp>
        <p:nvCxnSpPr>
          <p:cNvPr id="748" name="Connecteur droit 50"/>
          <p:cNvCxnSpPr/>
          <p:nvPr/>
        </p:nvCxnSpPr>
        <p:spPr>
          <a:xfrm flipH="1">
            <a:off x="4206240" y="4060440"/>
            <a:ext cx="405360" cy="297360"/>
          </a:xfrm>
          <a:prstGeom prst="straightConnector1">
            <a:avLst/>
          </a:prstGeom>
          <a:ln w="38160">
            <a:solidFill>
              <a:srgbClr val="FF0000"/>
            </a:solidFill>
            <a:miter/>
          </a:ln>
        </p:spPr>
      </p:cxnSp>
      <p:cxnSp>
        <p:nvCxnSpPr>
          <p:cNvPr id="749" name="Connecteur droit 52"/>
          <p:cNvCxnSpPr/>
          <p:nvPr/>
        </p:nvCxnSpPr>
        <p:spPr>
          <a:xfrm flipH="1" flipV="1">
            <a:off x="4206240" y="4398120"/>
            <a:ext cx="418320" cy="187560"/>
          </a:xfrm>
          <a:prstGeom prst="straightConnector1">
            <a:avLst/>
          </a:prstGeom>
          <a:ln w="38160">
            <a:solidFill>
              <a:srgbClr val="FF0000"/>
            </a:solidFill>
            <a:miter/>
          </a:ln>
        </p:spPr>
      </p:cxnSp>
      <p:cxnSp>
        <p:nvCxnSpPr>
          <p:cNvPr id="750" name="Connecteur droit 54"/>
          <p:cNvCxnSpPr/>
          <p:nvPr/>
        </p:nvCxnSpPr>
        <p:spPr>
          <a:xfrm flipH="1">
            <a:off x="4610880" y="4384800"/>
            <a:ext cx="191520" cy="193320"/>
          </a:xfrm>
          <a:prstGeom prst="straightConnector1">
            <a:avLst/>
          </a:prstGeom>
          <a:ln w="38160">
            <a:solidFill>
              <a:srgbClr val="FF0000"/>
            </a:solidFill>
            <a:miter/>
          </a:ln>
        </p:spPr>
      </p:cxnSp>
      <p:cxnSp>
        <p:nvCxnSpPr>
          <p:cNvPr id="751" name="Connecteur droit 56"/>
          <p:cNvCxnSpPr/>
          <p:nvPr/>
        </p:nvCxnSpPr>
        <p:spPr>
          <a:xfrm>
            <a:off x="4802040" y="4358880"/>
            <a:ext cx="521280" cy="396360"/>
          </a:xfrm>
          <a:prstGeom prst="straightConnector1">
            <a:avLst/>
          </a:prstGeom>
          <a:ln w="38160">
            <a:solidFill>
              <a:srgbClr val="FF0000"/>
            </a:solidFill>
            <a:miter/>
            <a:tailEnd type="triangle" w="med" len="med"/>
          </a:ln>
        </p:spPr>
      </p:cxnSp>
      <p:cxnSp>
        <p:nvCxnSpPr>
          <p:cNvPr id="752" name="Connecteur droit 58"/>
          <p:cNvCxnSpPr/>
          <p:nvPr/>
        </p:nvCxnSpPr>
        <p:spPr>
          <a:xfrm>
            <a:off x="4586040" y="4056840"/>
            <a:ext cx="737280" cy="328320"/>
          </a:xfrm>
          <a:prstGeom prst="straightConnector1">
            <a:avLst/>
          </a:prstGeom>
          <a:ln w="38160">
            <a:solidFill>
              <a:srgbClr val="FF0000"/>
            </a:solidFill>
            <a:miter/>
            <a:tailEnd type="triangle" w="med" len="med"/>
          </a:ln>
        </p:spPr>
      </p:cxnSp>
      <p:cxnSp>
        <p:nvCxnSpPr>
          <p:cNvPr id="753" name="Connecteur droit 60"/>
          <p:cNvCxnSpPr/>
          <p:nvPr/>
        </p:nvCxnSpPr>
        <p:spPr>
          <a:xfrm flipH="1" flipV="1">
            <a:off x="6135480" y="3130560"/>
            <a:ext cx="683640" cy="3600"/>
          </a:xfrm>
          <a:prstGeom prst="straightConnector1">
            <a:avLst/>
          </a:prstGeom>
          <a:ln w="38160">
            <a:solidFill>
              <a:srgbClr val="FF0000"/>
            </a:solidFill>
            <a:miter/>
          </a:ln>
        </p:spPr>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BDA363F-1EB3-6741-8914-01C060B05FF5}"/>
              </a:ext>
            </a:extLst>
          </p:cNvPr>
          <p:cNvPicPr>
            <a:picLocks noChangeAspect="1"/>
          </p:cNvPicPr>
          <p:nvPr/>
        </p:nvPicPr>
        <p:blipFill>
          <a:blip r:embed="rId3"/>
          <a:srcRect l="2308" t="2655" r="2390" b="1668"/>
          <a:stretch>
            <a:fillRect/>
          </a:stretch>
        </p:blipFill>
        <p:spPr>
          <a:xfrm>
            <a:off x="136353" y="300831"/>
            <a:ext cx="9807917" cy="695801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ZoneTexte 11"/>
          <p:cNvSpPr txBox="1"/>
          <p:nvPr/>
        </p:nvSpPr>
        <p:spPr>
          <a:xfrm>
            <a:off x="335520" y="144000"/>
            <a:ext cx="9387000" cy="1224720"/>
          </a:xfrm>
          <a:prstGeom prst="rect">
            <a:avLst/>
          </a:prstGeom>
          <a:noFill/>
          <a:ln w="0">
            <a:noFill/>
          </a:ln>
        </p:spPr>
        <p:txBody>
          <a:bodyPr lIns="90000" tIns="45000" rIns="90000" bIns="45000" anchor="t">
            <a:noAutofit/>
          </a:bodyPr>
          <a:lstStyle/>
          <a:p>
            <a:pPr algn="just">
              <a:lnSpc>
                <a:spcPct val="100000"/>
              </a:lnSpc>
            </a:pPr>
            <a:r>
              <a:rPr lang="fr-FR" sz="2800" b="0" strike="noStrike" spc="-1">
                <a:solidFill>
                  <a:srgbClr val="000000"/>
                </a:solidFill>
                <a:latin typeface="Verdana"/>
                <a:ea typeface="Verdana"/>
              </a:rPr>
              <a:t>L'économie s'organise autour de trois grands </a:t>
            </a:r>
            <a:endParaRPr lang="fr-FR" sz="2800" b="0" strike="noStrike" spc="-1">
              <a:solidFill>
                <a:srgbClr val="000000"/>
              </a:solidFill>
              <a:latin typeface="Arial"/>
            </a:endParaRPr>
          </a:p>
          <a:p>
            <a:pPr algn="just">
              <a:lnSpc>
                <a:spcPct val="100000"/>
              </a:lnSpc>
            </a:pPr>
            <a:r>
              <a:rPr lang="fr-FR" sz="2800" b="0" strike="noStrike" spc="-1">
                <a:solidFill>
                  <a:srgbClr val="000000"/>
                </a:solidFill>
                <a:latin typeface="Verdana"/>
                <a:ea typeface="Verdana"/>
              </a:rPr>
              <a:t>secteurs d'activités :</a:t>
            </a:r>
            <a:endParaRPr lang="fr-FR" sz="2800" b="0" strike="noStrike" spc="-1">
              <a:solidFill>
                <a:srgbClr val="000000"/>
              </a:solidFill>
              <a:latin typeface="Arial"/>
            </a:endParaRPr>
          </a:p>
        </p:txBody>
      </p:sp>
      <p:graphicFrame>
        <p:nvGraphicFramePr>
          <p:cNvPr id="513" name="Tableau 12"/>
          <p:cNvGraphicFramePr/>
          <p:nvPr>
            <p:extLst>
              <p:ext uri="{D42A27DB-BD31-4B8C-83A1-F6EECF244321}">
                <p14:modId xmlns:p14="http://schemas.microsoft.com/office/powerpoint/2010/main" val="1650380938"/>
              </p:ext>
            </p:extLst>
          </p:nvPr>
        </p:nvGraphicFramePr>
        <p:xfrm>
          <a:off x="239760" y="2860560"/>
          <a:ext cx="9579240" cy="3835440"/>
        </p:xfrm>
        <a:graphic>
          <a:graphicData uri="http://schemas.openxmlformats.org/drawingml/2006/table">
            <a:tbl>
              <a:tblPr/>
              <a:tblGrid>
                <a:gridCol w="2133000">
                  <a:extLst>
                    <a:ext uri="{9D8B030D-6E8A-4147-A177-3AD203B41FA5}">
                      <a16:colId xmlns:a16="http://schemas.microsoft.com/office/drawing/2014/main" val="20000"/>
                    </a:ext>
                  </a:extLst>
                </a:gridCol>
                <a:gridCol w="2693880">
                  <a:extLst>
                    <a:ext uri="{9D8B030D-6E8A-4147-A177-3AD203B41FA5}">
                      <a16:colId xmlns:a16="http://schemas.microsoft.com/office/drawing/2014/main" val="20001"/>
                    </a:ext>
                  </a:extLst>
                </a:gridCol>
                <a:gridCol w="1606320">
                  <a:extLst>
                    <a:ext uri="{9D8B030D-6E8A-4147-A177-3AD203B41FA5}">
                      <a16:colId xmlns:a16="http://schemas.microsoft.com/office/drawing/2014/main" val="20002"/>
                    </a:ext>
                  </a:extLst>
                </a:gridCol>
                <a:gridCol w="3146040">
                  <a:extLst>
                    <a:ext uri="{9D8B030D-6E8A-4147-A177-3AD203B41FA5}">
                      <a16:colId xmlns:a16="http://schemas.microsoft.com/office/drawing/2014/main" val="20003"/>
                    </a:ext>
                  </a:extLst>
                </a:gridCol>
              </a:tblGrid>
              <a:tr h="1328760">
                <a:tc>
                  <a:txBody>
                    <a:bodyPr/>
                    <a:lstStyle/>
                    <a:p>
                      <a:pPr algn="ctr"/>
                      <a:r>
                        <a:rPr lang="fr-FR" sz="2000" b="1" strike="noStrike" spc="-1">
                          <a:solidFill>
                            <a:srgbClr val="000000"/>
                          </a:solidFill>
                          <a:latin typeface="Verdana"/>
                          <a:ea typeface="Verdana"/>
                        </a:rPr>
                        <a:t>SECTEUR</a:t>
                      </a:r>
                      <a:endParaRPr lang="fr-FR" sz="2000" b="1" strike="noStrike" spc="-1">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tc>
                  <a:txBody>
                    <a:bodyPr/>
                    <a:lstStyle/>
                    <a:p>
                      <a:pPr algn="ctr"/>
                      <a:r>
                        <a:rPr lang="fr-FR" sz="2000" b="1" strike="noStrike" spc="-1">
                          <a:solidFill>
                            <a:srgbClr val="000000"/>
                          </a:solidFill>
                          <a:latin typeface="Verdana"/>
                          <a:ea typeface="Verdana"/>
                        </a:rPr>
                        <a:t>ACTIVITÉS</a:t>
                      </a:r>
                      <a:endParaRPr lang="fr-FR" sz="2000" b="1" strike="noStrike" spc="-1">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tc>
                  <a:txBody>
                    <a:bodyPr/>
                    <a:lstStyle/>
                    <a:p>
                      <a:pPr algn="ctr"/>
                      <a:r>
                        <a:rPr lang="fr-FR" sz="2000" b="1" strike="noStrike" spc="-1">
                          <a:solidFill>
                            <a:srgbClr val="000000"/>
                          </a:solidFill>
                          <a:latin typeface="Verdana"/>
                          <a:ea typeface="Verdana"/>
                        </a:rPr>
                        <a:t>% DE LA </a:t>
                      </a:r>
                      <a:endParaRPr lang="fr-FR" sz="2000" b="1" strike="noStrike" spc="-1">
                        <a:solidFill>
                          <a:srgbClr val="000000"/>
                        </a:solidFill>
                        <a:latin typeface="+mn-lt"/>
                      </a:endParaRPr>
                    </a:p>
                    <a:p>
                      <a:pPr algn="ctr"/>
                      <a:r>
                        <a:rPr lang="fr-FR" sz="2000" b="1" strike="noStrike" spc="-1">
                          <a:solidFill>
                            <a:srgbClr val="000000"/>
                          </a:solidFill>
                          <a:latin typeface="Verdana"/>
                          <a:ea typeface="Verdana"/>
                        </a:rPr>
                        <a:t>POP. ACTIVE</a:t>
                      </a:r>
                      <a:endParaRPr lang="fr-FR" sz="2000" b="1" strike="noStrike" spc="-1">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tc>
                  <a:txBody>
                    <a:bodyPr/>
                    <a:lstStyle/>
                    <a:p>
                      <a:pPr algn="ctr"/>
                      <a:r>
                        <a:rPr lang="fr-FR" sz="2000" b="1" strike="noStrike" spc="-1">
                          <a:solidFill>
                            <a:srgbClr val="000000"/>
                          </a:solidFill>
                          <a:latin typeface="Verdana"/>
                          <a:ea typeface="Verdana"/>
                        </a:rPr>
                        <a:t>PLACE DE LA FRANCE</a:t>
                      </a:r>
                      <a:endParaRPr lang="fr-FR" sz="2000" b="1" strike="noStrike" spc="-1">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extLst>
                  <a:ext uri="{0D108BD9-81ED-4DB2-BD59-A6C34878D82A}">
                    <a16:rowId xmlns:a16="http://schemas.microsoft.com/office/drawing/2014/main" val="10000"/>
                  </a:ext>
                </a:extLst>
              </a:tr>
              <a:tr h="835560">
                <a:tc>
                  <a:txBody>
                    <a:bodyPr/>
                    <a:lstStyle/>
                    <a:p>
                      <a:endParaRPr lang="fr-FR" sz="2400" b="0" strike="noStrike" spc="-1">
                        <a:solidFill>
                          <a:srgbClr val="000000"/>
                        </a:solidFill>
                        <a:latin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fr-FR" sz="2400" b="0" strike="noStrike" spc="-1">
                        <a:solidFill>
                          <a:srgbClr val="000000"/>
                        </a:solidFill>
                        <a:latin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fr-FR" sz="2400" b="0" strike="noStrike" spc="-1">
                        <a:solidFill>
                          <a:srgbClr val="000000"/>
                        </a:solidFill>
                        <a:latin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fr-FR" sz="2400" b="0" strike="noStrike" spc="-1">
                        <a:solidFill>
                          <a:srgbClr val="000000"/>
                        </a:solidFill>
                        <a:latin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835560">
                <a:tc>
                  <a:txBody>
                    <a:bodyPr/>
                    <a:lstStyle/>
                    <a:p>
                      <a:endParaRPr lang="fr-FR" sz="2400" b="0" strike="noStrike" spc="-1">
                        <a:solidFill>
                          <a:srgbClr val="000000"/>
                        </a:solidFill>
                        <a:latin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fr-FR" sz="2400" b="0" strike="noStrike" spc="-1">
                        <a:solidFill>
                          <a:srgbClr val="000000"/>
                        </a:solidFill>
                        <a:latin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fr-FR" sz="2400" b="0" strike="noStrike" spc="-1">
                        <a:solidFill>
                          <a:srgbClr val="000000"/>
                        </a:solidFill>
                        <a:latin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fr-FR" sz="2400" b="0" strike="noStrike" spc="-1">
                        <a:solidFill>
                          <a:srgbClr val="000000"/>
                        </a:solidFill>
                        <a:latin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835560">
                <a:tc>
                  <a:txBody>
                    <a:bodyPr/>
                    <a:lstStyle/>
                    <a:p>
                      <a:endParaRPr lang="fr-FR" sz="2400" b="0" strike="noStrike" spc="-1">
                        <a:solidFill>
                          <a:srgbClr val="000000"/>
                        </a:solidFill>
                        <a:latin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fr-FR" sz="2400" b="0" strike="noStrike" spc="-1">
                        <a:solidFill>
                          <a:srgbClr val="000000"/>
                        </a:solidFill>
                        <a:latin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fr-FR" sz="2400" b="0" strike="noStrike" spc="-1">
                        <a:solidFill>
                          <a:srgbClr val="000000"/>
                        </a:solidFill>
                        <a:latin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fr-FR" sz="2400" b="0" strike="noStrike" spc="-1" dirty="0">
                        <a:solidFill>
                          <a:srgbClr val="000000"/>
                        </a:solidFill>
                        <a:latin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514" name="ZoneTexte 2"/>
          <p:cNvSpPr txBox="1"/>
          <p:nvPr/>
        </p:nvSpPr>
        <p:spPr>
          <a:xfrm>
            <a:off x="224640" y="4303080"/>
            <a:ext cx="1908000" cy="527040"/>
          </a:xfrm>
          <a:prstGeom prst="rect">
            <a:avLst/>
          </a:prstGeom>
          <a:noFill/>
          <a:ln w="0">
            <a:noFill/>
          </a:ln>
        </p:spPr>
        <p:txBody>
          <a:bodyPr lIns="90000" tIns="45000" rIns="90000" bIns="45000" anchor="t">
            <a:noAutofit/>
          </a:bodyPr>
          <a:lstStyle/>
          <a:p>
            <a:pPr>
              <a:lnSpc>
                <a:spcPct val="100000"/>
              </a:lnSpc>
            </a:pPr>
            <a:r>
              <a:rPr lang="fr-FR" sz="2800" b="0" strike="noStrike" spc="-1" dirty="0">
                <a:solidFill>
                  <a:srgbClr val="0000FF"/>
                </a:solidFill>
                <a:latin typeface="Verdana"/>
                <a:ea typeface="Verdana"/>
              </a:rPr>
              <a:t>Primaire</a:t>
            </a:r>
            <a:endParaRPr lang="fr-FR" sz="2800" b="0" strike="noStrike" spc="-1" dirty="0">
              <a:solidFill>
                <a:srgbClr val="000000"/>
              </a:solidFill>
              <a:latin typeface="Arial"/>
            </a:endParaRPr>
          </a:p>
        </p:txBody>
      </p:sp>
      <p:sp>
        <p:nvSpPr>
          <p:cNvPr id="515" name="ZoneTexte 3"/>
          <p:cNvSpPr txBox="1"/>
          <p:nvPr/>
        </p:nvSpPr>
        <p:spPr>
          <a:xfrm>
            <a:off x="224640" y="5159880"/>
            <a:ext cx="2178360" cy="527040"/>
          </a:xfrm>
          <a:prstGeom prst="rect">
            <a:avLst/>
          </a:prstGeom>
          <a:noFill/>
          <a:ln w="0">
            <a:noFill/>
          </a:ln>
        </p:spPr>
        <p:txBody>
          <a:bodyPr lIns="90000" tIns="45000" rIns="90000" bIns="45000" anchor="t" anchorCtr="1">
            <a:noAutofit/>
          </a:bodyPr>
          <a:lstStyle/>
          <a:p>
            <a:pPr algn="ctr">
              <a:lnSpc>
                <a:spcPct val="100000"/>
              </a:lnSpc>
            </a:pPr>
            <a:r>
              <a:rPr lang="fr-FR" sz="2800" b="0" strike="noStrike" spc="-1">
                <a:solidFill>
                  <a:srgbClr val="0000FF"/>
                </a:solidFill>
                <a:latin typeface="Verdana"/>
                <a:ea typeface="Verdana"/>
              </a:rPr>
              <a:t>Secondaire</a:t>
            </a:r>
            <a:endParaRPr lang="fr-FR" sz="2800" b="0" strike="noStrike" spc="-1">
              <a:solidFill>
                <a:srgbClr val="000000"/>
              </a:solidFill>
              <a:latin typeface="Arial"/>
            </a:endParaRPr>
          </a:p>
        </p:txBody>
      </p:sp>
      <p:sp>
        <p:nvSpPr>
          <p:cNvPr id="516" name="ZoneTexte 4"/>
          <p:cNvSpPr txBox="1"/>
          <p:nvPr/>
        </p:nvSpPr>
        <p:spPr>
          <a:xfrm>
            <a:off x="224640" y="5979960"/>
            <a:ext cx="1653120" cy="527040"/>
          </a:xfrm>
          <a:prstGeom prst="rect">
            <a:avLst/>
          </a:prstGeom>
          <a:noFill/>
          <a:ln w="0">
            <a:noFill/>
          </a:ln>
        </p:spPr>
        <p:txBody>
          <a:bodyPr lIns="90000" tIns="45000" rIns="90000" bIns="45000" anchor="t" anchorCtr="1">
            <a:noAutofit/>
          </a:bodyPr>
          <a:lstStyle/>
          <a:p>
            <a:pPr algn="ctr">
              <a:lnSpc>
                <a:spcPct val="100000"/>
              </a:lnSpc>
            </a:pPr>
            <a:r>
              <a:rPr lang="fr-FR" sz="2800" b="0" strike="noStrike" spc="-1">
                <a:solidFill>
                  <a:srgbClr val="0000FF"/>
                </a:solidFill>
                <a:latin typeface="Verdana"/>
                <a:ea typeface="Verdana"/>
              </a:rPr>
              <a:t>Tertiaire</a:t>
            </a:r>
            <a:endParaRPr lang="fr-FR" sz="2800" b="0" strike="noStrike" spc="-1">
              <a:solidFill>
                <a:srgbClr val="000000"/>
              </a:solidFill>
              <a:latin typeface="Arial"/>
            </a:endParaRPr>
          </a:p>
        </p:txBody>
      </p:sp>
      <p:sp>
        <p:nvSpPr>
          <p:cNvPr id="517" name="ZoneTexte 5"/>
          <p:cNvSpPr txBox="1"/>
          <p:nvPr/>
        </p:nvSpPr>
        <p:spPr>
          <a:xfrm>
            <a:off x="2305080" y="4151160"/>
            <a:ext cx="2877120" cy="527040"/>
          </a:xfrm>
          <a:prstGeom prst="rect">
            <a:avLst/>
          </a:prstGeom>
          <a:noFill/>
          <a:ln w="0">
            <a:noFill/>
          </a:ln>
        </p:spPr>
        <p:txBody>
          <a:bodyPr lIns="90000" tIns="45000" rIns="90000" bIns="45000" anchor="t" anchorCtr="1">
            <a:noAutofit/>
          </a:bodyPr>
          <a:lstStyle/>
          <a:p>
            <a:pPr algn="ctr">
              <a:lnSpc>
                <a:spcPct val="100000"/>
              </a:lnSpc>
            </a:pPr>
            <a:r>
              <a:rPr lang="fr-FR" sz="2800" b="0" strike="noStrike" spc="-1">
                <a:solidFill>
                  <a:srgbClr val="0000FF"/>
                </a:solidFill>
                <a:latin typeface="Verdana"/>
                <a:ea typeface="Verdana"/>
              </a:rPr>
              <a:t>Agriculture</a:t>
            </a:r>
            <a:endParaRPr lang="fr-FR" sz="2800" b="0" strike="noStrike" spc="-1">
              <a:solidFill>
                <a:srgbClr val="000000"/>
              </a:solidFill>
              <a:latin typeface="Arial"/>
            </a:endParaRPr>
          </a:p>
        </p:txBody>
      </p:sp>
      <p:sp>
        <p:nvSpPr>
          <p:cNvPr id="518" name="ZoneTexte 6"/>
          <p:cNvSpPr txBox="1"/>
          <p:nvPr/>
        </p:nvSpPr>
        <p:spPr>
          <a:xfrm>
            <a:off x="2305080" y="4957560"/>
            <a:ext cx="2877480" cy="963720"/>
          </a:xfrm>
          <a:prstGeom prst="rect">
            <a:avLst/>
          </a:prstGeom>
          <a:noFill/>
          <a:ln w="0">
            <a:noFill/>
          </a:ln>
        </p:spPr>
        <p:txBody>
          <a:bodyPr lIns="90000" tIns="45000" rIns="90000" bIns="45000" anchor="t" anchorCtr="1">
            <a:noAutofit/>
          </a:bodyPr>
          <a:lstStyle/>
          <a:p>
            <a:pPr algn="ctr">
              <a:lnSpc>
                <a:spcPct val="100000"/>
              </a:lnSpc>
            </a:pPr>
            <a:r>
              <a:rPr lang="fr-FR" sz="2800" b="0" strike="noStrike" spc="-1">
                <a:solidFill>
                  <a:srgbClr val="0000FF"/>
                </a:solidFill>
                <a:latin typeface="Verdana"/>
                <a:ea typeface="Verdana"/>
              </a:rPr>
              <a:t>Industries</a:t>
            </a:r>
            <a:endParaRPr lang="fr-FR" sz="2800" b="0" strike="noStrike" spc="-1">
              <a:solidFill>
                <a:srgbClr val="000000"/>
              </a:solidFill>
              <a:latin typeface="Arial"/>
            </a:endParaRPr>
          </a:p>
          <a:p>
            <a:pPr algn="ctr">
              <a:lnSpc>
                <a:spcPct val="100000"/>
              </a:lnSpc>
            </a:pPr>
            <a:r>
              <a:rPr lang="fr-FR" sz="2800" b="0" strike="noStrike" spc="-1">
                <a:solidFill>
                  <a:srgbClr val="0000FF"/>
                </a:solidFill>
                <a:latin typeface="Verdana"/>
                <a:ea typeface="Verdana"/>
              </a:rPr>
              <a:t>Constructions</a:t>
            </a:r>
            <a:endParaRPr lang="fr-FR" sz="2800" b="0" strike="noStrike" spc="-1">
              <a:solidFill>
                <a:srgbClr val="000000"/>
              </a:solidFill>
              <a:latin typeface="Arial"/>
            </a:endParaRPr>
          </a:p>
        </p:txBody>
      </p:sp>
      <p:sp>
        <p:nvSpPr>
          <p:cNvPr id="519" name="ZoneTexte 7"/>
          <p:cNvSpPr txBox="1"/>
          <p:nvPr/>
        </p:nvSpPr>
        <p:spPr>
          <a:xfrm>
            <a:off x="2305080" y="6010920"/>
            <a:ext cx="2877120" cy="527040"/>
          </a:xfrm>
          <a:prstGeom prst="rect">
            <a:avLst/>
          </a:prstGeom>
          <a:noFill/>
          <a:ln w="0">
            <a:noFill/>
          </a:ln>
        </p:spPr>
        <p:txBody>
          <a:bodyPr lIns="90000" tIns="45000" rIns="90000" bIns="45000" anchor="t" anchorCtr="1">
            <a:noAutofit/>
          </a:bodyPr>
          <a:lstStyle/>
          <a:p>
            <a:pPr algn="ctr">
              <a:lnSpc>
                <a:spcPct val="100000"/>
              </a:lnSpc>
            </a:pPr>
            <a:r>
              <a:rPr lang="fr-FR" sz="2800" b="0" strike="noStrike" spc="-1">
                <a:solidFill>
                  <a:srgbClr val="0000FF"/>
                </a:solidFill>
                <a:latin typeface="Verdana"/>
                <a:ea typeface="Verdana"/>
              </a:rPr>
              <a:t>Services</a:t>
            </a:r>
            <a:endParaRPr lang="fr-FR" sz="2800" b="0" strike="noStrike" spc="-1">
              <a:solidFill>
                <a:srgbClr val="000000"/>
              </a:solidFill>
              <a:latin typeface="Arial"/>
            </a:endParaRPr>
          </a:p>
        </p:txBody>
      </p:sp>
      <p:sp>
        <p:nvSpPr>
          <p:cNvPr id="520" name="ZoneTexte 8"/>
          <p:cNvSpPr txBox="1"/>
          <p:nvPr/>
        </p:nvSpPr>
        <p:spPr>
          <a:xfrm>
            <a:off x="5468760" y="4295160"/>
            <a:ext cx="768960" cy="527040"/>
          </a:xfrm>
          <a:prstGeom prst="rect">
            <a:avLst/>
          </a:prstGeom>
          <a:noFill/>
          <a:ln w="0">
            <a:noFill/>
          </a:ln>
        </p:spPr>
        <p:txBody>
          <a:bodyPr lIns="90000" tIns="45000" rIns="90000" bIns="45000" anchor="t" anchorCtr="1">
            <a:noAutofit/>
          </a:bodyPr>
          <a:lstStyle/>
          <a:p>
            <a:pPr algn="ctr">
              <a:lnSpc>
                <a:spcPct val="100000"/>
              </a:lnSpc>
            </a:pPr>
            <a:r>
              <a:rPr lang="fr-FR" sz="2800" b="0" strike="noStrike" spc="-1">
                <a:solidFill>
                  <a:srgbClr val="0000FF"/>
                </a:solidFill>
                <a:latin typeface="Verdana"/>
                <a:ea typeface="Verdana"/>
              </a:rPr>
              <a:t>2,3</a:t>
            </a:r>
            <a:endParaRPr lang="fr-FR" sz="2800" b="0" strike="noStrike" spc="-1">
              <a:solidFill>
                <a:srgbClr val="000000"/>
              </a:solidFill>
              <a:latin typeface="Arial"/>
            </a:endParaRPr>
          </a:p>
        </p:txBody>
      </p:sp>
      <p:sp>
        <p:nvSpPr>
          <p:cNvPr id="521" name="ZoneTexte 9"/>
          <p:cNvSpPr txBox="1"/>
          <p:nvPr/>
        </p:nvSpPr>
        <p:spPr>
          <a:xfrm>
            <a:off x="5383440" y="6010920"/>
            <a:ext cx="997200" cy="527040"/>
          </a:xfrm>
          <a:prstGeom prst="rect">
            <a:avLst/>
          </a:prstGeom>
          <a:noFill/>
          <a:ln w="0">
            <a:noFill/>
          </a:ln>
        </p:spPr>
        <p:txBody>
          <a:bodyPr lIns="90000" tIns="45000" rIns="90000" bIns="45000" anchor="t" anchorCtr="1">
            <a:noAutofit/>
          </a:bodyPr>
          <a:lstStyle/>
          <a:p>
            <a:pPr algn="ctr">
              <a:lnSpc>
                <a:spcPct val="100000"/>
              </a:lnSpc>
            </a:pPr>
            <a:r>
              <a:rPr lang="fr-FR" sz="2800" b="0" strike="noStrike" spc="-1">
                <a:solidFill>
                  <a:srgbClr val="0000FF"/>
                </a:solidFill>
                <a:latin typeface="Verdana"/>
                <a:ea typeface="Verdana"/>
              </a:rPr>
              <a:t>76,6</a:t>
            </a:r>
            <a:endParaRPr lang="fr-FR" sz="2800" b="0" strike="noStrike" spc="-1">
              <a:solidFill>
                <a:srgbClr val="000000"/>
              </a:solidFill>
              <a:latin typeface="Arial"/>
            </a:endParaRPr>
          </a:p>
        </p:txBody>
      </p:sp>
      <p:sp>
        <p:nvSpPr>
          <p:cNvPr id="522" name="ZoneTexte 10"/>
          <p:cNvSpPr txBox="1"/>
          <p:nvPr/>
        </p:nvSpPr>
        <p:spPr>
          <a:xfrm>
            <a:off x="5354640" y="5175720"/>
            <a:ext cx="997200" cy="527040"/>
          </a:xfrm>
          <a:prstGeom prst="rect">
            <a:avLst/>
          </a:prstGeom>
          <a:noFill/>
          <a:ln w="0">
            <a:noFill/>
          </a:ln>
        </p:spPr>
        <p:txBody>
          <a:bodyPr lIns="90000" tIns="45000" rIns="90000" bIns="45000" anchor="t" anchorCtr="1">
            <a:noAutofit/>
          </a:bodyPr>
          <a:lstStyle/>
          <a:p>
            <a:pPr algn="ctr">
              <a:lnSpc>
                <a:spcPct val="100000"/>
              </a:lnSpc>
            </a:pPr>
            <a:r>
              <a:rPr lang="fr-FR" sz="2800" b="0" strike="noStrike" spc="-1">
                <a:solidFill>
                  <a:srgbClr val="0000FF"/>
                </a:solidFill>
                <a:latin typeface="Verdana"/>
                <a:ea typeface="Verdana"/>
              </a:rPr>
              <a:t>17,8</a:t>
            </a:r>
            <a:endParaRPr lang="fr-FR" sz="2800" b="0" strike="noStrike" spc="-1">
              <a:solidFill>
                <a:srgbClr val="000000"/>
              </a:solidFill>
              <a:latin typeface="Arial"/>
            </a:endParaRPr>
          </a:p>
        </p:txBody>
      </p:sp>
      <p:sp>
        <p:nvSpPr>
          <p:cNvPr id="523" name="ZoneTexte 14"/>
          <p:cNvSpPr txBox="1"/>
          <p:nvPr/>
        </p:nvSpPr>
        <p:spPr>
          <a:xfrm>
            <a:off x="6636960" y="4172760"/>
            <a:ext cx="3085560" cy="838800"/>
          </a:xfrm>
          <a:prstGeom prst="rect">
            <a:avLst/>
          </a:prstGeom>
          <a:noFill/>
          <a:ln w="0">
            <a:noFill/>
          </a:ln>
        </p:spPr>
        <p:txBody>
          <a:bodyPr lIns="90000" tIns="45000" rIns="90000" bIns="45000" anchor="t">
            <a:noAutofit/>
          </a:bodyPr>
          <a:lstStyle/>
          <a:p>
            <a:pPr>
              <a:lnSpc>
                <a:spcPct val="100000"/>
              </a:lnSpc>
            </a:pPr>
            <a:r>
              <a:rPr lang="fr-FR" sz="2400" b="0" strike="noStrike" spc="-1">
                <a:solidFill>
                  <a:srgbClr val="000000"/>
                </a:solidFill>
                <a:latin typeface="Verdana"/>
                <a:ea typeface="Verdana"/>
              </a:rPr>
              <a:t>1</a:t>
            </a:r>
            <a:r>
              <a:rPr lang="fr-FR" sz="2772" b="0" strike="noStrike" spc="-1" baseline="30000">
                <a:solidFill>
                  <a:srgbClr val="000000"/>
                </a:solidFill>
                <a:latin typeface="Verdana"/>
                <a:ea typeface="Verdana"/>
              </a:rPr>
              <a:t>er</a:t>
            </a:r>
            <a:r>
              <a:rPr lang="fr-FR" sz="2400" b="0" strike="noStrike" spc="-1">
                <a:solidFill>
                  <a:srgbClr val="000000"/>
                </a:solidFill>
                <a:latin typeface="Verdana"/>
                <a:ea typeface="Verdana"/>
              </a:rPr>
              <a:t> rang européen</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Verdana"/>
                <a:ea typeface="Verdana"/>
              </a:rPr>
              <a:t>5</a:t>
            </a:r>
            <a:r>
              <a:rPr lang="fr-FR" sz="2772" b="0" strike="noStrike" spc="-1" baseline="30000">
                <a:solidFill>
                  <a:srgbClr val="000000"/>
                </a:solidFill>
                <a:latin typeface="Verdana"/>
                <a:ea typeface="Verdana"/>
              </a:rPr>
              <a:t>e</a:t>
            </a:r>
            <a:r>
              <a:rPr lang="fr-FR" sz="2400" b="0" strike="noStrike" spc="-1">
                <a:solidFill>
                  <a:srgbClr val="000000"/>
                </a:solidFill>
                <a:latin typeface="Verdana"/>
                <a:ea typeface="Verdana"/>
              </a:rPr>
              <a:t> rang mondial</a:t>
            </a:r>
            <a:endParaRPr lang="fr-FR" sz="2400" b="0" strike="noStrike" spc="-1">
              <a:solidFill>
                <a:srgbClr val="000000"/>
              </a:solidFill>
              <a:latin typeface="Arial"/>
            </a:endParaRPr>
          </a:p>
        </p:txBody>
      </p:sp>
      <p:sp>
        <p:nvSpPr>
          <p:cNvPr id="524" name="ZoneTexte 15"/>
          <p:cNvSpPr txBox="1"/>
          <p:nvPr/>
        </p:nvSpPr>
        <p:spPr>
          <a:xfrm>
            <a:off x="6636960" y="5207760"/>
            <a:ext cx="3085560" cy="464760"/>
          </a:xfrm>
          <a:prstGeom prst="rect">
            <a:avLst/>
          </a:prstGeom>
          <a:noFill/>
          <a:ln w="0">
            <a:noFill/>
          </a:ln>
        </p:spPr>
        <p:txBody>
          <a:bodyPr lIns="90000" tIns="45000" rIns="90000" bIns="45000" anchor="t">
            <a:noAutofit/>
          </a:bodyPr>
          <a:lstStyle/>
          <a:p>
            <a:pPr>
              <a:lnSpc>
                <a:spcPct val="100000"/>
              </a:lnSpc>
            </a:pPr>
            <a:r>
              <a:rPr lang="fr-FR" sz="2400" b="0" strike="noStrike" spc="-1">
                <a:solidFill>
                  <a:srgbClr val="000000"/>
                </a:solidFill>
                <a:latin typeface="Verdana"/>
                <a:ea typeface="Verdana"/>
              </a:rPr>
              <a:t>2</a:t>
            </a:r>
            <a:r>
              <a:rPr lang="fr-FR" sz="2772" b="0" strike="noStrike" spc="-1" baseline="30000">
                <a:solidFill>
                  <a:srgbClr val="000000"/>
                </a:solidFill>
                <a:latin typeface="Verdana"/>
                <a:ea typeface="Verdana"/>
              </a:rPr>
              <a:t>e</a:t>
            </a:r>
            <a:r>
              <a:rPr lang="fr-FR" sz="2400" b="0" strike="noStrike" spc="-1">
                <a:solidFill>
                  <a:srgbClr val="000000"/>
                </a:solidFill>
                <a:latin typeface="Verdana"/>
                <a:ea typeface="Verdana"/>
              </a:rPr>
              <a:t> rang européen</a:t>
            </a:r>
            <a:endParaRPr lang="fr-FR" sz="2400" b="0" strike="noStrike" spc="-1">
              <a:solidFill>
                <a:srgbClr val="000000"/>
              </a:solidFill>
              <a:latin typeface="Arial"/>
            </a:endParaRPr>
          </a:p>
        </p:txBody>
      </p:sp>
      <p:sp>
        <p:nvSpPr>
          <p:cNvPr id="525" name="ZoneTexte 16"/>
          <p:cNvSpPr txBox="1"/>
          <p:nvPr/>
        </p:nvSpPr>
        <p:spPr>
          <a:xfrm>
            <a:off x="6581520" y="5859000"/>
            <a:ext cx="3218760" cy="838800"/>
          </a:xfrm>
          <a:prstGeom prst="rect">
            <a:avLst/>
          </a:prstGeom>
          <a:noFill/>
          <a:ln w="0">
            <a:noFill/>
          </a:ln>
        </p:spPr>
        <p:txBody>
          <a:bodyPr lIns="90000" tIns="45000" rIns="90000" bIns="45000" anchor="t" anchorCtr="1">
            <a:noAutofit/>
          </a:bodyPr>
          <a:lstStyle/>
          <a:p>
            <a:pPr algn="ctr">
              <a:lnSpc>
                <a:spcPct val="100000"/>
              </a:lnSpc>
            </a:pPr>
            <a:r>
              <a:rPr lang="fr-FR" sz="2400" b="0" strike="noStrike" spc="-1">
                <a:solidFill>
                  <a:srgbClr val="000000"/>
                </a:solidFill>
                <a:latin typeface="Verdana"/>
                <a:ea typeface="Verdana"/>
              </a:rPr>
              <a:t>1</a:t>
            </a:r>
            <a:r>
              <a:rPr lang="fr-FR" sz="2772" b="0" strike="noStrike" spc="-1" baseline="30000">
                <a:solidFill>
                  <a:srgbClr val="000000"/>
                </a:solidFill>
                <a:latin typeface="Verdana"/>
                <a:ea typeface="Verdana"/>
              </a:rPr>
              <a:t>er</a:t>
            </a:r>
            <a:r>
              <a:rPr lang="fr-FR" sz="2400" b="0" strike="noStrike" spc="-1">
                <a:solidFill>
                  <a:srgbClr val="000000"/>
                </a:solidFill>
                <a:latin typeface="Verdana"/>
                <a:ea typeface="Verdana"/>
              </a:rPr>
              <a:t> pays touristique au monde</a:t>
            </a:r>
            <a:endParaRPr lang="fr-FR" sz="2400" b="0" strike="noStrike" spc="-1">
              <a:solidFill>
                <a:srgbClr val="000000"/>
              </a:solidFill>
              <a:latin typeface="Arial"/>
            </a:endParaRPr>
          </a:p>
        </p:txBody>
      </p:sp>
      <p:sp>
        <p:nvSpPr>
          <p:cNvPr id="526" name="ZoneTexte 18"/>
          <p:cNvSpPr txBox="1"/>
          <p:nvPr/>
        </p:nvSpPr>
        <p:spPr>
          <a:xfrm>
            <a:off x="354240" y="1777680"/>
            <a:ext cx="9464760" cy="523080"/>
          </a:xfrm>
          <a:prstGeom prst="rect">
            <a:avLst/>
          </a:prstGeom>
          <a:noFill/>
          <a:ln w="0">
            <a:noFill/>
          </a:ln>
        </p:spPr>
        <p:txBody>
          <a:bodyPr anchor="t" anchorCtr="1">
            <a:noAutofit/>
          </a:bodyPr>
          <a:lstStyle/>
          <a:p>
            <a:pPr algn="ctr">
              <a:lnSpc>
                <a:spcPct val="100000"/>
              </a:lnSpc>
            </a:pPr>
            <a:r>
              <a:rPr lang="fr-FR" sz="2800" b="1" strike="noStrike" spc="-1">
                <a:solidFill>
                  <a:srgbClr val="000000"/>
                </a:solidFill>
                <a:latin typeface="Verdana"/>
                <a:ea typeface="Calibri"/>
              </a:rPr>
              <a:t>Les secteurs d’activité en France en 2024</a:t>
            </a:r>
            <a:endParaRPr lang="fr-FR" sz="2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14"/>
                                        </p:tgtEl>
                                        <p:attrNameLst>
                                          <p:attrName>style.visibility</p:attrName>
                                        </p:attrNameLst>
                                      </p:cBhvr>
                                      <p:to>
                                        <p:strVal val="visible"/>
                                      </p:to>
                                    </p:set>
                                    <p:animEffect transition="in" filter="checkerboard(across)">
                                      <p:cBhvr additive="repl">
                                        <p:cTn id="7" dur="500"/>
                                        <p:tgtEl>
                                          <p:spTgt spid="514"/>
                                        </p:tgtEl>
                                      </p:cBhvr>
                                    </p:animEffect>
                                  </p:childTnLst>
                                </p:cTn>
                              </p:par>
                            </p:childTnLst>
                          </p:cTn>
                        </p:par>
                      </p:childTnLst>
                    </p:cTn>
                  </p:par>
                  <p:par>
                    <p:cTn id="8" fill="hold">
                      <p:stCondLst>
                        <p:cond delay="indefinite"/>
                      </p:stCondLst>
                      <p:childTnLst>
                        <p:par>
                          <p:cTn id="9" fill="hold">
                            <p:stCondLst>
                              <p:cond delay="0"/>
                            </p:stCondLst>
                            <p:childTnLst>
                              <p:par>
                                <p:cTn id="10" presetID="0" presetClass="entr" presetSubtype="4" fill="hold" nodeType="clickEffect">
                                  <p:stCondLst>
                                    <p:cond delay="0"/>
                                  </p:stCondLst>
                                  <p:childTnLst>
                                    <p:set>
                                      <p:cBhvr>
                                        <p:cTn id="11" dur="1" fill="hold">
                                          <p:stCondLst>
                                            <p:cond delay="0"/>
                                          </p:stCondLst>
                                        </p:cTn>
                                        <p:tgtEl>
                                          <p:spTgt spid="517"/>
                                        </p:tgtEl>
                                        <p:attrNameLst>
                                          <p:attrName>style.visibility</p:attrName>
                                        </p:attrNameLst>
                                      </p:cBhvr>
                                      <p:to>
                                        <p:strVal val="visible"/>
                                      </p:to>
                                    </p:set>
                                    <p:anim calcmode="lin" valueType="num">
                                      <p:cBhvr additive="repl">
                                        <p:cTn id="12" dur="500" fill="hold"/>
                                        <p:tgtEl>
                                          <p:spTgt spid="517"/>
                                        </p:tgtEl>
                                        <p:attrNameLst>
                                          <p:attrName>ppt_x</p:attrName>
                                        </p:attrNameLst>
                                      </p:cBhvr>
                                      <p:tavLst>
                                        <p:tav tm="0">
                                          <p:val>
                                            <p:strVal val="#ppt_x"/>
                                          </p:val>
                                        </p:tav>
                                        <p:tav tm="100000">
                                          <p:val>
                                            <p:strVal val="#ppt_x"/>
                                          </p:val>
                                        </p:tav>
                                      </p:tavLst>
                                    </p:anim>
                                    <p:anim calcmode="lin" valueType="num">
                                      <p:cBhvr additive="repl">
                                        <p:cTn id="13" dur="500" fill="hold"/>
                                        <p:tgtEl>
                                          <p:spTgt spid="5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0" presetClass="entr" presetSubtype="4" fill="hold" nodeType="clickEffect">
                                  <p:stCondLst>
                                    <p:cond delay="0"/>
                                  </p:stCondLst>
                                  <p:childTnLst>
                                    <p:set>
                                      <p:cBhvr>
                                        <p:cTn id="17" dur="1" fill="hold">
                                          <p:stCondLst>
                                            <p:cond delay="0"/>
                                          </p:stCondLst>
                                        </p:cTn>
                                        <p:tgtEl>
                                          <p:spTgt spid="520"/>
                                        </p:tgtEl>
                                        <p:attrNameLst>
                                          <p:attrName>style.visibility</p:attrName>
                                        </p:attrNameLst>
                                      </p:cBhvr>
                                      <p:to>
                                        <p:strVal val="visible"/>
                                      </p:to>
                                    </p:set>
                                    <p:anim calcmode="lin" valueType="num">
                                      <p:cBhvr additive="repl">
                                        <p:cTn id="18" dur="500" fill="hold"/>
                                        <p:tgtEl>
                                          <p:spTgt spid="520"/>
                                        </p:tgtEl>
                                        <p:attrNameLst>
                                          <p:attrName>ppt_x</p:attrName>
                                        </p:attrNameLst>
                                      </p:cBhvr>
                                      <p:tavLst>
                                        <p:tav tm="0">
                                          <p:val>
                                            <p:strVal val="#ppt_x"/>
                                          </p:val>
                                        </p:tav>
                                        <p:tav tm="100000">
                                          <p:val>
                                            <p:strVal val="#ppt_x"/>
                                          </p:val>
                                        </p:tav>
                                      </p:tavLst>
                                    </p:anim>
                                    <p:anim calcmode="lin" valueType="num">
                                      <p:cBhvr additive="repl">
                                        <p:cTn id="19" dur="500" fill="hold"/>
                                        <p:tgtEl>
                                          <p:spTgt spid="52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515"/>
                                        </p:tgtEl>
                                        <p:attrNameLst>
                                          <p:attrName>style.visibility</p:attrName>
                                        </p:attrNameLst>
                                      </p:cBhvr>
                                      <p:to>
                                        <p:strVal val="visible"/>
                                      </p:to>
                                    </p:set>
                                    <p:animEffect transition="in" filter="checkerboard(across)">
                                      <p:cBhvr additive="repl">
                                        <p:cTn id="24" dur="500"/>
                                        <p:tgtEl>
                                          <p:spTgt spid="515"/>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518"/>
                                        </p:tgtEl>
                                        <p:attrNameLst>
                                          <p:attrName>style.visibility</p:attrName>
                                        </p:attrNameLst>
                                      </p:cBhvr>
                                      <p:to>
                                        <p:strVal val="visible"/>
                                      </p:to>
                                    </p:set>
                                    <p:animEffect transition="in" filter="checkerboard(across)">
                                      <p:cBhvr additive="repl">
                                        <p:cTn id="29" dur="500"/>
                                        <p:tgtEl>
                                          <p:spTgt spid="518"/>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522">
                                            <p:txEl>
                                              <p:pRg st="0" end="0"/>
                                            </p:txEl>
                                          </p:spTgt>
                                        </p:tgtEl>
                                        <p:attrNameLst>
                                          <p:attrName>style.visibility</p:attrName>
                                        </p:attrNameLst>
                                      </p:cBhvr>
                                      <p:to>
                                        <p:strVal val="visible"/>
                                      </p:to>
                                    </p:set>
                                    <p:animEffect transition="in" filter="checkerboard(across)">
                                      <p:cBhvr additive="repl">
                                        <p:cTn id="34" dur="500"/>
                                        <p:tgtEl>
                                          <p:spTgt spid="52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516"/>
                                        </p:tgtEl>
                                        <p:attrNameLst>
                                          <p:attrName>style.visibility</p:attrName>
                                        </p:attrNameLst>
                                      </p:cBhvr>
                                      <p:to>
                                        <p:strVal val="visible"/>
                                      </p:to>
                                    </p:set>
                                    <p:animEffect transition="in" filter="checkerboard(across)">
                                      <p:cBhvr additive="repl">
                                        <p:cTn id="39" dur="500"/>
                                        <p:tgtEl>
                                          <p:spTgt spid="516"/>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519"/>
                                        </p:tgtEl>
                                        <p:attrNameLst>
                                          <p:attrName>style.visibility</p:attrName>
                                        </p:attrNameLst>
                                      </p:cBhvr>
                                      <p:to>
                                        <p:strVal val="visible"/>
                                      </p:to>
                                    </p:set>
                                    <p:animEffect transition="in" filter="checkerboard(across)">
                                      <p:cBhvr additive="repl">
                                        <p:cTn id="44" dur="500"/>
                                        <p:tgtEl>
                                          <p:spTgt spid="519"/>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nodeType="clickEffect">
                                  <p:stCondLst>
                                    <p:cond delay="0"/>
                                  </p:stCondLst>
                                  <p:childTnLst>
                                    <p:set>
                                      <p:cBhvr>
                                        <p:cTn id="48" dur="1" fill="hold">
                                          <p:stCondLst>
                                            <p:cond delay="0"/>
                                          </p:stCondLst>
                                        </p:cTn>
                                        <p:tgtEl>
                                          <p:spTgt spid="521"/>
                                        </p:tgtEl>
                                        <p:attrNameLst>
                                          <p:attrName>style.visibility</p:attrName>
                                        </p:attrNameLst>
                                      </p:cBhvr>
                                      <p:to>
                                        <p:strVal val="visible"/>
                                      </p:to>
                                    </p:set>
                                    <p:animEffect transition="in" filter="checkerboard(across)">
                                      <p:cBhvr additive="repl">
                                        <p:cTn id="49" dur="500"/>
                                        <p:tgtEl>
                                          <p:spTgt spid="521"/>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nodeType="clickEffect">
                                  <p:stCondLst>
                                    <p:cond delay="0"/>
                                  </p:stCondLst>
                                  <p:childTnLst>
                                    <p:set>
                                      <p:cBhvr>
                                        <p:cTn id="53" dur="1" fill="hold">
                                          <p:stCondLst>
                                            <p:cond delay="0"/>
                                          </p:stCondLst>
                                        </p:cTn>
                                        <p:tgtEl>
                                          <p:spTgt spid="523"/>
                                        </p:tgtEl>
                                        <p:attrNameLst>
                                          <p:attrName>style.visibility</p:attrName>
                                        </p:attrNameLst>
                                      </p:cBhvr>
                                      <p:to>
                                        <p:strVal val="visible"/>
                                      </p:to>
                                    </p:set>
                                    <p:animEffect transition="in" filter="checkerboard(across)">
                                      <p:cBhvr additive="repl">
                                        <p:cTn id="54" dur="500"/>
                                        <p:tgtEl>
                                          <p:spTgt spid="523"/>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nodeType="clickEffect">
                                  <p:stCondLst>
                                    <p:cond delay="0"/>
                                  </p:stCondLst>
                                  <p:childTnLst>
                                    <p:set>
                                      <p:cBhvr>
                                        <p:cTn id="58" dur="1" fill="hold">
                                          <p:stCondLst>
                                            <p:cond delay="0"/>
                                          </p:stCondLst>
                                        </p:cTn>
                                        <p:tgtEl>
                                          <p:spTgt spid="524"/>
                                        </p:tgtEl>
                                        <p:attrNameLst>
                                          <p:attrName>style.visibility</p:attrName>
                                        </p:attrNameLst>
                                      </p:cBhvr>
                                      <p:to>
                                        <p:strVal val="visible"/>
                                      </p:to>
                                    </p:set>
                                    <p:animEffect transition="in" filter="checkerboard(across)">
                                      <p:cBhvr additive="repl">
                                        <p:cTn id="59" dur="500"/>
                                        <p:tgtEl>
                                          <p:spTgt spid="524"/>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nodeType="clickEffect">
                                  <p:stCondLst>
                                    <p:cond delay="0"/>
                                  </p:stCondLst>
                                  <p:childTnLst>
                                    <p:set>
                                      <p:cBhvr>
                                        <p:cTn id="63" dur="1" fill="hold">
                                          <p:stCondLst>
                                            <p:cond delay="0"/>
                                          </p:stCondLst>
                                        </p:cTn>
                                        <p:tgtEl>
                                          <p:spTgt spid="525"/>
                                        </p:tgtEl>
                                        <p:attrNameLst>
                                          <p:attrName>style.visibility</p:attrName>
                                        </p:attrNameLst>
                                      </p:cBhvr>
                                      <p:to>
                                        <p:strVal val="visible"/>
                                      </p:to>
                                    </p:set>
                                    <p:animEffect transition="in" filter="checkerboard(across)">
                                      <p:cBhvr additive="repl">
                                        <p:cTn id="64" dur="5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ZoneTexte 1"/>
          <p:cNvSpPr txBox="1"/>
          <p:nvPr/>
        </p:nvSpPr>
        <p:spPr>
          <a:xfrm>
            <a:off x="150480" y="216000"/>
            <a:ext cx="9785520" cy="5265720"/>
          </a:xfrm>
          <a:prstGeom prst="rect">
            <a:avLst/>
          </a:prstGeom>
          <a:noFill/>
          <a:ln w="0">
            <a:noFill/>
          </a:ln>
        </p:spPr>
        <p:txBody>
          <a:bodyPr lIns="90000" tIns="45000" rIns="90000" bIns="45000" anchor="t">
            <a:noAutofit/>
          </a:bodyPr>
          <a:lstStyle/>
          <a:p>
            <a:pPr>
              <a:lnSpc>
                <a:spcPct val="150000"/>
              </a:lnSpc>
            </a:pPr>
            <a:r>
              <a:rPr lang="fr-FR" sz="2800" b="0" strike="noStrike" spc="-1">
                <a:solidFill>
                  <a:srgbClr val="FF3333"/>
                </a:solidFill>
                <a:latin typeface="Verdana"/>
                <a:ea typeface="Verdana"/>
              </a:rPr>
              <a:t>Vocabulaire</a:t>
            </a:r>
            <a:endParaRPr lang="fr-FR" sz="2800" b="0" strike="noStrike" spc="-1">
              <a:solidFill>
                <a:srgbClr val="000000"/>
              </a:solidFill>
              <a:latin typeface="Arial"/>
            </a:endParaRPr>
          </a:p>
          <a:p>
            <a:pPr>
              <a:lnSpc>
                <a:spcPct val="150000"/>
              </a:lnSpc>
            </a:pPr>
            <a:endParaRPr lang="fr-FR" sz="2800" b="0" strike="noStrike" spc="-1">
              <a:solidFill>
                <a:srgbClr val="000000"/>
              </a:solidFill>
              <a:latin typeface="Arial"/>
            </a:endParaRPr>
          </a:p>
          <a:p>
            <a:pPr>
              <a:lnSpc>
                <a:spcPct val="150000"/>
              </a:lnSpc>
            </a:pPr>
            <a:r>
              <a:rPr lang="fr-FR" sz="2800" b="0" strike="noStrike" spc="-1">
                <a:solidFill>
                  <a:srgbClr val="FF3333"/>
                </a:solidFill>
                <a:latin typeface="Verdana"/>
                <a:ea typeface="Verdana"/>
              </a:rPr>
              <a:t>P.I.B. </a:t>
            </a:r>
            <a:r>
              <a:rPr lang="fr-FR" sz="2800" b="0" strike="noStrike" spc="-1">
                <a:solidFill>
                  <a:srgbClr val="000000"/>
                </a:solidFill>
                <a:latin typeface="Verdana"/>
                <a:ea typeface="Verdana"/>
              </a:rPr>
              <a:t>: Produit Intérieur Brut. Indicateur économique qui mesure la quantité de richesses produites par les entreprises dans un pays sur une période donnée.</a:t>
            </a:r>
            <a:endParaRPr lang="fr-FR" sz="2800" b="0" strike="noStrike" spc="-1">
              <a:solidFill>
                <a:srgbClr val="000000"/>
              </a:solidFill>
              <a:latin typeface="Arial"/>
            </a:endParaRPr>
          </a:p>
          <a:p>
            <a:pPr>
              <a:lnSpc>
                <a:spcPct val="150000"/>
              </a:lnSpc>
            </a:pPr>
            <a:endParaRPr lang="fr-FR" sz="2800" b="0" strike="noStrike" spc="-1">
              <a:solidFill>
                <a:srgbClr val="000000"/>
              </a:solidFill>
              <a:latin typeface="Arial"/>
            </a:endParaRPr>
          </a:p>
          <a:p>
            <a:pPr algn="just">
              <a:lnSpc>
                <a:spcPct val="150000"/>
              </a:lnSpc>
            </a:pPr>
            <a:r>
              <a:rPr lang="fr-FR" sz="2800" b="0" strike="noStrike" spc="-1">
                <a:solidFill>
                  <a:srgbClr val="FF3333"/>
                </a:solidFill>
                <a:latin typeface="Verdana"/>
                <a:ea typeface="Verdana"/>
              </a:rPr>
              <a:t>Espace productif</a:t>
            </a:r>
            <a:r>
              <a:rPr lang="fr-FR" sz="2800" b="0" strike="noStrike" spc="-1">
                <a:solidFill>
                  <a:srgbClr val="000000"/>
                </a:solidFill>
                <a:latin typeface="Verdana"/>
                <a:ea typeface="Verdana"/>
              </a:rPr>
              <a:t> : Espace aménagé et mis en valeur pour une activité économique créatrice de richesse.</a:t>
            </a:r>
            <a:endParaRPr lang="fr-FR" sz="2800" b="0" strike="noStrike" spc="-1">
              <a:solidFill>
                <a:srgbClr val="000000"/>
              </a:solidFill>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ZoneTexte 4"/>
          <p:cNvSpPr txBox="1"/>
          <p:nvPr/>
        </p:nvSpPr>
        <p:spPr>
          <a:xfrm>
            <a:off x="77400" y="208080"/>
            <a:ext cx="6640920" cy="527040"/>
          </a:xfrm>
          <a:prstGeom prst="rect">
            <a:avLst/>
          </a:prstGeom>
          <a:noFill/>
          <a:ln w="0">
            <a:noFill/>
          </a:ln>
        </p:spPr>
        <p:txBody>
          <a:bodyPr lIns="90000" tIns="45000" rIns="90000" bIns="45000" anchor="t">
            <a:noAutofit/>
          </a:bodyPr>
          <a:lstStyle/>
          <a:p>
            <a:pPr algn="just">
              <a:lnSpc>
                <a:spcPct val="100000"/>
              </a:lnSpc>
            </a:pPr>
            <a:r>
              <a:rPr lang="fr-FR" sz="2800" b="0" u="sng" strike="noStrike" spc="-1">
                <a:solidFill>
                  <a:srgbClr val="FF3333"/>
                </a:solidFill>
                <a:uFillTx/>
                <a:latin typeface="Verdana"/>
                <a:ea typeface="Verdana"/>
              </a:rPr>
              <a:t>I. Les espaces productifs industriels</a:t>
            </a:r>
            <a:endParaRPr lang="fr-FR" sz="2800" b="0" strike="noStrike" spc="-1">
              <a:solidFill>
                <a:srgbClr val="000000"/>
              </a:solidFill>
              <a:latin typeface="Arial"/>
            </a:endParaRPr>
          </a:p>
        </p:txBody>
      </p:sp>
      <p:sp>
        <p:nvSpPr>
          <p:cNvPr id="529" name="ZoneTexte 5"/>
          <p:cNvSpPr txBox="1"/>
          <p:nvPr/>
        </p:nvSpPr>
        <p:spPr>
          <a:xfrm>
            <a:off x="4150080" y="3589200"/>
            <a:ext cx="1535760" cy="527040"/>
          </a:xfrm>
          <a:prstGeom prst="rect">
            <a:avLst/>
          </a:prstGeom>
          <a:noFill/>
          <a:ln w="0">
            <a:noFill/>
          </a:ln>
        </p:spPr>
        <p:txBody>
          <a:bodyPr lIns="90000" tIns="45000" rIns="90000" bIns="45000" anchor="t" anchorCtr="1">
            <a:noAutofit/>
          </a:bodyPr>
          <a:lstStyle/>
          <a:p>
            <a:pPr algn="ctr">
              <a:lnSpc>
                <a:spcPct val="100000"/>
              </a:lnSpc>
            </a:pPr>
            <a:r>
              <a:rPr lang="fr-FR" sz="2800" b="0" strike="noStrike" spc="-1">
                <a:solidFill>
                  <a:srgbClr val="000000"/>
                </a:solidFill>
                <a:latin typeface="Verdana"/>
                <a:ea typeface="Verdana"/>
              </a:rPr>
              <a:t>Vidéo 1</a:t>
            </a:r>
            <a:endParaRPr lang="fr-FR" sz="2800" b="0" strike="noStrike" spc="-1">
              <a:solidFill>
                <a:srgbClr val="000000"/>
              </a:solidFill>
              <a:latin typeface="Arial"/>
            </a:endParaRPr>
          </a:p>
        </p:txBody>
      </p:sp>
      <p:sp>
        <p:nvSpPr>
          <p:cNvPr id="530" name="ZoneTexte 6"/>
          <p:cNvSpPr txBox="1"/>
          <p:nvPr/>
        </p:nvSpPr>
        <p:spPr>
          <a:xfrm>
            <a:off x="1074960" y="1008360"/>
            <a:ext cx="7931160" cy="963720"/>
          </a:xfrm>
          <a:prstGeom prst="rect">
            <a:avLst/>
          </a:prstGeom>
          <a:noFill/>
          <a:ln w="0">
            <a:noFill/>
          </a:ln>
        </p:spPr>
        <p:txBody>
          <a:bodyPr lIns="90000" tIns="45000" rIns="90000" bIns="45000" anchor="t">
            <a:noAutofit/>
          </a:bodyPr>
          <a:lstStyle/>
          <a:p>
            <a:pPr>
              <a:lnSpc>
                <a:spcPct val="100000"/>
              </a:lnSpc>
            </a:pPr>
            <a:r>
              <a:rPr lang="fr-FR" sz="2800" b="0" u="sng" strike="noStrike" spc="-1">
                <a:solidFill>
                  <a:srgbClr val="009933"/>
                </a:solidFill>
                <a:uFillTx/>
                <a:latin typeface="Verdana"/>
                <a:ea typeface="Verdana"/>
              </a:rPr>
              <a:t>A. L'exemple de l'entreprise Michelin à Clermont Ferrand.</a:t>
            </a:r>
            <a:endParaRPr lang="fr-FR" sz="2800" b="0" strike="noStrike" spc="-1">
              <a:solidFill>
                <a:srgbClr val="000000"/>
              </a:solidFill>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1" name="Groupe 1"/>
          <p:cNvGrpSpPr/>
          <p:nvPr/>
        </p:nvGrpSpPr>
        <p:grpSpPr>
          <a:xfrm>
            <a:off x="216000" y="144000"/>
            <a:ext cx="9648000" cy="5544000"/>
            <a:chOff x="216000" y="144000"/>
            <a:chExt cx="9648000" cy="5544000"/>
          </a:xfrm>
        </p:grpSpPr>
        <p:sp>
          <p:nvSpPr>
            <p:cNvPr id="532" name="Rectangle 2"/>
            <p:cNvSpPr/>
            <p:nvPr/>
          </p:nvSpPr>
          <p:spPr>
            <a:xfrm>
              <a:off x="216000" y="144000"/>
              <a:ext cx="648000" cy="5544000"/>
            </a:xfrm>
            <a:custGeom>
              <a:avLst/>
              <a:gdLst/>
              <a:ahLst/>
              <a:cxnLst/>
              <a:rect l="l" t="t" r="r" b="b"/>
              <a:pathLst>
                <a:path w="21600" h="21600">
                  <a:moveTo>
                    <a:pt x="0" y="0"/>
                  </a:moveTo>
                  <a:lnTo>
                    <a:pt x="21600" y="0"/>
                  </a:lnTo>
                  <a:lnTo>
                    <a:pt x="21600" y="21600"/>
                  </a:lnTo>
                  <a:lnTo>
                    <a:pt x="0" y="21600"/>
                  </a:lnTo>
                  <a:close/>
                </a:path>
              </a:pathLst>
            </a:cu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endParaRPr lang="fr-FR" sz="1800" b="0" strike="noStrike" spc="-1">
                <a:solidFill>
                  <a:srgbClr val="000000"/>
                </a:solidFill>
                <a:latin typeface="Arial"/>
              </a:endParaRPr>
            </a:p>
          </p:txBody>
        </p:sp>
        <p:sp>
          <p:nvSpPr>
            <p:cNvPr id="533" name="Rectangle 3"/>
            <p:cNvSpPr/>
            <p:nvPr/>
          </p:nvSpPr>
          <p:spPr>
            <a:xfrm>
              <a:off x="864000" y="144000"/>
              <a:ext cx="9000000" cy="5544000"/>
            </a:xfrm>
            <a:custGeom>
              <a:avLst/>
              <a:gdLst/>
              <a:ahLst/>
              <a:cxnLst/>
              <a:rect l="l" t="t" r="r" b="b"/>
              <a:pathLst>
                <a:path w="21600" h="21600">
                  <a:moveTo>
                    <a:pt x="0" y="0"/>
                  </a:moveTo>
                  <a:lnTo>
                    <a:pt x="21600" y="0"/>
                  </a:lnTo>
                  <a:lnTo>
                    <a:pt x="21600" y="21600"/>
                  </a:lnTo>
                  <a:lnTo>
                    <a:pt x="0" y="21600"/>
                  </a:lnTo>
                  <a:close/>
                </a:path>
              </a:pathLst>
            </a:cu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endParaRPr lang="fr-FR" sz="1800" b="0" strike="noStrike" spc="-1">
                <a:solidFill>
                  <a:srgbClr val="000000"/>
                </a:solidFill>
                <a:latin typeface="Arial"/>
              </a:endParaRPr>
            </a:p>
          </p:txBody>
        </p:sp>
      </p:grpSp>
      <p:sp>
        <p:nvSpPr>
          <p:cNvPr id="534" name="ZoneTexte 4"/>
          <p:cNvSpPr txBox="1"/>
          <p:nvPr/>
        </p:nvSpPr>
        <p:spPr>
          <a:xfrm rot="16200000">
            <a:off x="-662400" y="2652480"/>
            <a:ext cx="2396160" cy="527040"/>
          </a:xfrm>
          <a:prstGeom prst="rect">
            <a:avLst/>
          </a:prstGeom>
          <a:noFill/>
          <a:ln w="0">
            <a:noFill/>
          </a:ln>
        </p:spPr>
        <p:txBody>
          <a:bodyPr lIns="90000" tIns="45000" rIns="90000" bIns="45000" anchor="t" anchorCtr="1">
            <a:noAutofit/>
          </a:bodyPr>
          <a:lstStyle/>
          <a:p>
            <a:pPr algn="ctr">
              <a:lnSpc>
                <a:spcPct val="100000"/>
              </a:lnSpc>
            </a:pPr>
            <a:r>
              <a:rPr lang="fr-FR" sz="2800" b="0" strike="noStrike" spc="-1">
                <a:solidFill>
                  <a:srgbClr val="000000"/>
                </a:solidFill>
                <a:latin typeface="Verdana"/>
                <a:ea typeface="Verdana"/>
              </a:rPr>
              <a:t>Introduction</a:t>
            </a:r>
            <a:endParaRPr lang="fr-FR" sz="2800" b="0" strike="noStrike" spc="-1">
              <a:solidFill>
                <a:srgbClr val="000000"/>
              </a:solidFill>
              <a:latin typeface="Arial"/>
            </a:endParaRPr>
          </a:p>
        </p:txBody>
      </p:sp>
      <p:sp>
        <p:nvSpPr>
          <p:cNvPr id="535" name="ZoneTexte 5"/>
          <p:cNvSpPr txBox="1"/>
          <p:nvPr/>
        </p:nvSpPr>
        <p:spPr>
          <a:xfrm>
            <a:off x="216000" y="5976000"/>
            <a:ext cx="5476680" cy="527040"/>
          </a:xfrm>
          <a:prstGeom prst="rect">
            <a:avLst/>
          </a:prstGeom>
          <a:noFill/>
          <a:ln w="0">
            <a:noFill/>
          </a:ln>
        </p:spPr>
        <p:txBody>
          <a:bodyPr lIns="90000" tIns="45000" rIns="90000" bIns="45000" anchor="t">
            <a:noAutofit/>
          </a:bodyPr>
          <a:lstStyle/>
          <a:p>
            <a:pPr>
              <a:lnSpc>
                <a:spcPct val="100000"/>
              </a:lnSpc>
            </a:pPr>
            <a:r>
              <a:rPr lang="fr-FR" sz="2800" b="0" strike="noStrike" spc="-1">
                <a:solidFill>
                  <a:srgbClr val="000000"/>
                </a:solidFill>
                <a:latin typeface="Verdana"/>
                <a:ea typeface="Verdana"/>
              </a:rPr>
              <a:t>Présente l'entreprise Michelin</a:t>
            </a:r>
            <a:endParaRPr lang="fr-FR" sz="2800" b="0" strike="noStrike" spc="-1">
              <a:solidFill>
                <a:srgbClr val="000000"/>
              </a:solidFill>
              <a:latin typeface="Arial"/>
            </a:endParaRPr>
          </a:p>
        </p:txBody>
      </p:sp>
      <p:sp>
        <p:nvSpPr>
          <p:cNvPr id="536" name="ZoneTexte 6"/>
          <p:cNvSpPr txBox="1"/>
          <p:nvPr/>
        </p:nvSpPr>
        <p:spPr>
          <a:xfrm>
            <a:off x="864000" y="144000"/>
            <a:ext cx="9000000" cy="3971880"/>
          </a:xfrm>
          <a:prstGeom prst="rect">
            <a:avLst/>
          </a:prstGeom>
          <a:noFill/>
          <a:ln w="0">
            <a:noFill/>
          </a:ln>
        </p:spPr>
        <p:txBody>
          <a:bodyPr lIns="90000" tIns="45000" rIns="90000" bIns="45000" anchor="t">
            <a:noAutofit/>
          </a:bodyPr>
          <a:lstStyle/>
          <a:p>
            <a:pPr>
              <a:lnSpc>
                <a:spcPct val="150000"/>
              </a:lnSpc>
              <a:tabLst>
                <a:tab pos="6410160" algn="l"/>
              </a:tabLst>
            </a:pPr>
            <a:r>
              <a:rPr lang="fr-FR" sz="2800" b="0" strike="noStrike" spc="-1">
                <a:solidFill>
                  <a:srgbClr val="000000"/>
                </a:solidFill>
                <a:latin typeface="Verdana"/>
                <a:ea typeface="Verdana"/>
              </a:rPr>
              <a:t>L’entreprise Michelin est une entreprise </a:t>
            </a:r>
            <a:r>
              <a:rPr lang="fr-FR" sz="2800" b="0" strike="noStrike" spc="-1">
                <a:solidFill>
                  <a:srgbClr val="0432FF"/>
                </a:solidFill>
                <a:latin typeface="Verdana"/>
                <a:ea typeface="Verdana"/>
              </a:rPr>
              <a:t>familiale</a:t>
            </a:r>
            <a:r>
              <a:rPr lang="fr-FR" sz="2800" b="0" strike="noStrike" spc="-1">
                <a:solidFill>
                  <a:srgbClr val="000000"/>
                </a:solidFill>
                <a:latin typeface="Verdana"/>
                <a:ea typeface="Verdana"/>
              </a:rPr>
              <a:t> créée au XIX</a:t>
            </a:r>
            <a:r>
              <a:rPr lang="fr-FR" sz="3234" b="0" strike="noStrike" spc="-1" baseline="31000">
                <a:solidFill>
                  <a:srgbClr val="000000"/>
                </a:solidFill>
                <a:latin typeface="Verdana"/>
                <a:ea typeface="Verdana"/>
              </a:rPr>
              <a:t>e</a:t>
            </a:r>
            <a:r>
              <a:rPr lang="fr-FR" sz="2800" b="0" strike="noStrike" spc="-1">
                <a:solidFill>
                  <a:srgbClr val="000000"/>
                </a:solidFill>
                <a:latin typeface="Verdana"/>
                <a:ea typeface="Verdana"/>
              </a:rPr>
              <a:t> siècle et spécialisée dans les </a:t>
            </a:r>
            <a:r>
              <a:rPr lang="fr-FR" sz="2800" b="0" strike="noStrike" spc="-1">
                <a:solidFill>
                  <a:srgbClr val="0432FF"/>
                </a:solidFill>
                <a:latin typeface="Verdana"/>
                <a:ea typeface="Verdana"/>
              </a:rPr>
              <a:t>pneumatiques</a:t>
            </a:r>
            <a:r>
              <a:rPr lang="fr-FR" sz="2800" b="0" strike="noStrike" spc="-1">
                <a:solidFill>
                  <a:srgbClr val="000000"/>
                </a:solidFill>
                <a:latin typeface="Verdana"/>
                <a:ea typeface="Verdana"/>
              </a:rPr>
              <a:t>, située à Clermont-Ferrand, au </a:t>
            </a:r>
            <a:r>
              <a:rPr lang="fr-FR" sz="2800" b="0" strike="noStrike" spc="-1">
                <a:solidFill>
                  <a:srgbClr val="0432FF"/>
                </a:solidFill>
                <a:latin typeface="Verdana"/>
                <a:ea typeface="Verdana"/>
              </a:rPr>
              <a:t>centre</a:t>
            </a:r>
            <a:r>
              <a:rPr lang="fr-FR" sz="2800" b="0" strike="noStrike" spc="-1">
                <a:solidFill>
                  <a:srgbClr val="000000"/>
                </a:solidFill>
                <a:latin typeface="Verdana"/>
                <a:ea typeface="Verdana"/>
              </a:rPr>
              <a:t> de la France, en région Auvergne-Rhône-Alpes. L’entreprise s’est diversifiée en proposant des </a:t>
            </a:r>
            <a:r>
              <a:rPr lang="fr-FR" sz="2800" b="0" strike="noStrike" spc="-1">
                <a:solidFill>
                  <a:srgbClr val="0432FF"/>
                </a:solidFill>
                <a:latin typeface="Verdana"/>
                <a:ea typeface="Verdana"/>
              </a:rPr>
              <a:t>cartes</a:t>
            </a:r>
            <a:r>
              <a:rPr lang="fr-FR" sz="2800" b="0" strike="noStrike" spc="-1">
                <a:solidFill>
                  <a:srgbClr val="000000"/>
                </a:solidFill>
                <a:latin typeface="Verdana"/>
                <a:ea typeface="Verdana"/>
              </a:rPr>
              <a:t> routières, un guide gastronomique,...</a:t>
            </a:r>
            <a:endParaRPr lang="fr-FR" sz="2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36"/>
                                        </p:tgtEl>
                                        <p:attrNameLst>
                                          <p:attrName>style.visibility</p:attrName>
                                        </p:attrNameLst>
                                      </p:cBhvr>
                                      <p:to>
                                        <p:strVal val="visible"/>
                                      </p:to>
                                    </p:set>
                                    <p:animEffect transition="in" filter="checkerboard(across)">
                                      <p:cBhvr additive="repl">
                                        <p:cTn id="7" dur="500"/>
                                        <p:tgtEl>
                                          <p:spTgt spid="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810</TotalTime>
  <Words>1758</Words>
  <Application>Microsoft Macintosh PowerPoint</Application>
  <PresentationFormat>Personnalisé</PresentationFormat>
  <Paragraphs>227</Paragraphs>
  <Slides>54</Slides>
  <Notes>48</Notes>
  <HiddenSlides>0</HiddenSlides>
  <MMClips>0</MMClips>
  <ScaleCrop>false</ScaleCrop>
  <HeadingPairs>
    <vt:vector size="6" baseType="variant">
      <vt:variant>
        <vt:lpstr>Polices utilisées</vt:lpstr>
      </vt:variant>
      <vt:variant>
        <vt:i4>5</vt:i4>
      </vt:variant>
      <vt:variant>
        <vt:lpstr>Thème</vt:lpstr>
      </vt:variant>
      <vt:variant>
        <vt:i4>12</vt:i4>
      </vt:variant>
      <vt:variant>
        <vt:lpstr>Titres des diapositives</vt:lpstr>
      </vt:variant>
      <vt:variant>
        <vt:i4>54</vt:i4>
      </vt:variant>
    </vt:vector>
  </HeadingPairs>
  <TitlesOfParts>
    <vt:vector size="71" baseType="lpstr">
      <vt:lpstr>Arial</vt:lpstr>
      <vt:lpstr>Symbol</vt:lpstr>
      <vt:lpstr>Times New Roman</vt:lpstr>
      <vt:lpstr>Verdana</vt:lpstr>
      <vt:lpstr>Wingdings</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CHAPITRE GÉOGRAPHIE 3  LES ESPACES PRODUCTIFS EN FRANCE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Arnaud Costechareire</cp:lastModifiedBy>
  <cp:revision>1</cp:revision>
  <dcterms:modified xsi:type="dcterms:W3CDTF">2026-03-21T10:02:29Z</dcterms:modified>
</cp:coreProperties>
</file>

<file path=docProps/core0.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2018-09-22T13:17:30Z</dcterms:created>
  <dc:creator>Arnaud Costechareire</dc:creator>
  <dc:description/>
  <dc:language>fr-FR</dc:language>
  <cp:lastModifiedBy/>
  <cp:lastPrinted>2018-09-22T16:15:33Z</cp:lastPrinted>
  <dcterms:modified xsi:type="dcterms:W3CDTF">2026-02-17T16:24:50Z</dcterms:modified>
  <cp:revision>155</cp:revision>
  <dc:subject/>
  <dc:title>CHAPITRE GÉOGRAPHIE 3  LES ESPACES PRODUCTIFS EN FRANCE</dc:title>
</cp:coreProperties>
</file>