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6"/>
    <p:restoredTop sz="94674"/>
  </p:normalViewPr>
  <p:slideViewPr>
    <p:cSldViewPr snapToGrid="0">
      <p:cViewPr varScale="1">
        <p:scale>
          <a:sx n="165" d="100"/>
          <a:sy n="165" d="100"/>
        </p:scale>
        <p:origin x="156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6E698-EB79-0A73-0447-F074E5822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25CA60-CEBD-B9CD-27D6-42B66EA62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016E0E-3217-E7CB-66A4-4B12D4C2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722A-3B5B-1340-BA8B-CE93DA8EE04F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958039-7CBD-BFFF-1728-806712A3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DCDE71-0401-9DDD-87CB-AACC2CD8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4B57-81C3-6845-98DE-7E42D5433E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42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01DFF-C3B1-3302-114A-3E36BC36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787C2E-53E4-606E-C063-4FEBD6746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8129D3-CA73-8E28-C485-EE29228E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722A-3B5B-1340-BA8B-CE93DA8EE04F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B0F8EC-962D-CB01-D618-CAD4BAAD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03E5B5-B362-9AE9-A3B2-46F7AACC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4B57-81C3-6845-98DE-7E42D5433E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74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6AE00D-9AED-5112-6DF3-394B1A5E2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9A368B-B381-A3FA-8548-2C57EE16A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57FE08-951D-E10C-34A0-5C649DFC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722A-3B5B-1340-BA8B-CE93DA8EE04F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A41462-7117-0146-C665-19F3FBFA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62BAC8-C791-A819-2B38-7F2AB5BD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4B57-81C3-6845-98DE-7E42D5433E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1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7FF69-2132-3C9C-7A3D-8A64E8D3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2DBA6-292B-95D1-8888-3026F8D47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1A91D9-4288-44B2-77C4-62F5244C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722A-3B5B-1340-BA8B-CE93DA8EE04F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D82B83-F642-EA0D-FD4F-55E33708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289024-E86D-EBDD-90D4-2431F8F8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4B57-81C3-6845-98DE-7E42D5433E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06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31D25-60CD-327F-A74F-870C8203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65873B-212D-7460-406E-7FAD708AD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5D55-39CC-B645-F0A2-5474D18B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722A-3B5B-1340-BA8B-CE93DA8EE04F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2A09D6-504D-0CAD-7557-CDFA7898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AF1330-3068-25DF-79DB-2B4123B04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4B57-81C3-6845-98DE-7E42D5433E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7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FF5AD-EC46-FFAD-BF69-D47329B5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F6A01C-CB4B-A41A-3BBF-D645C125A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6F45BE-CA00-FFBF-E207-2F701D428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070683-6205-B649-FA58-4F07769E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722A-3B5B-1340-BA8B-CE93DA8EE04F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197E11-CFE7-2C21-4A29-DCDEFFC5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40744C-24E4-C3B7-0932-5F9D6111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4B57-81C3-6845-98DE-7E42D5433E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41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D09CC-6B1D-0BD3-C482-DDE1BFBB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1F07A8-9F26-E2BA-432E-F6F3294A3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386FCD-75D5-968B-01E3-0A188EE0E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ABD7A5E-3BB8-1FF7-3F20-DD6FC8C00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6215B8-D449-8C4E-4CA0-3F4AED505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0E7384-E298-9FD4-A858-005DD718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722A-3B5B-1340-BA8B-CE93DA8EE04F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052507-8BEE-83CC-C6F8-EA7810D5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1EA343-437B-B162-470B-A90E7E38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4B57-81C3-6845-98DE-7E42D5433E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50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42E61B-E427-6FFE-1408-01645700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1BFC75-C139-B7D1-0649-F1F9022B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722A-3B5B-1340-BA8B-CE93DA8EE04F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2B8A8E-9FE3-7183-0127-43F60560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F1E820-061F-15AE-5C5F-C17290B5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4B57-81C3-6845-98DE-7E42D5433E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86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592B5B-20E2-1EBF-F995-5F5FA952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722A-3B5B-1340-BA8B-CE93DA8EE04F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3D74FE-FA4A-DFC5-1B7F-703BA7C9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C7A6AA-9328-AE13-CF72-B4F2AE78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4B57-81C3-6845-98DE-7E42D5433E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98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ECE86-FB00-68AE-C8DB-BF44F49A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8FA0DE-9078-E012-8464-3933A35FB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32BCC7-95E2-EB14-E9E7-8B63E92A7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5F051A-0947-EDD0-6D02-EE19AE76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722A-3B5B-1340-BA8B-CE93DA8EE04F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E82029-AE55-99F8-B3A8-D39F098B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26BBBA-815E-8BAF-291E-F08FB0AB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4B57-81C3-6845-98DE-7E42D5433E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93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80535-6E83-019B-48D2-BFF2A449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0FD0C64-7D4D-BE37-36A4-46CC4660B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0D40F6-5416-1C3C-A473-0BA2AFA8D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9388EE-17BA-A5C3-0999-2F2F7385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722A-3B5B-1340-BA8B-CE93DA8EE04F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ED7C2D-A032-4EC5-7A76-E0EFD42B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09037-609E-3193-39A5-0F04E4EC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4B57-81C3-6845-98DE-7E42D5433E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48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5E88E8-10DD-7CC2-980A-15BA6E5B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1F8215-70C4-673C-4BBB-4A4ABE1C5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8886E0-1940-A3E8-0862-7C3D77212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1F722A-3B5B-1340-BA8B-CE93DA8EE04F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EB2152-AFBA-AD8A-DA13-891784389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8DBFA1-8B57-6D24-F9B3-247B1F8BA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204B57-81C3-6845-98DE-7E42D5433E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57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taille de France — Wikipédia">
            <a:extLst>
              <a:ext uri="{FF2B5EF4-FFF2-40B4-BE49-F238E27FC236}">
                <a16:creationId xmlns:a16="http://schemas.microsoft.com/office/drawing/2014/main" id="{866CBAF5-22C5-6BA2-EA9A-CA30E7A8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24" y="1328614"/>
            <a:ext cx="3910397" cy="3933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81E3002-E401-0939-DF3C-94976A56DCFF}"/>
              </a:ext>
            </a:extLst>
          </p:cNvPr>
          <p:cNvSpPr txBox="1"/>
          <p:nvPr/>
        </p:nvSpPr>
        <p:spPr>
          <a:xfrm>
            <a:off x="6555381" y="2073031"/>
            <a:ext cx="4783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Bataille de France</a:t>
            </a:r>
            <a:endParaRPr lang="fr-FR" sz="4400" dirty="0">
              <a:latin typeface="Bradley Hand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5FB366-1EC1-5090-C802-A80492C1FEB4}"/>
              </a:ext>
            </a:extLst>
          </p:cNvPr>
          <p:cNvSpPr txBox="1"/>
          <p:nvPr/>
        </p:nvSpPr>
        <p:spPr>
          <a:xfrm>
            <a:off x="6555381" y="3246088"/>
            <a:ext cx="4783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70C0"/>
                </a:solidFill>
                <a:effectLst/>
                <a:latin typeface="Bradley Hand" pitchFamily="2" charset="77"/>
              </a:rPr>
              <a:t>Mai 1940</a:t>
            </a:r>
            <a:endParaRPr lang="fr-FR" sz="4400" dirty="0">
              <a:solidFill>
                <a:srgbClr val="0070C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98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9B20F-84B6-909D-5E9A-65ED8EAE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D658253-8322-54BA-D2DB-6FAB579AFA41}"/>
              </a:ext>
            </a:extLst>
          </p:cNvPr>
          <p:cNvSpPr txBox="1"/>
          <p:nvPr/>
        </p:nvSpPr>
        <p:spPr>
          <a:xfrm>
            <a:off x="6152419" y="1982449"/>
            <a:ext cx="5636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Capitulation </a:t>
            </a:r>
          </a:p>
          <a:p>
            <a:pPr algn="ctr"/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du Japon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BE49ED-56C8-6D52-6FE1-CF7C89B21B29}"/>
              </a:ext>
            </a:extLst>
          </p:cNvPr>
          <p:cNvSpPr txBox="1"/>
          <p:nvPr/>
        </p:nvSpPr>
        <p:spPr>
          <a:xfrm>
            <a:off x="6579220" y="3643917"/>
            <a:ext cx="4783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70C0"/>
                </a:solidFill>
                <a:latin typeface="Bradley Hand" pitchFamily="2" charset="77"/>
              </a:rPr>
              <a:t>2 septembre </a:t>
            </a:r>
            <a:r>
              <a:rPr lang="fr-FR" sz="4400" dirty="0">
                <a:solidFill>
                  <a:srgbClr val="0070C0"/>
                </a:solidFill>
                <a:effectLst/>
                <a:latin typeface="Bradley Hand" pitchFamily="2" charset="77"/>
              </a:rPr>
              <a:t>1945</a:t>
            </a:r>
            <a:endParaRPr lang="fr-FR" sz="44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pic>
        <p:nvPicPr>
          <p:cNvPr id="19458" name="Picture 2" descr="La fin de la guerre du Pacifique | Chemins de mémoire">
            <a:extLst>
              <a:ext uri="{FF2B5EF4-FFF2-40B4-BE49-F238E27FC236}">
                <a16:creationId xmlns:a16="http://schemas.microsoft.com/office/drawing/2014/main" id="{A9CFEFAA-54C2-D614-6913-C6B54571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8" y="1836550"/>
            <a:ext cx="5146083" cy="34307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F475C-3307-6716-46E0-727D49F9A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73BCD24-C9B4-A03C-9CBD-49B5217EDEF7}"/>
              </a:ext>
            </a:extLst>
          </p:cNvPr>
          <p:cNvSpPr txBox="1"/>
          <p:nvPr/>
        </p:nvSpPr>
        <p:spPr>
          <a:xfrm>
            <a:off x="6423643" y="863775"/>
            <a:ext cx="56366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Allemagne attaque l’URSS</a:t>
            </a:r>
          </a:p>
          <a:p>
            <a:pPr algn="ctr"/>
            <a:endParaRPr lang="fr-FR" sz="4400" dirty="0">
              <a:solidFill>
                <a:srgbClr val="000000"/>
              </a:solidFill>
              <a:latin typeface="Bradley Hand" pitchFamily="2" charset="77"/>
            </a:endParaRPr>
          </a:p>
          <a:p>
            <a:pPr algn="ctr"/>
            <a:r>
              <a:rPr lang="fr-FR" sz="4400" dirty="0">
                <a:solidFill>
                  <a:srgbClr val="000000"/>
                </a:solidFill>
                <a:latin typeface="Bradley Hand" pitchFamily="2" charset="77"/>
              </a:rPr>
              <a:t>Opération Barbarossa</a:t>
            </a:r>
            <a:endParaRPr lang="fr-FR" sz="4400" dirty="0">
              <a:latin typeface="Bradley Hand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C6BFC4-C595-AEDB-CF01-2C305977A638}"/>
              </a:ext>
            </a:extLst>
          </p:cNvPr>
          <p:cNvSpPr txBox="1"/>
          <p:nvPr/>
        </p:nvSpPr>
        <p:spPr>
          <a:xfrm>
            <a:off x="6850446" y="4222482"/>
            <a:ext cx="4783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70C0"/>
                </a:solidFill>
                <a:effectLst/>
                <a:latin typeface="Bradley Hand" pitchFamily="2" charset="77"/>
              </a:rPr>
              <a:t>Juin 1941</a:t>
            </a:r>
            <a:endParaRPr lang="fr-FR" sz="44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pic>
        <p:nvPicPr>
          <p:cNvPr id="3074" name="Picture 2" descr="Barbarossa, 1941, la guerre absolue&quot; de Jean Lopez et Lasha Otkhmezuri :  l'incroyable récit d'une barbarie inédite">
            <a:extLst>
              <a:ext uri="{FF2B5EF4-FFF2-40B4-BE49-F238E27FC236}">
                <a16:creationId xmlns:a16="http://schemas.microsoft.com/office/drawing/2014/main" id="{B57D979C-CF3B-192C-5779-57E8C3D2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04" y="1763685"/>
            <a:ext cx="5228651" cy="33306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8D9A8-4FD8-94AF-A07A-BD93FDB35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B5DBC6C-1120-4BE4-200D-AC11DB00C1CF}"/>
              </a:ext>
            </a:extLst>
          </p:cNvPr>
          <p:cNvSpPr txBox="1"/>
          <p:nvPr/>
        </p:nvSpPr>
        <p:spPr>
          <a:xfrm>
            <a:off x="6423641" y="1305342"/>
            <a:ext cx="56366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Pearl Harbor</a:t>
            </a:r>
          </a:p>
          <a:p>
            <a:pPr algn="ctr"/>
            <a:endParaRPr lang="fr-FR" sz="4400" dirty="0">
              <a:solidFill>
                <a:srgbClr val="000000"/>
              </a:solidFill>
              <a:latin typeface="Bradley Hand" pitchFamily="2" charset="77"/>
            </a:endParaRPr>
          </a:p>
          <a:p>
            <a:pPr algn="ctr"/>
            <a:r>
              <a:rPr lang="fr-FR" sz="4400" dirty="0">
                <a:solidFill>
                  <a:srgbClr val="000000"/>
                </a:solidFill>
                <a:latin typeface="Bradley Hand" pitchFamily="2" charset="77"/>
              </a:rPr>
              <a:t>USA en guerre</a:t>
            </a:r>
            <a:endParaRPr lang="fr-FR" sz="4400" dirty="0">
              <a:latin typeface="Bradley Hand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809302-DFED-A7A2-29B8-C16D54C65A8C}"/>
              </a:ext>
            </a:extLst>
          </p:cNvPr>
          <p:cNvSpPr txBox="1"/>
          <p:nvPr/>
        </p:nvSpPr>
        <p:spPr>
          <a:xfrm>
            <a:off x="6850442" y="4013255"/>
            <a:ext cx="4783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70C0"/>
                </a:solidFill>
                <a:effectLst/>
                <a:latin typeface="Bradley Hand" pitchFamily="2" charset="77"/>
              </a:rPr>
              <a:t>Décembre 1941</a:t>
            </a:r>
            <a:endParaRPr lang="fr-FR" sz="44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pic>
        <p:nvPicPr>
          <p:cNvPr id="5122" name="Picture 2" descr="Pearl Harbor : résumé de l'attaque du 7 décembre 1941">
            <a:extLst>
              <a:ext uri="{FF2B5EF4-FFF2-40B4-BE49-F238E27FC236}">
                <a16:creationId xmlns:a16="http://schemas.microsoft.com/office/drawing/2014/main" id="{83FB3993-E94B-CDAA-FD95-747BE8BB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0" y="1635070"/>
            <a:ext cx="5614262" cy="37428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D34E7-6435-DD3C-8F16-BA5533CD6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659FA71-2111-6E7E-0CBB-E0555C740F57}"/>
              </a:ext>
            </a:extLst>
          </p:cNvPr>
          <p:cNvSpPr txBox="1"/>
          <p:nvPr/>
        </p:nvSpPr>
        <p:spPr>
          <a:xfrm>
            <a:off x="6423639" y="1599769"/>
            <a:ext cx="5636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Débarquement </a:t>
            </a:r>
          </a:p>
          <a:p>
            <a:pPr algn="ctr"/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allié en Afrique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7C36A5-19BB-0511-CAE1-6B6C503AC5F9}"/>
              </a:ext>
            </a:extLst>
          </p:cNvPr>
          <p:cNvSpPr txBox="1"/>
          <p:nvPr/>
        </p:nvSpPr>
        <p:spPr>
          <a:xfrm>
            <a:off x="6850442" y="3574174"/>
            <a:ext cx="4783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70C0"/>
                </a:solidFill>
                <a:effectLst/>
                <a:latin typeface="Bradley Hand" pitchFamily="2" charset="77"/>
              </a:rPr>
              <a:t>Novembre 1942</a:t>
            </a:r>
            <a:endParaRPr lang="fr-FR" sz="44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pic>
        <p:nvPicPr>
          <p:cNvPr id="7170" name="Picture 2" descr="Benjamin Stora - CONFÉRENCE : &quot;8 novembre 1942 : les Alliés débarquent en  Afrique du Nord&quot;">
            <a:extLst>
              <a:ext uri="{FF2B5EF4-FFF2-40B4-BE49-F238E27FC236}">
                <a16:creationId xmlns:a16="http://schemas.microsoft.com/office/drawing/2014/main" id="{C567EC11-1F16-7443-44FB-8C673233F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9" y="1320800"/>
            <a:ext cx="6350000" cy="421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42188-39B4-F682-9D7C-F885A7972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D1CB4DE-D6DA-6D44-503D-92DE0F435E4A}"/>
              </a:ext>
            </a:extLst>
          </p:cNvPr>
          <p:cNvSpPr txBox="1"/>
          <p:nvPr/>
        </p:nvSpPr>
        <p:spPr>
          <a:xfrm>
            <a:off x="6423639" y="1599769"/>
            <a:ext cx="5636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Défaite allemande</a:t>
            </a:r>
          </a:p>
          <a:p>
            <a:pPr algn="ctr"/>
            <a:r>
              <a:rPr lang="fr-FR" sz="4400" dirty="0">
                <a:solidFill>
                  <a:srgbClr val="000000"/>
                </a:solidFill>
                <a:latin typeface="Bradley Hand" pitchFamily="2" charset="77"/>
              </a:rPr>
              <a:t>À Stalingrad</a:t>
            </a:r>
            <a:endParaRPr lang="fr-FR" sz="4400" dirty="0">
              <a:solidFill>
                <a:srgbClr val="000000"/>
              </a:solidFill>
              <a:effectLst/>
              <a:latin typeface="Bradley Hand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166355-181D-9946-A756-C9BA330B5A2C}"/>
              </a:ext>
            </a:extLst>
          </p:cNvPr>
          <p:cNvSpPr txBox="1"/>
          <p:nvPr/>
        </p:nvSpPr>
        <p:spPr>
          <a:xfrm>
            <a:off x="6850442" y="3574174"/>
            <a:ext cx="4783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70C0"/>
                </a:solidFill>
                <a:effectLst/>
                <a:latin typeface="Bradley Hand" pitchFamily="2" charset="77"/>
              </a:rPr>
              <a:t>Février 1943</a:t>
            </a:r>
            <a:endParaRPr lang="fr-FR" sz="44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pic>
        <p:nvPicPr>
          <p:cNvPr id="9218" name="Picture 2" descr="Bataille De Stalingrad">
            <a:extLst>
              <a:ext uri="{FF2B5EF4-FFF2-40B4-BE49-F238E27FC236}">
                <a16:creationId xmlns:a16="http://schemas.microsoft.com/office/drawing/2014/main" id="{70EC228C-20D5-B07B-FD70-6845DE45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5" y="1852047"/>
            <a:ext cx="5602818" cy="3635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EB2FD-C0F9-B387-224D-B901AA9D6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22A558-2B52-DBB6-576F-AA30E681873E}"/>
              </a:ext>
            </a:extLst>
          </p:cNvPr>
          <p:cNvSpPr txBox="1"/>
          <p:nvPr/>
        </p:nvSpPr>
        <p:spPr>
          <a:xfrm>
            <a:off x="6485639" y="1685010"/>
            <a:ext cx="5636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Débarquement allié </a:t>
            </a:r>
          </a:p>
          <a:p>
            <a:pPr algn="ctr"/>
            <a:r>
              <a:rPr lang="fr-FR" sz="4400" dirty="0">
                <a:solidFill>
                  <a:srgbClr val="000000"/>
                </a:solidFill>
                <a:latin typeface="Bradley Hand" pitchFamily="2" charset="77"/>
              </a:rPr>
              <a:t>e</a:t>
            </a:r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n</a:t>
            </a:r>
            <a:r>
              <a:rPr lang="fr-FR" sz="4400" dirty="0">
                <a:solidFill>
                  <a:srgbClr val="000000"/>
                </a:solidFill>
                <a:latin typeface="Bradley Hand" pitchFamily="2" charset="77"/>
              </a:rPr>
              <a:t> </a:t>
            </a:r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Normandie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C2E4DD-AC8E-A57F-D965-DE9F12197A6D}"/>
              </a:ext>
            </a:extLst>
          </p:cNvPr>
          <p:cNvSpPr txBox="1"/>
          <p:nvPr/>
        </p:nvSpPr>
        <p:spPr>
          <a:xfrm>
            <a:off x="6850442" y="3574174"/>
            <a:ext cx="4783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70C0"/>
                </a:solidFill>
                <a:effectLst/>
                <a:latin typeface="Bradley Hand" pitchFamily="2" charset="77"/>
              </a:rPr>
              <a:t>6 juin 1944</a:t>
            </a:r>
            <a:endParaRPr lang="fr-FR" sz="44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pic>
        <p:nvPicPr>
          <p:cNvPr id="11266" name="Picture 2" descr="Débarquement de Normandie : comment les États-Unis ont préparé un exploit  militaire mémorable">
            <a:extLst>
              <a:ext uri="{FF2B5EF4-FFF2-40B4-BE49-F238E27FC236}">
                <a16:creationId xmlns:a16="http://schemas.microsoft.com/office/drawing/2014/main" id="{E2FC4A3B-69B3-4AA1-B34C-2F264C69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2" y="1766806"/>
            <a:ext cx="5419888" cy="3167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7A142-DCF0-6E27-DE7E-54D4AC50D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E115A49-76E0-F646-BAE9-41361E68216A}"/>
              </a:ext>
            </a:extLst>
          </p:cNvPr>
          <p:cNvSpPr txBox="1"/>
          <p:nvPr/>
        </p:nvSpPr>
        <p:spPr>
          <a:xfrm>
            <a:off x="6423639" y="1982450"/>
            <a:ext cx="5636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Capitulation allemande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34089D-848C-B9D7-584C-24D2D081024A}"/>
              </a:ext>
            </a:extLst>
          </p:cNvPr>
          <p:cNvSpPr txBox="1"/>
          <p:nvPr/>
        </p:nvSpPr>
        <p:spPr>
          <a:xfrm>
            <a:off x="6850442" y="3574174"/>
            <a:ext cx="4783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70C0"/>
                </a:solidFill>
                <a:effectLst/>
                <a:latin typeface="Bradley Hand" pitchFamily="2" charset="77"/>
              </a:rPr>
              <a:t>8 mai 1945</a:t>
            </a:r>
            <a:endParaRPr lang="fr-FR" sz="44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pic>
        <p:nvPicPr>
          <p:cNvPr id="13314" name="Picture 2" descr="8 Mai 1945 : la capitulation allemande ou la fin de la guerre en Europe –  Lycée Professionnel Darche, Longwy">
            <a:extLst>
              <a:ext uri="{FF2B5EF4-FFF2-40B4-BE49-F238E27FC236}">
                <a16:creationId xmlns:a16="http://schemas.microsoft.com/office/drawing/2014/main" id="{B4E75DEB-4586-CD33-D760-905FF9CBB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3" y="1875295"/>
            <a:ext cx="5524284" cy="3107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A6214-A9CD-46E8-347B-07ABA1CBE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03DD9F4-C2ED-ECA6-4C21-1FE9A3C577BF}"/>
              </a:ext>
            </a:extLst>
          </p:cNvPr>
          <p:cNvSpPr txBox="1"/>
          <p:nvPr/>
        </p:nvSpPr>
        <p:spPr>
          <a:xfrm>
            <a:off x="6152419" y="1982449"/>
            <a:ext cx="5636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Bombe atomique d’Hiroshima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8CFC4D-13D3-F19F-51CC-D6E516A18CCB}"/>
              </a:ext>
            </a:extLst>
          </p:cNvPr>
          <p:cNvSpPr txBox="1"/>
          <p:nvPr/>
        </p:nvSpPr>
        <p:spPr>
          <a:xfrm>
            <a:off x="6579220" y="3643917"/>
            <a:ext cx="4783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70C0"/>
                </a:solidFill>
                <a:effectLst/>
                <a:latin typeface="Bradley Hand" pitchFamily="2" charset="77"/>
              </a:rPr>
              <a:t>6 août 1945</a:t>
            </a:r>
            <a:endParaRPr lang="fr-FR" sz="44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pic>
        <p:nvPicPr>
          <p:cNvPr id="15362" name="Picture 2" descr="6 août 1945 - Explosion de la bombe atomique sur Hiroshima | Éphémérides |  Les as de l'info">
            <a:extLst>
              <a:ext uri="{FF2B5EF4-FFF2-40B4-BE49-F238E27FC236}">
                <a16:creationId xmlns:a16="http://schemas.microsoft.com/office/drawing/2014/main" id="{32A498AD-088A-C428-E95D-6973EC2E0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8" r="21403"/>
          <a:stretch/>
        </p:blipFill>
        <p:spPr bwMode="auto">
          <a:xfrm>
            <a:off x="813661" y="1154623"/>
            <a:ext cx="4677249" cy="454875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386F5-7D3B-C86F-CBC8-62DEC2C4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B433A42-29F4-F970-F8B2-630566C8D102}"/>
              </a:ext>
            </a:extLst>
          </p:cNvPr>
          <p:cNvSpPr txBox="1"/>
          <p:nvPr/>
        </p:nvSpPr>
        <p:spPr>
          <a:xfrm>
            <a:off x="6152419" y="1982449"/>
            <a:ext cx="5636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0000"/>
                </a:solidFill>
                <a:effectLst/>
                <a:latin typeface="Bradley Hand" pitchFamily="2" charset="77"/>
              </a:rPr>
              <a:t>Bombe atomique de Nagasaki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BAC578-189E-4A8D-62C6-715519C6AFD6}"/>
              </a:ext>
            </a:extLst>
          </p:cNvPr>
          <p:cNvSpPr txBox="1"/>
          <p:nvPr/>
        </p:nvSpPr>
        <p:spPr>
          <a:xfrm>
            <a:off x="6579220" y="3643917"/>
            <a:ext cx="4783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70C0"/>
                </a:solidFill>
                <a:latin typeface="Bradley Hand" pitchFamily="2" charset="77"/>
              </a:rPr>
              <a:t>9</a:t>
            </a:r>
            <a:r>
              <a:rPr lang="fr-FR" sz="4400" dirty="0">
                <a:solidFill>
                  <a:srgbClr val="0070C0"/>
                </a:solidFill>
                <a:effectLst/>
                <a:latin typeface="Bradley Hand" pitchFamily="2" charset="77"/>
              </a:rPr>
              <a:t> août 1945</a:t>
            </a:r>
            <a:endParaRPr lang="fr-FR" sz="44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pic>
        <p:nvPicPr>
          <p:cNvPr id="17410" name="Picture 2" descr="9 Août 1945 : Bombe atomique sur Nagasaki">
            <a:extLst>
              <a:ext uri="{FF2B5EF4-FFF2-40B4-BE49-F238E27FC236}">
                <a16:creationId xmlns:a16="http://schemas.microsoft.com/office/drawing/2014/main" id="{5B16AC24-1631-5DB2-2345-22E81700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6" y="1797789"/>
            <a:ext cx="5461916" cy="3692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62</Words>
  <Application>Microsoft Macintosh PowerPoint</Application>
  <PresentationFormat>Grand écran</PresentationFormat>
  <Paragraphs>28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Bradley Hand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Arnaud Costechareire</dc:creator>
  <cp:lastModifiedBy>Arnaud Costechareire</cp:lastModifiedBy>
  <cp:revision>2</cp:revision>
  <dcterms:created xsi:type="dcterms:W3CDTF">2025-01-25T17:11:06Z</dcterms:created>
  <dcterms:modified xsi:type="dcterms:W3CDTF">2025-01-25T17:34:27Z</dcterms:modified>
</cp:coreProperties>
</file>