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8" r:id="rId3"/>
    <p:sldId id="258" r:id="rId4"/>
    <p:sldId id="257" r:id="rId5"/>
    <p:sldId id="339" r:id="rId6"/>
    <p:sldId id="332" r:id="rId7"/>
    <p:sldId id="259" r:id="rId8"/>
    <p:sldId id="342" r:id="rId9"/>
    <p:sldId id="343" r:id="rId10"/>
    <p:sldId id="262" r:id="rId11"/>
    <p:sldId id="340" r:id="rId12"/>
    <p:sldId id="265" r:id="rId13"/>
    <p:sldId id="341" r:id="rId14"/>
    <p:sldId id="266" r:id="rId15"/>
    <p:sldId id="267" r:id="rId16"/>
    <p:sldId id="269" r:id="rId17"/>
    <p:sldId id="270" r:id="rId18"/>
    <p:sldId id="271" r:id="rId19"/>
    <p:sldId id="344" r:id="rId20"/>
    <p:sldId id="272" r:id="rId21"/>
    <p:sldId id="273" r:id="rId22"/>
    <p:sldId id="277" r:id="rId23"/>
    <p:sldId id="478" r:id="rId24"/>
    <p:sldId id="345" r:id="rId25"/>
    <p:sldId id="476" r:id="rId26"/>
    <p:sldId id="477" r:id="rId2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D6FF"/>
    <a:srgbClr val="FF9300"/>
    <a:srgbClr val="FF85FF"/>
    <a:srgbClr val="9411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7"/>
    <p:restoredTop sz="94626"/>
  </p:normalViewPr>
  <p:slideViewPr>
    <p:cSldViewPr>
      <p:cViewPr varScale="1">
        <p:scale>
          <a:sx n="106" d="100"/>
          <a:sy n="106" d="100"/>
        </p:scale>
        <p:origin x="139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95D13A8-09AD-944C-85B9-923D09A4EBF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DD9A83C-FF99-4F42-A5E4-E60FC3F4B1D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9A9BD7-3762-2947-A452-2E752475E83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1D62E33-A77F-7443-BC5D-57522762EC8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5D0ABDE-1CCC-8F41-97C9-24FA2F03541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FB9C689-2F7B-054A-AE64-B4E7BCC71F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3380BD-F859-9447-A5F0-B8AF1316CD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28C4AD8A-72EB-D248-9769-CD55C921BB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F43867-D1A8-134D-877B-EDA520B4E0C5}" type="slidenum">
              <a:rPr lang="fr-FR" altLang="fr-FR" sz="1400" smtClean="0"/>
              <a:pPr>
                <a:spcBef>
                  <a:spcPct val="0"/>
                </a:spcBef>
              </a:pPr>
              <a:t>1</a:t>
            </a:fld>
            <a:endParaRPr lang="fr-FR" altLang="fr-FR" sz="1400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568875AE-A009-F448-AFAF-386143E311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84709781-BABD-1741-B3CF-C9FC0B904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1DEBF40-BEB8-B547-B41D-0016E6CDE3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38AACF-77DA-9345-89F2-EF951C3F49C0}" type="slidenum">
              <a:rPr lang="fr-FR" altLang="fr-FR" sz="1400" smtClean="0"/>
              <a:pPr>
                <a:spcBef>
                  <a:spcPct val="0"/>
                </a:spcBef>
              </a:pPr>
              <a:t>12</a:t>
            </a:fld>
            <a:endParaRPr lang="fr-FR" altLang="fr-FR" sz="1400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05EC2397-94F8-3540-973E-428EF8237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B94E1E20-3930-6F43-B03E-4C7A359AE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1DEBF40-BEB8-B547-B41D-0016E6CDE3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38AACF-77DA-9345-89F2-EF951C3F49C0}" type="slidenum">
              <a:rPr lang="fr-FR" altLang="fr-FR" sz="1400" smtClean="0"/>
              <a:pPr>
                <a:spcBef>
                  <a:spcPct val="0"/>
                </a:spcBef>
              </a:pPr>
              <a:t>13</a:t>
            </a:fld>
            <a:endParaRPr lang="fr-FR" altLang="fr-FR" sz="1400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05EC2397-94F8-3540-973E-428EF8237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B94E1E20-3930-6F43-B03E-4C7A359AE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046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5FD8DBCB-455C-8A41-96D3-8E2E3982CE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4CED79-83B0-6E46-BB97-955D628E9419}" type="slidenum">
              <a:rPr lang="fr-FR" altLang="fr-FR" sz="1400" smtClean="0"/>
              <a:pPr>
                <a:spcBef>
                  <a:spcPct val="0"/>
                </a:spcBef>
              </a:pPr>
              <a:t>14</a:t>
            </a:fld>
            <a:endParaRPr lang="fr-FR" altLang="fr-FR" sz="1400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C333D064-BE70-0345-BB14-56212659A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5A8EDCBD-AD28-954C-8276-4CFF7ABF7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C070314B-9DC6-CF4A-8619-06054C3407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77438B-8F8A-E94A-B6AB-6EA05DCAFB1A}" type="slidenum">
              <a:rPr lang="fr-FR" altLang="fr-FR" sz="1400" smtClean="0"/>
              <a:pPr>
                <a:spcBef>
                  <a:spcPct val="0"/>
                </a:spcBef>
              </a:pPr>
              <a:t>15</a:t>
            </a:fld>
            <a:endParaRPr lang="fr-FR" altLang="fr-FR" sz="1400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B7EB6A37-04D3-9E46-ACDE-13E77BA99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87320A5C-C196-EE4F-9231-3D740CCC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A2215388-4FEB-744F-8EC7-45D9EF3065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DB964A-27F6-8147-A7A1-0CC4D6E26BB8}" type="slidenum">
              <a:rPr lang="fr-FR" altLang="fr-FR" sz="1400" smtClean="0"/>
              <a:pPr>
                <a:spcBef>
                  <a:spcPct val="0"/>
                </a:spcBef>
              </a:pPr>
              <a:t>16</a:t>
            </a:fld>
            <a:endParaRPr lang="fr-FR" altLang="fr-FR" sz="1400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F40EC2D5-0177-2D41-84C3-80041936A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7926E9FA-F801-994E-9F9C-87E591DC7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D39AE682-4AF0-F049-89DC-EA37F22038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7E293E-2A25-AD4C-B95E-B20AA6E6704E}" type="slidenum">
              <a:rPr lang="fr-FR" altLang="fr-FR" sz="1400" smtClean="0"/>
              <a:pPr>
                <a:spcBef>
                  <a:spcPct val="0"/>
                </a:spcBef>
              </a:pPr>
              <a:t>17</a:t>
            </a:fld>
            <a:endParaRPr lang="fr-FR" altLang="fr-FR" sz="1400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4BDA906-670B-7246-99D3-4DEEB4114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A3692DED-03A4-5A41-A4A1-9D34DECCF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AF21D229-D406-014B-88FB-A4CF338B68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414545-4247-934D-B63C-D5B480AE6A21}" type="slidenum">
              <a:rPr lang="fr-FR" altLang="fr-FR" sz="1400" smtClean="0"/>
              <a:pPr>
                <a:spcBef>
                  <a:spcPct val="0"/>
                </a:spcBef>
              </a:pPr>
              <a:t>18</a:t>
            </a:fld>
            <a:endParaRPr lang="fr-FR" altLang="fr-FR" sz="1400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583BE346-AB62-6A47-9042-CEF588358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6550F8EC-B7BB-4443-9993-65603FE2D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AF21D229-D406-014B-88FB-A4CF338B68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414545-4247-934D-B63C-D5B480AE6A21}" type="slidenum">
              <a:rPr lang="fr-FR" altLang="fr-FR" sz="1400" smtClean="0"/>
              <a:pPr>
                <a:spcBef>
                  <a:spcPct val="0"/>
                </a:spcBef>
              </a:pPr>
              <a:t>19</a:t>
            </a:fld>
            <a:endParaRPr lang="fr-FR" altLang="fr-FR" sz="1400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583BE346-AB62-6A47-9042-CEF588358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6550F8EC-B7BB-4443-9993-65603FE2D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77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1D90B0AF-0059-B94A-BD34-8B9923CCA7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F4C2E6-98C8-FB4C-B741-864A7F4169CA}" type="slidenum">
              <a:rPr lang="fr-FR" altLang="fr-FR" sz="1400" smtClean="0"/>
              <a:pPr>
                <a:spcBef>
                  <a:spcPct val="0"/>
                </a:spcBef>
              </a:pPr>
              <a:t>20</a:t>
            </a:fld>
            <a:endParaRPr lang="fr-FR" altLang="fr-FR" sz="1400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CDE00EA9-1346-A54F-A4A3-A4C40A67B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5CD7FD99-DEE4-E847-B58B-3ACFA0A78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FA10DEF6-384E-6943-A872-A73A25489A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D2A6E3-E2AE-B440-B60E-DCE7B24543FC}" type="slidenum">
              <a:rPr lang="fr-FR" altLang="fr-FR" sz="1400" smtClean="0"/>
              <a:pPr>
                <a:spcBef>
                  <a:spcPct val="0"/>
                </a:spcBef>
              </a:pPr>
              <a:t>21</a:t>
            </a:fld>
            <a:endParaRPr lang="fr-FR" altLang="fr-FR" sz="14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60EAFFA2-3BCA-684B-A088-A6D63907B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E904E1A8-6C98-124E-B2E2-5B75D903E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370CE91C-55C0-A349-98F8-7F1A72DA71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1B105B-98A6-774C-A259-9B5949784314}" type="slidenum">
              <a:rPr lang="fr-FR" altLang="fr-FR" sz="1400" smtClean="0"/>
              <a:pPr>
                <a:spcBef>
                  <a:spcPct val="0"/>
                </a:spcBef>
              </a:pPr>
              <a:t>3</a:t>
            </a:fld>
            <a:endParaRPr lang="fr-FR" altLang="fr-FR" sz="14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90871BAD-5A12-774F-A19D-1E0AD4292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E05A62C7-F182-1142-B7B7-48A451C42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03380BD-F859-9447-A5F0-B8AF1316CDD7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187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03380BD-F859-9447-A5F0-B8AF1316CDD7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2384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03380BD-F859-9447-A5F0-B8AF1316CDD7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2347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C8338-FC16-7B4C-B906-BB9A0406385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52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C8338-FC16-7B4C-B906-BB9A0406385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82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D7E2005B-9CC0-B947-9202-02E9803D10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8B6233-9AE5-7B40-8232-1407849839D1}" type="slidenum">
              <a:rPr lang="fr-FR" altLang="fr-FR" sz="1400" smtClean="0"/>
              <a:pPr>
                <a:spcBef>
                  <a:spcPct val="0"/>
                </a:spcBef>
              </a:pPr>
              <a:t>4</a:t>
            </a:fld>
            <a:endParaRPr lang="fr-FR" altLang="fr-FR" sz="1400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A66499DC-7B7C-8D4E-879E-8C45A080AB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3420DAF3-F495-3243-8D01-676738A62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370CE91C-55C0-A349-98F8-7F1A72DA71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1B105B-98A6-774C-A259-9B5949784314}" type="slidenum">
              <a:rPr lang="fr-FR" altLang="fr-FR" sz="1400" smtClean="0"/>
              <a:pPr>
                <a:spcBef>
                  <a:spcPct val="0"/>
                </a:spcBef>
              </a:pPr>
              <a:t>5</a:t>
            </a:fld>
            <a:endParaRPr lang="fr-FR" altLang="fr-FR" sz="14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90871BAD-5A12-774F-A19D-1E0AD4292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E05A62C7-F182-1142-B7B7-48A451C42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299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8150841F-092E-D146-8ACA-959660FB1B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2024C8-4BBC-4A4C-9641-D97D62C13A21}" type="slidenum">
              <a:rPr lang="fr-FR" altLang="fr-FR" sz="1400" smtClean="0"/>
              <a:pPr>
                <a:spcBef>
                  <a:spcPct val="0"/>
                </a:spcBef>
              </a:pPr>
              <a:t>7</a:t>
            </a:fld>
            <a:endParaRPr lang="fr-FR" altLang="fr-FR" sz="14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0CBE7F5-821A-C342-81D8-4B6871AB1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ABCB5C3A-0F51-6B42-AF43-3AF100FD9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8150841F-092E-D146-8ACA-959660FB1B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2024C8-4BBC-4A4C-9641-D97D62C13A21}" type="slidenum">
              <a:rPr lang="fr-FR" altLang="fr-FR" sz="1400" smtClean="0"/>
              <a:pPr>
                <a:spcBef>
                  <a:spcPct val="0"/>
                </a:spcBef>
              </a:pPr>
              <a:t>8</a:t>
            </a:fld>
            <a:endParaRPr lang="fr-FR" altLang="fr-FR" sz="14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0CBE7F5-821A-C342-81D8-4B6871AB1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ABCB5C3A-0F51-6B42-AF43-3AF100FD9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48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8150841F-092E-D146-8ACA-959660FB1B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2024C8-4BBC-4A4C-9641-D97D62C13A21}" type="slidenum">
              <a:rPr lang="fr-FR" altLang="fr-FR" sz="1400" smtClean="0"/>
              <a:pPr>
                <a:spcBef>
                  <a:spcPct val="0"/>
                </a:spcBef>
              </a:pPr>
              <a:t>9</a:t>
            </a:fld>
            <a:endParaRPr lang="fr-FR" altLang="fr-FR" sz="14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0CBE7F5-821A-C342-81D8-4B6871AB19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ABCB5C3A-0F51-6B42-AF43-3AF100FD9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3961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2DADCC85-C922-8E40-8E28-51303F3701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501A5C-F8BC-B841-8F02-13233FE284B1}" type="slidenum">
              <a:rPr lang="fr-FR" altLang="fr-FR" sz="1400" smtClean="0"/>
              <a:pPr>
                <a:spcBef>
                  <a:spcPct val="0"/>
                </a:spcBef>
              </a:pPr>
              <a:t>10</a:t>
            </a:fld>
            <a:endParaRPr lang="fr-FR" altLang="fr-FR" sz="14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9C6C8AD6-3B62-B94C-90EA-E41DAB0CE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E60EB52A-B4DE-804F-A138-631F46096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2DADCC85-C922-8E40-8E28-51303F3701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501A5C-F8BC-B841-8F02-13233FE284B1}" type="slidenum">
              <a:rPr lang="fr-FR" altLang="fr-FR" sz="1400" smtClean="0"/>
              <a:pPr>
                <a:spcBef>
                  <a:spcPct val="0"/>
                </a:spcBef>
              </a:pPr>
              <a:t>11</a:t>
            </a:fld>
            <a:endParaRPr lang="fr-FR" altLang="fr-FR" sz="14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9C6C8AD6-3B62-B94C-90EA-E41DAB0CE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E60EB52A-B4DE-804F-A138-631F46096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332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B7587-8AAD-674B-B9A3-CE49C6F38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BB6190-7055-AE45-860D-1FA3B02C1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1F204-ED7B-A447-AF33-270455C17F2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5A074-2F33-0A4C-A9DF-6C78A21F3F7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B036-8E05-E840-BD17-AF15B8544C4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D6776-6BFB-5446-AA4E-D22D1C2E48F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0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DC01C-66DE-F04C-A09E-10199B37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68B4FD-444D-CD4C-8396-CFC45C2A4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18F788-8BD5-5244-BA8F-0F709BDAB2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DD74E-7DE2-824A-B919-28C55FFCF11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465C41-22D3-F144-854C-FE44790EF5D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DA7C-B14D-044C-83CC-22CAD60ED7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039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5913AB-5BC6-604A-810D-B3551A087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FF9715-6B03-E847-B33C-6F2218922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9F604-3F9D-C744-9794-68DEB644B6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34C2D-84DE-9F4B-BCFA-0101664189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C8A76-4826-7946-9700-7A9CD40585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8EC3-968B-414C-B457-23131E2466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681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444C1-EBB5-5642-936B-A0FDC1BA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D1D88-D18D-F145-8D17-07B4E1A0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2FF22-6C8C-BE41-B092-9EBA956A42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BCDE0-4509-7C43-8CE6-1B11A8C343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A7573-A6FD-2A4E-AD11-83725A5B0FE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010E-8CEB-A04F-91B7-84B05CB8AF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83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768B8-5D70-AE43-8375-D851D84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93CF51-B2FA-5345-A6BC-8FD55268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7B648A-4CE6-7E47-89DF-719A171B03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0D232-514A-724E-A835-20433DE8CD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1AD92-9674-EA43-821B-B76B3B7044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499D-5701-D44B-AB05-B72E1425F3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085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A2A31-CA0C-7345-8107-17D7F31A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455B8B-07D7-E542-A7BE-BEC32DAA7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BCDD7F-79EB-CF40-A948-833DCC26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1EA834-4E76-CC47-9659-BF1AD1682A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34F0E1-7C65-AA49-8179-C8E443721F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604800-1B1A-AC4C-8BC1-116D3F5DC6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87EE-B90C-0D49-B2B1-3886993883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441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FBC1E-519A-9D4A-8952-094A3AC8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27A1D-FCD8-4949-BA01-05D95CA8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0992C0-8D4C-6645-A72D-43BA92BD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8EECD6-C811-E74A-8C69-AF8849CEB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E2ECE1-47FF-B847-87A0-0C1D661FC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7B1F197-DD73-FB47-8A59-BF7C17DAEC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96DE263-4521-B64F-9ED1-4BA3B2B054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FA7A43-1B20-904D-ADFF-4447145DF2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E0B2-0209-8D43-B7CA-2EDDC8AD76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616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5E4AD-7229-3543-AECC-EDD21719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3845EE-5646-714C-8729-8869C9824A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ABDB91-234C-3245-981D-54AFEF8F31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14A9E5-B05C-8845-89AB-1DAFCF29A3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8C9D-4FA5-E348-96E3-415F227A3DC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75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2E95DD7-F382-6443-9AD1-D2817359FB3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B793C7-60F6-9742-991C-FF9591DBCA0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788FDA-50F8-3446-8B1B-9CFC154604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00DB-55B1-B049-9002-9B4A3AC5C2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308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96E19-AC3E-664B-A7B9-13406A2B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F654C2-463B-0C44-89FE-EAF53F83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30C237-6A96-1947-BA33-C821BEF71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F420AB-549E-2D44-8651-BAEFD29142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760BB3-CE71-DA40-BA71-E3D0EE86610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892E45-C1A9-8646-8B60-FF64EA2B158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624A-99F0-BD4D-8C81-B837D23822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29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C8089-0D02-A347-9233-765A692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86AC81-E7E0-F24B-92AC-1BED4EFA7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818812-38EE-B342-A0A3-80D9FAB9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87ED03-F504-0D41-A151-D1A155B186E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3C872A-7290-9445-B8A8-64CE2357F0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CADCFD-8787-304E-A534-C087525DDF2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94B3-465B-0242-8D81-6D348D1E36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56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169543E-FCF3-D24C-B278-474741F14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358201C-7BF1-9343-A188-7A693FC47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2FB3EB6-55E4-1E4B-AEDB-90B064A5DA5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729844-ED89-774B-8994-40A83AEAF91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809A5F-4FC5-4D4A-819B-95D7330AB1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E32EA0-323E-D440-869E-7411E442B5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Arial Unicode MS" panose="020B0604020202020204" pitchFamily="34" charset="-128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da-2030.fr/17-objectifs-de-developpement-durab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35DD04A5-32C0-6C48-9172-442514301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487613"/>
            <a:ext cx="9070975" cy="2584450"/>
          </a:xfrm>
          <a:ln w="36000" cap="flat">
            <a:solidFill>
              <a:srgbClr val="FF0000"/>
            </a:solidFill>
            <a:round/>
            <a:headEnd/>
            <a:tailEnd/>
          </a:ln>
        </p:spPr>
        <p:txBody>
          <a:bodyPr lIns="18000" tIns="18000" rIns="18000" bIns="18000"/>
          <a:lstStyle/>
          <a:p>
            <a:pPr eaLnBrk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Chapitre Géographie 2</a:t>
            </a:r>
            <a:b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b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PAUVRETÉ ET RICHESSE</a:t>
            </a:r>
            <a:b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fr-FR" altLang="fr-FR" sz="3600" b="1" dirty="0">
                <a:solidFill>
                  <a:srgbClr val="FF0000"/>
                </a:solidFill>
                <a:latin typeface="Comic Sans MS" panose="030F0902030302020204" pitchFamily="66" charset="0"/>
              </a:rPr>
              <a:t>DANS LE MONDE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>
            <a:extLst>
              <a:ext uri="{FF2B5EF4-FFF2-40B4-BE49-F238E27FC236}">
                <a16:creationId xmlns:a16="http://schemas.microsoft.com/office/drawing/2014/main" id="{8C5E4CD6-BBE7-2C43-811B-6D8ECF579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887564"/>
              </p:ext>
            </p:extLst>
          </p:nvPr>
        </p:nvGraphicFramePr>
        <p:xfrm>
          <a:off x="180975" y="69848"/>
          <a:ext cx="9721850" cy="7382395"/>
        </p:xfrm>
        <a:graphic>
          <a:graphicData uri="http://schemas.openxmlformats.org/drawingml/2006/table">
            <a:tbl>
              <a:tblPr/>
              <a:tblGrid>
                <a:gridCol w="3475038">
                  <a:extLst>
                    <a:ext uri="{9D8B030D-6E8A-4147-A177-3AD203B41FA5}">
                      <a16:colId xmlns:a16="http://schemas.microsoft.com/office/drawing/2014/main" val="726305545"/>
                    </a:ext>
                  </a:extLst>
                </a:gridCol>
                <a:gridCol w="6246812">
                  <a:extLst>
                    <a:ext uri="{9D8B030D-6E8A-4147-A177-3AD203B41FA5}">
                      <a16:colId xmlns:a16="http://schemas.microsoft.com/office/drawing/2014/main" val="1549145429"/>
                    </a:ext>
                  </a:extLst>
                </a:gridCol>
              </a:tblGrid>
              <a:tr h="58245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Pays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946730"/>
                  </a:ext>
                </a:extLst>
              </a:tr>
              <a:tr h="225867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Logement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Lieu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Matériaux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Aspect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Organisation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89987"/>
                  </a:ext>
                </a:extLst>
              </a:tr>
              <a:tr h="115770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Vêtements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169438"/>
                  </a:ext>
                </a:extLst>
              </a:tr>
              <a:tr h="83816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Travail / Argent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502488"/>
                  </a:ext>
                </a:extLst>
              </a:tr>
              <a:tr h="99656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Alimentation / eau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0325"/>
                  </a:ext>
                </a:extLst>
              </a:tr>
              <a:tr h="154882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Santé / Education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899255"/>
                  </a:ext>
                </a:extLst>
              </a:tr>
            </a:tbl>
          </a:graphicData>
        </a:graphic>
      </p:graphicFrame>
      <p:sp>
        <p:nvSpPr>
          <p:cNvPr id="9270" name="Text Box 54">
            <a:extLst>
              <a:ext uri="{FF2B5EF4-FFF2-40B4-BE49-F238E27FC236}">
                <a16:creationId xmlns:a16="http://schemas.microsoft.com/office/drawing/2014/main" id="{BA1C2D0C-9DCA-604A-864B-DBBC8B9C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58104"/>
            <a:ext cx="630078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- Villes</a:t>
            </a:r>
          </a:p>
          <a:p>
            <a:pPr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- Habitat  petit avec matériaux de récupération, bidonvilles, insalubrité. </a:t>
            </a:r>
          </a:p>
          <a:p>
            <a:pPr algn="just"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- Peu d’ organisation, problèmes d’ hygiène.</a:t>
            </a:r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EEF79A26-8D7F-4544-AAC3-4FA643632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705" y="2915741"/>
            <a:ext cx="6480175" cy="53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Vêtements  parfois usés  (troués, vieux...), traditionnels.</a:t>
            </a:r>
          </a:p>
        </p:txBody>
      </p:sp>
      <p:sp>
        <p:nvSpPr>
          <p:cNvPr id="9272" name="Text Box 56">
            <a:extLst>
              <a:ext uri="{FF2B5EF4-FFF2-40B4-BE49-F238E27FC236}">
                <a16:creationId xmlns:a16="http://schemas.microsoft.com/office/drawing/2014/main" id="{969BB480-4699-1249-824C-E5057195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780" y="4281784"/>
            <a:ext cx="63007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Peu d’ emploi, chômage  = peu d’ argent.</a:t>
            </a:r>
          </a:p>
        </p:txBody>
      </p:sp>
      <p:sp>
        <p:nvSpPr>
          <p:cNvPr id="9273" name="Text Box 57">
            <a:extLst>
              <a:ext uri="{FF2B5EF4-FFF2-40B4-BE49-F238E27FC236}">
                <a16:creationId xmlns:a16="http://schemas.microsoft.com/office/drawing/2014/main" id="{F2E92A7A-F894-E545-901E-F607B6969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706" y="4787949"/>
            <a:ext cx="63007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Alimentation restreinte. Point collectif d’eau avec coupures. Pollution. </a:t>
            </a:r>
          </a:p>
        </p:txBody>
      </p:sp>
      <p:sp>
        <p:nvSpPr>
          <p:cNvPr id="9275" name="Text Box 59">
            <a:extLst>
              <a:ext uri="{FF2B5EF4-FFF2-40B4-BE49-F238E27FC236}">
                <a16:creationId xmlns:a16="http://schemas.microsoft.com/office/drawing/2014/main" id="{B32C5A73-05ED-954A-A7BF-3FBCDB6DB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511" y="5900823"/>
            <a:ext cx="63007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- Écoles assurées par des ONG.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- Infrastructures de santé surchargées et vétustes.</a:t>
            </a:r>
          </a:p>
        </p:txBody>
      </p:sp>
      <p:sp>
        <p:nvSpPr>
          <p:cNvPr id="9277" name="AutoShape 61">
            <a:extLst>
              <a:ext uri="{FF2B5EF4-FFF2-40B4-BE49-F238E27FC236}">
                <a16:creationId xmlns:a16="http://schemas.microsoft.com/office/drawing/2014/main" id="{D7AE9658-8357-084E-8507-F601E14F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747277"/>
            <a:ext cx="778197" cy="468312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78" name="AutoShape 62">
            <a:extLst>
              <a:ext uri="{FF2B5EF4-FFF2-40B4-BE49-F238E27FC236}">
                <a16:creationId xmlns:a16="http://schemas.microsoft.com/office/drawing/2014/main" id="{4D5127F9-25EE-C14E-BD49-D5DD8DEB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393" y="1323811"/>
            <a:ext cx="776990" cy="395834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79" name="AutoShape 63">
            <a:extLst>
              <a:ext uri="{FF2B5EF4-FFF2-40B4-BE49-F238E27FC236}">
                <a16:creationId xmlns:a16="http://schemas.microsoft.com/office/drawing/2014/main" id="{FD71A4A7-DD6F-7E4C-B8D1-44D6BAFB9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549" y="1310453"/>
            <a:ext cx="1406076" cy="3683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0" name="AutoShape 64">
            <a:extLst>
              <a:ext uri="{FF2B5EF4-FFF2-40B4-BE49-F238E27FC236}">
                <a16:creationId xmlns:a16="http://schemas.microsoft.com/office/drawing/2014/main" id="{0642C5B8-34D0-4C4D-BBC5-01A51A760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1791653"/>
            <a:ext cx="1786185" cy="395834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1" name="AutoShape 65">
            <a:extLst>
              <a:ext uri="{FF2B5EF4-FFF2-40B4-BE49-F238E27FC236}">
                <a16:creationId xmlns:a16="http://schemas.microsoft.com/office/drawing/2014/main" id="{8BDEF03F-0126-8A4A-BC09-B011E60B9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380" y="2349133"/>
            <a:ext cx="1690170" cy="350584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2" name="AutoShape 66">
            <a:extLst>
              <a:ext uri="{FF2B5EF4-FFF2-40B4-BE49-F238E27FC236}">
                <a16:creationId xmlns:a16="http://schemas.microsoft.com/office/drawing/2014/main" id="{AAA3A959-1376-BF4C-AD2C-FBC0BAD5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287" y="3058999"/>
            <a:ext cx="730571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3" name="AutoShape 67">
            <a:extLst>
              <a:ext uri="{FF2B5EF4-FFF2-40B4-BE49-F238E27FC236}">
                <a16:creationId xmlns:a16="http://schemas.microsoft.com/office/drawing/2014/main" id="{5131C991-0CE9-CC4C-A1A7-4F5845FA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988" y="3500411"/>
            <a:ext cx="1867569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4" name="AutoShape 68">
            <a:extLst>
              <a:ext uri="{FF2B5EF4-FFF2-40B4-BE49-F238E27FC236}">
                <a16:creationId xmlns:a16="http://schemas.microsoft.com/office/drawing/2014/main" id="{734C5CAE-61BB-2449-965E-238823339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578" y="4320530"/>
            <a:ext cx="936000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5" name="AutoShape 69">
            <a:extLst>
              <a:ext uri="{FF2B5EF4-FFF2-40B4-BE49-F238E27FC236}">
                <a16:creationId xmlns:a16="http://schemas.microsoft.com/office/drawing/2014/main" id="{659BA3DC-C08F-8E42-BDD7-0C2DBBE39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690" y="4320530"/>
            <a:ext cx="1188000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6" name="AutoShape 70">
            <a:extLst>
              <a:ext uri="{FF2B5EF4-FFF2-40B4-BE49-F238E27FC236}">
                <a16:creationId xmlns:a16="http://schemas.microsoft.com/office/drawing/2014/main" id="{91A59838-C2C9-F242-925B-B90E444D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946" y="4320653"/>
            <a:ext cx="1058515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89" name="AutoShape 73">
            <a:extLst>
              <a:ext uri="{FF2B5EF4-FFF2-40B4-BE49-F238E27FC236}">
                <a16:creationId xmlns:a16="http://schemas.microsoft.com/office/drawing/2014/main" id="{A05F4D85-5BFC-7A49-99FA-201BD3849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78" y="4940166"/>
            <a:ext cx="1440264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90" name="AutoShape 74">
            <a:extLst>
              <a:ext uri="{FF2B5EF4-FFF2-40B4-BE49-F238E27FC236}">
                <a16:creationId xmlns:a16="http://schemas.microsoft.com/office/drawing/2014/main" id="{26B43C08-9826-6E44-8924-F7981CB70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177" y="4940165"/>
            <a:ext cx="1205284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91" name="AutoShape 75">
            <a:extLst>
              <a:ext uri="{FF2B5EF4-FFF2-40B4-BE49-F238E27FC236}">
                <a16:creationId xmlns:a16="http://schemas.microsoft.com/office/drawing/2014/main" id="{3FF6A701-CB70-CF4B-A216-5308EB54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748" y="5400964"/>
            <a:ext cx="1211094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2" name="Text Box 53">
            <a:extLst>
              <a:ext uri="{FF2B5EF4-FFF2-40B4-BE49-F238E27FC236}">
                <a16:creationId xmlns:a16="http://schemas.microsoft.com/office/drawing/2014/main" id="{BE2227A3-6FF0-51A6-3A73-6293F17E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60623"/>
            <a:ext cx="52197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Inde</a:t>
            </a:r>
          </a:p>
        </p:txBody>
      </p:sp>
      <p:sp>
        <p:nvSpPr>
          <p:cNvPr id="4" name="AutoShape 63">
            <a:extLst>
              <a:ext uri="{FF2B5EF4-FFF2-40B4-BE49-F238E27FC236}">
                <a16:creationId xmlns:a16="http://schemas.microsoft.com/office/drawing/2014/main" id="{83A6E08F-A533-BCD6-2944-3438F029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486" y="1797302"/>
            <a:ext cx="1609226" cy="3683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5" name="AutoShape 65">
            <a:extLst>
              <a:ext uri="{FF2B5EF4-FFF2-40B4-BE49-F238E27FC236}">
                <a16:creationId xmlns:a16="http://schemas.microsoft.com/office/drawing/2014/main" id="{23B6D2B4-44BC-A5C4-8D85-935AFFB7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392" y="2343485"/>
            <a:ext cx="1117392" cy="350584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6" name="AutoShape 75">
            <a:extLst>
              <a:ext uri="{FF2B5EF4-FFF2-40B4-BE49-F238E27FC236}">
                <a16:creationId xmlns:a16="http://schemas.microsoft.com/office/drawing/2014/main" id="{86405635-2C6B-E315-9BB1-03AF21E3C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630" y="6051578"/>
            <a:ext cx="786995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7" name="AutoShape 75">
            <a:extLst>
              <a:ext uri="{FF2B5EF4-FFF2-40B4-BE49-F238E27FC236}">
                <a16:creationId xmlns:a16="http://schemas.microsoft.com/office/drawing/2014/main" id="{4192031D-9177-05E1-8AB6-C03E9F5F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679" y="6552902"/>
            <a:ext cx="1655065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8" name="AutoShape 75">
            <a:extLst>
              <a:ext uri="{FF2B5EF4-FFF2-40B4-BE49-F238E27FC236}">
                <a16:creationId xmlns:a16="http://schemas.microsoft.com/office/drawing/2014/main" id="{A29998B9-6030-C9A0-FA29-72B1FCE7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438" y="7021506"/>
            <a:ext cx="1329955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1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0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3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6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5" dur="5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8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1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>
            <a:extLst>
              <a:ext uri="{FF2B5EF4-FFF2-40B4-BE49-F238E27FC236}">
                <a16:creationId xmlns:a16="http://schemas.microsoft.com/office/drawing/2014/main" id="{8C5E4CD6-BBE7-2C43-811B-6D8ECF579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67248"/>
              </p:ext>
            </p:extLst>
          </p:nvPr>
        </p:nvGraphicFramePr>
        <p:xfrm>
          <a:off x="180975" y="69849"/>
          <a:ext cx="9721850" cy="2269827"/>
        </p:xfrm>
        <a:graphic>
          <a:graphicData uri="http://schemas.openxmlformats.org/drawingml/2006/table">
            <a:tbl>
              <a:tblPr/>
              <a:tblGrid>
                <a:gridCol w="3475038">
                  <a:extLst>
                    <a:ext uri="{9D8B030D-6E8A-4147-A177-3AD203B41FA5}">
                      <a16:colId xmlns:a16="http://schemas.microsoft.com/office/drawing/2014/main" val="726305545"/>
                    </a:ext>
                  </a:extLst>
                </a:gridCol>
                <a:gridCol w="6246812">
                  <a:extLst>
                    <a:ext uri="{9D8B030D-6E8A-4147-A177-3AD203B41FA5}">
                      <a16:colId xmlns:a16="http://schemas.microsoft.com/office/drawing/2014/main" val="1549145429"/>
                    </a:ext>
                  </a:extLst>
                </a:gridCol>
              </a:tblGrid>
              <a:tr h="226982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Accès à l’électricité, téléphone, bien de consommation...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351759"/>
                  </a:ext>
                </a:extLst>
              </a:tr>
            </a:tbl>
          </a:graphicData>
        </a:graphic>
      </p:graphicFrame>
      <p:sp>
        <p:nvSpPr>
          <p:cNvPr id="9276" name="Text Box 60">
            <a:extLst>
              <a:ext uri="{FF2B5EF4-FFF2-40B4-BE49-F238E27FC236}">
                <a16:creationId xmlns:a16="http://schemas.microsoft.com/office/drawing/2014/main" id="{2C4BE5FF-A1E4-2B48-B493-05CF0F01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085" y="35421"/>
            <a:ext cx="63007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Ville : précaires mais présents.</a:t>
            </a:r>
          </a:p>
          <a:p>
            <a:pPr algn="just"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200" dirty="0">
                <a:solidFill>
                  <a:srgbClr val="0000FF"/>
                </a:solidFill>
                <a:latin typeface="Comic Sans MS" panose="030F0902030302020204" pitchFamily="66" charset="0"/>
              </a:rPr>
              <a:t>Peu de biens de consommation ... </a:t>
            </a:r>
          </a:p>
        </p:txBody>
      </p:sp>
      <p:sp>
        <p:nvSpPr>
          <p:cNvPr id="9293" name="AutoShape 77">
            <a:extLst>
              <a:ext uri="{FF2B5EF4-FFF2-40B4-BE49-F238E27FC236}">
                <a16:creationId xmlns:a16="http://schemas.microsoft.com/office/drawing/2014/main" id="{24A6791C-95A1-074D-B3BC-CF5E4891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630" y="169367"/>
            <a:ext cx="1372387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94" name="AutoShape 78">
            <a:extLst>
              <a:ext uri="{FF2B5EF4-FFF2-40B4-BE49-F238E27FC236}">
                <a16:creationId xmlns:a16="http://schemas.microsoft.com/office/drawing/2014/main" id="{C682E4BE-FDF6-CB4A-8DC6-4A95488C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472" y="179437"/>
            <a:ext cx="1296144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sp>
        <p:nvSpPr>
          <p:cNvPr id="9295" name="AutoShape 79">
            <a:extLst>
              <a:ext uri="{FF2B5EF4-FFF2-40B4-BE49-F238E27FC236}">
                <a16:creationId xmlns:a16="http://schemas.microsoft.com/office/drawing/2014/main" id="{F32A3359-F2FB-2B49-B042-0FAD5559A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160" y="677865"/>
            <a:ext cx="576064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20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009027-8BA4-034C-8D33-E9E1895DC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550" y="3635821"/>
            <a:ext cx="35687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2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>
            <a:extLst>
              <a:ext uri="{FF2B5EF4-FFF2-40B4-BE49-F238E27FC236}">
                <a16:creationId xmlns:a16="http://schemas.microsoft.com/office/drawing/2014/main" id="{0AB74E9C-4ECF-2840-8F8F-33570F765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3313"/>
              </p:ext>
            </p:extLst>
          </p:nvPr>
        </p:nvGraphicFramePr>
        <p:xfrm>
          <a:off x="180975" y="69850"/>
          <a:ext cx="9721850" cy="7453312"/>
        </p:xfrm>
        <a:graphic>
          <a:graphicData uri="http://schemas.openxmlformats.org/drawingml/2006/table">
            <a:tbl>
              <a:tblPr/>
              <a:tblGrid>
                <a:gridCol w="3475038">
                  <a:extLst>
                    <a:ext uri="{9D8B030D-6E8A-4147-A177-3AD203B41FA5}">
                      <a16:colId xmlns:a16="http://schemas.microsoft.com/office/drawing/2014/main" val="3632225812"/>
                    </a:ext>
                  </a:extLst>
                </a:gridCol>
                <a:gridCol w="6246812">
                  <a:extLst>
                    <a:ext uri="{9D8B030D-6E8A-4147-A177-3AD203B41FA5}">
                      <a16:colId xmlns:a16="http://schemas.microsoft.com/office/drawing/2014/main" val="3867046935"/>
                    </a:ext>
                  </a:extLst>
                </a:gridCol>
              </a:tblGrid>
              <a:tr h="48786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Pays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165787"/>
                  </a:ext>
                </a:extLst>
              </a:tr>
              <a:tr h="248933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Logement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Lieu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Matériaux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Aspect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	- Organisation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613166"/>
                  </a:ext>
                </a:extLst>
              </a:tr>
              <a:tr h="111215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Vêtements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07990"/>
                  </a:ext>
                </a:extLst>
              </a:tr>
              <a:tr h="113966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Travail / Argent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758902"/>
                  </a:ext>
                </a:extLst>
              </a:tr>
              <a:tr h="111215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Alimentation / eau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91762"/>
                  </a:ext>
                </a:extLst>
              </a:tr>
              <a:tr h="111215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Santé / Education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325875"/>
                  </a:ext>
                </a:extLst>
              </a:tr>
            </a:tbl>
          </a:graphicData>
        </a:graphic>
      </p:graphicFrame>
      <p:sp>
        <p:nvSpPr>
          <p:cNvPr id="32795" name="Text Box 53">
            <a:extLst>
              <a:ext uri="{FF2B5EF4-FFF2-40B4-BE49-F238E27FC236}">
                <a16:creationId xmlns:a16="http://schemas.microsoft.com/office/drawing/2014/main" id="{C747D585-AA29-D942-BFCE-D6D6FCBA5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6513"/>
            <a:ext cx="52197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Etats-Unis</a:t>
            </a:r>
          </a:p>
        </p:txBody>
      </p:sp>
      <p:sp>
        <p:nvSpPr>
          <p:cNvPr id="12342" name="Text Box 54">
            <a:extLst>
              <a:ext uri="{FF2B5EF4-FFF2-40B4-BE49-F238E27FC236}">
                <a16:creationId xmlns:a16="http://schemas.microsoft.com/office/drawing/2014/main" id="{5C34364B-F907-6446-AA12-0AB5751B7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39477"/>
            <a:ext cx="6300788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- Milieu  urbain. 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- Plusieurs  personnes dans des petites maisons, parfois dans des voitures.  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- Meubles de  récupération.</a:t>
            </a:r>
          </a:p>
        </p:txBody>
      </p:sp>
      <p:sp>
        <p:nvSpPr>
          <p:cNvPr id="12343" name="Text Box 55">
            <a:extLst>
              <a:ext uri="{FF2B5EF4-FFF2-40B4-BE49-F238E27FC236}">
                <a16:creationId xmlns:a16="http://schemas.microsoft.com/office/drawing/2014/main" id="{20BFCD70-A3FD-0847-BB50-0C3EA04AC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00982"/>
            <a:ext cx="648017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Modestes.</a:t>
            </a:r>
          </a:p>
        </p:txBody>
      </p:sp>
      <p:sp>
        <p:nvSpPr>
          <p:cNvPr id="12344" name="Text Box 56">
            <a:extLst>
              <a:ext uri="{FF2B5EF4-FFF2-40B4-BE49-F238E27FC236}">
                <a16:creationId xmlns:a16="http://schemas.microsoft.com/office/drawing/2014/main" id="{B4050148-5F31-F64E-A4D5-7C3E5E7D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165079"/>
            <a:ext cx="63007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Pas d’emploi,  chômage = peu d’ argent.</a:t>
            </a:r>
          </a:p>
        </p:txBody>
      </p:sp>
      <p:sp>
        <p:nvSpPr>
          <p:cNvPr id="12345" name="Text Box 57">
            <a:extLst>
              <a:ext uri="{FF2B5EF4-FFF2-40B4-BE49-F238E27FC236}">
                <a16:creationId xmlns:a16="http://schemas.microsoft.com/office/drawing/2014/main" id="{4FCBD973-9CD6-1548-AA74-8FF66FB1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52" y="5219997"/>
            <a:ext cx="63007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- Accès  à l’eau dans les  maisons,</a:t>
            </a: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- Associations alimentaires pour aider.</a:t>
            </a:r>
          </a:p>
        </p:txBody>
      </p:sp>
      <p:sp>
        <p:nvSpPr>
          <p:cNvPr id="12347" name="Text Box 59">
            <a:extLst>
              <a:ext uri="{FF2B5EF4-FFF2-40B4-BE49-F238E27FC236}">
                <a16:creationId xmlns:a16="http://schemas.microsoft.com/office/drawing/2014/main" id="{8DFE0DB1-DD6B-F142-959E-AC6CDEC8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6296991"/>
            <a:ext cx="6300788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Accès à l’ éducation, système de santé avec des dispensaires.</a:t>
            </a:r>
          </a:p>
        </p:txBody>
      </p:sp>
      <p:sp>
        <p:nvSpPr>
          <p:cNvPr id="12349" name="AutoShape 61">
            <a:extLst>
              <a:ext uri="{FF2B5EF4-FFF2-40B4-BE49-F238E27FC236}">
                <a16:creationId xmlns:a16="http://schemas.microsoft.com/office/drawing/2014/main" id="{8B398FBB-895B-8D4A-8833-E4B0D28A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720253"/>
            <a:ext cx="1138238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0" name="AutoShape 62">
            <a:extLst>
              <a:ext uri="{FF2B5EF4-FFF2-40B4-BE49-F238E27FC236}">
                <a16:creationId xmlns:a16="http://schemas.microsoft.com/office/drawing/2014/main" id="{8B95C0D9-747B-ED45-906C-F9861561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1367979"/>
            <a:ext cx="1677987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1" name="AutoShape 63">
            <a:extLst>
              <a:ext uri="{FF2B5EF4-FFF2-40B4-BE49-F238E27FC236}">
                <a16:creationId xmlns:a16="http://schemas.microsoft.com/office/drawing/2014/main" id="{7DD52F21-B3DD-4444-A6C2-7291A0BD0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670" y="1907629"/>
            <a:ext cx="1318642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2" name="AutoShape 64">
            <a:extLst>
              <a:ext uri="{FF2B5EF4-FFF2-40B4-BE49-F238E27FC236}">
                <a16:creationId xmlns:a16="http://schemas.microsoft.com/office/drawing/2014/main" id="{3ED94F8C-C5B3-E24E-A89A-942E9AFE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520454"/>
            <a:ext cx="2160587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3" name="AutoShape 65">
            <a:extLst>
              <a:ext uri="{FF2B5EF4-FFF2-40B4-BE49-F238E27FC236}">
                <a16:creationId xmlns:a16="http://schemas.microsoft.com/office/drawing/2014/main" id="{9F01D8CB-ADB3-5242-AFEC-8FA75064B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3408932"/>
            <a:ext cx="1677987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5" name="AutoShape 67">
            <a:extLst>
              <a:ext uri="{FF2B5EF4-FFF2-40B4-BE49-F238E27FC236}">
                <a16:creationId xmlns:a16="http://schemas.microsoft.com/office/drawing/2014/main" id="{276E1577-6A50-BE4F-8518-CA03A6D04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4189327"/>
            <a:ext cx="1498600" cy="515816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6" name="AutoShape 68">
            <a:extLst>
              <a:ext uri="{FF2B5EF4-FFF2-40B4-BE49-F238E27FC236}">
                <a16:creationId xmlns:a16="http://schemas.microsoft.com/office/drawing/2014/main" id="{C743F4AC-8293-FA40-9F91-235EF0B4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350" y="4229257"/>
            <a:ext cx="1260475" cy="475886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7" name="AutoShape 69">
            <a:extLst>
              <a:ext uri="{FF2B5EF4-FFF2-40B4-BE49-F238E27FC236}">
                <a16:creationId xmlns:a16="http://schemas.microsoft.com/office/drawing/2014/main" id="{8FB67BBD-A2FF-E943-8DD6-276CC358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506" y="5324818"/>
            <a:ext cx="1044575" cy="431800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8" name="AutoShape 70">
            <a:extLst>
              <a:ext uri="{FF2B5EF4-FFF2-40B4-BE49-F238E27FC236}">
                <a16:creationId xmlns:a16="http://schemas.microsoft.com/office/drawing/2014/main" id="{A2B6C515-7D17-AC46-A19C-3D09406A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882" y="5344674"/>
            <a:ext cx="1439862" cy="431800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59" name="AutoShape 71">
            <a:extLst>
              <a:ext uri="{FF2B5EF4-FFF2-40B4-BE49-F238E27FC236}">
                <a16:creationId xmlns:a16="http://schemas.microsoft.com/office/drawing/2014/main" id="{6E48C66B-9465-7E46-B793-546B9E021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506" y="5904830"/>
            <a:ext cx="1980902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0" name="AutoShape 72">
            <a:extLst>
              <a:ext uri="{FF2B5EF4-FFF2-40B4-BE49-F238E27FC236}">
                <a16:creationId xmlns:a16="http://schemas.microsoft.com/office/drawing/2014/main" id="{672BD64D-A502-5D43-AA60-FF26F136B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029" y="5904830"/>
            <a:ext cx="955910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1" name="AutoShape 73">
            <a:extLst>
              <a:ext uri="{FF2B5EF4-FFF2-40B4-BE49-F238E27FC236}">
                <a16:creationId xmlns:a16="http://schemas.microsoft.com/office/drawing/2014/main" id="{C5020FDF-062C-654F-86D2-452348161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6519" y="6480893"/>
            <a:ext cx="1619250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2" name="AutoShape 74">
            <a:extLst>
              <a:ext uri="{FF2B5EF4-FFF2-40B4-BE49-F238E27FC236}">
                <a16:creationId xmlns:a16="http://schemas.microsoft.com/office/drawing/2014/main" id="{1A7B869B-566A-BB42-BD40-3A6F18045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676" y="6480893"/>
            <a:ext cx="936625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3" name="AutoShape 75">
            <a:extLst>
              <a:ext uri="{FF2B5EF4-FFF2-40B4-BE49-F238E27FC236}">
                <a16:creationId xmlns:a16="http://schemas.microsoft.com/office/drawing/2014/main" id="{ECF08CC6-771D-CB45-99A4-053D0E05E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2" y="6946900"/>
            <a:ext cx="2088927" cy="505345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9" name="Text Box 56">
            <a:extLst>
              <a:ext uri="{FF2B5EF4-FFF2-40B4-BE49-F238E27FC236}">
                <a16:creationId xmlns:a16="http://schemas.microsoft.com/office/drawing/2014/main" id="{DC176ABA-03EB-3E44-93B5-A1707166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060" y="4741143"/>
            <a:ext cx="63007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Travailleurs pauvres, sans domicile.</a:t>
            </a:r>
          </a:p>
        </p:txBody>
      </p:sp>
      <p:sp>
        <p:nvSpPr>
          <p:cNvPr id="32" name="AutoShape 64">
            <a:extLst>
              <a:ext uri="{FF2B5EF4-FFF2-40B4-BE49-F238E27FC236}">
                <a16:creationId xmlns:a16="http://schemas.microsoft.com/office/drawing/2014/main" id="{76D7B3F4-4D28-6C47-9F4C-6E9FD0B2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03" y="1944390"/>
            <a:ext cx="1384557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3" name="AutoShape 67">
            <a:extLst>
              <a:ext uri="{FF2B5EF4-FFF2-40B4-BE49-F238E27FC236}">
                <a16:creationId xmlns:a16="http://schemas.microsoft.com/office/drawing/2014/main" id="{6FC2B2F3-0157-1643-86B2-8742F885D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875" y="4781523"/>
            <a:ext cx="1359255" cy="510482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1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0" dur="5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3" dur="5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6" dur="500"/>
                                        <p:tgtEl>
                                          <p:spTgt spid="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69" dur="500"/>
                                        <p:tgtEl>
                                          <p:spTgt spid="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8" dur="500"/>
                                        <p:tgtEl>
                                          <p:spTgt spid="1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1" dur="500"/>
                                        <p:tgtEl>
                                          <p:spTgt spid="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4" dur="500"/>
                                        <p:tgtEl>
                                          <p:spTgt spid="1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9FBAFB-341C-24DD-4E3D-7AC0D1A65D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" y="1364113"/>
            <a:ext cx="9937104" cy="5728092"/>
          </a:xfrm>
          <a:prstGeom prst="rect">
            <a:avLst/>
          </a:prstGeom>
        </p:spPr>
      </p:pic>
      <p:graphicFrame>
        <p:nvGraphicFramePr>
          <p:cNvPr id="12289" name="Group 1">
            <a:extLst>
              <a:ext uri="{FF2B5EF4-FFF2-40B4-BE49-F238E27FC236}">
                <a16:creationId xmlns:a16="http://schemas.microsoft.com/office/drawing/2014/main" id="{0AB74E9C-4ECF-2840-8F8F-33570F765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89602"/>
              </p:ext>
            </p:extLst>
          </p:nvPr>
        </p:nvGraphicFramePr>
        <p:xfrm>
          <a:off x="180975" y="69850"/>
          <a:ext cx="9721850" cy="1233361"/>
        </p:xfrm>
        <a:graphic>
          <a:graphicData uri="http://schemas.openxmlformats.org/drawingml/2006/table">
            <a:tbl>
              <a:tblPr/>
              <a:tblGrid>
                <a:gridCol w="3475038">
                  <a:extLst>
                    <a:ext uri="{9D8B030D-6E8A-4147-A177-3AD203B41FA5}">
                      <a16:colId xmlns:a16="http://schemas.microsoft.com/office/drawing/2014/main" val="3632225812"/>
                    </a:ext>
                  </a:extLst>
                </a:gridCol>
                <a:gridCol w="6246812">
                  <a:extLst>
                    <a:ext uri="{9D8B030D-6E8A-4147-A177-3AD203B41FA5}">
                      <a16:colId xmlns:a16="http://schemas.microsoft.com/office/drawing/2014/main" val="3867046935"/>
                    </a:ext>
                  </a:extLst>
                </a:gridCol>
              </a:tblGrid>
              <a:tr h="123336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Accès à l’électricité, téléphone, bien de consommation...</a:t>
                      </a:r>
                    </a:p>
                  </a:txBody>
                  <a:tcPr marL="90000" marR="90000" marT="46802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9" marB="468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57720"/>
                  </a:ext>
                </a:extLst>
              </a:tr>
            </a:tbl>
          </a:graphicData>
        </a:graphic>
      </p:graphicFrame>
      <p:sp>
        <p:nvSpPr>
          <p:cNvPr id="12348" name="Text Box 60">
            <a:extLst>
              <a:ext uri="{FF2B5EF4-FFF2-40B4-BE49-F238E27FC236}">
                <a16:creationId xmlns:a16="http://schemas.microsoft.com/office/drawing/2014/main" id="{4B89FC5E-D1EA-4045-91F4-A91B1E12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862" y="35421"/>
            <a:ext cx="630078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Bef>
                <a:spcPts val="13"/>
              </a:spcBef>
              <a:spcAft>
                <a:spcPts val="13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Electricité  présente , peu de biens de consommation.</a:t>
            </a:r>
          </a:p>
        </p:txBody>
      </p:sp>
      <p:sp>
        <p:nvSpPr>
          <p:cNvPr id="12364" name="AutoShape 76">
            <a:extLst>
              <a:ext uri="{FF2B5EF4-FFF2-40B4-BE49-F238E27FC236}">
                <a16:creationId xmlns:a16="http://schemas.microsoft.com/office/drawing/2014/main" id="{B4214D7A-0477-1247-8671-47B3D2FA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213318"/>
            <a:ext cx="1511300" cy="431800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5" name="AutoShape 77">
            <a:extLst>
              <a:ext uri="{FF2B5EF4-FFF2-40B4-BE49-F238E27FC236}">
                <a16:creationId xmlns:a16="http://schemas.microsoft.com/office/drawing/2014/main" id="{77B18C30-C567-F24B-B1A9-89D00EBA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13318"/>
            <a:ext cx="612775" cy="431800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366" name="AutoShape 78">
            <a:extLst>
              <a:ext uri="{FF2B5EF4-FFF2-40B4-BE49-F238E27FC236}">
                <a16:creationId xmlns:a16="http://schemas.microsoft.com/office/drawing/2014/main" id="{E840A33D-0849-B44C-8018-ACB22B7E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300" y="213318"/>
            <a:ext cx="936625" cy="431800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A15BA3D4-FB76-85E0-242A-DD962F65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48" y="2483693"/>
            <a:ext cx="93610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FF0000"/>
                </a:solidFill>
                <a:latin typeface="Comic Sans MS" panose="030F0902030302020204" pitchFamily="66" charset="0"/>
              </a:rPr>
              <a:t>Bilan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sz="26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A l’échelle d’un pays, les inégalités sociales sont importantes : ainsi, il existe des pauvres dans les pays dits riches et des riches dans les pays dits pauvres ou émergents.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fr-FR" altLang="fr-FR" sz="2600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Les villes sont souvent plus riches que les campagnes et cette situation entraîne l’ exode rural. Ces populations vivent alors dans des bidonvilles, dans une extrême pauvreté.</a:t>
            </a:r>
          </a:p>
        </p:txBody>
      </p:sp>
      <p:sp>
        <p:nvSpPr>
          <p:cNvPr id="4" name="AutoShape 76">
            <a:extLst>
              <a:ext uri="{FF2B5EF4-FFF2-40B4-BE49-F238E27FC236}">
                <a16:creationId xmlns:a16="http://schemas.microsoft.com/office/drawing/2014/main" id="{3F710F24-BDDA-CBEE-1D97-6F13F8B1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040" y="2627709"/>
            <a:ext cx="875989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" name="AutoShape 76">
            <a:extLst>
              <a:ext uri="{FF2B5EF4-FFF2-40B4-BE49-F238E27FC236}">
                <a16:creationId xmlns:a16="http://schemas.microsoft.com/office/drawing/2014/main" id="{C393D2B7-E14C-6EE0-962F-6981754B8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00" y="2627709"/>
            <a:ext cx="1512168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6" name="AutoShape 76">
            <a:extLst>
              <a:ext uri="{FF2B5EF4-FFF2-40B4-BE49-F238E27FC236}">
                <a16:creationId xmlns:a16="http://schemas.microsoft.com/office/drawing/2014/main" id="{4A7AE260-A675-3418-3C05-4285CAE4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379" y="3267837"/>
            <a:ext cx="1244877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" name="AutoShape 76">
            <a:extLst>
              <a:ext uri="{FF2B5EF4-FFF2-40B4-BE49-F238E27FC236}">
                <a16:creationId xmlns:a16="http://schemas.microsoft.com/office/drawing/2014/main" id="{8DDC66AA-BC75-3C68-8714-944B1690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569" y="3276029"/>
            <a:ext cx="1080120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8" name="AutoShape 76">
            <a:extLst>
              <a:ext uri="{FF2B5EF4-FFF2-40B4-BE49-F238E27FC236}">
                <a16:creationId xmlns:a16="http://schemas.microsoft.com/office/drawing/2014/main" id="{A969D921-121B-FFCE-D1CB-5485A54E5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848" y="5003973"/>
            <a:ext cx="864096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9" name="AutoShape 76">
            <a:extLst>
              <a:ext uri="{FF2B5EF4-FFF2-40B4-BE49-F238E27FC236}">
                <a16:creationId xmlns:a16="http://schemas.microsoft.com/office/drawing/2014/main" id="{82D6C274-15E8-1C1E-0D2D-6EA1861E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495" y="5003973"/>
            <a:ext cx="1728193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0" name="AutoShape 76">
            <a:extLst>
              <a:ext uri="{FF2B5EF4-FFF2-40B4-BE49-F238E27FC236}">
                <a16:creationId xmlns:a16="http://schemas.microsoft.com/office/drawing/2014/main" id="{196DD946-93FD-1077-0F0D-0219CBB64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25" y="5612317"/>
            <a:ext cx="1008112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1" name="AutoShape 76">
            <a:extLst>
              <a:ext uri="{FF2B5EF4-FFF2-40B4-BE49-F238E27FC236}">
                <a16:creationId xmlns:a16="http://schemas.microsoft.com/office/drawing/2014/main" id="{5B86B925-B38F-16FA-C582-F8BA6255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977" y="6212589"/>
            <a:ext cx="1722247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2" name="AutoShape 76">
            <a:extLst>
              <a:ext uri="{FF2B5EF4-FFF2-40B4-BE49-F238E27FC236}">
                <a16:creationId xmlns:a16="http://schemas.microsoft.com/office/drawing/2014/main" id="{2F0CF3A7-39B9-A347-B093-9BF7E5F9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701" y="6228109"/>
            <a:ext cx="1398099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3" name="AutoShape 76">
            <a:extLst>
              <a:ext uri="{FF2B5EF4-FFF2-40B4-BE49-F238E27FC236}">
                <a16:creationId xmlns:a16="http://schemas.microsoft.com/office/drawing/2014/main" id="{64514E31-E50F-9ABA-36D7-6EF99D3D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398" y="3845388"/>
            <a:ext cx="1728193" cy="503808"/>
          </a:xfrm>
          <a:prstGeom prst="roundRect">
            <a:avLst>
              <a:gd name="adj" fmla="val 366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2197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B14F0F-1CEB-40A7-F310-10D3D5B8A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90" y="39306"/>
            <a:ext cx="8511969" cy="7481062"/>
          </a:xfrm>
          <a:prstGeom prst="rect">
            <a:avLst/>
          </a:prstGeom>
        </p:spPr>
      </p:pic>
      <p:sp>
        <p:nvSpPr>
          <p:cNvPr id="34830" name="Text Box 14">
            <a:extLst>
              <a:ext uri="{FF2B5EF4-FFF2-40B4-BE49-F238E27FC236}">
                <a16:creationId xmlns:a16="http://schemas.microsoft.com/office/drawing/2014/main" id="{9B2EDE55-CC1C-D347-B412-3B07F700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9388"/>
            <a:ext cx="28797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u="sng" dirty="0">
                <a:solidFill>
                  <a:srgbClr val="FF0000"/>
                </a:solidFill>
                <a:latin typeface="Comic Sans MS" panose="030F0902030302020204" pitchFamily="66" charset="0"/>
              </a:rPr>
              <a:t>Bilan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5AEE1BE-FA47-7078-8186-B535EB3D4741}"/>
              </a:ext>
            </a:extLst>
          </p:cNvPr>
          <p:cNvGrpSpPr/>
          <p:nvPr/>
        </p:nvGrpSpPr>
        <p:grpSpPr>
          <a:xfrm>
            <a:off x="4210343" y="560214"/>
            <a:ext cx="1872208" cy="955932"/>
            <a:chOff x="4210343" y="560214"/>
            <a:chExt cx="1872208" cy="955932"/>
          </a:xfrm>
        </p:grpSpPr>
        <p:sp>
          <p:nvSpPr>
            <p:cNvPr id="13320" name="Text Box 8">
              <a:extLst>
                <a:ext uri="{FF2B5EF4-FFF2-40B4-BE49-F238E27FC236}">
                  <a16:creationId xmlns:a16="http://schemas.microsoft.com/office/drawing/2014/main" id="{66BCCC25-08E2-FD40-9479-98DBA4753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343" y="1076283"/>
              <a:ext cx="1872208" cy="439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insuffisante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51D63095-C4C3-F902-68EC-DF45CA314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343" y="823220"/>
              <a:ext cx="1872208" cy="353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alimentation</a:t>
              </a:r>
            </a:p>
          </p:txBody>
        </p:sp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2B433BF7-F94F-0156-AC7B-499D8A9A4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0343" y="560214"/>
              <a:ext cx="1872208" cy="353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Une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141E33C-5492-5E33-7074-3060BD2E4852}"/>
              </a:ext>
            </a:extLst>
          </p:cNvPr>
          <p:cNvGrpSpPr/>
          <p:nvPr/>
        </p:nvGrpSpPr>
        <p:grpSpPr>
          <a:xfrm>
            <a:off x="6971335" y="1835621"/>
            <a:ext cx="2532556" cy="1453132"/>
            <a:chOff x="6971335" y="1835621"/>
            <a:chExt cx="2532556" cy="1453132"/>
          </a:xfrm>
        </p:grpSpPr>
        <p:sp>
          <p:nvSpPr>
            <p:cNvPr id="13322" name="Text Box 10">
              <a:extLst>
                <a:ext uri="{FF2B5EF4-FFF2-40B4-BE49-F238E27FC236}">
                  <a16:creationId xmlns:a16="http://schemas.microsoft.com/office/drawing/2014/main" id="{35DE6245-5C1C-D347-AE0C-107737752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5438" y="2836564"/>
              <a:ext cx="1591155" cy="45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d'hygiène</a:t>
              </a: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94C9DF79-C8D3-F155-A75F-B3BDBE007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552" y="1835621"/>
              <a:ext cx="1960085" cy="306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Un accès aux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85B8A64-38C5-4F6A-B73B-B1D82CAB0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4528" y="2074688"/>
              <a:ext cx="2519363" cy="38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soins précaire, </a:t>
              </a: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42191BC-B1AE-C966-B530-94982032B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4528" y="2342579"/>
              <a:ext cx="2519363" cy="45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des  problèmes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8813D6D8-261A-6501-C171-9CA00311F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1335" y="2614625"/>
              <a:ext cx="2519363" cy="38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de santé et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F34C1C8-EE37-3BE4-32D2-7ECDADEF05F7}"/>
              </a:ext>
            </a:extLst>
          </p:cNvPr>
          <p:cNvGrpSpPr/>
          <p:nvPr/>
        </p:nvGrpSpPr>
        <p:grpSpPr>
          <a:xfrm>
            <a:off x="7054879" y="4082282"/>
            <a:ext cx="2529083" cy="1438024"/>
            <a:chOff x="7054879" y="4082282"/>
            <a:chExt cx="2529083" cy="1438024"/>
          </a:xfrm>
        </p:grpSpPr>
        <p:sp>
          <p:nvSpPr>
            <p:cNvPr id="13324" name="Text Box 12">
              <a:extLst>
                <a:ext uri="{FF2B5EF4-FFF2-40B4-BE49-F238E27FC236}">
                  <a16:creationId xmlns:a16="http://schemas.microsoft.com/office/drawing/2014/main" id="{98F2020B-35E6-ED46-B647-99696193A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4568" y="4082282"/>
              <a:ext cx="1591155" cy="338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Un habitat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E94E7083-809E-884D-823C-389685A16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4600" y="5118777"/>
              <a:ext cx="2519362" cy="40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usés...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49A84651-6454-B6D8-0966-C3B3DD043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2457" y="4348481"/>
              <a:ext cx="2101156" cy="36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précaire, peu de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0F250A39-B937-F31E-D0E1-8AEC93FE1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488" y="4614680"/>
              <a:ext cx="2084125" cy="381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consommation, 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7A4B9B79-46AC-B1E4-5143-098314FDA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4879" y="4856325"/>
              <a:ext cx="2519362" cy="401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des vêtements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821A7C6-DCAA-6C7D-D267-6B6889DE44F9}"/>
              </a:ext>
            </a:extLst>
          </p:cNvPr>
          <p:cNvGrpSpPr/>
          <p:nvPr/>
        </p:nvGrpSpPr>
        <p:grpSpPr>
          <a:xfrm>
            <a:off x="3817093" y="5750159"/>
            <a:ext cx="2589035" cy="928469"/>
            <a:chOff x="3817093" y="5750159"/>
            <a:chExt cx="2589035" cy="928469"/>
          </a:xfrm>
        </p:grpSpPr>
        <p:sp>
          <p:nvSpPr>
            <p:cNvPr id="13325" name="Text Box 13">
              <a:extLst>
                <a:ext uri="{FF2B5EF4-FFF2-40B4-BE49-F238E27FC236}">
                  <a16:creationId xmlns:a16="http://schemas.microsoft.com/office/drawing/2014/main" id="{6E1FB740-C582-1B45-B0E7-49869C105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765" y="5750159"/>
              <a:ext cx="2519363" cy="3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Un accès à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E8314B58-6253-F20B-CE46-47E84704E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704" y="6013165"/>
              <a:ext cx="2519363" cy="33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l'éducation non</a:t>
              </a:r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0BBBFF81-599F-59A7-E400-19763009C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093" y="6277098"/>
              <a:ext cx="2519363" cy="40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systématique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5577FA6-F1B1-52D2-3DFB-6D44245B6CDD}"/>
              </a:ext>
            </a:extLst>
          </p:cNvPr>
          <p:cNvGrpSpPr/>
          <p:nvPr/>
        </p:nvGrpSpPr>
        <p:grpSpPr>
          <a:xfrm>
            <a:off x="649226" y="4251768"/>
            <a:ext cx="2657044" cy="1046163"/>
            <a:chOff x="649226" y="4251768"/>
            <a:chExt cx="2657044" cy="1046163"/>
          </a:xfrm>
        </p:grpSpPr>
        <p:sp>
          <p:nvSpPr>
            <p:cNvPr id="13323" name="Text Box 11">
              <a:extLst>
                <a:ext uri="{FF2B5EF4-FFF2-40B4-BE49-F238E27FC236}">
                  <a16:creationId xmlns:a16="http://schemas.microsoft.com/office/drawing/2014/main" id="{CEA84540-053C-D94E-9508-75FDB5C2C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26" y="4756603"/>
              <a:ext cx="2519362" cy="411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Exclusion</a:t>
              </a: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E3DC1BC0-165A-1A52-D154-418418998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72" y="4251768"/>
              <a:ext cx="1716235" cy="104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Peu d'argent, 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E1D38B25-2128-D5EA-6AC3-9989FC00C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908" y="4516177"/>
              <a:ext cx="2519362" cy="40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pas de travail...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5FF6086-9285-9A47-B91D-6BE04DA63732}"/>
              </a:ext>
            </a:extLst>
          </p:cNvPr>
          <p:cNvGrpSpPr/>
          <p:nvPr/>
        </p:nvGrpSpPr>
        <p:grpSpPr>
          <a:xfrm>
            <a:off x="678307" y="1988622"/>
            <a:ext cx="2618243" cy="1172717"/>
            <a:chOff x="678307" y="1988622"/>
            <a:chExt cx="2618243" cy="1172717"/>
          </a:xfrm>
        </p:grpSpPr>
        <p:sp>
          <p:nvSpPr>
            <p:cNvPr id="13321" name="Text Box 9">
              <a:extLst>
                <a:ext uri="{FF2B5EF4-FFF2-40B4-BE49-F238E27FC236}">
                  <a16:creationId xmlns:a16="http://schemas.microsoft.com/office/drawing/2014/main" id="{C1E8BDE6-0DC3-9A4A-B415-2B01CE10E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872" y="1988622"/>
              <a:ext cx="1716235" cy="1046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Un accès</a:t>
              </a:r>
            </a:p>
          </p:txBody>
        </p:sp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2737D092-AF61-A373-E212-6D3B65FA0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32" y="2759808"/>
              <a:ext cx="2519363" cy="401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ou collectif</a:t>
              </a:r>
            </a:p>
          </p:txBody>
        </p:sp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id="{097E2610-111C-086A-5F58-D7582C6CE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307" y="2242090"/>
              <a:ext cx="2519363" cy="37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à l'eau non</a:t>
              </a:r>
            </a:p>
          </p:txBody>
        </p:sp>
        <p:sp>
          <p:nvSpPr>
            <p:cNvPr id="26" name="Text Box 9">
              <a:extLst>
                <a:ext uri="{FF2B5EF4-FFF2-40B4-BE49-F238E27FC236}">
                  <a16:creationId xmlns:a16="http://schemas.microsoft.com/office/drawing/2014/main" id="{349D1528-A684-B75D-5E6A-DF50E59EC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187" y="2506719"/>
              <a:ext cx="2519363" cy="372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800" dirty="0">
                  <a:solidFill>
                    <a:srgbClr val="0000FF"/>
                  </a:solidFill>
                  <a:latin typeface="Comic Sans MS" panose="030F0902030302020204" pitchFamily="66" charset="0"/>
                </a:rPr>
                <a:t>systématique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4D14ABC3-936E-2149-9037-D98948DF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2" y="29773"/>
            <a:ext cx="877916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3600" b="1" u="sng" dirty="0">
                <a:solidFill>
                  <a:srgbClr val="FF0000"/>
                </a:solidFill>
                <a:latin typeface="Comic Sans MS" panose="030F0902030302020204" pitchFamily="66" charset="0"/>
              </a:rPr>
              <a:t>II. Les inégalités dans le monde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BED53B7C-2FB8-1A4D-9607-1B23AB7F053E}"/>
              </a:ext>
            </a:extLst>
          </p:cNvPr>
          <p:cNvGrpSpPr/>
          <p:nvPr/>
        </p:nvGrpSpPr>
        <p:grpSpPr>
          <a:xfrm>
            <a:off x="215776" y="900237"/>
            <a:ext cx="9741933" cy="6480000"/>
            <a:chOff x="215776" y="900237"/>
            <a:chExt cx="9741933" cy="648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8058540-E3CB-7845-A021-08AD20435890}"/>
                </a:ext>
              </a:extLst>
            </p:cNvPr>
            <p:cNvGrpSpPr/>
            <p:nvPr/>
          </p:nvGrpSpPr>
          <p:grpSpPr>
            <a:xfrm>
              <a:off x="215776" y="900237"/>
              <a:ext cx="9741933" cy="6480000"/>
              <a:chOff x="180312" y="395461"/>
              <a:chExt cx="9741933" cy="6707968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24BDDF99-7CF3-8E45-AD08-967C4F5F0E87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312" y="899517"/>
                <a:ext cx="9720000" cy="5896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5322591-B6D5-414E-B3CD-D100A571AF20}"/>
                  </a:ext>
                </a:extLst>
              </p:cNvPr>
              <p:cNvSpPr txBox="1"/>
              <p:nvPr/>
            </p:nvSpPr>
            <p:spPr>
              <a:xfrm>
                <a:off x="244834" y="395461"/>
                <a:ext cx="9677411" cy="41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/>
                  <a:t>Les inégalités </a:t>
                </a:r>
                <a:r>
                  <a:rPr lang="fr-FR" sz="2000" b="1" dirty="0"/>
                  <a:t>de développement dans le monde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E5CA870-DDD6-5842-BE9A-99AEF0F8059D}"/>
                  </a:ext>
                </a:extLst>
              </p:cNvPr>
              <p:cNvSpPr txBox="1"/>
              <p:nvPr/>
            </p:nvSpPr>
            <p:spPr>
              <a:xfrm>
                <a:off x="216856" y="6764875"/>
                <a:ext cx="2520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Source : UNDP.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B5F968F-1309-0240-B6DA-6A7F60CE71B8}"/>
                  </a:ext>
                </a:extLst>
              </p:cNvPr>
              <p:cNvSpPr txBox="1"/>
              <p:nvPr/>
            </p:nvSpPr>
            <p:spPr>
              <a:xfrm>
                <a:off x="3312120" y="464393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BRESIL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4933D20-0F9A-1341-9FC3-C8136A1B1CA9}"/>
                  </a:ext>
                </a:extLst>
              </p:cNvPr>
              <p:cNvSpPr txBox="1"/>
              <p:nvPr/>
            </p:nvSpPr>
            <p:spPr>
              <a:xfrm>
                <a:off x="1799952" y="3131765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ÉTATS-UNIS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6CADD2D4-FAF0-194F-B4E9-167FE73C905C}"/>
                  </a:ext>
                </a:extLst>
              </p:cNvPr>
              <p:cNvSpPr txBox="1"/>
              <p:nvPr/>
            </p:nvSpPr>
            <p:spPr>
              <a:xfrm>
                <a:off x="1511920" y="2411685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CANADA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C21F674-1392-9E4B-ABA3-37E0310D4C8D}"/>
                  </a:ext>
                </a:extLst>
              </p:cNvPr>
              <p:cNvSpPr txBox="1"/>
              <p:nvPr/>
            </p:nvSpPr>
            <p:spPr>
              <a:xfrm>
                <a:off x="5112320" y="451095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RDC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1A47480-D4BD-A14F-B07D-E7AD7D712B7A}"/>
                  </a:ext>
                </a:extLst>
              </p:cNvPr>
              <p:cNvSpPr txBox="1"/>
              <p:nvPr/>
            </p:nvSpPr>
            <p:spPr>
              <a:xfrm>
                <a:off x="4608264" y="3557169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ALGÉRIE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01D8295-CF1E-6041-89FC-67F5B4922309}"/>
                  </a:ext>
                </a:extLst>
              </p:cNvPr>
              <p:cNvSpPr txBox="1"/>
              <p:nvPr/>
            </p:nvSpPr>
            <p:spPr>
              <a:xfrm>
                <a:off x="8064648" y="523103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AUSTRALIE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5678C386-38D0-EC45-9EA0-3BDBC69AF48B}"/>
                  </a:ext>
                </a:extLst>
              </p:cNvPr>
              <p:cNvSpPr txBox="1"/>
              <p:nvPr/>
            </p:nvSpPr>
            <p:spPr>
              <a:xfrm>
                <a:off x="4608264" y="285476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FRANCE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8053BE8-5CF1-2E4B-A924-D8786E61E236}"/>
                  </a:ext>
                </a:extLst>
              </p:cNvPr>
              <p:cNvSpPr txBox="1"/>
              <p:nvPr/>
            </p:nvSpPr>
            <p:spPr>
              <a:xfrm>
                <a:off x="7200552" y="213468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RUSSIE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BA84D3F-BD6E-7044-B3C0-578A3A065198}"/>
                  </a:ext>
                </a:extLst>
              </p:cNvPr>
              <p:cNvSpPr txBox="1"/>
              <p:nvPr/>
            </p:nvSpPr>
            <p:spPr>
              <a:xfrm>
                <a:off x="7272560" y="328017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CHINE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24B8427-E266-2246-92AD-8D078704ACDA}"/>
                  </a:ext>
                </a:extLst>
              </p:cNvPr>
              <p:cNvSpPr txBox="1"/>
              <p:nvPr/>
            </p:nvSpPr>
            <p:spPr>
              <a:xfrm>
                <a:off x="6624488" y="3756391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INDE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4438C05-AE34-FE47-82E8-3F28D449FC7F}"/>
                  </a:ext>
                </a:extLst>
              </p:cNvPr>
              <p:cNvSpPr txBox="1"/>
              <p:nvPr/>
            </p:nvSpPr>
            <p:spPr>
              <a:xfrm>
                <a:off x="4968304" y="393488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TCHAD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3C1BD16-F33B-6141-A02D-26C6535FD4CC}"/>
                  </a:ext>
                </a:extLst>
              </p:cNvPr>
              <p:cNvSpPr txBox="1"/>
              <p:nvPr/>
            </p:nvSpPr>
            <p:spPr>
              <a:xfrm>
                <a:off x="2808064" y="5663078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ARGENTINE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6C621CA-24AC-644D-9D38-46C0BC2D2C33}"/>
                  </a:ext>
                </a:extLst>
              </p:cNvPr>
              <p:cNvSpPr txBox="1"/>
              <p:nvPr/>
            </p:nvSpPr>
            <p:spPr>
              <a:xfrm>
                <a:off x="5976416" y="3353305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IRAN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0DC813F-BDD9-594F-8417-1B796DEC2279}"/>
                  </a:ext>
                </a:extLst>
              </p:cNvPr>
              <p:cNvSpPr txBox="1"/>
              <p:nvPr/>
            </p:nvSpPr>
            <p:spPr>
              <a:xfrm>
                <a:off x="8587010" y="3214806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JAPON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FA69943C-6767-1847-93B1-C615E50E9DB0}"/>
                  </a:ext>
                </a:extLst>
              </p:cNvPr>
              <p:cNvSpPr txBox="1"/>
              <p:nvPr/>
            </p:nvSpPr>
            <p:spPr>
              <a:xfrm>
                <a:off x="1799952" y="3707829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MEXIQUE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20AC4BA9-C845-174F-BF9C-C94DFB75AA54}"/>
                  </a:ext>
                </a:extLst>
              </p:cNvPr>
              <p:cNvSpPr txBox="1"/>
              <p:nvPr/>
            </p:nvSpPr>
            <p:spPr>
              <a:xfrm>
                <a:off x="5911970" y="5054369"/>
                <a:ext cx="13605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MADAGASCAR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A0E36FC1-F93B-9A41-A4CB-E51EE4ADB6BF}"/>
                  </a:ext>
                </a:extLst>
              </p:cNvPr>
              <p:cNvSpPr txBox="1"/>
              <p:nvPr/>
            </p:nvSpPr>
            <p:spPr>
              <a:xfrm>
                <a:off x="4504033" y="2006993"/>
                <a:ext cx="13605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NORVEGE</a:t>
                </a:r>
              </a:p>
            </p:txBody>
          </p:sp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6C79DDEB-D11F-AA49-9983-661174CF9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816" y="6372165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36869" name="Text Box 5">
              <a:extLst>
                <a:ext uri="{FF2B5EF4-FFF2-40B4-BE49-F238E27FC236}">
                  <a16:creationId xmlns:a16="http://schemas.microsoft.com/office/drawing/2014/main" id="{BDB7FD10-5102-394F-BABC-99B7DE258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888" y="6071641"/>
              <a:ext cx="1692728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000" dirty="0">
                  <a:cs typeface="Arial" panose="020B0604020202020204" pitchFamily="34" charset="0"/>
                </a:rPr>
                <a:t>Parmi ces pays, les 47 Pays les Moins Avancés.</a:t>
              </a: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D4AB4AE6-2578-CA4B-A14F-A1C230C8C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793" y="4743300"/>
              <a:ext cx="1889735" cy="620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100" b="1" dirty="0">
                  <a:cs typeface="Arial" panose="020B0604020202020204" pitchFamily="34" charset="0"/>
                </a:rPr>
                <a:t>Indice de développement humain, en 2021.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76470A2-F49F-DA49-B397-86D04C5A0D19}"/>
                </a:ext>
              </a:extLst>
            </p:cNvPr>
            <p:cNvSpPr txBox="1"/>
            <p:nvPr/>
          </p:nvSpPr>
          <p:spPr>
            <a:xfrm>
              <a:off x="5831860" y="459886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SOMALIE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D54B0CD-CF4C-3F4E-A5CB-9D9928D42BE5}"/>
                </a:ext>
              </a:extLst>
            </p:cNvPr>
            <p:cNvSpPr txBox="1"/>
            <p:nvPr/>
          </p:nvSpPr>
          <p:spPr>
            <a:xfrm>
              <a:off x="2799252" y="400689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HAITI</a:t>
              </a:r>
            </a:p>
          </p:txBody>
        </p:sp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1800A2DF-2478-CA48-9DF1-7204100965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96096" y="4202228"/>
              <a:ext cx="93791" cy="15367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FD1291E-D8DA-9548-A3AB-E8AA3A9885A9}"/>
                </a:ext>
              </a:extLst>
            </p:cNvPr>
            <p:cNvSpPr txBox="1"/>
            <p:nvPr/>
          </p:nvSpPr>
          <p:spPr>
            <a:xfrm>
              <a:off x="6299912" y="4887766"/>
              <a:ext cx="1360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AFGHANISTAN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EBBAB8A7-12B4-7045-B45E-6BA3B831D1CA}"/>
                </a:ext>
              </a:extLst>
            </p:cNvPr>
            <p:cNvCxnSpPr/>
            <p:nvPr/>
          </p:nvCxnSpPr>
          <p:spPr bwMode="auto">
            <a:xfrm>
              <a:off x="6840512" y="3876897"/>
              <a:ext cx="0" cy="10625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Zone de texte 34">
            <a:extLst>
              <a:ext uri="{FF2B5EF4-FFF2-40B4-BE49-F238E27FC236}">
                <a16:creationId xmlns:a16="http://schemas.microsoft.com/office/drawing/2014/main" id="{2015CC3A-7EA5-814B-B46E-879C434D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2" y="4024743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" name="Zone de texte 34">
            <a:extLst>
              <a:ext uri="{FF2B5EF4-FFF2-40B4-BE49-F238E27FC236}">
                <a16:creationId xmlns:a16="http://schemas.microsoft.com/office/drawing/2014/main" id="{03D6C8A6-4BCC-2347-B89C-011C934C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94" y="5344079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INDIEN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Zone de texte 34">
            <a:extLst>
              <a:ext uri="{FF2B5EF4-FFF2-40B4-BE49-F238E27FC236}">
                <a16:creationId xmlns:a16="http://schemas.microsoft.com/office/drawing/2014/main" id="{AA6B6405-2ED9-3449-BC1A-C0033D92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958" y="5128055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ATLANTIQUE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7" name="Zone de texte 34">
            <a:extLst>
              <a:ext uri="{FF2B5EF4-FFF2-40B4-BE49-F238E27FC236}">
                <a16:creationId xmlns:a16="http://schemas.microsoft.com/office/drawing/2014/main" id="{52D1D378-CAF1-9A45-8A4E-052C346B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56" y="4024743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5FB05D2-DC04-4A43-B432-AE558789FCB6}"/>
              </a:ext>
            </a:extLst>
          </p:cNvPr>
          <p:cNvSpPr/>
          <p:nvPr/>
        </p:nvSpPr>
        <p:spPr bwMode="auto">
          <a:xfrm>
            <a:off x="8814256" y="6732205"/>
            <a:ext cx="995362" cy="2879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5493AFD5-6B58-404E-D617-33B27C291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338" y="0"/>
            <a:ext cx="1587" cy="10800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Zone de texte 34">
            <a:extLst>
              <a:ext uri="{FF2B5EF4-FFF2-40B4-BE49-F238E27FC236}">
                <a16:creationId xmlns:a16="http://schemas.microsoft.com/office/drawing/2014/main" id="{2334A47F-BBB4-9744-B17E-ABEA7651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00" y="1397643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0" name="Zone de texte 34">
            <a:extLst>
              <a:ext uri="{FF2B5EF4-FFF2-40B4-BE49-F238E27FC236}">
                <a16:creationId xmlns:a16="http://schemas.microsoft.com/office/drawing/2014/main" id="{3A9D8CC2-A1E4-084D-97A9-68F4F9D27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716" y="6868122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ANTARCTIQUE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oup 2">
            <a:extLst>
              <a:ext uri="{FF2B5EF4-FFF2-40B4-BE49-F238E27FC236}">
                <a16:creationId xmlns:a16="http://schemas.microsoft.com/office/drawing/2014/main" id="{123EAB11-199E-454A-AC90-22CDA6A6210B}"/>
              </a:ext>
            </a:extLst>
          </p:cNvPr>
          <p:cNvGraphicFramePr>
            <a:graphicFrameLocks noGrp="1"/>
          </p:cNvGraphicFramePr>
          <p:nvPr/>
        </p:nvGraphicFramePr>
        <p:xfrm>
          <a:off x="284163" y="2332038"/>
          <a:ext cx="9297987" cy="2690812"/>
        </p:xfrm>
        <a:graphic>
          <a:graphicData uri="http://schemas.openxmlformats.org/drawingml/2006/table">
            <a:tbl>
              <a:tblPr/>
              <a:tblGrid>
                <a:gridCol w="2135187">
                  <a:extLst>
                    <a:ext uri="{9D8B030D-6E8A-4147-A177-3AD203B41FA5}">
                      <a16:colId xmlns:a16="http://schemas.microsoft.com/office/drawing/2014/main" val="46400800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157088874"/>
                    </a:ext>
                  </a:extLst>
                </a:gridCol>
              </a:tblGrid>
              <a:tr h="776379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Titre de la carte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091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276861"/>
                  </a:ext>
                </a:extLst>
              </a:tr>
              <a:tr h="83004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Année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0919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40086"/>
                  </a:ext>
                </a:extLst>
              </a:tr>
              <a:tr h="108439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Que représente la légende ? Comment ?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83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548589"/>
                  </a:ext>
                </a:extLst>
              </a:tr>
            </a:tbl>
          </a:graphicData>
        </a:graphic>
      </p:graphicFrame>
      <p:sp>
        <p:nvSpPr>
          <p:cNvPr id="16410" name="Text Box 26">
            <a:extLst>
              <a:ext uri="{FF2B5EF4-FFF2-40B4-BE49-F238E27FC236}">
                <a16:creationId xmlns:a16="http://schemas.microsoft.com/office/drawing/2014/main" id="{6359A234-5646-C143-BE8B-BC479F8D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454275"/>
            <a:ext cx="70199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400">
                <a:solidFill>
                  <a:srgbClr val="0000FF"/>
                </a:solidFill>
                <a:latin typeface="Comic Sans MS" panose="030F0902030302020204" pitchFamily="66" charset="0"/>
              </a:rPr>
              <a:t>Les  inégalités  de développement dans le monde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34551F06-D423-9F48-B2EC-1E8D4FD8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282950"/>
            <a:ext cx="70199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2021</a:t>
            </a: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C4C6E8D4-2E16-DB4E-AF02-8C788CD2D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149850"/>
            <a:ext cx="98631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600" dirty="0">
                <a:solidFill>
                  <a:srgbClr val="0000FF"/>
                </a:solidFill>
                <a:latin typeface="Comic Sans MS" panose="030F0902030302020204" pitchFamily="66" charset="0"/>
              </a:rPr>
              <a:t>Le document est une carte sur les inégalités de développement dans le monde en 2021. La légende représente l’ IDH avec un code couleur.</a:t>
            </a: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B34C13F9-D662-2F4B-BD12-9BFBE7FFB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17963"/>
            <a:ext cx="71993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L'Indice de Développement Humain avec un code couleur</a:t>
            </a:r>
          </a:p>
        </p:txBody>
      </p:sp>
      <p:sp>
        <p:nvSpPr>
          <p:cNvPr id="16415" name="AutoShape 31">
            <a:extLst>
              <a:ext uri="{FF2B5EF4-FFF2-40B4-BE49-F238E27FC236}">
                <a16:creationId xmlns:a16="http://schemas.microsoft.com/office/drawing/2014/main" id="{6E64FE4C-0958-9049-8C31-FEA09C2C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0" y="2489200"/>
            <a:ext cx="1511300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16" name="AutoShape 32">
            <a:extLst>
              <a:ext uri="{FF2B5EF4-FFF2-40B4-BE49-F238E27FC236}">
                <a16:creationId xmlns:a16="http://schemas.microsoft.com/office/drawing/2014/main" id="{8C790F93-9DB8-0D4D-ADB6-724435274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3311525"/>
            <a:ext cx="971550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17" name="AutoShape 33">
            <a:extLst>
              <a:ext uri="{FF2B5EF4-FFF2-40B4-BE49-F238E27FC236}">
                <a16:creationId xmlns:a16="http://schemas.microsoft.com/office/drawing/2014/main" id="{70E3C1D3-FA75-174C-9BE5-41EC2D2E1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150" y="4068763"/>
            <a:ext cx="755650" cy="468312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18" name="AutoShape 34">
            <a:extLst>
              <a:ext uri="{FF2B5EF4-FFF2-40B4-BE49-F238E27FC236}">
                <a16:creationId xmlns:a16="http://schemas.microsoft.com/office/drawing/2014/main" id="{6310582A-A704-0744-B27B-D2BBFAE2F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5284787"/>
            <a:ext cx="936625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19" name="AutoShape 35">
            <a:extLst>
              <a:ext uri="{FF2B5EF4-FFF2-40B4-BE49-F238E27FC236}">
                <a16:creationId xmlns:a16="http://schemas.microsoft.com/office/drawing/2014/main" id="{1BC218D6-B7A6-9641-B362-189F5E33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360" y="5296754"/>
            <a:ext cx="1584325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20" name="AutoShape 36">
            <a:extLst>
              <a:ext uri="{FF2B5EF4-FFF2-40B4-BE49-F238E27FC236}">
                <a16:creationId xmlns:a16="http://schemas.microsoft.com/office/drawing/2014/main" id="{8D61279D-96C0-E546-A581-D12583E69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072" y="5872286"/>
            <a:ext cx="864096" cy="468312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21" name="AutoShape 37">
            <a:extLst>
              <a:ext uri="{FF2B5EF4-FFF2-40B4-BE49-F238E27FC236}">
                <a16:creationId xmlns:a16="http://schemas.microsoft.com/office/drawing/2014/main" id="{8359CE61-A86C-6B4B-8AF9-C0F466B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592" y="5873263"/>
            <a:ext cx="755650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6422" name="AutoShape 38">
            <a:extLst>
              <a:ext uri="{FF2B5EF4-FFF2-40B4-BE49-F238E27FC236}">
                <a16:creationId xmlns:a16="http://schemas.microsoft.com/office/drawing/2014/main" id="{855EF489-8B52-3740-92B5-519528C5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68" y="6479877"/>
            <a:ext cx="792163" cy="468312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B1C31AD3-18DE-B1BE-BD19-2FF7D04C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338" y="0"/>
            <a:ext cx="1587" cy="1080000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D59CA3-0B57-4A0F-0226-CB9DFD39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62" y="29773"/>
            <a:ext cx="877916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3600" b="1" u="sng" dirty="0">
                <a:solidFill>
                  <a:srgbClr val="FF0000"/>
                </a:solidFill>
                <a:latin typeface="Comic Sans MS" panose="030F0902030302020204" pitchFamily="66" charset="0"/>
              </a:rPr>
              <a:t>II. Les inégalités dans le monde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FA89FEA-6EE7-C083-0EEE-6D4A2AA56303}"/>
              </a:ext>
            </a:extLst>
          </p:cNvPr>
          <p:cNvGrpSpPr/>
          <p:nvPr/>
        </p:nvGrpSpPr>
        <p:grpSpPr>
          <a:xfrm>
            <a:off x="292190" y="924900"/>
            <a:ext cx="9277262" cy="1097831"/>
            <a:chOff x="321940" y="89718"/>
            <a:chExt cx="9277262" cy="1097831"/>
          </a:xfrm>
        </p:grpSpPr>
        <p:sp>
          <p:nvSpPr>
            <p:cNvPr id="5" name="Text Box 1">
              <a:extLst>
                <a:ext uri="{FF2B5EF4-FFF2-40B4-BE49-F238E27FC236}">
                  <a16:creationId xmlns:a16="http://schemas.microsoft.com/office/drawing/2014/main" id="{277079C2-6A6B-730E-B7E3-875E86F11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698520" cy="1097831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Présenter et lire une carte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Les inégalités de développement dans le monde</a:t>
              </a:r>
            </a:p>
          </p:txBody>
        </p:sp>
        <p:pic>
          <p:nvPicPr>
            <p:cNvPr id="6" name="Image 1">
              <a:extLst>
                <a:ext uri="{FF2B5EF4-FFF2-40B4-BE49-F238E27FC236}">
                  <a16:creationId xmlns:a16="http://schemas.microsoft.com/office/drawing/2014/main" id="{A4CA3C21-3D72-E53E-0887-51FCFE7A4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1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0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CD500A30-4406-CB49-965D-C4774C6FC206}"/>
              </a:ext>
            </a:extLst>
          </p:cNvPr>
          <p:cNvGrpSpPr/>
          <p:nvPr/>
        </p:nvGrpSpPr>
        <p:grpSpPr>
          <a:xfrm>
            <a:off x="215776" y="324173"/>
            <a:ext cx="9741933" cy="6480000"/>
            <a:chOff x="215776" y="900237"/>
            <a:chExt cx="9741933" cy="6480000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35AD979-E567-2543-8EBE-731A13B0515F}"/>
                </a:ext>
              </a:extLst>
            </p:cNvPr>
            <p:cNvGrpSpPr/>
            <p:nvPr/>
          </p:nvGrpSpPr>
          <p:grpSpPr>
            <a:xfrm>
              <a:off x="215776" y="900237"/>
              <a:ext cx="9741933" cy="6480000"/>
              <a:chOff x="180312" y="395461"/>
              <a:chExt cx="9741933" cy="6707968"/>
            </a:xfrm>
          </p:grpSpPr>
          <p:pic>
            <p:nvPicPr>
              <p:cNvPr id="40" name="Image 39">
                <a:extLst>
                  <a:ext uri="{FF2B5EF4-FFF2-40B4-BE49-F238E27FC236}">
                    <a16:creationId xmlns:a16="http://schemas.microsoft.com/office/drawing/2014/main" id="{7F622732-9180-3643-A7F5-6834822ED8D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0312" y="899517"/>
                <a:ext cx="9720000" cy="5896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D4D8FB1-1A35-3C44-AF33-A06145AC76BD}"/>
                  </a:ext>
                </a:extLst>
              </p:cNvPr>
              <p:cNvSpPr txBox="1"/>
              <p:nvPr/>
            </p:nvSpPr>
            <p:spPr>
              <a:xfrm>
                <a:off x="244834" y="395461"/>
                <a:ext cx="9677411" cy="41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/>
                  <a:t>Les inégalités de développement dans le monde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C394AD8E-8AE1-5442-B13C-4BB3F03B4468}"/>
                  </a:ext>
                </a:extLst>
              </p:cNvPr>
              <p:cNvSpPr txBox="1"/>
              <p:nvPr/>
            </p:nvSpPr>
            <p:spPr>
              <a:xfrm>
                <a:off x="216856" y="6764875"/>
                <a:ext cx="2520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Source : UNDP.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0B8DEA2-9E48-824F-9A85-98E985DDB7D6}"/>
                  </a:ext>
                </a:extLst>
              </p:cNvPr>
              <p:cNvSpPr txBox="1"/>
              <p:nvPr/>
            </p:nvSpPr>
            <p:spPr>
              <a:xfrm>
                <a:off x="3312120" y="4643933"/>
                <a:ext cx="8640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BRESIL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58212A1-0DA9-6842-8A71-BFFE49B09C0D}"/>
                  </a:ext>
                </a:extLst>
              </p:cNvPr>
              <p:cNvSpPr txBox="1"/>
              <p:nvPr/>
            </p:nvSpPr>
            <p:spPr>
              <a:xfrm>
                <a:off x="1799952" y="3131765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ÉTATS-UNIS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D0CF6D15-8DF6-5140-80D7-C05EEAC1D9F0}"/>
                  </a:ext>
                </a:extLst>
              </p:cNvPr>
              <p:cNvSpPr txBox="1"/>
              <p:nvPr/>
            </p:nvSpPr>
            <p:spPr>
              <a:xfrm>
                <a:off x="1511920" y="2411685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CANADA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4F83AA-0410-3040-8768-ACCB7C73D09F}"/>
                  </a:ext>
                </a:extLst>
              </p:cNvPr>
              <p:cNvSpPr txBox="1"/>
              <p:nvPr/>
            </p:nvSpPr>
            <p:spPr>
              <a:xfrm>
                <a:off x="5112320" y="451095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RDC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16CEE290-8684-4841-B659-98582F274ED7}"/>
                  </a:ext>
                </a:extLst>
              </p:cNvPr>
              <p:cNvSpPr txBox="1"/>
              <p:nvPr/>
            </p:nvSpPr>
            <p:spPr>
              <a:xfrm>
                <a:off x="4608264" y="3557169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ALGÉRIE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C9C52066-D2B1-0946-A0DA-6A78137382E2}"/>
                  </a:ext>
                </a:extLst>
              </p:cNvPr>
              <p:cNvSpPr txBox="1"/>
              <p:nvPr/>
            </p:nvSpPr>
            <p:spPr>
              <a:xfrm>
                <a:off x="8064648" y="523103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AUSTRALIE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C96F15E-6282-4A47-BE9F-6199115B77D2}"/>
                  </a:ext>
                </a:extLst>
              </p:cNvPr>
              <p:cNvSpPr txBox="1"/>
              <p:nvPr/>
            </p:nvSpPr>
            <p:spPr>
              <a:xfrm>
                <a:off x="4608264" y="285476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FRANCE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5B306A7F-632E-A043-A32E-A3D0FFDBEE4E}"/>
                  </a:ext>
                </a:extLst>
              </p:cNvPr>
              <p:cNvSpPr txBox="1"/>
              <p:nvPr/>
            </p:nvSpPr>
            <p:spPr>
              <a:xfrm>
                <a:off x="7200552" y="213468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RUSSIE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624E53A-FA18-3442-AEB6-65D8B5866770}"/>
                  </a:ext>
                </a:extLst>
              </p:cNvPr>
              <p:cNvSpPr txBox="1"/>
              <p:nvPr/>
            </p:nvSpPr>
            <p:spPr>
              <a:xfrm>
                <a:off x="7272560" y="3280170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CHINE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236CA07F-73DA-8D4A-AFC0-D0B266E91087}"/>
                  </a:ext>
                </a:extLst>
              </p:cNvPr>
              <p:cNvSpPr txBox="1"/>
              <p:nvPr/>
            </p:nvSpPr>
            <p:spPr>
              <a:xfrm>
                <a:off x="6624488" y="3756391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INDE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A0522B0-A6C8-7F40-AEA1-5DA63F5FA7A9}"/>
                  </a:ext>
                </a:extLst>
              </p:cNvPr>
              <p:cNvSpPr txBox="1"/>
              <p:nvPr/>
            </p:nvSpPr>
            <p:spPr>
              <a:xfrm>
                <a:off x="4968304" y="3934886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TCHAD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C2D38427-3DDC-3A4F-AB49-D907A3145474}"/>
                  </a:ext>
                </a:extLst>
              </p:cNvPr>
              <p:cNvSpPr txBox="1"/>
              <p:nvPr/>
            </p:nvSpPr>
            <p:spPr>
              <a:xfrm>
                <a:off x="2808064" y="5663078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ARGENTINE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E05A4B31-9070-5749-B873-973BE019739E}"/>
                  </a:ext>
                </a:extLst>
              </p:cNvPr>
              <p:cNvSpPr txBox="1"/>
              <p:nvPr/>
            </p:nvSpPr>
            <p:spPr>
              <a:xfrm>
                <a:off x="5976416" y="3353305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IRAN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23A07132-5A69-1E40-A1F5-A8C156BEF902}"/>
                  </a:ext>
                </a:extLst>
              </p:cNvPr>
              <p:cNvSpPr txBox="1"/>
              <p:nvPr/>
            </p:nvSpPr>
            <p:spPr>
              <a:xfrm>
                <a:off x="8587010" y="3214806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JAPON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5733B7BE-9260-024E-B101-542FC666848C}"/>
                  </a:ext>
                </a:extLst>
              </p:cNvPr>
              <p:cNvSpPr txBox="1"/>
              <p:nvPr/>
            </p:nvSpPr>
            <p:spPr>
              <a:xfrm>
                <a:off x="1799952" y="3707829"/>
                <a:ext cx="11370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MEXIQUE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52CCC5F3-80E0-7A41-B0C1-D4621C932CB1}"/>
                  </a:ext>
                </a:extLst>
              </p:cNvPr>
              <p:cNvSpPr txBox="1"/>
              <p:nvPr/>
            </p:nvSpPr>
            <p:spPr>
              <a:xfrm>
                <a:off x="5911970" y="5054369"/>
                <a:ext cx="13605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MADAGASCAR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36D7D5D0-245E-0D4A-8F2D-36DA5DD87228}"/>
                  </a:ext>
                </a:extLst>
              </p:cNvPr>
              <p:cNvSpPr txBox="1"/>
              <p:nvPr/>
            </p:nvSpPr>
            <p:spPr>
              <a:xfrm>
                <a:off x="4504033" y="2006993"/>
                <a:ext cx="13605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NORVEGE</a:t>
                </a:r>
              </a:p>
            </p:txBody>
          </p:sp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11A0F044-857A-AB4D-AB11-EB1D83DDE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816" y="6372165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BCA40331-1F9C-8F4C-8A68-4AE2EBC22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888" y="6071641"/>
              <a:ext cx="1692728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000" dirty="0">
                  <a:cs typeface="Arial" panose="020B0604020202020204" pitchFamily="34" charset="0"/>
                </a:rPr>
                <a:t>Parmi ces pays, les 47 Pays les Moins Avancés.</a:t>
              </a:r>
            </a:p>
          </p:txBody>
        </p:sp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1DC3BFBC-A51C-F140-A0BE-B3705F58D7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793" y="4743300"/>
              <a:ext cx="1889735" cy="620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1100" b="1" dirty="0">
                  <a:cs typeface="Arial" panose="020B0604020202020204" pitchFamily="34" charset="0"/>
                </a:rPr>
                <a:t>Indice de développement humain, en 2021.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9A9AAC9-921B-DB49-8966-24EBBA3684B1}"/>
                </a:ext>
              </a:extLst>
            </p:cNvPr>
            <p:cNvSpPr txBox="1"/>
            <p:nvPr/>
          </p:nvSpPr>
          <p:spPr>
            <a:xfrm>
              <a:off x="5831860" y="459886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SOMALIE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351D54D-706E-F342-95CF-0003D00910AF}"/>
                </a:ext>
              </a:extLst>
            </p:cNvPr>
            <p:cNvSpPr txBox="1"/>
            <p:nvPr/>
          </p:nvSpPr>
          <p:spPr>
            <a:xfrm>
              <a:off x="2799252" y="400689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HAITI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F31DDF2-7BF9-0446-8EF1-D3A0D1FB38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96096" y="4202228"/>
              <a:ext cx="93791" cy="15367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44FB761-7972-5741-AB2B-42320E54E1EB}"/>
                </a:ext>
              </a:extLst>
            </p:cNvPr>
            <p:cNvSpPr txBox="1"/>
            <p:nvPr/>
          </p:nvSpPr>
          <p:spPr>
            <a:xfrm>
              <a:off x="6299912" y="4887766"/>
              <a:ext cx="13605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AFGHANISTAN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94E486A3-1F9A-4943-AEA1-077A4EE6FC74}"/>
                </a:ext>
              </a:extLst>
            </p:cNvPr>
            <p:cNvCxnSpPr/>
            <p:nvPr/>
          </p:nvCxnSpPr>
          <p:spPr bwMode="auto">
            <a:xfrm>
              <a:off x="6840512" y="3876897"/>
              <a:ext cx="0" cy="106258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" name="Zone de texte 34">
            <a:extLst>
              <a:ext uri="{FF2B5EF4-FFF2-40B4-BE49-F238E27FC236}">
                <a16:creationId xmlns:a16="http://schemas.microsoft.com/office/drawing/2014/main" id="{D064702E-4811-F649-8FCE-2A0E4A85A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2" y="3036565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2" name="Zone de texte 34">
            <a:extLst>
              <a:ext uri="{FF2B5EF4-FFF2-40B4-BE49-F238E27FC236}">
                <a16:creationId xmlns:a16="http://schemas.microsoft.com/office/drawing/2014/main" id="{D979292B-2EA3-E44C-A90A-D6EA81977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94" y="4696007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INDIEN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3" name="Zone de texte 34">
            <a:extLst>
              <a:ext uri="{FF2B5EF4-FFF2-40B4-BE49-F238E27FC236}">
                <a16:creationId xmlns:a16="http://schemas.microsoft.com/office/drawing/2014/main" id="{CA5437BA-94F5-4040-B566-E25A9037D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966" y="4335967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ATLANTIQUE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4" name="Zone de texte 34">
            <a:extLst>
              <a:ext uri="{FF2B5EF4-FFF2-40B4-BE49-F238E27FC236}">
                <a16:creationId xmlns:a16="http://schemas.microsoft.com/office/drawing/2014/main" id="{A1B9A9B6-3D26-BD4F-9998-C113BF3A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486" y="3543879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313F8E-698F-ED48-B2DE-8EEF901A6C3D}"/>
              </a:ext>
            </a:extLst>
          </p:cNvPr>
          <p:cNvSpPr/>
          <p:nvPr/>
        </p:nvSpPr>
        <p:spPr bwMode="auto">
          <a:xfrm>
            <a:off x="8814256" y="6156101"/>
            <a:ext cx="995362" cy="2879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Zone de texte 34">
            <a:extLst>
              <a:ext uri="{FF2B5EF4-FFF2-40B4-BE49-F238E27FC236}">
                <a16:creationId xmlns:a16="http://schemas.microsoft.com/office/drawing/2014/main" id="{A61A2397-76BB-FB41-984A-2D566356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00" y="807575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7" name="Zone de texte 34">
            <a:extLst>
              <a:ext uri="{FF2B5EF4-FFF2-40B4-BE49-F238E27FC236}">
                <a16:creationId xmlns:a16="http://schemas.microsoft.com/office/drawing/2014/main" id="{D38424D3-7942-CF45-B8CE-627E0811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716" y="6297988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ANTARCTIQUE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>
            <a:extLst>
              <a:ext uri="{FF2B5EF4-FFF2-40B4-BE49-F238E27FC236}">
                <a16:creationId xmlns:a16="http://schemas.microsoft.com/office/drawing/2014/main" id="{35144C36-E6D4-3947-90E2-1A08BC68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531112"/>
              </p:ext>
            </p:extLst>
          </p:nvPr>
        </p:nvGraphicFramePr>
        <p:xfrm>
          <a:off x="284163" y="1619597"/>
          <a:ext cx="9512300" cy="5760640"/>
        </p:xfrm>
        <a:graphic>
          <a:graphicData uri="http://schemas.openxmlformats.org/drawingml/2006/table">
            <a:tbl>
              <a:tblPr/>
              <a:tblGrid>
                <a:gridCol w="4383087">
                  <a:extLst>
                    <a:ext uri="{9D8B030D-6E8A-4147-A177-3AD203B41FA5}">
                      <a16:colId xmlns:a16="http://schemas.microsoft.com/office/drawing/2014/main" val="3269137562"/>
                    </a:ext>
                  </a:extLst>
                </a:gridCol>
                <a:gridCol w="5129213">
                  <a:extLst>
                    <a:ext uri="{9D8B030D-6E8A-4147-A177-3AD203B41FA5}">
                      <a16:colId xmlns:a16="http://schemas.microsoft.com/office/drawing/2014/main" val="2128488147"/>
                    </a:ext>
                  </a:extLst>
                </a:gridCol>
              </a:tblGrid>
              <a:tr h="158875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Cite quelques pays possédant un IDH faible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825142"/>
                  </a:ext>
                </a:extLst>
              </a:tr>
              <a:tr h="11662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Que forme la plupart de ces pays 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430561"/>
                  </a:ext>
                </a:extLst>
              </a:tr>
              <a:tr h="123663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Où se trouvent majoritairement ces pays 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510914"/>
                  </a:ext>
                </a:extLst>
              </a:tr>
              <a:tr h="1769037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Quelle région du monde est essentiellement concernée par des IDH moyens ? Cite 3 pays en exemple.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643048"/>
                  </a:ext>
                </a:extLst>
              </a:tr>
            </a:tbl>
          </a:graphicData>
        </a:graphic>
      </p:graphicFrame>
      <p:sp>
        <p:nvSpPr>
          <p:cNvPr id="18485" name="Text Box 53">
            <a:extLst>
              <a:ext uri="{FF2B5EF4-FFF2-40B4-BE49-F238E27FC236}">
                <a16:creationId xmlns:a16="http://schemas.microsoft.com/office/drawing/2014/main" id="{FCA34829-25E8-344E-9B05-BCBC13A2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38" y="1907629"/>
            <a:ext cx="504031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La RDC, le Tchad, la Somalie, l'Afghanistan, Haïti.</a:t>
            </a:r>
          </a:p>
        </p:txBody>
      </p:sp>
      <p:sp>
        <p:nvSpPr>
          <p:cNvPr id="18486" name="Text Box 54">
            <a:extLst>
              <a:ext uri="{FF2B5EF4-FFF2-40B4-BE49-F238E27FC236}">
                <a16:creationId xmlns:a16="http://schemas.microsoft.com/office/drawing/2014/main" id="{49649DC9-E35B-F64B-9390-3E1A938D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38" y="4770238"/>
            <a:ext cx="335121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400">
                <a:solidFill>
                  <a:srgbClr val="0000FF"/>
                </a:solidFill>
                <a:latin typeface="Comic Sans MS" panose="030F0902030302020204" pitchFamily="66" charset="0"/>
              </a:rPr>
              <a:t>En Afrique  subsaharienne.</a:t>
            </a:r>
          </a:p>
        </p:txBody>
      </p:sp>
      <p:sp>
        <p:nvSpPr>
          <p:cNvPr id="18487" name="Text Box 55">
            <a:extLst>
              <a:ext uri="{FF2B5EF4-FFF2-40B4-BE49-F238E27FC236}">
                <a16:creationId xmlns:a16="http://schemas.microsoft.com/office/drawing/2014/main" id="{C7F4B0EB-BE0C-4744-AF9B-8DF20BA98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838" y="5860057"/>
            <a:ext cx="5219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L’ Asie du Sud avec l’ Inde , le Pakistan ou encore le Bangladesh.</a:t>
            </a:r>
          </a:p>
        </p:txBody>
      </p:sp>
      <p:sp>
        <p:nvSpPr>
          <p:cNvPr id="18492" name="Text Box 60">
            <a:extLst>
              <a:ext uri="{FF2B5EF4-FFF2-40B4-BE49-F238E27FC236}">
                <a16:creationId xmlns:a16="http://schemas.microsoft.com/office/drawing/2014/main" id="{324D1094-7197-3840-9B3E-92AFAF462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32" y="3627026"/>
            <a:ext cx="50403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Les Pays  les Moins  Avancés.</a:t>
            </a:r>
          </a:p>
        </p:txBody>
      </p:sp>
      <p:sp>
        <p:nvSpPr>
          <p:cNvPr id="18493" name="AutoShape 61">
            <a:extLst>
              <a:ext uri="{FF2B5EF4-FFF2-40B4-BE49-F238E27FC236}">
                <a16:creationId xmlns:a16="http://schemas.microsoft.com/office/drawing/2014/main" id="{569D1D9A-B20C-3142-94F3-C3DE5158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320" y="2057841"/>
            <a:ext cx="648000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8494" name="AutoShape 62">
            <a:extLst>
              <a:ext uri="{FF2B5EF4-FFF2-40B4-BE49-F238E27FC236}">
                <a16:creationId xmlns:a16="http://schemas.microsoft.com/office/drawing/2014/main" id="{DBFE4F3A-FE5A-3045-8AB8-C8F973CF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168" y="2561281"/>
            <a:ext cx="924439" cy="468313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8495" name="AutoShape 63">
            <a:extLst>
              <a:ext uri="{FF2B5EF4-FFF2-40B4-BE49-F238E27FC236}">
                <a16:creationId xmlns:a16="http://schemas.microsoft.com/office/drawing/2014/main" id="{36BC9361-E6D1-5D42-9C4E-6F95C49FD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336" y="3705671"/>
            <a:ext cx="720080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496" name="AutoShape 64">
            <a:extLst>
              <a:ext uri="{FF2B5EF4-FFF2-40B4-BE49-F238E27FC236}">
                <a16:creationId xmlns:a16="http://schemas.microsoft.com/office/drawing/2014/main" id="{7B403AE2-C35A-CD4C-9697-AD26AF1E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592" y="3702207"/>
            <a:ext cx="1296144" cy="39528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497" name="AutoShape 65">
            <a:extLst>
              <a:ext uri="{FF2B5EF4-FFF2-40B4-BE49-F238E27FC236}">
                <a16:creationId xmlns:a16="http://schemas.microsoft.com/office/drawing/2014/main" id="{6682BD20-79B5-754A-B9C9-BB7F81CBF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320" y="4821039"/>
            <a:ext cx="1260475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498" name="AutoShape 66">
            <a:extLst>
              <a:ext uri="{FF2B5EF4-FFF2-40B4-BE49-F238E27FC236}">
                <a16:creationId xmlns:a16="http://schemas.microsoft.com/office/drawing/2014/main" id="{C27BBE6E-D346-0146-AAA6-7FC170C17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039" y="6012085"/>
            <a:ext cx="677673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8499" name="AutoShape 67">
            <a:extLst>
              <a:ext uri="{FF2B5EF4-FFF2-40B4-BE49-F238E27FC236}">
                <a16:creationId xmlns:a16="http://schemas.microsoft.com/office/drawing/2014/main" id="{BA5F333F-80F4-8747-A676-A9545A4C1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608" y="6008040"/>
            <a:ext cx="792088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3D74EB9-61DC-E37D-59A6-5E73D2CB8348}"/>
              </a:ext>
            </a:extLst>
          </p:cNvPr>
          <p:cNvGrpSpPr/>
          <p:nvPr/>
        </p:nvGrpSpPr>
        <p:grpSpPr>
          <a:xfrm>
            <a:off x="400888" y="233734"/>
            <a:ext cx="9277262" cy="1129033"/>
            <a:chOff x="321940" y="89718"/>
            <a:chExt cx="9277262" cy="1129033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99DAEC25-F907-D335-765D-611D0324B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698520" cy="1129033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Présenter et lire une carte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Les inégalités de développement dans le monde</a:t>
              </a:r>
            </a:p>
          </p:txBody>
        </p:sp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364F4065-78F8-B17A-D93D-D2C01ABB2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1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5" dur="500"/>
                                        <p:tgtEl>
                                          <p:spTgt spid="1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4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oup 1">
            <a:extLst>
              <a:ext uri="{FF2B5EF4-FFF2-40B4-BE49-F238E27FC236}">
                <a16:creationId xmlns:a16="http://schemas.microsoft.com/office/drawing/2014/main" id="{35144C36-E6D4-3947-90E2-1A08BC68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955742"/>
              </p:ext>
            </p:extLst>
          </p:nvPr>
        </p:nvGraphicFramePr>
        <p:xfrm>
          <a:off x="284163" y="1323975"/>
          <a:ext cx="9512300" cy="5912246"/>
        </p:xfrm>
        <a:graphic>
          <a:graphicData uri="http://schemas.openxmlformats.org/drawingml/2006/table">
            <a:tbl>
              <a:tblPr/>
              <a:tblGrid>
                <a:gridCol w="4383087">
                  <a:extLst>
                    <a:ext uri="{9D8B030D-6E8A-4147-A177-3AD203B41FA5}">
                      <a16:colId xmlns:a16="http://schemas.microsoft.com/office/drawing/2014/main" val="3269137562"/>
                    </a:ext>
                  </a:extLst>
                </a:gridCol>
                <a:gridCol w="5129213">
                  <a:extLst>
                    <a:ext uri="{9D8B030D-6E8A-4147-A177-3AD203B41FA5}">
                      <a16:colId xmlns:a16="http://schemas.microsoft.com/office/drawing/2014/main" val="2128488147"/>
                    </a:ext>
                  </a:extLst>
                </a:gridCol>
              </a:tblGrid>
              <a:tr h="1568704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Cite quelques pays possédant un IDH très élevé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74402"/>
                  </a:ext>
                </a:extLst>
              </a:tr>
              <a:tr h="149204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Où se trouvent majoritairement ces pays 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808109"/>
                  </a:ext>
                </a:extLst>
              </a:tr>
              <a:tr h="285150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Quel est l’IDH le plus souvent constaté en Amérique latine ?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Comment se situe-t-il par rapport à l’Europe et à l’Afrique ?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62676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514362"/>
                  </a:ext>
                </a:extLst>
              </a:tr>
            </a:tbl>
          </a:graphicData>
        </a:graphic>
      </p:graphicFrame>
      <p:sp>
        <p:nvSpPr>
          <p:cNvPr id="18488" name="Text Box 56">
            <a:extLst>
              <a:ext uri="{FF2B5EF4-FFF2-40B4-BE49-F238E27FC236}">
                <a16:creationId xmlns:a16="http://schemas.microsoft.com/office/drawing/2014/main" id="{D9948D1F-B6AC-6147-AF15-E0D408D9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272" y="1547589"/>
            <a:ext cx="5219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Le  Canada , les Etats-Unis, la France , l’Australie.</a:t>
            </a:r>
          </a:p>
        </p:txBody>
      </p:sp>
      <p:sp>
        <p:nvSpPr>
          <p:cNvPr id="18489" name="Text Box 57">
            <a:extLst>
              <a:ext uri="{FF2B5EF4-FFF2-40B4-BE49-F238E27FC236}">
                <a16:creationId xmlns:a16="http://schemas.microsoft.com/office/drawing/2014/main" id="{27B3B077-6B81-CB4C-916C-790CF8FB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3131765"/>
            <a:ext cx="5219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En  Amérique  du Nord, en  Europe  et en Océanie.</a:t>
            </a:r>
          </a:p>
        </p:txBody>
      </p:sp>
      <p:sp>
        <p:nvSpPr>
          <p:cNvPr id="18490" name="Text Box 58">
            <a:extLst>
              <a:ext uri="{FF2B5EF4-FFF2-40B4-BE49-F238E27FC236}">
                <a16:creationId xmlns:a16="http://schemas.microsoft.com/office/drawing/2014/main" id="{483D64AB-6601-F741-B88A-513B6B00B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272" y="4646052"/>
            <a:ext cx="52197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400" dirty="0">
                <a:solidFill>
                  <a:srgbClr val="0000FF"/>
                </a:solidFill>
                <a:latin typeface="Comic Sans MS" panose="030F0902030302020204" pitchFamily="66" charset="0"/>
              </a:rPr>
              <a:t>L’IDH de l’Amérique latine est compris entre 0,700 et 0,799. Il est intermédiaire entre celui de l’Afrique et celui de l’Europe.</a:t>
            </a:r>
          </a:p>
        </p:txBody>
      </p:sp>
      <p:sp>
        <p:nvSpPr>
          <p:cNvPr id="18500" name="AutoShape 68">
            <a:extLst>
              <a:ext uri="{FF2B5EF4-FFF2-40B4-BE49-F238E27FC236}">
                <a16:creationId xmlns:a16="http://schemas.microsoft.com/office/drawing/2014/main" id="{03D85C2B-EDF9-9746-A2B5-CB1047534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881" y="1675506"/>
            <a:ext cx="1080120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1" name="AutoShape 69">
            <a:extLst>
              <a:ext uri="{FF2B5EF4-FFF2-40B4-BE49-F238E27FC236}">
                <a16:creationId xmlns:a16="http://schemas.microsoft.com/office/drawing/2014/main" id="{92782A87-C0B3-3848-A635-9B270FAA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296" y="2269901"/>
            <a:ext cx="1080120" cy="395287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2" name="AutoShape 70">
            <a:extLst>
              <a:ext uri="{FF2B5EF4-FFF2-40B4-BE49-F238E27FC236}">
                <a16:creationId xmlns:a16="http://schemas.microsoft.com/office/drawing/2014/main" id="{89710259-5BE6-DE4D-80A1-6E8CC19E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997" y="3275781"/>
            <a:ext cx="1476499" cy="468238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3" name="AutoShape 71">
            <a:extLst>
              <a:ext uri="{FF2B5EF4-FFF2-40B4-BE49-F238E27FC236}">
                <a16:creationId xmlns:a16="http://schemas.microsoft.com/office/drawing/2014/main" id="{600E69FB-F3E7-CB4D-B0FA-F576D3A20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8704" y="3275781"/>
            <a:ext cx="1109446" cy="431763"/>
          </a:xfrm>
          <a:prstGeom prst="roundRect">
            <a:avLst>
              <a:gd name="adj" fmla="val 403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4" name="AutoShape 72">
            <a:extLst>
              <a:ext uri="{FF2B5EF4-FFF2-40B4-BE49-F238E27FC236}">
                <a16:creationId xmlns:a16="http://schemas.microsoft.com/office/drawing/2014/main" id="{38792F57-D3D1-E345-BDBE-2A1B1A2FD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504" y="5354047"/>
            <a:ext cx="936104" cy="370995"/>
          </a:xfrm>
          <a:prstGeom prst="roundRect">
            <a:avLst>
              <a:gd name="adj" fmla="val 440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5" name="AutoShape 73">
            <a:extLst>
              <a:ext uri="{FF2B5EF4-FFF2-40B4-BE49-F238E27FC236}">
                <a16:creationId xmlns:a16="http://schemas.microsoft.com/office/drawing/2014/main" id="{7E6AA04F-7A79-F743-BC38-F3C1C788B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648" y="5354047"/>
            <a:ext cx="1008112" cy="370486"/>
          </a:xfrm>
          <a:prstGeom prst="roundRect">
            <a:avLst>
              <a:gd name="adj" fmla="val 440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sp>
        <p:nvSpPr>
          <p:cNvPr id="18506" name="AutoShape 74">
            <a:extLst>
              <a:ext uri="{FF2B5EF4-FFF2-40B4-BE49-F238E27FC236}">
                <a16:creationId xmlns:a16="http://schemas.microsoft.com/office/drawing/2014/main" id="{3DD1609A-C004-D24A-A777-56135948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356" y="5892492"/>
            <a:ext cx="2003204" cy="448315"/>
          </a:xfrm>
          <a:prstGeom prst="roundRect">
            <a:avLst>
              <a:gd name="adj" fmla="val 440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24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3D74EB9-61DC-E37D-59A6-5E73D2CB8348}"/>
              </a:ext>
            </a:extLst>
          </p:cNvPr>
          <p:cNvGrpSpPr/>
          <p:nvPr/>
        </p:nvGrpSpPr>
        <p:grpSpPr>
          <a:xfrm>
            <a:off x="400888" y="105494"/>
            <a:ext cx="9277262" cy="1097831"/>
            <a:chOff x="321940" y="89718"/>
            <a:chExt cx="9277262" cy="1097831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99DAEC25-F907-D335-765D-611D0324B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698520" cy="1097831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Présenter et lire une carte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Les inégalités de développement dans le monde</a:t>
              </a:r>
            </a:p>
          </p:txBody>
        </p:sp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364F4065-78F8-B17A-D93D-D2C01ABB2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254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4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5" dur="5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8" dur="500"/>
                                        <p:tgtEl>
                                          <p:spTgt spid="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1" dur="500"/>
                                        <p:tgtEl>
                                          <p:spTgt spid="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D6E2EF70-BCC6-B763-2448-13C73656EFF8}"/>
              </a:ext>
            </a:extLst>
          </p:cNvPr>
          <p:cNvGrpSpPr/>
          <p:nvPr/>
        </p:nvGrpSpPr>
        <p:grpSpPr>
          <a:xfrm>
            <a:off x="340866" y="179437"/>
            <a:ext cx="9398892" cy="1097831"/>
            <a:chOff x="321940" y="89718"/>
            <a:chExt cx="9398892" cy="1097831"/>
          </a:xfrm>
        </p:grpSpPr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157D36A2-69F9-2938-148F-383E5AD06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820150" cy="1097831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Présenter et analyser un graphique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L’évolution du PIB mondial</a:t>
              </a:r>
            </a:p>
          </p:txBody>
        </p:sp>
        <p:pic>
          <p:nvPicPr>
            <p:cNvPr id="9" name="Image 1">
              <a:extLst>
                <a:ext uri="{FF2B5EF4-FFF2-40B4-BE49-F238E27FC236}">
                  <a16:creationId xmlns:a16="http://schemas.microsoft.com/office/drawing/2014/main" id="{AA303A06-5412-7875-AF19-56CDA1114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DA02E7DE-B22A-BCF9-A905-CC70D243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76" y="1529006"/>
            <a:ext cx="5040559" cy="53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latin typeface="Comic Sans MS" panose="030F0902030302020204" pitchFamily="66" charset="0"/>
              </a:rPr>
              <a:t>Présente et décris le graphique.</a:t>
            </a:r>
          </a:p>
        </p:txBody>
      </p:sp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C07859B9-1067-5DF2-8A42-728234DCF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725" y="2195661"/>
            <a:ext cx="6693173" cy="5018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584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5E26E6-E003-7697-37FD-A0E8682928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290"/>
            <a:ext cx="9937104" cy="5132707"/>
          </a:xfrm>
          <a:prstGeom prst="rect">
            <a:avLst/>
          </a:prstGeom>
        </p:spPr>
      </p:pic>
      <p:sp>
        <p:nvSpPr>
          <p:cNvPr id="47105" name="Text Box 1">
            <a:extLst>
              <a:ext uri="{FF2B5EF4-FFF2-40B4-BE49-F238E27FC236}">
                <a16:creationId xmlns:a16="http://schemas.microsoft.com/office/drawing/2014/main" id="{A55922EC-CB6A-C549-824F-37C3E3FF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85" y="323453"/>
            <a:ext cx="9361040" cy="66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Bilan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sz="18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sz="2800" dirty="0">
                <a:solidFill>
                  <a:srgbClr val="0000FF"/>
                </a:solidFill>
                <a:latin typeface="Comic Sans MS" panose="030F0902030302020204" pitchFamily="66" charset="0"/>
              </a:rPr>
              <a:t>A l’échelle mondiale, les inégalités de richesse et de développement sont très marquées : les pays du Nord concentrent 63% du PIB mondial pour 16% de la population. Les pays du Sud sont eux divers : les pays pétroliers, les pays émergents et les PMA ont des niveaux de richesse très différents.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sz="28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Définition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sz="1800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P.M.A </a:t>
            </a:r>
            <a:r>
              <a:rPr lang="fr-FR" altLang="fr-FR" sz="2800" dirty="0">
                <a:solidFill>
                  <a:srgbClr val="0000FF"/>
                </a:solidFill>
                <a:latin typeface="Comic Sans MS" panose="030F0902030302020204" pitchFamily="66" charset="0"/>
              </a:rPr>
              <a:t>: </a:t>
            </a:r>
            <a:r>
              <a:rPr lang="fr-FR" altLang="fr-FR" sz="2800" dirty="0">
                <a:solidFill>
                  <a:srgbClr val="0000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Pays les Moins Avancés. Ce sont les pays les plus pauvres au monde.</a:t>
            </a:r>
          </a:p>
        </p:txBody>
      </p:sp>
      <p:sp>
        <p:nvSpPr>
          <p:cNvPr id="19458" name="AutoShape 2">
            <a:extLst>
              <a:ext uri="{FF2B5EF4-FFF2-40B4-BE49-F238E27FC236}">
                <a16:creationId xmlns:a16="http://schemas.microsoft.com/office/drawing/2014/main" id="{9E753DCE-80DF-C64E-B79A-223015322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24" y="1190402"/>
            <a:ext cx="1656184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459" name="AutoShape 3">
            <a:extLst>
              <a:ext uri="{FF2B5EF4-FFF2-40B4-BE49-F238E27FC236}">
                <a16:creationId xmlns:a16="http://schemas.microsoft.com/office/drawing/2014/main" id="{EE605EEC-C9E6-AB4B-9E77-AEBAA55CF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8664" y="1799208"/>
            <a:ext cx="1008112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7CF7B962-9E68-D043-8DD6-40178B75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09" y="2447280"/>
            <a:ext cx="864096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D95933E9-7C11-444F-BEDD-E7CD3016F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480" y="2455625"/>
            <a:ext cx="792088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BE84D91F-1E7E-CA4B-9808-6D606DBEF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396" y="6770291"/>
            <a:ext cx="1331740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C185CCE6-C87C-604D-9589-2FB9DC2C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047" y="6230541"/>
            <a:ext cx="1476313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DA25645-CF6C-C480-94C9-FAA620B4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208" y="3136850"/>
            <a:ext cx="720079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ADE29E3-1730-8FED-4274-9D98D42AC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464" y="3779837"/>
            <a:ext cx="864096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055E66D8-FE52-6042-B611-84CB4308D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96900"/>
            <a:ext cx="9070975" cy="636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b="1" dirty="0">
                <a:latin typeface="Comic Sans MS" panose="030F0902030302020204" pitchFamily="66" charset="0"/>
              </a:rPr>
              <a:t>EVALUATION DE COMPÉTENCE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dirty="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Définition</a:t>
            </a:r>
          </a:p>
          <a:p>
            <a:pPr algn="just" eaLnBrk="1">
              <a:lnSpc>
                <a:spcPct val="116000"/>
              </a:lnSpc>
              <a:spcAft>
                <a:spcPct val="0"/>
              </a:spcAft>
            </a:pPr>
            <a:endParaRPr lang="fr-FR" altLang="fr-FR" dirty="0"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FF0000"/>
                </a:solidFill>
                <a:latin typeface="Comic Sans MS" panose="030F0902030302020204" pitchFamily="66" charset="0"/>
                <a:cs typeface="TimesNewRomanPSMT" panose="02020603050405020304" pitchFamily="18" charset="0"/>
              </a:rPr>
              <a:t>Seuil de pauvreté </a:t>
            </a: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  <a:cs typeface="TimesNewRomanPSMT" panose="02020603050405020304" pitchFamily="18" charset="0"/>
              </a:rPr>
              <a:t>:</a:t>
            </a: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C'est le niveau de revenus au-dessous duquel un ménage est considéré comme pauvre (2,15$/jour = seuil d'extrême pauvreté)</a:t>
            </a:r>
          </a:p>
        </p:txBody>
      </p:sp>
      <p:sp>
        <p:nvSpPr>
          <p:cNvPr id="20482" name="AutoShape 2">
            <a:extLst>
              <a:ext uri="{FF2B5EF4-FFF2-40B4-BE49-F238E27FC236}">
                <a16:creationId xmlns:a16="http://schemas.microsoft.com/office/drawing/2014/main" id="{DF9937A0-8EE5-6442-860A-CCD12CA6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592" y="2987749"/>
            <a:ext cx="1620836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37F037BA-B06E-9843-AFD0-CE5814FD2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960" y="4499917"/>
            <a:ext cx="1368152" cy="539750"/>
          </a:xfrm>
          <a:prstGeom prst="roundRect">
            <a:avLst>
              <a:gd name="adj" fmla="val 292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84F04E-7DCA-E448-BB2B-1AB41DB5C721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48" y="612085"/>
            <a:ext cx="9720000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64" name="Rectangle 65">
            <a:extLst>
              <a:ext uri="{FF2B5EF4-FFF2-40B4-BE49-F238E27FC236}">
                <a16:creationId xmlns:a16="http://schemas.microsoft.com/office/drawing/2014/main" id="{CFE2C613-4A7D-6149-874C-7ECD1EB7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1FB1736B-6D3B-B245-815B-E48AC3A9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32" y="160064"/>
            <a:ext cx="8707438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L’extrême pauvreté dans le monde en 2019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3" name="Zone de texte 34">
            <a:extLst>
              <a:ext uri="{FF2B5EF4-FFF2-40B4-BE49-F238E27FC236}">
                <a16:creationId xmlns:a16="http://schemas.microsoft.com/office/drawing/2014/main" id="{7F498BA7-5B19-174A-A456-AB7F74F79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1" y="2024063"/>
            <a:ext cx="995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CANADA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Zone de texte 35">
            <a:extLst>
              <a:ext uri="{FF2B5EF4-FFF2-40B4-BE49-F238E27FC236}">
                <a16:creationId xmlns:a16="http://schemas.microsoft.com/office/drawing/2014/main" id="{C3A5D8D9-AE86-C840-89F6-A489295C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36" y="2636241"/>
            <a:ext cx="1179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cs typeface="Arial" panose="020B0604020202020204" pitchFamily="34" charset="0"/>
              </a:rPr>
              <a:t>ÉTATS-UNIS</a:t>
            </a:r>
            <a:endParaRPr kumimoji="0" lang="fr-FR" altLang="fr-FR" sz="1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" name="Zone de texte 36">
            <a:extLst>
              <a:ext uri="{FF2B5EF4-FFF2-40B4-BE49-F238E27FC236}">
                <a16:creationId xmlns:a16="http://schemas.microsoft.com/office/drawing/2014/main" id="{8F85E17A-6C52-F748-B912-0D51B156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706" y="4165971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BRÉSIL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Zone de texte 37">
            <a:extLst>
              <a:ext uri="{FF2B5EF4-FFF2-40B4-BE49-F238E27FC236}">
                <a16:creationId xmlns:a16="http://schemas.microsoft.com/office/drawing/2014/main" id="{DF5AA549-A98E-944C-B8D2-C1BD7CED3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336" y="4904879"/>
            <a:ext cx="1159669" cy="3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ARGENTINE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2" name="Zone de texte 38">
            <a:extLst>
              <a:ext uri="{FF2B5EF4-FFF2-40B4-BE49-F238E27FC236}">
                <a16:creationId xmlns:a16="http://schemas.microsoft.com/office/drawing/2014/main" id="{E69DF716-0AB6-524D-B2DA-7096E3B0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489" y="4020344"/>
            <a:ext cx="995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cs typeface="Arial" panose="020B0604020202020204" pitchFamily="34" charset="0"/>
              </a:rPr>
              <a:t>PÉROU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3" name="Zone de texte 39">
            <a:extLst>
              <a:ext uri="{FF2B5EF4-FFF2-40B4-BE49-F238E27FC236}">
                <a16:creationId xmlns:a16="http://schemas.microsoft.com/office/drawing/2014/main" id="{54A81A37-C384-BB43-8190-F5288745E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56" y="4526011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AUSTRALIE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" name="Zone de texte 40">
            <a:extLst>
              <a:ext uri="{FF2B5EF4-FFF2-40B4-BE49-F238E27FC236}">
                <a16:creationId xmlns:a16="http://schemas.microsoft.com/office/drawing/2014/main" id="{62D2092A-65C7-B54C-8BA9-BA7ACDA1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0" y="4679676"/>
            <a:ext cx="1247775" cy="34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NOUVELLE ZELANDE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5" name="Zone de texte 41">
            <a:extLst>
              <a:ext uri="{FF2B5EF4-FFF2-40B4-BE49-F238E27FC236}">
                <a16:creationId xmlns:a16="http://schemas.microsoft.com/office/drawing/2014/main" id="{375CB31C-67EC-C844-929E-1A8177B1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937" y="3777456"/>
            <a:ext cx="12477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PAPOUASIE-NOUVELLE-GUINÉE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6" name="Zone de texte 42">
            <a:extLst>
              <a:ext uri="{FF2B5EF4-FFF2-40B4-BE49-F238E27FC236}">
                <a16:creationId xmlns:a16="http://schemas.microsoft.com/office/drawing/2014/main" id="{B6C687F6-B3FE-9E4A-AC0C-9DA757966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3133131"/>
            <a:ext cx="995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7" name="Zone de texte 43">
            <a:extLst>
              <a:ext uri="{FF2B5EF4-FFF2-40B4-BE49-F238E27FC236}">
                <a16:creationId xmlns:a16="http://schemas.microsoft.com/office/drawing/2014/main" id="{C6BEE566-7BCB-C446-BAE2-9A68BE383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393" y="2676525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JAPON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8" name="Zone de texte 44">
            <a:extLst>
              <a:ext uri="{FF2B5EF4-FFF2-40B4-BE49-F238E27FC236}">
                <a16:creationId xmlns:a16="http://schemas.microsoft.com/office/drawing/2014/main" id="{A10F9CAC-615B-3F45-B7C0-D5F194D48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304" y="3171330"/>
            <a:ext cx="995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YEMEN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" name="Zone de texte 45">
            <a:extLst>
              <a:ext uri="{FF2B5EF4-FFF2-40B4-BE49-F238E27FC236}">
                <a16:creationId xmlns:a16="http://schemas.microsoft.com/office/drawing/2014/main" id="{CD50D3FC-999D-6E40-A179-9BF90B37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121" y="3724276"/>
            <a:ext cx="1163091" cy="2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AFGHANISTAN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0" name="Zone de texte 46">
            <a:extLst>
              <a:ext uri="{FF2B5EF4-FFF2-40B4-BE49-F238E27FC236}">
                <a16:creationId xmlns:a16="http://schemas.microsoft.com/office/drawing/2014/main" id="{BEAA7EDB-07CF-1648-904D-9CFB66AFB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560" y="4165971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INDONÉSIE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1" name="Zone de texte 47">
            <a:extLst>
              <a:ext uri="{FF2B5EF4-FFF2-40B4-BE49-F238E27FC236}">
                <a16:creationId xmlns:a16="http://schemas.microsoft.com/office/drawing/2014/main" id="{FDECDAB1-878B-1341-B295-F0CEA047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531" y="1785144"/>
            <a:ext cx="995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RUSSIE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2" name="Zone de texte 48">
            <a:extLst>
              <a:ext uri="{FF2B5EF4-FFF2-40B4-BE49-F238E27FC236}">
                <a16:creationId xmlns:a16="http://schemas.microsoft.com/office/drawing/2014/main" id="{BC37D329-0476-C74D-9B44-06D25D3CA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310" y="2869827"/>
            <a:ext cx="995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CHINE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3" name="Zone de texte 49">
            <a:extLst>
              <a:ext uri="{FF2B5EF4-FFF2-40B4-BE49-F238E27FC236}">
                <a16:creationId xmlns:a16="http://schemas.microsoft.com/office/drawing/2014/main" id="{43198A1E-B5C5-B549-8126-EFA724E7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005" y="2339677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FRANCE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4" name="Zone de texte 50">
            <a:extLst>
              <a:ext uri="{FF2B5EF4-FFF2-40B4-BE49-F238E27FC236}">
                <a16:creationId xmlns:a16="http://schemas.microsoft.com/office/drawing/2014/main" id="{CE36F0E0-7FE6-494D-97E7-328008D09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127" y="2588935"/>
            <a:ext cx="995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ESPAGNE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5" name="Zone de texte 51">
            <a:extLst>
              <a:ext uri="{FF2B5EF4-FFF2-40B4-BE49-F238E27FC236}">
                <a16:creationId xmlns:a16="http://schemas.microsoft.com/office/drawing/2014/main" id="{AEC30501-EB75-3A4C-9846-6C5A2FE3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046" y="2987749"/>
            <a:ext cx="995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ALGÉRIE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6" name="Zone de texte 52">
            <a:extLst>
              <a:ext uri="{FF2B5EF4-FFF2-40B4-BE49-F238E27FC236}">
                <a16:creationId xmlns:a16="http://schemas.microsoft.com/office/drawing/2014/main" id="{E38AC4DC-C506-774B-8241-4E0F30C7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402" y="3844925"/>
            <a:ext cx="7794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RDC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7" name="Zone de texte 53">
            <a:extLst>
              <a:ext uri="{FF2B5EF4-FFF2-40B4-BE49-F238E27FC236}">
                <a16:creationId xmlns:a16="http://schemas.microsoft.com/office/drawing/2014/main" id="{4095032C-E987-6848-960A-E839741F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921" y="3326828"/>
            <a:ext cx="9953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MALI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8" name="Zone de texte 55">
            <a:extLst>
              <a:ext uri="{FF2B5EF4-FFF2-40B4-BE49-F238E27FC236}">
                <a16:creationId xmlns:a16="http://schemas.microsoft.com/office/drawing/2014/main" id="{12C23819-76F1-0E44-833A-476F3E650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416" y="4643933"/>
            <a:ext cx="122810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MADAGASCAR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49" name="Zone de texte 56">
            <a:extLst>
              <a:ext uri="{FF2B5EF4-FFF2-40B4-BE49-F238E27FC236}">
                <a16:creationId xmlns:a16="http://schemas.microsoft.com/office/drawing/2014/main" id="{4AE3B086-1AF0-A744-AB42-7421F5F6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2" y="4785022"/>
            <a:ext cx="12033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AFRIQUE DU SUD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0" name="Zone de texte 58">
            <a:extLst>
              <a:ext uri="{FF2B5EF4-FFF2-40B4-BE49-F238E27FC236}">
                <a16:creationId xmlns:a16="http://schemas.microsoft.com/office/drawing/2014/main" id="{AEFD61B5-BEE1-9145-8E06-E48B1E0A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87" y="2858810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MAROC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17209EF3-A6B3-9D42-B3D8-357061CAC1A0}"/>
              </a:ext>
            </a:extLst>
          </p:cNvPr>
          <p:cNvSpPr/>
          <p:nvPr/>
        </p:nvSpPr>
        <p:spPr>
          <a:xfrm rot="853206">
            <a:off x="2617084" y="3241272"/>
            <a:ext cx="681355" cy="242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Zone de texte 60">
            <a:extLst>
              <a:ext uri="{FF2B5EF4-FFF2-40B4-BE49-F238E27FC236}">
                <a16:creationId xmlns:a16="http://schemas.microsoft.com/office/drawing/2014/main" id="{199C5386-EBFC-0441-9A4B-644D3920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080" y="2923897"/>
            <a:ext cx="111383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Espace des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Caraïbes </a:t>
            </a:r>
            <a:r>
              <a:rPr kumimoji="0" lang="fr-FR" altLang="fr-FR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2" name="Zone de texte 61">
            <a:extLst>
              <a:ext uri="{FF2B5EF4-FFF2-40B4-BE49-F238E27FC236}">
                <a16:creationId xmlns:a16="http://schemas.microsoft.com/office/drawing/2014/main" id="{B194FF4F-6158-7247-AACD-C4A45388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6061"/>
            <a:ext cx="9755719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Haïti est le pays le plus pauvre des Caraïbes avec plus de la moitié de la population vivant avec moins de 2,15$ par jour.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3" name="Zone de texte 62">
            <a:extLst>
              <a:ext uri="{FF2B5EF4-FFF2-40B4-BE49-F238E27FC236}">
                <a16:creationId xmlns:a16="http://schemas.microsoft.com/office/drawing/2014/main" id="{C760C118-09A4-724C-9B9A-F3CA3F3E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2" y="2797820"/>
            <a:ext cx="9953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SYRIE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54" name="Zone de texte 64">
            <a:extLst>
              <a:ext uri="{FF2B5EF4-FFF2-40B4-BE49-F238E27FC236}">
                <a16:creationId xmlns:a16="http://schemas.microsoft.com/office/drawing/2014/main" id="{9A8B9C29-250D-2C44-993A-B4410AB03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57" y="3347789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VIETNAM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5" name="Zone de texte 65">
            <a:extLst>
              <a:ext uri="{FF2B5EF4-FFF2-40B4-BE49-F238E27FC236}">
                <a16:creationId xmlns:a16="http://schemas.microsoft.com/office/drawing/2014/main" id="{1A63961C-FF62-4748-8AB2-A2D5D29D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672" y="3517899"/>
            <a:ext cx="9953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PHILIPPINES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6" name="Zone de texte 66">
            <a:extLst>
              <a:ext uri="{FF2B5EF4-FFF2-40B4-BE49-F238E27FC236}">
                <a16:creationId xmlns:a16="http://schemas.microsoft.com/office/drawing/2014/main" id="{88B7D08E-EDB3-C347-96EE-9087DB1B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449" y="4410869"/>
            <a:ext cx="118650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PARAGUAY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7" name="Zone de texte 67">
            <a:extLst>
              <a:ext uri="{FF2B5EF4-FFF2-40B4-BE49-F238E27FC236}">
                <a16:creationId xmlns:a16="http://schemas.microsoft.com/office/drawing/2014/main" id="{5EB96A1F-9771-6743-AC34-64EED2FE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430" y="3143845"/>
            <a:ext cx="995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MEXIQUE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149623AD-8F8A-E44A-A501-582538B7025B}"/>
              </a:ext>
            </a:extLst>
          </p:cNvPr>
          <p:cNvCxnSpPr>
            <a:cxnSpLocks/>
          </p:cNvCxnSpPr>
          <p:nvPr/>
        </p:nvCxnSpPr>
        <p:spPr>
          <a:xfrm>
            <a:off x="6729894" y="2950050"/>
            <a:ext cx="103773" cy="82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 de texte 70">
            <a:extLst>
              <a:ext uri="{FF2B5EF4-FFF2-40B4-BE49-F238E27FC236}">
                <a16:creationId xmlns:a16="http://schemas.microsoft.com/office/drawing/2014/main" id="{8A44845F-108F-8544-9B04-4B1BE3FA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424" y="7252888"/>
            <a:ext cx="4071339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Source :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Banque mondiale, </a:t>
            </a: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Pauvreté et Inégalités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2022.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4CA7C90-FA66-144C-9C4D-D0F0636EAD69}"/>
              </a:ext>
            </a:extLst>
          </p:cNvPr>
          <p:cNvSpPr/>
          <p:nvPr/>
        </p:nvSpPr>
        <p:spPr>
          <a:xfrm>
            <a:off x="8675493" y="5809520"/>
            <a:ext cx="1189355" cy="202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60" name="Rectangle 61">
            <a:extLst>
              <a:ext uri="{FF2B5EF4-FFF2-40B4-BE49-F238E27FC236}">
                <a16:creationId xmlns:a16="http://schemas.microsoft.com/office/drawing/2014/main" id="{3D05F63A-2B8F-A745-8A86-D6006474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5" name="Zone de texte 3">
            <a:extLst>
              <a:ext uri="{FF2B5EF4-FFF2-40B4-BE49-F238E27FC236}">
                <a16:creationId xmlns:a16="http://schemas.microsoft.com/office/drawing/2014/main" id="{9E77C16C-EFA3-F245-B945-88E5582E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69" y="6157562"/>
            <a:ext cx="5917196" cy="430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Population vivant avec moins de 2,15$ par jour (en %)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83F54BB-E991-7048-9648-E0C5B91E49D0}"/>
              </a:ext>
            </a:extLst>
          </p:cNvPr>
          <p:cNvGrpSpPr/>
          <p:nvPr/>
        </p:nvGrpSpPr>
        <p:grpSpPr>
          <a:xfrm>
            <a:off x="3076315" y="7099573"/>
            <a:ext cx="3037461" cy="324000"/>
            <a:chOff x="340655" y="6624189"/>
            <a:chExt cx="3037461" cy="324000"/>
          </a:xfrm>
        </p:grpSpPr>
        <p:sp>
          <p:nvSpPr>
            <p:cNvPr id="63" name="Rectangle à coins arrondis 62">
              <a:extLst>
                <a:ext uri="{FF2B5EF4-FFF2-40B4-BE49-F238E27FC236}">
                  <a16:creationId xmlns:a16="http://schemas.microsoft.com/office/drawing/2014/main" id="{DC0D696D-48B9-0E43-8301-7D84F35459DA}"/>
                </a:ext>
              </a:extLst>
            </p:cNvPr>
            <p:cNvSpPr/>
            <p:nvPr/>
          </p:nvSpPr>
          <p:spPr bwMode="auto">
            <a:xfrm>
              <a:off x="340655" y="6669830"/>
              <a:ext cx="540000" cy="237600"/>
            </a:xfrm>
            <a:prstGeom prst="roundRect">
              <a:avLst/>
            </a:prstGeom>
            <a:solidFill>
              <a:srgbClr val="FFD57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6" name="Zone de texte 3">
              <a:extLst>
                <a:ext uri="{FF2B5EF4-FFF2-40B4-BE49-F238E27FC236}">
                  <a16:creationId xmlns:a16="http://schemas.microsoft.com/office/drawing/2014/main" id="{F3C15F10-05FC-5F49-AFAC-7D9AA7A1F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972" y="6624189"/>
              <a:ext cx="2449144" cy="3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Moins de 3%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E48F63C-D220-2540-9207-1BEE7528317B}"/>
              </a:ext>
            </a:extLst>
          </p:cNvPr>
          <p:cNvGrpSpPr/>
          <p:nvPr/>
        </p:nvGrpSpPr>
        <p:grpSpPr>
          <a:xfrm>
            <a:off x="3076315" y="6573463"/>
            <a:ext cx="3037461" cy="324000"/>
            <a:chOff x="340655" y="7026334"/>
            <a:chExt cx="3037461" cy="324000"/>
          </a:xfrm>
        </p:grpSpPr>
        <p:sp>
          <p:nvSpPr>
            <p:cNvPr id="131" name="Rectangle à coins arrondis 130">
              <a:extLst>
                <a:ext uri="{FF2B5EF4-FFF2-40B4-BE49-F238E27FC236}">
                  <a16:creationId xmlns:a16="http://schemas.microsoft.com/office/drawing/2014/main" id="{4EFDC1E4-AE04-F944-9194-44CC1B66CCCC}"/>
                </a:ext>
              </a:extLst>
            </p:cNvPr>
            <p:cNvSpPr/>
            <p:nvPr/>
          </p:nvSpPr>
          <p:spPr bwMode="auto">
            <a:xfrm>
              <a:off x="340655" y="7071975"/>
              <a:ext cx="540000" cy="237600"/>
            </a:xfrm>
            <a:prstGeom prst="roundRect">
              <a:avLst/>
            </a:prstGeom>
            <a:solidFill>
              <a:srgbClr val="FF9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7" name="Zone de texte 3">
              <a:extLst>
                <a:ext uri="{FF2B5EF4-FFF2-40B4-BE49-F238E27FC236}">
                  <a16:creationId xmlns:a16="http://schemas.microsoft.com/office/drawing/2014/main" id="{C79E330C-7C06-5D47-AA4C-030CE1714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972" y="7026334"/>
              <a:ext cx="2449144" cy="3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600" dirty="0"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 3,1% à 15%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615F8533-CA96-8249-AC99-994B9AAFE3FC}"/>
              </a:ext>
            </a:extLst>
          </p:cNvPr>
          <p:cNvGrpSpPr/>
          <p:nvPr/>
        </p:nvGrpSpPr>
        <p:grpSpPr>
          <a:xfrm>
            <a:off x="234252" y="7099573"/>
            <a:ext cx="2717829" cy="324000"/>
            <a:chOff x="3549324" y="6624189"/>
            <a:chExt cx="3109470" cy="324000"/>
          </a:xfrm>
        </p:grpSpPr>
        <p:sp>
          <p:nvSpPr>
            <p:cNvPr id="132" name="Rectangle à coins arrondis 131">
              <a:extLst>
                <a:ext uri="{FF2B5EF4-FFF2-40B4-BE49-F238E27FC236}">
                  <a16:creationId xmlns:a16="http://schemas.microsoft.com/office/drawing/2014/main" id="{B633CF09-3D96-DA4D-BCBB-B7452ECBDD16}"/>
                </a:ext>
              </a:extLst>
            </p:cNvPr>
            <p:cNvSpPr/>
            <p:nvPr/>
          </p:nvSpPr>
          <p:spPr bwMode="auto">
            <a:xfrm>
              <a:off x="3549324" y="6669830"/>
              <a:ext cx="617814" cy="2376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8" name="Zone de texte 3">
              <a:extLst>
                <a:ext uri="{FF2B5EF4-FFF2-40B4-BE49-F238E27FC236}">
                  <a16:creationId xmlns:a16="http://schemas.microsoft.com/office/drawing/2014/main" id="{930806C8-D6E6-7943-B0F0-F271246F6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650" y="6624189"/>
              <a:ext cx="2449144" cy="3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600" dirty="0"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e 15,1% à 40%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79FF657-686B-1E48-8B0F-B4F9129AB7CA}"/>
              </a:ext>
            </a:extLst>
          </p:cNvPr>
          <p:cNvGrpSpPr/>
          <p:nvPr/>
        </p:nvGrpSpPr>
        <p:grpSpPr>
          <a:xfrm>
            <a:off x="234252" y="6572346"/>
            <a:ext cx="2482540" cy="324000"/>
            <a:chOff x="3549325" y="7026334"/>
            <a:chExt cx="2482540" cy="324000"/>
          </a:xfrm>
        </p:grpSpPr>
        <p:sp>
          <p:nvSpPr>
            <p:cNvPr id="133" name="Rectangle à coins arrondis 132">
              <a:extLst>
                <a:ext uri="{FF2B5EF4-FFF2-40B4-BE49-F238E27FC236}">
                  <a16:creationId xmlns:a16="http://schemas.microsoft.com/office/drawing/2014/main" id="{707F0522-C296-9244-8106-A263EAB77DE6}"/>
                </a:ext>
              </a:extLst>
            </p:cNvPr>
            <p:cNvSpPr/>
            <p:nvPr/>
          </p:nvSpPr>
          <p:spPr bwMode="auto">
            <a:xfrm>
              <a:off x="3549325" y="7071976"/>
              <a:ext cx="536946" cy="232717"/>
            </a:xfrm>
            <a:prstGeom prst="roundRect">
              <a:avLst/>
            </a:prstGeom>
            <a:solidFill>
              <a:srgbClr val="9411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9" name="Zone de texte 3">
              <a:extLst>
                <a:ext uri="{FF2B5EF4-FFF2-40B4-BE49-F238E27FC236}">
                  <a16:creationId xmlns:a16="http://schemas.microsoft.com/office/drawing/2014/main" id="{2EAD163A-88C4-CF4C-886F-B0361ECC2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650" y="7026334"/>
              <a:ext cx="1822215" cy="32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600" dirty="0">
                  <a:ea typeface="Calibri" panose="020F0502020204030204" pitchFamily="34" charset="0"/>
                  <a:cs typeface="Arial" panose="020B0604020202020204" pitchFamily="34" charset="0"/>
                </a:rPr>
                <a:t>Plus de 40,1%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3F176D23-4FDB-394A-BE95-4FE178923E57}"/>
              </a:ext>
            </a:extLst>
          </p:cNvPr>
          <p:cNvSpPr/>
          <p:nvPr/>
        </p:nvSpPr>
        <p:spPr bwMode="auto">
          <a:xfrm>
            <a:off x="415771" y="3838860"/>
            <a:ext cx="2165929" cy="16958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Rectangle à coins arrondis 140">
            <a:extLst>
              <a:ext uri="{FF2B5EF4-FFF2-40B4-BE49-F238E27FC236}">
                <a16:creationId xmlns:a16="http://schemas.microsoft.com/office/drawing/2014/main" id="{732C6DA4-E5E7-DC47-90EE-15A348531ACC}"/>
              </a:ext>
            </a:extLst>
          </p:cNvPr>
          <p:cNvSpPr/>
          <p:nvPr/>
        </p:nvSpPr>
        <p:spPr bwMode="auto">
          <a:xfrm>
            <a:off x="6188473" y="6663629"/>
            <a:ext cx="536946" cy="23271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2" name="Zone de texte 3">
            <a:extLst>
              <a:ext uri="{FF2B5EF4-FFF2-40B4-BE49-F238E27FC236}">
                <a16:creationId xmlns:a16="http://schemas.microsoft.com/office/drawing/2014/main" id="{39457B24-FD35-8247-AC58-121FE1F8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12" y="6624189"/>
            <a:ext cx="2449144" cy="3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Absence de données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1FCB2AF-0B55-6141-A5C7-FA78DDE8D725}"/>
              </a:ext>
            </a:extLst>
          </p:cNvPr>
          <p:cNvCxnSpPr/>
          <p:nvPr/>
        </p:nvCxnSpPr>
        <p:spPr bwMode="auto">
          <a:xfrm flipH="1">
            <a:off x="5760392" y="2923897"/>
            <a:ext cx="216000" cy="116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Zone de texte 34">
            <a:extLst>
              <a:ext uri="{FF2B5EF4-FFF2-40B4-BE49-F238E27FC236}">
                <a16:creationId xmlns:a16="http://schemas.microsoft.com/office/drawing/2014/main" id="{6036106F-DAE3-9F49-AC46-97AAD406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88" y="3901671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7" name="Zone de texte 34">
            <a:extLst>
              <a:ext uri="{FF2B5EF4-FFF2-40B4-BE49-F238E27FC236}">
                <a16:creationId xmlns:a16="http://schemas.microsoft.com/office/drawing/2014/main" id="{E10F37E8-C86E-3745-B8B9-1E96581C5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278" y="4571925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INDIEN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8" name="Zone de texte 34">
            <a:extLst>
              <a:ext uri="{FF2B5EF4-FFF2-40B4-BE49-F238E27FC236}">
                <a16:creationId xmlns:a16="http://schemas.microsoft.com/office/drawing/2014/main" id="{4236C35D-C803-CD4C-8EB5-C4A99B9F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958" y="4139877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ATLANTIQUE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9" name="Zone de texte 34">
            <a:extLst>
              <a:ext uri="{FF2B5EF4-FFF2-40B4-BE49-F238E27FC236}">
                <a16:creationId xmlns:a16="http://schemas.microsoft.com/office/drawing/2014/main" id="{5409AE7A-8B4E-554C-9B3A-A4958DCA6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56" y="3036565"/>
            <a:ext cx="995362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47803A-F3F2-C64B-8E46-6BA6AEA886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9" y="670321"/>
            <a:ext cx="355600" cy="330200"/>
          </a:xfrm>
          <a:prstGeom prst="rect">
            <a:avLst/>
          </a:prstGeom>
        </p:spPr>
      </p:pic>
      <p:sp>
        <p:nvSpPr>
          <p:cNvPr id="70" name="Zone de texte 34">
            <a:extLst>
              <a:ext uri="{FF2B5EF4-FFF2-40B4-BE49-F238E27FC236}">
                <a16:creationId xmlns:a16="http://schemas.microsoft.com/office/drawing/2014/main" id="{B79D6E80-DC3D-294F-A23C-4273F7D5A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461" y="617264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71" name="Zone de texte 34">
            <a:extLst>
              <a:ext uri="{FF2B5EF4-FFF2-40B4-BE49-F238E27FC236}">
                <a16:creationId xmlns:a16="http://schemas.microsoft.com/office/drawing/2014/main" id="{8DA1707D-4C95-694C-84D4-6D34AD1A6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616" y="5638202"/>
            <a:ext cx="2591748" cy="4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ANTARCTIQUE</a:t>
            </a:r>
            <a:endParaRPr kumimoji="0" lang="fr-FR" altLang="fr-FR" sz="10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Zone de texte 38">
            <a:extLst>
              <a:ext uri="{FF2B5EF4-FFF2-40B4-BE49-F238E27FC236}">
                <a16:creationId xmlns:a16="http://schemas.microsoft.com/office/drawing/2014/main" id="{1BFC7AB3-1C3A-CC42-12AD-CDAB665A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308" y="3513906"/>
            <a:ext cx="995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>
                <a:cs typeface="Arial" panose="020B0604020202020204" pitchFamily="34" charset="0"/>
              </a:rPr>
              <a:t>VENEZUELA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E4B547B-E82F-94C6-10FD-6584D9CDD8D9}"/>
              </a:ext>
            </a:extLst>
          </p:cNvPr>
          <p:cNvGrpSpPr/>
          <p:nvPr/>
        </p:nvGrpSpPr>
        <p:grpSpPr>
          <a:xfrm>
            <a:off x="431800" y="251445"/>
            <a:ext cx="9073009" cy="1152128"/>
            <a:chOff x="-1355709" y="0"/>
            <a:chExt cx="9073335" cy="1152128"/>
          </a:xfrm>
        </p:grpSpPr>
        <p:sp>
          <p:nvSpPr>
            <p:cNvPr id="9" name="Text Box 1">
              <a:extLst>
                <a:ext uri="{FF2B5EF4-FFF2-40B4-BE49-F238E27FC236}">
                  <a16:creationId xmlns:a16="http://schemas.microsoft.com/office/drawing/2014/main" id="{18C075CE-2D89-3B8E-8BB9-99B8A16D9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35602" y="0"/>
              <a:ext cx="8353228" cy="1152128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36000">
              <a:noAutofit/>
            </a:bodyPr>
            <a:lstStyle/>
            <a:p>
              <a:pPr algn="ctr" fontAlgn="base" hangingPunct="0">
                <a:lnSpc>
                  <a:spcPct val="115000"/>
                </a:lnSpc>
              </a:pPr>
              <a:r>
                <a:rPr lang="fr-FR" sz="2000" b="1" kern="1200" dirty="0">
                  <a:solidFill>
                    <a:srgbClr val="FF0000"/>
                  </a:solidFill>
                  <a:effectLst/>
                  <a:latin typeface="Comic Sans MS" panose="030F0902030302020204" pitchFamily="66" charset="0"/>
                </a:rPr>
                <a:t>Compétence</a:t>
              </a:r>
              <a:r>
                <a:rPr lang="fr-FR" sz="2000" b="1" kern="1200" dirty="0">
                  <a:solidFill>
                    <a:srgbClr val="000000"/>
                  </a:solidFill>
                  <a:effectLst/>
                  <a:latin typeface="Comic Sans MS" panose="030F0902030302020204" pitchFamily="66" charset="0"/>
                </a:rPr>
                <a:t> - Pratiquer différents langages</a:t>
              </a:r>
              <a:endParaRPr lang="fr-FR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 fontAlgn="base" hangingPunct="0">
                <a:lnSpc>
                  <a:spcPct val="115000"/>
                </a:lnSpc>
              </a:pPr>
              <a:r>
                <a:rPr lang="fr-FR" sz="2000" b="1" kern="1200" dirty="0">
                  <a:solidFill>
                    <a:srgbClr val="000000"/>
                  </a:solidFill>
                  <a:effectLst/>
                  <a:latin typeface="Comic Sans MS" panose="030F0902030302020204" pitchFamily="66" charset="0"/>
                </a:rPr>
                <a:t>Réaliser une production cartographique</a:t>
              </a:r>
              <a:endParaRPr lang="fr-FR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ctr" fontAlgn="base" hangingPunct="0">
                <a:lnSpc>
                  <a:spcPct val="115000"/>
                </a:lnSpc>
              </a:pPr>
              <a:r>
                <a:rPr lang="fr-FR" sz="2000" kern="1200" dirty="0">
                  <a:solidFill>
                    <a:srgbClr val="000000"/>
                  </a:solidFill>
                  <a:effectLst/>
                  <a:latin typeface="Comic Sans MS" panose="030F0902030302020204" pitchFamily="66" charset="0"/>
                </a:rPr>
                <a:t>Une inégale répartition des richesses</a:t>
              </a:r>
              <a:endParaRPr lang="fr-FR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074FAE8-3DC1-7564-B6DE-B9BC91CC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355709" y="363339"/>
              <a:ext cx="462915" cy="425450"/>
            </a:xfrm>
            <a:prstGeom prst="rect">
              <a:avLst/>
            </a:prstGeom>
            <a:noFill/>
            <a:ln>
              <a:noFill/>
              <a:prstDash/>
            </a:ln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21243280-10F6-47A2-4989-B3B7117292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547589"/>
            <a:ext cx="919137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7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7F9643-2DED-9C45-177E-EA8C4DB5F1A0}"/>
              </a:ext>
            </a:extLst>
          </p:cNvPr>
          <p:cNvSpPr/>
          <p:nvPr/>
        </p:nvSpPr>
        <p:spPr>
          <a:xfrm>
            <a:off x="530282" y="539477"/>
            <a:ext cx="9020059" cy="5470839"/>
          </a:xfrm>
          <a:prstGeom prst="rect">
            <a:avLst/>
          </a:prstGeom>
          <a:solidFill>
            <a:srgbClr val="76D6FF">
              <a:alpha val="1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21D681B-BEF7-4FF5-0CEA-64303DAD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308" y="2745782"/>
            <a:ext cx="50669" cy="105573"/>
          </a:xfrm>
          <a:custGeom>
            <a:avLst/>
            <a:gdLst>
              <a:gd name="T0" fmla="*/ 0 w 84"/>
              <a:gd name="T1" fmla="*/ 41 h 166"/>
              <a:gd name="T2" fmla="*/ 16 w 84"/>
              <a:gd name="T3" fmla="*/ 16 h 166"/>
              <a:gd name="T4" fmla="*/ 31 w 84"/>
              <a:gd name="T5" fmla="*/ 0 h 166"/>
              <a:gd name="T6" fmla="*/ 67 w 84"/>
              <a:gd name="T7" fmla="*/ 26 h 166"/>
              <a:gd name="T8" fmla="*/ 67 w 84"/>
              <a:gd name="T9" fmla="*/ 41 h 166"/>
              <a:gd name="T10" fmla="*/ 67 w 84"/>
              <a:gd name="T11" fmla="*/ 51 h 166"/>
              <a:gd name="T12" fmla="*/ 67 w 84"/>
              <a:gd name="T13" fmla="*/ 67 h 166"/>
              <a:gd name="T14" fmla="*/ 73 w 84"/>
              <a:gd name="T15" fmla="*/ 82 h 166"/>
              <a:gd name="T16" fmla="*/ 83 w 84"/>
              <a:gd name="T17" fmla="*/ 108 h 166"/>
              <a:gd name="T18" fmla="*/ 67 w 84"/>
              <a:gd name="T19" fmla="*/ 149 h 166"/>
              <a:gd name="T20" fmla="*/ 47 w 84"/>
              <a:gd name="T21" fmla="*/ 165 h 166"/>
              <a:gd name="T22" fmla="*/ 47 w 84"/>
              <a:gd name="T23" fmla="*/ 160 h 166"/>
              <a:gd name="T24" fmla="*/ 31 w 84"/>
              <a:gd name="T25" fmla="*/ 139 h 166"/>
              <a:gd name="T26" fmla="*/ 6 w 84"/>
              <a:gd name="T27" fmla="*/ 124 h 166"/>
              <a:gd name="T28" fmla="*/ 16 w 84"/>
              <a:gd name="T29" fmla="*/ 124 h 166"/>
              <a:gd name="T30" fmla="*/ 16 w 84"/>
              <a:gd name="T31" fmla="*/ 98 h 166"/>
              <a:gd name="T32" fmla="*/ 20 w 84"/>
              <a:gd name="T33" fmla="*/ 92 h 166"/>
              <a:gd name="T34" fmla="*/ 16 w 84"/>
              <a:gd name="T35" fmla="*/ 82 h 166"/>
              <a:gd name="T36" fmla="*/ 16 w 84"/>
              <a:gd name="T37" fmla="*/ 57 h 166"/>
              <a:gd name="T38" fmla="*/ 0 w 84"/>
              <a:gd name="T39" fmla="*/ 41 h 166"/>
              <a:gd name="T40" fmla="*/ 0 w 84"/>
              <a:gd name="T41" fmla="*/ 41 h 1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66"/>
              <a:gd name="T65" fmla="*/ 84 w 84"/>
              <a:gd name="T66" fmla="*/ 166 h 1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66">
                <a:moveTo>
                  <a:pt x="0" y="41"/>
                </a:moveTo>
                <a:lnTo>
                  <a:pt x="16" y="16"/>
                </a:lnTo>
                <a:lnTo>
                  <a:pt x="31" y="0"/>
                </a:lnTo>
                <a:lnTo>
                  <a:pt x="67" y="26"/>
                </a:lnTo>
                <a:lnTo>
                  <a:pt x="67" y="41"/>
                </a:lnTo>
                <a:lnTo>
                  <a:pt x="67" y="51"/>
                </a:lnTo>
                <a:lnTo>
                  <a:pt x="67" y="67"/>
                </a:lnTo>
                <a:lnTo>
                  <a:pt x="73" y="82"/>
                </a:lnTo>
                <a:lnTo>
                  <a:pt x="83" y="108"/>
                </a:lnTo>
                <a:lnTo>
                  <a:pt x="67" y="149"/>
                </a:lnTo>
                <a:lnTo>
                  <a:pt x="47" y="165"/>
                </a:lnTo>
                <a:lnTo>
                  <a:pt x="47" y="160"/>
                </a:lnTo>
                <a:lnTo>
                  <a:pt x="31" y="139"/>
                </a:lnTo>
                <a:lnTo>
                  <a:pt x="6" y="124"/>
                </a:lnTo>
                <a:lnTo>
                  <a:pt x="16" y="124"/>
                </a:lnTo>
                <a:lnTo>
                  <a:pt x="16" y="98"/>
                </a:lnTo>
                <a:lnTo>
                  <a:pt x="20" y="92"/>
                </a:lnTo>
                <a:lnTo>
                  <a:pt x="16" y="82"/>
                </a:lnTo>
                <a:lnTo>
                  <a:pt x="16" y="57"/>
                </a:lnTo>
                <a:lnTo>
                  <a:pt x="0" y="41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Freeform 3" descr="Rayures étroites horizontales">
            <a:extLst>
              <a:ext uri="{FF2B5EF4-FFF2-40B4-BE49-F238E27FC236}">
                <a16:creationId xmlns:a16="http://schemas.microsoft.com/office/drawing/2014/main" id="{39D5B9EB-42EB-6CBF-240F-415D0FC54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291" y="2692997"/>
            <a:ext cx="150469" cy="99174"/>
          </a:xfrm>
          <a:custGeom>
            <a:avLst/>
            <a:gdLst>
              <a:gd name="T0" fmla="*/ 0 w 245"/>
              <a:gd name="T1" fmla="*/ 0 h 156"/>
              <a:gd name="T2" fmla="*/ 16 w 245"/>
              <a:gd name="T3" fmla="*/ 4 h 156"/>
              <a:gd name="T4" fmla="*/ 11 w 245"/>
              <a:gd name="T5" fmla="*/ 14 h 156"/>
              <a:gd name="T6" fmla="*/ 11 w 245"/>
              <a:gd name="T7" fmla="*/ 26 h 156"/>
              <a:gd name="T8" fmla="*/ 37 w 245"/>
              <a:gd name="T9" fmla="*/ 14 h 156"/>
              <a:gd name="T10" fmla="*/ 57 w 245"/>
              <a:gd name="T11" fmla="*/ 26 h 156"/>
              <a:gd name="T12" fmla="*/ 68 w 245"/>
              <a:gd name="T13" fmla="*/ 26 h 156"/>
              <a:gd name="T14" fmla="*/ 94 w 245"/>
              <a:gd name="T15" fmla="*/ 26 h 156"/>
              <a:gd name="T16" fmla="*/ 119 w 245"/>
              <a:gd name="T17" fmla="*/ 30 h 156"/>
              <a:gd name="T18" fmla="*/ 125 w 245"/>
              <a:gd name="T19" fmla="*/ 26 h 156"/>
              <a:gd name="T20" fmla="*/ 145 w 245"/>
              <a:gd name="T21" fmla="*/ 14 h 156"/>
              <a:gd name="T22" fmla="*/ 187 w 245"/>
              <a:gd name="T23" fmla="*/ 0 h 156"/>
              <a:gd name="T24" fmla="*/ 192 w 245"/>
              <a:gd name="T25" fmla="*/ 4 h 156"/>
              <a:gd name="T26" fmla="*/ 228 w 245"/>
              <a:gd name="T27" fmla="*/ 4 h 156"/>
              <a:gd name="T28" fmla="*/ 233 w 245"/>
              <a:gd name="T29" fmla="*/ 14 h 156"/>
              <a:gd name="T30" fmla="*/ 244 w 245"/>
              <a:gd name="T31" fmla="*/ 14 h 156"/>
              <a:gd name="T32" fmla="*/ 244 w 245"/>
              <a:gd name="T33" fmla="*/ 41 h 156"/>
              <a:gd name="T34" fmla="*/ 233 w 245"/>
              <a:gd name="T35" fmla="*/ 41 h 156"/>
              <a:gd name="T36" fmla="*/ 217 w 245"/>
              <a:gd name="T37" fmla="*/ 57 h 156"/>
              <a:gd name="T38" fmla="*/ 228 w 245"/>
              <a:gd name="T39" fmla="*/ 82 h 156"/>
              <a:gd name="T40" fmla="*/ 213 w 245"/>
              <a:gd name="T41" fmla="*/ 92 h 156"/>
              <a:gd name="T42" fmla="*/ 233 w 245"/>
              <a:gd name="T43" fmla="*/ 114 h 156"/>
              <a:gd name="T44" fmla="*/ 217 w 245"/>
              <a:gd name="T45" fmla="*/ 114 h 156"/>
              <a:gd name="T46" fmla="*/ 203 w 245"/>
              <a:gd name="T47" fmla="*/ 108 h 156"/>
              <a:gd name="T48" fmla="*/ 166 w 245"/>
              <a:gd name="T49" fmla="*/ 124 h 156"/>
              <a:gd name="T50" fmla="*/ 160 w 245"/>
              <a:gd name="T51" fmla="*/ 124 h 156"/>
              <a:gd name="T52" fmla="*/ 160 w 245"/>
              <a:gd name="T53" fmla="*/ 149 h 156"/>
              <a:gd name="T54" fmla="*/ 135 w 245"/>
              <a:gd name="T55" fmla="*/ 155 h 156"/>
              <a:gd name="T56" fmla="*/ 119 w 245"/>
              <a:gd name="T57" fmla="*/ 149 h 156"/>
              <a:gd name="T58" fmla="*/ 104 w 245"/>
              <a:gd name="T59" fmla="*/ 149 h 156"/>
              <a:gd name="T60" fmla="*/ 94 w 245"/>
              <a:gd name="T61" fmla="*/ 139 h 156"/>
              <a:gd name="T62" fmla="*/ 27 w 245"/>
              <a:gd name="T63" fmla="*/ 149 h 156"/>
              <a:gd name="T64" fmla="*/ 27 w 245"/>
              <a:gd name="T65" fmla="*/ 124 h 156"/>
              <a:gd name="T66" fmla="*/ 0 w 245"/>
              <a:gd name="T67" fmla="*/ 98 h 156"/>
              <a:gd name="T68" fmla="*/ 11 w 245"/>
              <a:gd name="T69" fmla="*/ 92 h 156"/>
              <a:gd name="T70" fmla="*/ 0 w 245"/>
              <a:gd name="T71" fmla="*/ 82 h 156"/>
              <a:gd name="T72" fmla="*/ 0 w 245"/>
              <a:gd name="T73" fmla="*/ 72 h 156"/>
              <a:gd name="T74" fmla="*/ 11 w 245"/>
              <a:gd name="T75" fmla="*/ 67 h 156"/>
              <a:gd name="T76" fmla="*/ 16 w 245"/>
              <a:gd name="T77" fmla="*/ 57 h 156"/>
              <a:gd name="T78" fmla="*/ 11 w 245"/>
              <a:gd name="T79" fmla="*/ 46 h 156"/>
              <a:gd name="T80" fmla="*/ 0 w 245"/>
              <a:gd name="T81" fmla="*/ 30 h 156"/>
              <a:gd name="T82" fmla="*/ 0 w 245"/>
              <a:gd name="T83" fmla="*/ 0 h 156"/>
              <a:gd name="T84" fmla="*/ 0 w 245"/>
              <a:gd name="T85" fmla="*/ 0 h 15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5"/>
              <a:gd name="T130" fmla="*/ 0 h 156"/>
              <a:gd name="T131" fmla="*/ 245 w 245"/>
              <a:gd name="T132" fmla="*/ 156 h 15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5" h="156">
                <a:moveTo>
                  <a:pt x="0" y="0"/>
                </a:moveTo>
                <a:lnTo>
                  <a:pt x="16" y="4"/>
                </a:lnTo>
                <a:lnTo>
                  <a:pt x="11" y="14"/>
                </a:lnTo>
                <a:lnTo>
                  <a:pt x="11" y="26"/>
                </a:lnTo>
                <a:lnTo>
                  <a:pt x="37" y="14"/>
                </a:lnTo>
                <a:lnTo>
                  <a:pt x="57" y="26"/>
                </a:lnTo>
                <a:lnTo>
                  <a:pt x="68" y="26"/>
                </a:lnTo>
                <a:lnTo>
                  <a:pt x="94" y="26"/>
                </a:lnTo>
                <a:lnTo>
                  <a:pt x="119" y="30"/>
                </a:lnTo>
                <a:lnTo>
                  <a:pt x="125" y="26"/>
                </a:lnTo>
                <a:lnTo>
                  <a:pt x="145" y="14"/>
                </a:lnTo>
                <a:lnTo>
                  <a:pt x="187" y="0"/>
                </a:lnTo>
                <a:lnTo>
                  <a:pt x="192" y="4"/>
                </a:lnTo>
                <a:lnTo>
                  <a:pt x="228" y="4"/>
                </a:lnTo>
                <a:lnTo>
                  <a:pt x="233" y="14"/>
                </a:lnTo>
                <a:lnTo>
                  <a:pt x="244" y="14"/>
                </a:lnTo>
                <a:lnTo>
                  <a:pt x="244" y="41"/>
                </a:lnTo>
                <a:lnTo>
                  <a:pt x="233" y="41"/>
                </a:lnTo>
                <a:lnTo>
                  <a:pt x="217" y="57"/>
                </a:lnTo>
                <a:lnTo>
                  <a:pt x="228" y="82"/>
                </a:lnTo>
                <a:lnTo>
                  <a:pt x="213" y="92"/>
                </a:lnTo>
                <a:lnTo>
                  <a:pt x="233" y="114"/>
                </a:lnTo>
                <a:lnTo>
                  <a:pt x="217" y="114"/>
                </a:lnTo>
                <a:lnTo>
                  <a:pt x="203" y="108"/>
                </a:lnTo>
                <a:lnTo>
                  <a:pt x="166" y="124"/>
                </a:lnTo>
                <a:lnTo>
                  <a:pt x="160" y="124"/>
                </a:lnTo>
                <a:lnTo>
                  <a:pt x="160" y="149"/>
                </a:lnTo>
                <a:lnTo>
                  <a:pt x="135" y="155"/>
                </a:lnTo>
                <a:lnTo>
                  <a:pt x="119" y="149"/>
                </a:lnTo>
                <a:lnTo>
                  <a:pt x="104" y="149"/>
                </a:lnTo>
                <a:lnTo>
                  <a:pt x="94" y="139"/>
                </a:lnTo>
                <a:lnTo>
                  <a:pt x="27" y="149"/>
                </a:lnTo>
                <a:lnTo>
                  <a:pt x="27" y="124"/>
                </a:lnTo>
                <a:lnTo>
                  <a:pt x="0" y="98"/>
                </a:lnTo>
                <a:lnTo>
                  <a:pt x="11" y="92"/>
                </a:lnTo>
                <a:lnTo>
                  <a:pt x="0" y="82"/>
                </a:lnTo>
                <a:lnTo>
                  <a:pt x="0" y="72"/>
                </a:lnTo>
                <a:lnTo>
                  <a:pt x="11" y="67"/>
                </a:lnTo>
                <a:lnTo>
                  <a:pt x="16" y="57"/>
                </a:lnTo>
                <a:lnTo>
                  <a:pt x="11" y="46"/>
                </a:lnTo>
                <a:lnTo>
                  <a:pt x="0" y="30"/>
                </a:lnTo>
                <a:lnTo>
                  <a:pt x="0" y="0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" name="Freeform 4" descr="Diagonales larges vers le bas">
            <a:extLst>
              <a:ext uri="{FF2B5EF4-FFF2-40B4-BE49-F238E27FC236}">
                <a16:creationId xmlns:a16="http://schemas.microsoft.com/office/drawing/2014/main" id="{AE3F513C-AD2A-1B6C-3F22-CE2044FF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582" y="2208322"/>
            <a:ext cx="66023" cy="86377"/>
          </a:xfrm>
          <a:custGeom>
            <a:avLst/>
            <a:gdLst>
              <a:gd name="T0" fmla="*/ 14 w 109"/>
              <a:gd name="T1" fmla="*/ 129 h 135"/>
              <a:gd name="T2" fmla="*/ 14 w 109"/>
              <a:gd name="T3" fmla="*/ 93 h 135"/>
              <a:gd name="T4" fmla="*/ 4 w 109"/>
              <a:gd name="T5" fmla="*/ 83 h 135"/>
              <a:gd name="T6" fmla="*/ 0 w 109"/>
              <a:gd name="T7" fmla="*/ 93 h 135"/>
              <a:gd name="T8" fmla="*/ 0 w 109"/>
              <a:gd name="T9" fmla="*/ 51 h 135"/>
              <a:gd name="T10" fmla="*/ 0 w 109"/>
              <a:gd name="T11" fmla="*/ 26 h 135"/>
              <a:gd name="T12" fmla="*/ 14 w 109"/>
              <a:gd name="T13" fmla="*/ 36 h 135"/>
              <a:gd name="T14" fmla="*/ 20 w 109"/>
              <a:gd name="T15" fmla="*/ 10 h 135"/>
              <a:gd name="T16" fmla="*/ 41 w 109"/>
              <a:gd name="T17" fmla="*/ 20 h 135"/>
              <a:gd name="T18" fmla="*/ 41 w 109"/>
              <a:gd name="T19" fmla="*/ 0 h 135"/>
              <a:gd name="T20" fmla="*/ 72 w 109"/>
              <a:gd name="T21" fmla="*/ 0 h 135"/>
              <a:gd name="T22" fmla="*/ 87 w 109"/>
              <a:gd name="T23" fmla="*/ 26 h 135"/>
              <a:gd name="T24" fmla="*/ 108 w 109"/>
              <a:gd name="T25" fmla="*/ 36 h 135"/>
              <a:gd name="T26" fmla="*/ 98 w 109"/>
              <a:gd name="T27" fmla="*/ 51 h 135"/>
              <a:gd name="T28" fmla="*/ 82 w 109"/>
              <a:gd name="T29" fmla="*/ 51 h 135"/>
              <a:gd name="T30" fmla="*/ 82 w 109"/>
              <a:gd name="T31" fmla="*/ 61 h 135"/>
              <a:gd name="T32" fmla="*/ 82 w 109"/>
              <a:gd name="T33" fmla="*/ 67 h 135"/>
              <a:gd name="T34" fmla="*/ 72 w 109"/>
              <a:gd name="T35" fmla="*/ 83 h 135"/>
              <a:gd name="T36" fmla="*/ 57 w 109"/>
              <a:gd name="T37" fmla="*/ 93 h 135"/>
              <a:gd name="T38" fmla="*/ 57 w 109"/>
              <a:gd name="T39" fmla="*/ 119 h 135"/>
              <a:gd name="T40" fmla="*/ 57 w 109"/>
              <a:gd name="T41" fmla="*/ 134 h 135"/>
              <a:gd name="T42" fmla="*/ 41 w 109"/>
              <a:gd name="T43" fmla="*/ 134 h 135"/>
              <a:gd name="T44" fmla="*/ 14 w 109"/>
              <a:gd name="T45" fmla="*/ 129 h 135"/>
              <a:gd name="T46" fmla="*/ 14 w 109"/>
              <a:gd name="T47" fmla="*/ 129 h 1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9"/>
              <a:gd name="T73" fmla="*/ 0 h 135"/>
              <a:gd name="T74" fmla="*/ 109 w 109"/>
              <a:gd name="T75" fmla="*/ 135 h 1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9" h="135">
                <a:moveTo>
                  <a:pt x="14" y="129"/>
                </a:moveTo>
                <a:lnTo>
                  <a:pt x="14" y="93"/>
                </a:lnTo>
                <a:lnTo>
                  <a:pt x="4" y="83"/>
                </a:lnTo>
                <a:lnTo>
                  <a:pt x="0" y="93"/>
                </a:lnTo>
                <a:lnTo>
                  <a:pt x="0" y="51"/>
                </a:lnTo>
                <a:lnTo>
                  <a:pt x="0" y="26"/>
                </a:lnTo>
                <a:lnTo>
                  <a:pt x="14" y="36"/>
                </a:lnTo>
                <a:lnTo>
                  <a:pt x="20" y="10"/>
                </a:lnTo>
                <a:lnTo>
                  <a:pt x="41" y="20"/>
                </a:lnTo>
                <a:lnTo>
                  <a:pt x="41" y="0"/>
                </a:lnTo>
                <a:lnTo>
                  <a:pt x="72" y="0"/>
                </a:lnTo>
                <a:lnTo>
                  <a:pt x="87" y="26"/>
                </a:lnTo>
                <a:lnTo>
                  <a:pt x="108" y="36"/>
                </a:lnTo>
                <a:lnTo>
                  <a:pt x="98" y="51"/>
                </a:lnTo>
                <a:lnTo>
                  <a:pt x="82" y="51"/>
                </a:lnTo>
                <a:lnTo>
                  <a:pt x="82" y="61"/>
                </a:lnTo>
                <a:lnTo>
                  <a:pt x="82" y="67"/>
                </a:lnTo>
                <a:lnTo>
                  <a:pt x="72" y="83"/>
                </a:lnTo>
                <a:lnTo>
                  <a:pt x="57" y="93"/>
                </a:lnTo>
                <a:lnTo>
                  <a:pt x="57" y="119"/>
                </a:lnTo>
                <a:lnTo>
                  <a:pt x="57" y="134"/>
                </a:lnTo>
                <a:lnTo>
                  <a:pt x="41" y="134"/>
                </a:lnTo>
                <a:lnTo>
                  <a:pt x="14" y="129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965123B-DDA4-AC08-340C-B0B6CF51A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674" y="2291499"/>
            <a:ext cx="16889" cy="9598"/>
          </a:xfrm>
          <a:custGeom>
            <a:avLst/>
            <a:gdLst>
              <a:gd name="T0" fmla="*/ 16 w 27"/>
              <a:gd name="T1" fmla="*/ 16 h 17"/>
              <a:gd name="T2" fmla="*/ 0 w 27"/>
              <a:gd name="T3" fmla="*/ 16 h 17"/>
              <a:gd name="T4" fmla="*/ 10 w 27"/>
              <a:gd name="T5" fmla="*/ 0 h 17"/>
              <a:gd name="T6" fmla="*/ 16 w 27"/>
              <a:gd name="T7" fmla="*/ 5 h 17"/>
              <a:gd name="T8" fmla="*/ 26 w 27"/>
              <a:gd name="T9" fmla="*/ 5 h 17"/>
              <a:gd name="T10" fmla="*/ 26 w 27"/>
              <a:gd name="T11" fmla="*/ 16 h 17"/>
              <a:gd name="T12" fmla="*/ 16 w 27"/>
              <a:gd name="T13" fmla="*/ 16 h 17"/>
              <a:gd name="T14" fmla="*/ 16 w 27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7"/>
              <a:gd name="T26" fmla="*/ 27 w 2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7">
                <a:moveTo>
                  <a:pt x="16" y="16"/>
                </a:moveTo>
                <a:lnTo>
                  <a:pt x="0" y="16"/>
                </a:lnTo>
                <a:lnTo>
                  <a:pt x="10" y="0"/>
                </a:lnTo>
                <a:lnTo>
                  <a:pt x="16" y="5"/>
                </a:lnTo>
                <a:lnTo>
                  <a:pt x="26" y="5"/>
                </a:lnTo>
                <a:lnTo>
                  <a:pt x="26" y="16"/>
                </a:lnTo>
                <a:lnTo>
                  <a:pt x="16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Freeform 6" descr="Diagonales larges vers le bas">
            <a:extLst>
              <a:ext uri="{FF2B5EF4-FFF2-40B4-BE49-F238E27FC236}">
                <a16:creationId xmlns:a16="http://schemas.microsoft.com/office/drawing/2014/main" id="{D0BE5C7C-E952-431D-93AF-D26C33FB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005" y="2736185"/>
            <a:ext cx="32244" cy="55986"/>
          </a:xfrm>
          <a:custGeom>
            <a:avLst/>
            <a:gdLst>
              <a:gd name="T0" fmla="*/ 32 w 54"/>
              <a:gd name="T1" fmla="*/ 0 h 89"/>
              <a:gd name="T2" fmla="*/ 43 w 54"/>
              <a:gd name="T3" fmla="*/ 0 h 89"/>
              <a:gd name="T4" fmla="*/ 43 w 54"/>
              <a:gd name="T5" fmla="*/ 6 h 89"/>
              <a:gd name="T6" fmla="*/ 43 w 54"/>
              <a:gd name="T7" fmla="*/ 16 h 89"/>
              <a:gd name="T8" fmla="*/ 53 w 54"/>
              <a:gd name="T9" fmla="*/ 26 h 89"/>
              <a:gd name="T10" fmla="*/ 53 w 54"/>
              <a:gd name="T11" fmla="*/ 41 h 89"/>
              <a:gd name="T12" fmla="*/ 53 w 54"/>
              <a:gd name="T13" fmla="*/ 47 h 89"/>
              <a:gd name="T14" fmla="*/ 43 w 54"/>
              <a:gd name="T15" fmla="*/ 57 h 89"/>
              <a:gd name="T16" fmla="*/ 43 w 54"/>
              <a:gd name="T17" fmla="*/ 67 h 89"/>
              <a:gd name="T18" fmla="*/ 43 w 54"/>
              <a:gd name="T19" fmla="*/ 72 h 89"/>
              <a:gd name="T20" fmla="*/ 32 w 54"/>
              <a:gd name="T21" fmla="*/ 82 h 89"/>
              <a:gd name="T22" fmla="*/ 32 w 54"/>
              <a:gd name="T23" fmla="*/ 88 h 89"/>
              <a:gd name="T24" fmla="*/ 27 w 54"/>
              <a:gd name="T25" fmla="*/ 88 h 89"/>
              <a:gd name="T26" fmla="*/ 16 w 54"/>
              <a:gd name="T27" fmla="*/ 88 h 89"/>
              <a:gd name="T28" fmla="*/ 11 w 54"/>
              <a:gd name="T29" fmla="*/ 82 h 89"/>
              <a:gd name="T30" fmla="*/ 16 w 54"/>
              <a:gd name="T31" fmla="*/ 82 h 89"/>
              <a:gd name="T32" fmla="*/ 16 w 54"/>
              <a:gd name="T33" fmla="*/ 72 h 89"/>
              <a:gd name="T34" fmla="*/ 11 w 54"/>
              <a:gd name="T35" fmla="*/ 72 h 89"/>
              <a:gd name="T36" fmla="*/ 11 w 54"/>
              <a:gd name="T37" fmla="*/ 67 h 89"/>
              <a:gd name="T38" fmla="*/ 0 w 54"/>
              <a:gd name="T39" fmla="*/ 67 h 89"/>
              <a:gd name="T40" fmla="*/ 11 w 54"/>
              <a:gd name="T41" fmla="*/ 57 h 89"/>
              <a:gd name="T42" fmla="*/ 11 w 54"/>
              <a:gd name="T43" fmla="*/ 47 h 89"/>
              <a:gd name="T44" fmla="*/ 0 w 54"/>
              <a:gd name="T45" fmla="*/ 47 h 89"/>
              <a:gd name="T46" fmla="*/ 0 w 54"/>
              <a:gd name="T47" fmla="*/ 41 h 89"/>
              <a:gd name="T48" fmla="*/ 11 w 54"/>
              <a:gd name="T49" fmla="*/ 41 h 89"/>
              <a:gd name="T50" fmla="*/ 0 w 54"/>
              <a:gd name="T51" fmla="*/ 31 h 89"/>
              <a:gd name="T52" fmla="*/ 11 w 54"/>
              <a:gd name="T53" fmla="*/ 31 h 89"/>
              <a:gd name="T54" fmla="*/ 11 w 54"/>
              <a:gd name="T55" fmla="*/ 26 h 89"/>
              <a:gd name="T56" fmla="*/ 16 w 54"/>
              <a:gd name="T57" fmla="*/ 16 h 89"/>
              <a:gd name="T58" fmla="*/ 27 w 54"/>
              <a:gd name="T59" fmla="*/ 16 h 89"/>
              <a:gd name="T60" fmla="*/ 32 w 54"/>
              <a:gd name="T61" fmla="*/ 16 h 89"/>
              <a:gd name="T62" fmla="*/ 32 w 54"/>
              <a:gd name="T63" fmla="*/ 6 h 89"/>
              <a:gd name="T64" fmla="*/ 32 w 54"/>
              <a:gd name="T65" fmla="*/ 0 h 89"/>
              <a:gd name="T66" fmla="*/ 32 w 54"/>
              <a:gd name="T67" fmla="*/ 0 h 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89"/>
              <a:gd name="T104" fmla="*/ 54 w 54"/>
              <a:gd name="T105" fmla="*/ 89 h 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89">
                <a:moveTo>
                  <a:pt x="32" y="0"/>
                </a:moveTo>
                <a:lnTo>
                  <a:pt x="43" y="0"/>
                </a:lnTo>
                <a:lnTo>
                  <a:pt x="43" y="6"/>
                </a:lnTo>
                <a:lnTo>
                  <a:pt x="43" y="16"/>
                </a:lnTo>
                <a:lnTo>
                  <a:pt x="53" y="26"/>
                </a:lnTo>
                <a:lnTo>
                  <a:pt x="53" y="41"/>
                </a:lnTo>
                <a:lnTo>
                  <a:pt x="53" y="47"/>
                </a:lnTo>
                <a:lnTo>
                  <a:pt x="43" y="57"/>
                </a:lnTo>
                <a:lnTo>
                  <a:pt x="43" y="67"/>
                </a:lnTo>
                <a:lnTo>
                  <a:pt x="43" y="72"/>
                </a:lnTo>
                <a:lnTo>
                  <a:pt x="32" y="82"/>
                </a:lnTo>
                <a:lnTo>
                  <a:pt x="32" y="88"/>
                </a:lnTo>
                <a:lnTo>
                  <a:pt x="27" y="88"/>
                </a:lnTo>
                <a:lnTo>
                  <a:pt x="16" y="88"/>
                </a:lnTo>
                <a:lnTo>
                  <a:pt x="11" y="82"/>
                </a:lnTo>
                <a:lnTo>
                  <a:pt x="16" y="82"/>
                </a:lnTo>
                <a:lnTo>
                  <a:pt x="16" y="72"/>
                </a:lnTo>
                <a:lnTo>
                  <a:pt x="11" y="72"/>
                </a:lnTo>
                <a:lnTo>
                  <a:pt x="11" y="67"/>
                </a:lnTo>
                <a:lnTo>
                  <a:pt x="0" y="67"/>
                </a:lnTo>
                <a:lnTo>
                  <a:pt x="11" y="57"/>
                </a:lnTo>
                <a:lnTo>
                  <a:pt x="11" y="47"/>
                </a:lnTo>
                <a:lnTo>
                  <a:pt x="0" y="47"/>
                </a:lnTo>
                <a:lnTo>
                  <a:pt x="0" y="41"/>
                </a:lnTo>
                <a:lnTo>
                  <a:pt x="11" y="41"/>
                </a:lnTo>
                <a:lnTo>
                  <a:pt x="0" y="31"/>
                </a:lnTo>
                <a:lnTo>
                  <a:pt x="11" y="31"/>
                </a:lnTo>
                <a:lnTo>
                  <a:pt x="11" y="26"/>
                </a:lnTo>
                <a:lnTo>
                  <a:pt x="16" y="16"/>
                </a:lnTo>
                <a:lnTo>
                  <a:pt x="27" y="16"/>
                </a:lnTo>
                <a:lnTo>
                  <a:pt x="32" y="16"/>
                </a:lnTo>
                <a:lnTo>
                  <a:pt x="32" y="6"/>
                </a:lnTo>
                <a:lnTo>
                  <a:pt x="32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70EF9B2-6002-C5A1-B48E-E3E1D15F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012" y="2969724"/>
            <a:ext cx="7676" cy="9598"/>
          </a:xfrm>
          <a:custGeom>
            <a:avLst/>
            <a:gdLst>
              <a:gd name="T0" fmla="*/ 11 w 12"/>
              <a:gd name="T1" fmla="*/ 16 h 17"/>
              <a:gd name="T2" fmla="*/ 0 w 12"/>
              <a:gd name="T3" fmla="*/ 0 h 17"/>
              <a:gd name="T4" fmla="*/ 11 w 12"/>
              <a:gd name="T5" fmla="*/ 6 h 17"/>
              <a:gd name="T6" fmla="*/ 11 w 12"/>
              <a:gd name="T7" fmla="*/ 16 h 17"/>
              <a:gd name="T8" fmla="*/ 11 w 12"/>
              <a:gd name="T9" fmla="*/ 16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17"/>
              <a:gd name="T17" fmla="*/ 12 w 1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17">
                <a:moveTo>
                  <a:pt x="11" y="16"/>
                </a:moveTo>
                <a:lnTo>
                  <a:pt x="0" y="0"/>
                </a:lnTo>
                <a:lnTo>
                  <a:pt x="11" y="6"/>
                </a:lnTo>
                <a:lnTo>
                  <a:pt x="11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651036C-CE5A-A80B-1673-BD7913C7E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162" y="1669261"/>
            <a:ext cx="27637" cy="25593"/>
          </a:xfrm>
          <a:custGeom>
            <a:avLst/>
            <a:gdLst>
              <a:gd name="T0" fmla="*/ 4 w 47"/>
              <a:gd name="T1" fmla="*/ 41 h 42"/>
              <a:gd name="T2" fmla="*/ 0 w 47"/>
              <a:gd name="T3" fmla="*/ 25 h 42"/>
              <a:gd name="T4" fmla="*/ 20 w 47"/>
              <a:gd name="T5" fmla="*/ 0 h 42"/>
              <a:gd name="T6" fmla="*/ 31 w 47"/>
              <a:gd name="T7" fmla="*/ 15 h 42"/>
              <a:gd name="T8" fmla="*/ 41 w 47"/>
              <a:gd name="T9" fmla="*/ 0 h 42"/>
              <a:gd name="T10" fmla="*/ 46 w 47"/>
              <a:gd name="T11" fmla="*/ 15 h 42"/>
              <a:gd name="T12" fmla="*/ 20 w 47"/>
              <a:gd name="T13" fmla="*/ 36 h 42"/>
              <a:gd name="T14" fmla="*/ 16 w 47"/>
              <a:gd name="T15" fmla="*/ 41 h 42"/>
              <a:gd name="T16" fmla="*/ 4 w 47"/>
              <a:gd name="T17" fmla="*/ 41 h 42"/>
              <a:gd name="T18" fmla="*/ 4 w 47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"/>
              <a:gd name="T31" fmla="*/ 0 h 42"/>
              <a:gd name="T32" fmla="*/ 47 w 4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" h="42">
                <a:moveTo>
                  <a:pt x="4" y="41"/>
                </a:moveTo>
                <a:lnTo>
                  <a:pt x="0" y="25"/>
                </a:lnTo>
                <a:lnTo>
                  <a:pt x="20" y="0"/>
                </a:lnTo>
                <a:lnTo>
                  <a:pt x="31" y="15"/>
                </a:lnTo>
                <a:lnTo>
                  <a:pt x="41" y="0"/>
                </a:lnTo>
                <a:lnTo>
                  <a:pt x="46" y="15"/>
                </a:lnTo>
                <a:lnTo>
                  <a:pt x="20" y="36"/>
                </a:lnTo>
                <a:lnTo>
                  <a:pt x="16" y="41"/>
                </a:lnTo>
                <a:lnTo>
                  <a:pt x="4" y="4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DDDCA84-E3FC-B3D4-AFC9-BB22F44C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272" y="1666062"/>
            <a:ext cx="16890" cy="19195"/>
          </a:xfrm>
          <a:custGeom>
            <a:avLst/>
            <a:gdLst>
              <a:gd name="T0" fmla="*/ 16 w 28"/>
              <a:gd name="T1" fmla="*/ 31 h 32"/>
              <a:gd name="T2" fmla="*/ 6 w 28"/>
              <a:gd name="T3" fmla="*/ 31 h 32"/>
              <a:gd name="T4" fmla="*/ 27 w 28"/>
              <a:gd name="T5" fmla="*/ 21 h 32"/>
              <a:gd name="T6" fmla="*/ 16 w 28"/>
              <a:gd name="T7" fmla="*/ 21 h 32"/>
              <a:gd name="T8" fmla="*/ 0 w 28"/>
              <a:gd name="T9" fmla="*/ 31 h 32"/>
              <a:gd name="T10" fmla="*/ 0 w 28"/>
              <a:gd name="T11" fmla="*/ 15 h 32"/>
              <a:gd name="T12" fmla="*/ 16 w 28"/>
              <a:gd name="T13" fmla="*/ 15 h 32"/>
              <a:gd name="T14" fmla="*/ 16 w 28"/>
              <a:gd name="T15" fmla="*/ 0 h 32"/>
              <a:gd name="T16" fmla="*/ 27 w 28"/>
              <a:gd name="T17" fmla="*/ 6 h 32"/>
              <a:gd name="T18" fmla="*/ 27 w 28"/>
              <a:gd name="T19" fmla="*/ 21 h 32"/>
              <a:gd name="T20" fmla="*/ 16 w 28"/>
              <a:gd name="T21" fmla="*/ 31 h 32"/>
              <a:gd name="T22" fmla="*/ 16 w 28"/>
              <a:gd name="T23" fmla="*/ 31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32"/>
              <a:gd name="T38" fmla="*/ 28 w 28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32">
                <a:moveTo>
                  <a:pt x="16" y="31"/>
                </a:moveTo>
                <a:lnTo>
                  <a:pt x="6" y="31"/>
                </a:lnTo>
                <a:lnTo>
                  <a:pt x="27" y="21"/>
                </a:lnTo>
                <a:lnTo>
                  <a:pt x="16" y="21"/>
                </a:lnTo>
                <a:lnTo>
                  <a:pt x="0" y="31"/>
                </a:lnTo>
                <a:lnTo>
                  <a:pt x="0" y="15"/>
                </a:lnTo>
                <a:lnTo>
                  <a:pt x="16" y="15"/>
                </a:lnTo>
                <a:lnTo>
                  <a:pt x="16" y="0"/>
                </a:lnTo>
                <a:lnTo>
                  <a:pt x="27" y="6"/>
                </a:lnTo>
                <a:lnTo>
                  <a:pt x="27" y="21"/>
                </a:lnTo>
                <a:lnTo>
                  <a:pt x="16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Freeform 10" descr="Diagonales larges vers le bas">
            <a:extLst>
              <a:ext uri="{FF2B5EF4-FFF2-40B4-BE49-F238E27FC236}">
                <a16:creationId xmlns:a16="http://schemas.microsoft.com/office/drawing/2014/main" id="{12C65E70-AF21-7061-83A7-9BB3F484B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444" y="2294698"/>
            <a:ext cx="257947" cy="219144"/>
          </a:xfrm>
          <a:custGeom>
            <a:avLst/>
            <a:gdLst>
              <a:gd name="T0" fmla="*/ 217 w 421"/>
              <a:gd name="T1" fmla="*/ 16 h 344"/>
              <a:gd name="T2" fmla="*/ 352 w 421"/>
              <a:gd name="T3" fmla="*/ 16 h 344"/>
              <a:gd name="T4" fmla="*/ 378 w 421"/>
              <a:gd name="T5" fmla="*/ 62 h 344"/>
              <a:gd name="T6" fmla="*/ 393 w 421"/>
              <a:gd name="T7" fmla="*/ 94 h 344"/>
              <a:gd name="T8" fmla="*/ 404 w 421"/>
              <a:gd name="T9" fmla="*/ 125 h 344"/>
              <a:gd name="T10" fmla="*/ 368 w 421"/>
              <a:gd name="T11" fmla="*/ 145 h 344"/>
              <a:gd name="T12" fmla="*/ 393 w 421"/>
              <a:gd name="T13" fmla="*/ 172 h 344"/>
              <a:gd name="T14" fmla="*/ 404 w 421"/>
              <a:gd name="T15" fmla="*/ 203 h 344"/>
              <a:gd name="T16" fmla="*/ 420 w 421"/>
              <a:gd name="T17" fmla="*/ 233 h 344"/>
              <a:gd name="T18" fmla="*/ 362 w 421"/>
              <a:gd name="T19" fmla="*/ 311 h 344"/>
              <a:gd name="T20" fmla="*/ 368 w 421"/>
              <a:gd name="T21" fmla="*/ 336 h 344"/>
              <a:gd name="T22" fmla="*/ 362 w 421"/>
              <a:gd name="T23" fmla="*/ 343 h 344"/>
              <a:gd name="T24" fmla="*/ 352 w 421"/>
              <a:gd name="T25" fmla="*/ 336 h 344"/>
              <a:gd name="T26" fmla="*/ 326 w 421"/>
              <a:gd name="T27" fmla="*/ 326 h 344"/>
              <a:gd name="T28" fmla="*/ 305 w 421"/>
              <a:gd name="T29" fmla="*/ 321 h 344"/>
              <a:gd name="T30" fmla="*/ 295 w 421"/>
              <a:gd name="T31" fmla="*/ 326 h 344"/>
              <a:gd name="T32" fmla="*/ 280 w 421"/>
              <a:gd name="T33" fmla="*/ 326 h 344"/>
              <a:gd name="T34" fmla="*/ 254 w 421"/>
              <a:gd name="T35" fmla="*/ 336 h 344"/>
              <a:gd name="T36" fmla="*/ 244 w 421"/>
              <a:gd name="T37" fmla="*/ 326 h 344"/>
              <a:gd name="T38" fmla="*/ 238 w 421"/>
              <a:gd name="T39" fmla="*/ 311 h 344"/>
              <a:gd name="T40" fmla="*/ 217 w 421"/>
              <a:gd name="T41" fmla="*/ 321 h 344"/>
              <a:gd name="T42" fmla="*/ 197 w 421"/>
              <a:gd name="T43" fmla="*/ 301 h 344"/>
              <a:gd name="T44" fmla="*/ 197 w 421"/>
              <a:gd name="T45" fmla="*/ 295 h 344"/>
              <a:gd name="T46" fmla="*/ 160 w 421"/>
              <a:gd name="T47" fmla="*/ 285 h 344"/>
              <a:gd name="T48" fmla="*/ 160 w 421"/>
              <a:gd name="T49" fmla="*/ 280 h 344"/>
              <a:gd name="T50" fmla="*/ 145 w 421"/>
              <a:gd name="T51" fmla="*/ 270 h 344"/>
              <a:gd name="T52" fmla="*/ 129 w 421"/>
              <a:gd name="T53" fmla="*/ 280 h 344"/>
              <a:gd name="T54" fmla="*/ 119 w 421"/>
              <a:gd name="T55" fmla="*/ 280 h 344"/>
              <a:gd name="T56" fmla="*/ 104 w 421"/>
              <a:gd name="T57" fmla="*/ 270 h 344"/>
              <a:gd name="T58" fmla="*/ 104 w 421"/>
              <a:gd name="T59" fmla="*/ 259 h 344"/>
              <a:gd name="T60" fmla="*/ 104 w 421"/>
              <a:gd name="T61" fmla="*/ 254 h 344"/>
              <a:gd name="T62" fmla="*/ 94 w 421"/>
              <a:gd name="T63" fmla="*/ 254 h 344"/>
              <a:gd name="T64" fmla="*/ 68 w 421"/>
              <a:gd name="T65" fmla="*/ 244 h 344"/>
              <a:gd name="T66" fmla="*/ 68 w 421"/>
              <a:gd name="T67" fmla="*/ 233 h 344"/>
              <a:gd name="T68" fmla="*/ 52 w 421"/>
              <a:gd name="T69" fmla="*/ 233 h 344"/>
              <a:gd name="T70" fmla="*/ 41 w 421"/>
              <a:gd name="T71" fmla="*/ 233 h 344"/>
              <a:gd name="T72" fmla="*/ 52 w 421"/>
              <a:gd name="T73" fmla="*/ 217 h 344"/>
              <a:gd name="T74" fmla="*/ 41 w 421"/>
              <a:gd name="T75" fmla="*/ 213 h 344"/>
              <a:gd name="T76" fmla="*/ 37 w 421"/>
              <a:gd name="T77" fmla="*/ 187 h 344"/>
              <a:gd name="T78" fmla="*/ 37 w 421"/>
              <a:gd name="T79" fmla="*/ 176 h 344"/>
              <a:gd name="T80" fmla="*/ 26 w 421"/>
              <a:gd name="T81" fmla="*/ 176 h 344"/>
              <a:gd name="T82" fmla="*/ 21 w 421"/>
              <a:gd name="T83" fmla="*/ 150 h 344"/>
              <a:gd name="T84" fmla="*/ 26 w 421"/>
              <a:gd name="T85" fmla="*/ 145 h 344"/>
              <a:gd name="T86" fmla="*/ 0 w 421"/>
              <a:gd name="T87" fmla="*/ 125 h 344"/>
              <a:gd name="T88" fmla="*/ 0 w 421"/>
              <a:gd name="T89" fmla="*/ 119 h 344"/>
              <a:gd name="T90" fmla="*/ 21 w 421"/>
              <a:gd name="T91" fmla="*/ 104 h 344"/>
              <a:gd name="T92" fmla="*/ 11 w 421"/>
              <a:gd name="T93" fmla="*/ 78 h 344"/>
              <a:gd name="T94" fmla="*/ 21 w 421"/>
              <a:gd name="T95" fmla="*/ 68 h 344"/>
              <a:gd name="T96" fmla="*/ 26 w 421"/>
              <a:gd name="T97" fmla="*/ 68 h 344"/>
              <a:gd name="T98" fmla="*/ 26 w 421"/>
              <a:gd name="T99" fmla="*/ 52 h 344"/>
              <a:gd name="T100" fmla="*/ 78 w 421"/>
              <a:gd name="T101" fmla="*/ 37 h 344"/>
              <a:gd name="T102" fmla="*/ 88 w 421"/>
              <a:gd name="T103" fmla="*/ 16 h 344"/>
              <a:gd name="T104" fmla="*/ 104 w 421"/>
              <a:gd name="T105" fmla="*/ 11 h 344"/>
              <a:gd name="T106" fmla="*/ 109 w 421"/>
              <a:gd name="T107" fmla="*/ 11 h 344"/>
              <a:gd name="T108" fmla="*/ 160 w 421"/>
              <a:gd name="T109" fmla="*/ 0 h 344"/>
              <a:gd name="T110" fmla="*/ 172 w 421"/>
              <a:gd name="T111" fmla="*/ 16 h 344"/>
              <a:gd name="T112" fmla="*/ 176 w 421"/>
              <a:gd name="T113" fmla="*/ 27 h 344"/>
              <a:gd name="T114" fmla="*/ 197 w 421"/>
              <a:gd name="T115" fmla="*/ 27 h 344"/>
              <a:gd name="T116" fmla="*/ 213 w 421"/>
              <a:gd name="T117" fmla="*/ 37 h 344"/>
              <a:gd name="T118" fmla="*/ 217 w 421"/>
              <a:gd name="T119" fmla="*/ 16 h 344"/>
              <a:gd name="T120" fmla="*/ 217 w 421"/>
              <a:gd name="T121" fmla="*/ 16 h 3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21"/>
              <a:gd name="T184" fmla="*/ 0 h 344"/>
              <a:gd name="T185" fmla="*/ 421 w 421"/>
              <a:gd name="T186" fmla="*/ 344 h 3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21" h="344">
                <a:moveTo>
                  <a:pt x="217" y="16"/>
                </a:moveTo>
                <a:lnTo>
                  <a:pt x="352" y="16"/>
                </a:lnTo>
                <a:lnTo>
                  <a:pt x="378" y="62"/>
                </a:lnTo>
                <a:lnTo>
                  <a:pt x="393" y="94"/>
                </a:lnTo>
                <a:lnTo>
                  <a:pt x="404" y="125"/>
                </a:lnTo>
                <a:lnTo>
                  <a:pt x="368" y="145"/>
                </a:lnTo>
                <a:lnTo>
                  <a:pt x="393" y="172"/>
                </a:lnTo>
                <a:lnTo>
                  <a:pt x="404" y="203"/>
                </a:lnTo>
                <a:lnTo>
                  <a:pt x="420" y="233"/>
                </a:lnTo>
                <a:lnTo>
                  <a:pt x="362" y="311"/>
                </a:lnTo>
                <a:lnTo>
                  <a:pt x="368" y="336"/>
                </a:lnTo>
                <a:lnTo>
                  <a:pt x="362" y="343"/>
                </a:lnTo>
                <a:lnTo>
                  <a:pt x="352" y="336"/>
                </a:lnTo>
                <a:lnTo>
                  <a:pt x="326" y="326"/>
                </a:lnTo>
                <a:lnTo>
                  <a:pt x="305" y="321"/>
                </a:lnTo>
                <a:lnTo>
                  <a:pt x="295" y="326"/>
                </a:lnTo>
                <a:lnTo>
                  <a:pt x="280" y="326"/>
                </a:lnTo>
                <a:lnTo>
                  <a:pt x="254" y="336"/>
                </a:lnTo>
                <a:lnTo>
                  <a:pt x="244" y="326"/>
                </a:lnTo>
                <a:lnTo>
                  <a:pt x="238" y="311"/>
                </a:lnTo>
                <a:lnTo>
                  <a:pt x="217" y="321"/>
                </a:lnTo>
                <a:lnTo>
                  <a:pt x="197" y="301"/>
                </a:lnTo>
                <a:lnTo>
                  <a:pt x="197" y="295"/>
                </a:lnTo>
                <a:lnTo>
                  <a:pt x="160" y="285"/>
                </a:lnTo>
                <a:lnTo>
                  <a:pt x="160" y="280"/>
                </a:lnTo>
                <a:lnTo>
                  <a:pt x="145" y="270"/>
                </a:lnTo>
                <a:lnTo>
                  <a:pt x="129" y="280"/>
                </a:lnTo>
                <a:lnTo>
                  <a:pt x="119" y="280"/>
                </a:lnTo>
                <a:lnTo>
                  <a:pt x="104" y="270"/>
                </a:lnTo>
                <a:lnTo>
                  <a:pt x="104" y="259"/>
                </a:lnTo>
                <a:lnTo>
                  <a:pt x="104" y="254"/>
                </a:lnTo>
                <a:lnTo>
                  <a:pt x="94" y="254"/>
                </a:lnTo>
                <a:lnTo>
                  <a:pt x="68" y="244"/>
                </a:lnTo>
                <a:lnTo>
                  <a:pt x="68" y="233"/>
                </a:lnTo>
                <a:lnTo>
                  <a:pt x="52" y="233"/>
                </a:lnTo>
                <a:lnTo>
                  <a:pt x="41" y="233"/>
                </a:lnTo>
                <a:lnTo>
                  <a:pt x="52" y="217"/>
                </a:lnTo>
                <a:lnTo>
                  <a:pt x="41" y="213"/>
                </a:lnTo>
                <a:lnTo>
                  <a:pt x="37" y="187"/>
                </a:lnTo>
                <a:lnTo>
                  <a:pt x="37" y="176"/>
                </a:lnTo>
                <a:lnTo>
                  <a:pt x="26" y="176"/>
                </a:lnTo>
                <a:lnTo>
                  <a:pt x="21" y="150"/>
                </a:lnTo>
                <a:lnTo>
                  <a:pt x="26" y="145"/>
                </a:lnTo>
                <a:lnTo>
                  <a:pt x="0" y="125"/>
                </a:lnTo>
                <a:lnTo>
                  <a:pt x="0" y="119"/>
                </a:lnTo>
                <a:lnTo>
                  <a:pt x="21" y="104"/>
                </a:lnTo>
                <a:lnTo>
                  <a:pt x="11" y="78"/>
                </a:lnTo>
                <a:lnTo>
                  <a:pt x="21" y="68"/>
                </a:lnTo>
                <a:lnTo>
                  <a:pt x="26" y="68"/>
                </a:lnTo>
                <a:lnTo>
                  <a:pt x="26" y="52"/>
                </a:lnTo>
                <a:lnTo>
                  <a:pt x="78" y="37"/>
                </a:lnTo>
                <a:lnTo>
                  <a:pt x="88" y="16"/>
                </a:lnTo>
                <a:lnTo>
                  <a:pt x="104" y="11"/>
                </a:lnTo>
                <a:lnTo>
                  <a:pt x="109" y="11"/>
                </a:lnTo>
                <a:lnTo>
                  <a:pt x="160" y="0"/>
                </a:lnTo>
                <a:lnTo>
                  <a:pt x="172" y="16"/>
                </a:lnTo>
                <a:lnTo>
                  <a:pt x="176" y="27"/>
                </a:lnTo>
                <a:lnTo>
                  <a:pt x="197" y="27"/>
                </a:lnTo>
                <a:lnTo>
                  <a:pt x="213" y="37"/>
                </a:lnTo>
                <a:lnTo>
                  <a:pt x="217" y="1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" name="Freeform 11" descr="Rayures étroites horizontales">
            <a:extLst>
              <a:ext uri="{FF2B5EF4-FFF2-40B4-BE49-F238E27FC236}">
                <a16:creationId xmlns:a16="http://schemas.microsoft.com/office/drawing/2014/main" id="{628B4FAC-D71C-5214-C9EC-4B62A5CD5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81" y="2545834"/>
            <a:ext cx="231845" cy="166357"/>
          </a:xfrm>
          <a:custGeom>
            <a:avLst/>
            <a:gdLst>
              <a:gd name="T0" fmla="*/ 227 w 379"/>
              <a:gd name="T1" fmla="*/ 11 h 260"/>
              <a:gd name="T2" fmla="*/ 259 w 379"/>
              <a:gd name="T3" fmla="*/ 0 h 260"/>
              <a:gd name="T4" fmla="*/ 305 w 379"/>
              <a:gd name="T5" fmla="*/ 68 h 260"/>
              <a:gd name="T6" fmla="*/ 310 w 379"/>
              <a:gd name="T7" fmla="*/ 68 h 260"/>
              <a:gd name="T8" fmla="*/ 321 w 379"/>
              <a:gd name="T9" fmla="*/ 151 h 260"/>
              <a:gd name="T10" fmla="*/ 337 w 379"/>
              <a:gd name="T11" fmla="*/ 166 h 260"/>
              <a:gd name="T12" fmla="*/ 378 w 379"/>
              <a:gd name="T13" fmla="*/ 151 h 260"/>
              <a:gd name="T14" fmla="*/ 378 w 379"/>
              <a:gd name="T15" fmla="*/ 186 h 260"/>
              <a:gd name="T16" fmla="*/ 352 w 379"/>
              <a:gd name="T17" fmla="*/ 192 h 260"/>
              <a:gd name="T18" fmla="*/ 352 w 379"/>
              <a:gd name="T19" fmla="*/ 176 h 260"/>
              <a:gd name="T20" fmla="*/ 347 w 379"/>
              <a:gd name="T21" fmla="*/ 176 h 260"/>
              <a:gd name="T22" fmla="*/ 347 w 379"/>
              <a:gd name="T23" fmla="*/ 192 h 260"/>
              <a:gd name="T24" fmla="*/ 347 w 379"/>
              <a:gd name="T25" fmla="*/ 202 h 260"/>
              <a:gd name="T26" fmla="*/ 347 w 379"/>
              <a:gd name="T27" fmla="*/ 213 h 260"/>
              <a:gd name="T28" fmla="*/ 337 w 379"/>
              <a:gd name="T29" fmla="*/ 243 h 260"/>
              <a:gd name="T30" fmla="*/ 325 w 379"/>
              <a:gd name="T31" fmla="*/ 243 h 260"/>
              <a:gd name="T32" fmla="*/ 321 w 379"/>
              <a:gd name="T33" fmla="*/ 233 h 260"/>
              <a:gd name="T34" fmla="*/ 284 w 379"/>
              <a:gd name="T35" fmla="*/ 233 h 260"/>
              <a:gd name="T36" fmla="*/ 280 w 379"/>
              <a:gd name="T37" fmla="*/ 229 h 260"/>
              <a:gd name="T38" fmla="*/ 237 w 379"/>
              <a:gd name="T39" fmla="*/ 243 h 260"/>
              <a:gd name="T40" fmla="*/ 217 w 379"/>
              <a:gd name="T41" fmla="*/ 254 h 260"/>
              <a:gd name="T42" fmla="*/ 212 w 379"/>
              <a:gd name="T43" fmla="*/ 259 h 260"/>
              <a:gd name="T44" fmla="*/ 186 w 379"/>
              <a:gd name="T45" fmla="*/ 254 h 260"/>
              <a:gd name="T46" fmla="*/ 161 w 379"/>
              <a:gd name="T47" fmla="*/ 254 h 260"/>
              <a:gd name="T48" fmla="*/ 149 w 379"/>
              <a:gd name="T49" fmla="*/ 254 h 260"/>
              <a:gd name="T50" fmla="*/ 129 w 379"/>
              <a:gd name="T51" fmla="*/ 243 h 260"/>
              <a:gd name="T52" fmla="*/ 104 w 379"/>
              <a:gd name="T53" fmla="*/ 254 h 260"/>
              <a:gd name="T54" fmla="*/ 104 w 379"/>
              <a:gd name="T55" fmla="*/ 243 h 260"/>
              <a:gd name="T56" fmla="*/ 108 w 379"/>
              <a:gd name="T57" fmla="*/ 233 h 260"/>
              <a:gd name="T58" fmla="*/ 93 w 379"/>
              <a:gd name="T59" fmla="*/ 229 h 260"/>
              <a:gd name="T60" fmla="*/ 82 w 379"/>
              <a:gd name="T61" fmla="*/ 213 h 260"/>
              <a:gd name="T62" fmla="*/ 93 w 379"/>
              <a:gd name="T63" fmla="*/ 202 h 260"/>
              <a:gd name="T64" fmla="*/ 82 w 379"/>
              <a:gd name="T65" fmla="*/ 202 h 260"/>
              <a:gd name="T66" fmla="*/ 77 w 379"/>
              <a:gd name="T67" fmla="*/ 213 h 260"/>
              <a:gd name="T68" fmla="*/ 61 w 379"/>
              <a:gd name="T69" fmla="*/ 202 h 260"/>
              <a:gd name="T70" fmla="*/ 41 w 379"/>
              <a:gd name="T71" fmla="*/ 192 h 260"/>
              <a:gd name="T72" fmla="*/ 41 w 379"/>
              <a:gd name="T73" fmla="*/ 186 h 260"/>
              <a:gd name="T74" fmla="*/ 41 w 379"/>
              <a:gd name="T75" fmla="*/ 166 h 260"/>
              <a:gd name="T76" fmla="*/ 10 w 379"/>
              <a:gd name="T77" fmla="*/ 151 h 260"/>
              <a:gd name="T78" fmla="*/ 10 w 379"/>
              <a:gd name="T79" fmla="*/ 135 h 260"/>
              <a:gd name="T80" fmla="*/ 0 w 379"/>
              <a:gd name="T81" fmla="*/ 119 h 260"/>
              <a:gd name="T82" fmla="*/ 20 w 379"/>
              <a:gd name="T83" fmla="*/ 119 h 260"/>
              <a:gd name="T84" fmla="*/ 20 w 379"/>
              <a:gd name="T85" fmla="*/ 109 h 260"/>
              <a:gd name="T86" fmla="*/ 36 w 379"/>
              <a:gd name="T87" fmla="*/ 104 h 260"/>
              <a:gd name="T88" fmla="*/ 36 w 379"/>
              <a:gd name="T89" fmla="*/ 94 h 260"/>
              <a:gd name="T90" fmla="*/ 41 w 379"/>
              <a:gd name="T91" fmla="*/ 78 h 260"/>
              <a:gd name="T92" fmla="*/ 51 w 379"/>
              <a:gd name="T93" fmla="*/ 41 h 260"/>
              <a:gd name="T94" fmla="*/ 67 w 379"/>
              <a:gd name="T95" fmla="*/ 26 h 260"/>
              <a:gd name="T96" fmla="*/ 82 w 379"/>
              <a:gd name="T97" fmla="*/ 16 h 260"/>
              <a:gd name="T98" fmla="*/ 93 w 379"/>
              <a:gd name="T99" fmla="*/ 11 h 260"/>
              <a:gd name="T100" fmla="*/ 108 w 379"/>
              <a:gd name="T101" fmla="*/ 11 h 260"/>
              <a:gd name="T102" fmla="*/ 186 w 379"/>
              <a:gd name="T103" fmla="*/ 26 h 260"/>
              <a:gd name="T104" fmla="*/ 227 w 379"/>
              <a:gd name="T105" fmla="*/ 11 h 260"/>
              <a:gd name="T106" fmla="*/ 227 w 379"/>
              <a:gd name="T107" fmla="*/ 11 h 2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79"/>
              <a:gd name="T163" fmla="*/ 0 h 260"/>
              <a:gd name="T164" fmla="*/ 379 w 379"/>
              <a:gd name="T165" fmla="*/ 260 h 2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79" h="260">
                <a:moveTo>
                  <a:pt x="227" y="11"/>
                </a:moveTo>
                <a:lnTo>
                  <a:pt x="259" y="0"/>
                </a:lnTo>
                <a:lnTo>
                  <a:pt x="305" y="68"/>
                </a:lnTo>
                <a:lnTo>
                  <a:pt x="310" y="68"/>
                </a:lnTo>
                <a:lnTo>
                  <a:pt x="321" y="151"/>
                </a:lnTo>
                <a:lnTo>
                  <a:pt x="337" y="166"/>
                </a:lnTo>
                <a:lnTo>
                  <a:pt x="378" y="151"/>
                </a:lnTo>
                <a:lnTo>
                  <a:pt x="378" y="186"/>
                </a:lnTo>
                <a:lnTo>
                  <a:pt x="352" y="192"/>
                </a:lnTo>
                <a:lnTo>
                  <a:pt x="352" y="176"/>
                </a:lnTo>
                <a:lnTo>
                  <a:pt x="347" y="176"/>
                </a:lnTo>
                <a:lnTo>
                  <a:pt x="347" y="192"/>
                </a:lnTo>
                <a:lnTo>
                  <a:pt x="347" y="202"/>
                </a:lnTo>
                <a:lnTo>
                  <a:pt x="347" y="213"/>
                </a:lnTo>
                <a:lnTo>
                  <a:pt x="337" y="243"/>
                </a:lnTo>
                <a:lnTo>
                  <a:pt x="325" y="243"/>
                </a:lnTo>
                <a:lnTo>
                  <a:pt x="321" y="233"/>
                </a:lnTo>
                <a:lnTo>
                  <a:pt x="284" y="233"/>
                </a:lnTo>
                <a:lnTo>
                  <a:pt x="280" y="229"/>
                </a:lnTo>
                <a:lnTo>
                  <a:pt x="237" y="243"/>
                </a:lnTo>
                <a:lnTo>
                  <a:pt x="217" y="254"/>
                </a:lnTo>
                <a:lnTo>
                  <a:pt x="212" y="259"/>
                </a:lnTo>
                <a:lnTo>
                  <a:pt x="186" y="254"/>
                </a:lnTo>
                <a:lnTo>
                  <a:pt x="161" y="254"/>
                </a:lnTo>
                <a:lnTo>
                  <a:pt x="149" y="254"/>
                </a:lnTo>
                <a:lnTo>
                  <a:pt x="129" y="243"/>
                </a:lnTo>
                <a:lnTo>
                  <a:pt x="104" y="254"/>
                </a:lnTo>
                <a:lnTo>
                  <a:pt x="104" y="243"/>
                </a:lnTo>
                <a:lnTo>
                  <a:pt x="108" y="233"/>
                </a:lnTo>
                <a:lnTo>
                  <a:pt x="93" y="229"/>
                </a:lnTo>
                <a:lnTo>
                  <a:pt x="82" y="213"/>
                </a:lnTo>
                <a:lnTo>
                  <a:pt x="93" y="202"/>
                </a:lnTo>
                <a:lnTo>
                  <a:pt x="82" y="202"/>
                </a:lnTo>
                <a:lnTo>
                  <a:pt x="77" y="213"/>
                </a:lnTo>
                <a:lnTo>
                  <a:pt x="61" y="202"/>
                </a:lnTo>
                <a:lnTo>
                  <a:pt x="41" y="192"/>
                </a:lnTo>
                <a:lnTo>
                  <a:pt x="41" y="186"/>
                </a:lnTo>
                <a:lnTo>
                  <a:pt x="41" y="166"/>
                </a:lnTo>
                <a:lnTo>
                  <a:pt x="10" y="151"/>
                </a:lnTo>
                <a:lnTo>
                  <a:pt x="10" y="135"/>
                </a:lnTo>
                <a:lnTo>
                  <a:pt x="0" y="119"/>
                </a:lnTo>
                <a:lnTo>
                  <a:pt x="20" y="119"/>
                </a:lnTo>
                <a:lnTo>
                  <a:pt x="20" y="109"/>
                </a:lnTo>
                <a:lnTo>
                  <a:pt x="36" y="104"/>
                </a:lnTo>
                <a:lnTo>
                  <a:pt x="36" y="94"/>
                </a:lnTo>
                <a:lnTo>
                  <a:pt x="41" y="78"/>
                </a:lnTo>
                <a:lnTo>
                  <a:pt x="51" y="41"/>
                </a:lnTo>
                <a:lnTo>
                  <a:pt x="67" y="26"/>
                </a:lnTo>
                <a:lnTo>
                  <a:pt x="82" y="16"/>
                </a:lnTo>
                <a:lnTo>
                  <a:pt x="93" y="11"/>
                </a:lnTo>
                <a:lnTo>
                  <a:pt x="108" y="11"/>
                </a:lnTo>
                <a:lnTo>
                  <a:pt x="186" y="26"/>
                </a:lnTo>
                <a:lnTo>
                  <a:pt x="227" y="11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C68CC6C9-3721-B403-2F10-521E52C4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97" y="2165132"/>
            <a:ext cx="18425" cy="43188"/>
          </a:xfrm>
          <a:custGeom>
            <a:avLst/>
            <a:gdLst>
              <a:gd name="T0" fmla="*/ 6 w 32"/>
              <a:gd name="T1" fmla="*/ 68 h 69"/>
              <a:gd name="T2" fmla="*/ 0 w 32"/>
              <a:gd name="T3" fmla="*/ 21 h 69"/>
              <a:gd name="T4" fmla="*/ 15 w 32"/>
              <a:gd name="T5" fmla="*/ 0 h 69"/>
              <a:gd name="T6" fmla="*/ 31 w 32"/>
              <a:gd name="T7" fmla="*/ 0 h 69"/>
              <a:gd name="T8" fmla="*/ 26 w 32"/>
              <a:gd name="T9" fmla="*/ 11 h 69"/>
              <a:gd name="T10" fmla="*/ 26 w 32"/>
              <a:gd name="T11" fmla="*/ 37 h 69"/>
              <a:gd name="T12" fmla="*/ 26 w 32"/>
              <a:gd name="T13" fmla="*/ 42 h 69"/>
              <a:gd name="T14" fmla="*/ 6 w 32"/>
              <a:gd name="T15" fmla="*/ 68 h 69"/>
              <a:gd name="T16" fmla="*/ 6 w 32"/>
              <a:gd name="T17" fmla="*/ 68 h 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69"/>
              <a:gd name="T29" fmla="*/ 32 w 32"/>
              <a:gd name="T30" fmla="*/ 69 h 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69">
                <a:moveTo>
                  <a:pt x="6" y="68"/>
                </a:moveTo>
                <a:lnTo>
                  <a:pt x="0" y="21"/>
                </a:lnTo>
                <a:lnTo>
                  <a:pt x="15" y="0"/>
                </a:lnTo>
                <a:lnTo>
                  <a:pt x="31" y="0"/>
                </a:lnTo>
                <a:lnTo>
                  <a:pt x="26" y="11"/>
                </a:lnTo>
                <a:lnTo>
                  <a:pt x="26" y="37"/>
                </a:lnTo>
                <a:lnTo>
                  <a:pt x="26" y="42"/>
                </a:lnTo>
                <a:lnTo>
                  <a:pt x="6" y="6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70B6BF9-C6D2-B05F-8F6F-E2854613B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4" y="2189126"/>
            <a:ext cx="9212" cy="46388"/>
          </a:xfrm>
          <a:custGeom>
            <a:avLst/>
            <a:gdLst>
              <a:gd name="T0" fmla="*/ 0 w 17"/>
              <a:gd name="T1" fmla="*/ 73 h 74"/>
              <a:gd name="T2" fmla="*/ 0 w 17"/>
              <a:gd name="T3" fmla="*/ 52 h 74"/>
              <a:gd name="T4" fmla="*/ 6 w 17"/>
              <a:gd name="T5" fmla="*/ 26 h 74"/>
              <a:gd name="T6" fmla="*/ 6 w 17"/>
              <a:gd name="T7" fmla="*/ 6 h 74"/>
              <a:gd name="T8" fmla="*/ 16 w 17"/>
              <a:gd name="T9" fmla="*/ 0 h 74"/>
              <a:gd name="T10" fmla="*/ 6 w 17"/>
              <a:gd name="T11" fmla="*/ 31 h 74"/>
              <a:gd name="T12" fmla="*/ 0 w 17"/>
              <a:gd name="T13" fmla="*/ 73 h 74"/>
              <a:gd name="T14" fmla="*/ 0 w 17"/>
              <a:gd name="T15" fmla="*/ 73 h 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74"/>
              <a:gd name="T26" fmla="*/ 17 w 17"/>
              <a:gd name="T27" fmla="*/ 74 h 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74">
                <a:moveTo>
                  <a:pt x="0" y="73"/>
                </a:moveTo>
                <a:lnTo>
                  <a:pt x="0" y="52"/>
                </a:lnTo>
                <a:lnTo>
                  <a:pt x="6" y="26"/>
                </a:lnTo>
                <a:lnTo>
                  <a:pt x="6" y="6"/>
                </a:lnTo>
                <a:lnTo>
                  <a:pt x="16" y="0"/>
                </a:lnTo>
                <a:lnTo>
                  <a:pt x="6" y="31"/>
                </a:lnTo>
                <a:lnTo>
                  <a:pt x="0" y="73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1E8017C-B2C6-DC50-F5E3-46515D4A0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728" y="2278702"/>
            <a:ext cx="10747" cy="12797"/>
          </a:xfrm>
          <a:custGeom>
            <a:avLst/>
            <a:gdLst>
              <a:gd name="T0" fmla="*/ 5 w 17"/>
              <a:gd name="T1" fmla="*/ 21 h 22"/>
              <a:gd name="T2" fmla="*/ 0 w 17"/>
              <a:gd name="T3" fmla="*/ 11 h 22"/>
              <a:gd name="T4" fmla="*/ 0 w 17"/>
              <a:gd name="T5" fmla="*/ 0 h 22"/>
              <a:gd name="T6" fmla="*/ 16 w 17"/>
              <a:gd name="T7" fmla="*/ 11 h 22"/>
              <a:gd name="T8" fmla="*/ 5 w 17"/>
              <a:gd name="T9" fmla="*/ 21 h 22"/>
              <a:gd name="T10" fmla="*/ 5 w 17"/>
              <a:gd name="T11" fmla="*/ 21 h 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2"/>
              <a:gd name="T20" fmla="*/ 17 w 17"/>
              <a:gd name="T21" fmla="*/ 22 h 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2">
                <a:moveTo>
                  <a:pt x="5" y="21"/>
                </a:moveTo>
                <a:lnTo>
                  <a:pt x="0" y="11"/>
                </a:lnTo>
                <a:lnTo>
                  <a:pt x="0" y="0"/>
                </a:lnTo>
                <a:lnTo>
                  <a:pt x="16" y="11"/>
                </a:lnTo>
                <a:lnTo>
                  <a:pt x="5" y="2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" name="Freeform 15" descr="Diagonales larges vers le bas">
            <a:extLst>
              <a:ext uri="{FF2B5EF4-FFF2-40B4-BE49-F238E27FC236}">
                <a16:creationId xmlns:a16="http://schemas.microsoft.com/office/drawing/2014/main" id="{6BED1D12-39CB-2A32-59D1-DEE3EC1E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590" y="2563429"/>
            <a:ext cx="112085" cy="68783"/>
          </a:xfrm>
          <a:custGeom>
            <a:avLst/>
            <a:gdLst>
              <a:gd name="T0" fmla="*/ 47 w 183"/>
              <a:gd name="T1" fmla="*/ 16 h 110"/>
              <a:gd name="T2" fmla="*/ 57 w 183"/>
              <a:gd name="T3" fmla="*/ 16 h 110"/>
              <a:gd name="T4" fmla="*/ 68 w 183"/>
              <a:gd name="T5" fmla="*/ 16 h 110"/>
              <a:gd name="T6" fmla="*/ 73 w 183"/>
              <a:gd name="T7" fmla="*/ 16 h 110"/>
              <a:gd name="T8" fmla="*/ 83 w 183"/>
              <a:gd name="T9" fmla="*/ 16 h 110"/>
              <a:gd name="T10" fmla="*/ 88 w 183"/>
              <a:gd name="T11" fmla="*/ 16 h 110"/>
              <a:gd name="T12" fmla="*/ 88 w 183"/>
              <a:gd name="T13" fmla="*/ 11 h 110"/>
              <a:gd name="T14" fmla="*/ 98 w 183"/>
              <a:gd name="T15" fmla="*/ 0 h 110"/>
              <a:gd name="T16" fmla="*/ 109 w 183"/>
              <a:gd name="T17" fmla="*/ 0 h 110"/>
              <a:gd name="T18" fmla="*/ 114 w 183"/>
              <a:gd name="T19" fmla="*/ 0 h 110"/>
              <a:gd name="T20" fmla="*/ 114 w 183"/>
              <a:gd name="T21" fmla="*/ 11 h 110"/>
              <a:gd name="T22" fmla="*/ 125 w 183"/>
              <a:gd name="T23" fmla="*/ 11 h 110"/>
              <a:gd name="T24" fmla="*/ 129 w 183"/>
              <a:gd name="T25" fmla="*/ 11 h 110"/>
              <a:gd name="T26" fmla="*/ 141 w 183"/>
              <a:gd name="T27" fmla="*/ 11 h 110"/>
              <a:gd name="T28" fmla="*/ 151 w 183"/>
              <a:gd name="T29" fmla="*/ 16 h 110"/>
              <a:gd name="T30" fmla="*/ 141 w 183"/>
              <a:gd name="T31" fmla="*/ 27 h 110"/>
              <a:gd name="T32" fmla="*/ 141 w 183"/>
              <a:gd name="T33" fmla="*/ 31 h 110"/>
              <a:gd name="T34" fmla="*/ 151 w 183"/>
              <a:gd name="T35" fmla="*/ 42 h 110"/>
              <a:gd name="T36" fmla="*/ 155 w 183"/>
              <a:gd name="T37" fmla="*/ 42 h 110"/>
              <a:gd name="T38" fmla="*/ 155 w 183"/>
              <a:gd name="T39" fmla="*/ 52 h 110"/>
              <a:gd name="T40" fmla="*/ 166 w 183"/>
              <a:gd name="T41" fmla="*/ 52 h 110"/>
              <a:gd name="T42" fmla="*/ 176 w 183"/>
              <a:gd name="T43" fmla="*/ 58 h 110"/>
              <a:gd name="T44" fmla="*/ 182 w 183"/>
              <a:gd name="T45" fmla="*/ 58 h 110"/>
              <a:gd name="T46" fmla="*/ 176 w 183"/>
              <a:gd name="T47" fmla="*/ 78 h 110"/>
              <a:gd name="T48" fmla="*/ 166 w 183"/>
              <a:gd name="T49" fmla="*/ 78 h 110"/>
              <a:gd name="T50" fmla="*/ 166 w 183"/>
              <a:gd name="T51" fmla="*/ 93 h 110"/>
              <a:gd name="T52" fmla="*/ 155 w 183"/>
              <a:gd name="T53" fmla="*/ 83 h 110"/>
              <a:gd name="T54" fmla="*/ 151 w 183"/>
              <a:gd name="T55" fmla="*/ 83 h 110"/>
              <a:gd name="T56" fmla="*/ 141 w 183"/>
              <a:gd name="T57" fmla="*/ 78 h 110"/>
              <a:gd name="T58" fmla="*/ 129 w 183"/>
              <a:gd name="T59" fmla="*/ 78 h 110"/>
              <a:gd name="T60" fmla="*/ 129 w 183"/>
              <a:gd name="T61" fmla="*/ 93 h 110"/>
              <a:gd name="T62" fmla="*/ 125 w 183"/>
              <a:gd name="T63" fmla="*/ 99 h 110"/>
              <a:gd name="T64" fmla="*/ 88 w 183"/>
              <a:gd name="T65" fmla="*/ 93 h 110"/>
              <a:gd name="T66" fmla="*/ 73 w 183"/>
              <a:gd name="T67" fmla="*/ 109 h 110"/>
              <a:gd name="T68" fmla="*/ 68 w 183"/>
              <a:gd name="T69" fmla="*/ 99 h 110"/>
              <a:gd name="T70" fmla="*/ 41 w 183"/>
              <a:gd name="T71" fmla="*/ 109 h 110"/>
              <a:gd name="T72" fmla="*/ 31 w 183"/>
              <a:gd name="T73" fmla="*/ 93 h 110"/>
              <a:gd name="T74" fmla="*/ 16 w 183"/>
              <a:gd name="T75" fmla="*/ 78 h 110"/>
              <a:gd name="T76" fmla="*/ 0 w 183"/>
              <a:gd name="T77" fmla="*/ 83 h 110"/>
              <a:gd name="T78" fmla="*/ 0 w 183"/>
              <a:gd name="T79" fmla="*/ 78 h 110"/>
              <a:gd name="T80" fmla="*/ 16 w 183"/>
              <a:gd name="T81" fmla="*/ 52 h 110"/>
              <a:gd name="T82" fmla="*/ 31 w 183"/>
              <a:gd name="T83" fmla="*/ 31 h 110"/>
              <a:gd name="T84" fmla="*/ 31 w 183"/>
              <a:gd name="T85" fmla="*/ 16 h 110"/>
              <a:gd name="T86" fmla="*/ 47 w 183"/>
              <a:gd name="T87" fmla="*/ 16 h 110"/>
              <a:gd name="T88" fmla="*/ 47 w 183"/>
              <a:gd name="T89" fmla="*/ 16 h 1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3"/>
              <a:gd name="T136" fmla="*/ 0 h 110"/>
              <a:gd name="T137" fmla="*/ 183 w 183"/>
              <a:gd name="T138" fmla="*/ 110 h 1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3" h="110">
                <a:moveTo>
                  <a:pt x="47" y="16"/>
                </a:moveTo>
                <a:lnTo>
                  <a:pt x="57" y="16"/>
                </a:lnTo>
                <a:lnTo>
                  <a:pt x="68" y="16"/>
                </a:lnTo>
                <a:lnTo>
                  <a:pt x="73" y="16"/>
                </a:lnTo>
                <a:lnTo>
                  <a:pt x="83" y="16"/>
                </a:lnTo>
                <a:lnTo>
                  <a:pt x="88" y="16"/>
                </a:lnTo>
                <a:lnTo>
                  <a:pt x="88" y="11"/>
                </a:lnTo>
                <a:lnTo>
                  <a:pt x="98" y="0"/>
                </a:lnTo>
                <a:lnTo>
                  <a:pt x="109" y="0"/>
                </a:lnTo>
                <a:lnTo>
                  <a:pt x="114" y="0"/>
                </a:lnTo>
                <a:lnTo>
                  <a:pt x="114" y="11"/>
                </a:lnTo>
                <a:lnTo>
                  <a:pt x="125" y="11"/>
                </a:lnTo>
                <a:lnTo>
                  <a:pt x="129" y="11"/>
                </a:lnTo>
                <a:lnTo>
                  <a:pt x="141" y="11"/>
                </a:lnTo>
                <a:lnTo>
                  <a:pt x="151" y="16"/>
                </a:lnTo>
                <a:lnTo>
                  <a:pt x="141" y="27"/>
                </a:lnTo>
                <a:lnTo>
                  <a:pt x="141" y="31"/>
                </a:lnTo>
                <a:lnTo>
                  <a:pt x="151" y="42"/>
                </a:lnTo>
                <a:lnTo>
                  <a:pt x="155" y="42"/>
                </a:lnTo>
                <a:lnTo>
                  <a:pt x="155" y="52"/>
                </a:lnTo>
                <a:lnTo>
                  <a:pt x="166" y="52"/>
                </a:lnTo>
                <a:lnTo>
                  <a:pt x="176" y="58"/>
                </a:lnTo>
                <a:lnTo>
                  <a:pt x="182" y="58"/>
                </a:lnTo>
                <a:lnTo>
                  <a:pt x="176" y="78"/>
                </a:lnTo>
                <a:lnTo>
                  <a:pt x="166" y="78"/>
                </a:lnTo>
                <a:lnTo>
                  <a:pt x="166" y="93"/>
                </a:lnTo>
                <a:lnTo>
                  <a:pt x="155" y="83"/>
                </a:lnTo>
                <a:lnTo>
                  <a:pt x="151" y="83"/>
                </a:lnTo>
                <a:lnTo>
                  <a:pt x="141" y="78"/>
                </a:lnTo>
                <a:lnTo>
                  <a:pt x="129" y="78"/>
                </a:lnTo>
                <a:lnTo>
                  <a:pt x="129" y="93"/>
                </a:lnTo>
                <a:lnTo>
                  <a:pt x="125" y="99"/>
                </a:lnTo>
                <a:lnTo>
                  <a:pt x="88" y="93"/>
                </a:lnTo>
                <a:lnTo>
                  <a:pt x="73" y="109"/>
                </a:lnTo>
                <a:lnTo>
                  <a:pt x="68" y="99"/>
                </a:lnTo>
                <a:lnTo>
                  <a:pt x="41" y="109"/>
                </a:lnTo>
                <a:lnTo>
                  <a:pt x="31" y="93"/>
                </a:lnTo>
                <a:lnTo>
                  <a:pt x="16" y="78"/>
                </a:lnTo>
                <a:lnTo>
                  <a:pt x="0" y="83"/>
                </a:lnTo>
                <a:lnTo>
                  <a:pt x="0" y="78"/>
                </a:lnTo>
                <a:lnTo>
                  <a:pt x="16" y="52"/>
                </a:lnTo>
                <a:lnTo>
                  <a:pt x="31" y="31"/>
                </a:lnTo>
                <a:lnTo>
                  <a:pt x="31" y="16"/>
                </a:lnTo>
                <a:lnTo>
                  <a:pt x="47" y="1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1532AB71-06D2-EBEC-7B82-3797F8118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557" y="2761778"/>
            <a:ext cx="500541" cy="207946"/>
          </a:xfrm>
          <a:custGeom>
            <a:avLst/>
            <a:gdLst>
              <a:gd name="T0" fmla="*/ 57 w 815"/>
              <a:gd name="T1" fmla="*/ 6 h 327"/>
              <a:gd name="T2" fmla="*/ 115 w 815"/>
              <a:gd name="T3" fmla="*/ 47 h 327"/>
              <a:gd name="T4" fmla="*/ 182 w 815"/>
              <a:gd name="T5" fmla="*/ 57 h 327"/>
              <a:gd name="T6" fmla="*/ 244 w 815"/>
              <a:gd name="T7" fmla="*/ 31 h 327"/>
              <a:gd name="T8" fmla="*/ 358 w 815"/>
              <a:gd name="T9" fmla="*/ 6 h 327"/>
              <a:gd name="T10" fmla="*/ 368 w 815"/>
              <a:gd name="T11" fmla="*/ 6 h 327"/>
              <a:gd name="T12" fmla="*/ 436 w 815"/>
              <a:gd name="T13" fmla="*/ 41 h 327"/>
              <a:gd name="T14" fmla="*/ 477 w 815"/>
              <a:gd name="T15" fmla="*/ 57 h 327"/>
              <a:gd name="T16" fmla="*/ 550 w 815"/>
              <a:gd name="T17" fmla="*/ 47 h 327"/>
              <a:gd name="T18" fmla="*/ 642 w 815"/>
              <a:gd name="T19" fmla="*/ 26 h 327"/>
              <a:gd name="T20" fmla="*/ 746 w 815"/>
              <a:gd name="T21" fmla="*/ 67 h 327"/>
              <a:gd name="T22" fmla="*/ 767 w 815"/>
              <a:gd name="T23" fmla="*/ 135 h 327"/>
              <a:gd name="T24" fmla="*/ 793 w 815"/>
              <a:gd name="T25" fmla="*/ 208 h 327"/>
              <a:gd name="T26" fmla="*/ 793 w 815"/>
              <a:gd name="T27" fmla="*/ 259 h 327"/>
              <a:gd name="T28" fmla="*/ 705 w 815"/>
              <a:gd name="T29" fmla="*/ 259 h 327"/>
              <a:gd name="T30" fmla="*/ 658 w 815"/>
              <a:gd name="T31" fmla="*/ 259 h 327"/>
              <a:gd name="T32" fmla="*/ 570 w 815"/>
              <a:gd name="T33" fmla="*/ 285 h 327"/>
              <a:gd name="T34" fmla="*/ 487 w 815"/>
              <a:gd name="T35" fmla="*/ 285 h 327"/>
              <a:gd name="T36" fmla="*/ 466 w 815"/>
              <a:gd name="T37" fmla="*/ 300 h 327"/>
              <a:gd name="T38" fmla="*/ 440 w 815"/>
              <a:gd name="T39" fmla="*/ 326 h 327"/>
              <a:gd name="T40" fmla="*/ 436 w 815"/>
              <a:gd name="T41" fmla="*/ 285 h 327"/>
              <a:gd name="T42" fmla="*/ 368 w 815"/>
              <a:gd name="T43" fmla="*/ 275 h 327"/>
              <a:gd name="T44" fmla="*/ 275 w 815"/>
              <a:gd name="T45" fmla="*/ 316 h 327"/>
              <a:gd name="T46" fmla="*/ 203 w 815"/>
              <a:gd name="T47" fmla="*/ 285 h 327"/>
              <a:gd name="T48" fmla="*/ 166 w 815"/>
              <a:gd name="T49" fmla="*/ 316 h 327"/>
              <a:gd name="T50" fmla="*/ 109 w 815"/>
              <a:gd name="T51" fmla="*/ 285 h 327"/>
              <a:gd name="T52" fmla="*/ 68 w 815"/>
              <a:gd name="T53" fmla="*/ 290 h 327"/>
              <a:gd name="T54" fmla="*/ 57 w 815"/>
              <a:gd name="T55" fmla="*/ 275 h 327"/>
              <a:gd name="T56" fmla="*/ 68 w 815"/>
              <a:gd name="T57" fmla="*/ 259 h 327"/>
              <a:gd name="T58" fmla="*/ 52 w 815"/>
              <a:gd name="T59" fmla="*/ 223 h 327"/>
              <a:gd name="T60" fmla="*/ 16 w 815"/>
              <a:gd name="T61" fmla="*/ 202 h 327"/>
              <a:gd name="T62" fmla="*/ 27 w 815"/>
              <a:gd name="T63" fmla="*/ 202 h 327"/>
              <a:gd name="T64" fmla="*/ 42 w 815"/>
              <a:gd name="T65" fmla="*/ 176 h 327"/>
              <a:gd name="T66" fmla="*/ 31 w 815"/>
              <a:gd name="T67" fmla="*/ 140 h 327"/>
              <a:gd name="T68" fmla="*/ 27 w 815"/>
              <a:gd name="T69" fmla="*/ 98 h 327"/>
              <a:gd name="T70" fmla="*/ 68 w 815"/>
              <a:gd name="T71" fmla="*/ 94 h 327"/>
              <a:gd name="T72" fmla="*/ 115 w 815"/>
              <a:gd name="T73" fmla="*/ 94 h 327"/>
              <a:gd name="T74" fmla="*/ 135 w 815"/>
              <a:gd name="T75" fmla="*/ 67 h 327"/>
              <a:gd name="T76" fmla="*/ 42 w 815"/>
              <a:gd name="T77" fmla="*/ 73 h 327"/>
              <a:gd name="T78" fmla="*/ 0 w 815"/>
              <a:gd name="T79" fmla="*/ 94 h 327"/>
              <a:gd name="T80" fmla="*/ 16 w 815"/>
              <a:gd name="T81" fmla="*/ 67 h 327"/>
              <a:gd name="T82" fmla="*/ 27 w 815"/>
              <a:gd name="T83" fmla="*/ 31 h 3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815"/>
              <a:gd name="T127" fmla="*/ 0 h 327"/>
              <a:gd name="T128" fmla="*/ 815 w 815"/>
              <a:gd name="T129" fmla="*/ 327 h 32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815" h="327">
                <a:moveTo>
                  <a:pt x="5" y="16"/>
                </a:moveTo>
                <a:lnTo>
                  <a:pt x="42" y="0"/>
                </a:lnTo>
                <a:lnTo>
                  <a:pt x="57" y="6"/>
                </a:lnTo>
                <a:lnTo>
                  <a:pt x="72" y="6"/>
                </a:lnTo>
                <a:lnTo>
                  <a:pt x="68" y="26"/>
                </a:lnTo>
                <a:lnTo>
                  <a:pt x="115" y="47"/>
                </a:lnTo>
                <a:lnTo>
                  <a:pt x="161" y="47"/>
                </a:lnTo>
                <a:lnTo>
                  <a:pt x="166" y="47"/>
                </a:lnTo>
                <a:lnTo>
                  <a:pt x="182" y="57"/>
                </a:lnTo>
                <a:lnTo>
                  <a:pt x="207" y="57"/>
                </a:lnTo>
                <a:lnTo>
                  <a:pt x="217" y="41"/>
                </a:lnTo>
                <a:lnTo>
                  <a:pt x="244" y="31"/>
                </a:lnTo>
                <a:lnTo>
                  <a:pt x="270" y="16"/>
                </a:lnTo>
                <a:lnTo>
                  <a:pt x="301" y="6"/>
                </a:lnTo>
                <a:lnTo>
                  <a:pt x="358" y="6"/>
                </a:lnTo>
                <a:lnTo>
                  <a:pt x="358" y="0"/>
                </a:lnTo>
                <a:lnTo>
                  <a:pt x="368" y="0"/>
                </a:lnTo>
                <a:lnTo>
                  <a:pt x="368" y="6"/>
                </a:lnTo>
                <a:lnTo>
                  <a:pt x="394" y="26"/>
                </a:lnTo>
                <a:lnTo>
                  <a:pt x="409" y="26"/>
                </a:lnTo>
                <a:lnTo>
                  <a:pt x="436" y="41"/>
                </a:lnTo>
                <a:lnTo>
                  <a:pt x="436" y="31"/>
                </a:lnTo>
                <a:lnTo>
                  <a:pt x="440" y="41"/>
                </a:lnTo>
                <a:lnTo>
                  <a:pt x="477" y="57"/>
                </a:lnTo>
                <a:lnTo>
                  <a:pt x="487" y="47"/>
                </a:lnTo>
                <a:lnTo>
                  <a:pt x="503" y="57"/>
                </a:lnTo>
                <a:lnTo>
                  <a:pt x="550" y="47"/>
                </a:lnTo>
                <a:lnTo>
                  <a:pt x="570" y="57"/>
                </a:lnTo>
                <a:lnTo>
                  <a:pt x="612" y="47"/>
                </a:lnTo>
                <a:lnTo>
                  <a:pt x="642" y="26"/>
                </a:lnTo>
                <a:lnTo>
                  <a:pt x="705" y="16"/>
                </a:lnTo>
                <a:lnTo>
                  <a:pt x="736" y="41"/>
                </a:lnTo>
                <a:lnTo>
                  <a:pt x="746" y="67"/>
                </a:lnTo>
                <a:lnTo>
                  <a:pt x="746" y="98"/>
                </a:lnTo>
                <a:lnTo>
                  <a:pt x="788" y="114"/>
                </a:lnTo>
                <a:lnTo>
                  <a:pt x="767" y="135"/>
                </a:lnTo>
                <a:lnTo>
                  <a:pt x="788" y="176"/>
                </a:lnTo>
                <a:lnTo>
                  <a:pt x="793" y="202"/>
                </a:lnTo>
                <a:lnTo>
                  <a:pt x="793" y="208"/>
                </a:lnTo>
                <a:lnTo>
                  <a:pt x="804" y="233"/>
                </a:lnTo>
                <a:lnTo>
                  <a:pt x="814" y="259"/>
                </a:lnTo>
                <a:lnTo>
                  <a:pt x="793" y="259"/>
                </a:lnTo>
                <a:lnTo>
                  <a:pt x="751" y="249"/>
                </a:lnTo>
                <a:lnTo>
                  <a:pt x="726" y="243"/>
                </a:lnTo>
                <a:lnTo>
                  <a:pt x="705" y="259"/>
                </a:lnTo>
                <a:lnTo>
                  <a:pt x="695" y="249"/>
                </a:lnTo>
                <a:lnTo>
                  <a:pt x="679" y="259"/>
                </a:lnTo>
                <a:lnTo>
                  <a:pt x="658" y="259"/>
                </a:lnTo>
                <a:lnTo>
                  <a:pt x="638" y="259"/>
                </a:lnTo>
                <a:lnTo>
                  <a:pt x="601" y="285"/>
                </a:lnTo>
                <a:lnTo>
                  <a:pt x="570" y="285"/>
                </a:lnTo>
                <a:lnTo>
                  <a:pt x="534" y="275"/>
                </a:lnTo>
                <a:lnTo>
                  <a:pt x="508" y="285"/>
                </a:lnTo>
                <a:lnTo>
                  <a:pt x="487" y="285"/>
                </a:lnTo>
                <a:lnTo>
                  <a:pt x="477" y="275"/>
                </a:lnTo>
                <a:lnTo>
                  <a:pt x="466" y="275"/>
                </a:lnTo>
                <a:lnTo>
                  <a:pt x="466" y="300"/>
                </a:lnTo>
                <a:lnTo>
                  <a:pt x="466" y="311"/>
                </a:lnTo>
                <a:lnTo>
                  <a:pt x="462" y="316"/>
                </a:lnTo>
                <a:lnTo>
                  <a:pt x="440" y="326"/>
                </a:lnTo>
                <a:lnTo>
                  <a:pt x="436" y="316"/>
                </a:lnTo>
                <a:lnTo>
                  <a:pt x="425" y="300"/>
                </a:lnTo>
                <a:lnTo>
                  <a:pt x="436" y="285"/>
                </a:lnTo>
                <a:lnTo>
                  <a:pt x="436" y="275"/>
                </a:lnTo>
                <a:lnTo>
                  <a:pt x="409" y="290"/>
                </a:lnTo>
                <a:lnTo>
                  <a:pt x="368" y="275"/>
                </a:lnTo>
                <a:lnTo>
                  <a:pt x="342" y="311"/>
                </a:lnTo>
                <a:lnTo>
                  <a:pt x="301" y="316"/>
                </a:lnTo>
                <a:lnTo>
                  <a:pt x="275" y="316"/>
                </a:lnTo>
                <a:lnTo>
                  <a:pt x="270" y="300"/>
                </a:lnTo>
                <a:lnTo>
                  <a:pt x="223" y="285"/>
                </a:lnTo>
                <a:lnTo>
                  <a:pt x="203" y="285"/>
                </a:lnTo>
                <a:lnTo>
                  <a:pt x="203" y="311"/>
                </a:lnTo>
                <a:lnTo>
                  <a:pt x="192" y="311"/>
                </a:lnTo>
                <a:lnTo>
                  <a:pt x="166" y="316"/>
                </a:lnTo>
                <a:lnTo>
                  <a:pt x="140" y="311"/>
                </a:lnTo>
                <a:lnTo>
                  <a:pt x="135" y="290"/>
                </a:lnTo>
                <a:lnTo>
                  <a:pt x="109" y="285"/>
                </a:lnTo>
                <a:lnTo>
                  <a:pt x="99" y="285"/>
                </a:lnTo>
                <a:lnTo>
                  <a:pt x="94" y="290"/>
                </a:lnTo>
                <a:lnTo>
                  <a:pt x="68" y="290"/>
                </a:lnTo>
                <a:lnTo>
                  <a:pt x="68" y="285"/>
                </a:lnTo>
                <a:lnTo>
                  <a:pt x="99" y="275"/>
                </a:lnTo>
                <a:lnTo>
                  <a:pt x="57" y="275"/>
                </a:lnTo>
                <a:lnTo>
                  <a:pt x="52" y="265"/>
                </a:lnTo>
                <a:lnTo>
                  <a:pt x="68" y="265"/>
                </a:lnTo>
                <a:lnTo>
                  <a:pt x="68" y="259"/>
                </a:lnTo>
                <a:lnTo>
                  <a:pt x="52" y="259"/>
                </a:lnTo>
                <a:lnTo>
                  <a:pt x="52" y="243"/>
                </a:lnTo>
                <a:lnTo>
                  <a:pt x="52" y="223"/>
                </a:lnTo>
                <a:lnTo>
                  <a:pt x="31" y="208"/>
                </a:lnTo>
                <a:lnTo>
                  <a:pt x="5" y="208"/>
                </a:lnTo>
                <a:lnTo>
                  <a:pt x="16" y="202"/>
                </a:lnTo>
                <a:lnTo>
                  <a:pt x="5" y="192"/>
                </a:lnTo>
                <a:lnTo>
                  <a:pt x="16" y="192"/>
                </a:lnTo>
                <a:lnTo>
                  <a:pt x="27" y="202"/>
                </a:lnTo>
                <a:lnTo>
                  <a:pt x="42" y="202"/>
                </a:lnTo>
                <a:lnTo>
                  <a:pt x="31" y="192"/>
                </a:lnTo>
                <a:lnTo>
                  <a:pt x="42" y="176"/>
                </a:lnTo>
                <a:lnTo>
                  <a:pt x="31" y="176"/>
                </a:lnTo>
                <a:lnTo>
                  <a:pt x="27" y="155"/>
                </a:lnTo>
                <a:lnTo>
                  <a:pt x="31" y="140"/>
                </a:lnTo>
                <a:lnTo>
                  <a:pt x="0" y="140"/>
                </a:lnTo>
                <a:lnTo>
                  <a:pt x="0" y="114"/>
                </a:lnTo>
                <a:lnTo>
                  <a:pt x="27" y="98"/>
                </a:lnTo>
                <a:lnTo>
                  <a:pt x="42" y="94"/>
                </a:lnTo>
                <a:lnTo>
                  <a:pt x="68" y="98"/>
                </a:lnTo>
                <a:lnTo>
                  <a:pt x="68" y="94"/>
                </a:lnTo>
                <a:lnTo>
                  <a:pt x="72" y="83"/>
                </a:lnTo>
                <a:lnTo>
                  <a:pt x="84" y="94"/>
                </a:lnTo>
                <a:lnTo>
                  <a:pt x="115" y="94"/>
                </a:lnTo>
                <a:lnTo>
                  <a:pt x="115" y="83"/>
                </a:lnTo>
                <a:lnTo>
                  <a:pt x="151" y="67"/>
                </a:lnTo>
                <a:lnTo>
                  <a:pt x="135" y="67"/>
                </a:lnTo>
                <a:lnTo>
                  <a:pt x="94" y="57"/>
                </a:lnTo>
                <a:lnTo>
                  <a:pt x="52" y="67"/>
                </a:lnTo>
                <a:lnTo>
                  <a:pt x="42" y="73"/>
                </a:lnTo>
                <a:lnTo>
                  <a:pt x="16" y="94"/>
                </a:lnTo>
                <a:lnTo>
                  <a:pt x="0" y="108"/>
                </a:lnTo>
                <a:lnTo>
                  <a:pt x="0" y="94"/>
                </a:lnTo>
                <a:lnTo>
                  <a:pt x="16" y="73"/>
                </a:lnTo>
                <a:lnTo>
                  <a:pt x="0" y="73"/>
                </a:lnTo>
                <a:lnTo>
                  <a:pt x="16" y="67"/>
                </a:lnTo>
                <a:lnTo>
                  <a:pt x="16" y="47"/>
                </a:lnTo>
                <a:lnTo>
                  <a:pt x="27" y="41"/>
                </a:lnTo>
                <a:lnTo>
                  <a:pt x="27" y="31"/>
                </a:lnTo>
                <a:lnTo>
                  <a:pt x="5" y="16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" name="Freeform 17" descr="Diagonales larges vers le bas">
            <a:extLst>
              <a:ext uri="{FF2B5EF4-FFF2-40B4-BE49-F238E27FC236}">
                <a16:creationId xmlns:a16="http://schemas.microsoft.com/office/drawing/2014/main" id="{B907F029-6F1A-17B9-60B6-9DB2D987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467" y="2536237"/>
            <a:ext cx="165823" cy="103972"/>
          </a:xfrm>
          <a:custGeom>
            <a:avLst/>
            <a:gdLst>
              <a:gd name="T0" fmla="*/ 238 w 270"/>
              <a:gd name="T1" fmla="*/ 11 h 162"/>
              <a:gd name="T2" fmla="*/ 269 w 270"/>
              <a:gd name="T3" fmla="*/ 27 h 162"/>
              <a:gd name="T4" fmla="*/ 259 w 270"/>
              <a:gd name="T5" fmla="*/ 31 h 162"/>
              <a:gd name="T6" fmla="*/ 243 w 270"/>
              <a:gd name="T7" fmla="*/ 41 h 162"/>
              <a:gd name="T8" fmla="*/ 228 w 270"/>
              <a:gd name="T9" fmla="*/ 57 h 162"/>
              <a:gd name="T10" fmla="*/ 218 w 270"/>
              <a:gd name="T11" fmla="*/ 94 h 162"/>
              <a:gd name="T12" fmla="*/ 212 w 270"/>
              <a:gd name="T13" fmla="*/ 109 h 162"/>
              <a:gd name="T14" fmla="*/ 212 w 270"/>
              <a:gd name="T15" fmla="*/ 120 h 162"/>
              <a:gd name="T16" fmla="*/ 196 w 270"/>
              <a:gd name="T17" fmla="*/ 125 h 162"/>
              <a:gd name="T18" fmla="*/ 196 w 270"/>
              <a:gd name="T19" fmla="*/ 135 h 162"/>
              <a:gd name="T20" fmla="*/ 176 w 270"/>
              <a:gd name="T21" fmla="*/ 135 h 162"/>
              <a:gd name="T22" fmla="*/ 145 w 270"/>
              <a:gd name="T23" fmla="*/ 135 h 162"/>
              <a:gd name="T24" fmla="*/ 135 w 270"/>
              <a:gd name="T25" fmla="*/ 141 h 162"/>
              <a:gd name="T26" fmla="*/ 104 w 270"/>
              <a:gd name="T27" fmla="*/ 141 h 162"/>
              <a:gd name="T28" fmla="*/ 93 w 270"/>
              <a:gd name="T29" fmla="*/ 151 h 162"/>
              <a:gd name="T30" fmla="*/ 88 w 270"/>
              <a:gd name="T31" fmla="*/ 161 h 162"/>
              <a:gd name="T32" fmla="*/ 51 w 270"/>
              <a:gd name="T33" fmla="*/ 151 h 162"/>
              <a:gd name="T34" fmla="*/ 26 w 270"/>
              <a:gd name="T35" fmla="*/ 135 h 162"/>
              <a:gd name="T36" fmla="*/ 20 w 270"/>
              <a:gd name="T37" fmla="*/ 135 h 162"/>
              <a:gd name="T38" fmla="*/ 20 w 270"/>
              <a:gd name="T39" fmla="*/ 120 h 162"/>
              <a:gd name="T40" fmla="*/ 10 w 270"/>
              <a:gd name="T41" fmla="*/ 109 h 162"/>
              <a:gd name="T42" fmla="*/ 10 w 270"/>
              <a:gd name="T43" fmla="*/ 94 h 162"/>
              <a:gd name="T44" fmla="*/ 10 w 270"/>
              <a:gd name="T45" fmla="*/ 57 h 162"/>
              <a:gd name="T46" fmla="*/ 0 w 270"/>
              <a:gd name="T47" fmla="*/ 53 h 162"/>
              <a:gd name="T48" fmla="*/ 10 w 270"/>
              <a:gd name="T49" fmla="*/ 53 h 162"/>
              <a:gd name="T50" fmla="*/ 26 w 270"/>
              <a:gd name="T51" fmla="*/ 53 h 162"/>
              <a:gd name="T52" fmla="*/ 36 w 270"/>
              <a:gd name="T53" fmla="*/ 41 h 162"/>
              <a:gd name="T54" fmla="*/ 36 w 270"/>
              <a:gd name="T55" fmla="*/ 31 h 162"/>
              <a:gd name="T56" fmla="*/ 41 w 270"/>
              <a:gd name="T57" fmla="*/ 41 h 162"/>
              <a:gd name="T58" fmla="*/ 77 w 270"/>
              <a:gd name="T59" fmla="*/ 53 h 162"/>
              <a:gd name="T60" fmla="*/ 104 w 270"/>
              <a:gd name="T61" fmla="*/ 31 h 162"/>
              <a:gd name="T62" fmla="*/ 135 w 270"/>
              <a:gd name="T63" fmla="*/ 16 h 162"/>
              <a:gd name="T64" fmla="*/ 145 w 270"/>
              <a:gd name="T65" fmla="*/ 16 h 162"/>
              <a:gd name="T66" fmla="*/ 176 w 270"/>
              <a:gd name="T67" fmla="*/ 0 h 162"/>
              <a:gd name="T68" fmla="*/ 186 w 270"/>
              <a:gd name="T69" fmla="*/ 0 h 162"/>
              <a:gd name="T70" fmla="*/ 212 w 270"/>
              <a:gd name="T71" fmla="*/ 0 h 162"/>
              <a:gd name="T72" fmla="*/ 218 w 270"/>
              <a:gd name="T73" fmla="*/ 11 h 162"/>
              <a:gd name="T74" fmla="*/ 238 w 270"/>
              <a:gd name="T75" fmla="*/ 11 h 162"/>
              <a:gd name="T76" fmla="*/ 238 w 270"/>
              <a:gd name="T77" fmla="*/ 11 h 1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0"/>
              <a:gd name="T118" fmla="*/ 0 h 162"/>
              <a:gd name="T119" fmla="*/ 270 w 270"/>
              <a:gd name="T120" fmla="*/ 162 h 16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0" h="162">
                <a:moveTo>
                  <a:pt x="238" y="11"/>
                </a:moveTo>
                <a:lnTo>
                  <a:pt x="269" y="27"/>
                </a:lnTo>
                <a:lnTo>
                  <a:pt x="259" y="31"/>
                </a:lnTo>
                <a:lnTo>
                  <a:pt x="243" y="41"/>
                </a:lnTo>
                <a:lnTo>
                  <a:pt x="228" y="57"/>
                </a:lnTo>
                <a:lnTo>
                  <a:pt x="218" y="94"/>
                </a:lnTo>
                <a:lnTo>
                  <a:pt x="212" y="109"/>
                </a:lnTo>
                <a:lnTo>
                  <a:pt x="212" y="120"/>
                </a:lnTo>
                <a:lnTo>
                  <a:pt x="196" y="125"/>
                </a:lnTo>
                <a:lnTo>
                  <a:pt x="196" y="135"/>
                </a:lnTo>
                <a:lnTo>
                  <a:pt x="176" y="135"/>
                </a:lnTo>
                <a:lnTo>
                  <a:pt x="145" y="135"/>
                </a:lnTo>
                <a:lnTo>
                  <a:pt x="135" y="141"/>
                </a:lnTo>
                <a:lnTo>
                  <a:pt x="104" y="141"/>
                </a:lnTo>
                <a:lnTo>
                  <a:pt x="93" y="151"/>
                </a:lnTo>
                <a:lnTo>
                  <a:pt x="88" y="161"/>
                </a:lnTo>
                <a:lnTo>
                  <a:pt x="51" y="151"/>
                </a:lnTo>
                <a:lnTo>
                  <a:pt x="26" y="135"/>
                </a:lnTo>
                <a:lnTo>
                  <a:pt x="20" y="135"/>
                </a:lnTo>
                <a:lnTo>
                  <a:pt x="20" y="120"/>
                </a:lnTo>
                <a:lnTo>
                  <a:pt x="10" y="109"/>
                </a:lnTo>
                <a:lnTo>
                  <a:pt x="10" y="94"/>
                </a:lnTo>
                <a:lnTo>
                  <a:pt x="10" y="57"/>
                </a:lnTo>
                <a:lnTo>
                  <a:pt x="0" y="53"/>
                </a:lnTo>
                <a:lnTo>
                  <a:pt x="10" y="53"/>
                </a:lnTo>
                <a:lnTo>
                  <a:pt x="26" y="53"/>
                </a:lnTo>
                <a:lnTo>
                  <a:pt x="36" y="41"/>
                </a:lnTo>
                <a:lnTo>
                  <a:pt x="36" y="31"/>
                </a:lnTo>
                <a:lnTo>
                  <a:pt x="41" y="41"/>
                </a:lnTo>
                <a:lnTo>
                  <a:pt x="77" y="53"/>
                </a:lnTo>
                <a:lnTo>
                  <a:pt x="104" y="31"/>
                </a:lnTo>
                <a:lnTo>
                  <a:pt x="135" y="16"/>
                </a:lnTo>
                <a:lnTo>
                  <a:pt x="145" y="16"/>
                </a:lnTo>
                <a:lnTo>
                  <a:pt x="176" y="0"/>
                </a:lnTo>
                <a:lnTo>
                  <a:pt x="186" y="0"/>
                </a:lnTo>
                <a:lnTo>
                  <a:pt x="212" y="0"/>
                </a:lnTo>
                <a:lnTo>
                  <a:pt x="218" y="11"/>
                </a:lnTo>
                <a:lnTo>
                  <a:pt x="238" y="1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B6B4D737-6952-849E-4BC2-BCFFC2A4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451" y="2979322"/>
            <a:ext cx="58346" cy="36791"/>
          </a:xfrm>
          <a:custGeom>
            <a:avLst/>
            <a:gdLst>
              <a:gd name="T0" fmla="*/ 36 w 94"/>
              <a:gd name="T1" fmla="*/ 57 h 58"/>
              <a:gd name="T2" fmla="*/ 10 w 94"/>
              <a:gd name="T3" fmla="*/ 52 h 58"/>
              <a:gd name="T4" fmla="*/ 0 w 94"/>
              <a:gd name="T5" fmla="*/ 31 h 58"/>
              <a:gd name="T6" fmla="*/ 10 w 94"/>
              <a:gd name="T7" fmla="*/ 31 h 58"/>
              <a:gd name="T8" fmla="*/ 16 w 94"/>
              <a:gd name="T9" fmla="*/ 27 h 58"/>
              <a:gd name="T10" fmla="*/ 26 w 94"/>
              <a:gd name="T11" fmla="*/ 27 h 58"/>
              <a:gd name="T12" fmla="*/ 36 w 94"/>
              <a:gd name="T13" fmla="*/ 16 h 58"/>
              <a:gd name="T14" fmla="*/ 51 w 94"/>
              <a:gd name="T15" fmla="*/ 16 h 58"/>
              <a:gd name="T16" fmla="*/ 93 w 94"/>
              <a:gd name="T17" fmla="*/ 0 h 58"/>
              <a:gd name="T18" fmla="*/ 77 w 94"/>
              <a:gd name="T19" fmla="*/ 27 h 58"/>
              <a:gd name="T20" fmla="*/ 77 w 94"/>
              <a:gd name="T21" fmla="*/ 31 h 58"/>
              <a:gd name="T22" fmla="*/ 67 w 94"/>
              <a:gd name="T23" fmla="*/ 31 h 58"/>
              <a:gd name="T24" fmla="*/ 51 w 94"/>
              <a:gd name="T25" fmla="*/ 52 h 58"/>
              <a:gd name="T26" fmla="*/ 36 w 94"/>
              <a:gd name="T27" fmla="*/ 52 h 58"/>
              <a:gd name="T28" fmla="*/ 36 w 94"/>
              <a:gd name="T29" fmla="*/ 57 h 58"/>
              <a:gd name="T30" fmla="*/ 36 w 94"/>
              <a:gd name="T31" fmla="*/ 57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4"/>
              <a:gd name="T49" fmla="*/ 0 h 58"/>
              <a:gd name="T50" fmla="*/ 94 w 94"/>
              <a:gd name="T51" fmla="*/ 58 h 5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4" h="58">
                <a:moveTo>
                  <a:pt x="36" y="57"/>
                </a:moveTo>
                <a:lnTo>
                  <a:pt x="10" y="52"/>
                </a:lnTo>
                <a:lnTo>
                  <a:pt x="0" y="31"/>
                </a:lnTo>
                <a:lnTo>
                  <a:pt x="10" y="31"/>
                </a:lnTo>
                <a:lnTo>
                  <a:pt x="16" y="27"/>
                </a:lnTo>
                <a:lnTo>
                  <a:pt x="26" y="27"/>
                </a:lnTo>
                <a:lnTo>
                  <a:pt x="36" y="16"/>
                </a:lnTo>
                <a:lnTo>
                  <a:pt x="51" y="16"/>
                </a:lnTo>
                <a:lnTo>
                  <a:pt x="93" y="0"/>
                </a:lnTo>
                <a:lnTo>
                  <a:pt x="77" y="27"/>
                </a:lnTo>
                <a:lnTo>
                  <a:pt x="77" y="31"/>
                </a:lnTo>
                <a:lnTo>
                  <a:pt x="67" y="31"/>
                </a:lnTo>
                <a:lnTo>
                  <a:pt x="51" y="52"/>
                </a:lnTo>
                <a:lnTo>
                  <a:pt x="36" y="52"/>
                </a:lnTo>
                <a:lnTo>
                  <a:pt x="36" y="5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" name="Freeform 19" descr="Rayures étroites horizontales">
            <a:extLst>
              <a:ext uri="{FF2B5EF4-FFF2-40B4-BE49-F238E27FC236}">
                <a16:creationId xmlns:a16="http://schemas.microsoft.com/office/drawing/2014/main" id="{C8EAD4C3-9312-B4FD-8DDA-87C7413C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81" y="2771375"/>
            <a:ext cx="171965" cy="182352"/>
          </a:xfrm>
          <a:custGeom>
            <a:avLst/>
            <a:gdLst>
              <a:gd name="T0" fmla="*/ 186 w 281"/>
              <a:gd name="T1" fmla="*/ 16 h 285"/>
              <a:gd name="T2" fmla="*/ 212 w 281"/>
              <a:gd name="T3" fmla="*/ 26 h 285"/>
              <a:gd name="T4" fmla="*/ 253 w 281"/>
              <a:gd name="T5" fmla="*/ 26 h 285"/>
              <a:gd name="T6" fmla="*/ 259 w 281"/>
              <a:gd name="T7" fmla="*/ 0 h 285"/>
              <a:gd name="T8" fmla="*/ 280 w 281"/>
              <a:gd name="T9" fmla="*/ 26 h 285"/>
              <a:gd name="T10" fmla="*/ 269 w 281"/>
              <a:gd name="T11" fmla="*/ 51 h 285"/>
              <a:gd name="T12" fmla="*/ 253 w 281"/>
              <a:gd name="T13" fmla="*/ 67 h 285"/>
              <a:gd name="T14" fmla="*/ 212 w 281"/>
              <a:gd name="T15" fmla="*/ 51 h 285"/>
              <a:gd name="T16" fmla="*/ 186 w 281"/>
              <a:gd name="T17" fmla="*/ 51 h 285"/>
              <a:gd name="T18" fmla="*/ 171 w 281"/>
              <a:gd name="T19" fmla="*/ 57 h 285"/>
              <a:gd name="T20" fmla="*/ 171 w 281"/>
              <a:gd name="T21" fmla="*/ 92 h 285"/>
              <a:gd name="T22" fmla="*/ 149 w 281"/>
              <a:gd name="T23" fmla="*/ 82 h 285"/>
              <a:gd name="T24" fmla="*/ 161 w 281"/>
              <a:gd name="T25" fmla="*/ 98 h 285"/>
              <a:gd name="T26" fmla="*/ 108 w 281"/>
              <a:gd name="T27" fmla="*/ 78 h 285"/>
              <a:gd name="T28" fmla="*/ 119 w 281"/>
              <a:gd name="T29" fmla="*/ 67 h 285"/>
              <a:gd name="T30" fmla="*/ 104 w 281"/>
              <a:gd name="T31" fmla="*/ 98 h 285"/>
              <a:gd name="T32" fmla="*/ 119 w 281"/>
              <a:gd name="T33" fmla="*/ 160 h 285"/>
              <a:gd name="T34" fmla="*/ 129 w 281"/>
              <a:gd name="T35" fmla="*/ 165 h 285"/>
              <a:gd name="T36" fmla="*/ 171 w 281"/>
              <a:gd name="T37" fmla="*/ 227 h 285"/>
              <a:gd name="T38" fmla="*/ 129 w 281"/>
              <a:gd name="T39" fmla="*/ 217 h 285"/>
              <a:gd name="T40" fmla="*/ 135 w 281"/>
              <a:gd name="T41" fmla="*/ 243 h 285"/>
              <a:gd name="T42" fmla="*/ 135 w 281"/>
              <a:gd name="T43" fmla="*/ 268 h 285"/>
              <a:gd name="T44" fmla="*/ 135 w 281"/>
              <a:gd name="T45" fmla="*/ 284 h 285"/>
              <a:gd name="T46" fmla="*/ 108 w 281"/>
              <a:gd name="T47" fmla="*/ 274 h 285"/>
              <a:gd name="T48" fmla="*/ 104 w 281"/>
              <a:gd name="T49" fmla="*/ 284 h 285"/>
              <a:gd name="T50" fmla="*/ 77 w 281"/>
              <a:gd name="T51" fmla="*/ 258 h 285"/>
              <a:gd name="T52" fmla="*/ 77 w 281"/>
              <a:gd name="T53" fmla="*/ 268 h 285"/>
              <a:gd name="T54" fmla="*/ 67 w 281"/>
              <a:gd name="T55" fmla="*/ 233 h 285"/>
              <a:gd name="T56" fmla="*/ 61 w 281"/>
              <a:gd name="T57" fmla="*/ 202 h 285"/>
              <a:gd name="T58" fmla="*/ 119 w 281"/>
              <a:gd name="T59" fmla="*/ 207 h 285"/>
              <a:gd name="T60" fmla="*/ 104 w 281"/>
              <a:gd name="T61" fmla="*/ 186 h 285"/>
              <a:gd name="T62" fmla="*/ 41 w 281"/>
              <a:gd name="T63" fmla="*/ 191 h 285"/>
              <a:gd name="T64" fmla="*/ 41 w 281"/>
              <a:gd name="T65" fmla="*/ 160 h 285"/>
              <a:gd name="T66" fmla="*/ 26 w 281"/>
              <a:gd name="T67" fmla="*/ 150 h 285"/>
              <a:gd name="T68" fmla="*/ 20 w 281"/>
              <a:gd name="T69" fmla="*/ 108 h 285"/>
              <a:gd name="T70" fmla="*/ 51 w 281"/>
              <a:gd name="T71" fmla="*/ 51 h 285"/>
              <a:gd name="T72" fmla="*/ 83 w 281"/>
              <a:gd name="T73" fmla="*/ 31 h 285"/>
              <a:gd name="T74" fmla="*/ 119 w 281"/>
              <a:gd name="T75" fmla="*/ 26 h 2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1"/>
              <a:gd name="T115" fmla="*/ 0 h 285"/>
              <a:gd name="T116" fmla="*/ 281 w 281"/>
              <a:gd name="T117" fmla="*/ 285 h 2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1" h="285">
                <a:moveTo>
                  <a:pt x="119" y="26"/>
                </a:moveTo>
                <a:lnTo>
                  <a:pt x="186" y="16"/>
                </a:lnTo>
                <a:lnTo>
                  <a:pt x="196" y="26"/>
                </a:lnTo>
                <a:lnTo>
                  <a:pt x="212" y="26"/>
                </a:lnTo>
                <a:lnTo>
                  <a:pt x="227" y="31"/>
                </a:lnTo>
                <a:lnTo>
                  <a:pt x="253" y="26"/>
                </a:lnTo>
                <a:lnTo>
                  <a:pt x="253" y="0"/>
                </a:lnTo>
                <a:lnTo>
                  <a:pt x="259" y="0"/>
                </a:lnTo>
                <a:lnTo>
                  <a:pt x="280" y="16"/>
                </a:lnTo>
                <a:lnTo>
                  <a:pt x="280" y="26"/>
                </a:lnTo>
                <a:lnTo>
                  <a:pt x="269" y="31"/>
                </a:lnTo>
                <a:lnTo>
                  <a:pt x="269" y="51"/>
                </a:lnTo>
                <a:lnTo>
                  <a:pt x="253" y="57"/>
                </a:lnTo>
                <a:lnTo>
                  <a:pt x="253" y="67"/>
                </a:lnTo>
                <a:lnTo>
                  <a:pt x="243" y="57"/>
                </a:lnTo>
                <a:lnTo>
                  <a:pt x="212" y="51"/>
                </a:lnTo>
                <a:lnTo>
                  <a:pt x="202" y="41"/>
                </a:lnTo>
                <a:lnTo>
                  <a:pt x="186" y="51"/>
                </a:lnTo>
                <a:lnTo>
                  <a:pt x="176" y="51"/>
                </a:lnTo>
                <a:lnTo>
                  <a:pt x="171" y="57"/>
                </a:lnTo>
                <a:lnTo>
                  <a:pt x="149" y="67"/>
                </a:lnTo>
                <a:lnTo>
                  <a:pt x="171" y="92"/>
                </a:lnTo>
                <a:lnTo>
                  <a:pt x="161" y="82"/>
                </a:lnTo>
                <a:lnTo>
                  <a:pt x="149" y="82"/>
                </a:lnTo>
                <a:lnTo>
                  <a:pt x="161" y="92"/>
                </a:lnTo>
                <a:lnTo>
                  <a:pt x="161" y="98"/>
                </a:lnTo>
                <a:lnTo>
                  <a:pt x="135" y="92"/>
                </a:lnTo>
                <a:lnTo>
                  <a:pt x="108" y="78"/>
                </a:lnTo>
                <a:lnTo>
                  <a:pt x="119" y="78"/>
                </a:lnTo>
                <a:lnTo>
                  <a:pt x="119" y="67"/>
                </a:lnTo>
                <a:lnTo>
                  <a:pt x="104" y="78"/>
                </a:lnTo>
                <a:lnTo>
                  <a:pt x="104" y="98"/>
                </a:lnTo>
                <a:lnTo>
                  <a:pt x="135" y="139"/>
                </a:lnTo>
                <a:lnTo>
                  <a:pt x="119" y="160"/>
                </a:lnTo>
                <a:lnTo>
                  <a:pt x="104" y="160"/>
                </a:lnTo>
                <a:lnTo>
                  <a:pt x="129" y="165"/>
                </a:lnTo>
                <a:lnTo>
                  <a:pt x="161" y="191"/>
                </a:lnTo>
                <a:lnTo>
                  <a:pt x="171" y="227"/>
                </a:lnTo>
                <a:lnTo>
                  <a:pt x="145" y="207"/>
                </a:lnTo>
                <a:lnTo>
                  <a:pt x="129" y="217"/>
                </a:lnTo>
                <a:lnTo>
                  <a:pt x="145" y="243"/>
                </a:lnTo>
                <a:lnTo>
                  <a:pt x="135" y="243"/>
                </a:lnTo>
                <a:lnTo>
                  <a:pt x="108" y="227"/>
                </a:lnTo>
                <a:lnTo>
                  <a:pt x="135" y="268"/>
                </a:lnTo>
                <a:lnTo>
                  <a:pt x="135" y="274"/>
                </a:lnTo>
                <a:lnTo>
                  <a:pt x="135" y="284"/>
                </a:lnTo>
                <a:lnTo>
                  <a:pt x="108" y="268"/>
                </a:lnTo>
                <a:lnTo>
                  <a:pt x="108" y="274"/>
                </a:lnTo>
                <a:lnTo>
                  <a:pt x="108" y="284"/>
                </a:lnTo>
                <a:lnTo>
                  <a:pt x="104" y="284"/>
                </a:lnTo>
                <a:lnTo>
                  <a:pt x="93" y="258"/>
                </a:lnTo>
                <a:lnTo>
                  <a:pt x="77" y="258"/>
                </a:lnTo>
                <a:lnTo>
                  <a:pt x="83" y="274"/>
                </a:lnTo>
                <a:lnTo>
                  <a:pt x="77" y="268"/>
                </a:lnTo>
                <a:lnTo>
                  <a:pt x="67" y="248"/>
                </a:lnTo>
                <a:lnTo>
                  <a:pt x="67" y="233"/>
                </a:lnTo>
                <a:lnTo>
                  <a:pt x="41" y="217"/>
                </a:lnTo>
                <a:lnTo>
                  <a:pt x="61" y="202"/>
                </a:lnTo>
                <a:lnTo>
                  <a:pt x="83" y="191"/>
                </a:lnTo>
                <a:lnTo>
                  <a:pt x="119" y="207"/>
                </a:lnTo>
                <a:lnTo>
                  <a:pt x="129" y="202"/>
                </a:lnTo>
                <a:lnTo>
                  <a:pt x="104" y="186"/>
                </a:lnTo>
                <a:lnTo>
                  <a:pt x="83" y="186"/>
                </a:lnTo>
                <a:lnTo>
                  <a:pt x="41" y="191"/>
                </a:lnTo>
                <a:lnTo>
                  <a:pt x="26" y="160"/>
                </a:lnTo>
                <a:lnTo>
                  <a:pt x="41" y="160"/>
                </a:lnTo>
                <a:lnTo>
                  <a:pt x="41" y="150"/>
                </a:lnTo>
                <a:lnTo>
                  <a:pt x="26" y="150"/>
                </a:lnTo>
                <a:lnTo>
                  <a:pt x="0" y="124"/>
                </a:lnTo>
                <a:lnTo>
                  <a:pt x="20" y="108"/>
                </a:lnTo>
                <a:lnTo>
                  <a:pt x="36" y="67"/>
                </a:lnTo>
                <a:lnTo>
                  <a:pt x="51" y="51"/>
                </a:lnTo>
                <a:lnTo>
                  <a:pt x="77" y="51"/>
                </a:lnTo>
                <a:lnTo>
                  <a:pt x="83" y="31"/>
                </a:lnTo>
                <a:lnTo>
                  <a:pt x="104" y="41"/>
                </a:lnTo>
                <a:lnTo>
                  <a:pt x="119" y="2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C2DCD1BE-9676-365E-896E-A5AD529A1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9604" y="2979321"/>
            <a:ext cx="72163" cy="20795"/>
          </a:xfrm>
          <a:custGeom>
            <a:avLst/>
            <a:gdLst>
              <a:gd name="T0" fmla="*/ 62 w 120"/>
              <a:gd name="T1" fmla="*/ 31 h 32"/>
              <a:gd name="T2" fmla="*/ 52 w 120"/>
              <a:gd name="T3" fmla="*/ 26 h 32"/>
              <a:gd name="T4" fmla="*/ 21 w 120"/>
              <a:gd name="T5" fmla="*/ 26 h 32"/>
              <a:gd name="T6" fmla="*/ 0 w 120"/>
              <a:gd name="T7" fmla="*/ 26 h 32"/>
              <a:gd name="T8" fmla="*/ 0 w 120"/>
              <a:gd name="T9" fmla="*/ 11 h 32"/>
              <a:gd name="T10" fmla="*/ 21 w 120"/>
              <a:gd name="T11" fmla="*/ 11 h 32"/>
              <a:gd name="T12" fmla="*/ 27 w 120"/>
              <a:gd name="T13" fmla="*/ 0 h 32"/>
              <a:gd name="T14" fmla="*/ 37 w 120"/>
              <a:gd name="T15" fmla="*/ 15 h 32"/>
              <a:gd name="T16" fmla="*/ 62 w 120"/>
              <a:gd name="T17" fmla="*/ 15 h 32"/>
              <a:gd name="T18" fmla="*/ 68 w 120"/>
              <a:gd name="T19" fmla="*/ 15 h 32"/>
              <a:gd name="T20" fmla="*/ 93 w 120"/>
              <a:gd name="T21" fmla="*/ 15 h 32"/>
              <a:gd name="T22" fmla="*/ 103 w 120"/>
              <a:gd name="T23" fmla="*/ 26 h 32"/>
              <a:gd name="T24" fmla="*/ 119 w 120"/>
              <a:gd name="T25" fmla="*/ 26 h 32"/>
              <a:gd name="T26" fmla="*/ 119 w 120"/>
              <a:gd name="T27" fmla="*/ 31 h 32"/>
              <a:gd name="T28" fmla="*/ 62 w 120"/>
              <a:gd name="T29" fmla="*/ 31 h 32"/>
              <a:gd name="T30" fmla="*/ 62 w 120"/>
              <a:gd name="T31" fmla="*/ 31 h 3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0"/>
              <a:gd name="T49" fmla="*/ 0 h 32"/>
              <a:gd name="T50" fmla="*/ 120 w 120"/>
              <a:gd name="T51" fmla="*/ 32 h 3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0" h="32">
                <a:moveTo>
                  <a:pt x="62" y="31"/>
                </a:moveTo>
                <a:lnTo>
                  <a:pt x="52" y="26"/>
                </a:lnTo>
                <a:lnTo>
                  <a:pt x="21" y="26"/>
                </a:lnTo>
                <a:lnTo>
                  <a:pt x="0" y="26"/>
                </a:lnTo>
                <a:lnTo>
                  <a:pt x="0" y="11"/>
                </a:lnTo>
                <a:lnTo>
                  <a:pt x="21" y="11"/>
                </a:lnTo>
                <a:lnTo>
                  <a:pt x="27" y="0"/>
                </a:lnTo>
                <a:lnTo>
                  <a:pt x="37" y="15"/>
                </a:lnTo>
                <a:lnTo>
                  <a:pt x="62" y="15"/>
                </a:lnTo>
                <a:lnTo>
                  <a:pt x="68" y="15"/>
                </a:lnTo>
                <a:lnTo>
                  <a:pt x="93" y="15"/>
                </a:lnTo>
                <a:lnTo>
                  <a:pt x="103" y="26"/>
                </a:lnTo>
                <a:lnTo>
                  <a:pt x="119" y="26"/>
                </a:lnTo>
                <a:lnTo>
                  <a:pt x="119" y="31"/>
                </a:lnTo>
                <a:lnTo>
                  <a:pt x="62" y="3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0F76C617-BF12-BADB-AE12-B563EBE57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320" y="2867351"/>
            <a:ext cx="35314" cy="36791"/>
          </a:xfrm>
          <a:custGeom>
            <a:avLst/>
            <a:gdLst>
              <a:gd name="T0" fmla="*/ 31 w 58"/>
              <a:gd name="T1" fmla="*/ 41 h 58"/>
              <a:gd name="T2" fmla="*/ 16 w 58"/>
              <a:gd name="T3" fmla="*/ 26 h 58"/>
              <a:gd name="T4" fmla="*/ 0 w 58"/>
              <a:gd name="T5" fmla="*/ 10 h 58"/>
              <a:gd name="T6" fmla="*/ 6 w 58"/>
              <a:gd name="T7" fmla="*/ 0 h 58"/>
              <a:gd name="T8" fmla="*/ 20 w 58"/>
              <a:gd name="T9" fmla="*/ 15 h 58"/>
              <a:gd name="T10" fmla="*/ 41 w 58"/>
              <a:gd name="T11" fmla="*/ 15 h 58"/>
              <a:gd name="T12" fmla="*/ 47 w 58"/>
              <a:gd name="T13" fmla="*/ 41 h 58"/>
              <a:gd name="T14" fmla="*/ 57 w 58"/>
              <a:gd name="T15" fmla="*/ 51 h 58"/>
              <a:gd name="T16" fmla="*/ 57 w 58"/>
              <a:gd name="T17" fmla="*/ 57 h 58"/>
              <a:gd name="T18" fmla="*/ 47 w 58"/>
              <a:gd name="T19" fmla="*/ 57 h 58"/>
              <a:gd name="T20" fmla="*/ 31 w 58"/>
              <a:gd name="T21" fmla="*/ 41 h 58"/>
              <a:gd name="T22" fmla="*/ 31 w 58"/>
              <a:gd name="T23" fmla="*/ 41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58"/>
              <a:gd name="T38" fmla="*/ 58 w 58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58">
                <a:moveTo>
                  <a:pt x="31" y="41"/>
                </a:moveTo>
                <a:lnTo>
                  <a:pt x="16" y="26"/>
                </a:lnTo>
                <a:lnTo>
                  <a:pt x="0" y="10"/>
                </a:lnTo>
                <a:lnTo>
                  <a:pt x="6" y="0"/>
                </a:lnTo>
                <a:lnTo>
                  <a:pt x="20" y="15"/>
                </a:lnTo>
                <a:lnTo>
                  <a:pt x="41" y="15"/>
                </a:lnTo>
                <a:lnTo>
                  <a:pt x="47" y="41"/>
                </a:lnTo>
                <a:lnTo>
                  <a:pt x="57" y="51"/>
                </a:lnTo>
                <a:lnTo>
                  <a:pt x="57" y="57"/>
                </a:lnTo>
                <a:lnTo>
                  <a:pt x="47" y="57"/>
                </a:lnTo>
                <a:lnTo>
                  <a:pt x="31" y="4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3BA21D13-AD4B-7461-807C-8F8BC445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3342" y="2857753"/>
            <a:ext cx="18425" cy="9598"/>
          </a:xfrm>
          <a:custGeom>
            <a:avLst/>
            <a:gdLst>
              <a:gd name="T0" fmla="*/ 31 w 32"/>
              <a:gd name="T1" fmla="*/ 16 h 17"/>
              <a:gd name="T2" fmla="*/ 15 w 32"/>
              <a:gd name="T3" fmla="*/ 16 h 17"/>
              <a:gd name="T4" fmla="*/ 15 w 32"/>
              <a:gd name="T5" fmla="*/ 5 h 17"/>
              <a:gd name="T6" fmla="*/ 6 w 32"/>
              <a:gd name="T7" fmla="*/ 16 h 17"/>
              <a:gd name="T8" fmla="*/ 0 w 32"/>
              <a:gd name="T9" fmla="*/ 5 h 17"/>
              <a:gd name="T10" fmla="*/ 21 w 32"/>
              <a:gd name="T11" fmla="*/ 0 h 17"/>
              <a:gd name="T12" fmla="*/ 31 w 32"/>
              <a:gd name="T13" fmla="*/ 5 h 17"/>
              <a:gd name="T14" fmla="*/ 31 w 32"/>
              <a:gd name="T15" fmla="*/ 16 h 17"/>
              <a:gd name="T16" fmla="*/ 31 w 32"/>
              <a:gd name="T17" fmla="*/ 16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17"/>
              <a:gd name="T29" fmla="*/ 32 w 32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17">
                <a:moveTo>
                  <a:pt x="31" y="16"/>
                </a:moveTo>
                <a:lnTo>
                  <a:pt x="15" y="16"/>
                </a:lnTo>
                <a:lnTo>
                  <a:pt x="15" y="5"/>
                </a:lnTo>
                <a:lnTo>
                  <a:pt x="6" y="16"/>
                </a:lnTo>
                <a:lnTo>
                  <a:pt x="0" y="5"/>
                </a:lnTo>
                <a:lnTo>
                  <a:pt x="21" y="0"/>
                </a:lnTo>
                <a:lnTo>
                  <a:pt x="31" y="5"/>
                </a:lnTo>
                <a:lnTo>
                  <a:pt x="31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3396F501-D580-358B-94DD-196B4CD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760" y="2960126"/>
            <a:ext cx="9212" cy="12797"/>
          </a:xfrm>
          <a:custGeom>
            <a:avLst/>
            <a:gdLst>
              <a:gd name="T0" fmla="*/ 0 w 17"/>
              <a:gd name="T1" fmla="*/ 20 h 21"/>
              <a:gd name="T2" fmla="*/ 0 w 17"/>
              <a:gd name="T3" fmla="*/ 4 h 21"/>
              <a:gd name="T4" fmla="*/ 16 w 17"/>
              <a:gd name="T5" fmla="*/ 0 h 21"/>
              <a:gd name="T6" fmla="*/ 10 w 17"/>
              <a:gd name="T7" fmla="*/ 14 h 21"/>
              <a:gd name="T8" fmla="*/ 0 w 17"/>
              <a:gd name="T9" fmla="*/ 20 h 21"/>
              <a:gd name="T10" fmla="*/ 0 w 17"/>
              <a:gd name="T11" fmla="*/ 2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1"/>
              <a:gd name="T20" fmla="*/ 17 w 17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1">
                <a:moveTo>
                  <a:pt x="0" y="20"/>
                </a:moveTo>
                <a:lnTo>
                  <a:pt x="0" y="4"/>
                </a:lnTo>
                <a:lnTo>
                  <a:pt x="16" y="0"/>
                </a:lnTo>
                <a:lnTo>
                  <a:pt x="10" y="14"/>
                </a:lnTo>
                <a:lnTo>
                  <a:pt x="0" y="2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5D4A880D-D509-1DFF-78FC-0C0EAD1E8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415" y="2883346"/>
            <a:ext cx="9212" cy="11198"/>
          </a:xfrm>
          <a:custGeom>
            <a:avLst/>
            <a:gdLst>
              <a:gd name="T0" fmla="*/ 16 w 17"/>
              <a:gd name="T1" fmla="*/ 16 h 17"/>
              <a:gd name="T2" fmla="*/ 0 w 17"/>
              <a:gd name="T3" fmla="*/ 16 h 17"/>
              <a:gd name="T4" fmla="*/ 10 w 17"/>
              <a:gd name="T5" fmla="*/ 16 h 17"/>
              <a:gd name="T6" fmla="*/ 0 w 17"/>
              <a:gd name="T7" fmla="*/ 0 h 17"/>
              <a:gd name="T8" fmla="*/ 10 w 17"/>
              <a:gd name="T9" fmla="*/ 10 h 17"/>
              <a:gd name="T10" fmla="*/ 16 w 17"/>
              <a:gd name="T11" fmla="*/ 16 h 17"/>
              <a:gd name="T12" fmla="*/ 16 w 1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16" y="16"/>
                </a:moveTo>
                <a:lnTo>
                  <a:pt x="0" y="16"/>
                </a:lnTo>
                <a:lnTo>
                  <a:pt x="10" y="16"/>
                </a:lnTo>
                <a:lnTo>
                  <a:pt x="0" y="0"/>
                </a:lnTo>
                <a:lnTo>
                  <a:pt x="10" y="10"/>
                </a:lnTo>
                <a:lnTo>
                  <a:pt x="16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80D0D3A6-6942-713B-CE9D-FC351F0B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84" y="2595421"/>
            <a:ext cx="13820" cy="4799"/>
          </a:xfrm>
          <a:custGeom>
            <a:avLst/>
            <a:gdLst>
              <a:gd name="T0" fmla="*/ 21 w 22"/>
              <a:gd name="T1" fmla="*/ 6 h 7"/>
              <a:gd name="T2" fmla="*/ 11 w 22"/>
              <a:gd name="T3" fmla="*/ 0 h 7"/>
              <a:gd name="T4" fmla="*/ 0 w 22"/>
              <a:gd name="T5" fmla="*/ 0 h 7"/>
              <a:gd name="T6" fmla="*/ 21 w 22"/>
              <a:gd name="T7" fmla="*/ 0 h 7"/>
              <a:gd name="T8" fmla="*/ 21 w 22"/>
              <a:gd name="T9" fmla="*/ 6 h 7"/>
              <a:gd name="T10" fmla="*/ 21 w 22"/>
              <a:gd name="T11" fmla="*/ 6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7"/>
              <a:gd name="T20" fmla="*/ 22 w 22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7">
                <a:moveTo>
                  <a:pt x="21" y="6"/>
                </a:moveTo>
                <a:lnTo>
                  <a:pt x="11" y="0"/>
                </a:lnTo>
                <a:lnTo>
                  <a:pt x="0" y="0"/>
                </a:lnTo>
                <a:lnTo>
                  <a:pt x="21" y="0"/>
                </a:lnTo>
                <a:lnTo>
                  <a:pt x="21" y="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4D048BE1-3E84-69DD-8A9B-4BD7992F2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965" y="2787372"/>
            <a:ext cx="115156" cy="79979"/>
          </a:xfrm>
          <a:custGeom>
            <a:avLst/>
            <a:gdLst>
              <a:gd name="T0" fmla="*/ 82 w 187"/>
              <a:gd name="T1" fmla="*/ 114 h 126"/>
              <a:gd name="T2" fmla="*/ 52 w 187"/>
              <a:gd name="T3" fmla="*/ 72 h 126"/>
              <a:gd name="T4" fmla="*/ 10 w 187"/>
              <a:gd name="T5" fmla="*/ 57 h 126"/>
              <a:gd name="T6" fmla="*/ 10 w 187"/>
              <a:gd name="T7" fmla="*/ 26 h 126"/>
              <a:gd name="T8" fmla="*/ 0 w 187"/>
              <a:gd name="T9" fmla="*/ 0 h 126"/>
              <a:gd name="T10" fmla="*/ 145 w 187"/>
              <a:gd name="T11" fmla="*/ 6 h 126"/>
              <a:gd name="T12" fmla="*/ 150 w 187"/>
              <a:gd name="T13" fmla="*/ 52 h 126"/>
              <a:gd name="T14" fmla="*/ 186 w 187"/>
              <a:gd name="T15" fmla="*/ 57 h 126"/>
              <a:gd name="T16" fmla="*/ 166 w 187"/>
              <a:gd name="T17" fmla="*/ 72 h 126"/>
              <a:gd name="T18" fmla="*/ 176 w 187"/>
              <a:gd name="T19" fmla="*/ 114 h 126"/>
              <a:gd name="T20" fmla="*/ 145 w 187"/>
              <a:gd name="T21" fmla="*/ 125 h 126"/>
              <a:gd name="T22" fmla="*/ 82 w 187"/>
              <a:gd name="T23" fmla="*/ 114 h 126"/>
              <a:gd name="T24" fmla="*/ 82 w 187"/>
              <a:gd name="T25" fmla="*/ 114 h 1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"/>
              <a:gd name="T40" fmla="*/ 0 h 126"/>
              <a:gd name="T41" fmla="*/ 187 w 187"/>
              <a:gd name="T42" fmla="*/ 126 h 1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" h="126">
                <a:moveTo>
                  <a:pt x="82" y="114"/>
                </a:moveTo>
                <a:lnTo>
                  <a:pt x="52" y="72"/>
                </a:lnTo>
                <a:lnTo>
                  <a:pt x="10" y="57"/>
                </a:lnTo>
                <a:lnTo>
                  <a:pt x="10" y="26"/>
                </a:lnTo>
                <a:lnTo>
                  <a:pt x="0" y="0"/>
                </a:lnTo>
                <a:lnTo>
                  <a:pt x="145" y="6"/>
                </a:lnTo>
                <a:lnTo>
                  <a:pt x="150" y="52"/>
                </a:lnTo>
                <a:lnTo>
                  <a:pt x="186" y="57"/>
                </a:lnTo>
                <a:lnTo>
                  <a:pt x="166" y="72"/>
                </a:lnTo>
                <a:lnTo>
                  <a:pt x="176" y="114"/>
                </a:lnTo>
                <a:lnTo>
                  <a:pt x="145" y="125"/>
                </a:lnTo>
                <a:lnTo>
                  <a:pt x="82" y="11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E566A6DD-56AE-1B94-47A9-A46E519E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017" y="2771376"/>
            <a:ext cx="87518" cy="105573"/>
          </a:xfrm>
          <a:custGeom>
            <a:avLst/>
            <a:gdLst>
              <a:gd name="T0" fmla="*/ 63 w 142"/>
              <a:gd name="T1" fmla="*/ 0 h 166"/>
              <a:gd name="T2" fmla="*/ 98 w 142"/>
              <a:gd name="T3" fmla="*/ 41 h 166"/>
              <a:gd name="T4" fmla="*/ 141 w 142"/>
              <a:gd name="T5" fmla="*/ 57 h 166"/>
              <a:gd name="T6" fmla="*/ 98 w 142"/>
              <a:gd name="T7" fmla="*/ 78 h 166"/>
              <a:gd name="T8" fmla="*/ 98 w 142"/>
              <a:gd name="T9" fmla="*/ 108 h 166"/>
              <a:gd name="T10" fmla="*/ 98 w 142"/>
              <a:gd name="T11" fmla="*/ 124 h 166"/>
              <a:gd name="T12" fmla="*/ 88 w 142"/>
              <a:gd name="T13" fmla="*/ 119 h 166"/>
              <a:gd name="T14" fmla="*/ 73 w 142"/>
              <a:gd name="T15" fmla="*/ 124 h 166"/>
              <a:gd name="T16" fmla="*/ 88 w 142"/>
              <a:gd name="T17" fmla="*/ 165 h 166"/>
              <a:gd name="T18" fmla="*/ 31 w 142"/>
              <a:gd name="T19" fmla="*/ 139 h 166"/>
              <a:gd name="T20" fmla="*/ 21 w 142"/>
              <a:gd name="T21" fmla="*/ 98 h 166"/>
              <a:gd name="T22" fmla="*/ 41 w 142"/>
              <a:gd name="T23" fmla="*/ 82 h 166"/>
              <a:gd name="T24" fmla="*/ 6 w 142"/>
              <a:gd name="T25" fmla="*/ 78 h 166"/>
              <a:gd name="T26" fmla="*/ 0 w 142"/>
              <a:gd name="T27" fmla="*/ 31 h 166"/>
              <a:gd name="T28" fmla="*/ 0 w 142"/>
              <a:gd name="T29" fmla="*/ 10 h 166"/>
              <a:gd name="T30" fmla="*/ 63 w 142"/>
              <a:gd name="T31" fmla="*/ 0 h 166"/>
              <a:gd name="T32" fmla="*/ 63 w 142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2"/>
              <a:gd name="T52" fmla="*/ 0 h 166"/>
              <a:gd name="T53" fmla="*/ 142 w 142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2" h="166">
                <a:moveTo>
                  <a:pt x="63" y="0"/>
                </a:moveTo>
                <a:lnTo>
                  <a:pt x="98" y="41"/>
                </a:lnTo>
                <a:lnTo>
                  <a:pt x="141" y="57"/>
                </a:lnTo>
                <a:lnTo>
                  <a:pt x="98" y="78"/>
                </a:lnTo>
                <a:lnTo>
                  <a:pt x="98" y="108"/>
                </a:lnTo>
                <a:lnTo>
                  <a:pt x="98" y="124"/>
                </a:lnTo>
                <a:lnTo>
                  <a:pt x="88" y="119"/>
                </a:lnTo>
                <a:lnTo>
                  <a:pt x="73" y="124"/>
                </a:lnTo>
                <a:lnTo>
                  <a:pt x="88" y="165"/>
                </a:lnTo>
                <a:lnTo>
                  <a:pt x="31" y="139"/>
                </a:lnTo>
                <a:lnTo>
                  <a:pt x="21" y="98"/>
                </a:lnTo>
                <a:lnTo>
                  <a:pt x="41" y="82"/>
                </a:lnTo>
                <a:lnTo>
                  <a:pt x="6" y="78"/>
                </a:lnTo>
                <a:lnTo>
                  <a:pt x="0" y="31"/>
                </a:lnTo>
                <a:lnTo>
                  <a:pt x="0" y="10"/>
                </a:lnTo>
                <a:lnTo>
                  <a:pt x="63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2" name="Freeform 28" descr="Rayures étroites horizontales">
            <a:extLst>
              <a:ext uri="{FF2B5EF4-FFF2-40B4-BE49-F238E27FC236}">
                <a16:creationId xmlns:a16="http://schemas.microsoft.com/office/drawing/2014/main" id="{C33257D2-BD68-FF91-23E0-1E4C78F4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148" y="2241913"/>
            <a:ext cx="239523" cy="201548"/>
          </a:xfrm>
          <a:custGeom>
            <a:avLst/>
            <a:gdLst>
              <a:gd name="T0" fmla="*/ 37 w 390"/>
              <a:gd name="T1" fmla="*/ 286 h 317"/>
              <a:gd name="T2" fmla="*/ 26 w 390"/>
              <a:gd name="T3" fmla="*/ 254 h 317"/>
              <a:gd name="T4" fmla="*/ 0 w 390"/>
              <a:gd name="T5" fmla="*/ 228 h 317"/>
              <a:gd name="T6" fmla="*/ 37 w 390"/>
              <a:gd name="T7" fmla="*/ 208 h 317"/>
              <a:gd name="T8" fmla="*/ 26 w 390"/>
              <a:gd name="T9" fmla="*/ 176 h 317"/>
              <a:gd name="T10" fmla="*/ 10 w 390"/>
              <a:gd name="T11" fmla="*/ 145 h 317"/>
              <a:gd name="T12" fmla="*/ 67 w 390"/>
              <a:gd name="T13" fmla="*/ 119 h 317"/>
              <a:gd name="T14" fmla="*/ 104 w 390"/>
              <a:gd name="T15" fmla="*/ 83 h 317"/>
              <a:gd name="T16" fmla="*/ 114 w 390"/>
              <a:gd name="T17" fmla="*/ 31 h 317"/>
              <a:gd name="T18" fmla="*/ 176 w 390"/>
              <a:gd name="T19" fmla="*/ 10 h 317"/>
              <a:gd name="T20" fmla="*/ 197 w 390"/>
              <a:gd name="T21" fmla="*/ 0 h 317"/>
              <a:gd name="T22" fmla="*/ 305 w 390"/>
              <a:gd name="T23" fmla="*/ 16 h 317"/>
              <a:gd name="T24" fmla="*/ 337 w 390"/>
              <a:gd name="T25" fmla="*/ 109 h 317"/>
              <a:gd name="T26" fmla="*/ 373 w 390"/>
              <a:gd name="T27" fmla="*/ 145 h 317"/>
              <a:gd name="T28" fmla="*/ 389 w 390"/>
              <a:gd name="T29" fmla="*/ 202 h 317"/>
              <a:gd name="T30" fmla="*/ 352 w 390"/>
              <a:gd name="T31" fmla="*/ 186 h 317"/>
              <a:gd name="T32" fmla="*/ 337 w 390"/>
              <a:gd name="T33" fmla="*/ 192 h 317"/>
              <a:gd name="T34" fmla="*/ 362 w 390"/>
              <a:gd name="T35" fmla="*/ 243 h 317"/>
              <a:gd name="T36" fmla="*/ 352 w 390"/>
              <a:gd name="T37" fmla="*/ 296 h 317"/>
              <a:gd name="T38" fmla="*/ 321 w 390"/>
              <a:gd name="T39" fmla="*/ 296 h 317"/>
              <a:gd name="T40" fmla="*/ 305 w 390"/>
              <a:gd name="T41" fmla="*/ 311 h 317"/>
              <a:gd name="T42" fmla="*/ 305 w 390"/>
              <a:gd name="T43" fmla="*/ 316 h 317"/>
              <a:gd name="T44" fmla="*/ 227 w 390"/>
              <a:gd name="T45" fmla="*/ 300 h 317"/>
              <a:gd name="T46" fmla="*/ 227 w 390"/>
              <a:gd name="T47" fmla="*/ 286 h 317"/>
              <a:gd name="T48" fmla="*/ 67 w 390"/>
              <a:gd name="T49" fmla="*/ 296 h 317"/>
              <a:gd name="T50" fmla="*/ 52 w 390"/>
              <a:gd name="T51" fmla="*/ 286 h 317"/>
              <a:gd name="T52" fmla="*/ 37 w 390"/>
              <a:gd name="T53" fmla="*/ 286 h 317"/>
              <a:gd name="T54" fmla="*/ 37 w 390"/>
              <a:gd name="T55" fmla="*/ 286 h 31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0"/>
              <a:gd name="T85" fmla="*/ 0 h 317"/>
              <a:gd name="T86" fmla="*/ 390 w 390"/>
              <a:gd name="T87" fmla="*/ 317 h 31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0" h="317">
                <a:moveTo>
                  <a:pt x="37" y="286"/>
                </a:moveTo>
                <a:lnTo>
                  <a:pt x="26" y="254"/>
                </a:lnTo>
                <a:lnTo>
                  <a:pt x="0" y="228"/>
                </a:lnTo>
                <a:lnTo>
                  <a:pt x="37" y="208"/>
                </a:lnTo>
                <a:lnTo>
                  <a:pt x="26" y="176"/>
                </a:lnTo>
                <a:lnTo>
                  <a:pt x="10" y="145"/>
                </a:lnTo>
                <a:lnTo>
                  <a:pt x="67" y="119"/>
                </a:lnTo>
                <a:lnTo>
                  <a:pt x="104" y="83"/>
                </a:lnTo>
                <a:lnTo>
                  <a:pt x="114" y="31"/>
                </a:lnTo>
                <a:lnTo>
                  <a:pt x="176" y="10"/>
                </a:lnTo>
                <a:lnTo>
                  <a:pt x="197" y="0"/>
                </a:lnTo>
                <a:lnTo>
                  <a:pt x="305" y="16"/>
                </a:lnTo>
                <a:lnTo>
                  <a:pt x="337" y="109"/>
                </a:lnTo>
                <a:lnTo>
                  <a:pt x="373" y="145"/>
                </a:lnTo>
                <a:lnTo>
                  <a:pt x="389" y="202"/>
                </a:lnTo>
                <a:lnTo>
                  <a:pt x="352" y="186"/>
                </a:lnTo>
                <a:lnTo>
                  <a:pt x="337" y="192"/>
                </a:lnTo>
                <a:lnTo>
                  <a:pt x="362" y="243"/>
                </a:lnTo>
                <a:lnTo>
                  <a:pt x="352" y="296"/>
                </a:lnTo>
                <a:lnTo>
                  <a:pt x="321" y="296"/>
                </a:lnTo>
                <a:lnTo>
                  <a:pt x="305" y="311"/>
                </a:lnTo>
                <a:lnTo>
                  <a:pt x="305" y="316"/>
                </a:lnTo>
                <a:lnTo>
                  <a:pt x="227" y="300"/>
                </a:lnTo>
                <a:lnTo>
                  <a:pt x="227" y="286"/>
                </a:lnTo>
                <a:lnTo>
                  <a:pt x="67" y="296"/>
                </a:lnTo>
                <a:lnTo>
                  <a:pt x="52" y="286"/>
                </a:lnTo>
                <a:lnTo>
                  <a:pt x="37" y="286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3" name="Freeform 29" descr="Diagonales larges vers le bas">
            <a:extLst>
              <a:ext uri="{FF2B5EF4-FFF2-40B4-BE49-F238E27FC236}">
                <a16:creationId xmlns:a16="http://schemas.microsoft.com/office/drawing/2014/main" id="{5AE7ED5A-3C26-21EE-C9A2-3C34F6A1F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189" y="2086753"/>
            <a:ext cx="109013" cy="86377"/>
          </a:xfrm>
          <a:custGeom>
            <a:avLst/>
            <a:gdLst>
              <a:gd name="T0" fmla="*/ 41 w 177"/>
              <a:gd name="T1" fmla="*/ 124 h 136"/>
              <a:gd name="T2" fmla="*/ 41 w 177"/>
              <a:gd name="T3" fmla="*/ 94 h 136"/>
              <a:gd name="T4" fmla="*/ 31 w 177"/>
              <a:gd name="T5" fmla="*/ 104 h 136"/>
              <a:gd name="T6" fmla="*/ 10 w 177"/>
              <a:gd name="T7" fmla="*/ 67 h 136"/>
              <a:gd name="T8" fmla="*/ 0 w 177"/>
              <a:gd name="T9" fmla="*/ 37 h 136"/>
              <a:gd name="T10" fmla="*/ 94 w 177"/>
              <a:gd name="T11" fmla="*/ 0 h 136"/>
              <a:gd name="T12" fmla="*/ 145 w 177"/>
              <a:gd name="T13" fmla="*/ 10 h 136"/>
              <a:gd name="T14" fmla="*/ 135 w 177"/>
              <a:gd name="T15" fmla="*/ 16 h 136"/>
              <a:gd name="T16" fmla="*/ 150 w 177"/>
              <a:gd name="T17" fmla="*/ 51 h 136"/>
              <a:gd name="T18" fmla="*/ 150 w 177"/>
              <a:gd name="T19" fmla="*/ 78 h 136"/>
              <a:gd name="T20" fmla="*/ 176 w 177"/>
              <a:gd name="T21" fmla="*/ 119 h 136"/>
              <a:gd name="T22" fmla="*/ 135 w 177"/>
              <a:gd name="T23" fmla="*/ 135 h 136"/>
              <a:gd name="T24" fmla="*/ 78 w 177"/>
              <a:gd name="T25" fmla="*/ 124 h 136"/>
              <a:gd name="T26" fmla="*/ 41 w 177"/>
              <a:gd name="T27" fmla="*/ 124 h 136"/>
              <a:gd name="T28" fmla="*/ 41 w 177"/>
              <a:gd name="T29" fmla="*/ 124 h 1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7"/>
              <a:gd name="T46" fmla="*/ 0 h 136"/>
              <a:gd name="T47" fmla="*/ 177 w 177"/>
              <a:gd name="T48" fmla="*/ 136 h 1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7" h="136">
                <a:moveTo>
                  <a:pt x="41" y="124"/>
                </a:moveTo>
                <a:lnTo>
                  <a:pt x="41" y="94"/>
                </a:lnTo>
                <a:lnTo>
                  <a:pt x="31" y="104"/>
                </a:lnTo>
                <a:lnTo>
                  <a:pt x="10" y="67"/>
                </a:lnTo>
                <a:lnTo>
                  <a:pt x="0" y="37"/>
                </a:lnTo>
                <a:lnTo>
                  <a:pt x="94" y="0"/>
                </a:lnTo>
                <a:lnTo>
                  <a:pt x="145" y="10"/>
                </a:lnTo>
                <a:lnTo>
                  <a:pt x="135" y="16"/>
                </a:lnTo>
                <a:lnTo>
                  <a:pt x="150" y="51"/>
                </a:lnTo>
                <a:lnTo>
                  <a:pt x="150" y="78"/>
                </a:lnTo>
                <a:lnTo>
                  <a:pt x="176" y="119"/>
                </a:lnTo>
                <a:lnTo>
                  <a:pt x="135" y="135"/>
                </a:lnTo>
                <a:lnTo>
                  <a:pt x="78" y="124"/>
                </a:lnTo>
                <a:lnTo>
                  <a:pt x="41" y="12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31F5542A-FC4C-33A9-97B3-79B76246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627" y="2712192"/>
            <a:ext cx="190390" cy="79979"/>
          </a:xfrm>
          <a:custGeom>
            <a:avLst/>
            <a:gdLst>
              <a:gd name="T0" fmla="*/ 166 w 312"/>
              <a:gd name="T1" fmla="*/ 119 h 126"/>
              <a:gd name="T2" fmla="*/ 135 w 312"/>
              <a:gd name="T3" fmla="*/ 94 h 126"/>
              <a:gd name="T4" fmla="*/ 72 w 312"/>
              <a:gd name="T5" fmla="*/ 104 h 126"/>
              <a:gd name="T6" fmla="*/ 72 w 312"/>
              <a:gd name="T7" fmla="*/ 68 h 126"/>
              <a:gd name="T8" fmla="*/ 47 w 312"/>
              <a:gd name="T9" fmla="*/ 27 h 126"/>
              <a:gd name="T10" fmla="*/ 0 w 312"/>
              <a:gd name="T11" fmla="*/ 0 h 126"/>
              <a:gd name="T12" fmla="*/ 150 w 312"/>
              <a:gd name="T13" fmla="*/ 0 h 126"/>
              <a:gd name="T14" fmla="*/ 275 w 312"/>
              <a:gd name="T15" fmla="*/ 68 h 126"/>
              <a:gd name="T16" fmla="*/ 311 w 312"/>
              <a:gd name="T17" fmla="*/ 104 h 126"/>
              <a:gd name="T18" fmla="*/ 311 w 312"/>
              <a:gd name="T19" fmla="*/ 125 h 126"/>
              <a:gd name="T20" fmla="*/ 166 w 312"/>
              <a:gd name="T21" fmla="*/ 119 h 126"/>
              <a:gd name="T22" fmla="*/ 166 w 312"/>
              <a:gd name="T23" fmla="*/ 119 h 1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126"/>
              <a:gd name="T38" fmla="*/ 312 w 312"/>
              <a:gd name="T39" fmla="*/ 126 h 1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126">
                <a:moveTo>
                  <a:pt x="166" y="119"/>
                </a:moveTo>
                <a:lnTo>
                  <a:pt x="135" y="94"/>
                </a:lnTo>
                <a:lnTo>
                  <a:pt x="72" y="104"/>
                </a:lnTo>
                <a:lnTo>
                  <a:pt x="72" y="68"/>
                </a:lnTo>
                <a:lnTo>
                  <a:pt x="47" y="27"/>
                </a:lnTo>
                <a:lnTo>
                  <a:pt x="0" y="0"/>
                </a:lnTo>
                <a:lnTo>
                  <a:pt x="150" y="0"/>
                </a:lnTo>
                <a:lnTo>
                  <a:pt x="275" y="68"/>
                </a:lnTo>
                <a:lnTo>
                  <a:pt x="311" y="104"/>
                </a:lnTo>
                <a:lnTo>
                  <a:pt x="311" y="125"/>
                </a:lnTo>
                <a:lnTo>
                  <a:pt x="166" y="119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5" name="Freeform 31" descr="Diagonales larges vers le bas">
            <a:extLst>
              <a:ext uri="{FF2B5EF4-FFF2-40B4-BE49-F238E27FC236}">
                <a16:creationId xmlns:a16="http://schemas.microsoft.com/office/drawing/2014/main" id="{2034CD95-907E-0630-2EB1-875AAF822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521" y="2161934"/>
            <a:ext cx="201138" cy="99174"/>
          </a:xfrm>
          <a:custGeom>
            <a:avLst/>
            <a:gdLst>
              <a:gd name="T0" fmla="*/ 0 w 328"/>
              <a:gd name="T1" fmla="*/ 108 h 156"/>
              <a:gd name="T2" fmla="*/ 16 w 328"/>
              <a:gd name="T3" fmla="*/ 41 h 156"/>
              <a:gd name="T4" fmla="*/ 57 w 328"/>
              <a:gd name="T5" fmla="*/ 4 h 156"/>
              <a:gd name="T6" fmla="*/ 93 w 328"/>
              <a:gd name="T7" fmla="*/ 57 h 156"/>
              <a:gd name="T8" fmla="*/ 108 w 328"/>
              <a:gd name="T9" fmla="*/ 57 h 156"/>
              <a:gd name="T10" fmla="*/ 124 w 328"/>
              <a:gd name="T11" fmla="*/ 47 h 156"/>
              <a:gd name="T12" fmla="*/ 124 w 328"/>
              <a:gd name="T13" fmla="*/ 4 h 156"/>
              <a:gd name="T14" fmla="*/ 161 w 328"/>
              <a:gd name="T15" fmla="*/ 4 h 156"/>
              <a:gd name="T16" fmla="*/ 218 w 328"/>
              <a:gd name="T17" fmla="*/ 16 h 156"/>
              <a:gd name="T18" fmla="*/ 259 w 328"/>
              <a:gd name="T19" fmla="*/ 0 h 156"/>
              <a:gd name="T20" fmla="*/ 290 w 328"/>
              <a:gd name="T21" fmla="*/ 4 h 156"/>
              <a:gd name="T22" fmla="*/ 327 w 328"/>
              <a:gd name="T23" fmla="*/ 47 h 156"/>
              <a:gd name="T24" fmla="*/ 311 w 328"/>
              <a:gd name="T25" fmla="*/ 124 h 156"/>
              <a:gd name="T26" fmla="*/ 290 w 328"/>
              <a:gd name="T27" fmla="*/ 134 h 156"/>
              <a:gd name="T28" fmla="*/ 228 w 328"/>
              <a:gd name="T29" fmla="*/ 155 h 156"/>
              <a:gd name="T30" fmla="*/ 208 w 328"/>
              <a:gd name="T31" fmla="*/ 139 h 156"/>
              <a:gd name="T32" fmla="*/ 192 w 328"/>
              <a:gd name="T33" fmla="*/ 134 h 156"/>
              <a:gd name="T34" fmla="*/ 166 w 328"/>
              <a:gd name="T35" fmla="*/ 114 h 156"/>
              <a:gd name="T36" fmla="*/ 108 w 328"/>
              <a:gd name="T37" fmla="*/ 98 h 156"/>
              <a:gd name="T38" fmla="*/ 67 w 328"/>
              <a:gd name="T39" fmla="*/ 98 h 156"/>
              <a:gd name="T40" fmla="*/ 0 w 328"/>
              <a:gd name="T41" fmla="*/ 108 h 156"/>
              <a:gd name="T42" fmla="*/ 0 w 328"/>
              <a:gd name="T43" fmla="*/ 108 h 1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8"/>
              <a:gd name="T67" fmla="*/ 0 h 156"/>
              <a:gd name="T68" fmla="*/ 328 w 328"/>
              <a:gd name="T69" fmla="*/ 156 h 1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8" h="156">
                <a:moveTo>
                  <a:pt x="0" y="108"/>
                </a:moveTo>
                <a:lnTo>
                  <a:pt x="16" y="41"/>
                </a:lnTo>
                <a:lnTo>
                  <a:pt x="57" y="4"/>
                </a:lnTo>
                <a:lnTo>
                  <a:pt x="93" y="57"/>
                </a:lnTo>
                <a:lnTo>
                  <a:pt x="108" y="57"/>
                </a:lnTo>
                <a:lnTo>
                  <a:pt x="124" y="47"/>
                </a:lnTo>
                <a:lnTo>
                  <a:pt x="124" y="4"/>
                </a:lnTo>
                <a:lnTo>
                  <a:pt x="161" y="4"/>
                </a:lnTo>
                <a:lnTo>
                  <a:pt x="218" y="16"/>
                </a:lnTo>
                <a:lnTo>
                  <a:pt x="259" y="0"/>
                </a:lnTo>
                <a:lnTo>
                  <a:pt x="290" y="4"/>
                </a:lnTo>
                <a:lnTo>
                  <a:pt x="327" y="47"/>
                </a:lnTo>
                <a:lnTo>
                  <a:pt x="311" y="124"/>
                </a:lnTo>
                <a:lnTo>
                  <a:pt x="290" y="134"/>
                </a:lnTo>
                <a:lnTo>
                  <a:pt x="228" y="155"/>
                </a:lnTo>
                <a:lnTo>
                  <a:pt x="208" y="139"/>
                </a:lnTo>
                <a:lnTo>
                  <a:pt x="192" y="134"/>
                </a:lnTo>
                <a:lnTo>
                  <a:pt x="166" y="114"/>
                </a:lnTo>
                <a:lnTo>
                  <a:pt x="108" y="98"/>
                </a:lnTo>
                <a:lnTo>
                  <a:pt x="67" y="98"/>
                </a:lnTo>
                <a:lnTo>
                  <a:pt x="0" y="10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6" name="Freeform 32" descr="Diagonales larges vers le bas">
            <a:extLst>
              <a:ext uri="{FF2B5EF4-FFF2-40B4-BE49-F238E27FC236}">
                <a16:creationId xmlns:a16="http://schemas.microsoft.com/office/drawing/2014/main" id="{DC7AC060-9351-120C-6C02-35C44076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025" y="2225916"/>
            <a:ext cx="162753" cy="108772"/>
          </a:xfrm>
          <a:custGeom>
            <a:avLst/>
            <a:gdLst>
              <a:gd name="T0" fmla="*/ 160 w 266"/>
              <a:gd name="T1" fmla="*/ 171 h 172"/>
              <a:gd name="T2" fmla="*/ 135 w 266"/>
              <a:gd name="T3" fmla="*/ 124 h 172"/>
              <a:gd name="T4" fmla="*/ 0 w 266"/>
              <a:gd name="T5" fmla="*/ 124 h 172"/>
              <a:gd name="T6" fmla="*/ 27 w 266"/>
              <a:gd name="T7" fmla="*/ 108 h 172"/>
              <a:gd name="T8" fmla="*/ 0 w 266"/>
              <a:gd name="T9" fmla="*/ 120 h 172"/>
              <a:gd name="T10" fmla="*/ 11 w 266"/>
              <a:gd name="T11" fmla="*/ 104 h 172"/>
              <a:gd name="T12" fmla="*/ 62 w 266"/>
              <a:gd name="T13" fmla="*/ 104 h 172"/>
              <a:gd name="T14" fmla="*/ 37 w 266"/>
              <a:gd name="T15" fmla="*/ 10 h 172"/>
              <a:gd name="T16" fmla="*/ 104 w 266"/>
              <a:gd name="T17" fmla="*/ 0 h 172"/>
              <a:gd name="T18" fmla="*/ 145 w 266"/>
              <a:gd name="T19" fmla="*/ 0 h 172"/>
              <a:gd name="T20" fmla="*/ 203 w 266"/>
              <a:gd name="T21" fmla="*/ 16 h 172"/>
              <a:gd name="T22" fmla="*/ 228 w 266"/>
              <a:gd name="T23" fmla="*/ 36 h 172"/>
              <a:gd name="T24" fmla="*/ 244 w 266"/>
              <a:gd name="T25" fmla="*/ 41 h 172"/>
              <a:gd name="T26" fmla="*/ 265 w 266"/>
              <a:gd name="T27" fmla="*/ 57 h 172"/>
              <a:gd name="T28" fmla="*/ 254 w 266"/>
              <a:gd name="T29" fmla="*/ 108 h 172"/>
              <a:gd name="T30" fmla="*/ 217 w 266"/>
              <a:gd name="T31" fmla="*/ 145 h 172"/>
              <a:gd name="T32" fmla="*/ 160 w 266"/>
              <a:gd name="T33" fmla="*/ 171 h 172"/>
              <a:gd name="T34" fmla="*/ 160 w 266"/>
              <a:gd name="T35" fmla="*/ 171 h 1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6"/>
              <a:gd name="T55" fmla="*/ 0 h 172"/>
              <a:gd name="T56" fmla="*/ 266 w 266"/>
              <a:gd name="T57" fmla="*/ 172 h 1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6" h="172">
                <a:moveTo>
                  <a:pt x="160" y="171"/>
                </a:moveTo>
                <a:lnTo>
                  <a:pt x="135" y="124"/>
                </a:lnTo>
                <a:lnTo>
                  <a:pt x="0" y="124"/>
                </a:lnTo>
                <a:lnTo>
                  <a:pt x="27" y="108"/>
                </a:lnTo>
                <a:lnTo>
                  <a:pt x="0" y="120"/>
                </a:lnTo>
                <a:lnTo>
                  <a:pt x="11" y="104"/>
                </a:lnTo>
                <a:lnTo>
                  <a:pt x="62" y="104"/>
                </a:lnTo>
                <a:lnTo>
                  <a:pt x="37" y="10"/>
                </a:lnTo>
                <a:lnTo>
                  <a:pt x="104" y="0"/>
                </a:lnTo>
                <a:lnTo>
                  <a:pt x="145" y="0"/>
                </a:lnTo>
                <a:lnTo>
                  <a:pt x="203" y="16"/>
                </a:lnTo>
                <a:lnTo>
                  <a:pt x="228" y="36"/>
                </a:lnTo>
                <a:lnTo>
                  <a:pt x="244" y="41"/>
                </a:lnTo>
                <a:lnTo>
                  <a:pt x="265" y="57"/>
                </a:lnTo>
                <a:lnTo>
                  <a:pt x="254" y="108"/>
                </a:lnTo>
                <a:lnTo>
                  <a:pt x="217" y="145"/>
                </a:lnTo>
                <a:lnTo>
                  <a:pt x="160" y="17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7" name="Freeform 33" descr="Rayures étroites horizontales">
            <a:extLst>
              <a:ext uri="{FF2B5EF4-FFF2-40B4-BE49-F238E27FC236}">
                <a16:creationId xmlns:a16="http://schemas.microsoft.com/office/drawing/2014/main" id="{9211658B-6BB9-4032-665F-37560E4B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628" y="2545835"/>
            <a:ext cx="89053" cy="97574"/>
          </a:xfrm>
          <a:custGeom>
            <a:avLst/>
            <a:gdLst>
              <a:gd name="T0" fmla="*/ 0 w 146"/>
              <a:gd name="T1" fmla="*/ 0 h 152"/>
              <a:gd name="T2" fmla="*/ 51 w 146"/>
              <a:gd name="T3" fmla="*/ 16 h 152"/>
              <a:gd name="T4" fmla="*/ 78 w 146"/>
              <a:gd name="T5" fmla="*/ 16 h 152"/>
              <a:gd name="T6" fmla="*/ 104 w 146"/>
              <a:gd name="T7" fmla="*/ 57 h 152"/>
              <a:gd name="T8" fmla="*/ 109 w 146"/>
              <a:gd name="T9" fmla="*/ 78 h 152"/>
              <a:gd name="T10" fmla="*/ 145 w 146"/>
              <a:gd name="T11" fmla="*/ 104 h 152"/>
              <a:gd name="T12" fmla="*/ 94 w 146"/>
              <a:gd name="T13" fmla="*/ 110 h 152"/>
              <a:gd name="T14" fmla="*/ 78 w 146"/>
              <a:gd name="T15" fmla="*/ 125 h 152"/>
              <a:gd name="T16" fmla="*/ 62 w 146"/>
              <a:gd name="T17" fmla="*/ 151 h 152"/>
              <a:gd name="T18" fmla="*/ 51 w 146"/>
              <a:gd name="T19" fmla="*/ 68 h 152"/>
              <a:gd name="T20" fmla="*/ 47 w 146"/>
              <a:gd name="T21" fmla="*/ 68 h 152"/>
              <a:gd name="T22" fmla="*/ 0 w 146"/>
              <a:gd name="T23" fmla="*/ 0 h 152"/>
              <a:gd name="T24" fmla="*/ 0 w 146"/>
              <a:gd name="T25" fmla="*/ 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6"/>
              <a:gd name="T40" fmla="*/ 0 h 152"/>
              <a:gd name="T41" fmla="*/ 146 w 146"/>
              <a:gd name="T42" fmla="*/ 152 h 1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6" h="152">
                <a:moveTo>
                  <a:pt x="0" y="0"/>
                </a:moveTo>
                <a:lnTo>
                  <a:pt x="51" y="16"/>
                </a:lnTo>
                <a:lnTo>
                  <a:pt x="78" y="16"/>
                </a:lnTo>
                <a:lnTo>
                  <a:pt x="104" y="57"/>
                </a:lnTo>
                <a:lnTo>
                  <a:pt x="109" y="78"/>
                </a:lnTo>
                <a:lnTo>
                  <a:pt x="145" y="104"/>
                </a:lnTo>
                <a:lnTo>
                  <a:pt x="94" y="110"/>
                </a:lnTo>
                <a:lnTo>
                  <a:pt x="78" y="125"/>
                </a:lnTo>
                <a:lnTo>
                  <a:pt x="62" y="151"/>
                </a:lnTo>
                <a:lnTo>
                  <a:pt x="51" y="68"/>
                </a:lnTo>
                <a:lnTo>
                  <a:pt x="47" y="68"/>
                </a:lnTo>
                <a:lnTo>
                  <a:pt x="0" y="0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8" name="Freeform 34" descr="Rayures étroites horizontales">
            <a:extLst>
              <a:ext uri="{FF2B5EF4-FFF2-40B4-BE49-F238E27FC236}">
                <a16:creationId xmlns:a16="http://schemas.microsoft.com/office/drawing/2014/main" id="{BBF9436D-B6DF-B086-B279-D516190F8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746" y="904659"/>
            <a:ext cx="3648116" cy="1873114"/>
          </a:xfrm>
          <a:custGeom>
            <a:avLst/>
            <a:gdLst>
              <a:gd name="T0" fmla="*/ 476 w 5941"/>
              <a:gd name="T1" fmla="*/ 1273 h 2929"/>
              <a:gd name="T2" fmla="*/ 341 w 5941"/>
              <a:gd name="T3" fmla="*/ 1422 h 2929"/>
              <a:gd name="T4" fmla="*/ 517 w 5941"/>
              <a:gd name="T5" fmla="*/ 1164 h 2929"/>
              <a:gd name="T6" fmla="*/ 854 w 5941"/>
              <a:gd name="T7" fmla="*/ 1144 h 2929"/>
              <a:gd name="T8" fmla="*/ 1004 w 5941"/>
              <a:gd name="T9" fmla="*/ 1122 h 2929"/>
              <a:gd name="T10" fmla="*/ 1362 w 5941"/>
              <a:gd name="T11" fmla="*/ 1030 h 2929"/>
              <a:gd name="T12" fmla="*/ 1304 w 5941"/>
              <a:gd name="T13" fmla="*/ 817 h 2929"/>
              <a:gd name="T14" fmla="*/ 1538 w 5941"/>
              <a:gd name="T15" fmla="*/ 1205 h 2929"/>
              <a:gd name="T16" fmla="*/ 1817 w 5941"/>
              <a:gd name="T17" fmla="*/ 1097 h 2929"/>
              <a:gd name="T18" fmla="*/ 1480 w 5941"/>
              <a:gd name="T19" fmla="*/ 709 h 2929"/>
              <a:gd name="T20" fmla="*/ 1740 w 5941"/>
              <a:gd name="T21" fmla="*/ 760 h 2929"/>
              <a:gd name="T22" fmla="*/ 1859 w 5941"/>
              <a:gd name="T23" fmla="*/ 869 h 2929"/>
              <a:gd name="T24" fmla="*/ 1848 w 5941"/>
              <a:gd name="T25" fmla="*/ 584 h 2929"/>
              <a:gd name="T26" fmla="*/ 1797 w 5941"/>
              <a:gd name="T27" fmla="*/ 450 h 2929"/>
              <a:gd name="T28" fmla="*/ 2050 w 5941"/>
              <a:gd name="T29" fmla="*/ 325 h 2929"/>
              <a:gd name="T30" fmla="*/ 2128 w 5941"/>
              <a:gd name="T31" fmla="*/ 192 h 2929"/>
              <a:gd name="T32" fmla="*/ 2242 w 5941"/>
              <a:gd name="T33" fmla="*/ 145 h 2929"/>
              <a:gd name="T34" fmla="*/ 2584 w 5941"/>
              <a:gd name="T35" fmla="*/ 202 h 2929"/>
              <a:gd name="T36" fmla="*/ 2470 w 5941"/>
              <a:gd name="T37" fmla="*/ 435 h 2929"/>
              <a:gd name="T38" fmla="*/ 2619 w 5941"/>
              <a:gd name="T39" fmla="*/ 393 h 2929"/>
              <a:gd name="T40" fmla="*/ 2796 w 5941"/>
              <a:gd name="T41" fmla="*/ 367 h 2929"/>
              <a:gd name="T42" fmla="*/ 3030 w 5941"/>
              <a:gd name="T43" fmla="*/ 284 h 2929"/>
              <a:gd name="T44" fmla="*/ 3340 w 5941"/>
              <a:gd name="T45" fmla="*/ 382 h 2929"/>
              <a:gd name="T46" fmla="*/ 3672 w 5941"/>
              <a:gd name="T47" fmla="*/ 300 h 2929"/>
              <a:gd name="T48" fmla="*/ 3873 w 5941"/>
              <a:gd name="T49" fmla="*/ 145 h 2929"/>
              <a:gd name="T50" fmla="*/ 3982 w 5941"/>
              <a:gd name="T51" fmla="*/ 145 h 2929"/>
              <a:gd name="T52" fmla="*/ 4604 w 5941"/>
              <a:gd name="T53" fmla="*/ 227 h 2929"/>
              <a:gd name="T54" fmla="*/ 4893 w 5941"/>
              <a:gd name="T55" fmla="*/ 98 h 2929"/>
              <a:gd name="T56" fmla="*/ 5542 w 5941"/>
              <a:gd name="T57" fmla="*/ 77 h 2929"/>
              <a:gd name="T58" fmla="*/ 5749 w 5941"/>
              <a:gd name="T59" fmla="*/ 93 h 2929"/>
              <a:gd name="T60" fmla="*/ 5940 w 5941"/>
              <a:gd name="T61" fmla="*/ 378 h 2929"/>
              <a:gd name="T62" fmla="*/ 5633 w 5941"/>
              <a:gd name="T63" fmla="*/ 325 h 2929"/>
              <a:gd name="T64" fmla="*/ 5504 w 5941"/>
              <a:gd name="T65" fmla="*/ 435 h 2929"/>
              <a:gd name="T66" fmla="*/ 5676 w 5941"/>
              <a:gd name="T67" fmla="*/ 568 h 2929"/>
              <a:gd name="T68" fmla="*/ 5598 w 5941"/>
              <a:gd name="T69" fmla="*/ 864 h 2929"/>
              <a:gd name="T70" fmla="*/ 5433 w 5941"/>
              <a:gd name="T71" fmla="*/ 1019 h 2929"/>
              <a:gd name="T72" fmla="*/ 5376 w 5941"/>
              <a:gd name="T73" fmla="*/ 1298 h 2929"/>
              <a:gd name="T74" fmla="*/ 5485 w 5941"/>
              <a:gd name="T75" fmla="*/ 1604 h 2929"/>
              <a:gd name="T76" fmla="*/ 5163 w 5941"/>
              <a:gd name="T77" fmla="*/ 1463 h 2929"/>
              <a:gd name="T78" fmla="*/ 5246 w 5941"/>
              <a:gd name="T79" fmla="*/ 843 h 2929"/>
              <a:gd name="T80" fmla="*/ 5121 w 5941"/>
              <a:gd name="T81" fmla="*/ 1034 h 2929"/>
              <a:gd name="T82" fmla="*/ 4930 w 5941"/>
              <a:gd name="T83" fmla="*/ 1277 h 2929"/>
              <a:gd name="T84" fmla="*/ 4727 w 5941"/>
              <a:gd name="T85" fmla="*/ 1304 h 2929"/>
              <a:gd name="T86" fmla="*/ 4494 w 5941"/>
              <a:gd name="T87" fmla="*/ 1841 h 2929"/>
              <a:gd name="T88" fmla="*/ 4686 w 5941"/>
              <a:gd name="T89" fmla="*/ 1862 h 2929"/>
              <a:gd name="T90" fmla="*/ 4510 w 5941"/>
              <a:gd name="T91" fmla="*/ 2685 h 2929"/>
              <a:gd name="T92" fmla="*/ 4494 w 5941"/>
              <a:gd name="T93" fmla="*/ 2281 h 2929"/>
              <a:gd name="T94" fmla="*/ 4075 w 5941"/>
              <a:gd name="T95" fmla="*/ 1966 h 2929"/>
              <a:gd name="T96" fmla="*/ 3858 w 5941"/>
              <a:gd name="T97" fmla="*/ 2183 h 2929"/>
              <a:gd name="T98" fmla="*/ 3412 w 5941"/>
              <a:gd name="T99" fmla="*/ 2276 h 2929"/>
              <a:gd name="T100" fmla="*/ 3014 w 5941"/>
              <a:gd name="T101" fmla="*/ 2307 h 2929"/>
              <a:gd name="T102" fmla="*/ 2605 w 5941"/>
              <a:gd name="T103" fmla="*/ 2375 h 2929"/>
              <a:gd name="T104" fmla="*/ 1413 w 5941"/>
              <a:gd name="T105" fmla="*/ 2147 h 2929"/>
              <a:gd name="T106" fmla="*/ 926 w 5941"/>
              <a:gd name="T107" fmla="*/ 2752 h 2929"/>
              <a:gd name="T108" fmla="*/ 621 w 5941"/>
              <a:gd name="T109" fmla="*/ 2794 h 2929"/>
              <a:gd name="T110" fmla="*/ 544 w 5941"/>
              <a:gd name="T111" fmla="*/ 2473 h 2929"/>
              <a:gd name="T112" fmla="*/ 135 w 5941"/>
              <a:gd name="T113" fmla="*/ 2013 h 2929"/>
              <a:gd name="T114" fmla="*/ 92 w 5941"/>
              <a:gd name="T115" fmla="*/ 1806 h 2929"/>
              <a:gd name="T116" fmla="*/ 81 w 5941"/>
              <a:gd name="T117" fmla="*/ 1463 h 29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41"/>
              <a:gd name="T178" fmla="*/ 0 h 2929"/>
              <a:gd name="T179" fmla="*/ 5941 w 5941"/>
              <a:gd name="T180" fmla="*/ 2929 h 292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41" h="2929">
                <a:moveTo>
                  <a:pt x="40" y="1128"/>
                </a:moveTo>
                <a:lnTo>
                  <a:pt x="57" y="1128"/>
                </a:lnTo>
                <a:lnTo>
                  <a:pt x="76" y="1128"/>
                </a:lnTo>
                <a:lnTo>
                  <a:pt x="67" y="1122"/>
                </a:lnTo>
                <a:lnTo>
                  <a:pt x="144" y="1122"/>
                </a:lnTo>
                <a:lnTo>
                  <a:pt x="119" y="1128"/>
                </a:lnTo>
                <a:lnTo>
                  <a:pt x="161" y="1138"/>
                </a:lnTo>
                <a:lnTo>
                  <a:pt x="161" y="1164"/>
                </a:lnTo>
                <a:lnTo>
                  <a:pt x="165" y="1144"/>
                </a:lnTo>
                <a:lnTo>
                  <a:pt x="233" y="1144"/>
                </a:lnTo>
                <a:lnTo>
                  <a:pt x="409" y="1210"/>
                </a:lnTo>
                <a:lnTo>
                  <a:pt x="476" y="1273"/>
                </a:lnTo>
                <a:lnTo>
                  <a:pt x="435" y="1330"/>
                </a:lnTo>
                <a:lnTo>
                  <a:pt x="378" y="1355"/>
                </a:lnTo>
                <a:lnTo>
                  <a:pt x="144" y="1288"/>
                </a:lnTo>
                <a:lnTo>
                  <a:pt x="259" y="1381"/>
                </a:lnTo>
                <a:lnTo>
                  <a:pt x="253" y="1422"/>
                </a:lnTo>
                <a:lnTo>
                  <a:pt x="274" y="1490"/>
                </a:lnTo>
                <a:lnTo>
                  <a:pt x="378" y="1531"/>
                </a:lnTo>
                <a:lnTo>
                  <a:pt x="403" y="1521"/>
                </a:lnTo>
                <a:lnTo>
                  <a:pt x="383" y="1490"/>
                </a:lnTo>
                <a:lnTo>
                  <a:pt x="362" y="1479"/>
                </a:lnTo>
                <a:lnTo>
                  <a:pt x="324" y="1449"/>
                </a:lnTo>
                <a:lnTo>
                  <a:pt x="341" y="1422"/>
                </a:lnTo>
                <a:lnTo>
                  <a:pt x="392" y="1449"/>
                </a:lnTo>
                <a:lnTo>
                  <a:pt x="392" y="1463"/>
                </a:lnTo>
                <a:lnTo>
                  <a:pt x="485" y="1463"/>
                </a:lnTo>
                <a:lnTo>
                  <a:pt x="444" y="1386"/>
                </a:lnTo>
                <a:lnTo>
                  <a:pt x="471" y="1355"/>
                </a:lnTo>
                <a:lnTo>
                  <a:pt x="513" y="1314"/>
                </a:lnTo>
                <a:lnTo>
                  <a:pt x="558" y="1314"/>
                </a:lnTo>
                <a:lnTo>
                  <a:pt x="594" y="1340"/>
                </a:lnTo>
                <a:lnTo>
                  <a:pt x="594" y="1277"/>
                </a:lnTo>
                <a:lnTo>
                  <a:pt x="558" y="1252"/>
                </a:lnTo>
                <a:lnTo>
                  <a:pt x="553" y="1179"/>
                </a:lnTo>
                <a:lnTo>
                  <a:pt x="517" y="1164"/>
                </a:lnTo>
                <a:lnTo>
                  <a:pt x="621" y="1169"/>
                </a:lnTo>
                <a:lnTo>
                  <a:pt x="652" y="1205"/>
                </a:lnTo>
                <a:lnTo>
                  <a:pt x="601" y="1220"/>
                </a:lnTo>
                <a:lnTo>
                  <a:pt x="601" y="1236"/>
                </a:lnTo>
                <a:lnTo>
                  <a:pt x="662" y="1277"/>
                </a:lnTo>
                <a:lnTo>
                  <a:pt x="704" y="1262"/>
                </a:lnTo>
                <a:lnTo>
                  <a:pt x="704" y="1220"/>
                </a:lnTo>
                <a:lnTo>
                  <a:pt x="735" y="1210"/>
                </a:lnTo>
                <a:lnTo>
                  <a:pt x="720" y="1195"/>
                </a:lnTo>
                <a:lnTo>
                  <a:pt x="828" y="1138"/>
                </a:lnTo>
                <a:lnTo>
                  <a:pt x="844" y="1164"/>
                </a:lnTo>
                <a:lnTo>
                  <a:pt x="854" y="1144"/>
                </a:lnTo>
                <a:lnTo>
                  <a:pt x="838" y="1138"/>
                </a:lnTo>
                <a:lnTo>
                  <a:pt x="885" y="1102"/>
                </a:lnTo>
                <a:lnTo>
                  <a:pt x="906" y="1102"/>
                </a:lnTo>
                <a:lnTo>
                  <a:pt x="881" y="1112"/>
                </a:lnTo>
                <a:lnTo>
                  <a:pt x="895" y="1144"/>
                </a:lnTo>
                <a:lnTo>
                  <a:pt x="881" y="1169"/>
                </a:lnTo>
                <a:lnTo>
                  <a:pt x="885" y="1179"/>
                </a:lnTo>
                <a:lnTo>
                  <a:pt x="922" y="1154"/>
                </a:lnTo>
                <a:lnTo>
                  <a:pt x="937" y="1164"/>
                </a:lnTo>
                <a:lnTo>
                  <a:pt x="937" y="1128"/>
                </a:lnTo>
                <a:lnTo>
                  <a:pt x="963" y="1122"/>
                </a:lnTo>
                <a:lnTo>
                  <a:pt x="1004" y="1122"/>
                </a:lnTo>
                <a:lnTo>
                  <a:pt x="1071" y="1087"/>
                </a:lnTo>
                <a:lnTo>
                  <a:pt x="1087" y="1128"/>
                </a:lnTo>
                <a:lnTo>
                  <a:pt x="1102" y="1128"/>
                </a:lnTo>
                <a:lnTo>
                  <a:pt x="1102" y="1102"/>
                </a:lnTo>
                <a:lnTo>
                  <a:pt x="1129" y="1087"/>
                </a:lnTo>
                <a:lnTo>
                  <a:pt x="1087" y="1034"/>
                </a:lnTo>
                <a:lnTo>
                  <a:pt x="1098" y="1019"/>
                </a:lnTo>
                <a:lnTo>
                  <a:pt x="1253" y="1034"/>
                </a:lnTo>
                <a:lnTo>
                  <a:pt x="1357" y="1060"/>
                </a:lnTo>
                <a:lnTo>
                  <a:pt x="1413" y="1102"/>
                </a:lnTo>
                <a:lnTo>
                  <a:pt x="1423" y="1044"/>
                </a:lnTo>
                <a:lnTo>
                  <a:pt x="1362" y="1030"/>
                </a:lnTo>
                <a:lnTo>
                  <a:pt x="1362" y="1003"/>
                </a:lnTo>
                <a:lnTo>
                  <a:pt x="1315" y="1003"/>
                </a:lnTo>
                <a:lnTo>
                  <a:pt x="1304" y="977"/>
                </a:lnTo>
                <a:lnTo>
                  <a:pt x="1315" y="977"/>
                </a:lnTo>
                <a:lnTo>
                  <a:pt x="1320" y="972"/>
                </a:lnTo>
                <a:lnTo>
                  <a:pt x="1300" y="911"/>
                </a:lnTo>
                <a:lnTo>
                  <a:pt x="1279" y="926"/>
                </a:lnTo>
                <a:lnTo>
                  <a:pt x="1279" y="895"/>
                </a:lnTo>
                <a:lnTo>
                  <a:pt x="1263" y="905"/>
                </a:lnTo>
                <a:lnTo>
                  <a:pt x="1274" y="879"/>
                </a:lnTo>
                <a:lnTo>
                  <a:pt x="1300" y="864"/>
                </a:lnTo>
                <a:lnTo>
                  <a:pt x="1304" y="817"/>
                </a:lnTo>
                <a:lnTo>
                  <a:pt x="1290" y="734"/>
                </a:lnTo>
                <a:lnTo>
                  <a:pt x="1413" y="734"/>
                </a:lnTo>
                <a:lnTo>
                  <a:pt x="1429" y="776"/>
                </a:lnTo>
                <a:lnTo>
                  <a:pt x="1429" y="838"/>
                </a:lnTo>
                <a:lnTo>
                  <a:pt x="1480" y="885"/>
                </a:lnTo>
                <a:lnTo>
                  <a:pt x="1548" y="1034"/>
                </a:lnTo>
                <a:lnTo>
                  <a:pt x="1600" y="1055"/>
                </a:lnTo>
                <a:lnTo>
                  <a:pt x="1579" y="1071"/>
                </a:lnTo>
                <a:lnTo>
                  <a:pt x="1600" y="1112"/>
                </a:lnTo>
                <a:lnTo>
                  <a:pt x="1564" y="1169"/>
                </a:lnTo>
                <a:lnTo>
                  <a:pt x="1574" y="1189"/>
                </a:lnTo>
                <a:lnTo>
                  <a:pt x="1538" y="1205"/>
                </a:lnTo>
                <a:lnTo>
                  <a:pt x="1507" y="1179"/>
                </a:lnTo>
                <a:lnTo>
                  <a:pt x="1465" y="1195"/>
                </a:lnTo>
                <a:lnTo>
                  <a:pt x="1533" y="1220"/>
                </a:lnTo>
                <a:lnTo>
                  <a:pt x="1615" y="1210"/>
                </a:lnTo>
                <a:lnTo>
                  <a:pt x="1605" y="1189"/>
                </a:lnTo>
                <a:lnTo>
                  <a:pt x="1646" y="1154"/>
                </a:lnTo>
                <a:lnTo>
                  <a:pt x="1656" y="1102"/>
                </a:lnTo>
                <a:lnTo>
                  <a:pt x="1615" y="1034"/>
                </a:lnTo>
                <a:lnTo>
                  <a:pt x="1683" y="1003"/>
                </a:lnTo>
                <a:lnTo>
                  <a:pt x="1724" y="1030"/>
                </a:lnTo>
                <a:lnTo>
                  <a:pt x="1740" y="1087"/>
                </a:lnTo>
                <a:lnTo>
                  <a:pt x="1817" y="1097"/>
                </a:lnTo>
                <a:lnTo>
                  <a:pt x="1756" y="1087"/>
                </a:lnTo>
                <a:lnTo>
                  <a:pt x="1750" y="1055"/>
                </a:lnTo>
                <a:lnTo>
                  <a:pt x="1756" y="1044"/>
                </a:lnTo>
                <a:lnTo>
                  <a:pt x="1724" y="1003"/>
                </a:lnTo>
                <a:lnTo>
                  <a:pt x="1641" y="987"/>
                </a:lnTo>
                <a:lnTo>
                  <a:pt x="1579" y="1014"/>
                </a:lnTo>
                <a:lnTo>
                  <a:pt x="1548" y="952"/>
                </a:lnTo>
                <a:lnTo>
                  <a:pt x="1538" y="879"/>
                </a:lnTo>
                <a:lnTo>
                  <a:pt x="1470" y="838"/>
                </a:lnTo>
                <a:lnTo>
                  <a:pt x="1470" y="801"/>
                </a:lnTo>
                <a:lnTo>
                  <a:pt x="1496" y="786"/>
                </a:lnTo>
                <a:lnTo>
                  <a:pt x="1480" y="709"/>
                </a:lnTo>
                <a:lnTo>
                  <a:pt x="1533" y="760"/>
                </a:lnTo>
                <a:lnTo>
                  <a:pt x="1533" y="797"/>
                </a:lnTo>
                <a:lnTo>
                  <a:pt x="1548" y="828"/>
                </a:lnTo>
                <a:lnTo>
                  <a:pt x="1579" y="838"/>
                </a:lnTo>
                <a:lnTo>
                  <a:pt x="1699" y="854"/>
                </a:lnTo>
                <a:lnTo>
                  <a:pt x="1558" y="786"/>
                </a:lnTo>
                <a:lnTo>
                  <a:pt x="1564" y="770"/>
                </a:lnTo>
                <a:lnTo>
                  <a:pt x="1631" y="770"/>
                </a:lnTo>
                <a:lnTo>
                  <a:pt x="1600" y="760"/>
                </a:lnTo>
                <a:lnTo>
                  <a:pt x="1615" y="734"/>
                </a:lnTo>
                <a:lnTo>
                  <a:pt x="1646" y="729"/>
                </a:lnTo>
                <a:lnTo>
                  <a:pt x="1740" y="760"/>
                </a:lnTo>
                <a:lnTo>
                  <a:pt x="1807" y="760"/>
                </a:lnTo>
                <a:lnTo>
                  <a:pt x="1807" y="786"/>
                </a:lnTo>
                <a:lnTo>
                  <a:pt x="1791" y="797"/>
                </a:lnTo>
                <a:lnTo>
                  <a:pt x="1797" y="817"/>
                </a:lnTo>
                <a:lnTo>
                  <a:pt x="1822" y="843"/>
                </a:lnTo>
                <a:lnTo>
                  <a:pt x="1822" y="828"/>
                </a:lnTo>
                <a:lnTo>
                  <a:pt x="1848" y="885"/>
                </a:lnTo>
                <a:lnTo>
                  <a:pt x="1885" y="895"/>
                </a:lnTo>
                <a:lnTo>
                  <a:pt x="1932" y="911"/>
                </a:lnTo>
                <a:lnTo>
                  <a:pt x="1952" y="895"/>
                </a:lnTo>
                <a:lnTo>
                  <a:pt x="1885" y="885"/>
                </a:lnTo>
                <a:lnTo>
                  <a:pt x="1859" y="869"/>
                </a:lnTo>
                <a:lnTo>
                  <a:pt x="1875" y="843"/>
                </a:lnTo>
                <a:lnTo>
                  <a:pt x="1822" y="801"/>
                </a:lnTo>
                <a:lnTo>
                  <a:pt x="1807" y="756"/>
                </a:lnTo>
                <a:lnTo>
                  <a:pt x="1776" y="745"/>
                </a:lnTo>
                <a:lnTo>
                  <a:pt x="1750" y="719"/>
                </a:lnTo>
                <a:lnTo>
                  <a:pt x="1688" y="709"/>
                </a:lnTo>
                <a:lnTo>
                  <a:pt x="1646" y="668"/>
                </a:lnTo>
                <a:lnTo>
                  <a:pt x="1631" y="625"/>
                </a:lnTo>
                <a:lnTo>
                  <a:pt x="1822" y="568"/>
                </a:lnTo>
                <a:lnTo>
                  <a:pt x="1832" y="580"/>
                </a:lnTo>
                <a:lnTo>
                  <a:pt x="1822" y="595"/>
                </a:lnTo>
                <a:lnTo>
                  <a:pt x="1848" y="584"/>
                </a:lnTo>
                <a:lnTo>
                  <a:pt x="1817" y="543"/>
                </a:lnTo>
                <a:lnTo>
                  <a:pt x="1848" y="553"/>
                </a:lnTo>
                <a:lnTo>
                  <a:pt x="1844" y="543"/>
                </a:lnTo>
                <a:lnTo>
                  <a:pt x="1766" y="527"/>
                </a:lnTo>
                <a:lnTo>
                  <a:pt x="1797" y="512"/>
                </a:lnTo>
                <a:lnTo>
                  <a:pt x="1756" y="502"/>
                </a:lnTo>
                <a:lnTo>
                  <a:pt x="1756" y="486"/>
                </a:lnTo>
                <a:lnTo>
                  <a:pt x="1776" y="486"/>
                </a:lnTo>
                <a:lnTo>
                  <a:pt x="1781" y="460"/>
                </a:lnTo>
                <a:lnTo>
                  <a:pt x="1797" y="460"/>
                </a:lnTo>
                <a:lnTo>
                  <a:pt x="1756" y="450"/>
                </a:lnTo>
                <a:lnTo>
                  <a:pt x="1797" y="450"/>
                </a:lnTo>
                <a:lnTo>
                  <a:pt x="1807" y="393"/>
                </a:lnTo>
                <a:lnTo>
                  <a:pt x="1817" y="408"/>
                </a:lnTo>
                <a:lnTo>
                  <a:pt x="1844" y="382"/>
                </a:lnTo>
                <a:lnTo>
                  <a:pt x="1900" y="378"/>
                </a:lnTo>
                <a:lnTo>
                  <a:pt x="1900" y="362"/>
                </a:lnTo>
                <a:lnTo>
                  <a:pt x="1957" y="337"/>
                </a:lnTo>
                <a:lnTo>
                  <a:pt x="1916" y="325"/>
                </a:lnTo>
                <a:lnTo>
                  <a:pt x="1967" y="310"/>
                </a:lnTo>
                <a:lnTo>
                  <a:pt x="2020" y="300"/>
                </a:lnTo>
                <a:lnTo>
                  <a:pt x="2020" y="325"/>
                </a:lnTo>
                <a:lnTo>
                  <a:pt x="2050" y="310"/>
                </a:lnTo>
                <a:lnTo>
                  <a:pt x="2050" y="325"/>
                </a:lnTo>
                <a:lnTo>
                  <a:pt x="2065" y="300"/>
                </a:lnTo>
                <a:lnTo>
                  <a:pt x="2077" y="300"/>
                </a:lnTo>
                <a:lnTo>
                  <a:pt x="2081" y="253"/>
                </a:lnTo>
                <a:lnTo>
                  <a:pt x="2092" y="274"/>
                </a:lnTo>
                <a:lnTo>
                  <a:pt x="2118" y="269"/>
                </a:lnTo>
                <a:lnTo>
                  <a:pt x="2050" y="217"/>
                </a:lnTo>
                <a:lnTo>
                  <a:pt x="2092" y="227"/>
                </a:lnTo>
                <a:lnTo>
                  <a:pt x="2128" y="206"/>
                </a:lnTo>
                <a:lnTo>
                  <a:pt x="2185" y="217"/>
                </a:lnTo>
                <a:lnTo>
                  <a:pt x="2185" y="176"/>
                </a:lnTo>
                <a:lnTo>
                  <a:pt x="2149" y="202"/>
                </a:lnTo>
                <a:lnTo>
                  <a:pt x="2128" y="192"/>
                </a:lnTo>
                <a:lnTo>
                  <a:pt x="2092" y="160"/>
                </a:lnTo>
                <a:lnTo>
                  <a:pt x="2081" y="66"/>
                </a:lnTo>
                <a:lnTo>
                  <a:pt x="2102" y="50"/>
                </a:lnTo>
                <a:lnTo>
                  <a:pt x="2143" y="56"/>
                </a:lnTo>
                <a:lnTo>
                  <a:pt x="2159" y="82"/>
                </a:lnTo>
                <a:lnTo>
                  <a:pt x="2133" y="107"/>
                </a:lnTo>
                <a:lnTo>
                  <a:pt x="2169" y="119"/>
                </a:lnTo>
                <a:lnTo>
                  <a:pt x="2175" y="107"/>
                </a:lnTo>
                <a:lnTo>
                  <a:pt x="2190" y="119"/>
                </a:lnTo>
                <a:lnTo>
                  <a:pt x="2200" y="145"/>
                </a:lnTo>
                <a:lnTo>
                  <a:pt x="2216" y="124"/>
                </a:lnTo>
                <a:lnTo>
                  <a:pt x="2242" y="145"/>
                </a:lnTo>
                <a:lnTo>
                  <a:pt x="2253" y="192"/>
                </a:lnTo>
                <a:lnTo>
                  <a:pt x="2278" y="176"/>
                </a:lnTo>
                <a:lnTo>
                  <a:pt x="2268" y="148"/>
                </a:lnTo>
                <a:lnTo>
                  <a:pt x="2335" y="124"/>
                </a:lnTo>
                <a:lnTo>
                  <a:pt x="2361" y="145"/>
                </a:lnTo>
                <a:lnTo>
                  <a:pt x="2361" y="124"/>
                </a:lnTo>
                <a:lnTo>
                  <a:pt x="2418" y="107"/>
                </a:lnTo>
                <a:lnTo>
                  <a:pt x="2511" y="134"/>
                </a:lnTo>
                <a:lnTo>
                  <a:pt x="2527" y="148"/>
                </a:lnTo>
                <a:lnTo>
                  <a:pt x="2527" y="134"/>
                </a:lnTo>
                <a:lnTo>
                  <a:pt x="2578" y="160"/>
                </a:lnTo>
                <a:lnTo>
                  <a:pt x="2584" y="202"/>
                </a:lnTo>
                <a:lnTo>
                  <a:pt x="2537" y="186"/>
                </a:lnTo>
                <a:lnTo>
                  <a:pt x="2563" y="217"/>
                </a:lnTo>
                <a:lnTo>
                  <a:pt x="2578" y="206"/>
                </a:lnTo>
                <a:lnTo>
                  <a:pt x="2609" y="227"/>
                </a:lnTo>
                <a:lnTo>
                  <a:pt x="2605" y="284"/>
                </a:lnTo>
                <a:lnTo>
                  <a:pt x="2609" y="294"/>
                </a:lnTo>
                <a:lnTo>
                  <a:pt x="2584" y="300"/>
                </a:lnTo>
                <a:lnTo>
                  <a:pt x="2578" y="341"/>
                </a:lnTo>
                <a:lnTo>
                  <a:pt x="2537" y="351"/>
                </a:lnTo>
                <a:lnTo>
                  <a:pt x="2563" y="362"/>
                </a:lnTo>
                <a:lnTo>
                  <a:pt x="2496" y="435"/>
                </a:lnTo>
                <a:lnTo>
                  <a:pt x="2470" y="435"/>
                </a:lnTo>
                <a:lnTo>
                  <a:pt x="2475" y="445"/>
                </a:lnTo>
                <a:lnTo>
                  <a:pt x="2470" y="517"/>
                </a:lnTo>
                <a:lnTo>
                  <a:pt x="2517" y="502"/>
                </a:lnTo>
                <a:lnTo>
                  <a:pt x="2496" y="492"/>
                </a:lnTo>
                <a:lnTo>
                  <a:pt x="2537" y="460"/>
                </a:lnTo>
                <a:lnTo>
                  <a:pt x="2543" y="470"/>
                </a:lnTo>
                <a:lnTo>
                  <a:pt x="2543" y="450"/>
                </a:lnTo>
                <a:lnTo>
                  <a:pt x="2584" y="445"/>
                </a:lnTo>
                <a:lnTo>
                  <a:pt x="2578" y="424"/>
                </a:lnTo>
                <a:lnTo>
                  <a:pt x="2619" y="435"/>
                </a:lnTo>
                <a:lnTo>
                  <a:pt x="2662" y="393"/>
                </a:lnTo>
                <a:lnTo>
                  <a:pt x="2619" y="393"/>
                </a:lnTo>
                <a:lnTo>
                  <a:pt x="2584" y="408"/>
                </a:lnTo>
                <a:lnTo>
                  <a:pt x="2578" y="393"/>
                </a:lnTo>
                <a:lnTo>
                  <a:pt x="2584" y="367"/>
                </a:lnTo>
                <a:lnTo>
                  <a:pt x="2662" y="362"/>
                </a:lnTo>
                <a:lnTo>
                  <a:pt x="2662" y="378"/>
                </a:lnTo>
                <a:lnTo>
                  <a:pt x="2703" y="378"/>
                </a:lnTo>
                <a:lnTo>
                  <a:pt x="2703" y="362"/>
                </a:lnTo>
                <a:lnTo>
                  <a:pt x="2734" y="378"/>
                </a:lnTo>
                <a:lnTo>
                  <a:pt x="2770" y="424"/>
                </a:lnTo>
                <a:lnTo>
                  <a:pt x="2786" y="403"/>
                </a:lnTo>
                <a:lnTo>
                  <a:pt x="2754" y="382"/>
                </a:lnTo>
                <a:lnTo>
                  <a:pt x="2796" y="367"/>
                </a:lnTo>
                <a:lnTo>
                  <a:pt x="2905" y="341"/>
                </a:lnTo>
                <a:lnTo>
                  <a:pt x="2910" y="351"/>
                </a:lnTo>
                <a:lnTo>
                  <a:pt x="2895" y="362"/>
                </a:lnTo>
                <a:lnTo>
                  <a:pt x="2905" y="378"/>
                </a:lnTo>
                <a:lnTo>
                  <a:pt x="2972" y="378"/>
                </a:lnTo>
                <a:lnTo>
                  <a:pt x="2962" y="367"/>
                </a:lnTo>
                <a:lnTo>
                  <a:pt x="2987" y="362"/>
                </a:lnTo>
                <a:lnTo>
                  <a:pt x="3040" y="351"/>
                </a:lnTo>
                <a:lnTo>
                  <a:pt x="3071" y="315"/>
                </a:lnTo>
                <a:lnTo>
                  <a:pt x="3014" y="300"/>
                </a:lnTo>
                <a:lnTo>
                  <a:pt x="3014" y="274"/>
                </a:lnTo>
                <a:lnTo>
                  <a:pt x="3030" y="284"/>
                </a:lnTo>
                <a:lnTo>
                  <a:pt x="3030" y="269"/>
                </a:lnTo>
                <a:lnTo>
                  <a:pt x="3055" y="253"/>
                </a:lnTo>
                <a:lnTo>
                  <a:pt x="3097" y="269"/>
                </a:lnTo>
                <a:lnTo>
                  <a:pt x="3247" y="259"/>
                </a:lnTo>
                <a:lnTo>
                  <a:pt x="3257" y="274"/>
                </a:lnTo>
                <a:lnTo>
                  <a:pt x="3231" y="294"/>
                </a:lnTo>
                <a:lnTo>
                  <a:pt x="3236" y="310"/>
                </a:lnTo>
                <a:lnTo>
                  <a:pt x="3205" y="351"/>
                </a:lnTo>
                <a:lnTo>
                  <a:pt x="3236" y="382"/>
                </a:lnTo>
                <a:lnTo>
                  <a:pt x="3257" y="382"/>
                </a:lnTo>
                <a:lnTo>
                  <a:pt x="3231" y="351"/>
                </a:lnTo>
                <a:lnTo>
                  <a:pt x="3340" y="382"/>
                </a:lnTo>
                <a:lnTo>
                  <a:pt x="3340" y="362"/>
                </a:lnTo>
                <a:lnTo>
                  <a:pt x="3371" y="378"/>
                </a:lnTo>
                <a:lnTo>
                  <a:pt x="3355" y="393"/>
                </a:lnTo>
                <a:lnTo>
                  <a:pt x="3490" y="445"/>
                </a:lnTo>
                <a:lnTo>
                  <a:pt x="3500" y="435"/>
                </a:lnTo>
                <a:lnTo>
                  <a:pt x="3490" y="382"/>
                </a:lnTo>
                <a:lnTo>
                  <a:pt x="3453" y="325"/>
                </a:lnTo>
                <a:lnTo>
                  <a:pt x="3531" y="362"/>
                </a:lnTo>
                <a:lnTo>
                  <a:pt x="3562" y="351"/>
                </a:lnTo>
                <a:lnTo>
                  <a:pt x="3588" y="315"/>
                </a:lnTo>
                <a:lnTo>
                  <a:pt x="3692" y="337"/>
                </a:lnTo>
                <a:lnTo>
                  <a:pt x="3672" y="300"/>
                </a:lnTo>
                <a:lnTo>
                  <a:pt x="3682" y="284"/>
                </a:lnTo>
                <a:lnTo>
                  <a:pt x="3717" y="300"/>
                </a:lnTo>
                <a:lnTo>
                  <a:pt x="3733" y="274"/>
                </a:lnTo>
                <a:lnTo>
                  <a:pt x="3682" y="259"/>
                </a:lnTo>
                <a:lnTo>
                  <a:pt x="3692" y="253"/>
                </a:lnTo>
                <a:lnTo>
                  <a:pt x="3672" y="233"/>
                </a:lnTo>
                <a:lnTo>
                  <a:pt x="3656" y="243"/>
                </a:lnTo>
                <a:lnTo>
                  <a:pt x="3640" y="217"/>
                </a:lnTo>
                <a:lnTo>
                  <a:pt x="3682" y="202"/>
                </a:lnTo>
                <a:lnTo>
                  <a:pt x="3640" y="165"/>
                </a:lnTo>
                <a:lnTo>
                  <a:pt x="3640" y="160"/>
                </a:lnTo>
                <a:lnTo>
                  <a:pt x="3873" y="145"/>
                </a:lnTo>
                <a:lnTo>
                  <a:pt x="3893" y="160"/>
                </a:lnTo>
                <a:lnTo>
                  <a:pt x="3842" y="148"/>
                </a:lnTo>
                <a:lnTo>
                  <a:pt x="3832" y="186"/>
                </a:lnTo>
                <a:lnTo>
                  <a:pt x="3868" y="165"/>
                </a:lnTo>
                <a:lnTo>
                  <a:pt x="3883" y="186"/>
                </a:lnTo>
                <a:lnTo>
                  <a:pt x="3858" y="192"/>
                </a:lnTo>
                <a:lnTo>
                  <a:pt x="3893" y="217"/>
                </a:lnTo>
                <a:lnTo>
                  <a:pt x="3899" y="134"/>
                </a:lnTo>
                <a:lnTo>
                  <a:pt x="3993" y="124"/>
                </a:lnTo>
                <a:lnTo>
                  <a:pt x="4023" y="145"/>
                </a:lnTo>
                <a:lnTo>
                  <a:pt x="4023" y="148"/>
                </a:lnTo>
                <a:lnTo>
                  <a:pt x="3982" y="145"/>
                </a:lnTo>
                <a:lnTo>
                  <a:pt x="3993" y="160"/>
                </a:lnTo>
                <a:lnTo>
                  <a:pt x="4085" y="176"/>
                </a:lnTo>
                <a:lnTo>
                  <a:pt x="4091" y="202"/>
                </a:lnTo>
                <a:lnTo>
                  <a:pt x="4101" y="176"/>
                </a:lnTo>
                <a:lnTo>
                  <a:pt x="4173" y="192"/>
                </a:lnTo>
                <a:lnTo>
                  <a:pt x="4158" y="202"/>
                </a:lnTo>
                <a:lnTo>
                  <a:pt x="4210" y="206"/>
                </a:lnTo>
                <a:lnTo>
                  <a:pt x="4308" y="134"/>
                </a:lnTo>
                <a:lnTo>
                  <a:pt x="4391" y="124"/>
                </a:lnTo>
                <a:lnTo>
                  <a:pt x="4479" y="145"/>
                </a:lnTo>
                <a:lnTo>
                  <a:pt x="4536" y="206"/>
                </a:lnTo>
                <a:lnTo>
                  <a:pt x="4604" y="227"/>
                </a:lnTo>
                <a:lnTo>
                  <a:pt x="4604" y="202"/>
                </a:lnTo>
                <a:lnTo>
                  <a:pt x="4629" y="227"/>
                </a:lnTo>
                <a:lnTo>
                  <a:pt x="4629" y="192"/>
                </a:lnTo>
                <a:lnTo>
                  <a:pt x="4686" y="160"/>
                </a:lnTo>
                <a:lnTo>
                  <a:pt x="4727" y="165"/>
                </a:lnTo>
                <a:lnTo>
                  <a:pt x="4795" y="148"/>
                </a:lnTo>
                <a:lnTo>
                  <a:pt x="4805" y="119"/>
                </a:lnTo>
                <a:lnTo>
                  <a:pt x="4872" y="148"/>
                </a:lnTo>
                <a:lnTo>
                  <a:pt x="4987" y="165"/>
                </a:lnTo>
                <a:lnTo>
                  <a:pt x="4960" y="124"/>
                </a:lnTo>
                <a:lnTo>
                  <a:pt x="4919" y="93"/>
                </a:lnTo>
                <a:lnTo>
                  <a:pt x="4893" y="98"/>
                </a:lnTo>
                <a:lnTo>
                  <a:pt x="4893" y="77"/>
                </a:lnTo>
                <a:lnTo>
                  <a:pt x="4862" y="41"/>
                </a:lnTo>
                <a:lnTo>
                  <a:pt x="4981" y="41"/>
                </a:lnTo>
                <a:lnTo>
                  <a:pt x="5054" y="0"/>
                </a:lnTo>
                <a:lnTo>
                  <a:pt x="5079" y="9"/>
                </a:lnTo>
                <a:lnTo>
                  <a:pt x="5069" y="0"/>
                </a:lnTo>
                <a:lnTo>
                  <a:pt x="5287" y="26"/>
                </a:lnTo>
                <a:lnTo>
                  <a:pt x="5297" y="9"/>
                </a:lnTo>
                <a:lnTo>
                  <a:pt x="5376" y="41"/>
                </a:lnTo>
                <a:lnTo>
                  <a:pt x="5504" y="66"/>
                </a:lnTo>
                <a:lnTo>
                  <a:pt x="5545" y="93"/>
                </a:lnTo>
                <a:lnTo>
                  <a:pt x="5542" y="77"/>
                </a:lnTo>
                <a:lnTo>
                  <a:pt x="5608" y="98"/>
                </a:lnTo>
                <a:lnTo>
                  <a:pt x="5665" y="160"/>
                </a:lnTo>
                <a:lnTo>
                  <a:pt x="5717" y="186"/>
                </a:lnTo>
                <a:lnTo>
                  <a:pt x="5717" y="165"/>
                </a:lnTo>
                <a:lnTo>
                  <a:pt x="5733" y="192"/>
                </a:lnTo>
                <a:lnTo>
                  <a:pt x="5717" y="148"/>
                </a:lnTo>
                <a:lnTo>
                  <a:pt x="5649" y="107"/>
                </a:lnTo>
                <a:lnTo>
                  <a:pt x="5676" y="107"/>
                </a:lnTo>
                <a:lnTo>
                  <a:pt x="5706" y="119"/>
                </a:lnTo>
                <a:lnTo>
                  <a:pt x="5722" y="107"/>
                </a:lnTo>
                <a:lnTo>
                  <a:pt x="5706" y="98"/>
                </a:lnTo>
                <a:lnTo>
                  <a:pt x="5749" y="93"/>
                </a:lnTo>
                <a:lnTo>
                  <a:pt x="5899" y="145"/>
                </a:lnTo>
                <a:lnTo>
                  <a:pt x="5883" y="186"/>
                </a:lnTo>
                <a:lnTo>
                  <a:pt x="5910" y="217"/>
                </a:lnTo>
                <a:lnTo>
                  <a:pt x="5851" y="192"/>
                </a:lnTo>
                <a:lnTo>
                  <a:pt x="5899" y="243"/>
                </a:lnTo>
                <a:lnTo>
                  <a:pt x="5815" y="233"/>
                </a:lnTo>
                <a:lnTo>
                  <a:pt x="5856" y="253"/>
                </a:lnTo>
                <a:lnTo>
                  <a:pt x="5867" y="269"/>
                </a:lnTo>
                <a:lnTo>
                  <a:pt x="5856" y="284"/>
                </a:lnTo>
                <a:lnTo>
                  <a:pt x="5894" y="300"/>
                </a:lnTo>
                <a:lnTo>
                  <a:pt x="5878" y="341"/>
                </a:lnTo>
                <a:lnTo>
                  <a:pt x="5940" y="378"/>
                </a:lnTo>
                <a:lnTo>
                  <a:pt x="5919" y="367"/>
                </a:lnTo>
                <a:lnTo>
                  <a:pt x="5924" y="403"/>
                </a:lnTo>
                <a:lnTo>
                  <a:pt x="5883" y="367"/>
                </a:lnTo>
                <a:lnTo>
                  <a:pt x="5899" y="403"/>
                </a:lnTo>
                <a:lnTo>
                  <a:pt x="5815" y="351"/>
                </a:lnTo>
                <a:lnTo>
                  <a:pt x="5810" y="367"/>
                </a:lnTo>
                <a:lnTo>
                  <a:pt x="5769" y="351"/>
                </a:lnTo>
                <a:lnTo>
                  <a:pt x="5722" y="300"/>
                </a:lnTo>
                <a:lnTo>
                  <a:pt x="5681" y="300"/>
                </a:lnTo>
                <a:lnTo>
                  <a:pt x="5676" y="284"/>
                </a:lnTo>
                <a:lnTo>
                  <a:pt x="5676" y="315"/>
                </a:lnTo>
                <a:lnTo>
                  <a:pt x="5633" y="325"/>
                </a:lnTo>
                <a:lnTo>
                  <a:pt x="5583" y="284"/>
                </a:lnTo>
                <a:lnTo>
                  <a:pt x="5557" y="227"/>
                </a:lnTo>
                <a:lnTo>
                  <a:pt x="5567" y="259"/>
                </a:lnTo>
                <a:lnTo>
                  <a:pt x="5542" y="243"/>
                </a:lnTo>
                <a:lnTo>
                  <a:pt x="5545" y="259"/>
                </a:lnTo>
                <a:lnTo>
                  <a:pt x="5542" y="269"/>
                </a:lnTo>
                <a:lnTo>
                  <a:pt x="5608" y="341"/>
                </a:lnTo>
                <a:lnTo>
                  <a:pt x="5613" y="435"/>
                </a:lnTo>
                <a:lnTo>
                  <a:pt x="5608" y="470"/>
                </a:lnTo>
                <a:lnTo>
                  <a:pt x="5598" y="460"/>
                </a:lnTo>
                <a:lnTo>
                  <a:pt x="5572" y="470"/>
                </a:lnTo>
                <a:lnTo>
                  <a:pt x="5504" y="435"/>
                </a:lnTo>
                <a:lnTo>
                  <a:pt x="5489" y="450"/>
                </a:lnTo>
                <a:lnTo>
                  <a:pt x="5526" y="445"/>
                </a:lnTo>
                <a:lnTo>
                  <a:pt x="5531" y="460"/>
                </a:lnTo>
                <a:lnTo>
                  <a:pt x="5501" y="460"/>
                </a:lnTo>
                <a:lnTo>
                  <a:pt x="5515" y="512"/>
                </a:lnTo>
                <a:lnTo>
                  <a:pt x="5542" y="470"/>
                </a:lnTo>
                <a:lnTo>
                  <a:pt x="5592" y="512"/>
                </a:lnTo>
                <a:lnTo>
                  <a:pt x="5608" y="492"/>
                </a:lnTo>
                <a:lnTo>
                  <a:pt x="5633" y="517"/>
                </a:lnTo>
                <a:lnTo>
                  <a:pt x="5633" y="533"/>
                </a:lnTo>
                <a:lnTo>
                  <a:pt x="5649" y="533"/>
                </a:lnTo>
                <a:lnTo>
                  <a:pt x="5676" y="568"/>
                </a:lnTo>
                <a:lnTo>
                  <a:pt x="5665" y="568"/>
                </a:lnTo>
                <a:lnTo>
                  <a:pt x="5665" y="584"/>
                </a:lnTo>
                <a:lnTo>
                  <a:pt x="5681" y="584"/>
                </a:lnTo>
                <a:lnTo>
                  <a:pt x="5769" y="652"/>
                </a:lnTo>
                <a:lnTo>
                  <a:pt x="5774" y="709"/>
                </a:lnTo>
                <a:lnTo>
                  <a:pt x="5690" y="678"/>
                </a:lnTo>
                <a:lnTo>
                  <a:pt x="5701" y="703"/>
                </a:lnTo>
                <a:lnTo>
                  <a:pt x="5640" y="760"/>
                </a:lnTo>
                <a:lnTo>
                  <a:pt x="5633" y="812"/>
                </a:lnTo>
                <a:lnTo>
                  <a:pt x="5613" y="828"/>
                </a:lnTo>
                <a:lnTo>
                  <a:pt x="5598" y="817"/>
                </a:lnTo>
                <a:lnTo>
                  <a:pt x="5598" y="864"/>
                </a:lnTo>
                <a:lnTo>
                  <a:pt x="5592" y="864"/>
                </a:lnTo>
                <a:lnTo>
                  <a:pt x="5598" y="869"/>
                </a:lnTo>
                <a:lnTo>
                  <a:pt x="5592" y="879"/>
                </a:lnTo>
                <a:lnTo>
                  <a:pt x="5598" y="905"/>
                </a:lnTo>
                <a:lnTo>
                  <a:pt x="5583" y="905"/>
                </a:lnTo>
                <a:lnTo>
                  <a:pt x="5592" y="911"/>
                </a:lnTo>
                <a:lnTo>
                  <a:pt x="5567" y="987"/>
                </a:lnTo>
                <a:lnTo>
                  <a:pt x="5583" y="1034"/>
                </a:lnTo>
                <a:lnTo>
                  <a:pt x="5557" y="1030"/>
                </a:lnTo>
                <a:lnTo>
                  <a:pt x="5501" y="977"/>
                </a:lnTo>
                <a:lnTo>
                  <a:pt x="5463" y="987"/>
                </a:lnTo>
                <a:lnTo>
                  <a:pt x="5433" y="1019"/>
                </a:lnTo>
                <a:lnTo>
                  <a:pt x="5422" y="1097"/>
                </a:lnTo>
                <a:lnTo>
                  <a:pt x="5396" y="1019"/>
                </a:lnTo>
                <a:lnTo>
                  <a:pt x="5376" y="1102"/>
                </a:lnTo>
                <a:lnTo>
                  <a:pt x="5349" y="1087"/>
                </a:lnTo>
                <a:lnTo>
                  <a:pt x="5324" y="1097"/>
                </a:lnTo>
                <a:lnTo>
                  <a:pt x="5313" y="1112"/>
                </a:lnTo>
                <a:lnTo>
                  <a:pt x="5349" y="1179"/>
                </a:lnTo>
                <a:lnTo>
                  <a:pt x="5328" y="1179"/>
                </a:lnTo>
                <a:lnTo>
                  <a:pt x="5339" y="1262"/>
                </a:lnTo>
                <a:lnTo>
                  <a:pt x="5365" y="1304"/>
                </a:lnTo>
                <a:lnTo>
                  <a:pt x="5380" y="1314"/>
                </a:lnTo>
                <a:lnTo>
                  <a:pt x="5376" y="1298"/>
                </a:lnTo>
                <a:lnTo>
                  <a:pt x="5417" y="1304"/>
                </a:lnTo>
                <a:lnTo>
                  <a:pt x="5433" y="1386"/>
                </a:lnTo>
                <a:lnTo>
                  <a:pt x="5437" y="1407"/>
                </a:lnTo>
                <a:lnTo>
                  <a:pt x="5457" y="1397"/>
                </a:lnTo>
                <a:lnTo>
                  <a:pt x="5485" y="1449"/>
                </a:lnTo>
                <a:lnTo>
                  <a:pt x="5474" y="1463"/>
                </a:lnTo>
                <a:lnTo>
                  <a:pt x="5457" y="1453"/>
                </a:lnTo>
                <a:lnTo>
                  <a:pt x="5457" y="1412"/>
                </a:lnTo>
                <a:lnTo>
                  <a:pt x="5437" y="1428"/>
                </a:lnTo>
                <a:lnTo>
                  <a:pt x="5457" y="1547"/>
                </a:lnTo>
                <a:lnTo>
                  <a:pt x="5489" y="1573"/>
                </a:lnTo>
                <a:lnTo>
                  <a:pt x="5485" y="1604"/>
                </a:lnTo>
                <a:lnTo>
                  <a:pt x="5457" y="1598"/>
                </a:lnTo>
                <a:lnTo>
                  <a:pt x="5433" y="1639"/>
                </a:lnTo>
                <a:lnTo>
                  <a:pt x="5437" y="1686"/>
                </a:lnTo>
                <a:lnTo>
                  <a:pt x="5474" y="1733"/>
                </a:lnTo>
                <a:lnTo>
                  <a:pt x="5447" y="1733"/>
                </a:lnTo>
                <a:lnTo>
                  <a:pt x="5422" y="1753"/>
                </a:lnTo>
                <a:lnTo>
                  <a:pt x="5406" y="1749"/>
                </a:lnTo>
                <a:lnTo>
                  <a:pt x="5433" y="1841"/>
                </a:lnTo>
                <a:lnTo>
                  <a:pt x="5433" y="1884"/>
                </a:lnTo>
                <a:lnTo>
                  <a:pt x="5406" y="1940"/>
                </a:lnTo>
                <a:lnTo>
                  <a:pt x="5215" y="1588"/>
                </a:lnTo>
                <a:lnTo>
                  <a:pt x="5163" y="1463"/>
                </a:lnTo>
                <a:lnTo>
                  <a:pt x="5179" y="1397"/>
                </a:lnTo>
                <a:lnTo>
                  <a:pt x="5158" y="1345"/>
                </a:lnTo>
                <a:lnTo>
                  <a:pt x="5179" y="1355"/>
                </a:lnTo>
                <a:lnTo>
                  <a:pt x="5179" y="1330"/>
                </a:lnTo>
                <a:lnTo>
                  <a:pt x="5199" y="1320"/>
                </a:lnTo>
                <a:lnTo>
                  <a:pt x="5230" y="1154"/>
                </a:lnTo>
                <a:lnTo>
                  <a:pt x="5230" y="1060"/>
                </a:lnTo>
                <a:lnTo>
                  <a:pt x="5281" y="1003"/>
                </a:lnTo>
                <a:lnTo>
                  <a:pt x="5256" y="993"/>
                </a:lnTo>
                <a:lnTo>
                  <a:pt x="5266" y="972"/>
                </a:lnTo>
                <a:lnTo>
                  <a:pt x="5215" y="864"/>
                </a:lnTo>
                <a:lnTo>
                  <a:pt x="5246" y="843"/>
                </a:lnTo>
                <a:lnTo>
                  <a:pt x="5256" y="838"/>
                </a:lnTo>
                <a:lnTo>
                  <a:pt x="5204" y="817"/>
                </a:lnTo>
                <a:lnTo>
                  <a:pt x="5174" y="843"/>
                </a:lnTo>
                <a:lnTo>
                  <a:pt x="5204" y="926"/>
                </a:lnTo>
                <a:lnTo>
                  <a:pt x="5220" y="936"/>
                </a:lnTo>
                <a:lnTo>
                  <a:pt x="5215" y="952"/>
                </a:lnTo>
                <a:lnTo>
                  <a:pt x="5199" y="936"/>
                </a:lnTo>
                <a:lnTo>
                  <a:pt x="5189" y="946"/>
                </a:lnTo>
                <a:lnTo>
                  <a:pt x="5163" y="1044"/>
                </a:lnTo>
                <a:lnTo>
                  <a:pt x="5147" y="1060"/>
                </a:lnTo>
                <a:lnTo>
                  <a:pt x="5136" y="1030"/>
                </a:lnTo>
                <a:lnTo>
                  <a:pt x="5121" y="1034"/>
                </a:lnTo>
                <a:lnTo>
                  <a:pt x="5091" y="936"/>
                </a:lnTo>
                <a:lnTo>
                  <a:pt x="5069" y="972"/>
                </a:lnTo>
                <a:lnTo>
                  <a:pt x="5038" y="952"/>
                </a:lnTo>
                <a:lnTo>
                  <a:pt x="5013" y="987"/>
                </a:lnTo>
                <a:lnTo>
                  <a:pt x="4987" y="977"/>
                </a:lnTo>
                <a:lnTo>
                  <a:pt x="4960" y="1189"/>
                </a:lnTo>
                <a:lnTo>
                  <a:pt x="4971" y="1232"/>
                </a:lnTo>
                <a:lnTo>
                  <a:pt x="5003" y="1220"/>
                </a:lnTo>
                <a:lnTo>
                  <a:pt x="5023" y="1247"/>
                </a:lnTo>
                <a:lnTo>
                  <a:pt x="4956" y="1252"/>
                </a:lnTo>
                <a:lnTo>
                  <a:pt x="4945" y="1288"/>
                </a:lnTo>
                <a:lnTo>
                  <a:pt x="4930" y="1277"/>
                </a:lnTo>
                <a:lnTo>
                  <a:pt x="4888" y="1304"/>
                </a:lnTo>
                <a:lnTo>
                  <a:pt x="4872" y="1288"/>
                </a:lnTo>
                <a:lnTo>
                  <a:pt x="4915" y="1262"/>
                </a:lnTo>
                <a:lnTo>
                  <a:pt x="4862" y="1247"/>
                </a:lnTo>
                <a:lnTo>
                  <a:pt x="4847" y="1247"/>
                </a:lnTo>
                <a:lnTo>
                  <a:pt x="4847" y="1262"/>
                </a:lnTo>
                <a:lnTo>
                  <a:pt x="4784" y="1247"/>
                </a:lnTo>
                <a:lnTo>
                  <a:pt x="4768" y="1262"/>
                </a:lnTo>
                <a:lnTo>
                  <a:pt x="4768" y="1288"/>
                </a:lnTo>
                <a:lnTo>
                  <a:pt x="4764" y="1298"/>
                </a:lnTo>
                <a:lnTo>
                  <a:pt x="4743" y="1288"/>
                </a:lnTo>
                <a:lnTo>
                  <a:pt x="4727" y="1304"/>
                </a:lnTo>
                <a:lnTo>
                  <a:pt x="4676" y="1298"/>
                </a:lnTo>
                <a:lnTo>
                  <a:pt x="4670" y="1320"/>
                </a:lnTo>
                <a:lnTo>
                  <a:pt x="4655" y="1304"/>
                </a:lnTo>
                <a:lnTo>
                  <a:pt x="4547" y="1330"/>
                </a:lnTo>
                <a:lnTo>
                  <a:pt x="4459" y="1588"/>
                </a:lnTo>
                <a:lnTo>
                  <a:pt x="4459" y="1604"/>
                </a:lnTo>
                <a:lnTo>
                  <a:pt x="4479" y="1614"/>
                </a:lnTo>
                <a:lnTo>
                  <a:pt x="4453" y="1624"/>
                </a:lnTo>
                <a:lnTo>
                  <a:pt x="4402" y="1774"/>
                </a:lnTo>
                <a:lnTo>
                  <a:pt x="4437" y="1780"/>
                </a:lnTo>
                <a:lnTo>
                  <a:pt x="4479" y="1774"/>
                </a:lnTo>
                <a:lnTo>
                  <a:pt x="4494" y="1841"/>
                </a:lnTo>
                <a:lnTo>
                  <a:pt x="4510" y="1821"/>
                </a:lnTo>
                <a:lnTo>
                  <a:pt x="4500" y="1806"/>
                </a:lnTo>
                <a:lnTo>
                  <a:pt x="4520" y="1790"/>
                </a:lnTo>
                <a:lnTo>
                  <a:pt x="4526" y="1847"/>
                </a:lnTo>
                <a:lnTo>
                  <a:pt x="4562" y="1816"/>
                </a:lnTo>
                <a:lnTo>
                  <a:pt x="4567" y="1847"/>
                </a:lnTo>
                <a:lnTo>
                  <a:pt x="4578" y="1821"/>
                </a:lnTo>
                <a:lnTo>
                  <a:pt x="4562" y="1780"/>
                </a:lnTo>
                <a:lnTo>
                  <a:pt x="4608" y="1774"/>
                </a:lnTo>
                <a:lnTo>
                  <a:pt x="4702" y="1847"/>
                </a:lnTo>
                <a:lnTo>
                  <a:pt x="4702" y="1862"/>
                </a:lnTo>
                <a:lnTo>
                  <a:pt x="4686" y="1862"/>
                </a:lnTo>
                <a:lnTo>
                  <a:pt x="4738" y="1929"/>
                </a:lnTo>
                <a:lnTo>
                  <a:pt x="4727" y="1992"/>
                </a:lnTo>
                <a:lnTo>
                  <a:pt x="4784" y="2225"/>
                </a:lnTo>
                <a:lnTo>
                  <a:pt x="4754" y="2323"/>
                </a:lnTo>
                <a:lnTo>
                  <a:pt x="4754" y="2405"/>
                </a:lnTo>
                <a:lnTo>
                  <a:pt x="4696" y="2577"/>
                </a:lnTo>
                <a:lnTo>
                  <a:pt x="4645" y="2634"/>
                </a:lnTo>
                <a:lnTo>
                  <a:pt x="4608" y="2644"/>
                </a:lnTo>
                <a:lnTo>
                  <a:pt x="4578" y="2634"/>
                </a:lnTo>
                <a:lnTo>
                  <a:pt x="4567" y="2618"/>
                </a:lnTo>
                <a:lnTo>
                  <a:pt x="4547" y="2618"/>
                </a:lnTo>
                <a:lnTo>
                  <a:pt x="4510" y="2685"/>
                </a:lnTo>
                <a:lnTo>
                  <a:pt x="4510" y="2675"/>
                </a:lnTo>
                <a:lnTo>
                  <a:pt x="4510" y="2659"/>
                </a:lnTo>
                <a:lnTo>
                  <a:pt x="4520" y="2607"/>
                </a:lnTo>
                <a:lnTo>
                  <a:pt x="4484" y="2509"/>
                </a:lnTo>
                <a:lnTo>
                  <a:pt x="4510" y="2473"/>
                </a:lnTo>
                <a:lnTo>
                  <a:pt x="4562" y="2493"/>
                </a:lnTo>
                <a:lnTo>
                  <a:pt x="4562" y="2348"/>
                </a:lnTo>
                <a:lnTo>
                  <a:pt x="4567" y="2333"/>
                </a:lnTo>
                <a:lnTo>
                  <a:pt x="4567" y="2291"/>
                </a:lnTo>
                <a:lnTo>
                  <a:pt x="4567" y="2250"/>
                </a:lnTo>
                <a:lnTo>
                  <a:pt x="4536" y="2266"/>
                </a:lnTo>
                <a:lnTo>
                  <a:pt x="4494" y="2281"/>
                </a:lnTo>
                <a:lnTo>
                  <a:pt x="4479" y="2307"/>
                </a:lnTo>
                <a:lnTo>
                  <a:pt x="4437" y="2317"/>
                </a:lnTo>
                <a:lnTo>
                  <a:pt x="4417" y="2317"/>
                </a:lnTo>
                <a:lnTo>
                  <a:pt x="4375" y="2235"/>
                </a:lnTo>
                <a:lnTo>
                  <a:pt x="4308" y="2199"/>
                </a:lnTo>
                <a:lnTo>
                  <a:pt x="4283" y="2199"/>
                </a:lnTo>
                <a:lnTo>
                  <a:pt x="4241" y="2199"/>
                </a:lnTo>
                <a:lnTo>
                  <a:pt x="4226" y="2183"/>
                </a:lnTo>
                <a:lnTo>
                  <a:pt x="4210" y="2158"/>
                </a:lnTo>
                <a:lnTo>
                  <a:pt x="4184" y="2105"/>
                </a:lnTo>
                <a:lnTo>
                  <a:pt x="4153" y="2074"/>
                </a:lnTo>
                <a:lnTo>
                  <a:pt x="4075" y="1966"/>
                </a:lnTo>
                <a:lnTo>
                  <a:pt x="4060" y="1955"/>
                </a:lnTo>
                <a:lnTo>
                  <a:pt x="4034" y="1950"/>
                </a:lnTo>
                <a:lnTo>
                  <a:pt x="3982" y="1940"/>
                </a:lnTo>
                <a:lnTo>
                  <a:pt x="3956" y="1929"/>
                </a:lnTo>
                <a:lnTo>
                  <a:pt x="3936" y="1940"/>
                </a:lnTo>
                <a:lnTo>
                  <a:pt x="3858" y="1970"/>
                </a:lnTo>
                <a:lnTo>
                  <a:pt x="3842" y="2013"/>
                </a:lnTo>
                <a:lnTo>
                  <a:pt x="3858" y="2013"/>
                </a:lnTo>
                <a:lnTo>
                  <a:pt x="3873" y="2033"/>
                </a:lnTo>
                <a:lnTo>
                  <a:pt x="3883" y="2049"/>
                </a:lnTo>
                <a:lnTo>
                  <a:pt x="3868" y="2131"/>
                </a:lnTo>
                <a:lnTo>
                  <a:pt x="3858" y="2183"/>
                </a:lnTo>
                <a:lnTo>
                  <a:pt x="3873" y="2209"/>
                </a:lnTo>
                <a:lnTo>
                  <a:pt x="3832" y="2250"/>
                </a:lnTo>
                <a:lnTo>
                  <a:pt x="3801" y="2240"/>
                </a:lnTo>
                <a:lnTo>
                  <a:pt x="3780" y="2240"/>
                </a:lnTo>
                <a:lnTo>
                  <a:pt x="3733" y="2240"/>
                </a:lnTo>
                <a:lnTo>
                  <a:pt x="3656" y="2215"/>
                </a:lnTo>
                <a:lnTo>
                  <a:pt x="3629" y="2276"/>
                </a:lnTo>
                <a:lnTo>
                  <a:pt x="3541" y="2307"/>
                </a:lnTo>
                <a:lnTo>
                  <a:pt x="3480" y="2307"/>
                </a:lnTo>
                <a:lnTo>
                  <a:pt x="3453" y="2307"/>
                </a:lnTo>
                <a:lnTo>
                  <a:pt x="3423" y="2291"/>
                </a:lnTo>
                <a:lnTo>
                  <a:pt x="3412" y="2276"/>
                </a:lnTo>
                <a:lnTo>
                  <a:pt x="3340" y="2250"/>
                </a:lnTo>
                <a:lnTo>
                  <a:pt x="3304" y="2240"/>
                </a:lnTo>
                <a:lnTo>
                  <a:pt x="3231" y="2266"/>
                </a:lnTo>
                <a:lnTo>
                  <a:pt x="3190" y="2266"/>
                </a:lnTo>
                <a:lnTo>
                  <a:pt x="3128" y="2199"/>
                </a:lnTo>
                <a:lnTo>
                  <a:pt x="2998" y="2168"/>
                </a:lnTo>
                <a:lnTo>
                  <a:pt x="2998" y="2183"/>
                </a:lnTo>
                <a:lnTo>
                  <a:pt x="2977" y="2209"/>
                </a:lnTo>
                <a:lnTo>
                  <a:pt x="2972" y="2215"/>
                </a:lnTo>
                <a:lnTo>
                  <a:pt x="2987" y="2256"/>
                </a:lnTo>
                <a:lnTo>
                  <a:pt x="2998" y="2281"/>
                </a:lnTo>
                <a:lnTo>
                  <a:pt x="3014" y="2307"/>
                </a:lnTo>
                <a:lnTo>
                  <a:pt x="2936" y="2317"/>
                </a:lnTo>
                <a:lnTo>
                  <a:pt x="2879" y="2317"/>
                </a:lnTo>
                <a:lnTo>
                  <a:pt x="2842" y="2307"/>
                </a:lnTo>
                <a:lnTo>
                  <a:pt x="2838" y="2281"/>
                </a:lnTo>
                <a:lnTo>
                  <a:pt x="2786" y="2291"/>
                </a:lnTo>
                <a:lnTo>
                  <a:pt x="2770" y="2276"/>
                </a:lnTo>
                <a:lnTo>
                  <a:pt x="2719" y="2281"/>
                </a:lnTo>
                <a:lnTo>
                  <a:pt x="2693" y="2297"/>
                </a:lnTo>
                <a:lnTo>
                  <a:pt x="2687" y="2307"/>
                </a:lnTo>
                <a:lnTo>
                  <a:pt x="2662" y="2333"/>
                </a:lnTo>
                <a:lnTo>
                  <a:pt x="2662" y="2348"/>
                </a:lnTo>
                <a:lnTo>
                  <a:pt x="2605" y="2375"/>
                </a:lnTo>
                <a:lnTo>
                  <a:pt x="2594" y="2390"/>
                </a:lnTo>
                <a:lnTo>
                  <a:pt x="2568" y="2401"/>
                </a:lnTo>
                <a:lnTo>
                  <a:pt x="2496" y="2385"/>
                </a:lnTo>
                <a:lnTo>
                  <a:pt x="2418" y="2348"/>
                </a:lnTo>
                <a:lnTo>
                  <a:pt x="2298" y="2333"/>
                </a:lnTo>
                <a:lnTo>
                  <a:pt x="2210" y="2240"/>
                </a:lnTo>
                <a:lnTo>
                  <a:pt x="2065" y="2147"/>
                </a:lnTo>
                <a:lnTo>
                  <a:pt x="1932" y="2168"/>
                </a:lnTo>
                <a:lnTo>
                  <a:pt x="1844" y="2090"/>
                </a:lnTo>
                <a:lnTo>
                  <a:pt x="1724" y="2121"/>
                </a:lnTo>
                <a:lnTo>
                  <a:pt x="1600" y="2115"/>
                </a:lnTo>
                <a:lnTo>
                  <a:pt x="1413" y="2147"/>
                </a:lnTo>
                <a:lnTo>
                  <a:pt x="1382" y="2317"/>
                </a:lnTo>
                <a:lnTo>
                  <a:pt x="1413" y="2390"/>
                </a:lnTo>
                <a:lnTo>
                  <a:pt x="1139" y="2359"/>
                </a:lnTo>
                <a:lnTo>
                  <a:pt x="1036" y="2333"/>
                </a:lnTo>
                <a:lnTo>
                  <a:pt x="947" y="2348"/>
                </a:lnTo>
                <a:lnTo>
                  <a:pt x="895" y="2499"/>
                </a:lnTo>
                <a:lnTo>
                  <a:pt x="937" y="2499"/>
                </a:lnTo>
                <a:lnTo>
                  <a:pt x="989" y="2644"/>
                </a:lnTo>
                <a:lnTo>
                  <a:pt x="1030" y="2644"/>
                </a:lnTo>
                <a:lnTo>
                  <a:pt x="994" y="2675"/>
                </a:lnTo>
                <a:lnTo>
                  <a:pt x="953" y="2685"/>
                </a:lnTo>
                <a:lnTo>
                  <a:pt x="926" y="2752"/>
                </a:lnTo>
                <a:lnTo>
                  <a:pt x="953" y="2752"/>
                </a:lnTo>
                <a:lnTo>
                  <a:pt x="937" y="2758"/>
                </a:lnTo>
                <a:lnTo>
                  <a:pt x="963" y="2779"/>
                </a:lnTo>
                <a:lnTo>
                  <a:pt x="973" y="2794"/>
                </a:lnTo>
                <a:lnTo>
                  <a:pt x="973" y="2835"/>
                </a:lnTo>
                <a:lnTo>
                  <a:pt x="994" y="2868"/>
                </a:lnTo>
                <a:lnTo>
                  <a:pt x="1036" y="2919"/>
                </a:lnTo>
                <a:lnTo>
                  <a:pt x="973" y="2928"/>
                </a:lnTo>
                <a:lnTo>
                  <a:pt x="937" y="2892"/>
                </a:lnTo>
                <a:lnTo>
                  <a:pt x="813" y="2824"/>
                </a:lnTo>
                <a:lnTo>
                  <a:pt x="662" y="2824"/>
                </a:lnTo>
                <a:lnTo>
                  <a:pt x="621" y="2794"/>
                </a:lnTo>
                <a:lnTo>
                  <a:pt x="585" y="2767"/>
                </a:lnTo>
                <a:lnTo>
                  <a:pt x="528" y="2732"/>
                </a:lnTo>
                <a:lnTo>
                  <a:pt x="528" y="2716"/>
                </a:lnTo>
                <a:lnTo>
                  <a:pt x="585" y="2644"/>
                </a:lnTo>
                <a:lnTo>
                  <a:pt x="611" y="2644"/>
                </a:lnTo>
                <a:lnTo>
                  <a:pt x="621" y="2607"/>
                </a:lnTo>
                <a:lnTo>
                  <a:pt x="601" y="2591"/>
                </a:lnTo>
                <a:lnTo>
                  <a:pt x="558" y="2618"/>
                </a:lnTo>
                <a:lnTo>
                  <a:pt x="544" y="2591"/>
                </a:lnTo>
                <a:lnTo>
                  <a:pt x="642" y="2561"/>
                </a:lnTo>
                <a:lnTo>
                  <a:pt x="611" y="2473"/>
                </a:lnTo>
                <a:lnTo>
                  <a:pt x="544" y="2473"/>
                </a:lnTo>
                <a:lnTo>
                  <a:pt x="471" y="2416"/>
                </a:lnTo>
                <a:lnTo>
                  <a:pt x="368" y="2405"/>
                </a:lnTo>
                <a:lnTo>
                  <a:pt x="274" y="2385"/>
                </a:lnTo>
                <a:lnTo>
                  <a:pt x="283" y="2333"/>
                </a:lnTo>
                <a:lnTo>
                  <a:pt x="259" y="2281"/>
                </a:lnTo>
                <a:lnTo>
                  <a:pt x="274" y="2276"/>
                </a:lnTo>
                <a:lnTo>
                  <a:pt x="310" y="2291"/>
                </a:lnTo>
                <a:lnTo>
                  <a:pt x="294" y="2235"/>
                </a:lnTo>
                <a:lnTo>
                  <a:pt x="259" y="2199"/>
                </a:lnTo>
                <a:lnTo>
                  <a:pt x="226" y="2105"/>
                </a:lnTo>
                <a:lnTo>
                  <a:pt x="119" y="2090"/>
                </a:lnTo>
                <a:lnTo>
                  <a:pt x="135" y="2013"/>
                </a:lnTo>
                <a:lnTo>
                  <a:pt x="98" y="1970"/>
                </a:lnTo>
                <a:lnTo>
                  <a:pt x="67" y="1966"/>
                </a:lnTo>
                <a:lnTo>
                  <a:pt x="40" y="1925"/>
                </a:lnTo>
                <a:lnTo>
                  <a:pt x="40" y="1898"/>
                </a:lnTo>
                <a:lnTo>
                  <a:pt x="26" y="1862"/>
                </a:lnTo>
                <a:lnTo>
                  <a:pt x="35" y="1857"/>
                </a:lnTo>
                <a:lnTo>
                  <a:pt x="57" y="1857"/>
                </a:lnTo>
                <a:lnTo>
                  <a:pt x="57" y="1841"/>
                </a:lnTo>
                <a:lnTo>
                  <a:pt x="98" y="1821"/>
                </a:lnTo>
                <a:lnTo>
                  <a:pt x="144" y="1831"/>
                </a:lnTo>
                <a:lnTo>
                  <a:pt x="124" y="1806"/>
                </a:lnTo>
                <a:lnTo>
                  <a:pt x="92" y="1806"/>
                </a:lnTo>
                <a:lnTo>
                  <a:pt x="76" y="1764"/>
                </a:lnTo>
                <a:lnTo>
                  <a:pt x="51" y="1780"/>
                </a:lnTo>
                <a:lnTo>
                  <a:pt x="135" y="1681"/>
                </a:lnTo>
                <a:lnTo>
                  <a:pt x="185" y="1598"/>
                </a:lnTo>
                <a:lnTo>
                  <a:pt x="161" y="1578"/>
                </a:lnTo>
                <a:lnTo>
                  <a:pt x="144" y="1573"/>
                </a:lnTo>
                <a:lnTo>
                  <a:pt x="108" y="1547"/>
                </a:lnTo>
                <a:lnTo>
                  <a:pt x="119" y="1506"/>
                </a:lnTo>
                <a:lnTo>
                  <a:pt x="98" y="1495"/>
                </a:lnTo>
                <a:lnTo>
                  <a:pt x="98" y="1479"/>
                </a:lnTo>
                <a:lnTo>
                  <a:pt x="98" y="1463"/>
                </a:lnTo>
                <a:lnTo>
                  <a:pt x="81" y="1463"/>
                </a:lnTo>
                <a:lnTo>
                  <a:pt x="81" y="1449"/>
                </a:lnTo>
                <a:lnTo>
                  <a:pt x="81" y="1438"/>
                </a:lnTo>
                <a:lnTo>
                  <a:pt x="92" y="1386"/>
                </a:lnTo>
                <a:lnTo>
                  <a:pt x="40" y="1298"/>
                </a:lnTo>
                <a:lnTo>
                  <a:pt x="57" y="1252"/>
                </a:lnTo>
                <a:lnTo>
                  <a:pt x="40" y="1236"/>
                </a:lnTo>
                <a:lnTo>
                  <a:pt x="16" y="1220"/>
                </a:lnTo>
                <a:lnTo>
                  <a:pt x="10" y="1195"/>
                </a:lnTo>
                <a:lnTo>
                  <a:pt x="0" y="1179"/>
                </a:lnTo>
                <a:lnTo>
                  <a:pt x="40" y="1128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9" name="Freeform 35" descr="Rayures étroites horizontales">
            <a:extLst>
              <a:ext uri="{FF2B5EF4-FFF2-40B4-BE49-F238E27FC236}">
                <a16:creationId xmlns:a16="http://schemas.microsoft.com/office/drawing/2014/main" id="{62A8CC3B-405E-4239-71BF-E24A84C70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865" y="2424266"/>
            <a:ext cx="454479" cy="259133"/>
          </a:xfrm>
          <a:custGeom>
            <a:avLst/>
            <a:gdLst>
              <a:gd name="T0" fmla="*/ 570 w 742"/>
              <a:gd name="T1" fmla="*/ 274 h 406"/>
              <a:gd name="T2" fmla="*/ 559 w 742"/>
              <a:gd name="T3" fmla="*/ 285 h 406"/>
              <a:gd name="T4" fmla="*/ 524 w 742"/>
              <a:gd name="T5" fmla="*/ 336 h 406"/>
              <a:gd name="T6" fmla="*/ 612 w 742"/>
              <a:gd name="T7" fmla="*/ 357 h 406"/>
              <a:gd name="T8" fmla="*/ 570 w 742"/>
              <a:gd name="T9" fmla="*/ 357 h 406"/>
              <a:gd name="T10" fmla="*/ 502 w 742"/>
              <a:gd name="T11" fmla="*/ 405 h 406"/>
              <a:gd name="T12" fmla="*/ 482 w 742"/>
              <a:gd name="T13" fmla="*/ 367 h 406"/>
              <a:gd name="T14" fmla="*/ 436 w 742"/>
              <a:gd name="T15" fmla="*/ 341 h 406"/>
              <a:gd name="T16" fmla="*/ 482 w 742"/>
              <a:gd name="T17" fmla="*/ 316 h 406"/>
              <a:gd name="T18" fmla="*/ 409 w 742"/>
              <a:gd name="T19" fmla="*/ 300 h 406"/>
              <a:gd name="T20" fmla="*/ 409 w 742"/>
              <a:gd name="T21" fmla="*/ 285 h 406"/>
              <a:gd name="T22" fmla="*/ 399 w 742"/>
              <a:gd name="T23" fmla="*/ 259 h 406"/>
              <a:gd name="T24" fmla="*/ 394 w 742"/>
              <a:gd name="T25" fmla="*/ 269 h 406"/>
              <a:gd name="T26" fmla="*/ 358 w 742"/>
              <a:gd name="T27" fmla="*/ 274 h 406"/>
              <a:gd name="T28" fmla="*/ 316 w 742"/>
              <a:gd name="T29" fmla="*/ 341 h 406"/>
              <a:gd name="T30" fmla="*/ 260 w 742"/>
              <a:gd name="T31" fmla="*/ 341 h 406"/>
              <a:gd name="T32" fmla="*/ 291 w 742"/>
              <a:gd name="T33" fmla="*/ 300 h 406"/>
              <a:gd name="T34" fmla="*/ 306 w 742"/>
              <a:gd name="T35" fmla="*/ 269 h 406"/>
              <a:gd name="T36" fmla="*/ 275 w 742"/>
              <a:gd name="T37" fmla="*/ 206 h 406"/>
              <a:gd name="T38" fmla="*/ 197 w 742"/>
              <a:gd name="T39" fmla="*/ 191 h 406"/>
              <a:gd name="T40" fmla="*/ 125 w 742"/>
              <a:gd name="T41" fmla="*/ 216 h 406"/>
              <a:gd name="T42" fmla="*/ 31 w 742"/>
              <a:gd name="T43" fmla="*/ 202 h 406"/>
              <a:gd name="T44" fmla="*/ 16 w 742"/>
              <a:gd name="T45" fmla="*/ 139 h 406"/>
              <a:gd name="T46" fmla="*/ 16 w 742"/>
              <a:gd name="T47" fmla="*/ 108 h 406"/>
              <a:gd name="T48" fmla="*/ 58 w 742"/>
              <a:gd name="T49" fmla="*/ 0 h 406"/>
              <a:gd name="T50" fmla="*/ 88 w 742"/>
              <a:gd name="T51" fmla="*/ 10 h 406"/>
              <a:gd name="T52" fmla="*/ 248 w 742"/>
              <a:gd name="T53" fmla="*/ 15 h 406"/>
              <a:gd name="T54" fmla="*/ 326 w 742"/>
              <a:gd name="T55" fmla="*/ 26 h 406"/>
              <a:gd name="T56" fmla="*/ 373 w 742"/>
              <a:gd name="T57" fmla="*/ 10 h 406"/>
              <a:gd name="T58" fmla="*/ 570 w 742"/>
              <a:gd name="T59" fmla="*/ 41 h 406"/>
              <a:gd name="T60" fmla="*/ 710 w 742"/>
              <a:gd name="T61" fmla="*/ 98 h 406"/>
              <a:gd name="T62" fmla="*/ 643 w 742"/>
              <a:gd name="T63" fmla="*/ 216 h 406"/>
              <a:gd name="T64" fmla="*/ 657 w 742"/>
              <a:gd name="T65" fmla="*/ 243 h 4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42"/>
              <a:gd name="T100" fmla="*/ 0 h 406"/>
              <a:gd name="T101" fmla="*/ 742 w 742"/>
              <a:gd name="T102" fmla="*/ 406 h 4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42" h="406">
                <a:moveTo>
                  <a:pt x="657" y="243"/>
                </a:moveTo>
                <a:lnTo>
                  <a:pt x="570" y="274"/>
                </a:lnTo>
                <a:lnTo>
                  <a:pt x="575" y="316"/>
                </a:lnTo>
                <a:lnTo>
                  <a:pt x="559" y="285"/>
                </a:lnTo>
                <a:lnTo>
                  <a:pt x="518" y="310"/>
                </a:lnTo>
                <a:lnTo>
                  <a:pt x="524" y="336"/>
                </a:lnTo>
                <a:lnTo>
                  <a:pt x="601" y="351"/>
                </a:lnTo>
                <a:lnTo>
                  <a:pt x="612" y="357"/>
                </a:lnTo>
                <a:lnTo>
                  <a:pt x="590" y="357"/>
                </a:lnTo>
                <a:lnTo>
                  <a:pt x="570" y="357"/>
                </a:lnTo>
                <a:lnTo>
                  <a:pt x="544" y="377"/>
                </a:lnTo>
                <a:lnTo>
                  <a:pt x="502" y="405"/>
                </a:lnTo>
                <a:lnTo>
                  <a:pt x="477" y="393"/>
                </a:lnTo>
                <a:lnTo>
                  <a:pt x="482" y="367"/>
                </a:lnTo>
                <a:lnTo>
                  <a:pt x="451" y="351"/>
                </a:lnTo>
                <a:lnTo>
                  <a:pt x="436" y="341"/>
                </a:lnTo>
                <a:lnTo>
                  <a:pt x="451" y="336"/>
                </a:lnTo>
                <a:lnTo>
                  <a:pt x="482" y="316"/>
                </a:lnTo>
                <a:lnTo>
                  <a:pt x="477" y="310"/>
                </a:lnTo>
                <a:lnTo>
                  <a:pt x="409" y="300"/>
                </a:lnTo>
                <a:lnTo>
                  <a:pt x="399" y="285"/>
                </a:lnTo>
                <a:lnTo>
                  <a:pt x="409" y="285"/>
                </a:lnTo>
                <a:lnTo>
                  <a:pt x="414" y="285"/>
                </a:lnTo>
                <a:lnTo>
                  <a:pt x="399" y="259"/>
                </a:lnTo>
                <a:lnTo>
                  <a:pt x="399" y="274"/>
                </a:lnTo>
                <a:lnTo>
                  <a:pt x="394" y="269"/>
                </a:lnTo>
                <a:lnTo>
                  <a:pt x="383" y="269"/>
                </a:lnTo>
                <a:lnTo>
                  <a:pt x="358" y="274"/>
                </a:lnTo>
                <a:lnTo>
                  <a:pt x="332" y="316"/>
                </a:lnTo>
                <a:lnTo>
                  <a:pt x="316" y="341"/>
                </a:lnTo>
                <a:lnTo>
                  <a:pt x="275" y="357"/>
                </a:lnTo>
                <a:lnTo>
                  <a:pt x="260" y="341"/>
                </a:lnTo>
                <a:lnTo>
                  <a:pt x="275" y="316"/>
                </a:lnTo>
                <a:lnTo>
                  <a:pt x="291" y="300"/>
                </a:lnTo>
                <a:lnTo>
                  <a:pt x="342" y="295"/>
                </a:lnTo>
                <a:lnTo>
                  <a:pt x="306" y="269"/>
                </a:lnTo>
                <a:lnTo>
                  <a:pt x="301" y="248"/>
                </a:lnTo>
                <a:lnTo>
                  <a:pt x="275" y="206"/>
                </a:lnTo>
                <a:lnTo>
                  <a:pt x="248" y="206"/>
                </a:lnTo>
                <a:lnTo>
                  <a:pt x="197" y="191"/>
                </a:lnTo>
                <a:lnTo>
                  <a:pt x="166" y="202"/>
                </a:lnTo>
                <a:lnTo>
                  <a:pt x="125" y="216"/>
                </a:lnTo>
                <a:lnTo>
                  <a:pt x="47" y="202"/>
                </a:lnTo>
                <a:lnTo>
                  <a:pt x="31" y="202"/>
                </a:lnTo>
                <a:lnTo>
                  <a:pt x="0" y="186"/>
                </a:lnTo>
                <a:lnTo>
                  <a:pt x="16" y="139"/>
                </a:lnTo>
                <a:lnTo>
                  <a:pt x="21" y="134"/>
                </a:lnTo>
                <a:lnTo>
                  <a:pt x="16" y="108"/>
                </a:lnTo>
                <a:lnTo>
                  <a:pt x="74" y="30"/>
                </a:lnTo>
                <a:lnTo>
                  <a:pt x="58" y="0"/>
                </a:lnTo>
                <a:lnTo>
                  <a:pt x="74" y="0"/>
                </a:lnTo>
                <a:lnTo>
                  <a:pt x="88" y="10"/>
                </a:lnTo>
                <a:lnTo>
                  <a:pt x="248" y="0"/>
                </a:lnTo>
                <a:lnTo>
                  <a:pt x="248" y="15"/>
                </a:lnTo>
                <a:lnTo>
                  <a:pt x="326" y="30"/>
                </a:lnTo>
                <a:lnTo>
                  <a:pt x="326" y="26"/>
                </a:lnTo>
                <a:lnTo>
                  <a:pt x="342" y="10"/>
                </a:lnTo>
                <a:lnTo>
                  <a:pt x="373" y="10"/>
                </a:lnTo>
                <a:lnTo>
                  <a:pt x="467" y="30"/>
                </a:lnTo>
                <a:lnTo>
                  <a:pt x="570" y="41"/>
                </a:lnTo>
                <a:lnTo>
                  <a:pt x="643" y="98"/>
                </a:lnTo>
                <a:lnTo>
                  <a:pt x="710" y="98"/>
                </a:lnTo>
                <a:lnTo>
                  <a:pt x="741" y="186"/>
                </a:lnTo>
                <a:lnTo>
                  <a:pt x="643" y="216"/>
                </a:lnTo>
                <a:lnTo>
                  <a:pt x="657" y="243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0" name="Freeform 36" descr="Diagonales larges vers le bas">
            <a:extLst>
              <a:ext uri="{FF2B5EF4-FFF2-40B4-BE49-F238E27FC236}">
                <a16:creationId xmlns:a16="http://schemas.microsoft.com/office/drawing/2014/main" id="{B863FC25-49C1-C16B-4922-DE4E9E26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74" y="2595421"/>
            <a:ext cx="81376" cy="47987"/>
          </a:xfrm>
          <a:custGeom>
            <a:avLst/>
            <a:gdLst>
              <a:gd name="T0" fmla="*/ 4 w 135"/>
              <a:gd name="T1" fmla="*/ 26 h 74"/>
              <a:gd name="T2" fmla="*/ 46 w 135"/>
              <a:gd name="T3" fmla="*/ 26 h 74"/>
              <a:gd name="T4" fmla="*/ 93 w 135"/>
              <a:gd name="T5" fmla="*/ 16 h 74"/>
              <a:gd name="T6" fmla="*/ 108 w 135"/>
              <a:gd name="T7" fmla="*/ 16 h 74"/>
              <a:gd name="T8" fmla="*/ 108 w 135"/>
              <a:gd name="T9" fmla="*/ 6 h 74"/>
              <a:gd name="T10" fmla="*/ 124 w 135"/>
              <a:gd name="T11" fmla="*/ 0 h 74"/>
              <a:gd name="T12" fmla="*/ 124 w 135"/>
              <a:gd name="T13" fmla="*/ 16 h 74"/>
              <a:gd name="T14" fmla="*/ 134 w 135"/>
              <a:gd name="T15" fmla="*/ 26 h 74"/>
              <a:gd name="T16" fmla="*/ 134 w 135"/>
              <a:gd name="T17" fmla="*/ 41 h 74"/>
              <a:gd name="T18" fmla="*/ 108 w 135"/>
              <a:gd name="T19" fmla="*/ 57 h 74"/>
              <a:gd name="T20" fmla="*/ 93 w 135"/>
              <a:gd name="T21" fmla="*/ 73 h 74"/>
              <a:gd name="T22" fmla="*/ 57 w 135"/>
              <a:gd name="T23" fmla="*/ 67 h 74"/>
              <a:gd name="T24" fmla="*/ 30 w 135"/>
              <a:gd name="T25" fmla="*/ 73 h 74"/>
              <a:gd name="T26" fmla="*/ 26 w 135"/>
              <a:gd name="T27" fmla="*/ 57 h 74"/>
              <a:gd name="T28" fmla="*/ 0 w 135"/>
              <a:gd name="T29" fmla="*/ 31 h 74"/>
              <a:gd name="T30" fmla="*/ 4 w 135"/>
              <a:gd name="T31" fmla="*/ 26 h 74"/>
              <a:gd name="T32" fmla="*/ 4 w 135"/>
              <a:gd name="T33" fmla="*/ 26 h 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74"/>
              <a:gd name="T53" fmla="*/ 135 w 135"/>
              <a:gd name="T54" fmla="*/ 74 h 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74">
                <a:moveTo>
                  <a:pt x="4" y="26"/>
                </a:moveTo>
                <a:lnTo>
                  <a:pt x="46" y="26"/>
                </a:lnTo>
                <a:lnTo>
                  <a:pt x="93" y="16"/>
                </a:lnTo>
                <a:lnTo>
                  <a:pt x="108" y="16"/>
                </a:lnTo>
                <a:lnTo>
                  <a:pt x="108" y="6"/>
                </a:lnTo>
                <a:lnTo>
                  <a:pt x="124" y="0"/>
                </a:lnTo>
                <a:lnTo>
                  <a:pt x="124" y="16"/>
                </a:lnTo>
                <a:lnTo>
                  <a:pt x="134" y="26"/>
                </a:lnTo>
                <a:lnTo>
                  <a:pt x="134" y="41"/>
                </a:lnTo>
                <a:lnTo>
                  <a:pt x="108" y="57"/>
                </a:lnTo>
                <a:lnTo>
                  <a:pt x="93" y="73"/>
                </a:lnTo>
                <a:lnTo>
                  <a:pt x="57" y="67"/>
                </a:lnTo>
                <a:lnTo>
                  <a:pt x="30" y="73"/>
                </a:lnTo>
                <a:lnTo>
                  <a:pt x="26" y="57"/>
                </a:lnTo>
                <a:lnTo>
                  <a:pt x="0" y="31"/>
                </a:lnTo>
                <a:lnTo>
                  <a:pt x="4" y="2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" name="Freeform 37" descr="Diagonales larges vers le bas">
            <a:extLst>
              <a:ext uri="{FF2B5EF4-FFF2-40B4-BE49-F238E27FC236}">
                <a16:creationId xmlns:a16="http://schemas.microsoft.com/office/drawing/2014/main" id="{64FDF4A8-A4A2-A069-B3D9-B96FAD03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74" y="2622615"/>
            <a:ext cx="142792" cy="116769"/>
          </a:xfrm>
          <a:custGeom>
            <a:avLst/>
            <a:gdLst>
              <a:gd name="T0" fmla="*/ 134 w 235"/>
              <a:gd name="T1" fmla="*/ 0 h 183"/>
              <a:gd name="T2" fmla="*/ 139 w 235"/>
              <a:gd name="T3" fmla="*/ 0 h 183"/>
              <a:gd name="T4" fmla="*/ 165 w 235"/>
              <a:gd name="T5" fmla="*/ 16 h 183"/>
              <a:gd name="T6" fmla="*/ 202 w 235"/>
              <a:gd name="T7" fmla="*/ 26 h 183"/>
              <a:gd name="T8" fmla="*/ 206 w 235"/>
              <a:gd name="T9" fmla="*/ 16 h 183"/>
              <a:gd name="T10" fmla="*/ 217 w 235"/>
              <a:gd name="T11" fmla="*/ 6 h 183"/>
              <a:gd name="T12" fmla="*/ 222 w 235"/>
              <a:gd name="T13" fmla="*/ 31 h 183"/>
              <a:gd name="T14" fmla="*/ 234 w 235"/>
              <a:gd name="T15" fmla="*/ 67 h 183"/>
              <a:gd name="T16" fmla="*/ 217 w 235"/>
              <a:gd name="T17" fmla="*/ 67 h 183"/>
              <a:gd name="T18" fmla="*/ 165 w 235"/>
              <a:gd name="T19" fmla="*/ 67 h 183"/>
              <a:gd name="T20" fmla="*/ 114 w 235"/>
              <a:gd name="T21" fmla="*/ 67 h 183"/>
              <a:gd name="T22" fmla="*/ 134 w 235"/>
              <a:gd name="T23" fmla="*/ 114 h 183"/>
              <a:gd name="T24" fmla="*/ 176 w 235"/>
              <a:gd name="T25" fmla="*/ 155 h 183"/>
              <a:gd name="T26" fmla="*/ 176 w 235"/>
              <a:gd name="T27" fmla="*/ 182 h 183"/>
              <a:gd name="T28" fmla="*/ 149 w 235"/>
              <a:gd name="T29" fmla="*/ 155 h 183"/>
              <a:gd name="T30" fmla="*/ 124 w 235"/>
              <a:gd name="T31" fmla="*/ 151 h 183"/>
              <a:gd name="T32" fmla="*/ 108 w 235"/>
              <a:gd name="T33" fmla="*/ 155 h 183"/>
              <a:gd name="T34" fmla="*/ 67 w 235"/>
              <a:gd name="T35" fmla="*/ 114 h 183"/>
              <a:gd name="T36" fmla="*/ 92 w 235"/>
              <a:gd name="T37" fmla="*/ 109 h 183"/>
              <a:gd name="T38" fmla="*/ 57 w 235"/>
              <a:gd name="T39" fmla="*/ 83 h 183"/>
              <a:gd name="T40" fmla="*/ 57 w 235"/>
              <a:gd name="T41" fmla="*/ 67 h 183"/>
              <a:gd name="T42" fmla="*/ 30 w 235"/>
              <a:gd name="T43" fmla="*/ 47 h 183"/>
              <a:gd name="T44" fmla="*/ 16 w 235"/>
              <a:gd name="T45" fmla="*/ 73 h 183"/>
              <a:gd name="T46" fmla="*/ 0 w 235"/>
              <a:gd name="T47" fmla="*/ 41 h 183"/>
              <a:gd name="T48" fmla="*/ 4 w 235"/>
              <a:gd name="T49" fmla="*/ 31 h 183"/>
              <a:gd name="T50" fmla="*/ 26 w 235"/>
              <a:gd name="T51" fmla="*/ 41 h 183"/>
              <a:gd name="T52" fmla="*/ 30 w 235"/>
              <a:gd name="T53" fmla="*/ 31 h 183"/>
              <a:gd name="T54" fmla="*/ 57 w 235"/>
              <a:gd name="T55" fmla="*/ 26 h 183"/>
              <a:gd name="T56" fmla="*/ 92 w 235"/>
              <a:gd name="T57" fmla="*/ 31 h 183"/>
              <a:gd name="T58" fmla="*/ 108 w 235"/>
              <a:gd name="T59" fmla="*/ 16 h 183"/>
              <a:gd name="T60" fmla="*/ 134 w 235"/>
              <a:gd name="T61" fmla="*/ 0 h 183"/>
              <a:gd name="T62" fmla="*/ 134 w 235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5"/>
              <a:gd name="T97" fmla="*/ 0 h 183"/>
              <a:gd name="T98" fmla="*/ 235 w 235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5" h="183">
                <a:moveTo>
                  <a:pt x="134" y="0"/>
                </a:moveTo>
                <a:lnTo>
                  <a:pt x="139" y="0"/>
                </a:lnTo>
                <a:lnTo>
                  <a:pt x="165" y="16"/>
                </a:lnTo>
                <a:lnTo>
                  <a:pt x="202" y="26"/>
                </a:lnTo>
                <a:lnTo>
                  <a:pt x="206" y="16"/>
                </a:lnTo>
                <a:lnTo>
                  <a:pt x="217" y="6"/>
                </a:lnTo>
                <a:lnTo>
                  <a:pt x="222" y="31"/>
                </a:lnTo>
                <a:lnTo>
                  <a:pt x="234" y="67"/>
                </a:lnTo>
                <a:lnTo>
                  <a:pt x="217" y="67"/>
                </a:lnTo>
                <a:lnTo>
                  <a:pt x="165" y="67"/>
                </a:lnTo>
                <a:lnTo>
                  <a:pt x="114" y="67"/>
                </a:lnTo>
                <a:lnTo>
                  <a:pt x="134" y="114"/>
                </a:lnTo>
                <a:lnTo>
                  <a:pt x="176" y="155"/>
                </a:lnTo>
                <a:lnTo>
                  <a:pt x="176" y="182"/>
                </a:lnTo>
                <a:lnTo>
                  <a:pt x="149" y="155"/>
                </a:lnTo>
                <a:lnTo>
                  <a:pt x="124" y="151"/>
                </a:lnTo>
                <a:lnTo>
                  <a:pt x="108" y="155"/>
                </a:lnTo>
                <a:lnTo>
                  <a:pt x="67" y="114"/>
                </a:lnTo>
                <a:lnTo>
                  <a:pt x="92" y="109"/>
                </a:lnTo>
                <a:lnTo>
                  <a:pt x="57" y="83"/>
                </a:lnTo>
                <a:lnTo>
                  <a:pt x="57" y="67"/>
                </a:lnTo>
                <a:lnTo>
                  <a:pt x="30" y="47"/>
                </a:lnTo>
                <a:lnTo>
                  <a:pt x="16" y="73"/>
                </a:lnTo>
                <a:lnTo>
                  <a:pt x="0" y="41"/>
                </a:lnTo>
                <a:lnTo>
                  <a:pt x="4" y="31"/>
                </a:lnTo>
                <a:lnTo>
                  <a:pt x="26" y="41"/>
                </a:lnTo>
                <a:lnTo>
                  <a:pt x="30" y="31"/>
                </a:lnTo>
                <a:lnTo>
                  <a:pt x="57" y="26"/>
                </a:lnTo>
                <a:lnTo>
                  <a:pt x="92" y="31"/>
                </a:lnTo>
                <a:lnTo>
                  <a:pt x="108" y="16"/>
                </a:lnTo>
                <a:lnTo>
                  <a:pt x="134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2" name="Freeform 38" descr="Diagonales larges vers le bas">
            <a:extLst>
              <a:ext uri="{FF2B5EF4-FFF2-40B4-BE49-F238E27FC236}">
                <a16:creationId xmlns:a16="http://schemas.microsoft.com/office/drawing/2014/main" id="{4182D489-8434-8164-FF63-EB5D2966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467" y="2665804"/>
            <a:ext cx="89053" cy="86377"/>
          </a:xfrm>
          <a:custGeom>
            <a:avLst/>
            <a:gdLst>
              <a:gd name="T0" fmla="*/ 108 w 146"/>
              <a:gd name="T1" fmla="*/ 135 h 136"/>
              <a:gd name="T2" fmla="*/ 77 w 146"/>
              <a:gd name="T3" fmla="*/ 125 h 136"/>
              <a:gd name="T4" fmla="*/ 41 w 146"/>
              <a:gd name="T5" fmla="*/ 115 h 136"/>
              <a:gd name="T6" fmla="*/ 41 w 146"/>
              <a:gd name="T7" fmla="*/ 109 h 136"/>
              <a:gd name="T8" fmla="*/ 62 w 146"/>
              <a:gd name="T9" fmla="*/ 115 h 136"/>
              <a:gd name="T10" fmla="*/ 62 w 146"/>
              <a:gd name="T11" fmla="*/ 88 h 136"/>
              <a:gd name="T12" fmla="*/ 20 w 146"/>
              <a:gd name="T13" fmla="*/ 47 h 136"/>
              <a:gd name="T14" fmla="*/ 0 w 146"/>
              <a:gd name="T15" fmla="*/ 0 h 136"/>
              <a:gd name="T16" fmla="*/ 51 w 146"/>
              <a:gd name="T17" fmla="*/ 0 h 136"/>
              <a:gd name="T18" fmla="*/ 104 w 146"/>
              <a:gd name="T19" fmla="*/ 0 h 136"/>
              <a:gd name="T20" fmla="*/ 119 w 146"/>
              <a:gd name="T21" fmla="*/ 0 h 136"/>
              <a:gd name="T22" fmla="*/ 145 w 146"/>
              <a:gd name="T23" fmla="*/ 0 h 136"/>
              <a:gd name="T24" fmla="*/ 135 w 146"/>
              <a:gd name="T25" fmla="*/ 31 h 136"/>
              <a:gd name="T26" fmla="*/ 145 w 146"/>
              <a:gd name="T27" fmla="*/ 57 h 136"/>
              <a:gd name="T28" fmla="*/ 145 w 146"/>
              <a:gd name="T29" fmla="*/ 84 h 136"/>
              <a:gd name="T30" fmla="*/ 119 w 146"/>
              <a:gd name="T31" fmla="*/ 109 h 136"/>
              <a:gd name="T32" fmla="*/ 108 w 146"/>
              <a:gd name="T33" fmla="*/ 135 h 136"/>
              <a:gd name="T34" fmla="*/ 108 w 146"/>
              <a:gd name="T35" fmla="*/ 135 h 1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6"/>
              <a:gd name="T55" fmla="*/ 0 h 136"/>
              <a:gd name="T56" fmla="*/ 146 w 146"/>
              <a:gd name="T57" fmla="*/ 136 h 1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6" h="136">
                <a:moveTo>
                  <a:pt x="108" y="135"/>
                </a:moveTo>
                <a:lnTo>
                  <a:pt x="77" y="125"/>
                </a:lnTo>
                <a:lnTo>
                  <a:pt x="41" y="115"/>
                </a:lnTo>
                <a:lnTo>
                  <a:pt x="41" y="109"/>
                </a:lnTo>
                <a:lnTo>
                  <a:pt x="62" y="115"/>
                </a:lnTo>
                <a:lnTo>
                  <a:pt x="62" y="88"/>
                </a:lnTo>
                <a:lnTo>
                  <a:pt x="20" y="47"/>
                </a:lnTo>
                <a:lnTo>
                  <a:pt x="0" y="0"/>
                </a:lnTo>
                <a:lnTo>
                  <a:pt x="51" y="0"/>
                </a:lnTo>
                <a:lnTo>
                  <a:pt x="104" y="0"/>
                </a:lnTo>
                <a:lnTo>
                  <a:pt x="119" y="0"/>
                </a:lnTo>
                <a:lnTo>
                  <a:pt x="145" y="0"/>
                </a:lnTo>
                <a:lnTo>
                  <a:pt x="135" y="31"/>
                </a:lnTo>
                <a:lnTo>
                  <a:pt x="145" y="57"/>
                </a:lnTo>
                <a:lnTo>
                  <a:pt x="145" y="84"/>
                </a:lnTo>
                <a:lnTo>
                  <a:pt x="119" y="109"/>
                </a:lnTo>
                <a:lnTo>
                  <a:pt x="108" y="135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3" name="Freeform 39" descr="Diagonales larges vers le bas">
            <a:extLst>
              <a:ext uri="{FF2B5EF4-FFF2-40B4-BE49-F238E27FC236}">
                <a16:creationId xmlns:a16="http://schemas.microsoft.com/office/drawing/2014/main" id="{001A7F32-E0C7-DB5F-C3D8-B041FD2D8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54" y="2622613"/>
            <a:ext cx="70629" cy="43188"/>
          </a:xfrm>
          <a:custGeom>
            <a:avLst/>
            <a:gdLst>
              <a:gd name="T0" fmla="*/ 0 w 115"/>
              <a:gd name="T1" fmla="*/ 6 h 68"/>
              <a:gd name="T2" fmla="*/ 31 w 115"/>
              <a:gd name="T3" fmla="*/ 6 h 68"/>
              <a:gd name="T4" fmla="*/ 41 w 115"/>
              <a:gd name="T5" fmla="*/ 0 h 68"/>
              <a:gd name="T6" fmla="*/ 73 w 115"/>
              <a:gd name="T7" fmla="*/ 0 h 68"/>
              <a:gd name="T8" fmla="*/ 83 w 115"/>
              <a:gd name="T9" fmla="*/ 16 h 68"/>
              <a:gd name="T10" fmla="*/ 83 w 115"/>
              <a:gd name="T11" fmla="*/ 31 h 68"/>
              <a:gd name="T12" fmla="*/ 114 w 115"/>
              <a:gd name="T13" fmla="*/ 47 h 68"/>
              <a:gd name="T14" fmla="*/ 114 w 115"/>
              <a:gd name="T15" fmla="*/ 67 h 68"/>
              <a:gd name="T16" fmla="*/ 98 w 115"/>
              <a:gd name="T17" fmla="*/ 67 h 68"/>
              <a:gd name="T18" fmla="*/ 73 w 115"/>
              <a:gd name="T19" fmla="*/ 57 h 68"/>
              <a:gd name="T20" fmla="*/ 41 w 115"/>
              <a:gd name="T21" fmla="*/ 67 h 68"/>
              <a:gd name="T22" fmla="*/ 16 w 115"/>
              <a:gd name="T23" fmla="*/ 67 h 68"/>
              <a:gd name="T24" fmla="*/ 4 w 115"/>
              <a:gd name="T25" fmla="*/ 31 h 68"/>
              <a:gd name="T26" fmla="*/ 0 w 115"/>
              <a:gd name="T27" fmla="*/ 6 h 68"/>
              <a:gd name="T28" fmla="*/ 0 w 115"/>
              <a:gd name="T29" fmla="*/ 6 h 6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5"/>
              <a:gd name="T46" fmla="*/ 0 h 68"/>
              <a:gd name="T47" fmla="*/ 115 w 115"/>
              <a:gd name="T48" fmla="*/ 68 h 6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5" h="68">
                <a:moveTo>
                  <a:pt x="0" y="6"/>
                </a:moveTo>
                <a:lnTo>
                  <a:pt x="31" y="6"/>
                </a:lnTo>
                <a:lnTo>
                  <a:pt x="41" y="0"/>
                </a:lnTo>
                <a:lnTo>
                  <a:pt x="73" y="0"/>
                </a:lnTo>
                <a:lnTo>
                  <a:pt x="83" y="16"/>
                </a:lnTo>
                <a:lnTo>
                  <a:pt x="83" y="31"/>
                </a:lnTo>
                <a:lnTo>
                  <a:pt x="114" y="47"/>
                </a:lnTo>
                <a:lnTo>
                  <a:pt x="114" y="67"/>
                </a:lnTo>
                <a:lnTo>
                  <a:pt x="98" y="67"/>
                </a:lnTo>
                <a:lnTo>
                  <a:pt x="73" y="57"/>
                </a:lnTo>
                <a:lnTo>
                  <a:pt x="41" y="67"/>
                </a:lnTo>
                <a:lnTo>
                  <a:pt x="16" y="67"/>
                </a:lnTo>
                <a:lnTo>
                  <a:pt x="4" y="31"/>
                </a:lnTo>
                <a:lnTo>
                  <a:pt x="0" y="6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4" name="Freeform 40" descr="Rayures étroites horizontales">
            <a:extLst>
              <a:ext uri="{FF2B5EF4-FFF2-40B4-BE49-F238E27FC236}">
                <a16:creationId xmlns:a16="http://schemas.microsoft.com/office/drawing/2014/main" id="{0FA542CF-6D18-5E21-77EF-7F9228E7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379" y="2659404"/>
            <a:ext cx="92124" cy="102373"/>
          </a:xfrm>
          <a:custGeom>
            <a:avLst/>
            <a:gdLst>
              <a:gd name="T0" fmla="*/ 82 w 150"/>
              <a:gd name="T1" fmla="*/ 10 h 162"/>
              <a:gd name="T2" fmla="*/ 82 w 150"/>
              <a:gd name="T3" fmla="*/ 16 h 162"/>
              <a:gd name="T4" fmla="*/ 102 w 150"/>
              <a:gd name="T5" fmla="*/ 26 h 162"/>
              <a:gd name="T6" fmla="*/ 118 w 150"/>
              <a:gd name="T7" fmla="*/ 37 h 162"/>
              <a:gd name="T8" fmla="*/ 123 w 150"/>
              <a:gd name="T9" fmla="*/ 26 h 162"/>
              <a:gd name="T10" fmla="*/ 133 w 150"/>
              <a:gd name="T11" fmla="*/ 26 h 162"/>
              <a:gd name="T12" fmla="*/ 123 w 150"/>
              <a:gd name="T13" fmla="*/ 37 h 162"/>
              <a:gd name="T14" fmla="*/ 133 w 150"/>
              <a:gd name="T15" fmla="*/ 53 h 162"/>
              <a:gd name="T16" fmla="*/ 133 w 150"/>
              <a:gd name="T17" fmla="*/ 83 h 162"/>
              <a:gd name="T18" fmla="*/ 144 w 150"/>
              <a:gd name="T19" fmla="*/ 98 h 162"/>
              <a:gd name="T20" fmla="*/ 149 w 150"/>
              <a:gd name="T21" fmla="*/ 109 h 162"/>
              <a:gd name="T22" fmla="*/ 144 w 150"/>
              <a:gd name="T23" fmla="*/ 120 h 162"/>
              <a:gd name="T24" fmla="*/ 133 w 150"/>
              <a:gd name="T25" fmla="*/ 125 h 162"/>
              <a:gd name="T26" fmla="*/ 133 w 150"/>
              <a:gd name="T27" fmla="*/ 135 h 162"/>
              <a:gd name="T28" fmla="*/ 144 w 150"/>
              <a:gd name="T29" fmla="*/ 145 h 162"/>
              <a:gd name="T30" fmla="*/ 133 w 150"/>
              <a:gd name="T31" fmla="*/ 151 h 162"/>
              <a:gd name="T32" fmla="*/ 92 w 150"/>
              <a:gd name="T33" fmla="*/ 161 h 162"/>
              <a:gd name="T34" fmla="*/ 108 w 150"/>
              <a:gd name="T35" fmla="*/ 145 h 162"/>
              <a:gd name="T36" fmla="*/ 92 w 150"/>
              <a:gd name="T37" fmla="*/ 120 h 162"/>
              <a:gd name="T38" fmla="*/ 67 w 150"/>
              <a:gd name="T39" fmla="*/ 120 h 162"/>
              <a:gd name="T40" fmla="*/ 61 w 150"/>
              <a:gd name="T41" fmla="*/ 125 h 162"/>
              <a:gd name="T42" fmla="*/ 36 w 150"/>
              <a:gd name="T43" fmla="*/ 98 h 162"/>
              <a:gd name="T44" fmla="*/ 10 w 150"/>
              <a:gd name="T45" fmla="*/ 94 h 162"/>
              <a:gd name="T46" fmla="*/ 10 w 150"/>
              <a:gd name="T47" fmla="*/ 67 h 162"/>
              <a:gd name="T48" fmla="*/ 0 w 150"/>
              <a:gd name="T49" fmla="*/ 41 h 162"/>
              <a:gd name="T50" fmla="*/ 10 w 150"/>
              <a:gd name="T51" fmla="*/ 10 h 162"/>
              <a:gd name="T52" fmla="*/ 41 w 150"/>
              <a:gd name="T53" fmla="*/ 0 h 162"/>
              <a:gd name="T54" fmla="*/ 67 w 150"/>
              <a:gd name="T55" fmla="*/ 10 h 162"/>
              <a:gd name="T56" fmla="*/ 82 w 150"/>
              <a:gd name="T57" fmla="*/ 10 h 162"/>
              <a:gd name="T58" fmla="*/ 82 w 150"/>
              <a:gd name="T59" fmla="*/ 10 h 1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0"/>
              <a:gd name="T91" fmla="*/ 0 h 162"/>
              <a:gd name="T92" fmla="*/ 150 w 150"/>
              <a:gd name="T93" fmla="*/ 162 h 16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0" h="162">
                <a:moveTo>
                  <a:pt x="82" y="10"/>
                </a:moveTo>
                <a:lnTo>
                  <a:pt x="82" y="16"/>
                </a:lnTo>
                <a:lnTo>
                  <a:pt x="102" y="26"/>
                </a:lnTo>
                <a:lnTo>
                  <a:pt x="118" y="37"/>
                </a:lnTo>
                <a:lnTo>
                  <a:pt x="123" y="26"/>
                </a:lnTo>
                <a:lnTo>
                  <a:pt x="133" y="26"/>
                </a:lnTo>
                <a:lnTo>
                  <a:pt x="123" y="37"/>
                </a:lnTo>
                <a:lnTo>
                  <a:pt x="133" y="53"/>
                </a:lnTo>
                <a:lnTo>
                  <a:pt x="133" y="83"/>
                </a:lnTo>
                <a:lnTo>
                  <a:pt x="144" y="98"/>
                </a:lnTo>
                <a:lnTo>
                  <a:pt x="149" y="109"/>
                </a:lnTo>
                <a:lnTo>
                  <a:pt x="144" y="120"/>
                </a:lnTo>
                <a:lnTo>
                  <a:pt x="133" y="125"/>
                </a:lnTo>
                <a:lnTo>
                  <a:pt x="133" y="135"/>
                </a:lnTo>
                <a:lnTo>
                  <a:pt x="144" y="145"/>
                </a:lnTo>
                <a:lnTo>
                  <a:pt x="133" y="151"/>
                </a:lnTo>
                <a:lnTo>
                  <a:pt x="92" y="161"/>
                </a:lnTo>
                <a:lnTo>
                  <a:pt x="108" y="145"/>
                </a:lnTo>
                <a:lnTo>
                  <a:pt x="92" y="120"/>
                </a:lnTo>
                <a:lnTo>
                  <a:pt x="67" y="120"/>
                </a:lnTo>
                <a:lnTo>
                  <a:pt x="61" y="125"/>
                </a:lnTo>
                <a:lnTo>
                  <a:pt x="36" y="98"/>
                </a:lnTo>
                <a:lnTo>
                  <a:pt x="10" y="94"/>
                </a:lnTo>
                <a:lnTo>
                  <a:pt x="10" y="67"/>
                </a:lnTo>
                <a:lnTo>
                  <a:pt x="0" y="41"/>
                </a:lnTo>
                <a:lnTo>
                  <a:pt x="10" y="10"/>
                </a:lnTo>
                <a:lnTo>
                  <a:pt x="41" y="0"/>
                </a:lnTo>
                <a:lnTo>
                  <a:pt x="67" y="10"/>
                </a:lnTo>
                <a:lnTo>
                  <a:pt x="82" y="10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5" name="Freeform 41" descr="Rayures étroites horizontales">
            <a:extLst>
              <a:ext uri="{FF2B5EF4-FFF2-40B4-BE49-F238E27FC236}">
                <a16:creationId xmlns:a16="http://schemas.microsoft.com/office/drawing/2014/main" id="{4EC8DB67-7EB2-6EB1-A9FA-2B6E21C6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954" y="2718590"/>
            <a:ext cx="56810" cy="52786"/>
          </a:xfrm>
          <a:custGeom>
            <a:avLst/>
            <a:gdLst>
              <a:gd name="T0" fmla="*/ 57 w 94"/>
              <a:gd name="T1" fmla="*/ 41 h 84"/>
              <a:gd name="T2" fmla="*/ 41 w 94"/>
              <a:gd name="T3" fmla="*/ 57 h 84"/>
              <a:gd name="T4" fmla="*/ 26 w 94"/>
              <a:gd name="T5" fmla="*/ 83 h 84"/>
              <a:gd name="T6" fmla="*/ 0 w 94"/>
              <a:gd name="T7" fmla="*/ 52 h 84"/>
              <a:gd name="T8" fmla="*/ 4 w 94"/>
              <a:gd name="T9" fmla="*/ 52 h 84"/>
              <a:gd name="T10" fmla="*/ 16 w 94"/>
              <a:gd name="T11" fmla="*/ 26 h 84"/>
              <a:gd name="T12" fmla="*/ 41 w 94"/>
              <a:gd name="T13" fmla="*/ 0 h 84"/>
              <a:gd name="T14" fmla="*/ 67 w 94"/>
              <a:gd name="T15" fmla="*/ 4 h 84"/>
              <a:gd name="T16" fmla="*/ 93 w 94"/>
              <a:gd name="T17" fmla="*/ 31 h 84"/>
              <a:gd name="T18" fmla="*/ 83 w 94"/>
              <a:gd name="T19" fmla="*/ 41 h 84"/>
              <a:gd name="T20" fmla="*/ 57 w 94"/>
              <a:gd name="T21" fmla="*/ 41 h 84"/>
              <a:gd name="T22" fmla="*/ 57 w 94"/>
              <a:gd name="T23" fmla="*/ 41 h 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4"/>
              <a:gd name="T37" fmla="*/ 0 h 84"/>
              <a:gd name="T38" fmla="*/ 94 w 94"/>
              <a:gd name="T39" fmla="*/ 84 h 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4" h="84">
                <a:moveTo>
                  <a:pt x="57" y="41"/>
                </a:moveTo>
                <a:lnTo>
                  <a:pt x="41" y="57"/>
                </a:lnTo>
                <a:lnTo>
                  <a:pt x="26" y="83"/>
                </a:lnTo>
                <a:lnTo>
                  <a:pt x="0" y="52"/>
                </a:lnTo>
                <a:lnTo>
                  <a:pt x="4" y="52"/>
                </a:lnTo>
                <a:lnTo>
                  <a:pt x="16" y="26"/>
                </a:lnTo>
                <a:lnTo>
                  <a:pt x="41" y="0"/>
                </a:lnTo>
                <a:lnTo>
                  <a:pt x="67" y="4"/>
                </a:lnTo>
                <a:lnTo>
                  <a:pt x="93" y="31"/>
                </a:lnTo>
                <a:lnTo>
                  <a:pt x="83" y="41"/>
                </a:lnTo>
                <a:lnTo>
                  <a:pt x="57" y="41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6" name="Freeform 42" descr="Rayures étroites horizontales">
            <a:extLst>
              <a:ext uri="{FF2B5EF4-FFF2-40B4-BE49-F238E27FC236}">
                <a16:creationId xmlns:a16="http://schemas.microsoft.com/office/drawing/2014/main" id="{805AD965-0C0F-159A-2FDB-9F85D7A0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268" y="2736185"/>
            <a:ext cx="50668" cy="41589"/>
          </a:xfrm>
          <a:custGeom>
            <a:avLst/>
            <a:gdLst>
              <a:gd name="T0" fmla="*/ 67 w 84"/>
              <a:gd name="T1" fmla="*/ 41 h 68"/>
              <a:gd name="T2" fmla="*/ 36 w 84"/>
              <a:gd name="T3" fmla="*/ 67 h 68"/>
              <a:gd name="T4" fmla="*/ 36 w 84"/>
              <a:gd name="T5" fmla="*/ 57 h 68"/>
              <a:gd name="T6" fmla="*/ 36 w 84"/>
              <a:gd name="T7" fmla="*/ 41 h 68"/>
              <a:gd name="T8" fmla="*/ 0 w 84"/>
              <a:gd name="T9" fmla="*/ 16 h 68"/>
              <a:gd name="T10" fmla="*/ 26 w 84"/>
              <a:gd name="T11" fmla="*/ 16 h 68"/>
              <a:gd name="T12" fmla="*/ 36 w 84"/>
              <a:gd name="T13" fmla="*/ 6 h 68"/>
              <a:gd name="T14" fmla="*/ 41 w 84"/>
              <a:gd name="T15" fmla="*/ 0 h 68"/>
              <a:gd name="T16" fmla="*/ 67 w 84"/>
              <a:gd name="T17" fmla="*/ 0 h 68"/>
              <a:gd name="T18" fmla="*/ 83 w 84"/>
              <a:gd name="T19" fmla="*/ 26 h 68"/>
              <a:gd name="T20" fmla="*/ 67 w 84"/>
              <a:gd name="T21" fmla="*/ 41 h 68"/>
              <a:gd name="T22" fmla="*/ 67 w 84"/>
              <a:gd name="T23" fmla="*/ 41 h 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"/>
              <a:gd name="T37" fmla="*/ 0 h 68"/>
              <a:gd name="T38" fmla="*/ 84 w 84"/>
              <a:gd name="T39" fmla="*/ 68 h 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" h="68">
                <a:moveTo>
                  <a:pt x="67" y="41"/>
                </a:moveTo>
                <a:lnTo>
                  <a:pt x="36" y="67"/>
                </a:lnTo>
                <a:lnTo>
                  <a:pt x="36" y="57"/>
                </a:lnTo>
                <a:lnTo>
                  <a:pt x="36" y="41"/>
                </a:lnTo>
                <a:lnTo>
                  <a:pt x="0" y="16"/>
                </a:lnTo>
                <a:lnTo>
                  <a:pt x="26" y="16"/>
                </a:lnTo>
                <a:lnTo>
                  <a:pt x="36" y="6"/>
                </a:lnTo>
                <a:lnTo>
                  <a:pt x="41" y="0"/>
                </a:lnTo>
                <a:lnTo>
                  <a:pt x="67" y="0"/>
                </a:lnTo>
                <a:lnTo>
                  <a:pt x="83" y="26"/>
                </a:lnTo>
                <a:lnTo>
                  <a:pt x="67" y="41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7" name="Freeform 43" descr="Rayures étroites horizontales">
            <a:extLst>
              <a:ext uri="{FF2B5EF4-FFF2-40B4-BE49-F238E27FC236}">
                <a16:creationId xmlns:a16="http://schemas.microsoft.com/office/drawing/2014/main" id="{9CB122DF-5370-CBF7-E5ED-458E6D84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764" y="2755379"/>
            <a:ext cx="59880" cy="59185"/>
          </a:xfrm>
          <a:custGeom>
            <a:avLst/>
            <a:gdLst>
              <a:gd name="T0" fmla="*/ 72 w 100"/>
              <a:gd name="T1" fmla="*/ 0 h 94"/>
              <a:gd name="T2" fmla="*/ 99 w 100"/>
              <a:gd name="T3" fmla="*/ 26 h 94"/>
              <a:gd name="T4" fmla="*/ 99 w 100"/>
              <a:gd name="T5" fmla="*/ 51 h 94"/>
              <a:gd name="T6" fmla="*/ 83 w 100"/>
              <a:gd name="T7" fmla="*/ 67 h 94"/>
              <a:gd name="T8" fmla="*/ 62 w 100"/>
              <a:gd name="T9" fmla="*/ 57 h 94"/>
              <a:gd name="T10" fmla="*/ 57 w 100"/>
              <a:gd name="T11" fmla="*/ 77 h 94"/>
              <a:gd name="T12" fmla="*/ 31 w 100"/>
              <a:gd name="T13" fmla="*/ 77 h 94"/>
              <a:gd name="T14" fmla="*/ 16 w 100"/>
              <a:gd name="T15" fmla="*/ 93 h 94"/>
              <a:gd name="T16" fmla="*/ 6 w 100"/>
              <a:gd name="T17" fmla="*/ 67 h 94"/>
              <a:gd name="T18" fmla="*/ 0 w 100"/>
              <a:gd name="T19" fmla="*/ 51 h 94"/>
              <a:gd name="T20" fmla="*/ 0 w 100"/>
              <a:gd name="T21" fmla="*/ 36 h 94"/>
              <a:gd name="T22" fmla="*/ 31 w 100"/>
              <a:gd name="T23" fmla="*/ 10 h 94"/>
              <a:gd name="T24" fmla="*/ 72 w 100"/>
              <a:gd name="T25" fmla="*/ 0 h 94"/>
              <a:gd name="T26" fmla="*/ 72 w 100"/>
              <a:gd name="T27" fmla="*/ 0 h 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"/>
              <a:gd name="T43" fmla="*/ 0 h 94"/>
              <a:gd name="T44" fmla="*/ 100 w 100"/>
              <a:gd name="T45" fmla="*/ 94 h 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" h="94">
                <a:moveTo>
                  <a:pt x="72" y="0"/>
                </a:moveTo>
                <a:lnTo>
                  <a:pt x="99" y="26"/>
                </a:lnTo>
                <a:lnTo>
                  <a:pt x="99" y="51"/>
                </a:lnTo>
                <a:lnTo>
                  <a:pt x="83" y="67"/>
                </a:lnTo>
                <a:lnTo>
                  <a:pt x="62" y="57"/>
                </a:lnTo>
                <a:lnTo>
                  <a:pt x="57" y="77"/>
                </a:lnTo>
                <a:lnTo>
                  <a:pt x="31" y="77"/>
                </a:lnTo>
                <a:lnTo>
                  <a:pt x="16" y="93"/>
                </a:lnTo>
                <a:lnTo>
                  <a:pt x="6" y="67"/>
                </a:lnTo>
                <a:lnTo>
                  <a:pt x="0" y="51"/>
                </a:lnTo>
                <a:lnTo>
                  <a:pt x="0" y="36"/>
                </a:lnTo>
                <a:lnTo>
                  <a:pt x="31" y="10"/>
                </a:lnTo>
                <a:lnTo>
                  <a:pt x="72" y="0"/>
                </a:lnTo>
              </a:path>
            </a:pathLst>
          </a:custGeom>
          <a:solidFill>
            <a:srgbClr val="FF8AD8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8" name="Freeform 44" descr="Diagonales larges vers le bas">
            <a:extLst>
              <a:ext uri="{FF2B5EF4-FFF2-40B4-BE49-F238E27FC236}">
                <a16:creationId xmlns:a16="http://schemas.microsoft.com/office/drawing/2014/main" id="{80593A3B-43BA-C30A-36A2-36627A87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50" y="2486648"/>
            <a:ext cx="144328" cy="83178"/>
          </a:xfrm>
          <a:custGeom>
            <a:avLst/>
            <a:gdLst>
              <a:gd name="T0" fmla="*/ 68 w 235"/>
              <a:gd name="T1" fmla="*/ 0 h 130"/>
              <a:gd name="T2" fmla="*/ 88 w 235"/>
              <a:gd name="T3" fmla="*/ 20 h 130"/>
              <a:gd name="T4" fmla="*/ 109 w 235"/>
              <a:gd name="T5" fmla="*/ 10 h 130"/>
              <a:gd name="T6" fmla="*/ 115 w 235"/>
              <a:gd name="T7" fmla="*/ 26 h 130"/>
              <a:gd name="T8" fmla="*/ 125 w 235"/>
              <a:gd name="T9" fmla="*/ 36 h 130"/>
              <a:gd name="T10" fmla="*/ 150 w 235"/>
              <a:gd name="T11" fmla="*/ 26 h 130"/>
              <a:gd name="T12" fmla="*/ 166 w 235"/>
              <a:gd name="T13" fmla="*/ 26 h 130"/>
              <a:gd name="T14" fmla="*/ 176 w 235"/>
              <a:gd name="T15" fmla="*/ 20 h 130"/>
              <a:gd name="T16" fmla="*/ 197 w 235"/>
              <a:gd name="T17" fmla="*/ 26 h 130"/>
              <a:gd name="T18" fmla="*/ 223 w 235"/>
              <a:gd name="T19" fmla="*/ 36 h 130"/>
              <a:gd name="T20" fmla="*/ 234 w 235"/>
              <a:gd name="T21" fmla="*/ 41 h 130"/>
              <a:gd name="T22" fmla="*/ 217 w 235"/>
              <a:gd name="T23" fmla="*/ 88 h 130"/>
              <a:gd name="T24" fmla="*/ 197 w 235"/>
              <a:gd name="T25" fmla="*/ 88 h 130"/>
              <a:gd name="T26" fmla="*/ 192 w 235"/>
              <a:gd name="T27" fmla="*/ 77 h 130"/>
              <a:gd name="T28" fmla="*/ 166 w 235"/>
              <a:gd name="T29" fmla="*/ 77 h 130"/>
              <a:gd name="T30" fmla="*/ 156 w 235"/>
              <a:gd name="T31" fmla="*/ 77 h 130"/>
              <a:gd name="T32" fmla="*/ 125 w 235"/>
              <a:gd name="T33" fmla="*/ 92 h 130"/>
              <a:gd name="T34" fmla="*/ 115 w 235"/>
              <a:gd name="T35" fmla="*/ 92 h 130"/>
              <a:gd name="T36" fmla="*/ 84 w 235"/>
              <a:gd name="T37" fmla="*/ 108 h 130"/>
              <a:gd name="T38" fmla="*/ 57 w 235"/>
              <a:gd name="T39" fmla="*/ 129 h 130"/>
              <a:gd name="T40" fmla="*/ 21 w 235"/>
              <a:gd name="T41" fmla="*/ 118 h 130"/>
              <a:gd name="T42" fmla="*/ 16 w 235"/>
              <a:gd name="T43" fmla="*/ 108 h 130"/>
              <a:gd name="T44" fmla="*/ 0 w 235"/>
              <a:gd name="T45" fmla="*/ 92 h 130"/>
              <a:gd name="T46" fmla="*/ 0 w 235"/>
              <a:gd name="T47" fmla="*/ 67 h 130"/>
              <a:gd name="T48" fmla="*/ 68 w 235"/>
              <a:gd name="T49" fmla="*/ 0 h 130"/>
              <a:gd name="T50" fmla="*/ 68 w 235"/>
              <a:gd name="T51" fmla="*/ 0 h 13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5"/>
              <a:gd name="T79" fmla="*/ 0 h 130"/>
              <a:gd name="T80" fmla="*/ 235 w 235"/>
              <a:gd name="T81" fmla="*/ 130 h 13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5" h="130">
                <a:moveTo>
                  <a:pt x="68" y="0"/>
                </a:moveTo>
                <a:lnTo>
                  <a:pt x="88" y="20"/>
                </a:lnTo>
                <a:lnTo>
                  <a:pt x="109" y="10"/>
                </a:lnTo>
                <a:lnTo>
                  <a:pt x="115" y="26"/>
                </a:lnTo>
                <a:lnTo>
                  <a:pt x="125" y="36"/>
                </a:lnTo>
                <a:lnTo>
                  <a:pt x="150" y="26"/>
                </a:lnTo>
                <a:lnTo>
                  <a:pt x="166" y="26"/>
                </a:lnTo>
                <a:lnTo>
                  <a:pt x="176" y="20"/>
                </a:lnTo>
                <a:lnTo>
                  <a:pt x="197" y="26"/>
                </a:lnTo>
                <a:lnTo>
                  <a:pt x="223" y="36"/>
                </a:lnTo>
                <a:lnTo>
                  <a:pt x="234" y="41"/>
                </a:lnTo>
                <a:lnTo>
                  <a:pt x="217" y="88"/>
                </a:lnTo>
                <a:lnTo>
                  <a:pt x="197" y="88"/>
                </a:lnTo>
                <a:lnTo>
                  <a:pt x="192" y="77"/>
                </a:lnTo>
                <a:lnTo>
                  <a:pt x="166" y="77"/>
                </a:lnTo>
                <a:lnTo>
                  <a:pt x="156" y="77"/>
                </a:lnTo>
                <a:lnTo>
                  <a:pt x="125" y="92"/>
                </a:lnTo>
                <a:lnTo>
                  <a:pt x="115" y="92"/>
                </a:lnTo>
                <a:lnTo>
                  <a:pt x="84" y="108"/>
                </a:lnTo>
                <a:lnTo>
                  <a:pt x="57" y="129"/>
                </a:lnTo>
                <a:lnTo>
                  <a:pt x="21" y="118"/>
                </a:lnTo>
                <a:lnTo>
                  <a:pt x="16" y="108"/>
                </a:lnTo>
                <a:lnTo>
                  <a:pt x="0" y="92"/>
                </a:lnTo>
                <a:lnTo>
                  <a:pt x="0" y="67"/>
                </a:lnTo>
                <a:lnTo>
                  <a:pt x="68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9" name="Freeform 45" descr="Diagonales larges vers le bas">
            <a:extLst>
              <a:ext uri="{FF2B5EF4-FFF2-40B4-BE49-F238E27FC236}">
                <a16:creationId xmlns:a16="http://schemas.microsoft.com/office/drawing/2014/main" id="{08E3B03B-007C-9F35-24F1-2E6F212A1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89" y="2443461"/>
            <a:ext cx="162753" cy="92776"/>
          </a:xfrm>
          <a:custGeom>
            <a:avLst/>
            <a:gdLst>
              <a:gd name="T0" fmla="*/ 92 w 266"/>
              <a:gd name="T1" fmla="*/ 0 h 146"/>
              <a:gd name="T2" fmla="*/ 108 w 266"/>
              <a:gd name="T3" fmla="*/ 0 h 146"/>
              <a:gd name="T4" fmla="*/ 119 w 266"/>
              <a:gd name="T5" fmla="*/ 0 h 146"/>
              <a:gd name="T6" fmla="*/ 135 w 266"/>
              <a:gd name="T7" fmla="*/ 0 h 146"/>
              <a:gd name="T8" fmla="*/ 135 w 266"/>
              <a:gd name="T9" fmla="*/ 11 h 146"/>
              <a:gd name="T10" fmla="*/ 160 w 266"/>
              <a:gd name="T11" fmla="*/ 21 h 146"/>
              <a:gd name="T12" fmla="*/ 170 w 266"/>
              <a:gd name="T13" fmla="*/ 21 h 146"/>
              <a:gd name="T14" fmla="*/ 170 w 266"/>
              <a:gd name="T15" fmla="*/ 27 h 146"/>
              <a:gd name="T16" fmla="*/ 170 w 266"/>
              <a:gd name="T17" fmla="*/ 37 h 146"/>
              <a:gd name="T18" fmla="*/ 186 w 266"/>
              <a:gd name="T19" fmla="*/ 47 h 146"/>
              <a:gd name="T20" fmla="*/ 196 w 266"/>
              <a:gd name="T21" fmla="*/ 47 h 146"/>
              <a:gd name="T22" fmla="*/ 212 w 266"/>
              <a:gd name="T23" fmla="*/ 37 h 146"/>
              <a:gd name="T24" fmla="*/ 227 w 266"/>
              <a:gd name="T25" fmla="*/ 47 h 146"/>
              <a:gd name="T26" fmla="*/ 227 w 266"/>
              <a:gd name="T27" fmla="*/ 52 h 146"/>
              <a:gd name="T28" fmla="*/ 265 w 266"/>
              <a:gd name="T29" fmla="*/ 62 h 146"/>
              <a:gd name="T30" fmla="*/ 265 w 266"/>
              <a:gd name="T31" fmla="*/ 68 h 146"/>
              <a:gd name="T32" fmla="*/ 196 w 266"/>
              <a:gd name="T33" fmla="*/ 135 h 146"/>
              <a:gd name="T34" fmla="*/ 155 w 266"/>
              <a:gd name="T35" fmla="*/ 129 h 146"/>
              <a:gd name="T36" fmla="*/ 129 w 266"/>
              <a:gd name="T37" fmla="*/ 119 h 146"/>
              <a:gd name="T38" fmla="*/ 108 w 266"/>
              <a:gd name="T39" fmla="*/ 145 h 146"/>
              <a:gd name="T40" fmla="*/ 92 w 266"/>
              <a:gd name="T41" fmla="*/ 145 h 146"/>
              <a:gd name="T42" fmla="*/ 67 w 266"/>
              <a:gd name="T43" fmla="*/ 135 h 146"/>
              <a:gd name="T44" fmla="*/ 67 w 266"/>
              <a:gd name="T45" fmla="*/ 129 h 146"/>
              <a:gd name="T46" fmla="*/ 51 w 266"/>
              <a:gd name="T47" fmla="*/ 109 h 146"/>
              <a:gd name="T48" fmla="*/ 47 w 266"/>
              <a:gd name="T49" fmla="*/ 104 h 146"/>
              <a:gd name="T50" fmla="*/ 20 w 266"/>
              <a:gd name="T51" fmla="*/ 88 h 146"/>
              <a:gd name="T52" fmla="*/ 20 w 266"/>
              <a:gd name="T53" fmla="*/ 68 h 146"/>
              <a:gd name="T54" fmla="*/ 0 w 266"/>
              <a:gd name="T55" fmla="*/ 62 h 146"/>
              <a:gd name="T56" fmla="*/ 0 w 266"/>
              <a:gd name="T57" fmla="*/ 47 h 146"/>
              <a:gd name="T58" fmla="*/ 0 w 266"/>
              <a:gd name="T59" fmla="*/ 37 h 146"/>
              <a:gd name="T60" fmla="*/ 10 w 266"/>
              <a:gd name="T61" fmla="*/ 47 h 146"/>
              <a:gd name="T62" fmla="*/ 88 w 266"/>
              <a:gd name="T63" fmla="*/ 11 h 146"/>
              <a:gd name="T64" fmla="*/ 92 w 266"/>
              <a:gd name="T65" fmla="*/ 0 h 146"/>
              <a:gd name="T66" fmla="*/ 92 w 266"/>
              <a:gd name="T67" fmla="*/ 0 h 1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6"/>
              <a:gd name="T103" fmla="*/ 0 h 146"/>
              <a:gd name="T104" fmla="*/ 266 w 266"/>
              <a:gd name="T105" fmla="*/ 146 h 14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6" h="146">
                <a:moveTo>
                  <a:pt x="92" y="0"/>
                </a:moveTo>
                <a:lnTo>
                  <a:pt x="108" y="0"/>
                </a:lnTo>
                <a:lnTo>
                  <a:pt x="119" y="0"/>
                </a:lnTo>
                <a:lnTo>
                  <a:pt x="135" y="0"/>
                </a:lnTo>
                <a:lnTo>
                  <a:pt x="135" y="11"/>
                </a:lnTo>
                <a:lnTo>
                  <a:pt x="160" y="21"/>
                </a:lnTo>
                <a:lnTo>
                  <a:pt x="170" y="21"/>
                </a:lnTo>
                <a:lnTo>
                  <a:pt x="170" y="27"/>
                </a:lnTo>
                <a:lnTo>
                  <a:pt x="170" y="37"/>
                </a:lnTo>
                <a:lnTo>
                  <a:pt x="186" y="47"/>
                </a:lnTo>
                <a:lnTo>
                  <a:pt x="196" y="47"/>
                </a:lnTo>
                <a:lnTo>
                  <a:pt x="212" y="37"/>
                </a:lnTo>
                <a:lnTo>
                  <a:pt x="227" y="47"/>
                </a:lnTo>
                <a:lnTo>
                  <a:pt x="227" y="52"/>
                </a:lnTo>
                <a:lnTo>
                  <a:pt x="265" y="62"/>
                </a:lnTo>
                <a:lnTo>
                  <a:pt x="265" y="68"/>
                </a:lnTo>
                <a:lnTo>
                  <a:pt x="196" y="135"/>
                </a:lnTo>
                <a:lnTo>
                  <a:pt x="155" y="129"/>
                </a:lnTo>
                <a:lnTo>
                  <a:pt x="129" y="119"/>
                </a:lnTo>
                <a:lnTo>
                  <a:pt x="108" y="145"/>
                </a:lnTo>
                <a:lnTo>
                  <a:pt x="92" y="145"/>
                </a:lnTo>
                <a:lnTo>
                  <a:pt x="67" y="135"/>
                </a:lnTo>
                <a:lnTo>
                  <a:pt x="67" y="129"/>
                </a:lnTo>
                <a:lnTo>
                  <a:pt x="51" y="109"/>
                </a:lnTo>
                <a:lnTo>
                  <a:pt x="47" y="104"/>
                </a:lnTo>
                <a:lnTo>
                  <a:pt x="20" y="88"/>
                </a:lnTo>
                <a:lnTo>
                  <a:pt x="20" y="68"/>
                </a:lnTo>
                <a:lnTo>
                  <a:pt x="0" y="62"/>
                </a:lnTo>
                <a:lnTo>
                  <a:pt x="0" y="47"/>
                </a:lnTo>
                <a:lnTo>
                  <a:pt x="0" y="37"/>
                </a:lnTo>
                <a:lnTo>
                  <a:pt x="10" y="47"/>
                </a:lnTo>
                <a:lnTo>
                  <a:pt x="88" y="11"/>
                </a:lnTo>
                <a:lnTo>
                  <a:pt x="92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D6E8B815-2B68-A3D5-0002-C62BCA57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405" y="2860953"/>
            <a:ext cx="359284" cy="311920"/>
          </a:xfrm>
          <a:custGeom>
            <a:avLst/>
            <a:gdLst>
              <a:gd name="T0" fmla="*/ 424 w 587"/>
              <a:gd name="T1" fmla="*/ 21 h 488"/>
              <a:gd name="T2" fmla="*/ 450 w 587"/>
              <a:gd name="T3" fmla="*/ 104 h 488"/>
              <a:gd name="T4" fmla="*/ 502 w 587"/>
              <a:gd name="T5" fmla="*/ 68 h 488"/>
              <a:gd name="T6" fmla="*/ 559 w 587"/>
              <a:gd name="T7" fmla="*/ 62 h 488"/>
              <a:gd name="T8" fmla="*/ 586 w 587"/>
              <a:gd name="T9" fmla="*/ 68 h 488"/>
              <a:gd name="T10" fmla="*/ 575 w 587"/>
              <a:gd name="T11" fmla="*/ 78 h 488"/>
              <a:gd name="T12" fmla="*/ 518 w 587"/>
              <a:gd name="T13" fmla="*/ 88 h 488"/>
              <a:gd name="T14" fmla="*/ 466 w 587"/>
              <a:gd name="T15" fmla="*/ 109 h 488"/>
              <a:gd name="T16" fmla="*/ 466 w 587"/>
              <a:gd name="T17" fmla="*/ 170 h 488"/>
              <a:gd name="T18" fmla="*/ 450 w 587"/>
              <a:gd name="T19" fmla="*/ 217 h 488"/>
              <a:gd name="T20" fmla="*/ 424 w 587"/>
              <a:gd name="T21" fmla="*/ 243 h 488"/>
              <a:gd name="T22" fmla="*/ 420 w 587"/>
              <a:gd name="T23" fmla="*/ 264 h 488"/>
              <a:gd name="T24" fmla="*/ 399 w 587"/>
              <a:gd name="T25" fmla="*/ 295 h 488"/>
              <a:gd name="T26" fmla="*/ 393 w 587"/>
              <a:gd name="T27" fmla="*/ 336 h 488"/>
              <a:gd name="T28" fmla="*/ 383 w 587"/>
              <a:gd name="T29" fmla="*/ 378 h 488"/>
              <a:gd name="T30" fmla="*/ 358 w 587"/>
              <a:gd name="T31" fmla="*/ 373 h 488"/>
              <a:gd name="T32" fmla="*/ 332 w 587"/>
              <a:gd name="T33" fmla="*/ 373 h 488"/>
              <a:gd name="T34" fmla="*/ 301 w 587"/>
              <a:gd name="T35" fmla="*/ 388 h 488"/>
              <a:gd name="T36" fmla="*/ 285 w 587"/>
              <a:gd name="T37" fmla="*/ 393 h 488"/>
              <a:gd name="T38" fmla="*/ 275 w 587"/>
              <a:gd name="T39" fmla="*/ 456 h 488"/>
              <a:gd name="T40" fmla="*/ 182 w 587"/>
              <a:gd name="T41" fmla="*/ 481 h 488"/>
              <a:gd name="T42" fmla="*/ 140 w 587"/>
              <a:gd name="T43" fmla="*/ 487 h 488"/>
              <a:gd name="T44" fmla="*/ 47 w 587"/>
              <a:gd name="T45" fmla="*/ 471 h 488"/>
              <a:gd name="T46" fmla="*/ 72 w 587"/>
              <a:gd name="T47" fmla="*/ 414 h 488"/>
              <a:gd name="T48" fmla="*/ 27 w 587"/>
              <a:gd name="T49" fmla="*/ 378 h 488"/>
              <a:gd name="T50" fmla="*/ 6 w 587"/>
              <a:gd name="T51" fmla="*/ 295 h 488"/>
              <a:gd name="T52" fmla="*/ 6 w 587"/>
              <a:gd name="T53" fmla="*/ 270 h 488"/>
              <a:gd name="T54" fmla="*/ 16 w 587"/>
              <a:gd name="T55" fmla="*/ 238 h 488"/>
              <a:gd name="T56" fmla="*/ 16 w 587"/>
              <a:gd name="T57" fmla="*/ 197 h 488"/>
              <a:gd name="T58" fmla="*/ 68 w 587"/>
              <a:gd name="T59" fmla="*/ 176 h 488"/>
              <a:gd name="T60" fmla="*/ 109 w 587"/>
              <a:gd name="T61" fmla="*/ 160 h 488"/>
              <a:gd name="T62" fmla="*/ 166 w 587"/>
              <a:gd name="T63" fmla="*/ 119 h 488"/>
              <a:gd name="T64" fmla="*/ 197 w 587"/>
              <a:gd name="T65" fmla="*/ 68 h 488"/>
              <a:gd name="T66" fmla="*/ 290 w 587"/>
              <a:gd name="T67" fmla="*/ 94 h 488"/>
              <a:gd name="T68" fmla="*/ 342 w 587"/>
              <a:gd name="T69" fmla="*/ 78 h 488"/>
              <a:gd name="T70" fmla="*/ 393 w 587"/>
              <a:gd name="T71" fmla="*/ 47 h 488"/>
              <a:gd name="T72" fmla="*/ 399 w 587"/>
              <a:gd name="T73" fmla="*/ 0 h 4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7"/>
              <a:gd name="T112" fmla="*/ 0 h 488"/>
              <a:gd name="T113" fmla="*/ 587 w 587"/>
              <a:gd name="T114" fmla="*/ 488 h 4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7" h="488">
                <a:moveTo>
                  <a:pt x="399" y="0"/>
                </a:moveTo>
                <a:lnTo>
                  <a:pt x="424" y="21"/>
                </a:lnTo>
                <a:lnTo>
                  <a:pt x="436" y="26"/>
                </a:lnTo>
                <a:lnTo>
                  <a:pt x="450" y="104"/>
                </a:lnTo>
                <a:lnTo>
                  <a:pt x="477" y="88"/>
                </a:lnTo>
                <a:lnTo>
                  <a:pt x="502" y="68"/>
                </a:lnTo>
                <a:lnTo>
                  <a:pt x="534" y="52"/>
                </a:lnTo>
                <a:lnTo>
                  <a:pt x="559" y="62"/>
                </a:lnTo>
                <a:lnTo>
                  <a:pt x="569" y="62"/>
                </a:lnTo>
                <a:lnTo>
                  <a:pt x="586" y="68"/>
                </a:lnTo>
                <a:lnTo>
                  <a:pt x="569" y="68"/>
                </a:lnTo>
                <a:lnTo>
                  <a:pt x="575" y="78"/>
                </a:lnTo>
                <a:lnTo>
                  <a:pt x="586" y="88"/>
                </a:lnTo>
                <a:lnTo>
                  <a:pt x="518" y="88"/>
                </a:lnTo>
                <a:lnTo>
                  <a:pt x="492" y="94"/>
                </a:lnTo>
                <a:lnTo>
                  <a:pt x="466" y="109"/>
                </a:lnTo>
                <a:lnTo>
                  <a:pt x="461" y="129"/>
                </a:lnTo>
                <a:lnTo>
                  <a:pt x="466" y="170"/>
                </a:lnTo>
                <a:lnTo>
                  <a:pt x="461" y="202"/>
                </a:lnTo>
                <a:lnTo>
                  <a:pt x="450" y="217"/>
                </a:lnTo>
                <a:lnTo>
                  <a:pt x="461" y="243"/>
                </a:lnTo>
                <a:lnTo>
                  <a:pt x="424" y="243"/>
                </a:lnTo>
                <a:lnTo>
                  <a:pt x="409" y="243"/>
                </a:lnTo>
                <a:lnTo>
                  <a:pt x="420" y="264"/>
                </a:lnTo>
                <a:lnTo>
                  <a:pt x="424" y="280"/>
                </a:lnTo>
                <a:lnTo>
                  <a:pt x="399" y="295"/>
                </a:lnTo>
                <a:lnTo>
                  <a:pt x="399" y="321"/>
                </a:lnTo>
                <a:lnTo>
                  <a:pt x="393" y="336"/>
                </a:lnTo>
                <a:lnTo>
                  <a:pt x="399" y="362"/>
                </a:lnTo>
                <a:lnTo>
                  <a:pt x="383" y="378"/>
                </a:lnTo>
                <a:lnTo>
                  <a:pt x="368" y="373"/>
                </a:lnTo>
                <a:lnTo>
                  <a:pt x="358" y="373"/>
                </a:lnTo>
                <a:lnTo>
                  <a:pt x="342" y="362"/>
                </a:lnTo>
                <a:lnTo>
                  <a:pt x="332" y="373"/>
                </a:lnTo>
                <a:lnTo>
                  <a:pt x="326" y="388"/>
                </a:lnTo>
                <a:lnTo>
                  <a:pt x="301" y="388"/>
                </a:lnTo>
                <a:lnTo>
                  <a:pt x="290" y="388"/>
                </a:lnTo>
                <a:lnTo>
                  <a:pt x="285" y="393"/>
                </a:lnTo>
                <a:lnTo>
                  <a:pt x="275" y="403"/>
                </a:lnTo>
                <a:lnTo>
                  <a:pt x="275" y="456"/>
                </a:lnTo>
                <a:lnTo>
                  <a:pt x="223" y="471"/>
                </a:lnTo>
                <a:lnTo>
                  <a:pt x="182" y="481"/>
                </a:lnTo>
                <a:lnTo>
                  <a:pt x="166" y="487"/>
                </a:lnTo>
                <a:lnTo>
                  <a:pt x="140" y="487"/>
                </a:lnTo>
                <a:lnTo>
                  <a:pt x="109" y="487"/>
                </a:lnTo>
                <a:lnTo>
                  <a:pt x="47" y="471"/>
                </a:lnTo>
                <a:lnTo>
                  <a:pt x="57" y="435"/>
                </a:lnTo>
                <a:lnTo>
                  <a:pt x="72" y="414"/>
                </a:lnTo>
                <a:lnTo>
                  <a:pt x="68" y="388"/>
                </a:lnTo>
                <a:lnTo>
                  <a:pt x="27" y="378"/>
                </a:lnTo>
                <a:lnTo>
                  <a:pt x="27" y="336"/>
                </a:lnTo>
                <a:lnTo>
                  <a:pt x="6" y="295"/>
                </a:lnTo>
                <a:lnTo>
                  <a:pt x="16" y="280"/>
                </a:lnTo>
                <a:lnTo>
                  <a:pt x="6" y="270"/>
                </a:lnTo>
                <a:lnTo>
                  <a:pt x="0" y="243"/>
                </a:lnTo>
                <a:lnTo>
                  <a:pt x="16" y="238"/>
                </a:lnTo>
                <a:lnTo>
                  <a:pt x="6" y="228"/>
                </a:lnTo>
                <a:lnTo>
                  <a:pt x="16" y="197"/>
                </a:lnTo>
                <a:lnTo>
                  <a:pt x="16" y="160"/>
                </a:lnTo>
                <a:lnTo>
                  <a:pt x="68" y="176"/>
                </a:lnTo>
                <a:lnTo>
                  <a:pt x="68" y="197"/>
                </a:lnTo>
                <a:lnTo>
                  <a:pt x="109" y="160"/>
                </a:lnTo>
                <a:lnTo>
                  <a:pt x="99" y="156"/>
                </a:lnTo>
                <a:lnTo>
                  <a:pt x="166" y="119"/>
                </a:lnTo>
                <a:lnTo>
                  <a:pt x="166" y="78"/>
                </a:lnTo>
                <a:lnTo>
                  <a:pt x="197" y="68"/>
                </a:lnTo>
                <a:lnTo>
                  <a:pt x="233" y="78"/>
                </a:lnTo>
                <a:lnTo>
                  <a:pt x="290" y="94"/>
                </a:lnTo>
                <a:lnTo>
                  <a:pt x="332" y="68"/>
                </a:lnTo>
                <a:lnTo>
                  <a:pt x="342" y="78"/>
                </a:lnTo>
                <a:lnTo>
                  <a:pt x="352" y="62"/>
                </a:lnTo>
                <a:lnTo>
                  <a:pt x="393" y="47"/>
                </a:lnTo>
                <a:lnTo>
                  <a:pt x="383" y="37"/>
                </a:lnTo>
                <a:lnTo>
                  <a:pt x="399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C55C55F6-6955-B8AC-7E1C-33985B46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641" y="3251250"/>
            <a:ext cx="133581" cy="172756"/>
          </a:xfrm>
          <a:custGeom>
            <a:avLst/>
            <a:gdLst>
              <a:gd name="T0" fmla="*/ 67 w 218"/>
              <a:gd name="T1" fmla="*/ 239 h 270"/>
              <a:gd name="T2" fmla="*/ 36 w 218"/>
              <a:gd name="T3" fmla="*/ 145 h 270"/>
              <a:gd name="T4" fmla="*/ 41 w 218"/>
              <a:gd name="T5" fmla="*/ 119 h 270"/>
              <a:gd name="T6" fmla="*/ 14 w 218"/>
              <a:gd name="T7" fmla="*/ 109 h 270"/>
              <a:gd name="T8" fmla="*/ 0 w 218"/>
              <a:gd name="T9" fmla="*/ 94 h 270"/>
              <a:gd name="T10" fmla="*/ 14 w 218"/>
              <a:gd name="T11" fmla="*/ 88 h 270"/>
              <a:gd name="T12" fmla="*/ 14 w 218"/>
              <a:gd name="T13" fmla="*/ 67 h 270"/>
              <a:gd name="T14" fmla="*/ 41 w 218"/>
              <a:gd name="T15" fmla="*/ 67 h 270"/>
              <a:gd name="T16" fmla="*/ 26 w 218"/>
              <a:gd name="T17" fmla="*/ 51 h 270"/>
              <a:gd name="T18" fmla="*/ 14 w 218"/>
              <a:gd name="T19" fmla="*/ 51 h 270"/>
              <a:gd name="T20" fmla="*/ 0 w 218"/>
              <a:gd name="T21" fmla="*/ 37 h 270"/>
              <a:gd name="T22" fmla="*/ 10 w 218"/>
              <a:gd name="T23" fmla="*/ 0 h 270"/>
              <a:gd name="T24" fmla="*/ 26 w 218"/>
              <a:gd name="T25" fmla="*/ 0 h 270"/>
              <a:gd name="T26" fmla="*/ 51 w 218"/>
              <a:gd name="T27" fmla="*/ 21 h 270"/>
              <a:gd name="T28" fmla="*/ 77 w 218"/>
              <a:gd name="T29" fmla="*/ 37 h 270"/>
              <a:gd name="T30" fmla="*/ 82 w 218"/>
              <a:gd name="T31" fmla="*/ 62 h 270"/>
              <a:gd name="T32" fmla="*/ 77 w 218"/>
              <a:gd name="T33" fmla="*/ 67 h 270"/>
              <a:gd name="T34" fmla="*/ 176 w 218"/>
              <a:gd name="T35" fmla="*/ 62 h 270"/>
              <a:gd name="T36" fmla="*/ 186 w 218"/>
              <a:gd name="T37" fmla="*/ 78 h 270"/>
              <a:gd name="T38" fmla="*/ 176 w 218"/>
              <a:gd name="T39" fmla="*/ 88 h 270"/>
              <a:gd name="T40" fmla="*/ 176 w 218"/>
              <a:gd name="T41" fmla="*/ 104 h 270"/>
              <a:gd name="T42" fmla="*/ 149 w 218"/>
              <a:gd name="T43" fmla="*/ 109 h 270"/>
              <a:gd name="T44" fmla="*/ 145 w 218"/>
              <a:gd name="T45" fmla="*/ 129 h 270"/>
              <a:gd name="T46" fmla="*/ 133 w 218"/>
              <a:gd name="T47" fmla="*/ 135 h 270"/>
              <a:gd name="T48" fmla="*/ 145 w 218"/>
              <a:gd name="T49" fmla="*/ 171 h 270"/>
              <a:gd name="T50" fmla="*/ 149 w 218"/>
              <a:gd name="T51" fmla="*/ 171 h 270"/>
              <a:gd name="T52" fmla="*/ 160 w 218"/>
              <a:gd name="T53" fmla="*/ 176 h 270"/>
              <a:gd name="T54" fmla="*/ 165 w 218"/>
              <a:gd name="T55" fmla="*/ 176 h 270"/>
              <a:gd name="T56" fmla="*/ 186 w 218"/>
              <a:gd name="T57" fmla="*/ 155 h 270"/>
              <a:gd name="T58" fmla="*/ 186 w 218"/>
              <a:gd name="T59" fmla="*/ 176 h 270"/>
              <a:gd name="T60" fmla="*/ 201 w 218"/>
              <a:gd name="T61" fmla="*/ 196 h 270"/>
              <a:gd name="T62" fmla="*/ 211 w 218"/>
              <a:gd name="T63" fmla="*/ 218 h 270"/>
              <a:gd name="T64" fmla="*/ 217 w 218"/>
              <a:gd name="T65" fmla="*/ 269 h 270"/>
              <a:gd name="T66" fmla="*/ 201 w 218"/>
              <a:gd name="T67" fmla="*/ 264 h 270"/>
              <a:gd name="T68" fmla="*/ 190 w 218"/>
              <a:gd name="T69" fmla="*/ 269 h 270"/>
              <a:gd name="T70" fmla="*/ 186 w 218"/>
              <a:gd name="T71" fmla="*/ 243 h 270"/>
              <a:gd name="T72" fmla="*/ 176 w 218"/>
              <a:gd name="T73" fmla="*/ 212 h 270"/>
              <a:gd name="T74" fmla="*/ 149 w 218"/>
              <a:gd name="T75" fmla="*/ 186 h 270"/>
              <a:gd name="T76" fmla="*/ 123 w 218"/>
              <a:gd name="T77" fmla="*/ 176 h 270"/>
              <a:gd name="T78" fmla="*/ 118 w 218"/>
              <a:gd name="T79" fmla="*/ 155 h 270"/>
              <a:gd name="T80" fmla="*/ 92 w 218"/>
              <a:gd name="T81" fmla="*/ 145 h 270"/>
              <a:gd name="T82" fmla="*/ 92 w 218"/>
              <a:gd name="T83" fmla="*/ 161 h 270"/>
              <a:gd name="T84" fmla="*/ 108 w 218"/>
              <a:gd name="T85" fmla="*/ 161 h 270"/>
              <a:gd name="T86" fmla="*/ 118 w 218"/>
              <a:gd name="T87" fmla="*/ 186 h 270"/>
              <a:gd name="T88" fmla="*/ 108 w 218"/>
              <a:gd name="T89" fmla="*/ 196 h 270"/>
              <a:gd name="T90" fmla="*/ 118 w 218"/>
              <a:gd name="T91" fmla="*/ 212 h 270"/>
              <a:gd name="T92" fmla="*/ 108 w 218"/>
              <a:gd name="T93" fmla="*/ 239 h 270"/>
              <a:gd name="T94" fmla="*/ 92 w 218"/>
              <a:gd name="T95" fmla="*/ 218 h 270"/>
              <a:gd name="T96" fmla="*/ 92 w 218"/>
              <a:gd name="T97" fmla="*/ 212 h 270"/>
              <a:gd name="T98" fmla="*/ 82 w 218"/>
              <a:gd name="T99" fmla="*/ 218 h 270"/>
              <a:gd name="T100" fmla="*/ 92 w 218"/>
              <a:gd name="T101" fmla="*/ 239 h 270"/>
              <a:gd name="T102" fmla="*/ 77 w 218"/>
              <a:gd name="T103" fmla="*/ 239 h 270"/>
              <a:gd name="T104" fmla="*/ 67 w 218"/>
              <a:gd name="T105" fmla="*/ 239 h 270"/>
              <a:gd name="T106" fmla="*/ 67 w 218"/>
              <a:gd name="T107" fmla="*/ 239 h 27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8"/>
              <a:gd name="T163" fmla="*/ 0 h 270"/>
              <a:gd name="T164" fmla="*/ 218 w 218"/>
              <a:gd name="T165" fmla="*/ 270 h 27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8" h="270">
                <a:moveTo>
                  <a:pt x="67" y="239"/>
                </a:moveTo>
                <a:lnTo>
                  <a:pt x="36" y="145"/>
                </a:lnTo>
                <a:lnTo>
                  <a:pt x="41" y="119"/>
                </a:lnTo>
                <a:lnTo>
                  <a:pt x="14" y="109"/>
                </a:lnTo>
                <a:lnTo>
                  <a:pt x="0" y="94"/>
                </a:lnTo>
                <a:lnTo>
                  <a:pt x="14" y="88"/>
                </a:lnTo>
                <a:lnTo>
                  <a:pt x="14" y="67"/>
                </a:lnTo>
                <a:lnTo>
                  <a:pt x="41" y="67"/>
                </a:lnTo>
                <a:lnTo>
                  <a:pt x="26" y="51"/>
                </a:lnTo>
                <a:lnTo>
                  <a:pt x="14" y="51"/>
                </a:lnTo>
                <a:lnTo>
                  <a:pt x="0" y="37"/>
                </a:lnTo>
                <a:lnTo>
                  <a:pt x="10" y="0"/>
                </a:lnTo>
                <a:lnTo>
                  <a:pt x="26" y="0"/>
                </a:lnTo>
                <a:lnTo>
                  <a:pt x="51" y="21"/>
                </a:lnTo>
                <a:lnTo>
                  <a:pt x="77" y="37"/>
                </a:lnTo>
                <a:lnTo>
                  <a:pt x="82" y="62"/>
                </a:lnTo>
                <a:lnTo>
                  <a:pt x="77" y="67"/>
                </a:lnTo>
                <a:lnTo>
                  <a:pt x="176" y="62"/>
                </a:lnTo>
                <a:lnTo>
                  <a:pt x="186" y="78"/>
                </a:lnTo>
                <a:lnTo>
                  <a:pt x="176" y="88"/>
                </a:lnTo>
                <a:lnTo>
                  <a:pt x="176" y="104"/>
                </a:lnTo>
                <a:lnTo>
                  <a:pt x="149" y="109"/>
                </a:lnTo>
                <a:lnTo>
                  <a:pt x="145" y="129"/>
                </a:lnTo>
                <a:lnTo>
                  <a:pt x="133" y="135"/>
                </a:lnTo>
                <a:lnTo>
                  <a:pt x="145" y="171"/>
                </a:lnTo>
                <a:lnTo>
                  <a:pt x="149" y="171"/>
                </a:lnTo>
                <a:lnTo>
                  <a:pt x="160" y="176"/>
                </a:lnTo>
                <a:lnTo>
                  <a:pt x="165" y="176"/>
                </a:lnTo>
                <a:lnTo>
                  <a:pt x="186" y="155"/>
                </a:lnTo>
                <a:lnTo>
                  <a:pt x="186" y="176"/>
                </a:lnTo>
                <a:lnTo>
                  <a:pt x="201" y="196"/>
                </a:lnTo>
                <a:lnTo>
                  <a:pt x="211" y="218"/>
                </a:lnTo>
                <a:lnTo>
                  <a:pt x="217" y="269"/>
                </a:lnTo>
                <a:lnTo>
                  <a:pt x="201" y="264"/>
                </a:lnTo>
                <a:lnTo>
                  <a:pt x="190" y="269"/>
                </a:lnTo>
                <a:lnTo>
                  <a:pt x="186" y="243"/>
                </a:lnTo>
                <a:lnTo>
                  <a:pt x="176" y="212"/>
                </a:lnTo>
                <a:lnTo>
                  <a:pt x="149" y="186"/>
                </a:lnTo>
                <a:lnTo>
                  <a:pt x="123" y="176"/>
                </a:lnTo>
                <a:lnTo>
                  <a:pt x="118" y="155"/>
                </a:lnTo>
                <a:lnTo>
                  <a:pt x="92" y="145"/>
                </a:lnTo>
                <a:lnTo>
                  <a:pt x="92" y="161"/>
                </a:lnTo>
                <a:lnTo>
                  <a:pt x="108" y="161"/>
                </a:lnTo>
                <a:lnTo>
                  <a:pt x="118" y="186"/>
                </a:lnTo>
                <a:lnTo>
                  <a:pt x="108" y="196"/>
                </a:lnTo>
                <a:lnTo>
                  <a:pt x="118" y="212"/>
                </a:lnTo>
                <a:lnTo>
                  <a:pt x="108" y="239"/>
                </a:lnTo>
                <a:lnTo>
                  <a:pt x="92" y="218"/>
                </a:lnTo>
                <a:lnTo>
                  <a:pt x="92" y="212"/>
                </a:lnTo>
                <a:lnTo>
                  <a:pt x="82" y="218"/>
                </a:lnTo>
                <a:lnTo>
                  <a:pt x="92" y="239"/>
                </a:lnTo>
                <a:lnTo>
                  <a:pt x="77" y="239"/>
                </a:lnTo>
                <a:lnTo>
                  <a:pt x="67" y="239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0BA52BCF-76D1-1338-A9CF-CD87565B4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853" y="3198464"/>
            <a:ext cx="90589" cy="43188"/>
          </a:xfrm>
          <a:custGeom>
            <a:avLst/>
            <a:gdLst>
              <a:gd name="T0" fmla="*/ 0 w 147"/>
              <a:gd name="T1" fmla="*/ 36 h 68"/>
              <a:gd name="T2" fmla="*/ 27 w 147"/>
              <a:gd name="T3" fmla="*/ 26 h 68"/>
              <a:gd name="T4" fmla="*/ 37 w 147"/>
              <a:gd name="T5" fmla="*/ 0 h 68"/>
              <a:gd name="T6" fmla="*/ 62 w 147"/>
              <a:gd name="T7" fmla="*/ 10 h 68"/>
              <a:gd name="T8" fmla="*/ 94 w 147"/>
              <a:gd name="T9" fmla="*/ 10 h 68"/>
              <a:gd name="T10" fmla="*/ 104 w 147"/>
              <a:gd name="T11" fmla="*/ 0 h 68"/>
              <a:gd name="T12" fmla="*/ 119 w 147"/>
              <a:gd name="T13" fmla="*/ 16 h 68"/>
              <a:gd name="T14" fmla="*/ 119 w 147"/>
              <a:gd name="T15" fmla="*/ 36 h 68"/>
              <a:gd name="T16" fmla="*/ 135 w 147"/>
              <a:gd name="T17" fmla="*/ 41 h 68"/>
              <a:gd name="T18" fmla="*/ 146 w 147"/>
              <a:gd name="T19" fmla="*/ 67 h 68"/>
              <a:gd name="T20" fmla="*/ 78 w 147"/>
              <a:gd name="T21" fmla="*/ 67 h 68"/>
              <a:gd name="T22" fmla="*/ 78 w 147"/>
              <a:gd name="T23" fmla="*/ 61 h 68"/>
              <a:gd name="T24" fmla="*/ 52 w 147"/>
              <a:gd name="T25" fmla="*/ 67 h 68"/>
              <a:gd name="T26" fmla="*/ 21 w 147"/>
              <a:gd name="T27" fmla="*/ 61 h 68"/>
              <a:gd name="T28" fmla="*/ 0 w 147"/>
              <a:gd name="T29" fmla="*/ 51 h 68"/>
              <a:gd name="T30" fmla="*/ 0 w 147"/>
              <a:gd name="T31" fmla="*/ 36 h 68"/>
              <a:gd name="T32" fmla="*/ 0 w 147"/>
              <a:gd name="T33" fmla="*/ 36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7"/>
              <a:gd name="T52" fmla="*/ 0 h 68"/>
              <a:gd name="T53" fmla="*/ 147 w 147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7" h="68">
                <a:moveTo>
                  <a:pt x="0" y="36"/>
                </a:moveTo>
                <a:lnTo>
                  <a:pt x="27" y="26"/>
                </a:lnTo>
                <a:lnTo>
                  <a:pt x="37" y="0"/>
                </a:lnTo>
                <a:lnTo>
                  <a:pt x="62" y="10"/>
                </a:lnTo>
                <a:lnTo>
                  <a:pt x="94" y="10"/>
                </a:lnTo>
                <a:lnTo>
                  <a:pt x="104" y="0"/>
                </a:lnTo>
                <a:lnTo>
                  <a:pt x="119" y="16"/>
                </a:lnTo>
                <a:lnTo>
                  <a:pt x="119" y="36"/>
                </a:lnTo>
                <a:lnTo>
                  <a:pt x="135" y="41"/>
                </a:lnTo>
                <a:lnTo>
                  <a:pt x="146" y="67"/>
                </a:lnTo>
                <a:lnTo>
                  <a:pt x="78" y="67"/>
                </a:lnTo>
                <a:lnTo>
                  <a:pt x="78" y="61"/>
                </a:lnTo>
                <a:lnTo>
                  <a:pt x="52" y="67"/>
                </a:lnTo>
                <a:lnTo>
                  <a:pt x="21" y="61"/>
                </a:lnTo>
                <a:lnTo>
                  <a:pt x="0" y="51"/>
                </a:lnTo>
                <a:lnTo>
                  <a:pt x="0" y="36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7FCF42C6-D877-DA1F-63EE-75626DF0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7" y="3188868"/>
            <a:ext cx="248735" cy="572652"/>
          </a:xfrm>
          <a:custGeom>
            <a:avLst/>
            <a:gdLst>
              <a:gd name="T0" fmla="*/ 37 w 407"/>
              <a:gd name="T1" fmla="*/ 315 h 897"/>
              <a:gd name="T2" fmla="*/ 42 w 407"/>
              <a:gd name="T3" fmla="*/ 269 h 897"/>
              <a:gd name="T4" fmla="*/ 68 w 407"/>
              <a:gd name="T5" fmla="*/ 227 h 897"/>
              <a:gd name="T6" fmla="*/ 84 w 407"/>
              <a:gd name="T7" fmla="*/ 165 h 897"/>
              <a:gd name="T8" fmla="*/ 104 w 407"/>
              <a:gd name="T9" fmla="*/ 135 h 897"/>
              <a:gd name="T10" fmla="*/ 135 w 407"/>
              <a:gd name="T11" fmla="*/ 67 h 897"/>
              <a:gd name="T12" fmla="*/ 176 w 407"/>
              <a:gd name="T13" fmla="*/ 67 h 897"/>
              <a:gd name="T14" fmla="*/ 176 w 407"/>
              <a:gd name="T15" fmla="*/ 31 h 897"/>
              <a:gd name="T16" fmla="*/ 192 w 407"/>
              <a:gd name="T17" fmla="*/ 16 h 897"/>
              <a:gd name="T18" fmla="*/ 219 w 407"/>
              <a:gd name="T19" fmla="*/ 0 h 897"/>
              <a:gd name="T20" fmla="*/ 239 w 407"/>
              <a:gd name="T21" fmla="*/ 41 h 897"/>
              <a:gd name="T22" fmla="*/ 270 w 407"/>
              <a:gd name="T23" fmla="*/ 124 h 897"/>
              <a:gd name="T24" fmla="*/ 260 w 407"/>
              <a:gd name="T25" fmla="*/ 149 h 897"/>
              <a:gd name="T26" fmla="*/ 229 w 407"/>
              <a:gd name="T27" fmla="*/ 165 h 897"/>
              <a:gd name="T28" fmla="*/ 219 w 407"/>
              <a:gd name="T29" fmla="*/ 186 h 897"/>
              <a:gd name="T30" fmla="*/ 239 w 407"/>
              <a:gd name="T31" fmla="*/ 227 h 897"/>
              <a:gd name="T32" fmla="*/ 260 w 407"/>
              <a:gd name="T33" fmla="*/ 217 h 897"/>
              <a:gd name="T34" fmla="*/ 280 w 407"/>
              <a:gd name="T35" fmla="*/ 227 h 897"/>
              <a:gd name="T36" fmla="*/ 296 w 407"/>
              <a:gd name="T37" fmla="*/ 269 h 897"/>
              <a:gd name="T38" fmla="*/ 321 w 407"/>
              <a:gd name="T39" fmla="*/ 294 h 897"/>
              <a:gd name="T40" fmla="*/ 352 w 407"/>
              <a:gd name="T41" fmla="*/ 325 h 897"/>
              <a:gd name="T42" fmla="*/ 352 w 407"/>
              <a:gd name="T43" fmla="*/ 341 h 897"/>
              <a:gd name="T44" fmla="*/ 379 w 407"/>
              <a:gd name="T45" fmla="*/ 352 h 897"/>
              <a:gd name="T46" fmla="*/ 389 w 407"/>
              <a:gd name="T47" fmla="*/ 362 h 897"/>
              <a:gd name="T48" fmla="*/ 389 w 407"/>
              <a:gd name="T49" fmla="*/ 378 h 897"/>
              <a:gd name="T50" fmla="*/ 364 w 407"/>
              <a:gd name="T51" fmla="*/ 393 h 897"/>
              <a:gd name="T52" fmla="*/ 327 w 407"/>
              <a:gd name="T53" fmla="*/ 419 h 897"/>
              <a:gd name="T54" fmla="*/ 321 w 407"/>
              <a:gd name="T55" fmla="*/ 423 h 897"/>
              <a:gd name="T56" fmla="*/ 270 w 407"/>
              <a:gd name="T57" fmla="*/ 445 h 897"/>
              <a:gd name="T58" fmla="*/ 260 w 407"/>
              <a:gd name="T59" fmla="*/ 486 h 897"/>
              <a:gd name="T60" fmla="*/ 254 w 407"/>
              <a:gd name="T61" fmla="*/ 501 h 897"/>
              <a:gd name="T62" fmla="*/ 270 w 407"/>
              <a:gd name="T63" fmla="*/ 517 h 897"/>
              <a:gd name="T64" fmla="*/ 311 w 407"/>
              <a:gd name="T65" fmla="*/ 584 h 897"/>
              <a:gd name="T66" fmla="*/ 311 w 407"/>
              <a:gd name="T67" fmla="*/ 621 h 897"/>
              <a:gd name="T68" fmla="*/ 301 w 407"/>
              <a:gd name="T69" fmla="*/ 662 h 897"/>
              <a:gd name="T70" fmla="*/ 348 w 407"/>
              <a:gd name="T71" fmla="*/ 729 h 897"/>
              <a:gd name="T72" fmla="*/ 364 w 407"/>
              <a:gd name="T73" fmla="*/ 801 h 897"/>
              <a:gd name="T74" fmla="*/ 337 w 407"/>
              <a:gd name="T75" fmla="*/ 869 h 897"/>
              <a:gd name="T76" fmla="*/ 327 w 407"/>
              <a:gd name="T77" fmla="*/ 896 h 897"/>
              <a:gd name="T78" fmla="*/ 327 w 407"/>
              <a:gd name="T79" fmla="*/ 854 h 897"/>
              <a:gd name="T80" fmla="*/ 321 w 407"/>
              <a:gd name="T81" fmla="*/ 812 h 897"/>
              <a:gd name="T82" fmla="*/ 327 w 407"/>
              <a:gd name="T83" fmla="*/ 760 h 897"/>
              <a:gd name="T84" fmla="*/ 301 w 407"/>
              <a:gd name="T85" fmla="*/ 729 h 897"/>
              <a:gd name="T86" fmla="*/ 286 w 407"/>
              <a:gd name="T87" fmla="*/ 688 h 897"/>
              <a:gd name="T88" fmla="*/ 270 w 407"/>
              <a:gd name="T89" fmla="*/ 611 h 897"/>
              <a:gd name="T90" fmla="*/ 254 w 407"/>
              <a:gd name="T91" fmla="*/ 584 h 897"/>
              <a:gd name="T92" fmla="*/ 239 w 407"/>
              <a:gd name="T93" fmla="*/ 554 h 897"/>
              <a:gd name="T94" fmla="*/ 229 w 407"/>
              <a:gd name="T95" fmla="*/ 584 h 897"/>
              <a:gd name="T96" fmla="*/ 176 w 407"/>
              <a:gd name="T97" fmla="*/ 621 h 897"/>
              <a:gd name="T98" fmla="*/ 151 w 407"/>
              <a:gd name="T99" fmla="*/ 621 h 897"/>
              <a:gd name="T100" fmla="*/ 151 w 407"/>
              <a:gd name="T101" fmla="*/ 621 h 897"/>
              <a:gd name="T102" fmla="*/ 135 w 407"/>
              <a:gd name="T103" fmla="*/ 611 h 897"/>
              <a:gd name="T104" fmla="*/ 119 w 407"/>
              <a:gd name="T105" fmla="*/ 568 h 897"/>
              <a:gd name="T106" fmla="*/ 119 w 407"/>
              <a:gd name="T107" fmla="*/ 501 h 897"/>
              <a:gd name="T108" fmla="*/ 94 w 407"/>
              <a:gd name="T109" fmla="*/ 476 h 897"/>
              <a:gd name="T110" fmla="*/ 84 w 407"/>
              <a:gd name="T111" fmla="*/ 460 h 897"/>
              <a:gd name="T112" fmla="*/ 68 w 407"/>
              <a:gd name="T113" fmla="*/ 435 h 897"/>
              <a:gd name="T114" fmla="*/ 52 w 407"/>
              <a:gd name="T115" fmla="*/ 409 h 897"/>
              <a:gd name="T116" fmla="*/ 27 w 407"/>
              <a:gd name="T117" fmla="*/ 403 h 897"/>
              <a:gd name="T118" fmla="*/ 11 w 407"/>
              <a:gd name="T119" fmla="*/ 362 h 897"/>
              <a:gd name="T120" fmla="*/ 21 w 407"/>
              <a:gd name="T121" fmla="*/ 315 h 89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07"/>
              <a:gd name="T184" fmla="*/ 0 h 897"/>
              <a:gd name="T185" fmla="*/ 407 w 407"/>
              <a:gd name="T186" fmla="*/ 897 h 89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07" h="897">
                <a:moveTo>
                  <a:pt x="21" y="315"/>
                </a:moveTo>
                <a:lnTo>
                  <a:pt x="37" y="315"/>
                </a:lnTo>
                <a:lnTo>
                  <a:pt x="27" y="274"/>
                </a:lnTo>
                <a:lnTo>
                  <a:pt x="42" y="269"/>
                </a:lnTo>
                <a:lnTo>
                  <a:pt x="42" y="227"/>
                </a:lnTo>
                <a:lnTo>
                  <a:pt x="68" y="227"/>
                </a:lnTo>
                <a:lnTo>
                  <a:pt x="84" y="192"/>
                </a:lnTo>
                <a:lnTo>
                  <a:pt x="84" y="165"/>
                </a:lnTo>
                <a:lnTo>
                  <a:pt x="84" y="149"/>
                </a:lnTo>
                <a:lnTo>
                  <a:pt x="104" y="135"/>
                </a:lnTo>
                <a:lnTo>
                  <a:pt x="104" y="98"/>
                </a:lnTo>
                <a:lnTo>
                  <a:pt x="135" y="67"/>
                </a:lnTo>
                <a:lnTo>
                  <a:pt x="172" y="57"/>
                </a:lnTo>
                <a:lnTo>
                  <a:pt x="176" y="67"/>
                </a:lnTo>
                <a:lnTo>
                  <a:pt x="187" y="57"/>
                </a:lnTo>
                <a:lnTo>
                  <a:pt x="176" y="31"/>
                </a:lnTo>
                <a:lnTo>
                  <a:pt x="187" y="16"/>
                </a:lnTo>
                <a:lnTo>
                  <a:pt x="192" y="16"/>
                </a:lnTo>
                <a:lnTo>
                  <a:pt x="192" y="0"/>
                </a:lnTo>
                <a:lnTo>
                  <a:pt x="219" y="0"/>
                </a:lnTo>
                <a:lnTo>
                  <a:pt x="239" y="26"/>
                </a:lnTo>
                <a:lnTo>
                  <a:pt x="239" y="41"/>
                </a:lnTo>
                <a:lnTo>
                  <a:pt x="254" y="41"/>
                </a:lnTo>
                <a:lnTo>
                  <a:pt x="270" y="124"/>
                </a:lnTo>
                <a:lnTo>
                  <a:pt x="260" y="145"/>
                </a:lnTo>
                <a:lnTo>
                  <a:pt x="260" y="149"/>
                </a:lnTo>
                <a:lnTo>
                  <a:pt x="254" y="149"/>
                </a:lnTo>
                <a:lnTo>
                  <a:pt x="229" y="165"/>
                </a:lnTo>
                <a:lnTo>
                  <a:pt x="239" y="186"/>
                </a:lnTo>
                <a:lnTo>
                  <a:pt x="219" y="186"/>
                </a:lnTo>
                <a:lnTo>
                  <a:pt x="229" y="207"/>
                </a:lnTo>
                <a:lnTo>
                  <a:pt x="239" y="227"/>
                </a:lnTo>
                <a:lnTo>
                  <a:pt x="254" y="217"/>
                </a:lnTo>
                <a:lnTo>
                  <a:pt x="260" y="217"/>
                </a:lnTo>
                <a:lnTo>
                  <a:pt x="286" y="217"/>
                </a:lnTo>
                <a:lnTo>
                  <a:pt x="280" y="227"/>
                </a:lnTo>
                <a:lnTo>
                  <a:pt x="286" y="233"/>
                </a:lnTo>
                <a:lnTo>
                  <a:pt x="296" y="269"/>
                </a:lnTo>
                <a:lnTo>
                  <a:pt x="321" y="269"/>
                </a:lnTo>
                <a:lnTo>
                  <a:pt x="321" y="294"/>
                </a:lnTo>
                <a:lnTo>
                  <a:pt x="311" y="315"/>
                </a:lnTo>
                <a:lnTo>
                  <a:pt x="352" y="325"/>
                </a:lnTo>
                <a:lnTo>
                  <a:pt x="352" y="337"/>
                </a:lnTo>
                <a:lnTo>
                  <a:pt x="352" y="341"/>
                </a:lnTo>
                <a:lnTo>
                  <a:pt x="364" y="341"/>
                </a:lnTo>
                <a:lnTo>
                  <a:pt x="379" y="352"/>
                </a:lnTo>
                <a:lnTo>
                  <a:pt x="406" y="352"/>
                </a:lnTo>
                <a:lnTo>
                  <a:pt x="389" y="362"/>
                </a:lnTo>
                <a:lnTo>
                  <a:pt x="379" y="367"/>
                </a:lnTo>
                <a:lnTo>
                  <a:pt x="389" y="378"/>
                </a:lnTo>
                <a:lnTo>
                  <a:pt x="368" y="382"/>
                </a:lnTo>
                <a:lnTo>
                  <a:pt x="364" y="393"/>
                </a:lnTo>
                <a:lnTo>
                  <a:pt x="337" y="403"/>
                </a:lnTo>
                <a:lnTo>
                  <a:pt x="327" y="419"/>
                </a:lnTo>
                <a:lnTo>
                  <a:pt x="311" y="409"/>
                </a:lnTo>
                <a:lnTo>
                  <a:pt x="321" y="423"/>
                </a:lnTo>
                <a:lnTo>
                  <a:pt x="280" y="435"/>
                </a:lnTo>
                <a:lnTo>
                  <a:pt x="270" y="445"/>
                </a:lnTo>
                <a:lnTo>
                  <a:pt x="260" y="460"/>
                </a:lnTo>
                <a:lnTo>
                  <a:pt x="260" y="486"/>
                </a:lnTo>
                <a:lnTo>
                  <a:pt x="254" y="491"/>
                </a:lnTo>
                <a:lnTo>
                  <a:pt x="254" y="501"/>
                </a:lnTo>
                <a:lnTo>
                  <a:pt x="260" y="501"/>
                </a:lnTo>
                <a:lnTo>
                  <a:pt x="270" y="517"/>
                </a:lnTo>
                <a:lnTo>
                  <a:pt x="301" y="568"/>
                </a:lnTo>
                <a:lnTo>
                  <a:pt x="311" y="584"/>
                </a:lnTo>
                <a:lnTo>
                  <a:pt x="321" y="611"/>
                </a:lnTo>
                <a:lnTo>
                  <a:pt x="311" y="621"/>
                </a:lnTo>
                <a:lnTo>
                  <a:pt x="311" y="641"/>
                </a:lnTo>
                <a:lnTo>
                  <a:pt x="301" y="662"/>
                </a:lnTo>
                <a:lnTo>
                  <a:pt x="301" y="678"/>
                </a:lnTo>
                <a:lnTo>
                  <a:pt x="348" y="729"/>
                </a:lnTo>
                <a:lnTo>
                  <a:pt x="348" y="750"/>
                </a:lnTo>
                <a:lnTo>
                  <a:pt x="364" y="801"/>
                </a:lnTo>
                <a:lnTo>
                  <a:pt x="352" y="828"/>
                </a:lnTo>
                <a:lnTo>
                  <a:pt x="337" y="869"/>
                </a:lnTo>
                <a:lnTo>
                  <a:pt x="337" y="885"/>
                </a:lnTo>
                <a:lnTo>
                  <a:pt x="327" y="896"/>
                </a:lnTo>
                <a:lnTo>
                  <a:pt x="321" y="869"/>
                </a:lnTo>
                <a:lnTo>
                  <a:pt x="327" y="854"/>
                </a:lnTo>
                <a:lnTo>
                  <a:pt x="327" y="812"/>
                </a:lnTo>
                <a:lnTo>
                  <a:pt x="321" y="812"/>
                </a:lnTo>
                <a:lnTo>
                  <a:pt x="327" y="801"/>
                </a:lnTo>
                <a:lnTo>
                  <a:pt x="327" y="760"/>
                </a:lnTo>
                <a:lnTo>
                  <a:pt x="301" y="709"/>
                </a:lnTo>
                <a:lnTo>
                  <a:pt x="301" y="729"/>
                </a:lnTo>
                <a:lnTo>
                  <a:pt x="296" y="729"/>
                </a:lnTo>
                <a:lnTo>
                  <a:pt x="286" y="688"/>
                </a:lnTo>
                <a:lnTo>
                  <a:pt x="280" y="641"/>
                </a:lnTo>
                <a:lnTo>
                  <a:pt x="270" y="611"/>
                </a:lnTo>
                <a:lnTo>
                  <a:pt x="270" y="584"/>
                </a:lnTo>
                <a:lnTo>
                  <a:pt x="254" y="584"/>
                </a:lnTo>
                <a:lnTo>
                  <a:pt x="244" y="568"/>
                </a:lnTo>
                <a:lnTo>
                  <a:pt x="239" y="554"/>
                </a:lnTo>
                <a:lnTo>
                  <a:pt x="229" y="558"/>
                </a:lnTo>
                <a:lnTo>
                  <a:pt x="229" y="584"/>
                </a:lnTo>
                <a:lnTo>
                  <a:pt x="213" y="600"/>
                </a:lnTo>
                <a:lnTo>
                  <a:pt x="176" y="621"/>
                </a:lnTo>
                <a:lnTo>
                  <a:pt x="172" y="626"/>
                </a:lnTo>
                <a:lnTo>
                  <a:pt x="151" y="621"/>
                </a:lnTo>
                <a:lnTo>
                  <a:pt x="161" y="611"/>
                </a:lnTo>
                <a:lnTo>
                  <a:pt x="151" y="621"/>
                </a:lnTo>
                <a:lnTo>
                  <a:pt x="135" y="621"/>
                </a:lnTo>
                <a:lnTo>
                  <a:pt x="135" y="611"/>
                </a:lnTo>
                <a:lnTo>
                  <a:pt x="119" y="621"/>
                </a:lnTo>
                <a:lnTo>
                  <a:pt x="119" y="568"/>
                </a:lnTo>
                <a:lnTo>
                  <a:pt x="131" y="527"/>
                </a:lnTo>
                <a:lnTo>
                  <a:pt x="119" y="501"/>
                </a:lnTo>
                <a:lnTo>
                  <a:pt x="94" y="470"/>
                </a:lnTo>
                <a:lnTo>
                  <a:pt x="94" y="476"/>
                </a:lnTo>
                <a:lnTo>
                  <a:pt x="68" y="450"/>
                </a:lnTo>
                <a:lnTo>
                  <a:pt x="84" y="460"/>
                </a:lnTo>
                <a:lnTo>
                  <a:pt x="94" y="450"/>
                </a:lnTo>
                <a:lnTo>
                  <a:pt x="68" y="435"/>
                </a:lnTo>
                <a:lnTo>
                  <a:pt x="62" y="419"/>
                </a:lnTo>
                <a:lnTo>
                  <a:pt x="52" y="409"/>
                </a:lnTo>
                <a:lnTo>
                  <a:pt x="37" y="403"/>
                </a:lnTo>
                <a:lnTo>
                  <a:pt x="27" y="403"/>
                </a:lnTo>
                <a:lnTo>
                  <a:pt x="0" y="367"/>
                </a:lnTo>
                <a:lnTo>
                  <a:pt x="11" y="362"/>
                </a:lnTo>
                <a:lnTo>
                  <a:pt x="27" y="367"/>
                </a:lnTo>
                <a:lnTo>
                  <a:pt x="21" y="315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305FC3DB-35AE-20F8-58FE-CE88A808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594" y="3910279"/>
            <a:ext cx="26101" cy="31991"/>
          </a:xfrm>
          <a:custGeom>
            <a:avLst/>
            <a:gdLst>
              <a:gd name="T0" fmla="*/ 0 w 42"/>
              <a:gd name="T1" fmla="*/ 15 h 52"/>
              <a:gd name="T2" fmla="*/ 25 w 42"/>
              <a:gd name="T3" fmla="*/ 0 h 52"/>
              <a:gd name="T4" fmla="*/ 25 w 42"/>
              <a:gd name="T5" fmla="*/ 15 h 52"/>
              <a:gd name="T6" fmla="*/ 41 w 42"/>
              <a:gd name="T7" fmla="*/ 35 h 52"/>
              <a:gd name="T8" fmla="*/ 25 w 42"/>
              <a:gd name="T9" fmla="*/ 35 h 52"/>
              <a:gd name="T10" fmla="*/ 6 w 42"/>
              <a:gd name="T11" fmla="*/ 51 h 52"/>
              <a:gd name="T12" fmla="*/ 0 w 42"/>
              <a:gd name="T13" fmla="*/ 15 h 52"/>
              <a:gd name="T14" fmla="*/ 0 w 42"/>
              <a:gd name="T15" fmla="*/ 15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52"/>
              <a:gd name="T26" fmla="*/ 42 w 42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52">
                <a:moveTo>
                  <a:pt x="0" y="15"/>
                </a:moveTo>
                <a:lnTo>
                  <a:pt x="25" y="0"/>
                </a:lnTo>
                <a:lnTo>
                  <a:pt x="25" y="15"/>
                </a:lnTo>
                <a:lnTo>
                  <a:pt x="41" y="35"/>
                </a:lnTo>
                <a:lnTo>
                  <a:pt x="25" y="35"/>
                </a:lnTo>
                <a:lnTo>
                  <a:pt x="6" y="51"/>
                </a:lnTo>
                <a:lnTo>
                  <a:pt x="0" y="15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8A490437-FF34-77AB-4DBD-AB03E20E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679" y="3275244"/>
            <a:ext cx="47598" cy="115170"/>
          </a:xfrm>
          <a:custGeom>
            <a:avLst/>
            <a:gdLst>
              <a:gd name="T0" fmla="*/ 41 w 79"/>
              <a:gd name="T1" fmla="*/ 181 h 182"/>
              <a:gd name="T2" fmla="*/ 36 w 79"/>
              <a:gd name="T3" fmla="*/ 181 h 182"/>
              <a:gd name="T4" fmla="*/ 36 w 79"/>
              <a:gd name="T5" fmla="*/ 165 h 182"/>
              <a:gd name="T6" fmla="*/ 16 w 79"/>
              <a:gd name="T7" fmla="*/ 150 h 182"/>
              <a:gd name="T8" fmla="*/ 0 w 79"/>
              <a:gd name="T9" fmla="*/ 118 h 182"/>
              <a:gd name="T10" fmla="*/ 0 w 79"/>
              <a:gd name="T11" fmla="*/ 93 h 182"/>
              <a:gd name="T12" fmla="*/ 10 w 79"/>
              <a:gd name="T13" fmla="*/ 73 h 182"/>
              <a:gd name="T14" fmla="*/ 36 w 79"/>
              <a:gd name="T15" fmla="*/ 15 h 182"/>
              <a:gd name="T16" fmla="*/ 51 w 79"/>
              <a:gd name="T17" fmla="*/ 0 h 182"/>
              <a:gd name="T18" fmla="*/ 78 w 79"/>
              <a:gd name="T19" fmla="*/ 15 h 182"/>
              <a:gd name="T20" fmla="*/ 78 w 79"/>
              <a:gd name="T21" fmla="*/ 41 h 182"/>
              <a:gd name="T22" fmla="*/ 67 w 79"/>
              <a:gd name="T23" fmla="*/ 57 h 182"/>
              <a:gd name="T24" fmla="*/ 62 w 79"/>
              <a:gd name="T25" fmla="*/ 118 h 182"/>
              <a:gd name="T26" fmla="*/ 51 w 79"/>
              <a:gd name="T27" fmla="*/ 150 h 182"/>
              <a:gd name="T28" fmla="*/ 41 w 79"/>
              <a:gd name="T29" fmla="*/ 181 h 182"/>
              <a:gd name="T30" fmla="*/ 41 w 79"/>
              <a:gd name="T31" fmla="*/ 181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82"/>
              <a:gd name="T50" fmla="*/ 79 w 79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82">
                <a:moveTo>
                  <a:pt x="41" y="181"/>
                </a:moveTo>
                <a:lnTo>
                  <a:pt x="36" y="181"/>
                </a:lnTo>
                <a:lnTo>
                  <a:pt x="36" y="165"/>
                </a:lnTo>
                <a:lnTo>
                  <a:pt x="16" y="150"/>
                </a:lnTo>
                <a:lnTo>
                  <a:pt x="0" y="118"/>
                </a:lnTo>
                <a:lnTo>
                  <a:pt x="0" y="93"/>
                </a:lnTo>
                <a:lnTo>
                  <a:pt x="10" y="73"/>
                </a:lnTo>
                <a:lnTo>
                  <a:pt x="36" y="15"/>
                </a:lnTo>
                <a:lnTo>
                  <a:pt x="51" y="0"/>
                </a:lnTo>
                <a:lnTo>
                  <a:pt x="78" y="15"/>
                </a:lnTo>
                <a:lnTo>
                  <a:pt x="78" y="41"/>
                </a:lnTo>
                <a:lnTo>
                  <a:pt x="67" y="57"/>
                </a:lnTo>
                <a:lnTo>
                  <a:pt x="62" y="118"/>
                </a:lnTo>
                <a:lnTo>
                  <a:pt x="51" y="150"/>
                </a:lnTo>
                <a:lnTo>
                  <a:pt x="41" y="181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F996084E-D2DF-EB82-3BAF-317FD680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6232" y="2139540"/>
            <a:ext cx="1504695" cy="1306861"/>
          </a:xfrm>
          <a:custGeom>
            <a:avLst/>
            <a:gdLst>
              <a:gd name="T0" fmla="*/ 2035 w 2451"/>
              <a:gd name="T1" fmla="*/ 145 h 2045"/>
              <a:gd name="T2" fmla="*/ 2257 w 2451"/>
              <a:gd name="T3" fmla="*/ 305 h 2045"/>
              <a:gd name="T4" fmla="*/ 2450 w 2451"/>
              <a:gd name="T5" fmla="*/ 362 h 2045"/>
              <a:gd name="T6" fmla="*/ 2393 w 2451"/>
              <a:gd name="T7" fmla="*/ 730 h 2045"/>
              <a:gd name="T8" fmla="*/ 2320 w 2451"/>
              <a:gd name="T9" fmla="*/ 787 h 2045"/>
              <a:gd name="T10" fmla="*/ 2232 w 2451"/>
              <a:gd name="T11" fmla="*/ 812 h 2045"/>
              <a:gd name="T12" fmla="*/ 2102 w 2451"/>
              <a:gd name="T13" fmla="*/ 963 h 2045"/>
              <a:gd name="T14" fmla="*/ 2051 w 2451"/>
              <a:gd name="T15" fmla="*/ 963 h 2045"/>
              <a:gd name="T16" fmla="*/ 1942 w 2451"/>
              <a:gd name="T17" fmla="*/ 989 h 2045"/>
              <a:gd name="T18" fmla="*/ 1967 w 2451"/>
              <a:gd name="T19" fmla="*/ 1108 h 2045"/>
              <a:gd name="T20" fmla="*/ 2123 w 2451"/>
              <a:gd name="T21" fmla="*/ 1087 h 2045"/>
              <a:gd name="T22" fmla="*/ 2009 w 2451"/>
              <a:gd name="T23" fmla="*/ 1257 h 2045"/>
              <a:gd name="T24" fmla="*/ 2118 w 2451"/>
              <a:gd name="T25" fmla="*/ 1413 h 2045"/>
              <a:gd name="T26" fmla="*/ 2133 w 2451"/>
              <a:gd name="T27" fmla="*/ 1501 h 2045"/>
              <a:gd name="T28" fmla="*/ 2185 w 2451"/>
              <a:gd name="T29" fmla="*/ 1531 h 2045"/>
              <a:gd name="T30" fmla="*/ 2165 w 2451"/>
              <a:gd name="T31" fmla="*/ 1588 h 2045"/>
              <a:gd name="T32" fmla="*/ 2123 w 2451"/>
              <a:gd name="T33" fmla="*/ 1697 h 2045"/>
              <a:gd name="T34" fmla="*/ 2092 w 2451"/>
              <a:gd name="T35" fmla="*/ 1801 h 2045"/>
              <a:gd name="T36" fmla="*/ 1993 w 2451"/>
              <a:gd name="T37" fmla="*/ 1909 h 2045"/>
              <a:gd name="T38" fmla="*/ 1864 w 2451"/>
              <a:gd name="T39" fmla="*/ 1909 h 2045"/>
              <a:gd name="T40" fmla="*/ 1766 w 2451"/>
              <a:gd name="T41" fmla="*/ 1993 h 2045"/>
              <a:gd name="T42" fmla="*/ 1709 w 2451"/>
              <a:gd name="T43" fmla="*/ 1993 h 2045"/>
              <a:gd name="T44" fmla="*/ 1646 w 2451"/>
              <a:gd name="T45" fmla="*/ 1981 h 2045"/>
              <a:gd name="T46" fmla="*/ 1523 w 2451"/>
              <a:gd name="T47" fmla="*/ 1909 h 2045"/>
              <a:gd name="T48" fmla="*/ 1413 w 2451"/>
              <a:gd name="T49" fmla="*/ 1925 h 2045"/>
              <a:gd name="T50" fmla="*/ 1357 w 2451"/>
              <a:gd name="T51" fmla="*/ 2003 h 2045"/>
              <a:gd name="T52" fmla="*/ 1279 w 2451"/>
              <a:gd name="T53" fmla="*/ 1966 h 2045"/>
              <a:gd name="T54" fmla="*/ 1212 w 2451"/>
              <a:gd name="T55" fmla="*/ 1858 h 2045"/>
              <a:gd name="T56" fmla="*/ 1155 w 2451"/>
              <a:gd name="T57" fmla="*/ 1805 h 2045"/>
              <a:gd name="T58" fmla="*/ 1165 w 2451"/>
              <a:gd name="T59" fmla="*/ 1666 h 2045"/>
              <a:gd name="T60" fmla="*/ 1072 w 2451"/>
              <a:gd name="T61" fmla="*/ 1640 h 2045"/>
              <a:gd name="T62" fmla="*/ 1030 w 2451"/>
              <a:gd name="T63" fmla="*/ 1609 h 2045"/>
              <a:gd name="T64" fmla="*/ 912 w 2451"/>
              <a:gd name="T65" fmla="*/ 1666 h 2045"/>
              <a:gd name="T66" fmla="*/ 777 w 2451"/>
              <a:gd name="T67" fmla="*/ 1682 h 2045"/>
              <a:gd name="T68" fmla="*/ 601 w 2451"/>
              <a:gd name="T69" fmla="*/ 1656 h 2045"/>
              <a:gd name="T70" fmla="*/ 507 w 2451"/>
              <a:gd name="T71" fmla="*/ 1615 h 2045"/>
              <a:gd name="T72" fmla="*/ 284 w 2451"/>
              <a:gd name="T73" fmla="*/ 1474 h 2045"/>
              <a:gd name="T74" fmla="*/ 300 w 2451"/>
              <a:gd name="T75" fmla="*/ 1408 h 2045"/>
              <a:gd name="T76" fmla="*/ 176 w 2451"/>
              <a:gd name="T77" fmla="*/ 1257 h 2045"/>
              <a:gd name="T78" fmla="*/ 81 w 2451"/>
              <a:gd name="T79" fmla="*/ 1180 h 2045"/>
              <a:gd name="T80" fmla="*/ 50 w 2451"/>
              <a:gd name="T81" fmla="*/ 1014 h 2045"/>
              <a:gd name="T82" fmla="*/ 259 w 2451"/>
              <a:gd name="T83" fmla="*/ 910 h 2045"/>
              <a:gd name="T84" fmla="*/ 300 w 2451"/>
              <a:gd name="T85" fmla="*/ 693 h 2045"/>
              <a:gd name="T86" fmla="*/ 450 w 2451"/>
              <a:gd name="T87" fmla="*/ 471 h 2045"/>
              <a:gd name="T88" fmla="*/ 560 w 2451"/>
              <a:gd name="T89" fmla="*/ 523 h 2045"/>
              <a:gd name="T90" fmla="*/ 652 w 2451"/>
              <a:gd name="T91" fmla="*/ 652 h 2045"/>
              <a:gd name="T92" fmla="*/ 859 w 2451"/>
              <a:gd name="T93" fmla="*/ 756 h 2045"/>
              <a:gd name="T94" fmla="*/ 1072 w 2451"/>
              <a:gd name="T95" fmla="*/ 838 h 2045"/>
              <a:gd name="T96" fmla="*/ 1321 w 2451"/>
              <a:gd name="T97" fmla="*/ 879 h 2045"/>
              <a:gd name="T98" fmla="*/ 1564 w 2451"/>
              <a:gd name="T99" fmla="*/ 704 h 2045"/>
              <a:gd name="T100" fmla="*/ 1646 w 2451"/>
              <a:gd name="T101" fmla="*/ 647 h 2045"/>
              <a:gd name="T102" fmla="*/ 1750 w 2451"/>
              <a:gd name="T103" fmla="*/ 554 h 2045"/>
              <a:gd name="T104" fmla="*/ 1859 w 2451"/>
              <a:gd name="T105" fmla="*/ 503 h 2045"/>
              <a:gd name="T106" fmla="*/ 1709 w 2451"/>
              <a:gd name="T107" fmla="*/ 446 h 2045"/>
              <a:gd name="T108" fmla="*/ 1662 w 2451"/>
              <a:gd name="T109" fmla="*/ 311 h 2045"/>
              <a:gd name="T110" fmla="*/ 1756 w 2451"/>
              <a:gd name="T111" fmla="*/ 104 h 2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51"/>
              <a:gd name="T169" fmla="*/ 0 h 2045"/>
              <a:gd name="T170" fmla="*/ 2451 w 2451"/>
              <a:gd name="T171" fmla="*/ 2045 h 20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51" h="2045">
                <a:moveTo>
                  <a:pt x="1818" y="11"/>
                </a:moveTo>
                <a:lnTo>
                  <a:pt x="1838" y="0"/>
                </a:lnTo>
                <a:lnTo>
                  <a:pt x="1864" y="11"/>
                </a:lnTo>
                <a:lnTo>
                  <a:pt x="1916" y="20"/>
                </a:lnTo>
                <a:lnTo>
                  <a:pt x="1942" y="25"/>
                </a:lnTo>
                <a:lnTo>
                  <a:pt x="1957" y="37"/>
                </a:lnTo>
                <a:lnTo>
                  <a:pt x="2035" y="145"/>
                </a:lnTo>
                <a:lnTo>
                  <a:pt x="2067" y="176"/>
                </a:lnTo>
                <a:lnTo>
                  <a:pt x="2092" y="228"/>
                </a:lnTo>
                <a:lnTo>
                  <a:pt x="2108" y="254"/>
                </a:lnTo>
                <a:lnTo>
                  <a:pt x="2123" y="270"/>
                </a:lnTo>
                <a:lnTo>
                  <a:pt x="2165" y="270"/>
                </a:lnTo>
                <a:lnTo>
                  <a:pt x="2190" y="270"/>
                </a:lnTo>
                <a:lnTo>
                  <a:pt x="2257" y="305"/>
                </a:lnTo>
                <a:lnTo>
                  <a:pt x="2300" y="388"/>
                </a:lnTo>
                <a:lnTo>
                  <a:pt x="2320" y="388"/>
                </a:lnTo>
                <a:lnTo>
                  <a:pt x="2361" y="378"/>
                </a:lnTo>
                <a:lnTo>
                  <a:pt x="2376" y="352"/>
                </a:lnTo>
                <a:lnTo>
                  <a:pt x="2419" y="337"/>
                </a:lnTo>
                <a:lnTo>
                  <a:pt x="2450" y="321"/>
                </a:lnTo>
                <a:lnTo>
                  <a:pt x="2450" y="362"/>
                </a:lnTo>
                <a:lnTo>
                  <a:pt x="2450" y="403"/>
                </a:lnTo>
                <a:lnTo>
                  <a:pt x="2444" y="419"/>
                </a:lnTo>
                <a:lnTo>
                  <a:pt x="2444" y="564"/>
                </a:lnTo>
                <a:lnTo>
                  <a:pt x="2393" y="544"/>
                </a:lnTo>
                <a:lnTo>
                  <a:pt x="2366" y="580"/>
                </a:lnTo>
                <a:lnTo>
                  <a:pt x="2402" y="678"/>
                </a:lnTo>
                <a:lnTo>
                  <a:pt x="2393" y="730"/>
                </a:lnTo>
                <a:lnTo>
                  <a:pt x="2393" y="746"/>
                </a:lnTo>
                <a:lnTo>
                  <a:pt x="2376" y="730"/>
                </a:lnTo>
                <a:lnTo>
                  <a:pt x="2361" y="720"/>
                </a:lnTo>
                <a:lnTo>
                  <a:pt x="2361" y="746"/>
                </a:lnTo>
                <a:lnTo>
                  <a:pt x="2341" y="761"/>
                </a:lnTo>
                <a:lnTo>
                  <a:pt x="2335" y="781"/>
                </a:lnTo>
                <a:lnTo>
                  <a:pt x="2320" y="787"/>
                </a:lnTo>
                <a:lnTo>
                  <a:pt x="2300" y="797"/>
                </a:lnTo>
                <a:lnTo>
                  <a:pt x="2300" y="802"/>
                </a:lnTo>
                <a:lnTo>
                  <a:pt x="2310" y="822"/>
                </a:lnTo>
                <a:lnTo>
                  <a:pt x="2294" y="822"/>
                </a:lnTo>
                <a:lnTo>
                  <a:pt x="2268" y="822"/>
                </a:lnTo>
                <a:lnTo>
                  <a:pt x="2253" y="802"/>
                </a:lnTo>
                <a:lnTo>
                  <a:pt x="2232" y="812"/>
                </a:lnTo>
                <a:lnTo>
                  <a:pt x="2232" y="838"/>
                </a:lnTo>
                <a:lnTo>
                  <a:pt x="2227" y="854"/>
                </a:lnTo>
                <a:lnTo>
                  <a:pt x="2211" y="869"/>
                </a:lnTo>
                <a:lnTo>
                  <a:pt x="2175" y="895"/>
                </a:lnTo>
                <a:lnTo>
                  <a:pt x="2159" y="937"/>
                </a:lnTo>
                <a:lnTo>
                  <a:pt x="2123" y="947"/>
                </a:lnTo>
                <a:lnTo>
                  <a:pt x="2102" y="963"/>
                </a:lnTo>
                <a:lnTo>
                  <a:pt x="2077" y="989"/>
                </a:lnTo>
                <a:lnTo>
                  <a:pt x="2051" y="1014"/>
                </a:lnTo>
                <a:lnTo>
                  <a:pt x="2040" y="1004"/>
                </a:lnTo>
                <a:lnTo>
                  <a:pt x="2055" y="989"/>
                </a:lnTo>
                <a:lnTo>
                  <a:pt x="2055" y="978"/>
                </a:lnTo>
                <a:lnTo>
                  <a:pt x="2067" y="973"/>
                </a:lnTo>
                <a:lnTo>
                  <a:pt x="2051" y="963"/>
                </a:lnTo>
                <a:lnTo>
                  <a:pt x="2040" y="947"/>
                </a:lnTo>
                <a:lnTo>
                  <a:pt x="2067" y="895"/>
                </a:lnTo>
                <a:lnTo>
                  <a:pt x="2035" y="869"/>
                </a:lnTo>
                <a:lnTo>
                  <a:pt x="1999" y="890"/>
                </a:lnTo>
                <a:lnTo>
                  <a:pt x="1973" y="937"/>
                </a:lnTo>
                <a:lnTo>
                  <a:pt x="1947" y="963"/>
                </a:lnTo>
                <a:lnTo>
                  <a:pt x="1942" y="989"/>
                </a:lnTo>
                <a:lnTo>
                  <a:pt x="1926" y="999"/>
                </a:lnTo>
                <a:lnTo>
                  <a:pt x="1890" y="999"/>
                </a:lnTo>
                <a:lnTo>
                  <a:pt x="1900" y="1040"/>
                </a:lnTo>
                <a:lnTo>
                  <a:pt x="1916" y="1071"/>
                </a:lnTo>
                <a:lnTo>
                  <a:pt x="1932" y="1067"/>
                </a:lnTo>
                <a:lnTo>
                  <a:pt x="1957" y="1081"/>
                </a:lnTo>
                <a:lnTo>
                  <a:pt x="1967" y="1108"/>
                </a:lnTo>
                <a:lnTo>
                  <a:pt x="1983" y="1123"/>
                </a:lnTo>
                <a:lnTo>
                  <a:pt x="1999" y="1112"/>
                </a:lnTo>
                <a:lnTo>
                  <a:pt x="2024" y="1087"/>
                </a:lnTo>
                <a:lnTo>
                  <a:pt x="2040" y="1071"/>
                </a:lnTo>
                <a:lnTo>
                  <a:pt x="2077" y="1087"/>
                </a:lnTo>
                <a:lnTo>
                  <a:pt x="2102" y="1087"/>
                </a:lnTo>
                <a:lnTo>
                  <a:pt x="2123" y="1087"/>
                </a:lnTo>
                <a:lnTo>
                  <a:pt x="2123" y="1123"/>
                </a:lnTo>
                <a:lnTo>
                  <a:pt x="2102" y="1112"/>
                </a:lnTo>
                <a:lnTo>
                  <a:pt x="2055" y="1139"/>
                </a:lnTo>
                <a:lnTo>
                  <a:pt x="2067" y="1149"/>
                </a:lnTo>
                <a:lnTo>
                  <a:pt x="2035" y="1190"/>
                </a:lnTo>
                <a:lnTo>
                  <a:pt x="2009" y="1231"/>
                </a:lnTo>
                <a:lnTo>
                  <a:pt x="2009" y="1257"/>
                </a:lnTo>
                <a:lnTo>
                  <a:pt x="2055" y="1284"/>
                </a:lnTo>
                <a:lnTo>
                  <a:pt x="2092" y="1345"/>
                </a:lnTo>
                <a:lnTo>
                  <a:pt x="2108" y="1356"/>
                </a:lnTo>
                <a:lnTo>
                  <a:pt x="2118" y="1382"/>
                </a:lnTo>
                <a:lnTo>
                  <a:pt x="2143" y="1408"/>
                </a:lnTo>
                <a:lnTo>
                  <a:pt x="2159" y="1423"/>
                </a:lnTo>
                <a:lnTo>
                  <a:pt x="2118" y="1413"/>
                </a:lnTo>
                <a:lnTo>
                  <a:pt x="2102" y="1408"/>
                </a:lnTo>
                <a:lnTo>
                  <a:pt x="2092" y="1413"/>
                </a:lnTo>
                <a:lnTo>
                  <a:pt x="2108" y="1413"/>
                </a:lnTo>
                <a:lnTo>
                  <a:pt x="2133" y="1439"/>
                </a:lnTo>
                <a:lnTo>
                  <a:pt x="2165" y="1474"/>
                </a:lnTo>
                <a:lnTo>
                  <a:pt x="2143" y="1480"/>
                </a:lnTo>
                <a:lnTo>
                  <a:pt x="2133" y="1501"/>
                </a:lnTo>
                <a:lnTo>
                  <a:pt x="2108" y="1501"/>
                </a:lnTo>
                <a:lnTo>
                  <a:pt x="2102" y="1516"/>
                </a:lnTo>
                <a:lnTo>
                  <a:pt x="2118" y="1506"/>
                </a:lnTo>
                <a:lnTo>
                  <a:pt x="2118" y="1521"/>
                </a:lnTo>
                <a:lnTo>
                  <a:pt x="2149" y="1506"/>
                </a:lnTo>
                <a:lnTo>
                  <a:pt x="2175" y="1521"/>
                </a:lnTo>
                <a:lnTo>
                  <a:pt x="2185" y="1531"/>
                </a:lnTo>
                <a:lnTo>
                  <a:pt x="2165" y="1547"/>
                </a:lnTo>
                <a:lnTo>
                  <a:pt x="2185" y="1547"/>
                </a:lnTo>
                <a:lnTo>
                  <a:pt x="2185" y="1562"/>
                </a:lnTo>
                <a:lnTo>
                  <a:pt x="2165" y="1562"/>
                </a:lnTo>
                <a:lnTo>
                  <a:pt x="2175" y="1572"/>
                </a:lnTo>
                <a:lnTo>
                  <a:pt x="2175" y="1588"/>
                </a:lnTo>
                <a:lnTo>
                  <a:pt x="2165" y="1588"/>
                </a:lnTo>
                <a:lnTo>
                  <a:pt x="2165" y="1599"/>
                </a:lnTo>
                <a:lnTo>
                  <a:pt x="2185" y="1609"/>
                </a:lnTo>
                <a:lnTo>
                  <a:pt x="2165" y="1615"/>
                </a:lnTo>
                <a:lnTo>
                  <a:pt x="2165" y="1609"/>
                </a:lnTo>
                <a:lnTo>
                  <a:pt x="2159" y="1615"/>
                </a:lnTo>
                <a:lnTo>
                  <a:pt x="2143" y="1656"/>
                </a:lnTo>
                <a:lnTo>
                  <a:pt x="2123" y="1697"/>
                </a:lnTo>
                <a:lnTo>
                  <a:pt x="2108" y="1697"/>
                </a:lnTo>
                <a:lnTo>
                  <a:pt x="2108" y="1707"/>
                </a:lnTo>
                <a:lnTo>
                  <a:pt x="2118" y="1717"/>
                </a:lnTo>
                <a:lnTo>
                  <a:pt x="2108" y="1733"/>
                </a:lnTo>
                <a:lnTo>
                  <a:pt x="2108" y="1760"/>
                </a:lnTo>
                <a:lnTo>
                  <a:pt x="2108" y="1775"/>
                </a:lnTo>
                <a:lnTo>
                  <a:pt x="2092" y="1801"/>
                </a:lnTo>
                <a:lnTo>
                  <a:pt x="2077" y="1817"/>
                </a:lnTo>
                <a:lnTo>
                  <a:pt x="2051" y="1827"/>
                </a:lnTo>
                <a:lnTo>
                  <a:pt x="2055" y="1832"/>
                </a:lnTo>
                <a:lnTo>
                  <a:pt x="2035" y="1858"/>
                </a:lnTo>
                <a:lnTo>
                  <a:pt x="2014" y="1868"/>
                </a:lnTo>
                <a:lnTo>
                  <a:pt x="2009" y="1868"/>
                </a:lnTo>
                <a:lnTo>
                  <a:pt x="1993" y="1909"/>
                </a:lnTo>
                <a:lnTo>
                  <a:pt x="1957" y="1915"/>
                </a:lnTo>
                <a:lnTo>
                  <a:pt x="1947" y="1925"/>
                </a:lnTo>
                <a:lnTo>
                  <a:pt x="1932" y="1915"/>
                </a:lnTo>
                <a:lnTo>
                  <a:pt x="1926" y="1925"/>
                </a:lnTo>
                <a:lnTo>
                  <a:pt x="1916" y="1915"/>
                </a:lnTo>
                <a:lnTo>
                  <a:pt x="1890" y="1935"/>
                </a:lnTo>
                <a:lnTo>
                  <a:pt x="1864" y="1909"/>
                </a:lnTo>
                <a:lnTo>
                  <a:pt x="1875" y="1950"/>
                </a:lnTo>
                <a:lnTo>
                  <a:pt x="1832" y="1966"/>
                </a:lnTo>
                <a:lnTo>
                  <a:pt x="1822" y="1956"/>
                </a:lnTo>
                <a:lnTo>
                  <a:pt x="1822" y="1966"/>
                </a:lnTo>
                <a:lnTo>
                  <a:pt x="1807" y="1977"/>
                </a:lnTo>
                <a:lnTo>
                  <a:pt x="1791" y="1981"/>
                </a:lnTo>
                <a:lnTo>
                  <a:pt x="1766" y="1993"/>
                </a:lnTo>
                <a:lnTo>
                  <a:pt x="1740" y="2003"/>
                </a:lnTo>
                <a:lnTo>
                  <a:pt x="1740" y="1993"/>
                </a:lnTo>
                <a:lnTo>
                  <a:pt x="1730" y="2018"/>
                </a:lnTo>
                <a:lnTo>
                  <a:pt x="1750" y="2034"/>
                </a:lnTo>
                <a:lnTo>
                  <a:pt x="1724" y="2044"/>
                </a:lnTo>
                <a:lnTo>
                  <a:pt x="1714" y="2007"/>
                </a:lnTo>
                <a:lnTo>
                  <a:pt x="1709" y="1993"/>
                </a:lnTo>
                <a:lnTo>
                  <a:pt x="1724" y="1981"/>
                </a:lnTo>
                <a:lnTo>
                  <a:pt x="1699" y="1966"/>
                </a:lnTo>
                <a:lnTo>
                  <a:pt x="1688" y="1981"/>
                </a:lnTo>
                <a:lnTo>
                  <a:pt x="1672" y="1977"/>
                </a:lnTo>
                <a:lnTo>
                  <a:pt x="1657" y="1966"/>
                </a:lnTo>
                <a:lnTo>
                  <a:pt x="1646" y="1966"/>
                </a:lnTo>
                <a:lnTo>
                  <a:pt x="1646" y="1981"/>
                </a:lnTo>
                <a:lnTo>
                  <a:pt x="1631" y="1981"/>
                </a:lnTo>
                <a:lnTo>
                  <a:pt x="1621" y="1977"/>
                </a:lnTo>
                <a:lnTo>
                  <a:pt x="1600" y="1981"/>
                </a:lnTo>
                <a:lnTo>
                  <a:pt x="1564" y="1940"/>
                </a:lnTo>
                <a:lnTo>
                  <a:pt x="1574" y="1915"/>
                </a:lnTo>
                <a:lnTo>
                  <a:pt x="1564" y="1915"/>
                </a:lnTo>
                <a:lnTo>
                  <a:pt x="1523" y="1909"/>
                </a:lnTo>
                <a:lnTo>
                  <a:pt x="1507" y="1893"/>
                </a:lnTo>
                <a:lnTo>
                  <a:pt x="1481" y="1899"/>
                </a:lnTo>
                <a:lnTo>
                  <a:pt x="1481" y="1915"/>
                </a:lnTo>
                <a:lnTo>
                  <a:pt x="1455" y="1925"/>
                </a:lnTo>
                <a:lnTo>
                  <a:pt x="1445" y="1940"/>
                </a:lnTo>
                <a:lnTo>
                  <a:pt x="1429" y="1925"/>
                </a:lnTo>
                <a:lnTo>
                  <a:pt x="1413" y="1925"/>
                </a:lnTo>
                <a:lnTo>
                  <a:pt x="1403" y="1935"/>
                </a:lnTo>
                <a:lnTo>
                  <a:pt x="1388" y="1935"/>
                </a:lnTo>
                <a:lnTo>
                  <a:pt x="1382" y="1935"/>
                </a:lnTo>
                <a:lnTo>
                  <a:pt x="1372" y="1940"/>
                </a:lnTo>
                <a:lnTo>
                  <a:pt x="1357" y="1940"/>
                </a:lnTo>
                <a:lnTo>
                  <a:pt x="1346" y="1950"/>
                </a:lnTo>
                <a:lnTo>
                  <a:pt x="1357" y="2003"/>
                </a:lnTo>
                <a:lnTo>
                  <a:pt x="1331" y="2003"/>
                </a:lnTo>
                <a:lnTo>
                  <a:pt x="1331" y="1993"/>
                </a:lnTo>
                <a:lnTo>
                  <a:pt x="1305" y="1993"/>
                </a:lnTo>
                <a:lnTo>
                  <a:pt x="1290" y="1981"/>
                </a:lnTo>
                <a:lnTo>
                  <a:pt x="1279" y="1981"/>
                </a:lnTo>
                <a:lnTo>
                  <a:pt x="1279" y="1977"/>
                </a:lnTo>
                <a:lnTo>
                  <a:pt x="1279" y="1966"/>
                </a:lnTo>
                <a:lnTo>
                  <a:pt x="1237" y="1956"/>
                </a:lnTo>
                <a:lnTo>
                  <a:pt x="1247" y="1935"/>
                </a:lnTo>
                <a:lnTo>
                  <a:pt x="1247" y="1909"/>
                </a:lnTo>
                <a:lnTo>
                  <a:pt x="1222" y="1909"/>
                </a:lnTo>
                <a:lnTo>
                  <a:pt x="1212" y="1873"/>
                </a:lnTo>
                <a:lnTo>
                  <a:pt x="1206" y="1868"/>
                </a:lnTo>
                <a:lnTo>
                  <a:pt x="1212" y="1858"/>
                </a:lnTo>
                <a:lnTo>
                  <a:pt x="1186" y="1858"/>
                </a:lnTo>
                <a:lnTo>
                  <a:pt x="1180" y="1858"/>
                </a:lnTo>
                <a:lnTo>
                  <a:pt x="1165" y="1868"/>
                </a:lnTo>
                <a:lnTo>
                  <a:pt x="1155" y="1848"/>
                </a:lnTo>
                <a:lnTo>
                  <a:pt x="1145" y="1827"/>
                </a:lnTo>
                <a:lnTo>
                  <a:pt x="1165" y="1827"/>
                </a:lnTo>
                <a:lnTo>
                  <a:pt x="1155" y="1805"/>
                </a:lnTo>
                <a:lnTo>
                  <a:pt x="1180" y="1790"/>
                </a:lnTo>
                <a:lnTo>
                  <a:pt x="1186" y="1790"/>
                </a:lnTo>
                <a:lnTo>
                  <a:pt x="1186" y="1785"/>
                </a:lnTo>
                <a:lnTo>
                  <a:pt x="1196" y="1764"/>
                </a:lnTo>
                <a:lnTo>
                  <a:pt x="1180" y="1682"/>
                </a:lnTo>
                <a:lnTo>
                  <a:pt x="1165" y="1682"/>
                </a:lnTo>
                <a:lnTo>
                  <a:pt x="1165" y="1666"/>
                </a:lnTo>
                <a:lnTo>
                  <a:pt x="1145" y="1640"/>
                </a:lnTo>
                <a:lnTo>
                  <a:pt x="1118" y="1640"/>
                </a:lnTo>
                <a:lnTo>
                  <a:pt x="1118" y="1656"/>
                </a:lnTo>
                <a:lnTo>
                  <a:pt x="1102" y="1640"/>
                </a:lnTo>
                <a:lnTo>
                  <a:pt x="1087" y="1640"/>
                </a:lnTo>
                <a:lnTo>
                  <a:pt x="1087" y="1630"/>
                </a:lnTo>
                <a:lnTo>
                  <a:pt x="1072" y="1640"/>
                </a:lnTo>
                <a:lnTo>
                  <a:pt x="1077" y="1625"/>
                </a:lnTo>
                <a:lnTo>
                  <a:pt x="1077" y="1609"/>
                </a:lnTo>
                <a:lnTo>
                  <a:pt x="1061" y="1609"/>
                </a:lnTo>
                <a:lnTo>
                  <a:pt x="1072" y="1588"/>
                </a:lnTo>
                <a:lnTo>
                  <a:pt x="1061" y="1584"/>
                </a:lnTo>
                <a:lnTo>
                  <a:pt x="1046" y="1588"/>
                </a:lnTo>
                <a:lnTo>
                  <a:pt x="1030" y="1609"/>
                </a:lnTo>
                <a:lnTo>
                  <a:pt x="989" y="1599"/>
                </a:lnTo>
                <a:lnTo>
                  <a:pt x="969" y="1609"/>
                </a:lnTo>
                <a:lnTo>
                  <a:pt x="963" y="1625"/>
                </a:lnTo>
                <a:lnTo>
                  <a:pt x="926" y="1630"/>
                </a:lnTo>
                <a:lnTo>
                  <a:pt x="926" y="1650"/>
                </a:lnTo>
                <a:lnTo>
                  <a:pt x="922" y="1656"/>
                </a:lnTo>
                <a:lnTo>
                  <a:pt x="912" y="1666"/>
                </a:lnTo>
                <a:lnTo>
                  <a:pt x="885" y="1672"/>
                </a:lnTo>
                <a:lnTo>
                  <a:pt x="869" y="1672"/>
                </a:lnTo>
                <a:lnTo>
                  <a:pt x="854" y="1656"/>
                </a:lnTo>
                <a:lnTo>
                  <a:pt x="844" y="1666"/>
                </a:lnTo>
                <a:lnTo>
                  <a:pt x="813" y="1666"/>
                </a:lnTo>
                <a:lnTo>
                  <a:pt x="787" y="1656"/>
                </a:lnTo>
                <a:lnTo>
                  <a:pt x="777" y="1682"/>
                </a:lnTo>
                <a:lnTo>
                  <a:pt x="750" y="1692"/>
                </a:lnTo>
                <a:lnTo>
                  <a:pt x="750" y="1666"/>
                </a:lnTo>
                <a:lnTo>
                  <a:pt x="725" y="1672"/>
                </a:lnTo>
                <a:lnTo>
                  <a:pt x="678" y="1672"/>
                </a:lnTo>
                <a:lnTo>
                  <a:pt x="652" y="1666"/>
                </a:lnTo>
                <a:lnTo>
                  <a:pt x="642" y="1672"/>
                </a:lnTo>
                <a:lnTo>
                  <a:pt x="601" y="1656"/>
                </a:lnTo>
                <a:lnTo>
                  <a:pt x="585" y="1656"/>
                </a:lnTo>
                <a:lnTo>
                  <a:pt x="585" y="1630"/>
                </a:lnTo>
                <a:lnTo>
                  <a:pt x="570" y="1640"/>
                </a:lnTo>
                <a:lnTo>
                  <a:pt x="544" y="1630"/>
                </a:lnTo>
                <a:lnTo>
                  <a:pt x="533" y="1609"/>
                </a:lnTo>
                <a:lnTo>
                  <a:pt x="517" y="1609"/>
                </a:lnTo>
                <a:lnTo>
                  <a:pt x="507" y="1615"/>
                </a:lnTo>
                <a:lnTo>
                  <a:pt x="492" y="1588"/>
                </a:lnTo>
                <a:lnTo>
                  <a:pt x="419" y="1558"/>
                </a:lnTo>
                <a:lnTo>
                  <a:pt x="393" y="1547"/>
                </a:lnTo>
                <a:lnTo>
                  <a:pt x="337" y="1516"/>
                </a:lnTo>
                <a:lnTo>
                  <a:pt x="327" y="1506"/>
                </a:lnTo>
                <a:lnTo>
                  <a:pt x="300" y="1516"/>
                </a:lnTo>
                <a:lnTo>
                  <a:pt x="284" y="1474"/>
                </a:lnTo>
                <a:lnTo>
                  <a:pt x="284" y="1454"/>
                </a:lnTo>
                <a:lnTo>
                  <a:pt x="274" y="1454"/>
                </a:lnTo>
                <a:lnTo>
                  <a:pt x="269" y="1439"/>
                </a:lnTo>
                <a:lnTo>
                  <a:pt x="274" y="1433"/>
                </a:lnTo>
                <a:lnTo>
                  <a:pt x="290" y="1449"/>
                </a:lnTo>
                <a:lnTo>
                  <a:pt x="315" y="1423"/>
                </a:lnTo>
                <a:lnTo>
                  <a:pt x="300" y="1408"/>
                </a:lnTo>
                <a:lnTo>
                  <a:pt x="284" y="1398"/>
                </a:lnTo>
                <a:lnTo>
                  <a:pt x="274" y="1366"/>
                </a:lnTo>
                <a:lnTo>
                  <a:pt x="269" y="1345"/>
                </a:lnTo>
                <a:lnTo>
                  <a:pt x="259" y="1325"/>
                </a:lnTo>
                <a:lnTo>
                  <a:pt x="227" y="1288"/>
                </a:lnTo>
                <a:lnTo>
                  <a:pt x="217" y="1288"/>
                </a:lnTo>
                <a:lnTo>
                  <a:pt x="176" y="1257"/>
                </a:lnTo>
                <a:lnTo>
                  <a:pt x="150" y="1231"/>
                </a:lnTo>
                <a:lnTo>
                  <a:pt x="93" y="1206"/>
                </a:lnTo>
                <a:lnTo>
                  <a:pt x="67" y="1216"/>
                </a:lnTo>
                <a:lnTo>
                  <a:pt x="56" y="1206"/>
                </a:lnTo>
                <a:lnTo>
                  <a:pt x="50" y="1196"/>
                </a:lnTo>
                <a:lnTo>
                  <a:pt x="67" y="1196"/>
                </a:lnTo>
                <a:lnTo>
                  <a:pt x="81" y="1180"/>
                </a:lnTo>
                <a:lnTo>
                  <a:pt x="56" y="1123"/>
                </a:lnTo>
                <a:lnTo>
                  <a:pt x="31" y="1112"/>
                </a:lnTo>
                <a:lnTo>
                  <a:pt x="16" y="1112"/>
                </a:lnTo>
                <a:lnTo>
                  <a:pt x="0" y="1071"/>
                </a:lnTo>
                <a:lnTo>
                  <a:pt x="16" y="1071"/>
                </a:lnTo>
                <a:lnTo>
                  <a:pt x="10" y="1040"/>
                </a:lnTo>
                <a:lnTo>
                  <a:pt x="50" y="1014"/>
                </a:lnTo>
                <a:lnTo>
                  <a:pt x="72" y="1004"/>
                </a:lnTo>
                <a:lnTo>
                  <a:pt x="81" y="1014"/>
                </a:lnTo>
                <a:lnTo>
                  <a:pt x="118" y="1004"/>
                </a:lnTo>
                <a:lnTo>
                  <a:pt x="124" y="978"/>
                </a:lnTo>
                <a:lnTo>
                  <a:pt x="176" y="973"/>
                </a:lnTo>
                <a:lnTo>
                  <a:pt x="192" y="947"/>
                </a:lnTo>
                <a:lnTo>
                  <a:pt x="259" y="910"/>
                </a:lnTo>
                <a:lnTo>
                  <a:pt x="269" y="838"/>
                </a:lnTo>
                <a:lnTo>
                  <a:pt x="227" y="746"/>
                </a:lnTo>
                <a:lnTo>
                  <a:pt x="207" y="746"/>
                </a:lnTo>
                <a:lnTo>
                  <a:pt x="274" y="714"/>
                </a:lnTo>
                <a:lnTo>
                  <a:pt x="300" y="720"/>
                </a:lnTo>
                <a:lnTo>
                  <a:pt x="315" y="704"/>
                </a:lnTo>
                <a:lnTo>
                  <a:pt x="300" y="693"/>
                </a:lnTo>
                <a:lnTo>
                  <a:pt x="311" y="605"/>
                </a:lnTo>
                <a:lnTo>
                  <a:pt x="399" y="605"/>
                </a:lnTo>
                <a:lnTo>
                  <a:pt x="419" y="585"/>
                </a:lnTo>
                <a:lnTo>
                  <a:pt x="399" y="523"/>
                </a:lnTo>
                <a:lnTo>
                  <a:pt x="425" y="513"/>
                </a:lnTo>
                <a:lnTo>
                  <a:pt x="445" y="503"/>
                </a:lnTo>
                <a:lnTo>
                  <a:pt x="450" y="471"/>
                </a:lnTo>
                <a:lnTo>
                  <a:pt x="476" y="460"/>
                </a:lnTo>
                <a:lnTo>
                  <a:pt x="476" y="487"/>
                </a:lnTo>
                <a:lnTo>
                  <a:pt x="492" y="497"/>
                </a:lnTo>
                <a:lnTo>
                  <a:pt x="502" y="503"/>
                </a:lnTo>
                <a:lnTo>
                  <a:pt x="517" y="513"/>
                </a:lnTo>
                <a:lnTo>
                  <a:pt x="544" y="544"/>
                </a:lnTo>
                <a:lnTo>
                  <a:pt x="560" y="523"/>
                </a:lnTo>
                <a:lnTo>
                  <a:pt x="570" y="528"/>
                </a:lnTo>
                <a:lnTo>
                  <a:pt x="575" y="544"/>
                </a:lnTo>
                <a:lnTo>
                  <a:pt x="585" y="538"/>
                </a:lnTo>
                <a:lnTo>
                  <a:pt x="616" y="569"/>
                </a:lnTo>
                <a:lnTo>
                  <a:pt x="642" y="605"/>
                </a:lnTo>
                <a:lnTo>
                  <a:pt x="642" y="632"/>
                </a:lnTo>
                <a:lnTo>
                  <a:pt x="652" y="652"/>
                </a:lnTo>
                <a:lnTo>
                  <a:pt x="642" y="662"/>
                </a:lnTo>
                <a:lnTo>
                  <a:pt x="652" y="689"/>
                </a:lnTo>
                <a:lnTo>
                  <a:pt x="693" y="704"/>
                </a:lnTo>
                <a:lnTo>
                  <a:pt x="750" y="714"/>
                </a:lnTo>
                <a:lnTo>
                  <a:pt x="777" y="714"/>
                </a:lnTo>
                <a:lnTo>
                  <a:pt x="818" y="740"/>
                </a:lnTo>
                <a:lnTo>
                  <a:pt x="859" y="756"/>
                </a:lnTo>
                <a:lnTo>
                  <a:pt x="869" y="756"/>
                </a:lnTo>
                <a:lnTo>
                  <a:pt x="885" y="771"/>
                </a:lnTo>
                <a:lnTo>
                  <a:pt x="912" y="822"/>
                </a:lnTo>
                <a:lnTo>
                  <a:pt x="937" y="849"/>
                </a:lnTo>
                <a:lnTo>
                  <a:pt x="979" y="849"/>
                </a:lnTo>
                <a:lnTo>
                  <a:pt x="989" y="838"/>
                </a:lnTo>
                <a:lnTo>
                  <a:pt x="1072" y="838"/>
                </a:lnTo>
                <a:lnTo>
                  <a:pt x="1087" y="828"/>
                </a:lnTo>
                <a:lnTo>
                  <a:pt x="1155" y="828"/>
                </a:lnTo>
                <a:lnTo>
                  <a:pt x="1170" y="849"/>
                </a:lnTo>
                <a:lnTo>
                  <a:pt x="1253" y="869"/>
                </a:lnTo>
                <a:lnTo>
                  <a:pt x="1279" y="869"/>
                </a:lnTo>
                <a:lnTo>
                  <a:pt x="1294" y="879"/>
                </a:lnTo>
                <a:lnTo>
                  <a:pt x="1321" y="879"/>
                </a:lnTo>
                <a:lnTo>
                  <a:pt x="1372" y="838"/>
                </a:lnTo>
                <a:lnTo>
                  <a:pt x="1496" y="822"/>
                </a:lnTo>
                <a:lnTo>
                  <a:pt x="1511" y="802"/>
                </a:lnTo>
                <a:lnTo>
                  <a:pt x="1533" y="787"/>
                </a:lnTo>
                <a:lnTo>
                  <a:pt x="1538" y="756"/>
                </a:lnTo>
                <a:lnTo>
                  <a:pt x="1564" y="740"/>
                </a:lnTo>
                <a:lnTo>
                  <a:pt x="1564" y="704"/>
                </a:lnTo>
                <a:lnTo>
                  <a:pt x="1548" y="689"/>
                </a:lnTo>
                <a:lnTo>
                  <a:pt x="1548" y="662"/>
                </a:lnTo>
                <a:lnTo>
                  <a:pt x="1554" y="647"/>
                </a:lnTo>
                <a:lnTo>
                  <a:pt x="1574" y="652"/>
                </a:lnTo>
                <a:lnTo>
                  <a:pt x="1605" y="652"/>
                </a:lnTo>
                <a:lnTo>
                  <a:pt x="1642" y="652"/>
                </a:lnTo>
                <a:lnTo>
                  <a:pt x="1646" y="647"/>
                </a:lnTo>
                <a:lnTo>
                  <a:pt x="1657" y="611"/>
                </a:lnTo>
                <a:lnTo>
                  <a:pt x="1683" y="611"/>
                </a:lnTo>
                <a:lnTo>
                  <a:pt x="1714" y="580"/>
                </a:lnTo>
                <a:lnTo>
                  <a:pt x="1714" y="564"/>
                </a:lnTo>
                <a:lnTo>
                  <a:pt x="1730" y="544"/>
                </a:lnTo>
                <a:lnTo>
                  <a:pt x="1740" y="544"/>
                </a:lnTo>
                <a:lnTo>
                  <a:pt x="1750" y="554"/>
                </a:lnTo>
                <a:lnTo>
                  <a:pt x="1756" y="554"/>
                </a:lnTo>
                <a:lnTo>
                  <a:pt x="1756" y="538"/>
                </a:lnTo>
                <a:lnTo>
                  <a:pt x="1766" y="538"/>
                </a:lnTo>
                <a:lnTo>
                  <a:pt x="1781" y="513"/>
                </a:lnTo>
                <a:lnTo>
                  <a:pt x="1818" y="503"/>
                </a:lnTo>
                <a:lnTo>
                  <a:pt x="1848" y="513"/>
                </a:lnTo>
                <a:lnTo>
                  <a:pt x="1859" y="503"/>
                </a:lnTo>
                <a:lnTo>
                  <a:pt x="1838" y="476"/>
                </a:lnTo>
                <a:lnTo>
                  <a:pt x="1822" y="460"/>
                </a:lnTo>
                <a:lnTo>
                  <a:pt x="1791" y="435"/>
                </a:lnTo>
                <a:lnTo>
                  <a:pt x="1766" y="419"/>
                </a:lnTo>
                <a:lnTo>
                  <a:pt x="1740" y="430"/>
                </a:lnTo>
                <a:lnTo>
                  <a:pt x="1724" y="456"/>
                </a:lnTo>
                <a:lnTo>
                  <a:pt x="1709" y="446"/>
                </a:lnTo>
                <a:lnTo>
                  <a:pt x="1683" y="446"/>
                </a:lnTo>
                <a:lnTo>
                  <a:pt x="1672" y="456"/>
                </a:lnTo>
                <a:lnTo>
                  <a:pt x="1646" y="430"/>
                </a:lnTo>
                <a:lnTo>
                  <a:pt x="1657" y="419"/>
                </a:lnTo>
                <a:lnTo>
                  <a:pt x="1657" y="403"/>
                </a:lnTo>
                <a:lnTo>
                  <a:pt x="1657" y="337"/>
                </a:lnTo>
                <a:lnTo>
                  <a:pt x="1662" y="311"/>
                </a:lnTo>
                <a:lnTo>
                  <a:pt x="1683" y="311"/>
                </a:lnTo>
                <a:lnTo>
                  <a:pt x="1714" y="321"/>
                </a:lnTo>
                <a:lnTo>
                  <a:pt x="1756" y="280"/>
                </a:lnTo>
                <a:lnTo>
                  <a:pt x="1740" y="254"/>
                </a:lnTo>
                <a:lnTo>
                  <a:pt x="1750" y="202"/>
                </a:lnTo>
                <a:lnTo>
                  <a:pt x="1766" y="119"/>
                </a:lnTo>
                <a:lnTo>
                  <a:pt x="1756" y="104"/>
                </a:lnTo>
                <a:lnTo>
                  <a:pt x="1740" y="84"/>
                </a:lnTo>
                <a:lnTo>
                  <a:pt x="1724" y="84"/>
                </a:lnTo>
                <a:lnTo>
                  <a:pt x="1740" y="41"/>
                </a:lnTo>
                <a:lnTo>
                  <a:pt x="1818" y="1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769E9FA3-EFF6-87D6-D0CE-FBF6C814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462" y="2963325"/>
            <a:ext cx="764630" cy="857378"/>
          </a:xfrm>
          <a:custGeom>
            <a:avLst/>
            <a:gdLst>
              <a:gd name="T0" fmla="*/ 393 w 1245"/>
              <a:gd name="T1" fmla="*/ 57 h 1341"/>
              <a:gd name="T2" fmla="*/ 440 w 1245"/>
              <a:gd name="T3" fmla="*/ 135 h 1341"/>
              <a:gd name="T4" fmla="*/ 399 w 1245"/>
              <a:gd name="T5" fmla="*/ 166 h 1341"/>
              <a:gd name="T6" fmla="*/ 451 w 1245"/>
              <a:gd name="T7" fmla="*/ 217 h 1341"/>
              <a:gd name="T8" fmla="*/ 493 w 1245"/>
              <a:gd name="T9" fmla="*/ 311 h 1341"/>
              <a:gd name="T10" fmla="*/ 534 w 1245"/>
              <a:gd name="T11" fmla="*/ 368 h 1341"/>
              <a:gd name="T12" fmla="*/ 694 w 1245"/>
              <a:gd name="T13" fmla="*/ 419 h 1341"/>
              <a:gd name="T14" fmla="*/ 761 w 1245"/>
              <a:gd name="T15" fmla="*/ 450 h 1341"/>
              <a:gd name="T16" fmla="*/ 808 w 1245"/>
              <a:gd name="T17" fmla="*/ 460 h 1341"/>
              <a:gd name="T18" fmla="*/ 875 w 1245"/>
              <a:gd name="T19" fmla="*/ 378 h 1341"/>
              <a:gd name="T20" fmla="*/ 927 w 1245"/>
              <a:gd name="T21" fmla="*/ 435 h 1341"/>
              <a:gd name="T22" fmla="*/ 1010 w 1245"/>
              <a:gd name="T23" fmla="*/ 409 h 1341"/>
              <a:gd name="T24" fmla="*/ 1037 w 1245"/>
              <a:gd name="T25" fmla="*/ 378 h 1341"/>
              <a:gd name="T26" fmla="*/ 1088 w 1245"/>
              <a:gd name="T27" fmla="*/ 337 h 1341"/>
              <a:gd name="T28" fmla="*/ 1170 w 1245"/>
              <a:gd name="T29" fmla="*/ 300 h 1341"/>
              <a:gd name="T30" fmla="*/ 1202 w 1245"/>
              <a:gd name="T31" fmla="*/ 321 h 1341"/>
              <a:gd name="T32" fmla="*/ 1213 w 1245"/>
              <a:gd name="T33" fmla="*/ 352 h 1341"/>
              <a:gd name="T34" fmla="*/ 1228 w 1245"/>
              <a:gd name="T35" fmla="*/ 383 h 1341"/>
              <a:gd name="T36" fmla="*/ 1186 w 1245"/>
              <a:gd name="T37" fmla="*/ 419 h 1341"/>
              <a:gd name="T38" fmla="*/ 1135 w 1245"/>
              <a:gd name="T39" fmla="*/ 517 h 1341"/>
              <a:gd name="T40" fmla="*/ 1094 w 1245"/>
              <a:gd name="T41" fmla="*/ 621 h 1341"/>
              <a:gd name="T42" fmla="*/ 1062 w 1245"/>
              <a:gd name="T43" fmla="*/ 647 h 1341"/>
              <a:gd name="T44" fmla="*/ 1021 w 1245"/>
              <a:gd name="T45" fmla="*/ 626 h 1341"/>
              <a:gd name="T46" fmla="*/ 1005 w 1245"/>
              <a:gd name="T47" fmla="*/ 580 h 1341"/>
              <a:gd name="T48" fmla="*/ 1047 w 1245"/>
              <a:gd name="T49" fmla="*/ 528 h 1341"/>
              <a:gd name="T50" fmla="*/ 937 w 1245"/>
              <a:gd name="T51" fmla="*/ 487 h 1341"/>
              <a:gd name="T52" fmla="*/ 861 w 1245"/>
              <a:gd name="T53" fmla="*/ 487 h 1341"/>
              <a:gd name="T54" fmla="*/ 875 w 1245"/>
              <a:gd name="T55" fmla="*/ 517 h 1341"/>
              <a:gd name="T56" fmla="*/ 902 w 1245"/>
              <a:gd name="T57" fmla="*/ 570 h 1341"/>
              <a:gd name="T58" fmla="*/ 902 w 1245"/>
              <a:gd name="T59" fmla="*/ 678 h 1341"/>
              <a:gd name="T60" fmla="*/ 871 w 1245"/>
              <a:gd name="T61" fmla="*/ 668 h 1341"/>
              <a:gd name="T62" fmla="*/ 818 w 1245"/>
              <a:gd name="T63" fmla="*/ 719 h 1341"/>
              <a:gd name="T64" fmla="*/ 803 w 1245"/>
              <a:gd name="T65" fmla="*/ 787 h 1341"/>
              <a:gd name="T66" fmla="*/ 761 w 1245"/>
              <a:gd name="T67" fmla="*/ 797 h 1341"/>
              <a:gd name="T68" fmla="*/ 632 w 1245"/>
              <a:gd name="T69" fmla="*/ 932 h 1341"/>
              <a:gd name="T70" fmla="*/ 575 w 1245"/>
              <a:gd name="T71" fmla="*/ 979 h 1341"/>
              <a:gd name="T72" fmla="*/ 550 w 1245"/>
              <a:gd name="T73" fmla="*/ 1046 h 1341"/>
              <a:gd name="T74" fmla="*/ 560 w 1245"/>
              <a:gd name="T75" fmla="*/ 1112 h 1341"/>
              <a:gd name="T76" fmla="*/ 518 w 1245"/>
              <a:gd name="T77" fmla="*/ 1237 h 1341"/>
              <a:gd name="T78" fmla="*/ 482 w 1245"/>
              <a:gd name="T79" fmla="*/ 1289 h 1341"/>
              <a:gd name="T80" fmla="*/ 383 w 1245"/>
              <a:gd name="T81" fmla="*/ 1257 h 1341"/>
              <a:gd name="T82" fmla="*/ 301 w 1245"/>
              <a:gd name="T83" fmla="*/ 1081 h 1341"/>
              <a:gd name="T84" fmla="*/ 207 w 1245"/>
              <a:gd name="T85" fmla="*/ 828 h 1341"/>
              <a:gd name="T86" fmla="*/ 192 w 1245"/>
              <a:gd name="T87" fmla="*/ 715 h 1341"/>
              <a:gd name="T88" fmla="*/ 197 w 1245"/>
              <a:gd name="T89" fmla="*/ 678 h 1341"/>
              <a:gd name="T90" fmla="*/ 156 w 1245"/>
              <a:gd name="T91" fmla="*/ 693 h 1341"/>
              <a:gd name="T92" fmla="*/ 84 w 1245"/>
              <a:gd name="T93" fmla="*/ 730 h 1341"/>
              <a:gd name="T94" fmla="*/ 84 w 1245"/>
              <a:gd name="T95" fmla="*/ 637 h 1341"/>
              <a:gd name="T96" fmla="*/ 5 w 1245"/>
              <a:gd name="T97" fmla="*/ 595 h 1341"/>
              <a:gd name="T98" fmla="*/ 15 w 1245"/>
              <a:gd name="T99" fmla="*/ 580 h 1341"/>
              <a:gd name="T100" fmla="*/ 99 w 1245"/>
              <a:gd name="T101" fmla="*/ 580 h 1341"/>
              <a:gd name="T102" fmla="*/ 68 w 1245"/>
              <a:gd name="T103" fmla="*/ 497 h 1341"/>
              <a:gd name="T104" fmla="*/ 68 w 1245"/>
              <a:gd name="T105" fmla="*/ 393 h 1341"/>
              <a:gd name="T106" fmla="*/ 140 w 1245"/>
              <a:gd name="T107" fmla="*/ 378 h 1341"/>
              <a:gd name="T108" fmla="*/ 192 w 1245"/>
              <a:gd name="T109" fmla="*/ 295 h 1341"/>
              <a:gd name="T110" fmla="*/ 223 w 1245"/>
              <a:gd name="T111" fmla="*/ 202 h 1341"/>
              <a:gd name="T112" fmla="*/ 223 w 1245"/>
              <a:gd name="T113" fmla="*/ 150 h 1341"/>
              <a:gd name="T114" fmla="*/ 176 w 1245"/>
              <a:gd name="T115" fmla="*/ 57 h 1341"/>
              <a:gd name="T116" fmla="*/ 301 w 1245"/>
              <a:gd name="T117" fmla="*/ 37 h 13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45"/>
              <a:gd name="T178" fmla="*/ 0 h 1341"/>
              <a:gd name="T179" fmla="*/ 1245 w 1245"/>
              <a:gd name="T180" fmla="*/ 1341 h 134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45" h="1341">
                <a:moveTo>
                  <a:pt x="342" y="0"/>
                </a:moveTo>
                <a:lnTo>
                  <a:pt x="352" y="0"/>
                </a:lnTo>
                <a:lnTo>
                  <a:pt x="383" y="37"/>
                </a:lnTo>
                <a:lnTo>
                  <a:pt x="393" y="57"/>
                </a:lnTo>
                <a:lnTo>
                  <a:pt x="399" y="78"/>
                </a:lnTo>
                <a:lnTo>
                  <a:pt x="409" y="109"/>
                </a:lnTo>
                <a:lnTo>
                  <a:pt x="425" y="119"/>
                </a:lnTo>
                <a:lnTo>
                  <a:pt x="440" y="135"/>
                </a:lnTo>
                <a:lnTo>
                  <a:pt x="415" y="161"/>
                </a:lnTo>
                <a:lnTo>
                  <a:pt x="399" y="145"/>
                </a:lnTo>
                <a:lnTo>
                  <a:pt x="393" y="150"/>
                </a:lnTo>
                <a:lnTo>
                  <a:pt x="399" y="166"/>
                </a:lnTo>
                <a:lnTo>
                  <a:pt x="409" y="166"/>
                </a:lnTo>
                <a:lnTo>
                  <a:pt x="409" y="186"/>
                </a:lnTo>
                <a:lnTo>
                  <a:pt x="425" y="227"/>
                </a:lnTo>
                <a:lnTo>
                  <a:pt x="451" y="217"/>
                </a:lnTo>
                <a:lnTo>
                  <a:pt x="461" y="227"/>
                </a:lnTo>
                <a:lnTo>
                  <a:pt x="518" y="259"/>
                </a:lnTo>
                <a:lnTo>
                  <a:pt x="503" y="295"/>
                </a:lnTo>
                <a:lnTo>
                  <a:pt x="493" y="311"/>
                </a:lnTo>
                <a:lnTo>
                  <a:pt x="503" y="327"/>
                </a:lnTo>
                <a:lnTo>
                  <a:pt x="482" y="337"/>
                </a:lnTo>
                <a:lnTo>
                  <a:pt x="503" y="352"/>
                </a:lnTo>
                <a:lnTo>
                  <a:pt x="534" y="368"/>
                </a:lnTo>
                <a:lnTo>
                  <a:pt x="570" y="383"/>
                </a:lnTo>
                <a:lnTo>
                  <a:pt x="601" y="393"/>
                </a:lnTo>
                <a:lnTo>
                  <a:pt x="653" y="409"/>
                </a:lnTo>
                <a:lnTo>
                  <a:pt x="694" y="419"/>
                </a:lnTo>
                <a:lnTo>
                  <a:pt x="700" y="429"/>
                </a:lnTo>
                <a:lnTo>
                  <a:pt x="726" y="445"/>
                </a:lnTo>
                <a:lnTo>
                  <a:pt x="741" y="435"/>
                </a:lnTo>
                <a:lnTo>
                  <a:pt x="761" y="450"/>
                </a:lnTo>
                <a:lnTo>
                  <a:pt x="767" y="450"/>
                </a:lnTo>
                <a:lnTo>
                  <a:pt x="793" y="450"/>
                </a:lnTo>
                <a:lnTo>
                  <a:pt x="808" y="450"/>
                </a:lnTo>
                <a:lnTo>
                  <a:pt x="808" y="460"/>
                </a:lnTo>
                <a:lnTo>
                  <a:pt x="849" y="460"/>
                </a:lnTo>
                <a:lnTo>
                  <a:pt x="845" y="409"/>
                </a:lnTo>
                <a:lnTo>
                  <a:pt x="849" y="383"/>
                </a:lnTo>
                <a:lnTo>
                  <a:pt x="875" y="378"/>
                </a:lnTo>
                <a:lnTo>
                  <a:pt x="875" y="404"/>
                </a:lnTo>
                <a:lnTo>
                  <a:pt x="875" y="419"/>
                </a:lnTo>
                <a:lnTo>
                  <a:pt x="896" y="429"/>
                </a:lnTo>
                <a:lnTo>
                  <a:pt x="927" y="435"/>
                </a:lnTo>
                <a:lnTo>
                  <a:pt x="953" y="429"/>
                </a:lnTo>
                <a:lnTo>
                  <a:pt x="953" y="435"/>
                </a:lnTo>
                <a:lnTo>
                  <a:pt x="1021" y="435"/>
                </a:lnTo>
                <a:lnTo>
                  <a:pt x="1010" y="409"/>
                </a:lnTo>
                <a:lnTo>
                  <a:pt x="994" y="404"/>
                </a:lnTo>
                <a:lnTo>
                  <a:pt x="994" y="383"/>
                </a:lnTo>
                <a:lnTo>
                  <a:pt x="1010" y="383"/>
                </a:lnTo>
                <a:lnTo>
                  <a:pt x="1037" y="378"/>
                </a:lnTo>
                <a:lnTo>
                  <a:pt x="1047" y="368"/>
                </a:lnTo>
                <a:lnTo>
                  <a:pt x="1051" y="362"/>
                </a:lnTo>
                <a:lnTo>
                  <a:pt x="1051" y="342"/>
                </a:lnTo>
                <a:lnTo>
                  <a:pt x="1088" y="337"/>
                </a:lnTo>
                <a:lnTo>
                  <a:pt x="1094" y="321"/>
                </a:lnTo>
                <a:lnTo>
                  <a:pt x="1114" y="311"/>
                </a:lnTo>
                <a:lnTo>
                  <a:pt x="1155" y="321"/>
                </a:lnTo>
                <a:lnTo>
                  <a:pt x="1170" y="300"/>
                </a:lnTo>
                <a:lnTo>
                  <a:pt x="1186" y="295"/>
                </a:lnTo>
                <a:lnTo>
                  <a:pt x="1197" y="300"/>
                </a:lnTo>
                <a:lnTo>
                  <a:pt x="1186" y="321"/>
                </a:lnTo>
                <a:lnTo>
                  <a:pt x="1202" y="321"/>
                </a:lnTo>
                <a:lnTo>
                  <a:pt x="1202" y="337"/>
                </a:lnTo>
                <a:lnTo>
                  <a:pt x="1197" y="352"/>
                </a:lnTo>
                <a:lnTo>
                  <a:pt x="1213" y="342"/>
                </a:lnTo>
                <a:lnTo>
                  <a:pt x="1213" y="352"/>
                </a:lnTo>
                <a:lnTo>
                  <a:pt x="1228" y="352"/>
                </a:lnTo>
                <a:lnTo>
                  <a:pt x="1244" y="368"/>
                </a:lnTo>
                <a:lnTo>
                  <a:pt x="1239" y="368"/>
                </a:lnTo>
                <a:lnTo>
                  <a:pt x="1228" y="383"/>
                </a:lnTo>
                <a:lnTo>
                  <a:pt x="1239" y="409"/>
                </a:lnTo>
                <a:lnTo>
                  <a:pt x="1228" y="419"/>
                </a:lnTo>
                <a:lnTo>
                  <a:pt x="1223" y="409"/>
                </a:lnTo>
                <a:lnTo>
                  <a:pt x="1186" y="419"/>
                </a:lnTo>
                <a:lnTo>
                  <a:pt x="1155" y="450"/>
                </a:lnTo>
                <a:lnTo>
                  <a:pt x="1155" y="487"/>
                </a:lnTo>
                <a:lnTo>
                  <a:pt x="1135" y="502"/>
                </a:lnTo>
                <a:lnTo>
                  <a:pt x="1135" y="517"/>
                </a:lnTo>
                <a:lnTo>
                  <a:pt x="1135" y="544"/>
                </a:lnTo>
                <a:lnTo>
                  <a:pt x="1119" y="580"/>
                </a:lnTo>
                <a:lnTo>
                  <a:pt x="1094" y="580"/>
                </a:lnTo>
                <a:lnTo>
                  <a:pt x="1094" y="621"/>
                </a:lnTo>
                <a:lnTo>
                  <a:pt x="1078" y="626"/>
                </a:lnTo>
                <a:lnTo>
                  <a:pt x="1088" y="668"/>
                </a:lnTo>
                <a:lnTo>
                  <a:pt x="1072" y="668"/>
                </a:lnTo>
                <a:lnTo>
                  <a:pt x="1062" y="647"/>
                </a:lnTo>
                <a:lnTo>
                  <a:pt x="1047" y="626"/>
                </a:lnTo>
                <a:lnTo>
                  <a:pt x="1047" y="605"/>
                </a:lnTo>
                <a:lnTo>
                  <a:pt x="1026" y="626"/>
                </a:lnTo>
                <a:lnTo>
                  <a:pt x="1021" y="626"/>
                </a:lnTo>
                <a:lnTo>
                  <a:pt x="1010" y="621"/>
                </a:lnTo>
                <a:lnTo>
                  <a:pt x="1005" y="621"/>
                </a:lnTo>
                <a:lnTo>
                  <a:pt x="994" y="585"/>
                </a:lnTo>
                <a:lnTo>
                  <a:pt x="1005" y="580"/>
                </a:lnTo>
                <a:lnTo>
                  <a:pt x="1010" y="560"/>
                </a:lnTo>
                <a:lnTo>
                  <a:pt x="1037" y="554"/>
                </a:lnTo>
                <a:lnTo>
                  <a:pt x="1037" y="538"/>
                </a:lnTo>
                <a:lnTo>
                  <a:pt x="1047" y="528"/>
                </a:lnTo>
                <a:lnTo>
                  <a:pt x="1037" y="513"/>
                </a:lnTo>
                <a:lnTo>
                  <a:pt x="937" y="517"/>
                </a:lnTo>
                <a:lnTo>
                  <a:pt x="943" y="513"/>
                </a:lnTo>
                <a:lnTo>
                  <a:pt x="937" y="487"/>
                </a:lnTo>
                <a:lnTo>
                  <a:pt x="912" y="472"/>
                </a:lnTo>
                <a:lnTo>
                  <a:pt x="886" y="450"/>
                </a:lnTo>
                <a:lnTo>
                  <a:pt x="871" y="450"/>
                </a:lnTo>
                <a:lnTo>
                  <a:pt x="861" y="487"/>
                </a:lnTo>
                <a:lnTo>
                  <a:pt x="875" y="502"/>
                </a:lnTo>
                <a:lnTo>
                  <a:pt x="886" y="502"/>
                </a:lnTo>
                <a:lnTo>
                  <a:pt x="902" y="517"/>
                </a:lnTo>
                <a:lnTo>
                  <a:pt x="875" y="517"/>
                </a:lnTo>
                <a:lnTo>
                  <a:pt x="875" y="538"/>
                </a:lnTo>
                <a:lnTo>
                  <a:pt x="861" y="544"/>
                </a:lnTo>
                <a:lnTo>
                  <a:pt x="875" y="560"/>
                </a:lnTo>
                <a:lnTo>
                  <a:pt x="902" y="570"/>
                </a:lnTo>
                <a:lnTo>
                  <a:pt x="896" y="595"/>
                </a:lnTo>
                <a:lnTo>
                  <a:pt x="927" y="689"/>
                </a:lnTo>
                <a:lnTo>
                  <a:pt x="902" y="693"/>
                </a:lnTo>
                <a:lnTo>
                  <a:pt x="902" y="678"/>
                </a:lnTo>
                <a:lnTo>
                  <a:pt x="886" y="704"/>
                </a:lnTo>
                <a:lnTo>
                  <a:pt x="875" y="693"/>
                </a:lnTo>
                <a:lnTo>
                  <a:pt x="875" y="668"/>
                </a:lnTo>
                <a:lnTo>
                  <a:pt x="871" y="668"/>
                </a:lnTo>
                <a:lnTo>
                  <a:pt x="871" y="689"/>
                </a:lnTo>
                <a:lnTo>
                  <a:pt x="834" y="704"/>
                </a:lnTo>
                <a:lnTo>
                  <a:pt x="818" y="715"/>
                </a:lnTo>
                <a:lnTo>
                  <a:pt x="818" y="719"/>
                </a:lnTo>
                <a:lnTo>
                  <a:pt x="829" y="746"/>
                </a:lnTo>
                <a:lnTo>
                  <a:pt x="818" y="761"/>
                </a:lnTo>
                <a:lnTo>
                  <a:pt x="808" y="771"/>
                </a:lnTo>
                <a:lnTo>
                  <a:pt x="803" y="787"/>
                </a:lnTo>
                <a:lnTo>
                  <a:pt x="767" y="797"/>
                </a:lnTo>
                <a:lnTo>
                  <a:pt x="767" y="787"/>
                </a:lnTo>
                <a:lnTo>
                  <a:pt x="751" y="797"/>
                </a:lnTo>
                <a:lnTo>
                  <a:pt x="761" y="797"/>
                </a:lnTo>
                <a:lnTo>
                  <a:pt x="720" y="854"/>
                </a:lnTo>
                <a:lnTo>
                  <a:pt x="684" y="880"/>
                </a:lnTo>
                <a:lnTo>
                  <a:pt x="653" y="911"/>
                </a:lnTo>
                <a:lnTo>
                  <a:pt x="632" y="932"/>
                </a:lnTo>
                <a:lnTo>
                  <a:pt x="642" y="936"/>
                </a:lnTo>
                <a:lnTo>
                  <a:pt x="612" y="952"/>
                </a:lnTo>
                <a:lnTo>
                  <a:pt x="591" y="963"/>
                </a:lnTo>
                <a:lnTo>
                  <a:pt x="575" y="979"/>
                </a:lnTo>
                <a:lnTo>
                  <a:pt x="570" y="979"/>
                </a:lnTo>
                <a:lnTo>
                  <a:pt x="550" y="989"/>
                </a:lnTo>
                <a:lnTo>
                  <a:pt x="544" y="1020"/>
                </a:lnTo>
                <a:lnTo>
                  <a:pt x="550" y="1046"/>
                </a:lnTo>
                <a:lnTo>
                  <a:pt x="550" y="1061"/>
                </a:lnTo>
                <a:lnTo>
                  <a:pt x="550" y="1087"/>
                </a:lnTo>
                <a:lnTo>
                  <a:pt x="544" y="1087"/>
                </a:lnTo>
                <a:lnTo>
                  <a:pt x="560" y="1112"/>
                </a:lnTo>
                <a:lnTo>
                  <a:pt x="544" y="1149"/>
                </a:lnTo>
                <a:lnTo>
                  <a:pt x="534" y="1169"/>
                </a:lnTo>
                <a:lnTo>
                  <a:pt x="544" y="1237"/>
                </a:lnTo>
                <a:lnTo>
                  <a:pt x="518" y="1237"/>
                </a:lnTo>
                <a:lnTo>
                  <a:pt x="503" y="1273"/>
                </a:lnTo>
                <a:lnTo>
                  <a:pt x="524" y="1279"/>
                </a:lnTo>
                <a:lnTo>
                  <a:pt x="518" y="1289"/>
                </a:lnTo>
                <a:lnTo>
                  <a:pt x="482" y="1289"/>
                </a:lnTo>
                <a:lnTo>
                  <a:pt x="466" y="1304"/>
                </a:lnTo>
                <a:lnTo>
                  <a:pt x="466" y="1320"/>
                </a:lnTo>
                <a:lnTo>
                  <a:pt x="440" y="1340"/>
                </a:lnTo>
                <a:lnTo>
                  <a:pt x="383" y="1257"/>
                </a:lnTo>
                <a:lnTo>
                  <a:pt x="393" y="1263"/>
                </a:lnTo>
                <a:lnTo>
                  <a:pt x="358" y="1191"/>
                </a:lnTo>
                <a:lnTo>
                  <a:pt x="332" y="1149"/>
                </a:lnTo>
                <a:lnTo>
                  <a:pt x="301" y="1081"/>
                </a:lnTo>
                <a:lnTo>
                  <a:pt x="285" y="1030"/>
                </a:lnTo>
                <a:lnTo>
                  <a:pt x="260" y="989"/>
                </a:lnTo>
                <a:lnTo>
                  <a:pt x="217" y="864"/>
                </a:lnTo>
                <a:lnTo>
                  <a:pt x="207" y="828"/>
                </a:lnTo>
                <a:lnTo>
                  <a:pt x="197" y="771"/>
                </a:lnTo>
                <a:lnTo>
                  <a:pt x="197" y="735"/>
                </a:lnTo>
                <a:lnTo>
                  <a:pt x="192" y="719"/>
                </a:lnTo>
                <a:lnTo>
                  <a:pt x="192" y="715"/>
                </a:lnTo>
                <a:lnTo>
                  <a:pt x="197" y="704"/>
                </a:lnTo>
                <a:lnTo>
                  <a:pt x="192" y="693"/>
                </a:lnTo>
                <a:lnTo>
                  <a:pt x="182" y="678"/>
                </a:lnTo>
                <a:lnTo>
                  <a:pt x="197" y="678"/>
                </a:lnTo>
                <a:lnTo>
                  <a:pt x="197" y="668"/>
                </a:lnTo>
                <a:lnTo>
                  <a:pt x="176" y="668"/>
                </a:lnTo>
                <a:lnTo>
                  <a:pt x="176" y="689"/>
                </a:lnTo>
                <a:lnTo>
                  <a:pt x="156" y="693"/>
                </a:lnTo>
                <a:lnTo>
                  <a:pt x="176" y="704"/>
                </a:lnTo>
                <a:lnTo>
                  <a:pt x="166" y="730"/>
                </a:lnTo>
                <a:lnTo>
                  <a:pt x="115" y="746"/>
                </a:lnTo>
                <a:lnTo>
                  <a:pt x="84" y="730"/>
                </a:lnTo>
                <a:lnTo>
                  <a:pt x="27" y="668"/>
                </a:lnTo>
                <a:lnTo>
                  <a:pt x="42" y="668"/>
                </a:lnTo>
                <a:lnTo>
                  <a:pt x="84" y="652"/>
                </a:lnTo>
                <a:lnTo>
                  <a:pt x="84" y="637"/>
                </a:lnTo>
                <a:lnTo>
                  <a:pt x="47" y="652"/>
                </a:lnTo>
                <a:lnTo>
                  <a:pt x="5" y="626"/>
                </a:lnTo>
                <a:lnTo>
                  <a:pt x="0" y="605"/>
                </a:lnTo>
                <a:lnTo>
                  <a:pt x="5" y="595"/>
                </a:lnTo>
                <a:lnTo>
                  <a:pt x="0" y="595"/>
                </a:lnTo>
                <a:lnTo>
                  <a:pt x="0" y="585"/>
                </a:lnTo>
                <a:lnTo>
                  <a:pt x="15" y="585"/>
                </a:lnTo>
                <a:lnTo>
                  <a:pt x="15" y="580"/>
                </a:lnTo>
                <a:lnTo>
                  <a:pt x="57" y="580"/>
                </a:lnTo>
                <a:lnTo>
                  <a:pt x="72" y="580"/>
                </a:lnTo>
                <a:lnTo>
                  <a:pt x="88" y="570"/>
                </a:lnTo>
                <a:lnTo>
                  <a:pt x="99" y="580"/>
                </a:lnTo>
                <a:lnTo>
                  <a:pt x="109" y="570"/>
                </a:lnTo>
                <a:lnTo>
                  <a:pt x="109" y="560"/>
                </a:lnTo>
                <a:lnTo>
                  <a:pt x="84" y="502"/>
                </a:lnTo>
                <a:lnTo>
                  <a:pt x="68" y="497"/>
                </a:lnTo>
                <a:lnTo>
                  <a:pt x="68" y="450"/>
                </a:lnTo>
                <a:lnTo>
                  <a:pt x="31" y="445"/>
                </a:lnTo>
                <a:lnTo>
                  <a:pt x="57" y="404"/>
                </a:lnTo>
                <a:lnTo>
                  <a:pt x="68" y="393"/>
                </a:lnTo>
                <a:lnTo>
                  <a:pt x="72" y="383"/>
                </a:lnTo>
                <a:lnTo>
                  <a:pt x="84" y="404"/>
                </a:lnTo>
                <a:lnTo>
                  <a:pt x="135" y="383"/>
                </a:lnTo>
                <a:lnTo>
                  <a:pt x="140" y="378"/>
                </a:lnTo>
                <a:lnTo>
                  <a:pt x="150" y="368"/>
                </a:lnTo>
                <a:lnTo>
                  <a:pt x="150" y="342"/>
                </a:lnTo>
                <a:lnTo>
                  <a:pt x="192" y="321"/>
                </a:lnTo>
                <a:lnTo>
                  <a:pt x="192" y="295"/>
                </a:lnTo>
                <a:lnTo>
                  <a:pt x="207" y="274"/>
                </a:lnTo>
                <a:lnTo>
                  <a:pt x="223" y="243"/>
                </a:lnTo>
                <a:lnTo>
                  <a:pt x="244" y="227"/>
                </a:lnTo>
                <a:lnTo>
                  <a:pt x="223" y="202"/>
                </a:lnTo>
                <a:lnTo>
                  <a:pt x="244" y="186"/>
                </a:lnTo>
                <a:lnTo>
                  <a:pt x="260" y="176"/>
                </a:lnTo>
                <a:lnTo>
                  <a:pt x="260" y="161"/>
                </a:lnTo>
                <a:lnTo>
                  <a:pt x="223" y="150"/>
                </a:lnTo>
                <a:lnTo>
                  <a:pt x="217" y="135"/>
                </a:lnTo>
                <a:lnTo>
                  <a:pt x="197" y="125"/>
                </a:lnTo>
                <a:lnTo>
                  <a:pt x="197" y="82"/>
                </a:lnTo>
                <a:lnTo>
                  <a:pt x="176" y="57"/>
                </a:lnTo>
                <a:lnTo>
                  <a:pt x="192" y="40"/>
                </a:lnTo>
                <a:lnTo>
                  <a:pt x="233" y="40"/>
                </a:lnTo>
                <a:lnTo>
                  <a:pt x="260" y="52"/>
                </a:lnTo>
                <a:lnTo>
                  <a:pt x="301" y="37"/>
                </a:lnTo>
                <a:lnTo>
                  <a:pt x="332" y="9"/>
                </a:lnTo>
                <a:lnTo>
                  <a:pt x="342" y="0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123CF754-4F19-AB50-F904-FC3426586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022" y="3894285"/>
            <a:ext cx="297868" cy="337513"/>
          </a:xfrm>
          <a:custGeom>
            <a:avLst/>
            <a:gdLst>
              <a:gd name="T0" fmla="*/ 393 w 487"/>
              <a:gd name="T1" fmla="*/ 486 h 528"/>
              <a:gd name="T2" fmla="*/ 357 w 487"/>
              <a:gd name="T3" fmla="*/ 460 h 528"/>
              <a:gd name="T4" fmla="*/ 315 w 487"/>
              <a:gd name="T5" fmla="*/ 419 h 528"/>
              <a:gd name="T6" fmla="*/ 259 w 487"/>
              <a:gd name="T7" fmla="*/ 351 h 528"/>
              <a:gd name="T8" fmla="*/ 233 w 487"/>
              <a:gd name="T9" fmla="*/ 310 h 528"/>
              <a:gd name="T10" fmla="*/ 207 w 487"/>
              <a:gd name="T11" fmla="*/ 268 h 528"/>
              <a:gd name="T12" fmla="*/ 181 w 487"/>
              <a:gd name="T13" fmla="*/ 243 h 528"/>
              <a:gd name="T14" fmla="*/ 165 w 487"/>
              <a:gd name="T15" fmla="*/ 175 h 528"/>
              <a:gd name="T16" fmla="*/ 108 w 487"/>
              <a:gd name="T17" fmla="*/ 129 h 528"/>
              <a:gd name="T18" fmla="*/ 72 w 487"/>
              <a:gd name="T19" fmla="*/ 92 h 528"/>
              <a:gd name="T20" fmla="*/ 4 w 487"/>
              <a:gd name="T21" fmla="*/ 41 h 528"/>
              <a:gd name="T22" fmla="*/ 0 w 487"/>
              <a:gd name="T23" fmla="*/ 0 h 528"/>
              <a:gd name="T24" fmla="*/ 67 w 487"/>
              <a:gd name="T25" fmla="*/ 20 h 528"/>
              <a:gd name="T26" fmla="*/ 134 w 487"/>
              <a:gd name="T27" fmla="*/ 51 h 528"/>
              <a:gd name="T28" fmla="*/ 192 w 487"/>
              <a:gd name="T29" fmla="*/ 108 h 528"/>
              <a:gd name="T30" fmla="*/ 243 w 487"/>
              <a:gd name="T31" fmla="*/ 160 h 528"/>
              <a:gd name="T32" fmla="*/ 269 w 487"/>
              <a:gd name="T33" fmla="*/ 160 h 528"/>
              <a:gd name="T34" fmla="*/ 290 w 487"/>
              <a:gd name="T35" fmla="*/ 186 h 528"/>
              <a:gd name="T36" fmla="*/ 315 w 487"/>
              <a:gd name="T37" fmla="*/ 212 h 528"/>
              <a:gd name="T38" fmla="*/ 352 w 487"/>
              <a:gd name="T39" fmla="*/ 237 h 528"/>
              <a:gd name="T40" fmla="*/ 352 w 487"/>
              <a:gd name="T41" fmla="*/ 243 h 528"/>
              <a:gd name="T42" fmla="*/ 378 w 487"/>
              <a:gd name="T43" fmla="*/ 243 h 528"/>
              <a:gd name="T44" fmla="*/ 368 w 487"/>
              <a:gd name="T45" fmla="*/ 268 h 528"/>
              <a:gd name="T46" fmla="*/ 368 w 487"/>
              <a:gd name="T47" fmla="*/ 284 h 528"/>
              <a:gd name="T48" fmla="*/ 409 w 487"/>
              <a:gd name="T49" fmla="*/ 300 h 528"/>
              <a:gd name="T50" fmla="*/ 435 w 487"/>
              <a:gd name="T51" fmla="*/ 351 h 528"/>
              <a:gd name="T52" fmla="*/ 440 w 487"/>
              <a:gd name="T53" fmla="*/ 362 h 528"/>
              <a:gd name="T54" fmla="*/ 476 w 487"/>
              <a:gd name="T55" fmla="*/ 388 h 528"/>
              <a:gd name="T56" fmla="*/ 466 w 487"/>
              <a:gd name="T57" fmla="*/ 419 h 528"/>
              <a:gd name="T58" fmla="*/ 476 w 487"/>
              <a:gd name="T59" fmla="*/ 454 h 528"/>
              <a:gd name="T60" fmla="*/ 440 w 487"/>
              <a:gd name="T61" fmla="*/ 501 h 528"/>
              <a:gd name="T62" fmla="*/ 419 w 487"/>
              <a:gd name="T63" fmla="*/ 511 h 528"/>
              <a:gd name="T64" fmla="*/ 419 w 487"/>
              <a:gd name="T65" fmla="*/ 527 h 5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87"/>
              <a:gd name="T100" fmla="*/ 0 h 528"/>
              <a:gd name="T101" fmla="*/ 487 w 487"/>
              <a:gd name="T102" fmla="*/ 528 h 5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87" h="528">
                <a:moveTo>
                  <a:pt x="419" y="527"/>
                </a:moveTo>
                <a:lnTo>
                  <a:pt x="393" y="486"/>
                </a:lnTo>
                <a:lnTo>
                  <a:pt x="378" y="476"/>
                </a:lnTo>
                <a:lnTo>
                  <a:pt x="357" y="460"/>
                </a:lnTo>
                <a:lnTo>
                  <a:pt x="315" y="434"/>
                </a:lnTo>
                <a:lnTo>
                  <a:pt x="315" y="419"/>
                </a:lnTo>
                <a:lnTo>
                  <a:pt x="284" y="392"/>
                </a:lnTo>
                <a:lnTo>
                  <a:pt x="259" y="351"/>
                </a:lnTo>
                <a:lnTo>
                  <a:pt x="259" y="346"/>
                </a:lnTo>
                <a:lnTo>
                  <a:pt x="233" y="310"/>
                </a:lnTo>
                <a:lnTo>
                  <a:pt x="233" y="300"/>
                </a:lnTo>
                <a:lnTo>
                  <a:pt x="207" y="268"/>
                </a:lnTo>
                <a:lnTo>
                  <a:pt x="202" y="253"/>
                </a:lnTo>
                <a:lnTo>
                  <a:pt x="181" y="243"/>
                </a:lnTo>
                <a:lnTo>
                  <a:pt x="160" y="186"/>
                </a:lnTo>
                <a:lnTo>
                  <a:pt x="165" y="175"/>
                </a:lnTo>
                <a:lnTo>
                  <a:pt x="114" y="149"/>
                </a:lnTo>
                <a:lnTo>
                  <a:pt x="108" y="129"/>
                </a:lnTo>
                <a:lnTo>
                  <a:pt x="98" y="129"/>
                </a:lnTo>
                <a:lnTo>
                  <a:pt x="72" y="92"/>
                </a:lnTo>
                <a:lnTo>
                  <a:pt x="67" y="92"/>
                </a:lnTo>
                <a:lnTo>
                  <a:pt x="4" y="41"/>
                </a:lnTo>
                <a:lnTo>
                  <a:pt x="0" y="20"/>
                </a:lnTo>
                <a:lnTo>
                  <a:pt x="0" y="0"/>
                </a:lnTo>
                <a:lnTo>
                  <a:pt x="26" y="0"/>
                </a:lnTo>
                <a:lnTo>
                  <a:pt x="67" y="20"/>
                </a:lnTo>
                <a:lnTo>
                  <a:pt x="98" y="20"/>
                </a:lnTo>
                <a:lnTo>
                  <a:pt x="134" y="51"/>
                </a:lnTo>
                <a:lnTo>
                  <a:pt x="134" y="67"/>
                </a:lnTo>
                <a:lnTo>
                  <a:pt x="192" y="108"/>
                </a:lnTo>
                <a:lnTo>
                  <a:pt x="217" y="129"/>
                </a:lnTo>
                <a:lnTo>
                  <a:pt x="243" y="160"/>
                </a:lnTo>
                <a:lnTo>
                  <a:pt x="259" y="149"/>
                </a:lnTo>
                <a:lnTo>
                  <a:pt x="269" y="160"/>
                </a:lnTo>
                <a:lnTo>
                  <a:pt x="274" y="186"/>
                </a:lnTo>
                <a:lnTo>
                  <a:pt x="290" y="186"/>
                </a:lnTo>
                <a:lnTo>
                  <a:pt x="300" y="202"/>
                </a:lnTo>
                <a:lnTo>
                  <a:pt x="315" y="212"/>
                </a:lnTo>
                <a:lnTo>
                  <a:pt x="341" y="227"/>
                </a:lnTo>
                <a:lnTo>
                  <a:pt x="352" y="237"/>
                </a:lnTo>
                <a:lnTo>
                  <a:pt x="331" y="243"/>
                </a:lnTo>
                <a:lnTo>
                  <a:pt x="352" y="243"/>
                </a:lnTo>
                <a:lnTo>
                  <a:pt x="368" y="237"/>
                </a:lnTo>
                <a:lnTo>
                  <a:pt x="378" y="243"/>
                </a:lnTo>
                <a:lnTo>
                  <a:pt x="382" y="258"/>
                </a:lnTo>
                <a:lnTo>
                  <a:pt x="368" y="268"/>
                </a:lnTo>
                <a:lnTo>
                  <a:pt x="382" y="268"/>
                </a:lnTo>
                <a:lnTo>
                  <a:pt x="368" y="284"/>
                </a:lnTo>
                <a:lnTo>
                  <a:pt x="382" y="294"/>
                </a:lnTo>
                <a:lnTo>
                  <a:pt x="409" y="300"/>
                </a:lnTo>
                <a:lnTo>
                  <a:pt x="419" y="325"/>
                </a:lnTo>
                <a:lnTo>
                  <a:pt x="435" y="351"/>
                </a:lnTo>
                <a:lnTo>
                  <a:pt x="425" y="366"/>
                </a:lnTo>
                <a:lnTo>
                  <a:pt x="440" y="362"/>
                </a:lnTo>
                <a:lnTo>
                  <a:pt x="460" y="362"/>
                </a:lnTo>
                <a:lnTo>
                  <a:pt x="476" y="388"/>
                </a:lnTo>
                <a:lnTo>
                  <a:pt x="486" y="392"/>
                </a:lnTo>
                <a:lnTo>
                  <a:pt x="466" y="419"/>
                </a:lnTo>
                <a:lnTo>
                  <a:pt x="476" y="429"/>
                </a:lnTo>
                <a:lnTo>
                  <a:pt x="476" y="454"/>
                </a:lnTo>
                <a:lnTo>
                  <a:pt x="466" y="517"/>
                </a:lnTo>
                <a:lnTo>
                  <a:pt x="440" y="501"/>
                </a:lnTo>
                <a:lnTo>
                  <a:pt x="435" y="517"/>
                </a:lnTo>
                <a:lnTo>
                  <a:pt x="419" y="511"/>
                </a:lnTo>
                <a:lnTo>
                  <a:pt x="419" y="52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02FFF1BD-94BA-80CF-E791-03516715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678" y="4065440"/>
            <a:ext cx="270231" cy="268731"/>
          </a:xfrm>
          <a:custGeom>
            <a:avLst/>
            <a:gdLst>
              <a:gd name="T0" fmla="*/ 434 w 442"/>
              <a:gd name="T1" fmla="*/ 419 h 420"/>
              <a:gd name="T2" fmla="*/ 368 w 442"/>
              <a:gd name="T3" fmla="*/ 378 h 420"/>
              <a:gd name="T4" fmla="*/ 347 w 442"/>
              <a:gd name="T5" fmla="*/ 341 h 420"/>
              <a:gd name="T6" fmla="*/ 332 w 442"/>
              <a:gd name="T7" fmla="*/ 295 h 420"/>
              <a:gd name="T8" fmla="*/ 274 w 442"/>
              <a:gd name="T9" fmla="*/ 227 h 420"/>
              <a:gd name="T10" fmla="*/ 182 w 442"/>
              <a:gd name="T11" fmla="*/ 192 h 420"/>
              <a:gd name="T12" fmla="*/ 172 w 442"/>
              <a:gd name="T13" fmla="*/ 176 h 420"/>
              <a:gd name="T14" fmla="*/ 166 w 442"/>
              <a:gd name="T15" fmla="*/ 166 h 420"/>
              <a:gd name="T16" fmla="*/ 140 w 442"/>
              <a:gd name="T17" fmla="*/ 160 h 420"/>
              <a:gd name="T18" fmla="*/ 114 w 442"/>
              <a:gd name="T19" fmla="*/ 150 h 420"/>
              <a:gd name="T20" fmla="*/ 125 w 442"/>
              <a:gd name="T21" fmla="*/ 124 h 420"/>
              <a:gd name="T22" fmla="*/ 109 w 442"/>
              <a:gd name="T23" fmla="*/ 150 h 420"/>
              <a:gd name="T24" fmla="*/ 84 w 442"/>
              <a:gd name="T25" fmla="*/ 176 h 420"/>
              <a:gd name="T26" fmla="*/ 84 w 442"/>
              <a:gd name="T27" fmla="*/ 139 h 420"/>
              <a:gd name="T28" fmla="*/ 62 w 442"/>
              <a:gd name="T29" fmla="*/ 124 h 420"/>
              <a:gd name="T30" fmla="*/ 57 w 442"/>
              <a:gd name="T31" fmla="*/ 119 h 420"/>
              <a:gd name="T32" fmla="*/ 99 w 442"/>
              <a:gd name="T33" fmla="*/ 108 h 420"/>
              <a:gd name="T34" fmla="*/ 114 w 442"/>
              <a:gd name="T35" fmla="*/ 108 h 420"/>
              <a:gd name="T36" fmla="*/ 114 w 442"/>
              <a:gd name="T37" fmla="*/ 94 h 420"/>
              <a:gd name="T38" fmla="*/ 57 w 442"/>
              <a:gd name="T39" fmla="*/ 98 h 420"/>
              <a:gd name="T40" fmla="*/ 47 w 442"/>
              <a:gd name="T41" fmla="*/ 67 h 420"/>
              <a:gd name="T42" fmla="*/ 0 w 442"/>
              <a:gd name="T43" fmla="*/ 51 h 420"/>
              <a:gd name="T44" fmla="*/ 6 w 442"/>
              <a:gd name="T45" fmla="*/ 26 h 420"/>
              <a:gd name="T46" fmla="*/ 62 w 442"/>
              <a:gd name="T47" fmla="*/ 0 h 420"/>
              <a:gd name="T48" fmla="*/ 125 w 442"/>
              <a:gd name="T49" fmla="*/ 26 h 420"/>
              <a:gd name="T50" fmla="*/ 140 w 442"/>
              <a:gd name="T51" fmla="*/ 57 h 420"/>
              <a:gd name="T52" fmla="*/ 150 w 442"/>
              <a:gd name="T53" fmla="*/ 119 h 420"/>
              <a:gd name="T54" fmla="*/ 156 w 442"/>
              <a:gd name="T55" fmla="*/ 108 h 420"/>
              <a:gd name="T56" fmla="*/ 166 w 442"/>
              <a:gd name="T57" fmla="*/ 124 h 420"/>
              <a:gd name="T58" fmla="*/ 182 w 442"/>
              <a:gd name="T59" fmla="*/ 150 h 420"/>
              <a:gd name="T60" fmla="*/ 233 w 442"/>
              <a:gd name="T61" fmla="*/ 98 h 420"/>
              <a:gd name="T62" fmla="*/ 264 w 442"/>
              <a:gd name="T63" fmla="*/ 78 h 420"/>
              <a:gd name="T64" fmla="*/ 368 w 442"/>
              <a:gd name="T65" fmla="*/ 94 h 420"/>
              <a:gd name="T66" fmla="*/ 441 w 442"/>
              <a:gd name="T67" fmla="*/ 119 h 4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2"/>
              <a:gd name="T103" fmla="*/ 0 h 420"/>
              <a:gd name="T104" fmla="*/ 442 w 442"/>
              <a:gd name="T105" fmla="*/ 420 h 4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2" h="420">
                <a:moveTo>
                  <a:pt x="441" y="119"/>
                </a:moveTo>
                <a:lnTo>
                  <a:pt x="434" y="419"/>
                </a:lnTo>
                <a:lnTo>
                  <a:pt x="389" y="368"/>
                </a:lnTo>
                <a:lnTo>
                  <a:pt x="368" y="378"/>
                </a:lnTo>
                <a:lnTo>
                  <a:pt x="347" y="368"/>
                </a:lnTo>
                <a:lnTo>
                  <a:pt x="347" y="341"/>
                </a:lnTo>
                <a:lnTo>
                  <a:pt x="332" y="311"/>
                </a:lnTo>
                <a:lnTo>
                  <a:pt x="332" y="295"/>
                </a:lnTo>
                <a:lnTo>
                  <a:pt x="305" y="248"/>
                </a:lnTo>
                <a:lnTo>
                  <a:pt x="274" y="227"/>
                </a:lnTo>
                <a:lnTo>
                  <a:pt x="217" y="202"/>
                </a:lnTo>
                <a:lnTo>
                  <a:pt x="182" y="192"/>
                </a:lnTo>
                <a:lnTo>
                  <a:pt x="166" y="176"/>
                </a:lnTo>
                <a:lnTo>
                  <a:pt x="172" y="176"/>
                </a:lnTo>
                <a:lnTo>
                  <a:pt x="172" y="166"/>
                </a:lnTo>
                <a:lnTo>
                  <a:pt x="166" y="166"/>
                </a:lnTo>
                <a:lnTo>
                  <a:pt x="140" y="166"/>
                </a:lnTo>
                <a:lnTo>
                  <a:pt x="140" y="160"/>
                </a:lnTo>
                <a:lnTo>
                  <a:pt x="129" y="166"/>
                </a:lnTo>
                <a:lnTo>
                  <a:pt x="114" y="150"/>
                </a:lnTo>
                <a:lnTo>
                  <a:pt x="125" y="135"/>
                </a:lnTo>
                <a:lnTo>
                  <a:pt x="125" y="124"/>
                </a:lnTo>
                <a:lnTo>
                  <a:pt x="114" y="135"/>
                </a:lnTo>
                <a:lnTo>
                  <a:pt x="109" y="150"/>
                </a:lnTo>
                <a:lnTo>
                  <a:pt x="99" y="166"/>
                </a:lnTo>
                <a:lnTo>
                  <a:pt x="84" y="176"/>
                </a:lnTo>
                <a:lnTo>
                  <a:pt x="72" y="160"/>
                </a:lnTo>
                <a:lnTo>
                  <a:pt x="84" y="139"/>
                </a:lnTo>
                <a:lnTo>
                  <a:pt x="72" y="135"/>
                </a:lnTo>
                <a:lnTo>
                  <a:pt x="62" y="124"/>
                </a:lnTo>
                <a:lnTo>
                  <a:pt x="41" y="124"/>
                </a:lnTo>
                <a:lnTo>
                  <a:pt x="57" y="119"/>
                </a:lnTo>
                <a:lnTo>
                  <a:pt x="72" y="119"/>
                </a:lnTo>
                <a:lnTo>
                  <a:pt x="99" y="108"/>
                </a:lnTo>
                <a:lnTo>
                  <a:pt x="109" y="108"/>
                </a:lnTo>
                <a:lnTo>
                  <a:pt x="114" y="108"/>
                </a:lnTo>
                <a:lnTo>
                  <a:pt x="125" y="98"/>
                </a:lnTo>
                <a:lnTo>
                  <a:pt x="114" y="94"/>
                </a:lnTo>
                <a:lnTo>
                  <a:pt x="88" y="94"/>
                </a:lnTo>
                <a:lnTo>
                  <a:pt x="57" y="98"/>
                </a:lnTo>
                <a:lnTo>
                  <a:pt x="47" y="78"/>
                </a:lnTo>
                <a:lnTo>
                  <a:pt x="47" y="67"/>
                </a:lnTo>
                <a:lnTo>
                  <a:pt x="31" y="57"/>
                </a:lnTo>
                <a:lnTo>
                  <a:pt x="0" y="51"/>
                </a:lnTo>
                <a:lnTo>
                  <a:pt x="0" y="41"/>
                </a:lnTo>
                <a:lnTo>
                  <a:pt x="6" y="26"/>
                </a:lnTo>
                <a:lnTo>
                  <a:pt x="31" y="16"/>
                </a:lnTo>
                <a:lnTo>
                  <a:pt x="62" y="0"/>
                </a:lnTo>
                <a:lnTo>
                  <a:pt x="88" y="16"/>
                </a:lnTo>
                <a:lnTo>
                  <a:pt x="125" y="26"/>
                </a:lnTo>
                <a:lnTo>
                  <a:pt x="129" y="31"/>
                </a:lnTo>
                <a:lnTo>
                  <a:pt x="140" y="57"/>
                </a:lnTo>
                <a:lnTo>
                  <a:pt x="129" y="78"/>
                </a:lnTo>
                <a:lnTo>
                  <a:pt x="150" y="119"/>
                </a:lnTo>
                <a:lnTo>
                  <a:pt x="150" y="108"/>
                </a:lnTo>
                <a:lnTo>
                  <a:pt x="156" y="108"/>
                </a:lnTo>
                <a:lnTo>
                  <a:pt x="166" y="119"/>
                </a:lnTo>
                <a:lnTo>
                  <a:pt x="166" y="124"/>
                </a:lnTo>
                <a:lnTo>
                  <a:pt x="166" y="135"/>
                </a:lnTo>
                <a:lnTo>
                  <a:pt x="182" y="150"/>
                </a:lnTo>
                <a:lnTo>
                  <a:pt x="197" y="139"/>
                </a:lnTo>
                <a:lnTo>
                  <a:pt x="233" y="98"/>
                </a:lnTo>
                <a:lnTo>
                  <a:pt x="274" y="94"/>
                </a:lnTo>
                <a:lnTo>
                  <a:pt x="264" y="78"/>
                </a:lnTo>
                <a:lnTo>
                  <a:pt x="301" y="57"/>
                </a:lnTo>
                <a:lnTo>
                  <a:pt x="368" y="94"/>
                </a:lnTo>
                <a:lnTo>
                  <a:pt x="409" y="98"/>
                </a:lnTo>
                <a:lnTo>
                  <a:pt x="441" y="119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ADBF9E2B-60B3-31BA-2AB7-8CDF5C24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819" y="4006254"/>
            <a:ext cx="178107" cy="219144"/>
          </a:xfrm>
          <a:custGeom>
            <a:avLst/>
            <a:gdLst>
              <a:gd name="T0" fmla="*/ 31 w 291"/>
              <a:gd name="T1" fmla="*/ 336 h 344"/>
              <a:gd name="T2" fmla="*/ 41 w 291"/>
              <a:gd name="T3" fmla="*/ 295 h 344"/>
              <a:gd name="T4" fmla="*/ 31 w 291"/>
              <a:gd name="T5" fmla="*/ 244 h 344"/>
              <a:gd name="T6" fmla="*/ 6 w 291"/>
              <a:gd name="T7" fmla="*/ 217 h 344"/>
              <a:gd name="T8" fmla="*/ 16 w 291"/>
              <a:gd name="T9" fmla="*/ 202 h 344"/>
              <a:gd name="T10" fmla="*/ 31 w 291"/>
              <a:gd name="T11" fmla="*/ 172 h 344"/>
              <a:gd name="T12" fmla="*/ 31 w 291"/>
              <a:gd name="T13" fmla="*/ 125 h 344"/>
              <a:gd name="T14" fmla="*/ 57 w 291"/>
              <a:gd name="T15" fmla="*/ 84 h 344"/>
              <a:gd name="T16" fmla="*/ 68 w 291"/>
              <a:gd name="T17" fmla="*/ 42 h 344"/>
              <a:gd name="T18" fmla="*/ 83 w 291"/>
              <a:gd name="T19" fmla="*/ 52 h 344"/>
              <a:gd name="T20" fmla="*/ 98 w 291"/>
              <a:gd name="T21" fmla="*/ 27 h 344"/>
              <a:gd name="T22" fmla="*/ 125 w 291"/>
              <a:gd name="T23" fmla="*/ 37 h 344"/>
              <a:gd name="T24" fmla="*/ 202 w 291"/>
              <a:gd name="T25" fmla="*/ 42 h 344"/>
              <a:gd name="T26" fmla="*/ 274 w 291"/>
              <a:gd name="T27" fmla="*/ 16 h 344"/>
              <a:gd name="T28" fmla="*/ 290 w 291"/>
              <a:gd name="T29" fmla="*/ 11 h 344"/>
              <a:gd name="T30" fmla="*/ 270 w 291"/>
              <a:gd name="T31" fmla="*/ 52 h 344"/>
              <a:gd name="T32" fmla="*/ 217 w 291"/>
              <a:gd name="T33" fmla="*/ 68 h 344"/>
              <a:gd name="T34" fmla="*/ 161 w 291"/>
              <a:gd name="T35" fmla="*/ 68 h 344"/>
              <a:gd name="T36" fmla="*/ 114 w 291"/>
              <a:gd name="T37" fmla="*/ 62 h 344"/>
              <a:gd name="T38" fmla="*/ 72 w 291"/>
              <a:gd name="T39" fmla="*/ 62 h 344"/>
              <a:gd name="T40" fmla="*/ 68 w 291"/>
              <a:gd name="T41" fmla="*/ 119 h 344"/>
              <a:gd name="T42" fmla="*/ 94 w 291"/>
              <a:gd name="T43" fmla="*/ 145 h 344"/>
              <a:gd name="T44" fmla="*/ 125 w 291"/>
              <a:gd name="T45" fmla="*/ 119 h 344"/>
              <a:gd name="T46" fmla="*/ 151 w 291"/>
              <a:gd name="T47" fmla="*/ 125 h 344"/>
              <a:gd name="T48" fmla="*/ 182 w 291"/>
              <a:gd name="T49" fmla="*/ 119 h 344"/>
              <a:gd name="T50" fmla="*/ 202 w 291"/>
              <a:gd name="T51" fmla="*/ 109 h 344"/>
              <a:gd name="T52" fmla="*/ 207 w 291"/>
              <a:gd name="T53" fmla="*/ 125 h 344"/>
              <a:gd name="T54" fmla="*/ 166 w 291"/>
              <a:gd name="T55" fmla="*/ 145 h 344"/>
              <a:gd name="T56" fmla="*/ 114 w 291"/>
              <a:gd name="T57" fmla="*/ 172 h 344"/>
              <a:gd name="T58" fmla="*/ 166 w 291"/>
              <a:gd name="T59" fmla="*/ 233 h 344"/>
              <a:gd name="T60" fmla="*/ 176 w 291"/>
              <a:gd name="T61" fmla="*/ 254 h 344"/>
              <a:gd name="T62" fmla="*/ 192 w 291"/>
              <a:gd name="T63" fmla="*/ 270 h 344"/>
              <a:gd name="T64" fmla="*/ 166 w 291"/>
              <a:gd name="T65" fmla="*/ 285 h 344"/>
              <a:gd name="T66" fmla="*/ 151 w 291"/>
              <a:gd name="T67" fmla="*/ 301 h 344"/>
              <a:gd name="T68" fmla="*/ 135 w 291"/>
              <a:gd name="T69" fmla="*/ 270 h 344"/>
              <a:gd name="T70" fmla="*/ 98 w 291"/>
              <a:gd name="T71" fmla="*/ 233 h 344"/>
              <a:gd name="T72" fmla="*/ 98 w 291"/>
              <a:gd name="T73" fmla="*/ 202 h 344"/>
              <a:gd name="T74" fmla="*/ 72 w 291"/>
              <a:gd name="T75" fmla="*/ 217 h 344"/>
              <a:gd name="T76" fmla="*/ 72 w 291"/>
              <a:gd name="T77" fmla="*/ 254 h 344"/>
              <a:gd name="T78" fmla="*/ 72 w 291"/>
              <a:gd name="T79" fmla="*/ 311 h 344"/>
              <a:gd name="T80" fmla="*/ 57 w 291"/>
              <a:gd name="T81" fmla="*/ 336 h 344"/>
              <a:gd name="T82" fmla="*/ 52 w 291"/>
              <a:gd name="T83" fmla="*/ 343 h 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1"/>
              <a:gd name="T127" fmla="*/ 0 h 344"/>
              <a:gd name="T128" fmla="*/ 291 w 291"/>
              <a:gd name="T129" fmla="*/ 344 h 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1" h="344">
                <a:moveTo>
                  <a:pt x="52" y="343"/>
                </a:moveTo>
                <a:lnTo>
                  <a:pt x="31" y="336"/>
                </a:lnTo>
                <a:lnTo>
                  <a:pt x="31" y="321"/>
                </a:lnTo>
                <a:lnTo>
                  <a:pt x="41" y="295"/>
                </a:lnTo>
                <a:lnTo>
                  <a:pt x="31" y="259"/>
                </a:lnTo>
                <a:lnTo>
                  <a:pt x="31" y="244"/>
                </a:lnTo>
                <a:lnTo>
                  <a:pt x="6" y="244"/>
                </a:lnTo>
                <a:lnTo>
                  <a:pt x="6" y="217"/>
                </a:lnTo>
                <a:lnTo>
                  <a:pt x="0" y="213"/>
                </a:lnTo>
                <a:lnTo>
                  <a:pt x="16" y="202"/>
                </a:lnTo>
                <a:lnTo>
                  <a:pt x="26" y="187"/>
                </a:lnTo>
                <a:lnTo>
                  <a:pt x="31" y="172"/>
                </a:lnTo>
                <a:lnTo>
                  <a:pt x="26" y="150"/>
                </a:lnTo>
                <a:lnTo>
                  <a:pt x="31" y="125"/>
                </a:lnTo>
                <a:lnTo>
                  <a:pt x="52" y="119"/>
                </a:lnTo>
                <a:lnTo>
                  <a:pt x="57" y="84"/>
                </a:lnTo>
                <a:lnTo>
                  <a:pt x="57" y="78"/>
                </a:lnTo>
                <a:lnTo>
                  <a:pt x="68" y="42"/>
                </a:lnTo>
                <a:lnTo>
                  <a:pt x="72" y="37"/>
                </a:lnTo>
                <a:lnTo>
                  <a:pt x="83" y="52"/>
                </a:lnTo>
                <a:lnTo>
                  <a:pt x="94" y="42"/>
                </a:lnTo>
                <a:lnTo>
                  <a:pt x="98" y="27"/>
                </a:lnTo>
                <a:lnTo>
                  <a:pt x="125" y="27"/>
                </a:lnTo>
                <a:lnTo>
                  <a:pt x="125" y="37"/>
                </a:lnTo>
                <a:lnTo>
                  <a:pt x="161" y="37"/>
                </a:lnTo>
                <a:lnTo>
                  <a:pt x="202" y="42"/>
                </a:lnTo>
                <a:lnTo>
                  <a:pt x="249" y="42"/>
                </a:lnTo>
                <a:lnTo>
                  <a:pt x="274" y="16"/>
                </a:lnTo>
                <a:lnTo>
                  <a:pt x="285" y="0"/>
                </a:lnTo>
                <a:lnTo>
                  <a:pt x="290" y="11"/>
                </a:lnTo>
                <a:lnTo>
                  <a:pt x="285" y="37"/>
                </a:lnTo>
                <a:lnTo>
                  <a:pt x="270" y="52"/>
                </a:lnTo>
                <a:lnTo>
                  <a:pt x="259" y="68"/>
                </a:lnTo>
                <a:lnTo>
                  <a:pt x="217" y="68"/>
                </a:lnTo>
                <a:lnTo>
                  <a:pt x="202" y="68"/>
                </a:lnTo>
                <a:lnTo>
                  <a:pt x="161" y="68"/>
                </a:lnTo>
                <a:lnTo>
                  <a:pt x="135" y="62"/>
                </a:lnTo>
                <a:lnTo>
                  <a:pt x="114" y="62"/>
                </a:lnTo>
                <a:lnTo>
                  <a:pt x="94" y="62"/>
                </a:lnTo>
                <a:lnTo>
                  <a:pt x="72" y="62"/>
                </a:lnTo>
                <a:lnTo>
                  <a:pt x="68" y="84"/>
                </a:lnTo>
                <a:lnTo>
                  <a:pt x="68" y="119"/>
                </a:lnTo>
                <a:lnTo>
                  <a:pt x="83" y="125"/>
                </a:lnTo>
                <a:lnTo>
                  <a:pt x="94" y="145"/>
                </a:lnTo>
                <a:lnTo>
                  <a:pt x="109" y="145"/>
                </a:lnTo>
                <a:lnTo>
                  <a:pt x="125" y="119"/>
                </a:lnTo>
                <a:lnTo>
                  <a:pt x="140" y="125"/>
                </a:lnTo>
                <a:lnTo>
                  <a:pt x="151" y="125"/>
                </a:lnTo>
                <a:lnTo>
                  <a:pt x="161" y="119"/>
                </a:lnTo>
                <a:lnTo>
                  <a:pt x="182" y="119"/>
                </a:lnTo>
                <a:lnTo>
                  <a:pt x="192" y="109"/>
                </a:lnTo>
                <a:lnTo>
                  <a:pt x="202" y="109"/>
                </a:lnTo>
                <a:lnTo>
                  <a:pt x="217" y="119"/>
                </a:lnTo>
                <a:lnTo>
                  <a:pt x="207" y="125"/>
                </a:lnTo>
                <a:lnTo>
                  <a:pt x="192" y="125"/>
                </a:lnTo>
                <a:lnTo>
                  <a:pt x="166" y="145"/>
                </a:lnTo>
                <a:lnTo>
                  <a:pt x="135" y="172"/>
                </a:lnTo>
                <a:lnTo>
                  <a:pt x="114" y="172"/>
                </a:lnTo>
                <a:lnTo>
                  <a:pt x="166" y="217"/>
                </a:lnTo>
                <a:lnTo>
                  <a:pt x="166" y="233"/>
                </a:lnTo>
                <a:lnTo>
                  <a:pt x="161" y="254"/>
                </a:lnTo>
                <a:lnTo>
                  <a:pt x="176" y="254"/>
                </a:lnTo>
                <a:lnTo>
                  <a:pt x="176" y="270"/>
                </a:lnTo>
                <a:lnTo>
                  <a:pt x="192" y="270"/>
                </a:lnTo>
                <a:lnTo>
                  <a:pt x="192" y="285"/>
                </a:lnTo>
                <a:lnTo>
                  <a:pt x="166" y="285"/>
                </a:lnTo>
                <a:lnTo>
                  <a:pt x="151" y="295"/>
                </a:lnTo>
                <a:lnTo>
                  <a:pt x="151" y="301"/>
                </a:lnTo>
                <a:lnTo>
                  <a:pt x="125" y="301"/>
                </a:lnTo>
                <a:lnTo>
                  <a:pt x="135" y="270"/>
                </a:lnTo>
                <a:lnTo>
                  <a:pt x="98" y="244"/>
                </a:lnTo>
                <a:lnTo>
                  <a:pt x="98" y="233"/>
                </a:lnTo>
                <a:lnTo>
                  <a:pt x="109" y="217"/>
                </a:lnTo>
                <a:lnTo>
                  <a:pt x="98" y="202"/>
                </a:lnTo>
                <a:lnTo>
                  <a:pt x="94" y="213"/>
                </a:lnTo>
                <a:lnTo>
                  <a:pt x="72" y="217"/>
                </a:lnTo>
                <a:lnTo>
                  <a:pt x="72" y="228"/>
                </a:lnTo>
                <a:lnTo>
                  <a:pt x="72" y="254"/>
                </a:lnTo>
                <a:lnTo>
                  <a:pt x="72" y="285"/>
                </a:lnTo>
                <a:lnTo>
                  <a:pt x="72" y="311"/>
                </a:lnTo>
                <a:lnTo>
                  <a:pt x="72" y="343"/>
                </a:lnTo>
                <a:lnTo>
                  <a:pt x="57" y="336"/>
                </a:lnTo>
                <a:lnTo>
                  <a:pt x="52" y="343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CE83DE38-8D86-79B0-5D90-7B0FC85E0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253" y="4231798"/>
            <a:ext cx="254876" cy="86377"/>
          </a:xfrm>
          <a:custGeom>
            <a:avLst/>
            <a:gdLst>
              <a:gd name="T0" fmla="*/ 415 w 416"/>
              <a:gd name="T1" fmla="*/ 135 h 136"/>
              <a:gd name="T2" fmla="*/ 388 w 416"/>
              <a:gd name="T3" fmla="*/ 125 h 136"/>
              <a:gd name="T4" fmla="*/ 351 w 416"/>
              <a:gd name="T5" fmla="*/ 109 h 136"/>
              <a:gd name="T6" fmla="*/ 331 w 416"/>
              <a:gd name="T7" fmla="*/ 119 h 136"/>
              <a:gd name="T8" fmla="*/ 306 w 416"/>
              <a:gd name="T9" fmla="*/ 109 h 136"/>
              <a:gd name="T10" fmla="*/ 284 w 416"/>
              <a:gd name="T11" fmla="*/ 109 h 136"/>
              <a:gd name="T12" fmla="*/ 253 w 416"/>
              <a:gd name="T13" fmla="*/ 104 h 136"/>
              <a:gd name="T14" fmla="*/ 228 w 416"/>
              <a:gd name="T15" fmla="*/ 94 h 136"/>
              <a:gd name="T16" fmla="*/ 176 w 416"/>
              <a:gd name="T17" fmla="*/ 78 h 136"/>
              <a:gd name="T18" fmla="*/ 145 w 416"/>
              <a:gd name="T19" fmla="*/ 82 h 136"/>
              <a:gd name="T20" fmla="*/ 104 w 416"/>
              <a:gd name="T21" fmla="*/ 67 h 136"/>
              <a:gd name="T22" fmla="*/ 51 w 416"/>
              <a:gd name="T23" fmla="*/ 57 h 136"/>
              <a:gd name="T24" fmla="*/ 61 w 416"/>
              <a:gd name="T25" fmla="*/ 52 h 136"/>
              <a:gd name="T26" fmla="*/ 26 w 416"/>
              <a:gd name="T27" fmla="*/ 41 h 136"/>
              <a:gd name="T28" fmla="*/ 0 w 416"/>
              <a:gd name="T29" fmla="*/ 37 h 136"/>
              <a:gd name="T30" fmla="*/ 10 w 416"/>
              <a:gd name="T31" fmla="*/ 37 h 136"/>
              <a:gd name="T32" fmla="*/ 20 w 416"/>
              <a:gd name="T33" fmla="*/ 37 h 136"/>
              <a:gd name="T34" fmla="*/ 36 w 416"/>
              <a:gd name="T35" fmla="*/ 16 h 136"/>
              <a:gd name="T36" fmla="*/ 46 w 416"/>
              <a:gd name="T37" fmla="*/ 0 h 136"/>
              <a:gd name="T38" fmla="*/ 88 w 416"/>
              <a:gd name="T39" fmla="*/ 10 h 136"/>
              <a:gd name="T40" fmla="*/ 88 w 416"/>
              <a:gd name="T41" fmla="*/ 0 h 136"/>
              <a:gd name="T42" fmla="*/ 104 w 416"/>
              <a:gd name="T43" fmla="*/ 0 h 136"/>
              <a:gd name="T44" fmla="*/ 118 w 416"/>
              <a:gd name="T45" fmla="*/ 10 h 136"/>
              <a:gd name="T46" fmla="*/ 129 w 416"/>
              <a:gd name="T47" fmla="*/ 16 h 136"/>
              <a:gd name="T48" fmla="*/ 145 w 416"/>
              <a:gd name="T49" fmla="*/ 10 h 136"/>
              <a:gd name="T50" fmla="*/ 155 w 416"/>
              <a:gd name="T51" fmla="*/ 37 h 136"/>
              <a:gd name="T52" fmla="*/ 222 w 416"/>
              <a:gd name="T53" fmla="*/ 41 h 136"/>
              <a:gd name="T54" fmla="*/ 238 w 416"/>
              <a:gd name="T55" fmla="*/ 41 h 136"/>
              <a:gd name="T56" fmla="*/ 243 w 416"/>
              <a:gd name="T57" fmla="*/ 26 h 136"/>
              <a:gd name="T58" fmla="*/ 264 w 416"/>
              <a:gd name="T59" fmla="*/ 26 h 136"/>
              <a:gd name="T60" fmla="*/ 269 w 416"/>
              <a:gd name="T61" fmla="*/ 37 h 136"/>
              <a:gd name="T62" fmla="*/ 279 w 416"/>
              <a:gd name="T63" fmla="*/ 37 h 136"/>
              <a:gd name="T64" fmla="*/ 306 w 416"/>
              <a:gd name="T65" fmla="*/ 37 h 136"/>
              <a:gd name="T66" fmla="*/ 321 w 416"/>
              <a:gd name="T67" fmla="*/ 41 h 136"/>
              <a:gd name="T68" fmla="*/ 337 w 416"/>
              <a:gd name="T69" fmla="*/ 67 h 136"/>
              <a:gd name="T70" fmla="*/ 363 w 416"/>
              <a:gd name="T71" fmla="*/ 82 h 136"/>
              <a:gd name="T72" fmla="*/ 373 w 416"/>
              <a:gd name="T73" fmla="*/ 78 h 136"/>
              <a:gd name="T74" fmla="*/ 394 w 416"/>
              <a:gd name="T75" fmla="*/ 78 h 136"/>
              <a:gd name="T76" fmla="*/ 415 w 416"/>
              <a:gd name="T77" fmla="*/ 82 h 136"/>
              <a:gd name="T78" fmla="*/ 404 w 416"/>
              <a:gd name="T79" fmla="*/ 94 h 136"/>
              <a:gd name="T80" fmla="*/ 404 w 416"/>
              <a:gd name="T81" fmla="*/ 109 h 136"/>
              <a:gd name="T82" fmla="*/ 415 w 416"/>
              <a:gd name="T83" fmla="*/ 125 h 136"/>
              <a:gd name="T84" fmla="*/ 415 w 416"/>
              <a:gd name="T85" fmla="*/ 135 h 136"/>
              <a:gd name="T86" fmla="*/ 415 w 416"/>
              <a:gd name="T87" fmla="*/ 135 h 1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6"/>
              <a:gd name="T133" fmla="*/ 0 h 136"/>
              <a:gd name="T134" fmla="*/ 416 w 416"/>
              <a:gd name="T135" fmla="*/ 136 h 1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6" h="136">
                <a:moveTo>
                  <a:pt x="415" y="135"/>
                </a:moveTo>
                <a:lnTo>
                  <a:pt x="388" y="125"/>
                </a:lnTo>
                <a:lnTo>
                  <a:pt x="351" y="109"/>
                </a:lnTo>
                <a:lnTo>
                  <a:pt x="331" y="119"/>
                </a:lnTo>
                <a:lnTo>
                  <a:pt x="306" y="109"/>
                </a:lnTo>
                <a:lnTo>
                  <a:pt x="284" y="109"/>
                </a:lnTo>
                <a:lnTo>
                  <a:pt x="253" y="104"/>
                </a:lnTo>
                <a:lnTo>
                  <a:pt x="228" y="94"/>
                </a:lnTo>
                <a:lnTo>
                  <a:pt x="176" y="78"/>
                </a:lnTo>
                <a:lnTo>
                  <a:pt x="145" y="82"/>
                </a:lnTo>
                <a:lnTo>
                  <a:pt x="104" y="67"/>
                </a:lnTo>
                <a:lnTo>
                  <a:pt x="51" y="57"/>
                </a:lnTo>
                <a:lnTo>
                  <a:pt x="61" y="52"/>
                </a:lnTo>
                <a:lnTo>
                  <a:pt x="26" y="41"/>
                </a:lnTo>
                <a:lnTo>
                  <a:pt x="0" y="37"/>
                </a:lnTo>
                <a:lnTo>
                  <a:pt x="10" y="37"/>
                </a:lnTo>
                <a:lnTo>
                  <a:pt x="20" y="37"/>
                </a:lnTo>
                <a:lnTo>
                  <a:pt x="36" y="16"/>
                </a:lnTo>
                <a:lnTo>
                  <a:pt x="46" y="0"/>
                </a:lnTo>
                <a:lnTo>
                  <a:pt x="88" y="10"/>
                </a:lnTo>
                <a:lnTo>
                  <a:pt x="88" y="0"/>
                </a:lnTo>
                <a:lnTo>
                  <a:pt x="104" y="0"/>
                </a:lnTo>
                <a:lnTo>
                  <a:pt x="118" y="10"/>
                </a:lnTo>
                <a:lnTo>
                  <a:pt x="129" y="16"/>
                </a:lnTo>
                <a:lnTo>
                  <a:pt x="145" y="10"/>
                </a:lnTo>
                <a:lnTo>
                  <a:pt x="155" y="37"/>
                </a:lnTo>
                <a:lnTo>
                  <a:pt x="222" y="41"/>
                </a:lnTo>
                <a:lnTo>
                  <a:pt x="238" y="41"/>
                </a:lnTo>
                <a:lnTo>
                  <a:pt x="243" y="26"/>
                </a:lnTo>
                <a:lnTo>
                  <a:pt x="264" y="26"/>
                </a:lnTo>
                <a:lnTo>
                  <a:pt x="269" y="37"/>
                </a:lnTo>
                <a:lnTo>
                  <a:pt x="279" y="37"/>
                </a:lnTo>
                <a:lnTo>
                  <a:pt x="306" y="37"/>
                </a:lnTo>
                <a:lnTo>
                  <a:pt x="321" y="41"/>
                </a:lnTo>
                <a:lnTo>
                  <a:pt x="337" y="67"/>
                </a:lnTo>
                <a:lnTo>
                  <a:pt x="363" y="82"/>
                </a:lnTo>
                <a:lnTo>
                  <a:pt x="373" y="78"/>
                </a:lnTo>
                <a:lnTo>
                  <a:pt x="394" y="78"/>
                </a:lnTo>
                <a:lnTo>
                  <a:pt x="415" y="82"/>
                </a:lnTo>
                <a:lnTo>
                  <a:pt x="404" y="94"/>
                </a:lnTo>
                <a:lnTo>
                  <a:pt x="404" y="109"/>
                </a:lnTo>
                <a:lnTo>
                  <a:pt x="415" y="125"/>
                </a:lnTo>
                <a:lnTo>
                  <a:pt x="415" y="135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C668557A-DEA2-F340-0EA3-C09886D6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652" y="4306977"/>
            <a:ext cx="109014" cy="59185"/>
          </a:xfrm>
          <a:custGeom>
            <a:avLst/>
            <a:gdLst>
              <a:gd name="T0" fmla="*/ 21 w 177"/>
              <a:gd name="T1" fmla="*/ 93 h 94"/>
              <a:gd name="T2" fmla="*/ 0 w 177"/>
              <a:gd name="T3" fmla="*/ 93 h 94"/>
              <a:gd name="T4" fmla="*/ 6 w 177"/>
              <a:gd name="T5" fmla="*/ 73 h 94"/>
              <a:gd name="T6" fmla="*/ 16 w 177"/>
              <a:gd name="T7" fmla="*/ 57 h 94"/>
              <a:gd name="T8" fmla="*/ 41 w 177"/>
              <a:gd name="T9" fmla="*/ 41 h 94"/>
              <a:gd name="T10" fmla="*/ 68 w 177"/>
              <a:gd name="T11" fmla="*/ 31 h 94"/>
              <a:gd name="T12" fmla="*/ 83 w 177"/>
              <a:gd name="T13" fmla="*/ 16 h 94"/>
              <a:gd name="T14" fmla="*/ 125 w 177"/>
              <a:gd name="T15" fmla="*/ 0 h 94"/>
              <a:gd name="T16" fmla="*/ 176 w 177"/>
              <a:gd name="T17" fmla="*/ 0 h 94"/>
              <a:gd name="T18" fmla="*/ 156 w 177"/>
              <a:gd name="T19" fmla="*/ 16 h 94"/>
              <a:gd name="T20" fmla="*/ 150 w 177"/>
              <a:gd name="T21" fmla="*/ 16 h 94"/>
              <a:gd name="T22" fmla="*/ 129 w 177"/>
              <a:gd name="T23" fmla="*/ 26 h 94"/>
              <a:gd name="T24" fmla="*/ 68 w 177"/>
              <a:gd name="T25" fmla="*/ 57 h 94"/>
              <a:gd name="T26" fmla="*/ 41 w 177"/>
              <a:gd name="T27" fmla="*/ 83 h 94"/>
              <a:gd name="T28" fmla="*/ 31 w 177"/>
              <a:gd name="T29" fmla="*/ 83 h 94"/>
              <a:gd name="T30" fmla="*/ 21 w 177"/>
              <a:gd name="T31" fmla="*/ 93 h 94"/>
              <a:gd name="T32" fmla="*/ 21 w 177"/>
              <a:gd name="T33" fmla="*/ 93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7"/>
              <a:gd name="T52" fmla="*/ 0 h 94"/>
              <a:gd name="T53" fmla="*/ 177 w 177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7" h="94">
                <a:moveTo>
                  <a:pt x="21" y="93"/>
                </a:moveTo>
                <a:lnTo>
                  <a:pt x="0" y="93"/>
                </a:lnTo>
                <a:lnTo>
                  <a:pt x="6" y="73"/>
                </a:lnTo>
                <a:lnTo>
                  <a:pt x="16" y="57"/>
                </a:lnTo>
                <a:lnTo>
                  <a:pt x="41" y="41"/>
                </a:lnTo>
                <a:lnTo>
                  <a:pt x="68" y="31"/>
                </a:lnTo>
                <a:lnTo>
                  <a:pt x="83" y="16"/>
                </a:lnTo>
                <a:lnTo>
                  <a:pt x="125" y="0"/>
                </a:lnTo>
                <a:lnTo>
                  <a:pt x="176" y="0"/>
                </a:lnTo>
                <a:lnTo>
                  <a:pt x="156" y="16"/>
                </a:lnTo>
                <a:lnTo>
                  <a:pt x="150" y="16"/>
                </a:lnTo>
                <a:lnTo>
                  <a:pt x="129" y="26"/>
                </a:lnTo>
                <a:lnTo>
                  <a:pt x="68" y="57"/>
                </a:lnTo>
                <a:lnTo>
                  <a:pt x="41" y="83"/>
                </a:lnTo>
                <a:lnTo>
                  <a:pt x="31" y="83"/>
                </a:lnTo>
                <a:lnTo>
                  <a:pt x="21" y="93"/>
                </a:lnTo>
              </a:path>
            </a:pathLst>
          </a:custGeom>
          <a:solidFill>
            <a:srgbClr val="92D05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2B4E2A21-54FA-6E14-FC99-E11F1F65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78" y="3996659"/>
            <a:ext cx="41455" cy="87978"/>
          </a:xfrm>
          <a:custGeom>
            <a:avLst/>
            <a:gdLst>
              <a:gd name="T0" fmla="*/ 31 w 69"/>
              <a:gd name="T1" fmla="*/ 139 h 140"/>
              <a:gd name="T2" fmla="*/ 16 w 69"/>
              <a:gd name="T3" fmla="*/ 118 h 140"/>
              <a:gd name="T4" fmla="*/ 6 w 69"/>
              <a:gd name="T5" fmla="*/ 92 h 140"/>
              <a:gd name="T6" fmla="*/ 6 w 69"/>
              <a:gd name="T7" fmla="*/ 82 h 140"/>
              <a:gd name="T8" fmla="*/ 0 w 69"/>
              <a:gd name="T9" fmla="*/ 67 h 140"/>
              <a:gd name="T10" fmla="*/ 0 w 69"/>
              <a:gd name="T11" fmla="*/ 51 h 140"/>
              <a:gd name="T12" fmla="*/ 6 w 69"/>
              <a:gd name="T13" fmla="*/ 26 h 140"/>
              <a:gd name="T14" fmla="*/ 26 w 69"/>
              <a:gd name="T15" fmla="*/ 0 h 140"/>
              <a:gd name="T16" fmla="*/ 16 w 69"/>
              <a:gd name="T17" fmla="*/ 14 h 140"/>
              <a:gd name="T18" fmla="*/ 26 w 69"/>
              <a:gd name="T19" fmla="*/ 41 h 140"/>
              <a:gd name="T20" fmla="*/ 6 w 69"/>
              <a:gd name="T21" fmla="*/ 51 h 140"/>
              <a:gd name="T22" fmla="*/ 16 w 69"/>
              <a:gd name="T23" fmla="*/ 57 h 140"/>
              <a:gd name="T24" fmla="*/ 26 w 69"/>
              <a:gd name="T25" fmla="*/ 51 h 140"/>
              <a:gd name="T26" fmla="*/ 31 w 69"/>
              <a:gd name="T27" fmla="*/ 51 h 140"/>
              <a:gd name="T28" fmla="*/ 31 w 69"/>
              <a:gd name="T29" fmla="*/ 41 h 140"/>
              <a:gd name="T30" fmla="*/ 57 w 69"/>
              <a:gd name="T31" fmla="*/ 30 h 140"/>
              <a:gd name="T32" fmla="*/ 57 w 69"/>
              <a:gd name="T33" fmla="*/ 51 h 140"/>
              <a:gd name="T34" fmla="*/ 31 w 69"/>
              <a:gd name="T35" fmla="*/ 67 h 140"/>
              <a:gd name="T36" fmla="*/ 68 w 69"/>
              <a:gd name="T37" fmla="*/ 92 h 140"/>
              <a:gd name="T38" fmla="*/ 26 w 69"/>
              <a:gd name="T39" fmla="*/ 82 h 140"/>
              <a:gd name="T40" fmla="*/ 26 w 69"/>
              <a:gd name="T41" fmla="*/ 92 h 140"/>
              <a:gd name="T42" fmla="*/ 31 w 69"/>
              <a:gd name="T43" fmla="*/ 139 h 140"/>
              <a:gd name="T44" fmla="*/ 31 w 69"/>
              <a:gd name="T45" fmla="*/ 139 h 1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9"/>
              <a:gd name="T70" fmla="*/ 0 h 140"/>
              <a:gd name="T71" fmla="*/ 69 w 69"/>
              <a:gd name="T72" fmla="*/ 140 h 1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9" h="140">
                <a:moveTo>
                  <a:pt x="31" y="139"/>
                </a:moveTo>
                <a:lnTo>
                  <a:pt x="16" y="118"/>
                </a:lnTo>
                <a:lnTo>
                  <a:pt x="6" y="92"/>
                </a:lnTo>
                <a:lnTo>
                  <a:pt x="6" y="82"/>
                </a:lnTo>
                <a:lnTo>
                  <a:pt x="0" y="67"/>
                </a:lnTo>
                <a:lnTo>
                  <a:pt x="0" y="51"/>
                </a:lnTo>
                <a:lnTo>
                  <a:pt x="6" y="26"/>
                </a:lnTo>
                <a:lnTo>
                  <a:pt x="26" y="0"/>
                </a:lnTo>
                <a:lnTo>
                  <a:pt x="16" y="14"/>
                </a:lnTo>
                <a:lnTo>
                  <a:pt x="26" y="41"/>
                </a:lnTo>
                <a:lnTo>
                  <a:pt x="6" y="51"/>
                </a:lnTo>
                <a:lnTo>
                  <a:pt x="16" y="57"/>
                </a:lnTo>
                <a:lnTo>
                  <a:pt x="26" y="51"/>
                </a:lnTo>
                <a:lnTo>
                  <a:pt x="31" y="51"/>
                </a:lnTo>
                <a:lnTo>
                  <a:pt x="31" y="41"/>
                </a:lnTo>
                <a:lnTo>
                  <a:pt x="57" y="30"/>
                </a:lnTo>
                <a:lnTo>
                  <a:pt x="57" y="51"/>
                </a:lnTo>
                <a:lnTo>
                  <a:pt x="31" y="67"/>
                </a:lnTo>
                <a:lnTo>
                  <a:pt x="68" y="92"/>
                </a:lnTo>
                <a:lnTo>
                  <a:pt x="26" y="82"/>
                </a:lnTo>
                <a:lnTo>
                  <a:pt x="26" y="92"/>
                </a:lnTo>
                <a:lnTo>
                  <a:pt x="31" y="139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51F0C144-3826-1D21-CCAB-C7EF9ED79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4626" y="4145419"/>
            <a:ext cx="82911" cy="25593"/>
          </a:xfrm>
          <a:custGeom>
            <a:avLst/>
            <a:gdLst>
              <a:gd name="T0" fmla="*/ 135 w 136"/>
              <a:gd name="T1" fmla="*/ 42 h 43"/>
              <a:gd name="T2" fmla="*/ 94 w 136"/>
              <a:gd name="T3" fmla="*/ 26 h 43"/>
              <a:gd name="T4" fmla="*/ 78 w 136"/>
              <a:gd name="T5" fmla="*/ 15 h 43"/>
              <a:gd name="T6" fmla="*/ 78 w 136"/>
              <a:gd name="T7" fmla="*/ 26 h 43"/>
              <a:gd name="T8" fmla="*/ 52 w 136"/>
              <a:gd name="T9" fmla="*/ 26 h 43"/>
              <a:gd name="T10" fmla="*/ 52 w 136"/>
              <a:gd name="T11" fmla="*/ 15 h 43"/>
              <a:gd name="T12" fmla="*/ 31 w 136"/>
              <a:gd name="T13" fmla="*/ 26 h 43"/>
              <a:gd name="T14" fmla="*/ 16 w 136"/>
              <a:gd name="T15" fmla="*/ 15 h 43"/>
              <a:gd name="T16" fmla="*/ 10 w 136"/>
              <a:gd name="T17" fmla="*/ 26 h 43"/>
              <a:gd name="T18" fmla="*/ 0 w 136"/>
              <a:gd name="T19" fmla="*/ 15 h 43"/>
              <a:gd name="T20" fmla="*/ 16 w 136"/>
              <a:gd name="T21" fmla="*/ 0 h 43"/>
              <a:gd name="T22" fmla="*/ 52 w 136"/>
              <a:gd name="T23" fmla="*/ 0 h 43"/>
              <a:gd name="T24" fmla="*/ 68 w 136"/>
              <a:gd name="T25" fmla="*/ 0 h 43"/>
              <a:gd name="T26" fmla="*/ 78 w 136"/>
              <a:gd name="T27" fmla="*/ 0 h 43"/>
              <a:gd name="T28" fmla="*/ 94 w 136"/>
              <a:gd name="T29" fmla="*/ 0 h 43"/>
              <a:gd name="T30" fmla="*/ 109 w 136"/>
              <a:gd name="T31" fmla="*/ 0 h 43"/>
              <a:gd name="T32" fmla="*/ 125 w 136"/>
              <a:gd name="T33" fmla="*/ 15 h 43"/>
              <a:gd name="T34" fmla="*/ 135 w 136"/>
              <a:gd name="T35" fmla="*/ 26 h 43"/>
              <a:gd name="T36" fmla="*/ 135 w 136"/>
              <a:gd name="T37" fmla="*/ 42 h 43"/>
              <a:gd name="T38" fmla="*/ 135 w 136"/>
              <a:gd name="T39" fmla="*/ 42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6"/>
              <a:gd name="T61" fmla="*/ 0 h 43"/>
              <a:gd name="T62" fmla="*/ 136 w 136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6" h="43">
                <a:moveTo>
                  <a:pt x="135" y="42"/>
                </a:moveTo>
                <a:lnTo>
                  <a:pt x="94" y="26"/>
                </a:lnTo>
                <a:lnTo>
                  <a:pt x="78" y="15"/>
                </a:lnTo>
                <a:lnTo>
                  <a:pt x="78" y="26"/>
                </a:lnTo>
                <a:lnTo>
                  <a:pt x="52" y="26"/>
                </a:lnTo>
                <a:lnTo>
                  <a:pt x="52" y="15"/>
                </a:lnTo>
                <a:lnTo>
                  <a:pt x="31" y="26"/>
                </a:lnTo>
                <a:lnTo>
                  <a:pt x="16" y="15"/>
                </a:lnTo>
                <a:lnTo>
                  <a:pt x="10" y="26"/>
                </a:lnTo>
                <a:lnTo>
                  <a:pt x="0" y="15"/>
                </a:lnTo>
                <a:lnTo>
                  <a:pt x="16" y="0"/>
                </a:lnTo>
                <a:lnTo>
                  <a:pt x="52" y="0"/>
                </a:lnTo>
                <a:lnTo>
                  <a:pt x="68" y="0"/>
                </a:lnTo>
                <a:lnTo>
                  <a:pt x="78" y="0"/>
                </a:lnTo>
                <a:lnTo>
                  <a:pt x="94" y="0"/>
                </a:lnTo>
                <a:lnTo>
                  <a:pt x="109" y="0"/>
                </a:lnTo>
                <a:lnTo>
                  <a:pt x="125" y="15"/>
                </a:lnTo>
                <a:lnTo>
                  <a:pt x="135" y="26"/>
                </a:lnTo>
                <a:lnTo>
                  <a:pt x="135" y="42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47C7BE1C-2F8D-CA00-AC59-E6ABF726F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7386" y="4297379"/>
            <a:ext cx="93660" cy="27193"/>
          </a:xfrm>
          <a:custGeom>
            <a:avLst/>
            <a:gdLst>
              <a:gd name="T0" fmla="*/ 68 w 152"/>
              <a:gd name="T1" fmla="*/ 41 h 42"/>
              <a:gd name="T2" fmla="*/ 41 w 152"/>
              <a:gd name="T3" fmla="*/ 41 h 42"/>
              <a:gd name="T4" fmla="*/ 31 w 152"/>
              <a:gd name="T5" fmla="*/ 31 h 42"/>
              <a:gd name="T6" fmla="*/ 0 w 152"/>
              <a:gd name="T7" fmla="*/ 31 h 42"/>
              <a:gd name="T8" fmla="*/ 0 w 152"/>
              <a:gd name="T9" fmla="*/ 21 h 42"/>
              <a:gd name="T10" fmla="*/ 11 w 152"/>
              <a:gd name="T11" fmla="*/ 15 h 42"/>
              <a:gd name="T12" fmla="*/ 31 w 152"/>
              <a:gd name="T13" fmla="*/ 6 h 42"/>
              <a:gd name="T14" fmla="*/ 57 w 152"/>
              <a:gd name="T15" fmla="*/ 15 h 42"/>
              <a:gd name="T16" fmla="*/ 73 w 152"/>
              <a:gd name="T17" fmla="*/ 21 h 42"/>
              <a:gd name="T18" fmla="*/ 84 w 152"/>
              <a:gd name="T19" fmla="*/ 15 h 42"/>
              <a:gd name="T20" fmla="*/ 120 w 152"/>
              <a:gd name="T21" fmla="*/ 21 h 42"/>
              <a:gd name="T22" fmla="*/ 125 w 152"/>
              <a:gd name="T23" fmla="*/ 15 h 42"/>
              <a:gd name="T24" fmla="*/ 135 w 152"/>
              <a:gd name="T25" fmla="*/ 15 h 42"/>
              <a:gd name="T26" fmla="*/ 135 w 152"/>
              <a:gd name="T27" fmla="*/ 6 h 42"/>
              <a:gd name="T28" fmla="*/ 141 w 152"/>
              <a:gd name="T29" fmla="*/ 0 h 42"/>
              <a:gd name="T30" fmla="*/ 151 w 152"/>
              <a:gd name="T31" fmla="*/ 6 h 42"/>
              <a:gd name="T32" fmla="*/ 135 w 152"/>
              <a:gd name="T33" fmla="*/ 21 h 42"/>
              <a:gd name="T34" fmla="*/ 99 w 152"/>
              <a:gd name="T35" fmla="*/ 31 h 42"/>
              <a:gd name="T36" fmla="*/ 94 w 152"/>
              <a:gd name="T37" fmla="*/ 41 h 42"/>
              <a:gd name="T38" fmla="*/ 73 w 152"/>
              <a:gd name="T39" fmla="*/ 31 h 42"/>
              <a:gd name="T40" fmla="*/ 68 w 152"/>
              <a:gd name="T41" fmla="*/ 41 h 42"/>
              <a:gd name="T42" fmla="*/ 68 w 152"/>
              <a:gd name="T43" fmla="*/ 41 h 4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2"/>
              <a:gd name="T67" fmla="*/ 0 h 42"/>
              <a:gd name="T68" fmla="*/ 152 w 152"/>
              <a:gd name="T69" fmla="*/ 42 h 4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2" h="42">
                <a:moveTo>
                  <a:pt x="68" y="41"/>
                </a:moveTo>
                <a:lnTo>
                  <a:pt x="41" y="41"/>
                </a:lnTo>
                <a:lnTo>
                  <a:pt x="31" y="31"/>
                </a:lnTo>
                <a:lnTo>
                  <a:pt x="0" y="31"/>
                </a:lnTo>
                <a:lnTo>
                  <a:pt x="0" y="21"/>
                </a:lnTo>
                <a:lnTo>
                  <a:pt x="11" y="15"/>
                </a:lnTo>
                <a:lnTo>
                  <a:pt x="31" y="6"/>
                </a:lnTo>
                <a:lnTo>
                  <a:pt x="57" y="15"/>
                </a:lnTo>
                <a:lnTo>
                  <a:pt x="73" y="21"/>
                </a:lnTo>
                <a:lnTo>
                  <a:pt x="84" y="15"/>
                </a:lnTo>
                <a:lnTo>
                  <a:pt x="120" y="21"/>
                </a:lnTo>
                <a:lnTo>
                  <a:pt x="125" y="15"/>
                </a:lnTo>
                <a:lnTo>
                  <a:pt x="135" y="15"/>
                </a:lnTo>
                <a:lnTo>
                  <a:pt x="135" y="6"/>
                </a:lnTo>
                <a:lnTo>
                  <a:pt x="141" y="0"/>
                </a:lnTo>
                <a:lnTo>
                  <a:pt x="151" y="6"/>
                </a:lnTo>
                <a:lnTo>
                  <a:pt x="135" y="21"/>
                </a:lnTo>
                <a:lnTo>
                  <a:pt x="99" y="31"/>
                </a:lnTo>
                <a:lnTo>
                  <a:pt x="94" y="41"/>
                </a:lnTo>
                <a:lnTo>
                  <a:pt x="73" y="31"/>
                </a:lnTo>
                <a:lnTo>
                  <a:pt x="68" y="4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2FE79E9D-B2A8-58BC-88FC-8210CDCA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10" y="4297379"/>
            <a:ext cx="66022" cy="27193"/>
          </a:xfrm>
          <a:custGeom>
            <a:avLst/>
            <a:gdLst>
              <a:gd name="T0" fmla="*/ 0 w 109"/>
              <a:gd name="T1" fmla="*/ 41 h 42"/>
              <a:gd name="T2" fmla="*/ 0 w 109"/>
              <a:gd name="T3" fmla="*/ 21 h 42"/>
              <a:gd name="T4" fmla="*/ 14 w 109"/>
              <a:gd name="T5" fmla="*/ 15 h 42"/>
              <a:gd name="T6" fmla="*/ 36 w 109"/>
              <a:gd name="T7" fmla="*/ 15 h 42"/>
              <a:gd name="T8" fmla="*/ 41 w 109"/>
              <a:gd name="T9" fmla="*/ 21 h 42"/>
              <a:gd name="T10" fmla="*/ 51 w 109"/>
              <a:gd name="T11" fmla="*/ 21 h 42"/>
              <a:gd name="T12" fmla="*/ 57 w 109"/>
              <a:gd name="T13" fmla="*/ 15 h 42"/>
              <a:gd name="T14" fmla="*/ 41 w 109"/>
              <a:gd name="T15" fmla="*/ 6 h 42"/>
              <a:gd name="T16" fmla="*/ 57 w 109"/>
              <a:gd name="T17" fmla="*/ 0 h 42"/>
              <a:gd name="T18" fmla="*/ 67 w 109"/>
              <a:gd name="T19" fmla="*/ 6 h 42"/>
              <a:gd name="T20" fmla="*/ 77 w 109"/>
              <a:gd name="T21" fmla="*/ 6 h 42"/>
              <a:gd name="T22" fmla="*/ 92 w 109"/>
              <a:gd name="T23" fmla="*/ 15 h 42"/>
              <a:gd name="T24" fmla="*/ 98 w 109"/>
              <a:gd name="T25" fmla="*/ 6 h 42"/>
              <a:gd name="T26" fmla="*/ 108 w 109"/>
              <a:gd name="T27" fmla="*/ 31 h 42"/>
              <a:gd name="T28" fmla="*/ 77 w 109"/>
              <a:gd name="T29" fmla="*/ 31 h 42"/>
              <a:gd name="T30" fmla="*/ 77 w 109"/>
              <a:gd name="T31" fmla="*/ 21 h 42"/>
              <a:gd name="T32" fmla="*/ 67 w 109"/>
              <a:gd name="T33" fmla="*/ 21 h 42"/>
              <a:gd name="T34" fmla="*/ 57 w 109"/>
              <a:gd name="T35" fmla="*/ 41 h 42"/>
              <a:gd name="T36" fmla="*/ 41 w 109"/>
              <a:gd name="T37" fmla="*/ 41 h 42"/>
              <a:gd name="T38" fmla="*/ 0 w 109"/>
              <a:gd name="T39" fmla="*/ 41 h 42"/>
              <a:gd name="T40" fmla="*/ 0 w 109"/>
              <a:gd name="T41" fmla="*/ 41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9"/>
              <a:gd name="T64" fmla="*/ 0 h 42"/>
              <a:gd name="T65" fmla="*/ 109 w 109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9" h="42">
                <a:moveTo>
                  <a:pt x="0" y="41"/>
                </a:moveTo>
                <a:lnTo>
                  <a:pt x="0" y="21"/>
                </a:lnTo>
                <a:lnTo>
                  <a:pt x="14" y="15"/>
                </a:lnTo>
                <a:lnTo>
                  <a:pt x="36" y="15"/>
                </a:lnTo>
                <a:lnTo>
                  <a:pt x="41" y="21"/>
                </a:lnTo>
                <a:lnTo>
                  <a:pt x="51" y="21"/>
                </a:lnTo>
                <a:lnTo>
                  <a:pt x="57" y="15"/>
                </a:lnTo>
                <a:lnTo>
                  <a:pt x="41" y="6"/>
                </a:lnTo>
                <a:lnTo>
                  <a:pt x="57" y="0"/>
                </a:lnTo>
                <a:lnTo>
                  <a:pt x="67" y="6"/>
                </a:lnTo>
                <a:lnTo>
                  <a:pt x="77" y="6"/>
                </a:lnTo>
                <a:lnTo>
                  <a:pt x="92" y="15"/>
                </a:lnTo>
                <a:lnTo>
                  <a:pt x="98" y="6"/>
                </a:lnTo>
                <a:lnTo>
                  <a:pt x="108" y="31"/>
                </a:lnTo>
                <a:lnTo>
                  <a:pt x="77" y="31"/>
                </a:lnTo>
                <a:lnTo>
                  <a:pt x="77" y="21"/>
                </a:lnTo>
                <a:lnTo>
                  <a:pt x="67" y="21"/>
                </a:lnTo>
                <a:lnTo>
                  <a:pt x="57" y="41"/>
                </a:lnTo>
                <a:lnTo>
                  <a:pt x="41" y="41"/>
                </a:lnTo>
                <a:lnTo>
                  <a:pt x="0" y="4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1944941B-18B5-04FB-DAE5-71FA5488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253" y="4102231"/>
            <a:ext cx="46062" cy="43189"/>
          </a:xfrm>
          <a:custGeom>
            <a:avLst/>
            <a:gdLst>
              <a:gd name="T0" fmla="*/ 77 w 78"/>
              <a:gd name="T1" fmla="*/ 67 h 68"/>
              <a:gd name="T2" fmla="*/ 46 w 78"/>
              <a:gd name="T3" fmla="*/ 62 h 68"/>
              <a:gd name="T4" fmla="*/ 36 w 78"/>
              <a:gd name="T5" fmla="*/ 37 h 68"/>
              <a:gd name="T6" fmla="*/ 20 w 78"/>
              <a:gd name="T7" fmla="*/ 21 h 68"/>
              <a:gd name="T8" fmla="*/ 0 w 78"/>
              <a:gd name="T9" fmla="*/ 21 h 68"/>
              <a:gd name="T10" fmla="*/ 20 w 78"/>
              <a:gd name="T11" fmla="*/ 21 h 68"/>
              <a:gd name="T12" fmla="*/ 20 w 78"/>
              <a:gd name="T13" fmla="*/ 0 h 68"/>
              <a:gd name="T14" fmla="*/ 26 w 78"/>
              <a:gd name="T15" fmla="*/ 0 h 68"/>
              <a:gd name="T16" fmla="*/ 26 w 78"/>
              <a:gd name="T17" fmla="*/ 10 h 68"/>
              <a:gd name="T18" fmla="*/ 36 w 78"/>
              <a:gd name="T19" fmla="*/ 10 h 68"/>
              <a:gd name="T20" fmla="*/ 36 w 78"/>
              <a:gd name="T21" fmla="*/ 0 h 68"/>
              <a:gd name="T22" fmla="*/ 46 w 78"/>
              <a:gd name="T23" fmla="*/ 0 h 68"/>
              <a:gd name="T24" fmla="*/ 51 w 78"/>
              <a:gd name="T25" fmla="*/ 10 h 68"/>
              <a:gd name="T26" fmla="*/ 51 w 78"/>
              <a:gd name="T27" fmla="*/ 41 h 68"/>
              <a:gd name="T28" fmla="*/ 77 w 78"/>
              <a:gd name="T29" fmla="*/ 51 h 68"/>
              <a:gd name="T30" fmla="*/ 67 w 78"/>
              <a:gd name="T31" fmla="*/ 62 h 68"/>
              <a:gd name="T32" fmla="*/ 77 w 78"/>
              <a:gd name="T33" fmla="*/ 67 h 68"/>
              <a:gd name="T34" fmla="*/ 77 w 78"/>
              <a:gd name="T35" fmla="*/ 67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8"/>
              <a:gd name="T55" fmla="*/ 0 h 68"/>
              <a:gd name="T56" fmla="*/ 78 w 78"/>
              <a:gd name="T57" fmla="*/ 68 h 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8" h="68">
                <a:moveTo>
                  <a:pt x="77" y="67"/>
                </a:moveTo>
                <a:lnTo>
                  <a:pt x="46" y="62"/>
                </a:lnTo>
                <a:lnTo>
                  <a:pt x="36" y="37"/>
                </a:lnTo>
                <a:lnTo>
                  <a:pt x="20" y="21"/>
                </a:lnTo>
                <a:lnTo>
                  <a:pt x="0" y="21"/>
                </a:lnTo>
                <a:lnTo>
                  <a:pt x="20" y="21"/>
                </a:lnTo>
                <a:lnTo>
                  <a:pt x="20" y="0"/>
                </a:lnTo>
                <a:lnTo>
                  <a:pt x="26" y="0"/>
                </a:lnTo>
                <a:lnTo>
                  <a:pt x="26" y="10"/>
                </a:lnTo>
                <a:lnTo>
                  <a:pt x="36" y="10"/>
                </a:lnTo>
                <a:lnTo>
                  <a:pt x="36" y="0"/>
                </a:lnTo>
                <a:lnTo>
                  <a:pt x="46" y="0"/>
                </a:lnTo>
                <a:lnTo>
                  <a:pt x="51" y="10"/>
                </a:lnTo>
                <a:lnTo>
                  <a:pt x="51" y="41"/>
                </a:lnTo>
                <a:lnTo>
                  <a:pt x="77" y="51"/>
                </a:lnTo>
                <a:lnTo>
                  <a:pt x="67" y="62"/>
                </a:lnTo>
                <a:lnTo>
                  <a:pt x="77" y="6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23618D72-63CB-1857-6E84-C4D5A3CE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109" y="4281384"/>
            <a:ext cx="38384" cy="30392"/>
          </a:xfrm>
          <a:custGeom>
            <a:avLst/>
            <a:gdLst>
              <a:gd name="T0" fmla="*/ 0 w 64"/>
              <a:gd name="T1" fmla="*/ 47 h 48"/>
              <a:gd name="T2" fmla="*/ 21 w 64"/>
              <a:gd name="T3" fmla="*/ 16 h 48"/>
              <a:gd name="T4" fmla="*/ 53 w 64"/>
              <a:gd name="T5" fmla="*/ 0 h 48"/>
              <a:gd name="T6" fmla="*/ 63 w 64"/>
              <a:gd name="T7" fmla="*/ 4 h 48"/>
              <a:gd name="T8" fmla="*/ 63 w 64"/>
              <a:gd name="T9" fmla="*/ 26 h 48"/>
              <a:gd name="T10" fmla="*/ 47 w 64"/>
              <a:gd name="T11" fmla="*/ 41 h 48"/>
              <a:gd name="T12" fmla="*/ 0 w 64"/>
              <a:gd name="T13" fmla="*/ 47 h 48"/>
              <a:gd name="T14" fmla="*/ 0 w 64"/>
              <a:gd name="T15" fmla="*/ 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"/>
              <a:gd name="T25" fmla="*/ 0 h 48"/>
              <a:gd name="T26" fmla="*/ 64 w 64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" h="48">
                <a:moveTo>
                  <a:pt x="0" y="47"/>
                </a:moveTo>
                <a:lnTo>
                  <a:pt x="21" y="16"/>
                </a:lnTo>
                <a:lnTo>
                  <a:pt x="53" y="0"/>
                </a:lnTo>
                <a:lnTo>
                  <a:pt x="63" y="4"/>
                </a:lnTo>
                <a:lnTo>
                  <a:pt x="63" y="26"/>
                </a:lnTo>
                <a:lnTo>
                  <a:pt x="47" y="41"/>
                </a:lnTo>
                <a:lnTo>
                  <a:pt x="0" y="4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77031D0C-588C-20E1-FC09-B724DC16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891" y="4334170"/>
            <a:ext cx="47598" cy="31991"/>
          </a:xfrm>
          <a:custGeom>
            <a:avLst/>
            <a:gdLst>
              <a:gd name="T0" fmla="*/ 62 w 78"/>
              <a:gd name="T1" fmla="*/ 51 h 52"/>
              <a:gd name="T2" fmla="*/ 47 w 78"/>
              <a:gd name="T3" fmla="*/ 31 h 52"/>
              <a:gd name="T4" fmla="*/ 20 w 78"/>
              <a:gd name="T5" fmla="*/ 15 h 52"/>
              <a:gd name="T6" fmla="*/ 0 w 78"/>
              <a:gd name="T7" fmla="*/ 15 h 52"/>
              <a:gd name="T8" fmla="*/ 0 w 78"/>
              <a:gd name="T9" fmla="*/ 6 h 52"/>
              <a:gd name="T10" fmla="*/ 26 w 78"/>
              <a:gd name="T11" fmla="*/ 6 h 52"/>
              <a:gd name="T12" fmla="*/ 47 w 78"/>
              <a:gd name="T13" fmla="*/ 0 h 52"/>
              <a:gd name="T14" fmla="*/ 51 w 78"/>
              <a:gd name="T15" fmla="*/ 15 h 52"/>
              <a:gd name="T16" fmla="*/ 67 w 78"/>
              <a:gd name="T17" fmla="*/ 15 h 52"/>
              <a:gd name="T18" fmla="*/ 77 w 78"/>
              <a:gd name="T19" fmla="*/ 31 h 52"/>
              <a:gd name="T20" fmla="*/ 67 w 78"/>
              <a:gd name="T21" fmla="*/ 41 h 52"/>
              <a:gd name="T22" fmla="*/ 62 w 78"/>
              <a:gd name="T23" fmla="*/ 51 h 52"/>
              <a:gd name="T24" fmla="*/ 62 w 78"/>
              <a:gd name="T25" fmla="*/ 5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52"/>
              <a:gd name="T41" fmla="*/ 78 w 78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52">
                <a:moveTo>
                  <a:pt x="62" y="51"/>
                </a:moveTo>
                <a:lnTo>
                  <a:pt x="47" y="31"/>
                </a:lnTo>
                <a:lnTo>
                  <a:pt x="20" y="15"/>
                </a:lnTo>
                <a:lnTo>
                  <a:pt x="0" y="15"/>
                </a:lnTo>
                <a:lnTo>
                  <a:pt x="0" y="6"/>
                </a:lnTo>
                <a:lnTo>
                  <a:pt x="26" y="6"/>
                </a:lnTo>
                <a:lnTo>
                  <a:pt x="47" y="0"/>
                </a:lnTo>
                <a:lnTo>
                  <a:pt x="51" y="15"/>
                </a:lnTo>
                <a:lnTo>
                  <a:pt x="67" y="15"/>
                </a:lnTo>
                <a:lnTo>
                  <a:pt x="77" y="31"/>
                </a:lnTo>
                <a:lnTo>
                  <a:pt x="67" y="41"/>
                </a:lnTo>
                <a:lnTo>
                  <a:pt x="62" y="5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9FD0EF37-84CB-760C-4B1B-B973C8C9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493" y="4151818"/>
            <a:ext cx="33779" cy="19195"/>
          </a:xfrm>
          <a:custGeom>
            <a:avLst/>
            <a:gdLst>
              <a:gd name="T0" fmla="*/ 27 w 54"/>
              <a:gd name="T1" fmla="*/ 31 h 32"/>
              <a:gd name="T2" fmla="*/ 0 w 54"/>
              <a:gd name="T3" fmla="*/ 4 h 32"/>
              <a:gd name="T4" fmla="*/ 0 w 54"/>
              <a:gd name="T5" fmla="*/ 0 h 32"/>
              <a:gd name="T6" fmla="*/ 47 w 54"/>
              <a:gd name="T7" fmla="*/ 0 h 32"/>
              <a:gd name="T8" fmla="*/ 53 w 54"/>
              <a:gd name="T9" fmla="*/ 25 h 32"/>
              <a:gd name="T10" fmla="*/ 27 w 54"/>
              <a:gd name="T11" fmla="*/ 31 h 32"/>
              <a:gd name="T12" fmla="*/ 27 w 54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32"/>
              <a:gd name="T23" fmla="*/ 54 w 54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32">
                <a:moveTo>
                  <a:pt x="27" y="31"/>
                </a:moveTo>
                <a:lnTo>
                  <a:pt x="0" y="4"/>
                </a:lnTo>
                <a:lnTo>
                  <a:pt x="0" y="0"/>
                </a:lnTo>
                <a:lnTo>
                  <a:pt x="47" y="0"/>
                </a:lnTo>
                <a:lnTo>
                  <a:pt x="53" y="25"/>
                </a:lnTo>
                <a:lnTo>
                  <a:pt x="27" y="3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0C2B112C-20B0-87C3-0DDC-6657AF22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593" y="4297378"/>
            <a:ext cx="35314" cy="14397"/>
          </a:xfrm>
          <a:custGeom>
            <a:avLst/>
            <a:gdLst>
              <a:gd name="T0" fmla="*/ 31 w 58"/>
              <a:gd name="T1" fmla="*/ 21 h 22"/>
              <a:gd name="T2" fmla="*/ 16 w 58"/>
              <a:gd name="T3" fmla="*/ 15 h 22"/>
              <a:gd name="T4" fmla="*/ 0 w 58"/>
              <a:gd name="T5" fmla="*/ 15 h 22"/>
              <a:gd name="T6" fmla="*/ 0 w 58"/>
              <a:gd name="T7" fmla="*/ 0 h 22"/>
              <a:gd name="T8" fmla="*/ 16 w 58"/>
              <a:gd name="T9" fmla="*/ 6 h 22"/>
              <a:gd name="T10" fmla="*/ 31 w 58"/>
              <a:gd name="T11" fmla="*/ 0 h 22"/>
              <a:gd name="T12" fmla="*/ 57 w 58"/>
              <a:gd name="T13" fmla="*/ 15 h 22"/>
              <a:gd name="T14" fmla="*/ 31 w 58"/>
              <a:gd name="T15" fmla="*/ 15 h 22"/>
              <a:gd name="T16" fmla="*/ 31 w 58"/>
              <a:gd name="T17" fmla="*/ 21 h 22"/>
              <a:gd name="T18" fmla="*/ 31 w 58"/>
              <a:gd name="T19" fmla="*/ 21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22"/>
              <a:gd name="T32" fmla="*/ 58 w 58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22">
                <a:moveTo>
                  <a:pt x="31" y="21"/>
                </a:moveTo>
                <a:lnTo>
                  <a:pt x="16" y="15"/>
                </a:lnTo>
                <a:lnTo>
                  <a:pt x="0" y="15"/>
                </a:lnTo>
                <a:lnTo>
                  <a:pt x="0" y="0"/>
                </a:lnTo>
                <a:lnTo>
                  <a:pt x="16" y="6"/>
                </a:lnTo>
                <a:lnTo>
                  <a:pt x="31" y="0"/>
                </a:lnTo>
                <a:lnTo>
                  <a:pt x="57" y="15"/>
                </a:lnTo>
                <a:lnTo>
                  <a:pt x="31" y="15"/>
                </a:lnTo>
                <a:lnTo>
                  <a:pt x="31" y="2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3905CA18-5811-4995-9CF4-29CE43F05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138" y="4257391"/>
            <a:ext cx="29173" cy="9598"/>
          </a:xfrm>
          <a:custGeom>
            <a:avLst/>
            <a:gdLst>
              <a:gd name="T0" fmla="*/ 26 w 48"/>
              <a:gd name="T1" fmla="*/ 16 h 17"/>
              <a:gd name="T2" fmla="*/ 0 w 48"/>
              <a:gd name="T3" fmla="*/ 11 h 17"/>
              <a:gd name="T4" fmla="*/ 0 w 48"/>
              <a:gd name="T5" fmla="*/ 0 h 17"/>
              <a:gd name="T6" fmla="*/ 47 w 48"/>
              <a:gd name="T7" fmla="*/ 0 h 17"/>
              <a:gd name="T8" fmla="*/ 41 w 48"/>
              <a:gd name="T9" fmla="*/ 11 h 17"/>
              <a:gd name="T10" fmla="*/ 31 w 48"/>
              <a:gd name="T11" fmla="*/ 11 h 17"/>
              <a:gd name="T12" fmla="*/ 26 w 48"/>
              <a:gd name="T13" fmla="*/ 16 h 17"/>
              <a:gd name="T14" fmla="*/ 26 w 48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17"/>
              <a:gd name="T26" fmla="*/ 48 w 48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17">
                <a:moveTo>
                  <a:pt x="26" y="16"/>
                </a:moveTo>
                <a:lnTo>
                  <a:pt x="0" y="11"/>
                </a:lnTo>
                <a:lnTo>
                  <a:pt x="0" y="0"/>
                </a:lnTo>
                <a:lnTo>
                  <a:pt x="47" y="0"/>
                </a:lnTo>
                <a:lnTo>
                  <a:pt x="41" y="11"/>
                </a:lnTo>
                <a:lnTo>
                  <a:pt x="31" y="11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BCC6217E-AA36-1DFB-FCD1-66803795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907" y="4300579"/>
            <a:ext cx="18425" cy="23994"/>
          </a:xfrm>
          <a:custGeom>
            <a:avLst/>
            <a:gdLst>
              <a:gd name="T0" fmla="*/ 26 w 32"/>
              <a:gd name="T1" fmla="*/ 36 h 37"/>
              <a:gd name="T2" fmla="*/ 0 w 32"/>
              <a:gd name="T3" fmla="*/ 26 h 37"/>
              <a:gd name="T4" fmla="*/ 0 w 32"/>
              <a:gd name="T5" fmla="*/ 16 h 37"/>
              <a:gd name="T6" fmla="*/ 15 w 32"/>
              <a:gd name="T7" fmla="*/ 26 h 37"/>
              <a:gd name="T8" fmla="*/ 11 w 32"/>
              <a:gd name="T9" fmla="*/ 10 h 37"/>
              <a:gd name="T10" fmla="*/ 15 w 32"/>
              <a:gd name="T11" fmla="*/ 0 h 37"/>
              <a:gd name="T12" fmla="*/ 31 w 32"/>
              <a:gd name="T13" fmla="*/ 0 h 37"/>
              <a:gd name="T14" fmla="*/ 26 w 32"/>
              <a:gd name="T15" fmla="*/ 36 h 37"/>
              <a:gd name="T16" fmla="*/ 26 w 32"/>
              <a:gd name="T17" fmla="*/ 36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37"/>
              <a:gd name="T29" fmla="*/ 32 w 3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37">
                <a:moveTo>
                  <a:pt x="26" y="36"/>
                </a:moveTo>
                <a:lnTo>
                  <a:pt x="0" y="26"/>
                </a:lnTo>
                <a:lnTo>
                  <a:pt x="0" y="16"/>
                </a:lnTo>
                <a:lnTo>
                  <a:pt x="15" y="26"/>
                </a:lnTo>
                <a:lnTo>
                  <a:pt x="11" y="10"/>
                </a:lnTo>
                <a:lnTo>
                  <a:pt x="15" y="0"/>
                </a:lnTo>
                <a:lnTo>
                  <a:pt x="31" y="0"/>
                </a:lnTo>
                <a:lnTo>
                  <a:pt x="26" y="3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1CCFA7D9-E7CA-0B9A-8809-14A48E08E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274" y="4135822"/>
            <a:ext cx="23030" cy="15996"/>
          </a:xfrm>
          <a:custGeom>
            <a:avLst/>
            <a:gdLst>
              <a:gd name="T0" fmla="*/ 0 w 38"/>
              <a:gd name="T1" fmla="*/ 27 h 28"/>
              <a:gd name="T2" fmla="*/ 10 w 38"/>
              <a:gd name="T3" fmla="*/ 0 h 28"/>
              <a:gd name="T4" fmla="*/ 37 w 38"/>
              <a:gd name="T5" fmla="*/ 0 h 28"/>
              <a:gd name="T6" fmla="*/ 37 w 38"/>
              <a:gd name="T7" fmla="*/ 27 h 28"/>
              <a:gd name="T8" fmla="*/ 21 w 38"/>
              <a:gd name="T9" fmla="*/ 16 h 28"/>
              <a:gd name="T10" fmla="*/ 0 w 38"/>
              <a:gd name="T11" fmla="*/ 27 h 28"/>
              <a:gd name="T12" fmla="*/ 0 w 38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8"/>
              <a:gd name="T23" fmla="*/ 38 w 3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8">
                <a:moveTo>
                  <a:pt x="0" y="27"/>
                </a:moveTo>
                <a:lnTo>
                  <a:pt x="10" y="0"/>
                </a:lnTo>
                <a:lnTo>
                  <a:pt x="37" y="0"/>
                </a:lnTo>
                <a:lnTo>
                  <a:pt x="37" y="27"/>
                </a:lnTo>
                <a:lnTo>
                  <a:pt x="21" y="16"/>
                </a:lnTo>
                <a:lnTo>
                  <a:pt x="0" y="2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9BC90ED8-CE11-7154-D5BE-F0C9B0EC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831" y="4012653"/>
            <a:ext cx="18425" cy="33592"/>
          </a:xfrm>
          <a:custGeom>
            <a:avLst/>
            <a:gdLst>
              <a:gd name="T0" fmla="*/ 21 w 32"/>
              <a:gd name="T1" fmla="*/ 51 h 52"/>
              <a:gd name="T2" fmla="*/ 0 w 32"/>
              <a:gd name="T3" fmla="*/ 4 h 52"/>
              <a:gd name="T4" fmla="*/ 6 w 32"/>
              <a:gd name="T5" fmla="*/ 0 h 52"/>
              <a:gd name="T6" fmla="*/ 31 w 32"/>
              <a:gd name="T7" fmla="*/ 25 h 52"/>
              <a:gd name="T8" fmla="*/ 21 w 32"/>
              <a:gd name="T9" fmla="*/ 51 h 52"/>
              <a:gd name="T10" fmla="*/ 21 w 32"/>
              <a:gd name="T11" fmla="*/ 51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52"/>
              <a:gd name="T20" fmla="*/ 32 w 32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52">
                <a:moveTo>
                  <a:pt x="21" y="51"/>
                </a:moveTo>
                <a:lnTo>
                  <a:pt x="0" y="4"/>
                </a:lnTo>
                <a:lnTo>
                  <a:pt x="6" y="0"/>
                </a:lnTo>
                <a:lnTo>
                  <a:pt x="31" y="25"/>
                </a:lnTo>
                <a:lnTo>
                  <a:pt x="21" y="5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28549D60-40B2-EB92-99A7-78E5316B1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287" y="4086235"/>
            <a:ext cx="12283" cy="22394"/>
          </a:xfrm>
          <a:custGeom>
            <a:avLst/>
            <a:gdLst>
              <a:gd name="T0" fmla="*/ 15 w 21"/>
              <a:gd name="T1" fmla="*/ 36 h 37"/>
              <a:gd name="T2" fmla="*/ 0 w 21"/>
              <a:gd name="T3" fmla="*/ 10 h 37"/>
              <a:gd name="T4" fmla="*/ 0 w 21"/>
              <a:gd name="T5" fmla="*/ 0 h 37"/>
              <a:gd name="T6" fmla="*/ 4 w 21"/>
              <a:gd name="T7" fmla="*/ 0 h 37"/>
              <a:gd name="T8" fmla="*/ 20 w 21"/>
              <a:gd name="T9" fmla="*/ 26 h 37"/>
              <a:gd name="T10" fmla="*/ 15 w 21"/>
              <a:gd name="T11" fmla="*/ 36 h 37"/>
              <a:gd name="T12" fmla="*/ 15 w 21"/>
              <a:gd name="T13" fmla="*/ 36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7"/>
              <a:gd name="T23" fmla="*/ 21 w 21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7">
                <a:moveTo>
                  <a:pt x="15" y="36"/>
                </a:move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lnTo>
                  <a:pt x="20" y="26"/>
                </a:lnTo>
                <a:lnTo>
                  <a:pt x="15" y="3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B0F311FB-CB9F-0EF8-A16C-D749A1CAB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7" y="4266987"/>
            <a:ext cx="18425" cy="30392"/>
          </a:xfrm>
          <a:custGeom>
            <a:avLst/>
            <a:gdLst>
              <a:gd name="T0" fmla="*/ 10 w 32"/>
              <a:gd name="T1" fmla="*/ 47 h 48"/>
              <a:gd name="T2" fmla="*/ 0 w 32"/>
              <a:gd name="T3" fmla="*/ 37 h 48"/>
              <a:gd name="T4" fmla="*/ 25 w 32"/>
              <a:gd name="T5" fmla="*/ 0 h 48"/>
              <a:gd name="T6" fmla="*/ 31 w 32"/>
              <a:gd name="T7" fmla="*/ 21 h 48"/>
              <a:gd name="T8" fmla="*/ 10 w 32"/>
              <a:gd name="T9" fmla="*/ 47 h 48"/>
              <a:gd name="T10" fmla="*/ 10 w 32"/>
              <a:gd name="T11" fmla="*/ 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48"/>
              <a:gd name="T20" fmla="*/ 32 w 32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48">
                <a:moveTo>
                  <a:pt x="10" y="47"/>
                </a:moveTo>
                <a:lnTo>
                  <a:pt x="0" y="37"/>
                </a:lnTo>
                <a:lnTo>
                  <a:pt x="25" y="0"/>
                </a:lnTo>
                <a:lnTo>
                  <a:pt x="31" y="21"/>
                </a:lnTo>
                <a:lnTo>
                  <a:pt x="10" y="4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ADE6F743-DDCB-CF12-2B03-4E1FAD51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375" y="3969465"/>
            <a:ext cx="18425" cy="19195"/>
          </a:xfrm>
          <a:custGeom>
            <a:avLst/>
            <a:gdLst>
              <a:gd name="T0" fmla="*/ 31 w 32"/>
              <a:gd name="T1" fmla="*/ 31 h 32"/>
              <a:gd name="T2" fmla="*/ 0 w 32"/>
              <a:gd name="T3" fmla="*/ 11 h 32"/>
              <a:gd name="T4" fmla="*/ 0 w 32"/>
              <a:gd name="T5" fmla="*/ 0 h 32"/>
              <a:gd name="T6" fmla="*/ 31 w 32"/>
              <a:gd name="T7" fmla="*/ 26 h 32"/>
              <a:gd name="T8" fmla="*/ 31 w 32"/>
              <a:gd name="T9" fmla="*/ 31 h 32"/>
              <a:gd name="T10" fmla="*/ 31 w 32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"/>
              <a:gd name="T19" fmla="*/ 0 h 32"/>
              <a:gd name="T20" fmla="*/ 32 w 32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" h="32">
                <a:moveTo>
                  <a:pt x="31" y="31"/>
                </a:moveTo>
                <a:lnTo>
                  <a:pt x="0" y="11"/>
                </a:lnTo>
                <a:lnTo>
                  <a:pt x="0" y="0"/>
                </a:lnTo>
                <a:lnTo>
                  <a:pt x="31" y="26"/>
                </a:lnTo>
                <a:lnTo>
                  <a:pt x="31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41D75300-58A5-73C9-4358-F2C70258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094" y="3937473"/>
            <a:ext cx="15354" cy="15996"/>
          </a:xfrm>
          <a:custGeom>
            <a:avLst/>
            <a:gdLst>
              <a:gd name="T0" fmla="*/ 5 w 27"/>
              <a:gd name="T1" fmla="*/ 26 h 27"/>
              <a:gd name="T2" fmla="*/ 0 w 27"/>
              <a:gd name="T3" fmla="*/ 10 h 27"/>
              <a:gd name="T4" fmla="*/ 5 w 27"/>
              <a:gd name="T5" fmla="*/ 0 h 27"/>
              <a:gd name="T6" fmla="*/ 16 w 27"/>
              <a:gd name="T7" fmla="*/ 10 h 27"/>
              <a:gd name="T8" fmla="*/ 26 w 27"/>
              <a:gd name="T9" fmla="*/ 26 h 27"/>
              <a:gd name="T10" fmla="*/ 5 w 27"/>
              <a:gd name="T11" fmla="*/ 26 h 27"/>
              <a:gd name="T12" fmla="*/ 5 w 2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7"/>
              <a:gd name="T23" fmla="*/ 27 w 2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7">
                <a:moveTo>
                  <a:pt x="5" y="26"/>
                </a:moveTo>
                <a:lnTo>
                  <a:pt x="0" y="10"/>
                </a:lnTo>
                <a:lnTo>
                  <a:pt x="5" y="0"/>
                </a:lnTo>
                <a:lnTo>
                  <a:pt x="16" y="10"/>
                </a:lnTo>
                <a:lnTo>
                  <a:pt x="26" y="2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C1B02530-2BA8-E56A-E471-1C12FE548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27" y="4015852"/>
            <a:ext cx="9212" cy="6398"/>
          </a:xfrm>
          <a:custGeom>
            <a:avLst/>
            <a:gdLst>
              <a:gd name="T0" fmla="*/ 0 w 16"/>
              <a:gd name="T1" fmla="*/ 0 h 12"/>
              <a:gd name="T2" fmla="*/ 10 w 16"/>
              <a:gd name="T3" fmla="*/ 11 h 12"/>
              <a:gd name="T4" fmla="*/ 15 w 16"/>
              <a:gd name="T5" fmla="*/ 0 h 12"/>
              <a:gd name="T6" fmla="*/ 10 w 16"/>
              <a:gd name="T7" fmla="*/ 11 h 12"/>
              <a:gd name="T8" fmla="*/ 0 w 16"/>
              <a:gd name="T9" fmla="*/ 0 h 12"/>
              <a:gd name="T10" fmla="*/ 0 w 16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12"/>
              <a:gd name="T20" fmla="*/ 16 w 16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12">
                <a:moveTo>
                  <a:pt x="0" y="0"/>
                </a:moveTo>
                <a:lnTo>
                  <a:pt x="10" y="11"/>
                </a:lnTo>
                <a:lnTo>
                  <a:pt x="15" y="0"/>
                </a:lnTo>
                <a:lnTo>
                  <a:pt x="10" y="1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19E2936E-E51C-6509-B47E-04ED573E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628" y="2916938"/>
            <a:ext cx="261018" cy="265531"/>
          </a:xfrm>
          <a:custGeom>
            <a:avLst/>
            <a:gdLst>
              <a:gd name="T0" fmla="*/ 135 w 426"/>
              <a:gd name="T1" fmla="*/ 16 h 416"/>
              <a:gd name="T2" fmla="*/ 156 w 426"/>
              <a:gd name="T3" fmla="*/ 0 h 416"/>
              <a:gd name="T4" fmla="*/ 182 w 426"/>
              <a:gd name="T5" fmla="*/ 6 h 416"/>
              <a:gd name="T6" fmla="*/ 223 w 426"/>
              <a:gd name="T7" fmla="*/ 16 h 416"/>
              <a:gd name="T8" fmla="*/ 244 w 426"/>
              <a:gd name="T9" fmla="*/ 16 h 416"/>
              <a:gd name="T10" fmla="*/ 249 w 426"/>
              <a:gd name="T11" fmla="*/ 31 h 416"/>
              <a:gd name="T12" fmla="*/ 260 w 426"/>
              <a:gd name="T13" fmla="*/ 47 h 416"/>
              <a:gd name="T14" fmla="*/ 275 w 426"/>
              <a:gd name="T15" fmla="*/ 72 h 416"/>
              <a:gd name="T16" fmla="*/ 291 w 426"/>
              <a:gd name="T17" fmla="*/ 72 h 416"/>
              <a:gd name="T18" fmla="*/ 311 w 426"/>
              <a:gd name="T19" fmla="*/ 72 h 416"/>
              <a:gd name="T20" fmla="*/ 317 w 426"/>
              <a:gd name="T21" fmla="*/ 83 h 416"/>
              <a:gd name="T22" fmla="*/ 301 w 426"/>
              <a:gd name="T23" fmla="*/ 88 h 416"/>
              <a:gd name="T24" fmla="*/ 311 w 426"/>
              <a:gd name="T25" fmla="*/ 114 h 416"/>
              <a:gd name="T26" fmla="*/ 291 w 426"/>
              <a:gd name="T27" fmla="*/ 125 h 416"/>
              <a:gd name="T28" fmla="*/ 291 w 426"/>
              <a:gd name="T29" fmla="*/ 141 h 416"/>
              <a:gd name="T30" fmla="*/ 285 w 426"/>
              <a:gd name="T31" fmla="*/ 151 h 416"/>
              <a:gd name="T32" fmla="*/ 285 w 426"/>
              <a:gd name="T33" fmla="*/ 176 h 416"/>
              <a:gd name="T34" fmla="*/ 311 w 426"/>
              <a:gd name="T35" fmla="*/ 197 h 416"/>
              <a:gd name="T36" fmla="*/ 317 w 426"/>
              <a:gd name="T37" fmla="*/ 217 h 416"/>
              <a:gd name="T38" fmla="*/ 352 w 426"/>
              <a:gd name="T39" fmla="*/ 239 h 416"/>
              <a:gd name="T40" fmla="*/ 374 w 426"/>
              <a:gd name="T41" fmla="*/ 249 h 416"/>
              <a:gd name="T42" fmla="*/ 394 w 426"/>
              <a:gd name="T43" fmla="*/ 286 h 416"/>
              <a:gd name="T44" fmla="*/ 394 w 426"/>
              <a:gd name="T45" fmla="*/ 290 h 416"/>
              <a:gd name="T46" fmla="*/ 394 w 426"/>
              <a:gd name="T47" fmla="*/ 316 h 416"/>
              <a:gd name="T48" fmla="*/ 409 w 426"/>
              <a:gd name="T49" fmla="*/ 327 h 416"/>
              <a:gd name="T50" fmla="*/ 409 w 426"/>
              <a:gd name="T51" fmla="*/ 347 h 416"/>
              <a:gd name="T52" fmla="*/ 425 w 426"/>
              <a:gd name="T53" fmla="*/ 373 h 416"/>
              <a:gd name="T54" fmla="*/ 420 w 426"/>
              <a:gd name="T55" fmla="*/ 373 h 416"/>
              <a:gd name="T56" fmla="*/ 399 w 426"/>
              <a:gd name="T57" fmla="*/ 373 h 416"/>
              <a:gd name="T58" fmla="*/ 374 w 426"/>
              <a:gd name="T59" fmla="*/ 373 h 416"/>
              <a:gd name="T60" fmla="*/ 368 w 426"/>
              <a:gd name="T61" fmla="*/ 399 h 416"/>
              <a:gd name="T62" fmla="*/ 358 w 426"/>
              <a:gd name="T63" fmla="*/ 415 h 416"/>
              <a:gd name="T64" fmla="*/ 275 w 426"/>
              <a:gd name="T65" fmla="*/ 415 h 416"/>
              <a:gd name="T66" fmla="*/ 223 w 426"/>
              <a:gd name="T67" fmla="*/ 394 h 416"/>
              <a:gd name="T68" fmla="*/ 223 w 426"/>
              <a:gd name="T69" fmla="*/ 357 h 416"/>
              <a:gd name="T70" fmla="*/ 197 w 426"/>
              <a:gd name="T71" fmla="*/ 347 h 416"/>
              <a:gd name="T72" fmla="*/ 192 w 426"/>
              <a:gd name="T73" fmla="*/ 342 h 416"/>
              <a:gd name="T74" fmla="*/ 156 w 426"/>
              <a:gd name="T75" fmla="*/ 327 h 416"/>
              <a:gd name="T76" fmla="*/ 68 w 426"/>
              <a:gd name="T77" fmla="*/ 274 h 416"/>
              <a:gd name="T78" fmla="*/ 27 w 426"/>
              <a:gd name="T79" fmla="*/ 264 h 416"/>
              <a:gd name="T80" fmla="*/ 0 w 426"/>
              <a:gd name="T81" fmla="*/ 207 h 416"/>
              <a:gd name="T82" fmla="*/ 58 w 426"/>
              <a:gd name="T83" fmla="*/ 176 h 416"/>
              <a:gd name="T84" fmla="*/ 88 w 426"/>
              <a:gd name="T85" fmla="*/ 151 h 416"/>
              <a:gd name="T86" fmla="*/ 99 w 426"/>
              <a:gd name="T87" fmla="*/ 125 h 416"/>
              <a:gd name="T88" fmla="*/ 99 w 426"/>
              <a:gd name="T89" fmla="*/ 88 h 416"/>
              <a:gd name="T90" fmla="*/ 99 w 426"/>
              <a:gd name="T91" fmla="*/ 68 h 416"/>
              <a:gd name="T92" fmla="*/ 99 w 426"/>
              <a:gd name="T93" fmla="*/ 47 h 416"/>
              <a:gd name="T94" fmla="*/ 125 w 426"/>
              <a:gd name="T95" fmla="*/ 31 h 416"/>
              <a:gd name="T96" fmla="*/ 135 w 426"/>
              <a:gd name="T97" fmla="*/ 16 h 416"/>
              <a:gd name="T98" fmla="*/ 135 w 426"/>
              <a:gd name="T99" fmla="*/ 16 h 4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26"/>
              <a:gd name="T151" fmla="*/ 0 h 416"/>
              <a:gd name="T152" fmla="*/ 426 w 426"/>
              <a:gd name="T153" fmla="*/ 416 h 41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26" h="416">
                <a:moveTo>
                  <a:pt x="135" y="16"/>
                </a:moveTo>
                <a:lnTo>
                  <a:pt x="156" y="0"/>
                </a:lnTo>
                <a:lnTo>
                  <a:pt x="182" y="6"/>
                </a:lnTo>
                <a:lnTo>
                  <a:pt x="223" y="16"/>
                </a:lnTo>
                <a:lnTo>
                  <a:pt x="244" y="16"/>
                </a:lnTo>
                <a:lnTo>
                  <a:pt x="249" y="31"/>
                </a:lnTo>
                <a:lnTo>
                  <a:pt x="260" y="47"/>
                </a:lnTo>
                <a:lnTo>
                  <a:pt x="275" y="72"/>
                </a:lnTo>
                <a:lnTo>
                  <a:pt x="291" y="72"/>
                </a:lnTo>
                <a:lnTo>
                  <a:pt x="311" y="72"/>
                </a:lnTo>
                <a:lnTo>
                  <a:pt x="317" y="83"/>
                </a:lnTo>
                <a:lnTo>
                  <a:pt x="301" y="88"/>
                </a:lnTo>
                <a:lnTo>
                  <a:pt x="311" y="114"/>
                </a:lnTo>
                <a:lnTo>
                  <a:pt x="291" y="125"/>
                </a:lnTo>
                <a:lnTo>
                  <a:pt x="291" y="141"/>
                </a:lnTo>
                <a:lnTo>
                  <a:pt x="285" y="151"/>
                </a:lnTo>
                <a:lnTo>
                  <a:pt x="285" y="176"/>
                </a:lnTo>
                <a:lnTo>
                  <a:pt x="311" y="197"/>
                </a:lnTo>
                <a:lnTo>
                  <a:pt x="317" y="217"/>
                </a:lnTo>
                <a:lnTo>
                  <a:pt x="352" y="239"/>
                </a:lnTo>
                <a:lnTo>
                  <a:pt x="374" y="249"/>
                </a:lnTo>
                <a:lnTo>
                  <a:pt x="394" y="286"/>
                </a:lnTo>
                <a:lnTo>
                  <a:pt x="394" y="290"/>
                </a:lnTo>
                <a:lnTo>
                  <a:pt x="394" y="316"/>
                </a:lnTo>
                <a:lnTo>
                  <a:pt x="409" y="327"/>
                </a:lnTo>
                <a:lnTo>
                  <a:pt x="409" y="347"/>
                </a:lnTo>
                <a:lnTo>
                  <a:pt x="425" y="373"/>
                </a:lnTo>
                <a:lnTo>
                  <a:pt x="420" y="373"/>
                </a:lnTo>
                <a:lnTo>
                  <a:pt x="399" y="373"/>
                </a:lnTo>
                <a:lnTo>
                  <a:pt x="374" y="373"/>
                </a:lnTo>
                <a:lnTo>
                  <a:pt x="368" y="399"/>
                </a:lnTo>
                <a:lnTo>
                  <a:pt x="358" y="415"/>
                </a:lnTo>
                <a:lnTo>
                  <a:pt x="275" y="415"/>
                </a:lnTo>
                <a:lnTo>
                  <a:pt x="223" y="394"/>
                </a:lnTo>
                <a:lnTo>
                  <a:pt x="223" y="357"/>
                </a:lnTo>
                <a:lnTo>
                  <a:pt x="197" y="347"/>
                </a:lnTo>
                <a:lnTo>
                  <a:pt x="192" y="342"/>
                </a:lnTo>
                <a:lnTo>
                  <a:pt x="156" y="327"/>
                </a:lnTo>
                <a:lnTo>
                  <a:pt x="68" y="274"/>
                </a:lnTo>
                <a:lnTo>
                  <a:pt x="27" y="264"/>
                </a:lnTo>
                <a:lnTo>
                  <a:pt x="0" y="207"/>
                </a:lnTo>
                <a:lnTo>
                  <a:pt x="58" y="176"/>
                </a:lnTo>
                <a:lnTo>
                  <a:pt x="88" y="151"/>
                </a:lnTo>
                <a:lnTo>
                  <a:pt x="99" y="125"/>
                </a:lnTo>
                <a:lnTo>
                  <a:pt x="99" y="88"/>
                </a:lnTo>
                <a:lnTo>
                  <a:pt x="99" y="68"/>
                </a:lnTo>
                <a:lnTo>
                  <a:pt x="99" y="47"/>
                </a:lnTo>
                <a:lnTo>
                  <a:pt x="125" y="31"/>
                </a:lnTo>
                <a:lnTo>
                  <a:pt x="135" y="1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049EC2FF-D513-374E-6098-DE28B381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25" y="2833759"/>
            <a:ext cx="551209" cy="473478"/>
          </a:xfrm>
          <a:custGeom>
            <a:avLst/>
            <a:gdLst>
              <a:gd name="T0" fmla="*/ 202 w 898"/>
              <a:gd name="T1" fmla="*/ 67 h 741"/>
              <a:gd name="T2" fmla="*/ 227 w 898"/>
              <a:gd name="T3" fmla="*/ 119 h 741"/>
              <a:gd name="T4" fmla="*/ 305 w 898"/>
              <a:gd name="T5" fmla="*/ 150 h 741"/>
              <a:gd name="T6" fmla="*/ 419 w 898"/>
              <a:gd name="T7" fmla="*/ 145 h 741"/>
              <a:gd name="T8" fmla="*/ 415 w 898"/>
              <a:gd name="T9" fmla="*/ 150 h 741"/>
              <a:gd name="T10" fmla="*/ 440 w 898"/>
              <a:gd name="T11" fmla="*/ 150 h 741"/>
              <a:gd name="T12" fmla="*/ 471 w 898"/>
              <a:gd name="T13" fmla="*/ 119 h 741"/>
              <a:gd name="T14" fmla="*/ 528 w 898"/>
              <a:gd name="T15" fmla="*/ 78 h 741"/>
              <a:gd name="T16" fmla="*/ 579 w 898"/>
              <a:gd name="T17" fmla="*/ 88 h 741"/>
              <a:gd name="T18" fmla="*/ 745 w 898"/>
              <a:gd name="T19" fmla="*/ 150 h 741"/>
              <a:gd name="T20" fmla="*/ 755 w 898"/>
              <a:gd name="T21" fmla="*/ 238 h 741"/>
              <a:gd name="T22" fmla="*/ 755 w 898"/>
              <a:gd name="T23" fmla="*/ 280 h 741"/>
              <a:gd name="T24" fmla="*/ 745 w 898"/>
              <a:gd name="T25" fmla="*/ 311 h 741"/>
              <a:gd name="T26" fmla="*/ 745 w 898"/>
              <a:gd name="T27" fmla="*/ 337 h 741"/>
              <a:gd name="T28" fmla="*/ 767 w 898"/>
              <a:gd name="T29" fmla="*/ 419 h 741"/>
              <a:gd name="T30" fmla="*/ 812 w 898"/>
              <a:gd name="T31" fmla="*/ 456 h 741"/>
              <a:gd name="T32" fmla="*/ 787 w 898"/>
              <a:gd name="T33" fmla="*/ 513 h 741"/>
              <a:gd name="T34" fmla="*/ 849 w 898"/>
              <a:gd name="T35" fmla="*/ 569 h 741"/>
              <a:gd name="T36" fmla="*/ 880 w 898"/>
              <a:gd name="T37" fmla="*/ 631 h 741"/>
              <a:gd name="T38" fmla="*/ 897 w 898"/>
              <a:gd name="T39" fmla="*/ 652 h 741"/>
              <a:gd name="T40" fmla="*/ 890 w 898"/>
              <a:gd name="T41" fmla="*/ 662 h 741"/>
              <a:gd name="T42" fmla="*/ 854 w 898"/>
              <a:gd name="T43" fmla="*/ 677 h 741"/>
              <a:gd name="T44" fmla="*/ 828 w 898"/>
              <a:gd name="T45" fmla="*/ 714 h 741"/>
              <a:gd name="T46" fmla="*/ 808 w 898"/>
              <a:gd name="T47" fmla="*/ 730 h 741"/>
              <a:gd name="T48" fmla="*/ 720 w 898"/>
              <a:gd name="T49" fmla="*/ 719 h 741"/>
              <a:gd name="T50" fmla="*/ 632 w 898"/>
              <a:gd name="T51" fmla="*/ 703 h 741"/>
              <a:gd name="T52" fmla="*/ 591 w 898"/>
              <a:gd name="T53" fmla="*/ 636 h 741"/>
              <a:gd name="T54" fmla="*/ 548 w 898"/>
              <a:gd name="T55" fmla="*/ 652 h 741"/>
              <a:gd name="T56" fmla="*/ 513 w 898"/>
              <a:gd name="T57" fmla="*/ 673 h 741"/>
              <a:gd name="T58" fmla="*/ 445 w 898"/>
              <a:gd name="T59" fmla="*/ 646 h 741"/>
              <a:gd name="T60" fmla="*/ 403 w 898"/>
              <a:gd name="T61" fmla="*/ 611 h 741"/>
              <a:gd name="T62" fmla="*/ 347 w 898"/>
              <a:gd name="T63" fmla="*/ 564 h 741"/>
              <a:gd name="T64" fmla="*/ 321 w 898"/>
              <a:gd name="T65" fmla="*/ 538 h 741"/>
              <a:gd name="T66" fmla="*/ 295 w 898"/>
              <a:gd name="T67" fmla="*/ 486 h 741"/>
              <a:gd name="T68" fmla="*/ 254 w 898"/>
              <a:gd name="T69" fmla="*/ 486 h 741"/>
              <a:gd name="T70" fmla="*/ 243 w 898"/>
              <a:gd name="T71" fmla="*/ 476 h 741"/>
              <a:gd name="T72" fmla="*/ 227 w 898"/>
              <a:gd name="T73" fmla="*/ 501 h 741"/>
              <a:gd name="T74" fmla="*/ 212 w 898"/>
              <a:gd name="T75" fmla="*/ 456 h 741"/>
              <a:gd name="T76" fmla="*/ 196 w 898"/>
              <a:gd name="T77" fmla="*/ 419 h 741"/>
              <a:gd name="T78" fmla="*/ 176 w 898"/>
              <a:gd name="T79" fmla="*/ 378 h 741"/>
              <a:gd name="T80" fmla="*/ 119 w 898"/>
              <a:gd name="T81" fmla="*/ 347 h 741"/>
              <a:gd name="T82" fmla="*/ 88 w 898"/>
              <a:gd name="T83" fmla="*/ 305 h 741"/>
              <a:gd name="T84" fmla="*/ 94 w 898"/>
              <a:gd name="T85" fmla="*/ 270 h 741"/>
              <a:gd name="T86" fmla="*/ 114 w 898"/>
              <a:gd name="T87" fmla="*/ 243 h 741"/>
              <a:gd name="T88" fmla="*/ 119 w 898"/>
              <a:gd name="T89" fmla="*/ 212 h 741"/>
              <a:gd name="T90" fmla="*/ 94 w 898"/>
              <a:gd name="T91" fmla="*/ 202 h 741"/>
              <a:gd name="T92" fmla="*/ 62 w 898"/>
              <a:gd name="T93" fmla="*/ 176 h 741"/>
              <a:gd name="T94" fmla="*/ 47 w 898"/>
              <a:gd name="T95" fmla="*/ 145 h 741"/>
              <a:gd name="T96" fmla="*/ 26 w 898"/>
              <a:gd name="T97" fmla="*/ 94 h 741"/>
              <a:gd name="T98" fmla="*/ 21 w 898"/>
              <a:gd name="T99" fmla="*/ 62 h 741"/>
              <a:gd name="T100" fmla="*/ 21 w 898"/>
              <a:gd name="T101" fmla="*/ 0 h 741"/>
              <a:gd name="T102" fmla="*/ 114 w 898"/>
              <a:gd name="T103" fmla="*/ 52 h 741"/>
              <a:gd name="T104" fmla="*/ 145 w 898"/>
              <a:gd name="T105" fmla="*/ 41 h 7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98"/>
              <a:gd name="T160" fmla="*/ 0 h 741"/>
              <a:gd name="T161" fmla="*/ 898 w 898"/>
              <a:gd name="T162" fmla="*/ 741 h 74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98" h="741">
                <a:moveTo>
                  <a:pt x="145" y="41"/>
                </a:moveTo>
                <a:lnTo>
                  <a:pt x="202" y="67"/>
                </a:lnTo>
                <a:lnTo>
                  <a:pt x="196" y="78"/>
                </a:lnTo>
                <a:lnTo>
                  <a:pt x="227" y="119"/>
                </a:lnTo>
                <a:lnTo>
                  <a:pt x="264" y="129"/>
                </a:lnTo>
                <a:lnTo>
                  <a:pt x="305" y="150"/>
                </a:lnTo>
                <a:lnTo>
                  <a:pt x="372" y="160"/>
                </a:lnTo>
                <a:lnTo>
                  <a:pt x="419" y="145"/>
                </a:lnTo>
                <a:lnTo>
                  <a:pt x="430" y="145"/>
                </a:lnTo>
                <a:lnTo>
                  <a:pt x="415" y="150"/>
                </a:lnTo>
                <a:lnTo>
                  <a:pt x="415" y="160"/>
                </a:lnTo>
                <a:lnTo>
                  <a:pt x="440" y="150"/>
                </a:lnTo>
                <a:lnTo>
                  <a:pt x="430" y="129"/>
                </a:lnTo>
                <a:lnTo>
                  <a:pt x="471" y="119"/>
                </a:lnTo>
                <a:lnTo>
                  <a:pt x="497" y="78"/>
                </a:lnTo>
                <a:lnTo>
                  <a:pt x="528" y="78"/>
                </a:lnTo>
                <a:lnTo>
                  <a:pt x="569" y="67"/>
                </a:lnTo>
                <a:lnTo>
                  <a:pt x="579" y="88"/>
                </a:lnTo>
                <a:lnTo>
                  <a:pt x="636" y="104"/>
                </a:lnTo>
                <a:lnTo>
                  <a:pt x="745" y="150"/>
                </a:lnTo>
                <a:lnTo>
                  <a:pt x="755" y="202"/>
                </a:lnTo>
                <a:lnTo>
                  <a:pt x="755" y="238"/>
                </a:lnTo>
                <a:lnTo>
                  <a:pt x="745" y="270"/>
                </a:lnTo>
                <a:lnTo>
                  <a:pt x="755" y="280"/>
                </a:lnTo>
                <a:lnTo>
                  <a:pt x="740" y="284"/>
                </a:lnTo>
                <a:lnTo>
                  <a:pt x="745" y="311"/>
                </a:lnTo>
                <a:lnTo>
                  <a:pt x="755" y="321"/>
                </a:lnTo>
                <a:lnTo>
                  <a:pt x="745" y="337"/>
                </a:lnTo>
                <a:lnTo>
                  <a:pt x="767" y="378"/>
                </a:lnTo>
                <a:lnTo>
                  <a:pt x="767" y="419"/>
                </a:lnTo>
                <a:lnTo>
                  <a:pt x="808" y="429"/>
                </a:lnTo>
                <a:lnTo>
                  <a:pt x="812" y="456"/>
                </a:lnTo>
                <a:lnTo>
                  <a:pt x="797" y="476"/>
                </a:lnTo>
                <a:lnTo>
                  <a:pt x="787" y="513"/>
                </a:lnTo>
                <a:lnTo>
                  <a:pt x="823" y="564"/>
                </a:lnTo>
                <a:lnTo>
                  <a:pt x="849" y="569"/>
                </a:lnTo>
                <a:lnTo>
                  <a:pt x="875" y="595"/>
                </a:lnTo>
                <a:lnTo>
                  <a:pt x="880" y="631"/>
                </a:lnTo>
                <a:lnTo>
                  <a:pt x="897" y="631"/>
                </a:lnTo>
                <a:lnTo>
                  <a:pt x="897" y="652"/>
                </a:lnTo>
                <a:lnTo>
                  <a:pt x="890" y="652"/>
                </a:lnTo>
                <a:lnTo>
                  <a:pt x="890" y="662"/>
                </a:lnTo>
                <a:lnTo>
                  <a:pt x="875" y="662"/>
                </a:lnTo>
                <a:lnTo>
                  <a:pt x="854" y="677"/>
                </a:lnTo>
                <a:lnTo>
                  <a:pt x="839" y="677"/>
                </a:lnTo>
                <a:lnTo>
                  <a:pt x="828" y="714"/>
                </a:lnTo>
                <a:lnTo>
                  <a:pt x="828" y="740"/>
                </a:lnTo>
                <a:lnTo>
                  <a:pt x="808" y="730"/>
                </a:lnTo>
                <a:lnTo>
                  <a:pt x="767" y="719"/>
                </a:lnTo>
                <a:lnTo>
                  <a:pt x="720" y="719"/>
                </a:lnTo>
                <a:lnTo>
                  <a:pt x="679" y="714"/>
                </a:lnTo>
                <a:lnTo>
                  <a:pt x="632" y="703"/>
                </a:lnTo>
                <a:lnTo>
                  <a:pt x="611" y="662"/>
                </a:lnTo>
                <a:lnTo>
                  <a:pt x="591" y="636"/>
                </a:lnTo>
                <a:lnTo>
                  <a:pt x="564" y="646"/>
                </a:lnTo>
                <a:lnTo>
                  <a:pt x="548" y="652"/>
                </a:lnTo>
                <a:lnTo>
                  <a:pt x="528" y="662"/>
                </a:lnTo>
                <a:lnTo>
                  <a:pt x="513" y="673"/>
                </a:lnTo>
                <a:lnTo>
                  <a:pt x="481" y="662"/>
                </a:lnTo>
                <a:lnTo>
                  <a:pt x="445" y="646"/>
                </a:lnTo>
                <a:lnTo>
                  <a:pt x="419" y="631"/>
                </a:lnTo>
                <a:lnTo>
                  <a:pt x="403" y="611"/>
                </a:lnTo>
                <a:lnTo>
                  <a:pt x="372" y="605"/>
                </a:lnTo>
                <a:lnTo>
                  <a:pt x="347" y="564"/>
                </a:lnTo>
                <a:lnTo>
                  <a:pt x="337" y="544"/>
                </a:lnTo>
                <a:lnTo>
                  <a:pt x="321" y="538"/>
                </a:lnTo>
                <a:lnTo>
                  <a:pt x="305" y="501"/>
                </a:lnTo>
                <a:lnTo>
                  <a:pt x="295" y="486"/>
                </a:lnTo>
                <a:lnTo>
                  <a:pt x="280" y="501"/>
                </a:lnTo>
                <a:lnTo>
                  <a:pt x="254" y="486"/>
                </a:lnTo>
                <a:lnTo>
                  <a:pt x="254" y="476"/>
                </a:lnTo>
                <a:lnTo>
                  <a:pt x="243" y="476"/>
                </a:lnTo>
                <a:lnTo>
                  <a:pt x="243" y="501"/>
                </a:lnTo>
                <a:lnTo>
                  <a:pt x="227" y="501"/>
                </a:lnTo>
                <a:lnTo>
                  <a:pt x="212" y="476"/>
                </a:lnTo>
                <a:lnTo>
                  <a:pt x="212" y="456"/>
                </a:lnTo>
                <a:lnTo>
                  <a:pt x="196" y="445"/>
                </a:lnTo>
                <a:lnTo>
                  <a:pt x="196" y="419"/>
                </a:lnTo>
                <a:lnTo>
                  <a:pt x="196" y="415"/>
                </a:lnTo>
                <a:lnTo>
                  <a:pt x="176" y="378"/>
                </a:lnTo>
                <a:lnTo>
                  <a:pt x="155" y="368"/>
                </a:lnTo>
                <a:lnTo>
                  <a:pt x="119" y="347"/>
                </a:lnTo>
                <a:lnTo>
                  <a:pt x="114" y="326"/>
                </a:lnTo>
                <a:lnTo>
                  <a:pt x="88" y="305"/>
                </a:lnTo>
                <a:lnTo>
                  <a:pt x="88" y="280"/>
                </a:lnTo>
                <a:lnTo>
                  <a:pt x="94" y="270"/>
                </a:lnTo>
                <a:lnTo>
                  <a:pt x="94" y="254"/>
                </a:lnTo>
                <a:lnTo>
                  <a:pt x="114" y="243"/>
                </a:lnTo>
                <a:lnTo>
                  <a:pt x="104" y="217"/>
                </a:lnTo>
                <a:lnTo>
                  <a:pt x="119" y="212"/>
                </a:lnTo>
                <a:lnTo>
                  <a:pt x="114" y="202"/>
                </a:lnTo>
                <a:lnTo>
                  <a:pt x="94" y="202"/>
                </a:lnTo>
                <a:lnTo>
                  <a:pt x="78" y="202"/>
                </a:lnTo>
                <a:lnTo>
                  <a:pt x="62" y="176"/>
                </a:lnTo>
                <a:lnTo>
                  <a:pt x="51" y="160"/>
                </a:lnTo>
                <a:lnTo>
                  <a:pt x="47" y="145"/>
                </a:lnTo>
                <a:lnTo>
                  <a:pt x="36" y="119"/>
                </a:lnTo>
                <a:lnTo>
                  <a:pt x="26" y="94"/>
                </a:lnTo>
                <a:lnTo>
                  <a:pt x="26" y="88"/>
                </a:lnTo>
                <a:lnTo>
                  <a:pt x="21" y="62"/>
                </a:lnTo>
                <a:lnTo>
                  <a:pt x="0" y="21"/>
                </a:lnTo>
                <a:lnTo>
                  <a:pt x="21" y="0"/>
                </a:lnTo>
                <a:lnTo>
                  <a:pt x="51" y="41"/>
                </a:lnTo>
                <a:lnTo>
                  <a:pt x="114" y="52"/>
                </a:lnTo>
                <a:lnTo>
                  <a:pt x="145" y="4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b="1" dirty="0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894B1086-1FA3-219C-497E-723380F66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008" y="3056101"/>
            <a:ext cx="33779" cy="123169"/>
          </a:xfrm>
          <a:custGeom>
            <a:avLst/>
            <a:gdLst>
              <a:gd name="T0" fmla="*/ 26 w 58"/>
              <a:gd name="T1" fmla="*/ 6 h 193"/>
              <a:gd name="T2" fmla="*/ 41 w 58"/>
              <a:gd name="T3" fmla="*/ 6 h 193"/>
              <a:gd name="T4" fmla="*/ 41 w 58"/>
              <a:gd name="T5" fmla="*/ 0 h 193"/>
              <a:gd name="T6" fmla="*/ 57 w 58"/>
              <a:gd name="T7" fmla="*/ 0 h 193"/>
              <a:gd name="T8" fmla="*/ 57 w 58"/>
              <a:gd name="T9" fmla="*/ 6 h 193"/>
              <a:gd name="T10" fmla="*/ 41 w 58"/>
              <a:gd name="T11" fmla="*/ 31 h 193"/>
              <a:gd name="T12" fmla="*/ 41 w 58"/>
              <a:gd name="T13" fmla="*/ 41 h 193"/>
              <a:gd name="T14" fmla="*/ 37 w 58"/>
              <a:gd name="T15" fmla="*/ 41 h 193"/>
              <a:gd name="T16" fmla="*/ 37 w 58"/>
              <a:gd name="T17" fmla="*/ 57 h 193"/>
              <a:gd name="T18" fmla="*/ 41 w 58"/>
              <a:gd name="T19" fmla="*/ 73 h 193"/>
              <a:gd name="T20" fmla="*/ 41 w 58"/>
              <a:gd name="T21" fmla="*/ 109 h 193"/>
              <a:gd name="T22" fmla="*/ 41 w 58"/>
              <a:gd name="T23" fmla="*/ 139 h 193"/>
              <a:gd name="T24" fmla="*/ 41 w 58"/>
              <a:gd name="T25" fmla="*/ 176 h 193"/>
              <a:gd name="T26" fmla="*/ 26 w 58"/>
              <a:gd name="T27" fmla="*/ 192 h 193"/>
              <a:gd name="T28" fmla="*/ 26 w 58"/>
              <a:gd name="T29" fmla="*/ 155 h 193"/>
              <a:gd name="T30" fmla="*/ 16 w 58"/>
              <a:gd name="T31" fmla="*/ 129 h 193"/>
              <a:gd name="T32" fmla="*/ 0 w 58"/>
              <a:gd name="T33" fmla="*/ 109 h 193"/>
              <a:gd name="T34" fmla="*/ 10 w 58"/>
              <a:gd name="T35" fmla="*/ 88 h 193"/>
              <a:gd name="T36" fmla="*/ 0 w 58"/>
              <a:gd name="T37" fmla="*/ 73 h 193"/>
              <a:gd name="T38" fmla="*/ 10 w 58"/>
              <a:gd name="T39" fmla="*/ 68 h 193"/>
              <a:gd name="T40" fmla="*/ 16 w 58"/>
              <a:gd name="T41" fmla="*/ 41 h 193"/>
              <a:gd name="T42" fmla="*/ 26 w 58"/>
              <a:gd name="T43" fmla="*/ 6 h 193"/>
              <a:gd name="T44" fmla="*/ 26 w 58"/>
              <a:gd name="T45" fmla="*/ 6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8"/>
              <a:gd name="T70" fmla="*/ 0 h 193"/>
              <a:gd name="T71" fmla="*/ 58 w 58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8" h="193">
                <a:moveTo>
                  <a:pt x="26" y="6"/>
                </a:moveTo>
                <a:lnTo>
                  <a:pt x="41" y="6"/>
                </a:lnTo>
                <a:lnTo>
                  <a:pt x="41" y="0"/>
                </a:lnTo>
                <a:lnTo>
                  <a:pt x="57" y="0"/>
                </a:lnTo>
                <a:lnTo>
                  <a:pt x="57" y="6"/>
                </a:lnTo>
                <a:lnTo>
                  <a:pt x="41" y="31"/>
                </a:lnTo>
                <a:lnTo>
                  <a:pt x="41" y="41"/>
                </a:lnTo>
                <a:lnTo>
                  <a:pt x="37" y="41"/>
                </a:lnTo>
                <a:lnTo>
                  <a:pt x="37" y="57"/>
                </a:lnTo>
                <a:lnTo>
                  <a:pt x="41" y="73"/>
                </a:lnTo>
                <a:lnTo>
                  <a:pt x="41" y="109"/>
                </a:lnTo>
                <a:lnTo>
                  <a:pt x="41" y="139"/>
                </a:lnTo>
                <a:lnTo>
                  <a:pt x="41" y="176"/>
                </a:lnTo>
                <a:lnTo>
                  <a:pt x="26" y="192"/>
                </a:lnTo>
                <a:lnTo>
                  <a:pt x="26" y="155"/>
                </a:lnTo>
                <a:lnTo>
                  <a:pt x="16" y="129"/>
                </a:lnTo>
                <a:lnTo>
                  <a:pt x="0" y="109"/>
                </a:lnTo>
                <a:lnTo>
                  <a:pt x="10" y="88"/>
                </a:lnTo>
                <a:lnTo>
                  <a:pt x="0" y="73"/>
                </a:lnTo>
                <a:lnTo>
                  <a:pt x="10" y="68"/>
                </a:lnTo>
                <a:lnTo>
                  <a:pt x="16" y="41"/>
                </a:lnTo>
                <a:lnTo>
                  <a:pt x="26" y="6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1ED6D7A0-B38F-4DB0-A265-A6D7B5C6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209" y="3222458"/>
            <a:ext cx="12283" cy="25593"/>
          </a:xfrm>
          <a:custGeom>
            <a:avLst/>
            <a:gdLst>
              <a:gd name="T0" fmla="*/ 0 w 21"/>
              <a:gd name="T1" fmla="*/ 41 h 42"/>
              <a:gd name="T2" fmla="*/ 0 w 21"/>
              <a:gd name="T3" fmla="*/ 31 h 42"/>
              <a:gd name="T4" fmla="*/ 6 w 21"/>
              <a:gd name="T5" fmla="*/ 15 h 42"/>
              <a:gd name="T6" fmla="*/ 6 w 21"/>
              <a:gd name="T7" fmla="*/ 6 h 42"/>
              <a:gd name="T8" fmla="*/ 15 w 21"/>
              <a:gd name="T9" fmla="*/ 6 h 42"/>
              <a:gd name="T10" fmla="*/ 20 w 21"/>
              <a:gd name="T11" fmla="*/ 0 h 42"/>
              <a:gd name="T12" fmla="*/ 6 w 21"/>
              <a:gd name="T13" fmla="*/ 31 h 42"/>
              <a:gd name="T14" fmla="*/ 15 w 21"/>
              <a:gd name="T15" fmla="*/ 41 h 42"/>
              <a:gd name="T16" fmla="*/ 0 w 21"/>
              <a:gd name="T17" fmla="*/ 41 h 42"/>
              <a:gd name="T18" fmla="*/ 0 w 21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42"/>
              <a:gd name="T32" fmla="*/ 21 w 21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42">
                <a:moveTo>
                  <a:pt x="0" y="41"/>
                </a:moveTo>
                <a:lnTo>
                  <a:pt x="0" y="31"/>
                </a:lnTo>
                <a:lnTo>
                  <a:pt x="6" y="15"/>
                </a:lnTo>
                <a:lnTo>
                  <a:pt x="6" y="6"/>
                </a:lnTo>
                <a:lnTo>
                  <a:pt x="15" y="6"/>
                </a:lnTo>
                <a:lnTo>
                  <a:pt x="20" y="0"/>
                </a:lnTo>
                <a:lnTo>
                  <a:pt x="6" y="31"/>
                </a:lnTo>
                <a:lnTo>
                  <a:pt x="15" y="41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B6C5675E-8415-13E2-AF72-AC74C335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382" y="3161675"/>
            <a:ext cx="16889" cy="11198"/>
          </a:xfrm>
          <a:custGeom>
            <a:avLst/>
            <a:gdLst>
              <a:gd name="T0" fmla="*/ 10 w 27"/>
              <a:gd name="T1" fmla="*/ 16 h 17"/>
              <a:gd name="T2" fmla="*/ 0 w 27"/>
              <a:gd name="T3" fmla="*/ 10 h 17"/>
              <a:gd name="T4" fmla="*/ 26 w 27"/>
              <a:gd name="T5" fmla="*/ 0 h 17"/>
              <a:gd name="T6" fmla="*/ 20 w 27"/>
              <a:gd name="T7" fmla="*/ 10 h 17"/>
              <a:gd name="T8" fmla="*/ 10 w 27"/>
              <a:gd name="T9" fmla="*/ 16 h 17"/>
              <a:gd name="T10" fmla="*/ 10 w 27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7"/>
              <a:gd name="T20" fmla="*/ 27 w 2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7">
                <a:moveTo>
                  <a:pt x="10" y="16"/>
                </a:moveTo>
                <a:lnTo>
                  <a:pt x="0" y="10"/>
                </a:lnTo>
                <a:lnTo>
                  <a:pt x="26" y="0"/>
                </a:lnTo>
                <a:lnTo>
                  <a:pt x="20" y="10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7D12BFEB-0CF6-8D10-1C9D-45099B42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362" y="3049704"/>
            <a:ext cx="113620" cy="132766"/>
          </a:xfrm>
          <a:custGeom>
            <a:avLst/>
            <a:gdLst>
              <a:gd name="T0" fmla="*/ 16 w 188"/>
              <a:gd name="T1" fmla="*/ 41 h 208"/>
              <a:gd name="T2" fmla="*/ 42 w 188"/>
              <a:gd name="T3" fmla="*/ 41 h 208"/>
              <a:gd name="T4" fmla="*/ 52 w 188"/>
              <a:gd name="T5" fmla="*/ 51 h 208"/>
              <a:gd name="T6" fmla="*/ 57 w 188"/>
              <a:gd name="T7" fmla="*/ 51 h 208"/>
              <a:gd name="T8" fmla="*/ 78 w 188"/>
              <a:gd name="T9" fmla="*/ 51 h 208"/>
              <a:gd name="T10" fmla="*/ 119 w 188"/>
              <a:gd name="T11" fmla="*/ 31 h 208"/>
              <a:gd name="T12" fmla="*/ 160 w 188"/>
              <a:gd name="T13" fmla="*/ 0 h 208"/>
              <a:gd name="T14" fmla="*/ 187 w 188"/>
              <a:gd name="T15" fmla="*/ 57 h 208"/>
              <a:gd name="T16" fmla="*/ 150 w 188"/>
              <a:gd name="T17" fmla="*/ 78 h 208"/>
              <a:gd name="T18" fmla="*/ 93 w 188"/>
              <a:gd name="T19" fmla="*/ 92 h 208"/>
              <a:gd name="T20" fmla="*/ 93 w 188"/>
              <a:gd name="T21" fmla="*/ 98 h 208"/>
              <a:gd name="T22" fmla="*/ 135 w 188"/>
              <a:gd name="T23" fmla="*/ 139 h 208"/>
              <a:gd name="T24" fmla="*/ 125 w 188"/>
              <a:gd name="T25" fmla="*/ 149 h 208"/>
              <a:gd name="T26" fmla="*/ 119 w 188"/>
              <a:gd name="T27" fmla="*/ 165 h 208"/>
              <a:gd name="T28" fmla="*/ 99 w 188"/>
              <a:gd name="T29" fmla="*/ 176 h 208"/>
              <a:gd name="T30" fmla="*/ 93 w 188"/>
              <a:gd name="T31" fmla="*/ 176 h 208"/>
              <a:gd name="T32" fmla="*/ 57 w 188"/>
              <a:gd name="T33" fmla="*/ 207 h 208"/>
              <a:gd name="T34" fmla="*/ 0 w 188"/>
              <a:gd name="T35" fmla="*/ 201 h 208"/>
              <a:gd name="T36" fmla="*/ 16 w 188"/>
              <a:gd name="T37" fmla="*/ 186 h 208"/>
              <a:gd name="T38" fmla="*/ 16 w 188"/>
              <a:gd name="T39" fmla="*/ 149 h 208"/>
              <a:gd name="T40" fmla="*/ 16 w 188"/>
              <a:gd name="T41" fmla="*/ 119 h 208"/>
              <a:gd name="T42" fmla="*/ 16 w 188"/>
              <a:gd name="T43" fmla="*/ 82 h 208"/>
              <a:gd name="T44" fmla="*/ 11 w 188"/>
              <a:gd name="T45" fmla="*/ 67 h 208"/>
              <a:gd name="T46" fmla="*/ 11 w 188"/>
              <a:gd name="T47" fmla="*/ 51 h 208"/>
              <a:gd name="T48" fmla="*/ 16 w 188"/>
              <a:gd name="T49" fmla="*/ 51 h 208"/>
              <a:gd name="T50" fmla="*/ 16 w 188"/>
              <a:gd name="T51" fmla="*/ 41 h 208"/>
              <a:gd name="T52" fmla="*/ 16 w 188"/>
              <a:gd name="T53" fmla="*/ 41 h 2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88"/>
              <a:gd name="T82" fmla="*/ 0 h 208"/>
              <a:gd name="T83" fmla="*/ 188 w 188"/>
              <a:gd name="T84" fmla="*/ 208 h 20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88" h="208">
                <a:moveTo>
                  <a:pt x="16" y="41"/>
                </a:moveTo>
                <a:lnTo>
                  <a:pt x="42" y="41"/>
                </a:lnTo>
                <a:lnTo>
                  <a:pt x="52" y="51"/>
                </a:lnTo>
                <a:lnTo>
                  <a:pt x="57" y="51"/>
                </a:lnTo>
                <a:lnTo>
                  <a:pt x="78" y="51"/>
                </a:lnTo>
                <a:lnTo>
                  <a:pt x="119" y="31"/>
                </a:lnTo>
                <a:lnTo>
                  <a:pt x="160" y="0"/>
                </a:lnTo>
                <a:lnTo>
                  <a:pt x="187" y="57"/>
                </a:lnTo>
                <a:lnTo>
                  <a:pt x="150" y="78"/>
                </a:lnTo>
                <a:lnTo>
                  <a:pt x="93" y="92"/>
                </a:lnTo>
                <a:lnTo>
                  <a:pt x="93" y="98"/>
                </a:lnTo>
                <a:lnTo>
                  <a:pt x="135" y="139"/>
                </a:lnTo>
                <a:lnTo>
                  <a:pt x="125" y="149"/>
                </a:lnTo>
                <a:lnTo>
                  <a:pt x="119" y="165"/>
                </a:lnTo>
                <a:lnTo>
                  <a:pt x="99" y="176"/>
                </a:lnTo>
                <a:lnTo>
                  <a:pt x="93" y="176"/>
                </a:lnTo>
                <a:lnTo>
                  <a:pt x="57" y="207"/>
                </a:lnTo>
                <a:lnTo>
                  <a:pt x="0" y="201"/>
                </a:lnTo>
                <a:lnTo>
                  <a:pt x="16" y="186"/>
                </a:lnTo>
                <a:lnTo>
                  <a:pt x="16" y="149"/>
                </a:lnTo>
                <a:lnTo>
                  <a:pt x="16" y="119"/>
                </a:lnTo>
                <a:lnTo>
                  <a:pt x="16" y="82"/>
                </a:lnTo>
                <a:lnTo>
                  <a:pt x="11" y="67"/>
                </a:lnTo>
                <a:lnTo>
                  <a:pt x="11" y="51"/>
                </a:lnTo>
                <a:lnTo>
                  <a:pt x="16" y="51"/>
                </a:lnTo>
                <a:lnTo>
                  <a:pt x="16" y="4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8BF97F4F-A431-427B-B4F6-3A10AF574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270" y="3622354"/>
            <a:ext cx="142793" cy="129567"/>
          </a:xfrm>
          <a:custGeom>
            <a:avLst/>
            <a:gdLst>
              <a:gd name="T0" fmla="*/ 125 w 235"/>
              <a:gd name="T1" fmla="*/ 16 h 203"/>
              <a:gd name="T2" fmla="*/ 125 w 235"/>
              <a:gd name="T3" fmla="*/ 31 h 203"/>
              <a:gd name="T4" fmla="*/ 150 w 235"/>
              <a:gd name="T5" fmla="*/ 31 h 203"/>
              <a:gd name="T6" fmla="*/ 160 w 235"/>
              <a:gd name="T7" fmla="*/ 41 h 203"/>
              <a:gd name="T8" fmla="*/ 166 w 235"/>
              <a:gd name="T9" fmla="*/ 31 h 203"/>
              <a:gd name="T10" fmla="*/ 166 w 235"/>
              <a:gd name="T11" fmla="*/ 10 h 203"/>
              <a:gd name="T12" fmla="*/ 186 w 235"/>
              <a:gd name="T13" fmla="*/ 0 h 203"/>
              <a:gd name="T14" fmla="*/ 202 w 235"/>
              <a:gd name="T15" fmla="*/ 16 h 203"/>
              <a:gd name="T16" fmla="*/ 228 w 235"/>
              <a:gd name="T17" fmla="*/ 16 h 203"/>
              <a:gd name="T18" fmla="*/ 228 w 235"/>
              <a:gd name="T19" fmla="*/ 31 h 203"/>
              <a:gd name="T20" fmla="*/ 234 w 235"/>
              <a:gd name="T21" fmla="*/ 73 h 203"/>
              <a:gd name="T22" fmla="*/ 234 w 235"/>
              <a:gd name="T23" fmla="*/ 108 h 203"/>
              <a:gd name="T24" fmla="*/ 217 w 235"/>
              <a:gd name="T25" fmla="*/ 119 h 203"/>
              <a:gd name="T26" fmla="*/ 202 w 235"/>
              <a:gd name="T27" fmla="*/ 124 h 203"/>
              <a:gd name="T28" fmla="*/ 176 w 235"/>
              <a:gd name="T29" fmla="*/ 135 h 203"/>
              <a:gd name="T30" fmla="*/ 160 w 235"/>
              <a:gd name="T31" fmla="*/ 139 h 203"/>
              <a:gd name="T32" fmla="*/ 166 w 235"/>
              <a:gd name="T33" fmla="*/ 161 h 203"/>
              <a:gd name="T34" fmla="*/ 166 w 235"/>
              <a:gd name="T35" fmla="*/ 176 h 203"/>
              <a:gd name="T36" fmla="*/ 140 w 235"/>
              <a:gd name="T37" fmla="*/ 181 h 203"/>
              <a:gd name="T38" fmla="*/ 98 w 235"/>
              <a:gd name="T39" fmla="*/ 202 h 203"/>
              <a:gd name="T40" fmla="*/ 78 w 235"/>
              <a:gd name="T41" fmla="*/ 192 h 203"/>
              <a:gd name="T42" fmla="*/ 68 w 235"/>
              <a:gd name="T43" fmla="*/ 192 h 203"/>
              <a:gd name="T44" fmla="*/ 68 w 235"/>
              <a:gd name="T45" fmla="*/ 176 h 203"/>
              <a:gd name="T46" fmla="*/ 57 w 235"/>
              <a:gd name="T47" fmla="*/ 166 h 203"/>
              <a:gd name="T48" fmla="*/ 52 w 235"/>
              <a:gd name="T49" fmla="*/ 176 h 203"/>
              <a:gd name="T50" fmla="*/ 31 w 235"/>
              <a:gd name="T51" fmla="*/ 161 h 203"/>
              <a:gd name="T52" fmla="*/ 31 w 235"/>
              <a:gd name="T53" fmla="*/ 139 h 203"/>
              <a:gd name="T54" fmla="*/ 10 w 235"/>
              <a:gd name="T55" fmla="*/ 94 h 203"/>
              <a:gd name="T56" fmla="*/ 0 w 235"/>
              <a:gd name="T57" fmla="*/ 67 h 203"/>
              <a:gd name="T58" fmla="*/ 26 w 235"/>
              <a:gd name="T59" fmla="*/ 51 h 203"/>
              <a:gd name="T60" fmla="*/ 26 w 235"/>
              <a:gd name="T61" fmla="*/ 16 h 203"/>
              <a:gd name="T62" fmla="*/ 57 w 235"/>
              <a:gd name="T63" fmla="*/ 10 h 203"/>
              <a:gd name="T64" fmla="*/ 94 w 235"/>
              <a:gd name="T65" fmla="*/ 16 h 203"/>
              <a:gd name="T66" fmla="*/ 98 w 235"/>
              <a:gd name="T67" fmla="*/ 10 h 203"/>
              <a:gd name="T68" fmla="*/ 119 w 235"/>
              <a:gd name="T69" fmla="*/ 16 h 203"/>
              <a:gd name="T70" fmla="*/ 125 w 235"/>
              <a:gd name="T71" fmla="*/ 16 h 203"/>
              <a:gd name="T72" fmla="*/ 125 w 235"/>
              <a:gd name="T73" fmla="*/ 16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5"/>
              <a:gd name="T112" fmla="*/ 0 h 203"/>
              <a:gd name="T113" fmla="*/ 235 w 235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5" h="203">
                <a:moveTo>
                  <a:pt x="125" y="16"/>
                </a:moveTo>
                <a:lnTo>
                  <a:pt x="125" y="31"/>
                </a:lnTo>
                <a:lnTo>
                  <a:pt x="150" y="31"/>
                </a:lnTo>
                <a:lnTo>
                  <a:pt x="160" y="41"/>
                </a:lnTo>
                <a:lnTo>
                  <a:pt x="166" y="31"/>
                </a:lnTo>
                <a:lnTo>
                  <a:pt x="166" y="10"/>
                </a:lnTo>
                <a:lnTo>
                  <a:pt x="186" y="0"/>
                </a:lnTo>
                <a:lnTo>
                  <a:pt x="202" y="16"/>
                </a:lnTo>
                <a:lnTo>
                  <a:pt x="228" y="16"/>
                </a:lnTo>
                <a:lnTo>
                  <a:pt x="228" y="31"/>
                </a:lnTo>
                <a:lnTo>
                  <a:pt x="234" y="73"/>
                </a:lnTo>
                <a:lnTo>
                  <a:pt x="234" y="108"/>
                </a:lnTo>
                <a:lnTo>
                  <a:pt x="217" y="119"/>
                </a:lnTo>
                <a:lnTo>
                  <a:pt x="202" y="124"/>
                </a:lnTo>
                <a:lnTo>
                  <a:pt x="176" y="135"/>
                </a:lnTo>
                <a:lnTo>
                  <a:pt x="160" y="139"/>
                </a:lnTo>
                <a:lnTo>
                  <a:pt x="166" y="161"/>
                </a:lnTo>
                <a:lnTo>
                  <a:pt x="166" y="176"/>
                </a:lnTo>
                <a:lnTo>
                  <a:pt x="140" y="181"/>
                </a:lnTo>
                <a:lnTo>
                  <a:pt x="98" y="202"/>
                </a:lnTo>
                <a:lnTo>
                  <a:pt x="78" y="192"/>
                </a:lnTo>
                <a:lnTo>
                  <a:pt x="68" y="192"/>
                </a:lnTo>
                <a:lnTo>
                  <a:pt x="68" y="176"/>
                </a:lnTo>
                <a:lnTo>
                  <a:pt x="57" y="166"/>
                </a:lnTo>
                <a:lnTo>
                  <a:pt x="52" y="176"/>
                </a:lnTo>
                <a:lnTo>
                  <a:pt x="31" y="161"/>
                </a:lnTo>
                <a:lnTo>
                  <a:pt x="31" y="139"/>
                </a:lnTo>
                <a:lnTo>
                  <a:pt x="10" y="94"/>
                </a:lnTo>
                <a:lnTo>
                  <a:pt x="0" y="67"/>
                </a:lnTo>
                <a:lnTo>
                  <a:pt x="26" y="51"/>
                </a:lnTo>
                <a:lnTo>
                  <a:pt x="26" y="16"/>
                </a:lnTo>
                <a:lnTo>
                  <a:pt x="57" y="10"/>
                </a:lnTo>
                <a:lnTo>
                  <a:pt x="94" y="16"/>
                </a:lnTo>
                <a:lnTo>
                  <a:pt x="98" y="10"/>
                </a:lnTo>
                <a:lnTo>
                  <a:pt x="119" y="16"/>
                </a:lnTo>
                <a:lnTo>
                  <a:pt x="125" y="16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1543568B-29C4-FD73-04F8-303B4BCE7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345" y="3281645"/>
            <a:ext cx="18425" cy="46387"/>
          </a:xfrm>
          <a:custGeom>
            <a:avLst/>
            <a:gdLst>
              <a:gd name="T0" fmla="*/ 6 w 32"/>
              <a:gd name="T1" fmla="*/ 63 h 74"/>
              <a:gd name="T2" fmla="*/ 0 w 32"/>
              <a:gd name="T3" fmla="*/ 20 h 74"/>
              <a:gd name="T4" fmla="*/ 6 w 32"/>
              <a:gd name="T5" fmla="*/ 16 h 74"/>
              <a:gd name="T6" fmla="*/ 15 w 32"/>
              <a:gd name="T7" fmla="*/ 0 h 74"/>
              <a:gd name="T8" fmla="*/ 31 w 32"/>
              <a:gd name="T9" fmla="*/ 16 h 74"/>
              <a:gd name="T10" fmla="*/ 31 w 32"/>
              <a:gd name="T11" fmla="*/ 41 h 74"/>
              <a:gd name="T12" fmla="*/ 31 w 32"/>
              <a:gd name="T13" fmla="*/ 63 h 74"/>
              <a:gd name="T14" fmla="*/ 25 w 32"/>
              <a:gd name="T15" fmla="*/ 73 h 74"/>
              <a:gd name="T16" fmla="*/ 15 w 32"/>
              <a:gd name="T17" fmla="*/ 63 h 74"/>
              <a:gd name="T18" fmla="*/ 6 w 32"/>
              <a:gd name="T19" fmla="*/ 63 h 74"/>
              <a:gd name="T20" fmla="*/ 6 w 32"/>
              <a:gd name="T21" fmla="*/ 6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74"/>
              <a:gd name="T35" fmla="*/ 32 w 32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74">
                <a:moveTo>
                  <a:pt x="6" y="63"/>
                </a:moveTo>
                <a:lnTo>
                  <a:pt x="0" y="20"/>
                </a:lnTo>
                <a:lnTo>
                  <a:pt x="6" y="16"/>
                </a:lnTo>
                <a:lnTo>
                  <a:pt x="15" y="0"/>
                </a:lnTo>
                <a:lnTo>
                  <a:pt x="31" y="16"/>
                </a:lnTo>
                <a:lnTo>
                  <a:pt x="31" y="41"/>
                </a:lnTo>
                <a:lnTo>
                  <a:pt x="31" y="63"/>
                </a:lnTo>
                <a:lnTo>
                  <a:pt x="25" y="73"/>
                </a:lnTo>
                <a:lnTo>
                  <a:pt x="15" y="63"/>
                </a:lnTo>
                <a:lnTo>
                  <a:pt x="6" y="63"/>
                </a:lnTo>
              </a:path>
            </a:pathLst>
          </a:custGeom>
          <a:solidFill>
            <a:srgbClr val="7030A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D133A59C-3063-15C0-B5D3-74F0576B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820" y="2600220"/>
            <a:ext cx="144328" cy="222342"/>
          </a:xfrm>
          <a:custGeom>
            <a:avLst/>
            <a:gdLst>
              <a:gd name="T0" fmla="*/ 234 w 235"/>
              <a:gd name="T1" fmla="*/ 26 h 349"/>
              <a:gd name="T2" fmla="*/ 234 w 235"/>
              <a:gd name="T3" fmla="*/ 36 h 349"/>
              <a:gd name="T4" fmla="*/ 223 w 235"/>
              <a:gd name="T5" fmla="*/ 41 h 349"/>
              <a:gd name="T6" fmla="*/ 217 w 235"/>
              <a:gd name="T7" fmla="*/ 67 h 349"/>
              <a:gd name="T8" fmla="*/ 207 w 235"/>
              <a:gd name="T9" fmla="*/ 103 h 349"/>
              <a:gd name="T10" fmla="*/ 217 w 235"/>
              <a:gd name="T11" fmla="*/ 103 h 349"/>
              <a:gd name="T12" fmla="*/ 223 w 235"/>
              <a:gd name="T13" fmla="*/ 134 h 349"/>
              <a:gd name="T14" fmla="*/ 207 w 235"/>
              <a:gd name="T15" fmla="*/ 149 h 349"/>
              <a:gd name="T16" fmla="*/ 202 w 235"/>
              <a:gd name="T17" fmla="*/ 160 h 349"/>
              <a:gd name="T18" fmla="*/ 182 w 235"/>
              <a:gd name="T19" fmla="*/ 175 h 349"/>
              <a:gd name="T20" fmla="*/ 182 w 235"/>
              <a:gd name="T21" fmla="*/ 186 h 349"/>
              <a:gd name="T22" fmla="*/ 160 w 235"/>
              <a:gd name="T23" fmla="*/ 191 h 349"/>
              <a:gd name="T24" fmla="*/ 150 w 235"/>
              <a:gd name="T25" fmla="*/ 218 h 349"/>
              <a:gd name="T26" fmla="*/ 150 w 235"/>
              <a:gd name="T27" fmla="*/ 238 h 349"/>
              <a:gd name="T28" fmla="*/ 140 w 235"/>
              <a:gd name="T29" fmla="*/ 238 h 349"/>
              <a:gd name="T30" fmla="*/ 160 w 235"/>
              <a:gd name="T31" fmla="*/ 253 h 349"/>
              <a:gd name="T32" fmla="*/ 192 w 235"/>
              <a:gd name="T33" fmla="*/ 279 h 349"/>
              <a:gd name="T34" fmla="*/ 202 w 235"/>
              <a:gd name="T35" fmla="*/ 279 h 349"/>
              <a:gd name="T36" fmla="*/ 202 w 235"/>
              <a:gd name="T37" fmla="*/ 294 h 349"/>
              <a:gd name="T38" fmla="*/ 160 w 235"/>
              <a:gd name="T39" fmla="*/ 310 h 349"/>
              <a:gd name="T40" fmla="*/ 140 w 235"/>
              <a:gd name="T41" fmla="*/ 336 h 349"/>
              <a:gd name="T42" fmla="*/ 114 w 235"/>
              <a:gd name="T43" fmla="*/ 348 h 349"/>
              <a:gd name="T44" fmla="*/ 98 w 235"/>
              <a:gd name="T45" fmla="*/ 326 h 349"/>
              <a:gd name="T46" fmla="*/ 94 w 235"/>
              <a:gd name="T47" fmla="*/ 326 h 349"/>
              <a:gd name="T48" fmla="*/ 94 w 235"/>
              <a:gd name="T49" fmla="*/ 348 h 349"/>
              <a:gd name="T50" fmla="*/ 82 w 235"/>
              <a:gd name="T51" fmla="*/ 336 h 349"/>
              <a:gd name="T52" fmla="*/ 68 w 235"/>
              <a:gd name="T53" fmla="*/ 336 h 349"/>
              <a:gd name="T54" fmla="*/ 72 w 235"/>
              <a:gd name="T55" fmla="*/ 320 h 349"/>
              <a:gd name="T56" fmla="*/ 52 w 235"/>
              <a:gd name="T57" fmla="*/ 320 h 349"/>
              <a:gd name="T58" fmla="*/ 57 w 235"/>
              <a:gd name="T59" fmla="*/ 294 h 349"/>
              <a:gd name="T60" fmla="*/ 68 w 235"/>
              <a:gd name="T61" fmla="*/ 284 h 349"/>
              <a:gd name="T62" fmla="*/ 72 w 235"/>
              <a:gd name="T63" fmla="*/ 284 h 349"/>
              <a:gd name="T64" fmla="*/ 57 w 235"/>
              <a:gd name="T65" fmla="*/ 279 h 349"/>
              <a:gd name="T66" fmla="*/ 57 w 235"/>
              <a:gd name="T67" fmla="*/ 253 h 349"/>
              <a:gd name="T68" fmla="*/ 68 w 235"/>
              <a:gd name="T69" fmla="*/ 238 h 349"/>
              <a:gd name="T70" fmla="*/ 57 w 235"/>
              <a:gd name="T71" fmla="*/ 228 h 349"/>
              <a:gd name="T72" fmla="*/ 52 w 235"/>
              <a:gd name="T73" fmla="*/ 228 h 349"/>
              <a:gd name="T74" fmla="*/ 26 w 235"/>
              <a:gd name="T75" fmla="*/ 218 h 349"/>
              <a:gd name="T76" fmla="*/ 26 w 235"/>
              <a:gd name="T77" fmla="*/ 228 h 349"/>
              <a:gd name="T78" fmla="*/ 16 w 235"/>
              <a:gd name="T79" fmla="*/ 228 h 349"/>
              <a:gd name="T80" fmla="*/ 0 w 235"/>
              <a:gd name="T81" fmla="*/ 218 h 349"/>
              <a:gd name="T82" fmla="*/ 16 w 235"/>
              <a:gd name="T83" fmla="*/ 175 h 349"/>
              <a:gd name="T84" fmla="*/ 52 w 235"/>
              <a:gd name="T85" fmla="*/ 149 h 349"/>
              <a:gd name="T86" fmla="*/ 68 w 235"/>
              <a:gd name="T87" fmla="*/ 134 h 349"/>
              <a:gd name="T88" fmla="*/ 72 w 235"/>
              <a:gd name="T89" fmla="*/ 118 h 349"/>
              <a:gd name="T90" fmla="*/ 72 w 235"/>
              <a:gd name="T91" fmla="*/ 93 h 349"/>
              <a:gd name="T92" fmla="*/ 94 w 235"/>
              <a:gd name="T93" fmla="*/ 83 h 349"/>
              <a:gd name="T94" fmla="*/ 109 w 235"/>
              <a:gd name="T95" fmla="*/ 103 h 349"/>
              <a:gd name="T96" fmla="*/ 135 w 235"/>
              <a:gd name="T97" fmla="*/ 103 h 349"/>
              <a:gd name="T98" fmla="*/ 150 w 235"/>
              <a:gd name="T99" fmla="*/ 103 h 349"/>
              <a:gd name="T100" fmla="*/ 140 w 235"/>
              <a:gd name="T101" fmla="*/ 83 h 349"/>
              <a:gd name="T102" fmla="*/ 140 w 235"/>
              <a:gd name="T103" fmla="*/ 77 h 349"/>
              <a:gd name="T104" fmla="*/ 160 w 235"/>
              <a:gd name="T105" fmla="*/ 67 h 349"/>
              <a:gd name="T106" fmla="*/ 176 w 235"/>
              <a:gd name="T107" fmla="*/ 61 h 349"/>
              <a:gd name="T108" fmla="*/ 182 w 235"/>
              <a:gd name="T109" fmla="*/ 41 h 349"/>
              <a:gd name="T110" fmla="*/ 202 w 235"/>
              <a:gd name="T111" fmla="*/ 26 h 349"/>
              <a:gd name="T112" fmla="*/ 202 w 235"/>
              <a:gd name="T113" fmla="*/ 0 h 349"/>
              <a:gd name="T114" fmla="*/ 217 w 235"/>
              <a:gd name="T115" fmla="*/ 10 h 349"/>
              <a:gd name="T116" fmla="*/ 234 w 235"/>
              <a:gd name="T117" fmla="*/ 26 h 349"/>
              <a:gd name="T118" fmla="*/ 234 w 235"/>
              <a:gd name="T119" fmla="*/ 26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5"/>
              <a:gd name="T181" fmla="*/ 0 h 349"/>
              <a:gd name="T182" fmla="*/ 235 w 235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5" h="349">
                <a:moveTo>
                  <a:pt x="234" y="26"/>
                </a:moveTo>
                <a:lnTo>
                  <a:pt x="234" y="36"/>
                </a:lnTo>
                <a:lnTo>
                  <a:pt x="223" y="41"/>
                </a:lnTo>
                <a:lnTo>
                  <a:pt x="217" y="67"/>
                </a:lnTo>
                <a:lnTo>
                  <a:pt x="207" y="103"/>
                </a:lnTo>
                <a:lnTo>
                  <a:pt x="217" y="103"/>
                </a:lnTo>
                <a:lnTo>
                  <a:pt x="223" y="134"/>
                </a:lnTo>
                <a:lnTo>
                  <a:pt x="207" y="149"/>
                </a:lnTo>
                <a:lnTo>
                  <a:pt x="202" y="160"/>
                </a:lnTo>
                <a:lnTo>
                  <a:pt x="182" y="175"/>
                </a:lnTo>
                <a:lnTo>
                  <a:pt x="182" y="186"/>
                </a:lnTo>
                <a:lnTo>
                  <a:pt x="160" y="191"/>
                </a:lnTo>
                <a:lnTo>
                  <a:pt x="150" y="218"/>
                </a:lnTo>
                <a:lnTo>
                  <a:pt x="150" y="238"/>
                </a:lnTo>
                <a:lnTo>
                  <a:pt x="140" y="238"/>
                </a:lnTo>
                <a:lnTo>
                  <a:pt x="160" y="253"/>
                </a:lnTo>
                <a:lnTo>
                  <a:pt x="192" y="279"/>
                </a:lnTo>
                <a:lnTo>
                  <a:pt x="202" y="279"/>
                </a:lnTo>
                <a:lnTo>
                  <a:pt x="202" y="294"/>
                </a:lnTo>
                <a:lnTo>
                  <a:pt x="160" y="310"/>
                </a:lnTo>
                <a:lnTo>
                  <a:pt x="140" y="336"/>
                </a:lnTo>
                <a:lnTo>
                  <a:pt x="114" y="348"/>
                </a:lnTo>
                <a:lnTo>
                  <a:pt x="98" y="326"/>
                </a:lnTo>
                <a:lnTo>
                  <a:pt x="94" y="326"/>
                </a:lnTo>
                <a:lnTo>
                  <a:pt x="94" y="348"/>
                </a:lnTo>
                <a:lnTo>
                  <a:pt x="82" y="336"/>
                </a:lnTo>
                <a:lnTo>
                  <a:pt x="68" y="336"/>
                </a:lnTo>
                <a:lnTo>
                  <a:pt x="72" y="320"/>
                </a:lnTo>
                <a:lnTo>
                  <a:pt x="52" y="320"/>
                </a:lnTo>
                <a:lnTo>
                  <a:pt x="57" y="294"/>
                </a:lnTo>
                <a:lnTo>
                  <a:pt x="68" y="284"/>
                </a:lnTo>
                <a:lnTo>
                  <a:pt x="72" y="284"/>
                </a:lnTo>
                <a:lnTo>
                  <a:pt x="57" y="279"/>
                </a:lnTo>
                <a:lnTo>
                  <a:pt x="57" y="253"/>
                </a:lnTo>
                <a:lnTo>
                  <a:pt x="68" y="238"/>
                </a:lnTo>
                <a:lnTo>
                  <a:pt x="57" y="228"/>
                </a:lnTo>
                <a:lnTo>
                  <a:pt x="52" y="228"/>
                </a:lnTo>
                <a:lnTo>
                  <a:pt x="26" y="218"/>
                </a:lnTo>
                <a:lnTo>
                  <a:pt x="26" y="228"/>
                </a:lnTo>
                <a:lnTo>
                  <a:pt x="16" y="228"/>
                </a:lnTo>
                <a:lnTo>
                  <a:pt x="0" y="218"/>
                </a:lnTo>
                <a:lnTo>
                  <a:pt x="16" y="175"/>
                </a:lnTo>
                <a:lnTo>
                  <a:pt x="52" y="149"/>
                </a:lnTo>
                <a:lnTo>
                  <a:pt x="68" y="134"/>
                </a:lnTo>
                <a:lnTo>
                  <a:pt x="72" y="118"/>
                </a:lnTo>
                <a:lnTo>
                  <a:pt x="72" y="93"/>
                </a:lnTo>
                <a:lnTo>
                  <a:pt x="94" y="83"/>
                </a:lnTo>
                <a:lnTo>
                  <a:pt x="109" y="103"/>
                </a:lnTo>
                <a:lnTo>
                  <a:pt x="135" y="103"/>
                </a:lnTo>
                <a:lnTo>
                  <a:pt x="150" y="103"/>
                </a:lnTo>
                <a:lnTo>
                  <a:pt x="140" y="83"/>
                </a:lnTo>
                <a:lnTo>
                  <a:pt x="140" y="77"/>
                </a:lnTo>
                <a:lnTo>
                  <a:pt x="160" y="67"/>
                </a:lnTo>
                <a:lnTo>
                  <a:pt x="176" y="61"/>
                </a:lnTo>
                <a:lnTo>
                  <a:pt x="182" y="41"/>
                </a:lnTo>
                <a:lnTo>
                  <a:pt x="202" y="26"/>
                </a:lnTo>
                <a:lnTo>
                  <a:pt x="202" y="0"/>
                </a:lnTo>
                <a:lnTo>
                  <a:pt x="217" y="10"/>
                </a:lnTo>
                <a:lnTo>
                  <a:pt x="234" y="2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52DE82A9-C561-2C47-475C-ACD088CFF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589" y="2777774"/>
            <a:ext cx="98265" cy="169556"/>
          </a:xfrm>
          <a:custGeom>
            <a:avLst/>
            <a:gdLst>
              <a:gd name="T0" fmla="*/ 16 w 162"/>
              <a:gd name="T1" fmla="*/ 57 h 266"/>
              <a:gd name="T2" fmla="*/ 36 w 162"/>
              <a:gd name="T3" fmla="*/ 31 h 266"/>
              <a:gd name="T4" fmla="*/ 77 w 162"/>
              <a:gd name="T5" fmla="*/ 16 h 266"/>
              <a:gd name="T6" fmla="*/ 77 w 162"/>
              <a:gd name="T7" fmla="*/ 0 h 266"/>
              <a:gd name="T8" fmla="*/ 118 w 162"/>
              <a:gd name="T9" fmla="*/ 68 h 266"/>
              <a:gd name="T10" fmla="*/ 150 w 162"/>
              <a:gd name="T11" fmla="*/ 114 h 266"/>
              <a:gd name="T12" fmla="*/ 150 w 162"/>
              <a:gd name="T13" fmla="*/ 155 h 266"/>
              <a:gd name="T14" fmla="*/ 161 w 162"/>
              <a:gd name="T15" fmla="*/ 166 h 266"/>
              <a:gd name="T16" fmla="*/ 161 w 162"/>
              <a:gd name="T17" fmla="*/ 192 h 266"/>
              <a:gd name="T18" fmla="*/ 150 w 162"/>
              <a:gd name="T19" fmla="*/ 217 h 266"/>
              <a:gd name="T20" fmla="*/ 134 w 162"/>
              <a:gd name="T21" fmla="*/ 217 h 266"/>
              <a:gd name="T22" fmla="*/ 124 w 162"/>
              <a:gd name="T23" fmla="*/ 217 h 266"/>
              <a:gd name="T24" fmla="*/ 124 w 162"/>
              <a:gd name="T25" fmla="*/ 233 h 266"/>
              <a:gd name="T26" fmla="*/ 108 w 162"/>
              <a:gd name="T27" fmla="*/ 223 h 266"/>
              <a:gd name="T28" fmla="*/ 108 w 162"/>
              <a:gd name="T29" fmla="*/ 217 h 266"/>
              <a:gd name="T30" fmla="*/ 98 w 162"/>
              <a:gd name="T31" fmla="*/ 233 h 266"/>
              <a:gd name="T32" fmla="*/ 98 w 162"/>
              <a:gd name="T33" fmla="*/ 238 h 266"/>
              <a:gd name="T34" fmla="*/ 93 w 162"/>
              <a:gd name="T35" fmla="*/ 233 h 266"/>
              <a:gd name="T36" fmla="*/ 83 w 162"/>
              <a:gd name="T37" fmla="*/ 238 h 266"/>
              <a:gd name="T38" fmla="*/ 93 w 162"/>
              <a:gd name="T39" fmla="*/ 248 h 266"/>
              <a:gd name="T40" fmla="*/ 83 w 162"/>
              <a:gd name="T41" fmla="*/ 258 h 266"/>
              <a:gd name="T42" fmla="*/ 77 w 162"/>
              <a:gd name="T43" fmla="*/ 248 h 266"/>
              <a:gd name="T44" fmla="*/ 67 w 162"/>
              <a:gd name="T45" fmla="*/ 258 h 266"/>
              <a:gd name="T46" fmla="*/ 51 w 162"/>
              <a:gd name="T47" fmla="*/ 265 h 266"/>
              <a:gd name="T48" fmla="*/ 51 w 162"/>
              <a:gd name="T49" fmla="*/ 233 h 266"/>
              <a:gd name="T50" fmla="*/ 41 w 162"/>
              <a:gd name="T51" fmla="*/ 238 h 266"/>
              <a:gd name="T52" fmla="*/ 36 w 162"/>
              <a:gd name="T53" fmla="*/ 207 h 266"/>
              <a:gd name="T54" fmla="*/ 41 w 162"/>
              <a:gd name="T55" fmla="*/ 197 h 266"/>
              <a:gd name="T56" fmla="*/ 36 w 162"/>
              <a:gd name="T57" fmla="*/ 192 h 266"/>
              <a:gd name="T58" fmla="*/ 36 w 162"/>
              <a:gd name="T59" fmla="*/ 181 h 266"/>
              <a:gd name="T60" fmla="*/ 41 w 162"/>
              <a:gd name="T61" fmla="*/ 176 h 266"/>
              <a:gd name="T62" fmla="*/ 41 w 162"/>
              <a:gd name="T63" fmla="*/ 166 h 266"/>
              <a:gd name="T64" fmla="*/ 36 w 162"/>
              <a:gd name="T65" fmla="*/ 155 h 266"/>
              <a:gd name="T66" fmla="*/ 16 w 162"/>
              <a:gd name="T67" fmla="*/ 125 h 266"/>
              <a:gd name="T68" fmla="*/ 10 w 162"/>
              <a:gd name="T69" fmla="*/ 114 h 266"/>
              <a:gd name="T70" fmla="*/ 10 w 162"/>
              <a:gd name="T71" fmla="*/ 109 h 266"/>
              <a:gd name="T72" fmla="*/ 36 w 162"/>
              <a:gd name="T73" fmla="*/ 114 h 266"/>
              <a:gd name="T74" fmla="*/ 26 w 162"/>
              <a:gd name="T75" fmla="*/ 98 h 266"/>
              <a:gd name="T76" fmla="*/ 16 w 162"/>
              <a:gd name="T77" fmla="*/ 88 h 266"/>
              <a:gd name="T78" fmla="*/ 10 w 162"/>
              <a:gd name="T79" fmla="*/ 72 h 266"/>
              <a:gd name="T80" fmla="*/ 0 w 162"/>
              <a:gd name="T81" fmla="*/ 68 h 266"/>
              <a:gd name="T82" fmla="*/ 16 w 162"/>
              <a:gd name="T83" fmla="*/ 68 h 266"/>
              <a:gd name="T84" fmla="*/ 16 w 162"/>
              <a:gd name="T85" fmla="*/ 57 h 266"/>
              <a:gd name="T86" fmla="*/ 16 w 162"/>
              <a:gd name="T87" fmla="*/ 5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2"/>
              <a:gd name="T133" fmla="*/ 0 h 266"/>
              <a:gd name="T134" fmla="*/ 162 w 162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2" h="266">
                <a:moveTo>
                  <a:pt x="16" y="57"/>
                </a:moveTo>
                <a:lnTo>
                  <a:pt x="36" y="31"/>
                </a:lnTo>
                <a:lnTo>
                  <a:pt x="77" y="16"/>
                </a:lnTo>
                <a:lnTo>
                  <a:pt x="77" y="0"/>
                </a:lnTo>
                <a:lnTo>
                  <a:pt x="118" y="68"/>
                </a:lnTo>
                <a:lnTo>
                  <a:pt x="150" y="114"/>
                </a:lnTo>
                <a:lnTo>
                  <a:pt x="150" y="155"/>
                </a:lnTo>
                <a:lnTo>
                  <a:pt x="161" y="166"/>
                </a:lnTo>
                <a:lnTo>
                  <a:pt x="161" y="192"/>
                </a:lnTo>
                <a:lnTo>
                  <a:pt x="150" y="217"/>
                </a:lnTo>
                <a:lnTo>
                  <a:pt x="134" y="217"/>
                </a:lnTo>
                <a:lnTo>
                  <a:pt x="124" y="217"/>
                </a:lnTo>
                <a:lnTo>
                  <a:pt x="124" y="233"/>
                </a:lnTo>
                <a:lnTo>
                  <a:pt x="108" y="223"/>
                </a:lnTo>
                <a:lnTo>
                  <a:pt x="108" y="217"/>
                </a:lnTo>
                <a:lnTo>
                  <a:pt x="98" y="233"/>
                </a:lnTo>
                <a:lnTo>
                  <a:pt x="98" y="238"/>
                </a:lnTo>
                <a:lnTo>
                  <a:pt x="93" y="233"/>
                </a:lnTo>
                <a:lnTo>
                  <a:pt x="83" y="238"/>
                </a:lnTo>
                <a:lnTo>
                  <a:pt x="93" y="248"/>
                </a:lnTo>
                <a:lnTo>
                  <a:pt x="83" y="258"/>
                </a:lnTo>
                <a:lnTo>
                  <a:pt x="77" y="248"/>
                </a:lnTo>
                <a:lnTo>
                  <a:pt x="67" y="258"/>
                </a:lnTo>
                <a:lnTo>
                  <a:pt x="51" y="265"/>
                </a:lnTo>
                <a:lnTo>
                  <a:pt x="51" y="233"/>
                </a:lnTo>
                <a:lnTo>
                  <a:pt x="41" y="238"/>
                </a:lnTo>
                <a:lnTo>
                  <a:pt x="36" y="207"/>
                </a:lnTo>
                <a:lnTo>
                  <a:pt x="41" y="197"/>
                </a:lnTo>
                <a:lnTo>
                  <a:pt x="36" y="192"/>
                </a:lnTo>
                <a:lnTo>
                  <a:pt x="36" y="181"/>
                </a:lnTo>
                <a:lnTo>
                  <a:pt x="41" y="176"/>
                </a:lnTo>
                <a:lnTo>
                  <a:pt x="41" y="166"/>
                </a:lnTo>
                <a:lnTo>
                  <a:pt x="36" y="155"/>
                </a:lnTo>
                <a:lnTo>
                  <a:pt x="16" y="125"/>
                </a:lnTo>
                <a:lnTo>
                  <a:pt x="10" y="114"/>
                </a:lnTo>
                <a:lnTo>
                  <a:pt x="10" y="109"/>
                </a:lnTo>
                <a:lnTo>
                  <a:pt x="36" y="114"/>
                </a:lnTo>
                <a:lnTo>
                  <a:pt x="26" y="98"/>
                </a:lnTo>
                <a:lnTo>
                  <a:pt x="16" y="88"/>
                </a:lnTo>
                <a:lnTo>
                  <a:pt x="10" y="72"/>
                </a:lnTo>
                <a:lnTo>
                  <a:pt x="0" y="68"/>
                </a:lnTo>
                <a:lnTo>
                  <a:pt x="16" y="68"/>
                </a:lnTo>
                <a:lnTo>
                  <a:pt x="16" y="57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5DE0DB4C-A8F5-FBD0-E63E-79B47AE6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191" y="3155276"/>
            <a:ext cx="41455" cy="43189"/>
          </a:xfrm>
          <a:custGeom>
            <a:avLst/>
            <a:gdLst>
              <a:gd name="T0" fmla="*/ 0 w 68"/>
              <a:gd name="T1" fmla="*/ 42 h 69"/>
              <a:gd name="T2" fmla="*/ 10 w 68"/>
              <a:gd name="T3" fmla="*/ 27 h 69"/>
              <a:gd name="T4" fmla="*/ 16 w 68"/>
              <a:gd name="T5" fmla="*/ 0 h 69"/>
              <a:gd name="T6" fmla="*/ 41 w 68"/>
              <a:gd name="T7" fmla="*/ 0 h 69"/>
              <a:gd name="T8" fmla="*/ 51 w 68"/>
              <a:gd name="T9" fmla="*/ 11 h 69"/>
              <a:gd name="T10" fmla="*/ 62 w 68"/>
              <a:gd name="T11" fmla="*/ 11 h 69"/>
              <a:gd name="T12" fmla="*/ 62 w 68"/>
              <a:gd name="T13" fmla="*/ 21 h 69"/>
              <a:gd name="T14" fmla="*/ 41 w 68"/>
              <a:gd name="T15" fmla="*/ 27 h 69"/>
              <a:gd name="T16" fmla="*/ 51 w 68"/>
              <a:gd name="T17" fmla="*/ 37 h 69"/>
              <a:gd name="T18" fmla="*/ 67 w 68"/>
              <a:gd name="T19" fmla="*/ 68 h 69"/>
              <a:gd name="T20" fmla="*/ 41 w 68"/>
              <a:gd name="T21" fmla="*/ 68 h 69"/>
              <a:gd name="T22" fmla="*/ 36 w 68"/>
              <a:gd name="T23" fmla="*/ 52 h 69"/>
              <a:gd name="T24" fmla="*/ 0 w 68"/>
              <a:gd name="T25" fmla="*/ 42 h 69"/>
              <a:gd name="T26" fmla="*/ 0 w 68"/>
              <a:gd name="T27" fmla="*/ 42 h 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69"/>
              <a:gd name="T44" fmla="*/ 68 w 68"/>
              <a:gd name="T45" fmla="*/ 69 h 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69">
                <a:moveTo>
                  <a:pt x="0" y="42"/>
                </a:moveTo>
                <a:lnTo>
                  <a:pt x="10" y="27"/>
                </a:lnTo>
                <a:lnTo>
                  <a:pt x="16" y="0"/>
                </a:lnTo>
                <a:lnTo>
                  <a:pt x="41" y="0"/>
                </a:lnTo>
                <a:lnTo>
                  <a:pt x="51" y="11"/>
                </a:lnTo>
                <a:lnTo>
                  <a:pt x="62" y="11"/>
                </a:lnTo>
                <a:lnTo>
                  <a:pt x="62" y="21"/>
                </a:lnTo>
                <a:lnTo>
                  <a:pt x="41" y="27"/>
                </a:lnTo>
                <a:lnTo>
                  <a:pt x="51" y="37"/>
                </a:lnTo>
                <a:lnTo>
                  <a:pt x="67" y="68"/>
                </a:lnTo>
                <a:lnTo>
                  <a:pt x="41" y="68"/>
                </a:lnTo>
                <a:lnTo>
                  <a:pt x="36" y="52"/>
                </a:lnTo>
                <a:lnTo>
                  <a:pt x="0" y="42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2F3372C8-6A74-2816-4766-6BA32323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499" y="3380817"/>
            <a:ext cx="216492" cy="267130"/>
          </a:xfrm>
          <a:custGeom>
            <a:avLst/>
            <a:gdLst>
              <a:gd name="T0" fmla="*/ 41 w 353"/>
              <a:gd name="T1" fmla="*/ 62 h 420"/>
              <a:gd name="T2" fmla="*/ 57 w 353"/>
              <a:gd name="T3" fmla="*/ 10 h 420"/>
              <a:gd name="T4" fmla="*/ 82 w 353"/>
              <a:gd name="T5" fmla="*/ 0 h 420"/>
              <a:gd name="T6" fmla="*/ 114 w 353"/>
              <a:gd name="T7" fmla="*/ 26 h 420"/>
              <a:gd name="T8" fmla="*/ 114 w 353"/>
              <a:gd name="T9" fmla="*/ 62 h 420"/>
              <a:gd name="T10" fmla="*/ 180 w 353"/>
              <a:gd name="T11" fmla="*/ 78 h 420"/>
              <a:gd name="T12" fmla="*/ 202 w 353"/>
              <a:gd name="T13" fmla="*/ 94 h 420"/>
              <a:gd name="T14" fmla="*/ 206 w 353"/>
              <a:gd name="T15" fmla="*/ 135 h 420"/>
              <a:gd name="T16" fmla="*/ 176 w 353"/>
              <a:gd name="T17" fmla="*/ 135 h 420"/>
              <a:gd name="T18" fmla="*/ 222 w 353"/>
              <a:gd name="T19" fmla="*/ 186 h 420"/>
              <a:gd name="T20" fmla="*/ 248 w 353"/>
              <a:gd name="T21" fmla="*/ 212 h 420"/>
              <a:gd name="T22" fmla="*/ 290 w 353"/>
              <a:gd name="T23" fmla="*/ 258 h 420"/>
              <a:gd name="T24" fmla="*/ 341 w 353"/>
              <a:gd name="T25" fmla="*/ 311 h 420"/>
              <a:gd name="T26" fmla="*/ 352 w 353"/>
              <a:gd name="T27" fmla="*/ 341 h 420"/>
              <a:gd name="T28" fmla="*/ 352 w 353"/>
              <a:gd name="T29" fmla="*/ 378 h 420"/>
              <a:gd name="T30" fmla="*/ 325 w 353"/>
              <a:gd name="T31" fmla="*/ 393 h 420"/>
              <a:gd name="T32" fmla="*/ 290 w 353"/>
              <a:gd name="T33" fmla="*/ 388 h 420"/>
              <a:gd name="T34" fmla="*/ 284 w 353"/>
              <a:gd name="T35" fmla="*/ 419 h 420"/>
              <a:gd name="T36" fmla="*/ 248 w 353"/>
              <a:gd name="T37" fmla="*/ 409 h 420"/>
              <a:gd name="T38" fmla="*/ 258 w 353"/>
              <a:gd name="T39" fmla="*/ 378 h 420"/>
              <a:gd name="T40" fmla="*/ 258 w 353"/>
              <a:gd name="T41" fmla="*/ 326 h 420"/>
              <a:gd name="T42" fmla="*/ 248 w 353"/>
              <a:gd name="T43" fmla="*/ 311 h 420"/>
              <a:gd name="T44" fmla="*/ 222 w 353"/>
              <a:gd name="T45" fmla="*/ 280 h 420"/>
              <a:gd name="T46" fmla="*/ 217 w 353"/>
              <a:gd name="T47" fmla="*/ 254 h 420"/>
              <a:gd name="T48" fmla="*/ 176 w 353"/>
              <a:gd name="T49" fmla="*/ 202 h 420"/>
              <a:gd name="T50" fmla="*/ 139 w 353"/>
              <a:gd name="T51" fmla="*/ 212 h 420"/>
              <a:gd name="T52" fmla="*/ 114 w 353"/>
              <a:gd name="T53" fmla="*/ 217 h 420"/>
              <a:gd name="T54" fmla="*/ 82 w 353"/>
              <a:gd name="T55" fmla="*/ 217 h 420"/>
              <a:gd name="T56" fmla="*/ 57 w 353"/>
              <a:gd name="T57" fmla="*/ 233 h 420"/>
              <a:gd name="T58" fmla="*/ 46 w 353"/>
              <a:gd name="T59" fmla="*/ 192 h 420"/>
              <a:gd name="T60" fmla="*/ 46 w 353"/>
              <a:gd name="T61" fmla="*/ 150 h 420"/>
              <a:gd name="T62" fmla="*/ 26 w 353"/>
              <a:gd name="T63" fmla="*/ 145 h 420"/>
              <a:gd name="T64" fmla="*/ 26 w 353"/>
              <a:gd name="T65" fmla="*/ 119 h 420"/>
              <a:gd name="T66" fmla="*/ 0 w 353"/>
              <a:gd name="T67" fmla="*/ 109 h 420"/>
              <a:gd name="T68" fmla="*/ 4 w 353"/>
              <a:gd name="T69" fmla="*/ 82 h 420"/>
              <a:gd name="T70" fmla="*/ 16 w 353"/>
              <a:gd name="T71" fmla="*/ 67 h 420"/>
              <a:gd name="T72" fmla="*/ 41 w 353"/>
              <a:gd name="T73" fmla="*/ 52 h 42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3"/>
              <a:gd name="T112" fmla="*/ 0 h 420"/>
              <a:gd name="T113" fmla="*/ 353 w 353"/>
              <a:gd name="T114" fmla="*/ 420 h 42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3" h="420">
                <a:moveTo>
                  <a:pt x="41" y="52"/>
                </a:moveTo>
                <a:lnTo>
                  <a:pt x="41" y="62"/>
                </a:lnTo>
                <a:lnTo>
                  <a:pt x="67" y="62"/>
                </a:lnTo>
                <a:lnTo>
                  <a:pt x="57" y="10"/>
                </a:lnTo>
                <a:lnTo>
                  <a:pt x="67" y="0"/>
                </a:lnTo>
                <a:lnTo>
                  <a:pt x="82" y="0"/>
                </a:lnTo>
                <a:lnTo>
                  <a:pt x="92" y="16"/>
                </a:lnTo>
                <a:lnTo>
                  <a:pt x="114" y="26"/>
                </a:lnTo>
                <a:lnTo>
                  <a:pt x="114" y="37"/>
                </a:lnTo>
                <a:lnTo>
                  <a:pt x="114" y="62"/>
                </a:lnTo>
                <a:lnTo>
                  <a:pt x="149" y="78"/>
                </a:lnTo>
                <a:lnTo>
                  <a:pt x="180" y="78"/>
                </a:lnTo>
                <a:lnTo>
                  <a:pt x="192" y="94"/>
                </a:lnTo>
                <a:lnTo>
                  <a:pt x="202" y="94"/>
                </a:lnTo>
                <a:lnTo>
                  <a:pt x="206" y="109"/>
                </a:lnTo>
                <a:lnTo>
                  <a:pt x="206" y="135"/>
                </a:lnTo>
                <a:lnTo>
                  <a:pt x="192" y="135"/>
                </a:lnTo>
                <a:lnTo>
                  <a:pt x="176" y="135"/>
                </a:lnTo>
                <a:lnTo>
                  <a:pt x="176" y="150"/>
                </a:lnTo>
                <a:lnTo>
                  <a:pt x="222" y="186"/>
                </a:lnTo>
                <a:lnTo>
                  <a:pt x="233" y="192"/>
                </a:lnTo>
                <a:lnTo>
                  <a:pt x="248" y="212"/>
                </a:lnTo>
                <a:lnTo>
                  <a:pt x="264" y="233"/>
                </a:lnTo>
                <a:lnTo>
                  <a:pt x="290" y="258"/>
                </a:lnTo>
                <a:lnTo>
                  <a:pt x="310" y="284"/>
                </a:lnTo>
                <a:lnTo>
                  <a:pt x="341" y="311"/>
                </a:lnTo>
                <a:lnTo>
                  <a:pt x="341" y="341"/>
                </a:lnTo>
                <a:lnTo>
                  <a:pt x="352" y="341"/>
                </a:lnTo>
                <a:lnTo>
                  <a:pt x="352" y="362"/>
                </a:lnTo>
                <a:lnTo>
                  <a:pt x="352" y="378"/>
                </a:lnTo>
                <a:lnTo>
                  <a:pt x="352" y="393"/>
                </a:lnTo>
                <a:lnTo>
                  <a:pt x="325" y="393"/>
                </a:lnTo>
                <a:lnTo>
                  <a:pt x="310" y="378"/>
                </a:lnTo>
                <a:lnTo>
                  <a:pt x="290" y="388"/>
                </a:lnTo>
                <a:lnTo>
                  <a:pt x="290" y="409"/>
                </a:lnTo>
                <a:lnTo>
                  <a:pt x="284" y="419"/>
                </a:lnTo>
                <a:lnTo>
                  <a:pt x="274" y="409"/>
                </a:lnTo>
                <a:lnTo>
                  <a:pt x="248" y="409"/>
                </a:lnTo>
                <a:lnTo>
                  <a:pt x="248" y="393"/>
                </a:lnTo>
                <a:lnTo>
                  <a:pt x="258" y="378"/>
                </a:lnTo>
                <a:lnTo>
                  <a:pt x="258" y="341"/>
                </a:lnTo>
                <a:lnTo>
                  <a:pt x="258" y="326"/>
                </a:lnTo>
                <a:lnTo>
                  <a:pt x="248" y="321"/>
                </a:lnTo>
                <a:lnTo>
                  <a:pt x="248" y="311"/>
                </a:lnTo>
                <a:lnTo>
                  <a:pt x="233" y="300"/>
                </a:lnTo>
                <a:lnTo>
                  <a:pt x="222" y="280"/>
                </a:lnTo>
                <a:lnTo>
                  <a:pt x="217" y="258"/>
                </a:lnTo>
                <a:lnTo>
                  <a:pt x="217" y="254"/>
                </a:lnTo>
                <a:lnTo>
                  <a:pt x="192" y="217"/>
                </a:lnTo>
                <a:lnTo>
                  <a:pt x="176" y="202"/>
                </a:lnTo>
                <a:lnTo>
                  <a:pt x="149" y="192"/>
                </a:lnTo>
                <a:lnTo>
                  <a:pt x="139" y="212"/>
                </a:lnTo>
                <a:lnTo>
                  <a:pt x="124" y="212"/>
                </a:lnTo>
                <a:lnTo>
                  <a:pt x="114" y="217"/>
                </a:lnTo>
                <a:lnTo>
                  <a:pt x="98" y="202"/>
                </a:lnTo>
                <a:lnTo>
                  <a:pt x="82" y="217"/>
                </a:lnTo>
                <a:lnTo>
                  <a:pt x="72" y="217"/>
                </a:lnTo>
                <a:lnTo>
                  <a:pt x="57" y="233"/>
                </a:lnTo>
                <a:lnTo>
                  <a:pt x="46" y="227"/>
                </a:lnTo>
                <a:lnTo>
                  <a:pt x="46" y="192"/>
                </a:lnTo>
                <a:lnTo>
                  <a:pt x="57" y="160"/>
                </a:lnTo>
                <a:lnTo>
                  <a:pt x="46" y="150"/>
                </a:lnTo>
                <a:lnTo>
                  <a:pt x="41" y="135"/>
                </a:lnTo>
                <a:lnTo>
                  <a:pt x="26" y="145"/>
                </a:lnTo>
                <a:lnTo>
                  <a:pt x="16" y="135"/>
                </a:lnTo>
                <a:lnTo>
                  <a:pt x="26" y="119"/>
                </a:lnTo>
                <a:lnTo>
                  <a:pt x="4" y="104"/>
                </a:lnTo>
                <a:lnTo>
                  <a:pt x="0" y="109"/>
                </a:lnTo>
                <a:lnTo>
                  <a:pt x="0" y="94"/>
                </a:lnTo>
                <a:lnTo>
                  <a:pt x="4" y="82"/>
                </a:lnTo>
                <a:lnTo>
                  <a:pt x="26" y="78"/>
                </a:lnTo>
                <a:lnTo>
                  <a:pt x="16" y="67"/>
                </a:lnTo>
                <a:lnTo>
                  <a:pt x="26" y="62"/>
                </a:lnTo>
                <a:lnTo>
                  <a:pt x="41" y="52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834514AC-BA37-035B-9C82-594E3B7A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362" y="3006515"/>
            <a:ext cx="33779" cy="52786"/>
          </a:xfrm>
          <a:custGeom>
            <a:avLst/>
            <a:gdLst>
              <a:gd name="T0" fmla="*/ 27 w 58"/>
              <a:gd name="T1" fmla="*/ 10 h 84"/>
              <a:gd name="T2" fmla="*/ 57 w 58"/>
              <a:gd name="T3" fmla="*/ 0 h 84"/>
              <a:gd name="T4" fmla="*/ 57 w 58"/>
              <a:gd name="T5" fmla="*/ 15 h 84"/>
              <a:gd name="T6" fmla="*/ 57 w 58"/>
              <a:gd name="T7" fmla="*/ 36 h 84"/>
              <a:gd name="T8" fmla="*/ 42 w 58"/>
              <a:gd name="T9" fmla="*/ 52 h 84"/>
              <a:gd name="T10" fmla="*/ 42 w 58"/>
              <a:gd name="T11" fmla="*/ 57 h 84"/>
              <a:gd name="T12" fmla="*/ 31 w 58"/>
              <a:gd name="T13" fmla="*/ 77 h 84"/>
              <a:gd name="T14" fmla="*/ 16 w 58"/>
              <a:gd name="T15" fmla="*/ 77 h 84"/>
              <a:gd name="T16" fmla="*/ 16 w 58"/>
              <a:gd name="T17" fmla="*/ 83 h 84"/>
              <a:gd name="T18" fmla="*/ 0 w 58"/>
              <a:gd name="T19" fmla="*/ 83 h 84"/>
              <a:gd name="T20" fmla="*/ 0 w 58"/>
              <a:gd name="T21" fmla="*/ 67 h 84"/>
              <a:gd name="T22" fmla="*/ 11 w 58"/>
              <a:gd name="T23" fmla="*/ 52 h 84"/>
              <a:gd name="T24" fmla="*/ 16 w 58"/>
              <a:gd name="T25" fmla="*/ 26 h 84"/>
              <a:gd name="T26" fmla="*/ 27 w 58"/>
              <a:gd name="T27" fmla="*/ 10 h 84"/>
              <a:gd name="T28" fmla="*/ 27 w 58"/>
              <a:gd name="T29" fmla="*/ 10 h 8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4"/>
              <a:gd name="T47" fmla="*/ 58 w 58"/>
              <a:gd name="T48" fmla="*/ 84 h 8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4">
                <a:moveTo>
                  <a:pt x="27" y="10"/>
                </a:moveTo>
                <a:lnTo>
                  <a:pt x="57" y="0"/>
                </a:lnTo>
                <a:lnTo>
                  <a:pt x="57" y="15"/>
                </a:lnTo>
                <a:lnTo>
                  <a:pt x="57" y="36"/>
                </a:lnTo>
                <a:lnTo>
                  <a:pt x="42" y="52"/>
                </a:lnTo>
                <a:lnTo>
                  <a:pt x="42" y="57"/>
                </a:lnTo>
                <a:lnTo>
                  <a:pt x="31" y="77"/>
                </a:lnTo>
                <a:lnTo>
                  <a:pt x="16" y="77"/>
                </a:lnTo>
                <a:lnTo>
                  <a:pt x="16" y="83"/>
                </a:lnTo>
                <a:lnTo>
                  <a:pt x="0" y="83"/>
                </a:lnTo>
                <a:lnTo>
                  <a:pt x="0" y="67"/>
                </a:lnTo>
                <a:lnTo>
                  <a:pt x="11" y="52"/>
                </a:lnTo>
                <a:lnTo>
                  <a:pt x="16" y="26"/>
                </a:lnTo>
                <a:lnTo>
                  <a:pt x="27" y="1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44045F3B-FBDB-1133-9B01-14390FD1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601" y="3863892"/>
            <a:ext cx="110549" cy="151960"/>
          </a:xfrm>
          <a:custGeom>
            <a:avLst/>
            <a:gdLst>
              <a:gd name="T0" fmla="*/ 0 w 182"/>
              <a:gd name="T1" fmla="*/ 4 h 239"/>
              <a:gd name="T2" fmla="*/ 4 w 182"/>
              <a:gd name="T3" fmla="*/ 0 h 239"/>
              <a:gd name="T4" fmla="*/ 41 w 182"/>
              <a:gd name="T5" fmla="*/ 20 h 239"/>
              <a:gd name="T6" fmla="*/ 31 w 182"/>
              <a:gd name="T7" fmla="*/ 41 h 239"/>
              <a:gd name="T8" fmla="*/ 51 w 182"/>
              <a:gd name="T9" fmla="*/ 41 h 239"/>
              <a:gd name="T10" fmla="*/ 57 w 182"/>
              <a:gd name="T11" fmla="*/ 20 h 239"/>
              <a:gd name="T12" fmla="*/ 67 w 182"/>
              <a:gd name="T13" fmla="*/ 31 h 239"/>
              <a:gd name="T14" fmla="*/ 73 w 182"/>
              <a:gd name="T15" fmla="*/ 20 h 239"/>
              <a:gd name="T16" fmla="*/ 83 w 182"/>
              <a:gd name="T17" fmla="*/ 20 h 239"/>
              <a:gd name="T18" fmla="*/ 140 w 182"/>
              <a:gd name="T19" fmla="*/ 88 h 239"/>
              <a:gd name="T20" fmla="*/ 140 w 182"/>
              <a:gd name="T21" fmla="*/ 130 h 239"/>
              <a:gd name="T22" fmla="*/ 151 w 182"/>
              <a:gd name="T23" fmla="*/ 155 h 239"/>
              <a:gd name="T24" fmla="*/ 151 w 182"/>
              <a:gd name="T25" fmla="*/ 176 h 239"/>
              <a:gd name="T26" fmla="*/ 165 w 182"/>
              <a:gd name="T27" fmla="*/ 181 h 239"/>
              <a:gd name="T28" fmla="*/ 181 w 182"/>
              <a:gd name="T29" fmla="*/ 238 h 239"/>
              <a:gd name="T30" fmla="*/ 176 w 182"/>
              <a:gd name="T31" fmla="*/ 222 h 239"/>
              <a:gd name="T32" fmla="*/ 151 w 182"/>
              <a:gd name="T33" fmla="*/ 233 h 239"/>
              <a:gd name="T34" fmla="*/ 151 w 182"/>
              <a:gd name="T35" fmla="*/ 238 h 239"/>
              <a:gd name="T36" fmla="*/ 124 w 182"/>
              <a:gd name="T37" fmla="*/ 218 h 239"/>
              <a:gd name="T38" fmla="*/ 93 w 182"/>
              <a:gd name="T39" fmla="*/ 197 h 239"/>
              <a:gd name="T40" fmla="*/ 57 w 182"/>
              <a:gd name="T41" fmla="*/ 165 h 239"/>
              <a:gd name="T42" fmla="*/ 51 w 182"/>
              <a:gd name="T43" fmla="*/ 150 h 239"/>
              <a:gd name="T44" fmla="*/ 26 w 182"/>
              <a:gd name="T45" fmla="*/ 124 h 239"/>
              <a:gd name="T46" fmla="*/ 26 w 182"/>
              <a:gd name="T47" fmla="*/ 108 h 239"/>
              <a:gd name="T48" fmla="*/ 26 w 182"/>
              <a:gd name="T49" fmla="*/ 83 h 239"/>
              <a:gd name="T50" fmla="*/ 16 w 182"/>
              <a:gd name="T51" fmla="*/ 73 h 239"/>
              <a:gd name="T52" fmla="*/ 4 w 182"/>
              <a:gd name="T53" fmla="*/ 41 h 239"/>
              <a:gd name="T54" fmla="*/ 0 w 182"/>
              <a:gd name="T55" fmla="*/ 4 h 239"/>
              <a:gd name="T56" fmla="*/ 0 w 182"/>
              <a:gd name="T57" fmla="*/ 4 h 23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2"/>
              <a:gd name="T88" fmla="*/ 0 h 239"/>
              <a:gd name="T89" fmla="*/ 182 w 182"/>
              <a:gd name="T90" fmla="*/ 239 h 23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2" h="239">
                <a:moveTo>
                  <a:pt x="0" y="4"/>
                </a:moveTo>
                <a:lnTo>
                  <a:pt x="4" y="0"/>
                </a:lnTo>
                <a:lnTo>
                  <a:pt x="41" y="20"/>
                </a:lnTo>
                <a:lnTo>
                  <a:pt x="31" y="41"/>
                </a:lnTo>
                <a:lnTo>
                  <a:pt x="51" y="41"/>
                </a:lnTo>
                <a:lnTo>
                  <a:pt x="57" y="20"/>
                </a:lnTo>
                <a:lnTo>
                  <a:pt x="67" y="31"/>
                </a:lnTo>
                <a:lnTo>
                  <a:pt x="73" y="20"/>
                </a:lnTo>
                <a:lnTo>
                  <a:pt x="83" y="20"/>
                </a:lnTo>
                <a:lnTo>
                  <a:pt x="140" y="88"/>
                </a:lnTo>
                <a:lnTo>
                  <a:pt x="140" y="130"/>
                </a:lnTo>
                <a:lnTo>
                  <a:pt x="151" y="155"/>
                </a:lnTo>
                <a:lnTo>
                  <a:pt x="151" y="176"/>
                </a:lnTo>
                <a:lnTo>
                  <a:pt x="165" y="181"/>
                </a:lnTo>
                <a:lnTo>
                  <a:pt x="181" y="238"/>
                </a:lnTo>
                <a:lnTo>
                  <a:pt x="176" y="222"/>
                </a:lnTo>
                <a:lnTo>
                  <a:pt x="151" y="233"/>
                </a:lnTo>
                <a:lnTo>
                  <a:pt x="151" y="238"/>
                </a:lnTo>
                <a:lnTo>
                  <a:pt x="124" y="218"/>
                </a:lnTo>
                <a:lnTo>
                  <a:pt x="93" y="197"/>
                </a:lnTo>
                <a:lnTo>
                  <a:pt x="57" y="165"/>
                </a:lnTo>
                <a:lnTo>
                  <a:pt x="51" y="150"/>
                </a:lnTo>
                <a:lnTo>
                  <a:pt x="26" y="124"/>
                </a:lnTo>
                <a:lnTo>
                  <a:pt x="26" y="108"/>
                </a:lnTo>
                <a:lnTo>
                  <a:pt x="26" y="83"/>
                </a:lnTo>
                <a:lnTo>
                  <a:pt x="16" y="73"/>
                </a:lnTo>
                <a:lnTo>
                  <a:pt x="4" y="41"/>
                </a:lnTo>
                <a:lnTo>
                  <a:pt x="0" y="4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0BC0BAC2-BAB4-7C14-B451-22B1BE3A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495" y="2291499"/>
            <a:ext cx="849077" cy="411094"/>
          </a:xfrm>
          <a:custGeom>
            <a:avLst/>
            <a:gdLst>
              <a:gd name="T0" fmla="*/ 405 w 1385"/>
              <a:gd name="T1" fmla="*/ 0 h 643"/>
              <a:gd name="T2" fmla="*/ 596 w 1385"/>
              <a:gd name="T3" fmla="*/ 98 h 643"/>
              <a:gd name="T4" fmla="*/ 710 w 1385"/>
              <a:gd name="T5" fmla="*/ 72 h 643"/>
              <a:gd name="T6" fmla="*/ 818 w 1385"/>
              <a:gd name="T7" fmla="*/ 108 h 643"/>
              <a:gd name="T8" fmla="*/ 859 w 1385"/>
              <a:gd name="T9" fmla="*/ 139 h 643"/>
              <a:gd name="T10" fmla="*/ 947 w 1385"/>
              <a:gd name="T11" fmla="*/ 139 h 643"/>
              <a:gd name="T12" fmla="*/ 1062 w 1385"/>
              <a:gd name="T13" fmla="*/ 47 h 643"/>
              <a:gd name="T14" fmla="*/ 1186 w 1385"/>
              <a:gd name="T15" fmla="*/ 72 h 643"/>
              <a:gd name="T16" fmla="*/ 1181 w 1385"/>
              <a:gd name="T17" fmla="*/ 165 h 643"/>
              <a:gd name="T18" fmla="*/ 1170 w 1385"/>
              <a:gd name="T19" fmla="*/ 192 h 643"/>
              <a:gd name="T20" fmla="*/ 1207 w 1385"/>
              <a:gd name="T21" fmla="*/ 207 h 643"/>
              <a:gd name="T22" fmla="*/ 1248 w 1385"/>
              <a:gd name="T23" fmla="*/ 217 h 643"/>
              <a:gd name="T24" fmla="*/ 1289 w 1385"/>
              <a:gd name="T25" fmla="*/ 181 h 643"/>
              <a:gd name="T26" fmla="*/ 1346 w 1385"/>
              <a:gd name="T27" fmla="*/ 222 h 643"/>
              <a:gd name="T28" fmla="*/ 1384 w 1385"/>
              <a:gd name="T29" fmla="*/ 264 h 643"/>
              <a:gd name="T30" fmla="*/ 1342 w 1385"/>
              <a:gd name="T31" fmla="*/ 264 h 643"/>
              <a:gd name="T32" fmla="*/ 1289 w 1385"/>
              <a:gd name="T33" fmla="*/ 300 h 643"/>
              <a:gd name="T34" fmla="*/ 1279 w 1385"/>
              <a:gd name="T35" fmla="*/ 315 h 643"/>
              <a:gd name="T36" fmla="*/ 1264 w 1385"/>
              <a:gd name="T37" fmla="*/ 305 h 643"/>
              <a:gd name="T38" fmla="*/ 1238 w 1385"/>
              <a:gd name="T39" fmla="*/ 325 h 643"/>
              <a:gd name="T40" fmla="*/ 1207 w 1385"/>
              <a:gd name="T41" fmla="*/ 372 h 643"/>
              <a:gd name="T42" fmla="*/ 1170 w 1385"/>
              <a:gd name="T43" fmla="*/ 409 h 643"/>
              <a:gd name="T44" fmla="*/ 1129 w 1385"/>
              <a:gd name="T45" fmla="*/ 414 h 643"/>
              <a:gd name="T46" fmla="*/ 1078 w 1385"/>
              <a:gd name="T47" fmla="*/ 409 h 643"/>
              <a:gd name="T48" fmla="*/ 1072 w 1385"/>
              <a:gd name="T49" fmla="*/ 450 h 643"/>
              <a:gd name="T50" fmla="*/ 1088 w 1385"/>
              <a:gd name="T51" fmla="*/ 502 h 643"/>
              <a:gd name="T52" fmla="*/ 1056 w 1385"/>
              <a:gd name="T53" fmla="*/ 548 h 643"/>
              <a:gd name="T54" fmla="*/ 1020 w 1385"/>
              <a:gd name="T55" fmla="*/ 584 h 643"/>
              <a:gd name="T56" fmla="*/ 845 w 1385"/>
              <a:gd name="T57" fmla="*/ 642 h 643"/>
              <a:gd name="T58" fmla="*/ 802 w 1385"/>
              <a:gd name="T59" fmla="*/ 631 h 643"/>
              <a:gd name="T60" fmla="*/ 694 w 1385"/>
              <a:gd name="T61" fmla="*/ 611 h 643"/>
              <a:gd name="T62" fmla="*/ 611 w 1385"/>
              <a:gd name="T63" fmla="*/ 590 h 643"/>
              <a:gd name="T64" fmla="*/ 513 w 1385"/>
              <a:gd name="T65" fmla="*/ 600 h 643"/>
              <a:gd name="T66" fmla="*/ 461 w 1385"/>
              <a:gd name="T67" fmla="*/ 611 h 643"/>
              <a:gd name="T68" fmla="*/ 409 w 1385"/>
              <a:gd name="T69" fmla="*/ 533 h 643"/>
              <a:gd name="T70" fmla="*/ 383 w 1385"/>
              <a:gd name="T71" fmla="*/ 517 h 643"/>
              <a:gd name="T72" fmla="*/ 301 w 1385"/>
              <a:gd name="T73" fmla="*/ 476 h 643"/>
              <a:gd name="T74" fmla="*/ 217 w 1385"/>
              <a:gd name="T75" fmla="*/ 466 h 643"/>
              <a:gd name="T76" fmla="*/ 166 w 1385"/>
              <a:gd name="T77" fmla="*/ 424 h 643"/>
              <a:gd name="T78" fmla="*/ 166 w 1385"/>
              <a:gd name="T79" fmla="*/ 393 h 643"/>
              <a:gd name="T80" fmla="*/ 140 w 1385"/>
              <a:gd name="T81" fmla="*/ 331 h 643"/>
              <a:gd name="T82" fmla="*/ 99 w 1385"/>
              <a:gd name="T83" fmla="*/ 305 h 643"/>
              <a:gd name="T84" fmla="*/ 84 w 1385"/>
              <a:gd name="T85" fmla="*/ 284 h 643"/>
              <a:gd name="T86" fmla="*/ 40 w 1385"/>
              <a:gd name="T87" fmla="*/ 274 h 643"/>
              <a:gd name="T88" fmla="*/ 15 w 1385"/>
              <a:gd name="T89" fmla="*/ 259 h 643"/>
              <a:gd name="T90" fmla="*/ 0 w 1385"/>
              <a:gd name="T91" fmla="*/ 222 h 643"/>
              <a:gd name="T92" fmla="*/ 68 w 1385"/>
              <a:gd name="T93" fmla="*/ 181 h 643"/>
              <a:gd name="T94" fmla="*/ 94 w 1385"/>
              <a:gd name="T95" fmla="*/ 139 h 643"/>
              <a:gd name="T96" fmla="*/ 125 w 1385"/>
              <a:gd name="T97" fmla="*/ 114 h 643"/>
              <a:gd name="T98" fmla="*/ 192 w 1385"/>
              <a:gd name="T99" fmla="*/ 124 h 643"/>
              <a:gd name="T100" fmla="*/ 248 w 1385"/>
              <a:gd name="T101" fmla="*/ 139 h 643"/>
              <a:gd name="T102" fmla="*/ 342 w 1385"/>
              <a:gd name="T103" fmla="*/ 149 h 643"/>
              <a:gd name="T104" fmla="*/ 405 w 1385"/>
              <a:gd name="T105" fmla="*/ 114 h 643"/>
              <a:gd name="T106" fmla="*/ 378 w 1385"/>
              <a:gd name="T107" fmla="*/ 47 h 643"/>
              <a:gd name="T108" fmla="*/ 405 w 1385"/>
              <a:gd name="T109" fmla="*/ 16 h 6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85"/>
              <a:gd name="T166" fmla="*/ 0 h 643"/>
              <a:gd name="T167" fmla="*/ 1385 w 1385"/>
              <a:gd name="T168" fmla="*/ 643 h 6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85" h="643">
                <a:moveTo>
                  <a:pt x="405" y="16"/>
                </a:moveTo>
                <a:lnTo>
                  <a:pt x="405" y="0"/>
                </a:lnTo>
                <a:lnTo>
                  <a:pt x="534" y="31"/>
                </a:lnTo>
                <a:lnTo>
                  <a:pt x="596" y="98"/>
                </a:lnTo>
                <a:lnTo>
                  <a:pt x="637" y="98"/>
                </a:lnTo>
                <a:lnTo>
                  <a:pt x="710" y="72"/>
                </a:lnTo>
                <a:lnTo>
                  <a:pt x="745" y="82"/>
                </a:lnTo>
                <a:lnTo>
                  <a:pt x="818" y="108"/>
                </a:lnTo>
                <a:lnTo>
                  <a:pt x="829" y="124"/>
                </a:lnTo>
                <a:lnTo>
                  <a:pt x="859" y="139"/>
                </a:lnTo>
                <a:lnTo>
                  <a:pt x="886" y="139"/>
                </a:lnTo>
                <a:lnTo>
                  <a:pt x="947" y="139"/>
                </a:lnTo>
                <a:lnTo>
                  <a:pt x="1035" y="108"/>
                </a:lnTo>
                <a:lnTo>
                  <a:pt x="1062" y="47"/>
                </a:lnTo>
                <a:lnTo>
                  <a:pt x="1139" y="72"/>
                </a:lnTo>
                <a:lnTo>
                  <a:pt x="1186" y="72"/>
                </a:lnTo>
                <a:lnTo>
                  <a:pt x="1181" y="98"/>
                </a:lnTo>
                <a:lnTo>
                  <a:pt x="1181" y="165"/>
                </a:lnTo>
                <a:lnTo>
                  <a:pt x="1181" y="181"/>
                </a:lnTo>
                <a:lnTo>
                  <a:pt x="1170" y="192"/>
                </a:lnTo>
                <a:lnTo>
                  <a:pt x="1196" y="217"/>
                </a:lnTo>
                <a:lnTo>
                  <a:pt x="1207" y="207"/>
                </a:lnTo>
                <a:lnTo>
                  <a:pt x="1232" y="207"/>
                </a:lnTo>
                <a:lnTo>
                  <a:pt x="1248" y="217"/>
                </a:lnTo>
                <a:lnTo>
                  <a:pt x="1264" y="192"/>
                </a:lnTo>
                <a:lnTo>
                  <a:pt x="1289" y="181"/>
                </a:lnTo>
                <a:lnTo>
                  <a:pt x="1315" y="196"/>
                </a:lnTo>
                <a:lnTo>
                  <a:pt x="1346" y="222"/>
                </a:lnTo>
                <a:lnTo>
                  <a:pt x="1362" y="237"/>
                </a:lnTo>
                <a:lnTo>
                  <a:pt x="1384" y="264"/>
                </a:lnTo>
                <a:lnTo>
                  <a:pt x="1373" y="274"/>
                </a:lnTo>
                <a:lnTo>
                  <a:pt x="1342" y="264"/>
                </a:lnTo>
                <a:lnTo>
                  <a:pt x="1305" y="274"/>
                </a:lnTo>
                <a:lnTo>
                  <a:pt x="1289" y="300"/>
                </a:lnTo>
                <a:lnTo>
                  <a:pt x="1279" y="300"/>
                </a:lnTo>
                <a:lnTo>
                  <a:pt x="1279" y="315"/>
                </a:lnTo>
                <a:lnTo>
                  <a:pt x="1274" y="315"/>
                </a:lnTo>
                <a:lnTo>
                  <a:pt x="1264" y="305"/>
                </a:lnTo>
                <a:lnTo>
                  <a:pt x="1254" y="305"/>
                </a:lnTo>
                <a:lnTo>
                  <a:pt x="1238" y="325"/>
                </a:lnTo>
                <a:lnTo>
                  <a:pt x="1238" y="341"/>
                </a:lnTo>
                <a:lnTo>
                  <a:pt x="1207" y="372"/>
                </a:lnTo>
                <a:lnTo>
                  <a:pt x="1181" y="372"/>
                </a:lnTo>
                <a:lnTo>
                  <a:pt x="1170" y="409"/>
                </a:lnTo>
                <a:lnTo>
                  <a:pt x="1166" y="414"/>
                </a:lnTo>
                <a:lnTo>
                  <a:pt x="1129" y="414"/>
                </a:lnTo>
                <a:lnTo>
                  <a:pt x="1098" y="414"/>
                </a:lnTo>
                <a:lnTo>
                  <a:pt x="1078" y="409"/>
                </a:lnTo>
                <a:lnTo>
                  <a:pt x="1072" y="424"/>
                </a:lnTo>
                <a:lnTo>
                  <a:pt x="1072" y="450"/>
                </a:lnTo>
                <a:lnTo>
                  <a:pt x="1088" y="466"/>
                </a:lnTo>
                <a:lnTo>
                  <a:pt x="1088" y="502"/>
                </a:lnTo>
                <a:lnTo>
                  <a:pt x="1062" y="517"/>
                </a:lnTo>
                <a:lnTo>
                  <a:pt x="1056" y="548"/>
                </a:lnTo>
                <a:lnTo>
                  <a:pt x="1035" y="564"/>
                </a:lnTo>
                <a:lnTo>
                  <a:pt x="1020" y="584"/>
                </a:lnTo>
                <a:lnTo>
                  <a:pt x="896" y="600"/>
                </a:lnTo>
                <a:lnTo>
                  <a:pt x="845" y="642"/>
                </a:lnTo>
                <a:lnTo>
                  <a:pt x="818" y="642"/>
                </a:lnTo>
                <a:lnTo>
                  <a:pt x="802" y="631"/>
                </a:lnTo>
                <a:lnTo>
                  <a:pt x="777" y="631"/>
                </a:lnTo>
                <a:lnTo>
                  <a:pt x="694" y="611"/>
                </a:lnTo>
                <a:lnTo>
                  <a:pt x="679" y="590"/>
                </a:lnTo>
                <a:lnTo>
                  <a:pt x="611" y="590"/>
                </a:lnTo>
                <a:lnTo>
                  <a:pt x="596" y="600"/>
                </a:lnTo>
                <a:lnTo>
                  <a:pt x="513" y="600"/>
                </a:lnTo>
                <a:lnTo>
                  <a:pt x="503" y="611"/>
                </a:lnTo>
                <a:lnTo>
                  <a:pt x="461" y="611"/>
                </a:lnTo>
                <a:lnTo>
                  <a:pt x="436" y="584"/>
                </a:lnTo>
                <a:lnTo>
                  <a:pt x="409" y="533"/>
                </a:lnTo>
                <a:lnTo>
                  <a:pt x="393" y="517"/>
                </a:lnTo>
                <a:lnTo>
                  <a:pt x="383" y="517"/>
                </a:lnTo>
                <a:lnTo>
                  <a:pt x="342" y="502"/>
                </a:lnTo>
                <a:lnTo>
                  <a:pt x="301" y="476"/>
                </a:lnTo>
                <a:lnTo>
                  <a:pt x="274" y="476"/>
                </a:lnTo>
                <a:lnTo>
                  <a:pt x="217" y="466"/>
                </a:lnTo>
                <a:lnTo>
                  <a:pt x="176" y="450"/>
                </a:lnTo>
                <a:lnTo>
                  <a:pt x="166" y="424"/>
                </a:lnTo>
                <a:lnTo>
                  <a:pt x="176" y="414"/>
                </a:lnTo>
                <a:lnTo>
                  <a:pt x="166" y="393"/>
                </a:lnTo>
                <a:lnTo>
                  <a:pt x="166" y="367"/>
                </a:lnTo>
                <a:lnTo>
                  <a:pt x="140" y="331"/>
                </a:lnTo>
                <a:lnTo>
                  <a:pt x="109" y="300"/>
                </a:lnTo>
                <a:lnTo>
                  <a:pt x="99" y="305"/>
                </a:lnTo>
                <a:lnTo>
                  <a:pt x="94" y="290"/>
                </a:lnTo>
                <a:lnTo>
                  <a:pt x="84" y="284"/>
                </a:lnTo>
                <a:lnTo>
                  <a:pt x="68" y="305"/>
                </a:lnTo>
                <a:lnTo>
                  <a:pt x="40" y="274"/>
                </a:lnTo>
                <a:lnTo>
                  <a:pt x="26" y="264"/>
                </a:lnTo>
                <a:lnTo>
                  <a:pt x="15" y="259"/>
                </a:lnTo>
                <a:lnTo>
                  <a:pt x="0" y="249"/>
                </a:lnTo>
                <a:lnTo>
                  <a:pt x="0" y="222"/>
                </a:lnTo>
                <a:lnTo>
                  <a:pt x="11" y="207"/>
                </a:lnTo>
                <a:lnTo>
                  <a:pt x="68" y="181"/>
                </a:lnTo>
                <a:lnTo>
                  <a:pt x="68" y="165"/>
                </a:lnTo>
                <a:lnTo>
                  <a:pt x="94" y="139"/>
                </a:lnTo>
                <a:lnTo>
                  <a:pt x="99" y="129"/>
                </a:lnTo>
                <a:lnTo>
                  <a:pt x="125" y="114"/>
                </a:lnTo>
                <a:lnTo>
                  <a:pt x="176" y="108"/>
                </a:lnTo>
                <a:lnTo>
                  <a:pt x="192" y="124"/>
                </a:lnTo>
                <a:lnTo>
                  <a:pt x="244" y="114"/>
                </a:lnTo>
                <a:lnTo>
                  <a:pt x="248" y="139"/>
                </a:lnTo>
                <a:lnTo>
                  <a:pt x="285" y="149"/>
                </a:lnTo>
                <a:lnTo>
                  <a:pt x="342" y="149"/>
                </a:lnTo>
                <a:lnTo>
                  <a:pt x="420" y="139"/>
                </a:lnTo>
                <a:lnTo>
                  <a:pt x="405" y="114"/>
                </a:lnTo>
                <a:lnTo>
                  <a:pt x="393" y="88"/>
                </a:lnTo>
                <a:lnTo>
                  <a:pt x="378" y="47"/>
                </a:lnTo>
                <a:lnTo>
                  <a:pt x="383" y="41"/>
                </a:lnTo>
                <a:lnTo>
                  <a:pt x="405" y="1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0730842B-5C3E-C3D6-3AFD-C2D8D30D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794" y="3129682"/>
            <a:ext cx="225704" cy="127967"/>
          </a:xfrm>
          <a:custGeom>
            <a:avLst/>
            <a:gdLst>
              <a:gd name="T0" fmla="*/ 37 w 370"/>
              <a:gd name="T1" fmla="*/ 0 h 203"/>
              <a:gd name="T2" fmla="*/ 62 w 370"/>
              <a:gd name="T3" fmla="*/ 11 h 203"/>
              <a:gd name="T4" fmla="*/ 135 w 370"/>
              <a:gd name="T5" fmla="*/ 41 h 203"/>
              <a:gd name="T6" fmla="*/ 150 w 370"/>
              <a:gd name="T7" fmla="*/ 68 h 203"/>
              <a:gd name="T8" fmla="*/ 161 w 370"/>
              <a:gd name="T9" fmla="*/ 62 h 203"/>
              <a:gd name="T10" fmla="*/ 176 w 370"/>
              <a:gd name="T11" fmla="*/ 62 h 203"/>
              <a:gd name="T12" fmla="*/ 187 w 370"/>
              <a:gd name="T13" fmla="*/ 84 h 203"/>
              <a:gd name="T14" fmla="*/ 213 w 370"/>
              <a:gd name="T15" fmla="*/ 94 h 203"/>
              <a:gd name="T16" fmla="*/ 229 w 370"/>
              <a:gd name="T17" fmla="*/ 84 h 203"/>
              <a:gd name="T18" fmla="*/ 229 w 370"/>
              <a:gd name="T19" fmla="*/ 109 h 203"/>
              <a:gd name="T20" fmla="*/ 244 w 370"/>
              <a:gd name="T21" fmla="*/ 109 h 203"/>
              <a:gd name="T22" fmla="*/ 285 w 370"/>
              <a:gd name="T23" fmla="*/ 125 h 203"/>
              <a:gd name="T24" fmla="*/ 295 w 370"/>
              <a:gd name="T25" fmla="*/ 119 h 203"/>
              <a:gd name="T26" fmla="*/ 321 w 370"/>
              <a:gd name="T27" fmla="*/ 125 h 203"/>
              <a:gd name="T28" fmla="*/ 369 w 370"/>
              <a:gd name="T29" fmla="*/ 125 h 203"/>
              <a:gd name="T30" fmla="*/ 363 w 370"/>
              <a:gd name="T31" fmla="*/ 151 h 203"/>
              <a:gd name="T32" fmla="*/ 369 w 370"/>
              <a:gd name="T33" fmla="*/ 202 h 203"/>
              <a:gd name="T34" fmla="*/ 327 w 370"/>
              <a:gd name="T35" fmla="*/ 202 h 203"/>
              <a:gd name="T36" fmla="*/ 327 w 370"/>
              <a:gd name="T37" fmla="*/ 192 h 203"/>
              <a:gd name="T38" fmla="*/ 311 w 370"/>
              <a:gd name="T39" fmla="*/ 192 h 203"/>
              <a:gd name="T40" fmla="*/ 285 w 370"/>
              <a:gd name="T41" fmla="*/ 192 h 203"/>
              <a:gd name="T42" fmla="*/ 280 w 370"/>
              <a:gd name="T43" fmla="*/ 192 h 203"/>
              <a:gd name="T44" fmla="*/ 260 w 370"/>
              <a:gd name="T45" fmla="*/ 176 h 203"/>
              <a:gd name="T46" fmla="*/ 244 w 370"/>
              <a:gd name="T47" fmla="*/ 186 h 203"/>
              <a:gd name="T48" fmla="*/ 219 w 370"/>
              <a:gd name="T49" fmla="*/ 171 h 203"/>
              <a:gd name="T50" fmla="*/ 213 w 370"/>
              <a:gd name="T51" fmla="*/ 161 h 203"/>
              <a:gd name="T52" fmla="*/ 172 w 370"/>
              <a:gd name="T53" fmla="*/ 151 h 203"/>
              <a:gd name="T54" fmla="*/ 119 w 370"/>
              <a:gd name="T55" fmla="*/ 135 h 203"/>
              <a:gd name="T56" fmla="*/ 88 w 370"/>
              <a:gd name="T57" fmla="*/ 125 h 203"/>
              <a:gd name="T58" fmla="*/ 52 w 370"/>
              <a:gd name="T59" fmla="*/ 109 h 203"/>
              <a:gd name="T60" fmla="*/ 21 w 370"/>
              <a:gd name="T61" fmla="*/ 94 h 203"/>
              <a:gd name="T62" fmla="*/ 0 w 370"/>
              <a:gd name="T63" fmla="*/ 78 h 203"/>
              <a:gd name="T64" fmla="*/ 21 w 370"/>
              <a:gd name="T65" fmla="*/ 68 h 203"/>
              <a:gd name="T66" fmla="*/ 11 w 370"/>
              <a:gd name="T67" fmla="*/ 52 h 203"/>
              <a:gd name="T68" fmla="*/ 21 w 370"/>
              <a:gd name="T69" fmla="*/ 37 h 203"/>
              <a:gd name="T70" fmla="*/ 37 w 370"/>
              <a:gd name="T71" fmla="*/ 0 h 203"/>
              <a:gd name="T72" fmla="*/ 37 w 370"/>
              <a:gd name="T73" fmla="*/ 0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70"/>
              <a:gd name="T112" fmla="*/ 0 h 203"/>
              <a:gd name="T113" fmla="*/ 370 w 370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70" h="203">
                <a:moveTo>
                  <a:pt x="37" y="0"/>
                </a:moveTo>
                <a:lnTo>
                  <a:pt x="62" y="11"/>
                </a:lnTo>
                <a:lnTo>
                  <a:pt x="135" y="41"/>
                </a:lnTo>
                <a:lnTo>
                  <a:pt x="150" y="68"/>
                </a:lnTo>
                <a:lnTo>
                  <a:pt x="161" y="62"/>
                </a:lnTo>
                <a:lnTo>
                  <a:pt x="176" y="62"/>
                </a:lnTo>
                <a:lnTo>
                  <a:pt x="187" y="84"/>
                </a:lnTo>
                <a:lnTo>
                  <a:pt x="213" y="94"/>
                </a:lnTo>
                <a:lnTo>
                  <a:pt x="229" y="84"/>
                </a:lnTo>
                <a:lnTo>
                  <a:pt x="229" y="109"/>
                </a:lnTo>
                <a:lnTo>
                  <a:pt x="244" y="109"/>
                </a:lnTo>
                <a:lnTo>
                  <a:pt x="285" y="125"/>
                </a:lnTo>
                <a:lnTo>
                  <a:pt x="295" y="119"/>
                </a:lnTo>
                <a:lnTo>
                  <a:pt x="321" y="125"/>
                </a:lnTo>
                <a:lnTo>
                  <a:pt x="369" y="125"/>
                </a:lnTo>
                <a:lnTo>
                  <a:pt x="363" y="151"/>
                </a:lnTo>
                <a:lnTo>
                  <a:pt x="369" y="202"/>
                </a:lnTo>
                <a:lnTo>
                  <a:pt x="327" y="202"/>
                </a:lnTo>
                <a:lnTo>
                  <a:pt x="327" y="192"/>
                </a:lnTo>
                <a:lnTo>
                  <a:pt x="311" y="192"/>
                </a:lnTo>
                <a:lnTo>
                  <a:pt x="285" y="192"/>
                </a:lnTo>
                <a:lnTo>
                  <a:pt x="280" y="192"/>
                </a:lnTo>
                <a:lnTo>
                  <a:pt x="260" y="176"/>
                </a:lnTo>
                <a:lnTo>
                  <a:pt x="244" y="186"/>
                </a:lnTo>
                <a:lnTo>
                  <a:pt x="219" y="171"/>
                </a:lnTo>
                <a:lnTo>
                  <a:pt x="213" y="161"/>
                </a:lnTo>
                <a:lnTo>
                  <a:pt x="172" y="151"/>
                </a:lnTo>
                <a:lnTo>
                  <a:pt x="119" y="135"/>
                </a:lnTo>
                <a:lnTo>
                  <a:pt x="88" y="125"/>
                </a:lnTo>
                <a:lnTo>
                  <a:pt x="52" y="109"/>
                </a:lnTo>
                <a:lnTo>
                  <a:pt x="21" y="94"/>
                </a:lnTo>
                <a:lnTo>
                  <a:pt x="0" y="78"/>
                </a:lnTo>
                <a:lnTo>
                  <a:pt x="21" y="68"/>
                </a:lnTo>
                <a:lnTo>
                  <a:pt x="11" y="52"/>
                </a:lnTo>
                <a:lnTo>
                  <a:pt x="21" y="37"/>
                </a:lnTo>
                <a:lnTo>
                  <a:pt x="37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F25CE02D-2DE6-8583-67F4-61C290F1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015" y="3307236"/>
            <a:ext cx="199602" cy="255934"/>
          </a:xfrm>
          <a:custGeom>
            <a:avLst/>
            <a:gdLst>
              <a:gd name="T0" fmla="*/ 134 w 327"/>
              <a:gd name="T1" fmla="*/ 124 h 400"/>
              <a:gd name="T2" fmla="*/ 134 w 327"/>
              <a:gd name="T3" fmla="*/ 88 h 400"/>
              <a:gd name="T4" fmla="*/ 140 w 327"/>
              <a:gd name="T5" fmla="*/ 72 h 400"/>
              <a:gd name="T6" fmla="*/ 140 w 327"/>
              <a:gd name="T7" fmla="*/ 57 h 400"/>
              <a:gd name="T8" fmla="*/ 161 w 327"/>
              <a:gd name="T9" fmla="*/ 57 h 400"/>
              <a:gd name="T10" fmla="*/ 165 w 327"/>
              <a:gd name="T11" fmla="*/ 57 h 400"/>
              <a:gd name="T12" fmla="*/ 161 w 327"/>
              <a:gd name="T13" fmla="*/ 41 h 400"/>
              <a:gd name="T14" fmla="*/ 150 w 327"/>
              <a:gd name="T15" fmla="*/ 41 h 400"/>
              <a:gd name="T16" fmla="*/ 140 w 327"/>
              <a:gd name="T17" fmla="*/ 6 h 400"/>
              <a:gd name="T18" fmla="*/ 150 w 327"/>
              <a:gd name="T19" fmla="*/ 0 h 400"/>
              <a:gd name="T20" fmla="*/ 161 w 327"/>
              <a:gd name="T21" fmla="*/ 0 h 400"/>
              <a:gd name="T22" fmla="*/ 191 w 327"/>
              <a:gd name="T23" fmla="*/ 47 h 400"/>
              <a:gd name="T24" fmla="*/ 249 w 327"/>
              <a:gd name="T25" fmla="*/ 67 h 400"/>
              <a:gd name="T26" fmla="*/ 275 w 327"/>
              <a:gd name="T27" fmla="*/ 72 h 400"/>
              <a:gd name="T28" fmla="*/ 310 w 327"/>
              <a:gd name="T29" fmla="*/ 114 h 400"/>
              <a:gd name="T30" fmla="*/ 326 w 327"/>
              <a:gd name="T31" fmla="*/ 124 h 400"/>
              <a:gd name="T32" fmla="*/ 310 w 327"/>
              <a:gd name="T33" fmla="*/ 176 h 400"/>
              <a:gd name="T34" fmla="*/ 275 w 327"/>
              <a:gd name="T35" fmla="*/ 223 h 400"/>
              <a:gd name="T36" fmla="*/ 269 w 327"/>
              <a:gd name="T37" fmla="*/ 223 h 400"/>
              <a:gd name="T38" fmla="*/ 259 w 327"/>
              <a:gd name="T39" fmla="*/ 217 h 400"/>
              <a:gd name="T40" fmla="*/ 249 w 327"/>
              <a:gd name="T41" fmla="*/ 237 h 400"/>
              <a:gd name="T42" fmla="*/ 243 w 327"/>
              <a:gd name="T43" fmla="*/ 264 h 400"/>
              <a:gd name="T44" fmla="*/ 249 w 327"/>
              <a:gd name="T45" fmla="*/ 290 h 400"/>
              <a:gd name="T46" fmla="*/ 206 w 327"/>
              <a:gd name="T47" fmla="*/ 300 h 400"/>
              <a:gd name="T48" fmla="*/ 191 w 327"/>
              <a:gd name="T49" fmla="*/ 315 h 400"/>
              <a:gd name="T50" fmla="*/ 191 w 327"/>
              <a:gd name="T51" fmla="*/ 331 h 400"/>
              <a:gd name="T52" fmla="*/ 181 w 327"/>
              <a:gd name="T53" fmla="*/ 341 h 400"/>
              <a:gd name="T54" fmla="*/ 140 w 327"/>
              <a:gd name="T55" fmla="*/ 347 h 400"/>
              <a:gd name="T56" fmla="*/ 140 w 327"/>
              <a:gd name="T57" fmla="*/ 372 h 400"/>
              <a:gd name="T58" fmla="*/ 134 w 327"/>
              <a:gd name="T59" fmla="*/ 382 h 400"/>
              <a:gd name="T60" fmla="*/ 118 w 327"/>
              <a:gd name="T61" fmla="*/ 382 h 400"/>
              <a:gd name="T62" fmla="*/ 73 w 327"/>
              <a:gd name="T63" fmla="*/ 393 h 400"/>
              <a:gd name="T64" fmla="*/ 51 w 327"/>
              <a:gd name="T65" fmla="*/ 399 h 400"/>
              <a:gd name="T66" fmla="*/ 0 w 327"/>
              <a:gd name="T67" fmla="*/ 290 h 400"/>
              <a:gd name="T68" fmla="*/ 134 w 327"/>
              <a:gd name="T69" fmla="*/ 237 h 400"/>
              <a:gd name="T70" fmla="*/ 150 w 327"/>
              <a:gd name="T71" fmla="*/ 150 h 400"/>
              <a:gd name="T72" fmla="*/ 134 w 327"/>
              <a:gd name="T73" fmla="*/ 124 h 400"/>
              <a:gd name="T74" fmla="*/ 134 w 327"/>
              <a:gd name="T75" fmla="*/ 124 h 4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7"/>
              <a:gd name="T115" fmla="*/ 0 h 400"/>
              <a:gd name="T116" fmla="*/ 327 w 327"/>
              <a:gd name="T117" fmla="*/ 400 h 4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7" h="400">
                <a:moveTo>
                  <a:pt x="134" y="124"/>
                </a:moveTo>
                <a:lnTo>
                  <a:pt x="134" y="88"/>
                </a:lnTo>
                <a:lnTo>
                  <a:pt x="140" y="72"/>
                </a:lnTo>
                <a:lnTo>
                  <a:pt x="140" y="57"/>
                </a:lnTo>
                <a:lnTo>
                  <a:pt x="161" y="57"/>
                </a:lnTo>
                <a:lnTo>
                  <a:pt x="165" y="57"/>
                </a:lnTo>
                <a:lnTo>
                  <a:pt x="161" y="41"/>
                </a:lnTo>
                <a:lnTo>
                  <a:pt x="150" y="41"/>
                </a:lnTo>
                <a:lnTo>
                  <a:pt x="140" y="6"/>
                </a:lnTo>
                <a:lnTo>
                  <a:pt x="150" y="0"/>
                </a:lnTo>
                <a:lnTo>
                  <a:pt x="161" y="0"/>
                </a:lnTo>
                <a:lnTo>
                  <a:pt x="191" y="47"/>
                </a:lnTo>
                <a:lnTo>
                  <a:pt x="249" y="67"/>
                </a:lnTo>
                <a:lnTo>
                  <a:pt x="275" y="72"/>
                </a:lnTo>
                <a:lnTo>
                  <a:pt x="310" y="114"/>
                </a:lnTo>
                <a:lnTo>
                  <a:pt x="326" y="124"/>
                </a:lnTo>
                <a:lnTo>
                  <a:pt x="310" y="176"/>
                </a:lnTo>
                <a:lnTo>
                  <a:pt x="275" y="223"/>
                </a:lnTo>
                <a:lnTo>
                  <a:pt x="269" y="223"/>
                </a:lnTo>
                <a:lnTo>
                  <a:pt x="259" y="217"/>
                </a:lnTo>
                <a:lnTo>
                  <a:pt x="249" y="237"/>
                </a:lnTo>
                <a:lnTo>
                  <a:pt x="243" y="264"/>
                </a:lnTo>
                <a:lnTo>
                  <a:pt x="249" y="290"/>
                </a:lnTo>
                <a:lnTo>
                  <a:pt x="206" y="300"/>
                </a:lnTo>
                <a:lnTo>
                  <a:pt x="191" y="315"/>
                </a:lnTo>
                <a:lnTo>
                  <a:pt x="191" y="331"/>
                </a:lnTo>
                <a:lnTo>
                  <a:pt x="181" y="341"/>
                </a:lnTo>
                <a:lnTo>
                  <a:pt x="140" y="347"/>
                </a:lnTo>
                <a:lnTo>
                  <a:pt x="140" y="372"/>
                </a:lnTo>
                <a:lnTo>
                  <a:pt x="134" y="382"/>
                </a:lnTo>
                <a:lnTo>
                  <a:pt x="118" y="382"/>
                </a:lnTo>
                <a:lnTo>
                  <a:pt x="73" y="393"/>
                </a:lnTo>
                <a:lnTo>
                  <a:pt x="51" y="399"/>
                </a:lnTo>
                <a:lnTo>
                  <a:pt x="0" y="290"/>
                </a:lnTo>
                <a:lnTo>
                  <a:pt x="134" y="237"/>
                </a:lnTo>
                <a:lnTo>
                  <a:pt x="150" y="150"/>
                </a:lnTo>
                <a:lnTo>
                  <a:pt x="134" y="124"/>
                </a:lnTo>
              </a:path>
            </a:pathLst>
          </a:custGeom>
          <a:solidFill>
            <a:srgbClr val="7030A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8F40996E-619C-8E9E-B836-ACF043F77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577" y="2910539"/>
            <a:ext cx="422236" cy="439886"/>
          </a:xfrm>
          <a:custGeom>
            <a:avLst/>
            <a:gdLst>
              <a:gd name="T0" fmla="*/ 564 w 690"/>
              <a:gd name="T1" fmla="*/ 0 h 689"/>
              <a:gd name="T2" fmla="*/ 648 w 690"/>
              <a:gd name="T3" fmla="*/ 51 h 689"/>
              <a:gd name="T4" fmla="*/ 679 w 690"/>
              <a:gd name="T5" fmla="*/ 93 h 689"/>
              <a:gd name="T6" fmla="*/ 606 w 690"/>
              <a:gd name="T7" fmla="*/ 135 h 689"/>
              <a:gd name="T8" fmla="*/ 538 w 690"/>
              <a:gd name="T9" fmla="*/ 124 h 689"/>
              <a:gd name="T10" fmla="*/ 544 w 690"/>
              <a:gd name="T11" fmla="*/ 165 h 689"/>
              <a:gd name="T12" fmla="*/ 564 w 690"/>
              <a:gd name="T13" fmla="*/ 217 h 689"/>
              <a:gd name="T14" fmla="*/ 606 w 690"/>
              <a:gd name="T15" fmla="*/ 243 h 689"/>
              <a:gd name="T16" fmla="*/ 591 w 690"/>
              <a:gd name="T17" fmla="*/ 269 h 689"/>
              <a:gd name="T18" fmla="*/ 591 w 690"/>
              <a:gd name="T19" fmla="*/ 310 h 689"/>
              <a:gd name="T20" fmla="*/ 554 w 690"/>
              <a:gd name="T21" fmla="*/ 357 h 689"/>
              <a:gd name="T22" fmla="*/ 538 w 690"/>
              <a:gd name="T23" fmla="*/ 404 h 689"/>
              <a:gd name="T24" fmla="*/ 497 w 690"/>
              <a:gd name="T25" fmla="*/ 450 h 689"/>
              <a:gd name="T26" fmla="*/ 482 w 690"/>
              <a:gd name="T27" fmla="*/ 466 h 689"/>
              <a:gd name="T28" fmla="*/ 419 w 690"/>
              <a:gd name="T29" fmla="*/ 466 h 689"/>
              <a:gd name="T30" fmla="*/ 404 w 690"/>
              <a:gd name="T31" fmla="*/ 486 h 689"/>
              <a:gd name="T32" fmla="*/ 415 w 690"/>
              <a:gd name="T33" fmla="*/ 533 h 689"/>
              <a:gd name="T34" fmla="*/ 430 w 690"/>
              <a:gd name="T35" fmla="*/ 584 h 689"/>
              <a:gd name="T36" fmla="*/ 456 w 690"/>
              <a:gd name="T37" fmla="*/ 652 h 689"/>
              <a:gd name="T38" fmla="*/ 435 w 690"/>
              <a:gd name="T39" fmla="*/ 652 h 689"/>
              <a:gd name="T40" fmla="*/ 404 w 690"/>
              <a:gd name="T41" fmla="*/ 662 h 689"/>
              <a:gd name="T42" fmla="*/ 362 w 690"/>
              <a:gd name="T43" fmla="*/ 668 h 689"/>
              <a:gd name="T44" fmla="*/ 347 w 690"/>
              <a:gd name="T45" fmla="*/ 678 h 689"/>
              <a:gd name="T46" fmla="*/ 295 w 690"/>
              <a:gd name="T47" fmla="*/ 668 h 689"/>
              <a:gd name="T48" fmla="*/ 280 w 690"/>
              <a:gd name="T49" fmla="*/ 627 h 689"/>
              <a:gd name="T50" fmla="*/ 254 w 690"/>
              <a:gd name="T51" fmla="*/ 600 h 689"/>
              <a:gd name="T52" fmla="*/ 217 w 690"/>
              <a:gd name="T53" fmla="*/ 600 h 689"/>
              <a:gd name="T54" fmla="*/ 171 w 690"/>
              <a:gd name="T55" fmla="*/ 621 h 689"/>
              <a:gd name="T56" fmla="*/ 135 w 690"/>
              <a:gd name="T57" fmla="*/ 600 h 689"/>
              <a:gd name="T58" fmla="*/ 67 w 690"/>
              <a:gd name="T59" fmla="*/ 611 h 689"/>
              <a:gd name="T60" fmla="*/ 41 w 690"/>
              <a:gd name="T61" fmla="*/ 595 h 689"/>
              <a:gd name="T62" fmla="*/ 67 w 690"/>
              <a:gd name="T63" fmla="*/ 559 h 689"/>
              <a:gd name="T64" fmla="*/ 104 w 690"/>
              <a:gd name="T65" fmla="*/ 543 h 689"/>
              <a:gd name="T66" fmla="*/ 109 w 690"/>
              <a:gd name="T67" fmla="*/ 533 h 689"/>
              <a:gd name="T68" fmla="*/ 94 w 690"/>
              <a:gd name="T69" fmla="*/ 512 h 689"/>
              <a:gd name="T70" fmla="*/ 62 w 690"/>
              <a:gd name="T71" fmla="*/ 450 h 689"/>
              <a:gd name="T72" fmla="*/ 0 w 690"/>
              <a:gd name="T73" fmla="*/ 394 h 689"/>
              <a:gd name="T74" fmla="*/ 94 w 690"/>
              <a:gd name="T75" fmla="*/ 409 h 689"/>
              <a:gd name="T76" fmla="*/ 135 w 690"/>
              <a:gd name="T77" fmla="*/ 404 h 689"/>
              <a:gd name="T78" fmla="*/ 229 w 690"/>
              <a:gd name="T79" fmla="*/ 378 h 689"/>
              <a:gd name="T80" fmla="*/ 239 w 690"/>
              <a:gd name="T81" fmla="*/ 316 h 689"/>
              <a:gd name="T82" fmla="*/ 254 w 690"/>
              <a:gd name="T83" fmla="*/ 310 h 689"/>
              <a:gd name="T84" fmla="*/ 285 w 690"/>
              <a:gd name="T85" fmla="*/ 295 h 689"/>
              <a:gd name="T86" fmla="*/ 311 w 690"/>
              <a:gd name="T87" fmla="*/ 295 h 689"/>
              <a:gd name="T88" fmla="*/ 337 w 690"/>
              <a:gd name="T89" fmla="*/ 300 h 689"/>
              <a:gd name="T90" fmla="*/ 347 w 690"/>
              <a:gd name="T91" fmla="*/ 259 h 689"/>
              <a:gd name="T92" fmla="*/ 352 w 690"/>
              <a:gd name="T93" fmla="*/ 217 h 689"/>
              <a:gd name="T94" fmla="*/ 373 w 690"/>
              <a:gd name="T95" fmla="*/ 186 h 689"/>
              <a:gd name="T96" fmla="*/ 378 w 690"/>
              <a:gd name="T97" fmla="*/ 165 h 689"/>
              <a:gd name="T98" fmla="*/ 404 w 690"/>
              <a:gd name="T99" fmla="*/ 139 h 689"/>
              <a:gd name="T100" fmla="*/ 419 w 690"/>
              <a:gd name="T101" fmla="*/ 93 h 689"/>
              <a:gd name="T102" fmla="*/ 419 w 690"/>
              <a:gd name="T103" fmla="*/ 31 h 689"/>
              <a:gd name="T104" fmla="*/ 472 w 690"/>
              <a:gd name="T105" fmla="*/ 10 h 689"/>
              <a:gd name="T106" fmla="*/ 538 w 690"/>
              <a:gd name="T107" fmla="*/ 10 h 6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90"/>
              <a:gd name="T163" fmla="*/ 0 h 689"/>
              <a:gd name="T164" fmla="*/ 690 w 690"/>
              <a:gd name="T165" fmla="*/ 689 h 6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90" h="689">
                <a:moveTo>
                  <a:pt x="538" y="10"/>
                </a:moveTo>
                <a:lnTo>
                  <a:pt x="564" y="0"/>
                </a:lnTo>
                <a:lnTo>
                  <a:pt x="622" y="26"/>
                </a:lnTo>
                <a:lnTo>
                  <a:pt x="648" y="51"/>
                </a:lnTo>
                <a:lnTo>
                  <a:pt x="689" y="83"/>
                </a:lnTo>
                <a:lnTo>
                  <a:pt x="679" y="93"/>
                </a:lnTo>
                <a:lnTo>
                  <a:pt x="648" y="119"/>
                </a:lnTo>
                <a:lnTo>
                  <a:pt x="606" y="135"/>
                </a:lnTo>
                <a:lnTo>
                  <a:pt x="580" y="124"/>
                </a:lnTo>
                <a:lnTo>
                  <a:pt x="538" y="124"/>
                </a:lnTo>
                <a:lnTo>
                  <a:pt x="523" y="139"/>
                </a:lnTo>
                <a:lnTo>
                  <a:pt x="544" y="165"/>
                </a:lnTo>
                <a:lnTo>
                  <a:pt x="544" y="207"/>
                </a:lnTo>
                <a:lnTo>
                  <a:pt x="564" y="217"/>
                </a:lnTo>
                <a:lnTo>
                  <a:pt x="570" y="233"/>
                </a:lnTo>
                <a:lnTo>
                  <a:pt x="606" y="243"/>
                </a:lnTo>
                <a:lnTo>
                  <a:pt x="606" y="259"/>
                </a:lnTo>
                <a:lnTo>
                  <a:pt x="591" y="269"/>
                </a:lnTo>
                <a:lnTo>
                  <a:pt x="570" y="284"/>
                </a:lnTo>
                <a:lnTo>
                  <a:pt x="591" y="310"/>
                </a:lnTo>
                <a:lnTo>
                  <a:pt x="570" y="326"/>
                </a:lnTo>
                <a:lnTo>
                  <a:pt x="554" y="357"/>
                </a:lnTo>
                <a:lnTo>
                  <a:pt x="538" y="378"/>
                </a:lnTo>
                <a:lnTo>
                  <a:pt x="538" y="404"/>
                </a:lnTo>
                <a:lnTo>
                  <a:pt x="497" y="425"/>
                </a:lnTo>
                <a:lnTo>
                  <a:pt x="497" y="450"/>
                </a:lnTo>
                <a:lnTo>
                  <a:pt x="487" y="460"/>
                </a:lnTo>
                <a:lnTo>
                  <a:pt x="482" y="466"/>
                </a:lnTo>
                <a:lnTo>
                  <a:pt x="430" y="486"/>
                </a:lnTo>
                <a:lnTo>
                  <a:pt x="419" y="466"/>
                </a:lnTo>
                <a:lnTo>
                  <a:pt x="415" y="476"/>
                </a:lnTo>
                <a:lnTo>
                  <a:pt x="404" y="486"/>
                </a:lnTo>
                <a:lnTo>
                  <a:pt x="378" y="527"/>
                </a:lnTo>
                <a:lnTo>
                  <a:pt x="415" y="533"/>
                </a:lnTo>
                <a:lnTo>
                  <a:pt x="415" y="580"/>
                </a:lnTo>
                <a:lnTo>
                  <a:pt x="430" y="584"/>
                </a:lnTo>
                <a:lnTo>
                  <a:pt x="456" y="642"/>
                </a:lnTo>
                <a:lnTo>
                  <a:pt x="456" y="652"/>
                </a:lnTo>
                <a:lnTo>
                  <a:pt x="446" y="662"/>
                </a:lnTo>
                <a:lnTo>
                  <a:pt x="435" y="652"/>
                </a:lnTo>
                <a:lnTo>
                  <a:pt x="419" y="662"/>
                </a:lnTo>
                <a:lnTo>
                  <a:pt x="404" y="662"/>
                </a:lnTo>
                <a:lnTo>
                  <a:pt x="362" y="662"/>
                </a:lnTo>
                <a:lnTo>
                  <a:pt x="362" y="668"/>
                </a:lnTo>
                <a:lnTo>
                  <a:pt x="347" y="668"/>
                </a:lnTo>
                <a:lnTo>
                  <a:pt x="347" y="678"/>
                </a:lnTo>
                <a:lnTo>
                  <a:pt x="337" y="688"/>
                </a:lnTo>
                <a:lnTo>
                  <a:pt x="295" y="668"/>
                </a:lnTo>
                <a:lnTo>
                  <a:pt x="285" y="642"/>
                </a:lnTo>
                <a:lnTo>
                  <a:pt x="280" y="627"/>
                </a:lnTo>
                <a:lnTo>
                  <a:pt x="259" y="627"/>
                </a:lnTo>
                <a:lnTo>
                  <a:pt x="254" y="600"/>
                </a:lnTo>
                <a:lnTo>
                  <a:pt x="239" y="595"/>
                </a:lnTo>
                <a:lnTo>
                  <a:pt x="217" y="600"/>
                </a:lnTo>
                <a:lnTo>
                  <a:pt x="171" y="611"/>
                </a:lnTo>
                <a:lnTo>
                  <a:pt x="171" y="621"/>
                </a:lnTo>
                <a:lnTo>
                  <a:pt x="150" y="611"/>
                </a:lnTo>
                <a:lnTo>
                  <a:pt x="135" y="600"/>
                </a:lnTo>
                <a:lnTo>
                  <a:pt x="104" y="611"/>
                </a:lnTo>
                <a:lnTo>
                  <a:pt x="67" y="611"/>
                </a:lnTo>
                <a:lnTo>
                  <a:pt x="41" y="621"/>
                </a:lnTo>
                <a:lnTo>
                  <a:pt x="41" y="595"/>
                </a:lnTo>
                <a:lnTo>
                  <a:pt x="52" y="559"/>
                </a:lnTo>
                <a:lnTo>
                  <a:pt x="67" y="559"/>
                </a:lnTo>
                <a:lnTo>
                  <a:pt x="88" y="543"/>
                </a:lnTo>
                <a:lnTo>
                  <a:pt x="104" y="543"/>
                </a:lnTo>
                <a:lnTo>
                  <a:pt x="104" y="533"/>
                </a:lnTo>
                <a:lnTo>
                  <a:pt x="109" y="533"/>
                </a:lnTo>
                <a:lnTo>
                  <a:pt x="109" y="512"/>
                </a:lnTo>
                <a:lnTo>
                  <a:pt x="94" y="512"/>
                </a:lnTo>
                <a:lnTo>
                  <a:pt x="88" y="476"/>
                </a:lnTo>
                <a:lnTo>
                  <a:pt x="62" y="450"/>
                </a:lnTo>
                <a:lnTo>
                  <a:pt x="37" y="445"/>
                </a:lnTo>
                <a:lnTo>
                  <a:pt x="0" y="394"/>
                </a:lnTo>
                <a:lnTo>
                  <a:pt x="62" y="409"/>
                </a:lnTo>
                <a:lnTo>
                  <a:pt x="94" y="409"/>
                </a:lnTo>
                <a:lnTo>
                  <a:pt x="119" y="409"/>
                </a:lnTo>
                <a:lnTo>
                  <a:pt x="135" y="404"/>
                </a:lnTo>
                <a:lnTo>
                  <a:pt x="176" y="394"/>
                </a:lnTo>
                <a:lnTo>
                  <a:pt x="229" y="378"/>
                </a:lnTo>
                <a:lnTo>
                  <a:pt x="229" y="326"/>
                </a:lnTo>
                <a:lnTo>
                  <a:pt x="239" y="316"/>
                </a:lnTo>
                <a:lnTo>
                  <a:pt x="243" y="310"/>
                </a:lnTo>
                <a:lnTo>
                  <a:pt x="254" y="310"/>
                </a:lnTo>
                <a:lnTo>
                  <a:pt x="280" y="310"/>
                </a:lnTo>
                <a:lnTo>
                  <a:pt x="285" y="295"/>
                </a:lnTo>
                <a:lnTo>
                  <a:pt x="295" y="284"/>
                </a:lnTo>
                <a:lnTo>
                  <a:pt x="311" y="295"/>
                </a:lnTo>
                <a:lnTo>
                  <a:pt x="321" y="295"/>
                </a:lnTo>
                <a:lnTo>
                  <a:pt x="337" y="300"/>
                </a:lnTo>
                <a:lnTo>
                  <a:pt x="352" y="284"/>
                </a:lnTo>
                <a:lnTo>
                  <a:pt x="347" y="259"/>
                </a:lnTo>
                <a:lnTo>
                  <a:pt x="352" y="243"/>
                </a:lnTo>
                <a:lnTo>
                  <a:pt x="352" y="217"/>
                </a:lnTo>
                <a:lnTo>
                  <a:pt x="378" y="202"/>
                </a:lnTo>
                <a:lnTo>
                  <a:pt x="373" y="186"/>
                </a:lnTo>
                <a:lnTo>
                  <a:pt x="362" y="165"/>
                </a:lnTo>
                <a:lnTo>
                  <a:pt x="378" y="165"/>
                </a:lnTo>
                <a:lnTo>
                  <a:pt x="415" y="165"/>
                </a:lnTo>
                <a:lnTo>
                  <a:pt x="404" y="139"/>
                </a:lnTo>
                <a:lnTo>
                  <a:pt x="415" y="124"/>
                </a:lnTo>
                <a:lnTo>
                  <a:pt x="419" y="93"/>
                </a:lnTo>
                <a:lnTo>
                  <a:pt x="415" y="51"/>
                </a:lnTo>
                <a:lnTo>
                  <a:pt x="419" y="31"/>
                </a:lnTo>
                <a:lnTo>
                  <a:pt x="446" y="16"/>
                </a:lnTo>
                <a:lnTo>
                  <a:pt x="472" y="10"/>
                </a:lnTo>
                <a:lnTo>
                  <a:pt x="538" y="1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62E6BBE9-6847-17ED-EDED-45EA0687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033" y="3502387"/>
            <a:ext cx="127439" cy="188751"/>
          </a:xfrm>
          <a:custGeom>
            <a:avLst/>
            <a:gdLst>
              <a:gd name="T0" fmla="*/ 207 w 208"/>
              <a:gd name="T1" fmla="*/ 294 h 295"/>
              <a:gd name="T2" fmla="*/ 201 w 208"/>
              <a:gd name="T3" fmla="*/ 279 h 295"/>
              <a:gd name="T4" fmla="*/ 186 w 208"/>
              <a:gd name="T5" fmla="*/ 268 h 295"/>
              <a:gd name="T6" fmla="*/ 176 w 208"/>
              <a:gd name="T7" fmla="*/ 258 h 295"/>
              <a:gd name="T8" fmla="*/ 160 w 208"/>
              <a:gd name="T9" fmla="*/ 243 h 295"/>
              <a:gd name="T10" fmla="*/ 150 w 208"/>
              <a:gd name="T11" fmla="*/ 237 h 295"/>
              <a:gd name="T12" fmla="*/ 145 w 208"/>
              <a:gd name="T13" fmla="*/ 217 h 295"/>
              <a:gd name="T14" fmla="*/ 135 w 208"/>
              <a:gd name="T15" fmla="*/ 227 h 295"/>
              <a:gd name="T16" fmla="*/ 150 w 208"/>
              <a:gd name="T17" fmla="*/ 258 h 295"/>
              <a:gd name="T18" fmla="*/ 145 w 208"/>
              <a:gd name="T19" fmla="*/ 258 h 295"/>
              <a:gd name="T20" fmla="*/ 125 w 208"/>
              <a:gd name="T21" fmla="*/ 237 h 295"/>
              <a:gd name="T22" fmla="*/ 93 w 208"/>
              <a:gd name="T23" fmla="*/ 227 h 295"/>
              <a:gd name="T24" fmla="*/ 82 w 208"/>
              <a:gd name="T25" fmla="*/ 237 h 295"/>
              <a:gd name="T26" fmla="*/ 78 w 208"/>
              <a:gd name="T27" fmla="*/ 237 h 295"/>
              <a:gd name="T28" fmla="*/ 67 w 208"/>
              <a:gd name="T29" fmla="*/ 227 h 295"/>
              <a:gd name="T30" fmla="*/ 52 w 208"/>
              <a:gd name="T31" fmla="*/ 217 h 295"/>
              <a:gd name="T32" fmla="*/ 57 w 208"/>
              <a:gd name="T33" fmla="*/ 201 h 295"/>
              <a:gd name="T34" fmla="*/ 57 w 208"/>
              <a:gd name="T35" fmla="*/ 186 h 295"/>
              <a:gd name="T36" fmla="*/ 52 w 208"/>
              <a:gd name="T37" fmla="*/ 186 h 295"/>
              <a:gd name="T38" fmla="*/ 41 w 208"/>
              <a:gd name="T39" fmla="*/ 201 h 295"/>
              <a:gd name="T40" fmla="*/ 37 w 208"/>
              <a:gd name="T41" fmla="*/ 196 h 295"/>
              <a:gd name="T42" fmla="*/ 16 w 208"/>
              <a:gd name="T43" fmla="*/ 145 h 295"/>
              <a:gd name="T44" fmla="*/ 0 w 208"/>
              <a:gd name="T45" fmla="*/ 108 h 295"/>
              <a:gd name="T46" fmla="*/ 16 w 208"/>
              <a:gd name="T47" fmla="*/ 119 h 295"/>
              <a:gd name="T48" fmla="*/ 26 w 208"/>
              <a:gd name="T49" fmla="*/ 129 h 295"/>
              <a:gd name="T50" fmla="*/ 37 w 208"/>
              <a:gd name="T51" fmla="*/ 119 h 295"/>
              <a:gd name="T52" fmla="*/ 26 w 208"/>
              <a:gd name="T53" fmla="*/ 88 h 295"/>
              <a:gd name="T54" fmla="*/ 26 w 208"/>
              <a:gd name="T55" fmla="*/ 51 h 295"/>
              <a:gd name="T56" fmla="*/ 37 w 208"/>
              <a:gd name="T57" fmla="*/ 0 h 295"/>
              <a:gd name="T58" fmla="*/ 52 w 208"/>
              <a:gd name="T59" fmla="*/ 0 h 295"/>
              <a:gd name="T60" fmla="*/ 82 w 208"/>
              <a:gd name="T61" fmla="*/ 10 h 295"/>
              <a:gd name="T62" fmla="*/ 93 w 208"/>
              <a:gd name="T63" fmla="*/ 0 h 295"/>
              <a:gd name="T64" fmla="*/ 98 w 208"/>
              <a:gd name="T65" fmla="*/ 10 h 295"/>
              <a:gd name="T66" fmla="*/ 98 w 208"/>
              <a:gd name="T67" fmla="*/ 26 h 295"/>
              <a:gd name="T68" fmla="*/ 98 w 208"/>
              <a:gd name="T69" fmla="*/ 51 h 295"/>
              <a:gd name="T70" fmla="*/ 119 w 208"/>
              <a:gd name="T71" fmla="*/ 67 h 295"/>
              <a:gd name="T72" fmla="*/ 119 w 208"/>
              <a:gd name="T73" fmla="*/ 88 h 295"/>
              <a:gd name="T74" fmla="*/ 109 w 208"/>
              <a:gd name="T75" fmla="*/ 119 h 295"/>
              <a:gd name="T76" fmla="*/ 82 w 208"/>
              <a:gd name="T77" fmla="*/ 129 h 295"/>
              <a:gd name="T78" fmla="*/ 78 w 208"/>
              <a:gd name="T79" fmla="*/ 149 h 295"/>
              <a:gd name="T80" fmla="*/ 93 w 208"/>
              <a:gd name="T81" fmla="*/ 176 h 295"/>
              <a:gd name="T82" fmla="*/ 93 w 208"/>
              <a:gd name="T83" fmla="*/ 186 h 295"/>
              <a:gd name="T84" fmla="*/ 93 w 208"/>
              <a:gd name="T85" fmla="*/ 201 h 295"/>
              <a:gd name="T86" fmla="*/ 119 w 208"/>
              <a:gd name="T87" fmla="*/ 217 h 295"/>
              <a:gd name="T88" fmla="*/ 125 w 208"/>
              <a:gd name="T89" fmla="*/ 212 h 295"/>
              <a:gd name="T90" fmla="*/ 125 w 208"/>
              <a:gd name="T91" fmla="*/ 201 h 295"/>
              <a:gd name="T92" fmla="*/ 150 w 208"/>
              <a:gd name="T93" fmla="*/ 201 h 295"/>
              <a:gd name="T94" fmla="*/ 160 w 208"/>
              <a:gd name="T95" fmla="*/ 227 h 295"/>
              <a:gd name="T96" fmla="*/ 166 w 208"/>
              <a:gd name="T97" fmla="*/ 227 h 295"/>
              <a:gd name="T98" fmla="*/ 166 w 208"/>
              <a:gd name="T99" fmla="*/ 217 h 295"/>
              <a:gd name="T100" fmla="*/ 201 w 208"/>
              <a:gd name="T101" fmla="*/ 227 h 295"/>
              <a:gd name="T102" fmla="*/ 186 w 208"/>
              <a:gd name="T103" fmla="*/ 237 h 295"/>
              <a:gd name="T104" fmla="*/ 191 w 208"/>
              <a:gd name="T105" fmla="*/ 253 h 295"/>
              <a:gd name="T106" fmla="*/ 207 w 208"/>
              <a:gd name="T107" fmla="*/ 258 h 295"/>
              <a:gd name="T108" fmla="*/ 207 w 208"/>
              <a:gd name="T109" fmla="*/ 294 h 295"/>
              <a:gd name="T110" fmla="*/ 207 w 208"/>
              <a:gd name="T111" fmla="*/ 294 h 2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8"/>
              <a:gd name="T169" fmla="*/ 0 h 295"/>
              <a:gd name="T170" fmla="*/ 208 w 208"/>
              <a:gd name="T171" fmla="*/ 295 h 29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8" h="295">
                <a:moveTo>
                  <a:pt x="207" y="294"/>
                </a:moveTo>
                <a:lnTo>
                  <a:pt x="201" y="279"/>
                </a:lnTo>
                <a:lnTo>
                  <a:pt x="186" y="268"/>
                </a:lnTo>
                <a:lnTo>
                  <a:pt x="176" y="258"/>
                </a:lnTo>
                <a:lnTo>
                  <a:pt x="160" y="243"/>
                </a:lnTo>
                <a:lnTo>
                  <a:pt x="150" y="237"/>
                </a:lnTo>
                <a:lnTo>
                  <a:pt x="145" y="217"/>
                </a:lnTo>
                <a:lnTo>
                  <a:pt x="135" y="227"/>
                </a:lnTo>
                <a:lnTo>
                  <a:pt x="150" y="258"/>
                </a:lnTo>
                <a:lnTo>
                  <a:pt x="145" y="258"/>
                </a:lnTo>
                <a:lnTo>
                  <a:pt x="125" y="237"/>
                </a:lnTo>
                <a:lnTo>
                  <a:pt x="93" y="227"/>
                </a:lnTo>
                <a:lnTo>
                  <a:pt x="82" y="237"/>
                </a:lnTo>
                <a:lnTo>
                  <a:pt x="78" y="237"/>
                </a:lnTo>
                <a:lnTo>
                  <a:pt x="67" y="227"/>
                </a:lnTo>
                <a:lnTo>
                  <a:pt x="52" y="217"/>
                </a:lnTo>
                <a:lnTo>
                  <a:pt x="57" y="201"/>
                </a:lnTo>
                <a:lnTo>
                  <a:pt x="57" y="186"/>
                </a:lnTo>
                <a:lnTo>
                  <a:pt x="52" y="186"/>
                </a:lnTo>
                <a:lnTo>
                  <a:pt x="41" y="201"/>
                </a:lnTo>
                <a:lnTo>
                  <a:pt x="37" y="196"/>
                </a:lnTo>
                <a:lnTo>
                  <a:pt x="16" y="145"/>
                </a:lnTo>
                <a:lnTo>
                  <a:pt x="0" y="108"/>
                </a:lnTo>
                <a:lnTo>
                  <a:pt x="16" y="119"/>
                </a:lnTo>
                <a:lnTo>
                  <a:pt x="26" y="129"/>
                </a:lnTo>
                <a:lnTo>
                  <a:pt x="37" y="119"/>
                </a:lnTo>
                <a:lnTo>
                  <a:pt x="26" y="88"/>
                </a:lnTo>
                <a:lnTo>
                  <a:pt x="26" y="51"/>
                </a:lnTo>
                <a:lnTo>
                  <a:pt x="37" y="0"/>
                </a:lnTo>
                <a:lnTo>
                  <a:pt x="52" y="0"/>
                </a:lnTo>
                <a:lnTo>
                  <a:pt x="82" y="10"/>
                </a:lnTo>
                <a:lnTo>
                  <a:pt x="93" y="0"/>
                </a:lnTo>
                <a:lnTo>
                  <a:pt x="98" y="10"/>
                </a:lnTo>
                <a:lnTo>
                  <a:pt x="98" y="26"/>
                </a:lnTo>
                <a:lnTo>
                  <a:pt x="98" y="51"/>
                </a:lnTo>
                <a:lnTo>
                  <a:pt x="119" y="67"/>
                </a:lnTo>
                <a:lnTo>
                  <a:pt x="119" y="88"/>
                </a:lnTo>
                <a:lnTo>
                  <a:pt x="109" y="119"/>
                </a:lnTo>
                <a:lnTo>
                  <a:pt x="82" y="129"/>
                </a:lnTo>
                <a:lnTo>
                  <a:pt x="78" y="149"/>
                </a:lnTo>
                <a:lnTo>
                  <a:pt x="93" y="176"/>
                </a:lnTo>
                <a:lnTo>
                  <a:pt x="93" y="186"/>
                </a:lnTo>
                <a:lnTo>
                  <a:pt x="93" y="201"/>
                </a:lnTo>
                <a:lnTo>
                  <a:pt x="119" y="217"/>
                </a:lnTo>
                <a:lnTo>
                  <a:pt x="125" y="212"/>
                </a:lnTo>
                <a:lnTo>
                  <a:pt x="125" y="201"/>
                </a:lnTo>
                <a:lnTo>
                  <a:pt x="150" y="201"/>
                </a:lnTo>
                <a:lnTo>
                  <a:pt x="160" y="227"/>
                </a:lnTo>
                <a:lnTo>
                  <a:pt x="166" y="227"/>
                </a:lnTo>
                <a:lnTo>
                  <a:pt x="166" y="217"/>
                </a:lnTo>
                <a:lnTo>
                  <a:pt x="201" y="227"/>
                </a:lnTo>
                <a:lnTo>
                  <a:pt x="186" y="237"/>
                </a:lnTo>
                <a:lnTo>
                  <a:pt x="191" y="253"/>
                </a:lnTo>
                <a:lnTo>
                  <a:pt x="207" y="258"/>
                </a:lnTo>
                <a:lnTo>
                  <a:pt x="207" y="294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89E9EE0E-E093-3A8D-21D4-96E6026F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943" y="3771117"/>
            <a:ext cx="124368" cy="129566"/>
          </a:xfrm>
          <a:custGeom>
            <a:avLst/>
            <a:gdLst>
              <a:gd name="T0" fmla="*/ 151 w 203"/>
              <a:gd name="T1" fmla="*/ 202 h 203"/>
              <a:gd name="T2" fmla="*/ 139 w 203"/>
              <a:gd name="T3" fmla="*/ 192 h 203"/>
              <a:gd name="T4" fmla="*/ 139 w 203"/>
              <a:gd name="T5" fmla="*/ 186 h 203"/>
              <a:gd name="T6" fmla="*/ 139 w 203"/>
              <a:gd name="T7" fmla="*/ 176 h 203"/>
              <a:gd name="T8" fmla="*/ 135 w 203"/>
              <a:gd name="T9" fmla="*/ 186 h 203"/>
              <a:gd name="T10" fmla="*/ 98 w 203"/>
              <a:gd name="T11" fmla="*/ 176 h 203"/>
              <a:gd name="T12" fmla="*/ 83 w 203"/>
              <a:gd name="T13" fmla="*/ 135 h 203"/>
              <a:gd name="T14" fmla="*/ 93 w 203"/>
              <a:gd name="T15" fmla="*/ 119 h 203"/>
              <a:gd name="T16" fmla="*/ 83 w 203"/>
              <a:gd name="T17" fmla="*/ 104 h 203"/>
              <a:gd name="T18" fmla="*/ 57 w 203"/>
              <a:gd name="T19" fmla="*/ 93 h 203"/>
              <a:gd name="T20" fmla="*/ 67 w 203"/>
              <a:gd name="T21" fmla="*/ 119 h 203"/>
              <a:gd name="T22" fmla="*/ 51 w 203"/>
              <a:gd name="T23" fmla="*/ 108 h 203"/>
              <a:gd name="T24" fmla="*/ 41 w 203"/>
              <a:gd name="T25" fmla="*/ 104 h 203"/>
              <a:gd name="T26" fmla="*/ 41 w 203"/>
              <a:gd name="T27" fmla="*/ 108 h 203"/>
              <a:gd name="T28" fmla="*/ 31 w 203"/>
              <a:gd name="T29" fmla="*/ 108 h 203"/>
              <a:gd name="T30" fmla="*/ 26 w 203"/>
              <a:gd name="T31" fmla="*/ 93 h 203"/>
              <a:gd name="T32" fmla="*/ 10 w 203"/>
              <a:gd name="T33" fmla="*/ 108 h 203"/>
              <a:gd name="T34" fmla="*/ 0 w 203"/>
              <a:gd name="T35" fmla="*/ 135 h 203"/>
              <a:gd name="T36" fmla="*/ 0 w 203"/>
              <a:gd name="T37" fmla="*/ 119 h 203"/>
              <a:gd name="T38" fmla="*/ 0 w 203"/>
              <a:gd name="T39" fmla="*/ 83 h 203"/>
              <a:gd name="T40" fmla="*/ 31 w 203"/>
              <a:gd name="T41" fmla="*/ 77 h 203"/>
              <a:gd name="T42" fmla="*/ 41 w 203"/>
              <a:gd name="T43" fmla="*/ 57 h 203"/>
              <a:gd name="T44" fmla="*/ 67 w 203"/>
              <a:gd name="T45" fmla="*/ 51 h 203"/>
              <a:gd name="T46" fmla="*/ 73 w 203"/>
              <a:gd name="T47" fmla="*/ 67 h 203"/>
              <a:gd name="T48" fmla="*/ 67 w 203"/>
              <a:gd name="T49" fmla="*/ 77 h 203"/>
              <a:gd name="T50" fmla="*/ 67 w 203"/>
              <a:gd name="T51" fmla="*/ 83 h 203"/>
              <a:gd name="T52" fmla="*/ 93 w 203"/>
              <a:gd name="T53" fmla="*/ 67 h 203"/>
              <a:gd name="T54" fmla="*/ 98 w 203"/>
              <a:gd name="T55" fmla="*/ 51 h 203"/>
              <a:gd name="T56" fmla="*/ 119 w 203"/>
              <a:gd name="T57" fmla="*/ 57 h 203"/>
              <a:gd name="T58" fmla="*/ 119 w 203"/>
              <a:gd name="T59" fmla="*/ 36 h 203"/>
              <a:gd name="T60" fmla="*/ 124 w 203"/>
              <a:gd name="T61" fmla="*/ 41 h 203"/>
              <a:gd name="T62" fmla="*/ 135 w 203"/>
              <a:gd name="T63" fmla="*/ 36 h 203"/>
              <a:gd name="T64" fmla="*/ 151 w 203"/>
              <a:gd name="T65" fmla="*/ 36 h 203"/>
              <a:gd name="T66" fmla="*/ 139 w 203"/>
              <a:gd name="T67" fmla="*/ 0 h 203"/>
              <a:gd name="T68" fmla="*/ 166 w 203"/>
              <a:gd name="T69" fmla="*/ 16 h 203"/>
              <a:gd name="T70" fmla="*/ 181 w 203"/>
              <a:gd name="T71" fmla="*/ 26 h 203"/>
              <a:gd name="T72" fmla="*/ 181 w 203"/>
              <a:gd name="T73" fmla="*/ 51 h 203"/>
              <a:gd name="T74" fmla="*/ 176 w 203"/>
              <a:gd name="T75" fmla="*/ 57 h 203"/>
              <a:gd name="T76" fmla="*/ 192 w 203"/>
              <a:gd name="T77" fmla="*/ 57 h 203"/>
              <a:gd name="T78" fmla="*/ 192 w 203"/>
              <a:gd name="T79" fmla="*/ 93 h 203"/>
              <a:gd name="T80" fmla="*/ 202 w 203"/>
              <a:gd name="T81" fmla="*/ 119 h 203"/>
              <a:gd name="T82" fmla="*/ 181 w 203"/>
              <a:gd name="T83" fmla="*/ 124 h 203"/>
              <a:gd name="T84" fmla="*/ 192 w 203"/>
              <a:gd name="T85" fmla="*/ 161 h 203"/>
              <a:gd name="T86" fmla="*/ 181 w 203"/>
              <a:gd name="T87" fmla="*/ 161 h 203"/>
              <a:gd name="T88" fmla="*/ 166 w 203"/>
              <a:gd name="T89" fmla="*/ 119 h 203"/>
              <a:gd name="T90" fmla="*/ 139 w 203"/>
              <a:gd name="T91" fmla="*/ 145 h 203"/>
              <a:gd name="T92" fmla="*/ 161 w 203"/>
              <a:gd name="T93" fmla="*/ 165 h 203"/>
              <a:gd name="T94" fmla="*/ 151 w 203"/>
              <a:gd name="T95" fmla="*/ 202 h 203"/>
              <a:gd name="T96" fmla="*/ 151 w 203"/>
              <a:gd name="T97" fmla="*/ 202 h 2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3"/>
              <a:gd name="T148" fmla="*/ 0 h 203"/>
              <a:gd name="T149" fmla="*/ 203 w 203"/>
              <a:gd name="T150" fmla="*/ 203 h 2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3" h="203">
                <a:moveTo>
                  <a:pt x="151" y="202"/>
                </a:moveTo>
                <a:lnTo>
                  <a:pt x="139" y="192"/>
                </a:lnTo>
                <a:lnTo>
                  <a:pt x="139" y="186"/>
                </a:lnTo>
                <a:lnTo>
                  <a:pt x="139" y="176"/>
                </a:lnTo>
                <a:lnTo>
                  <a:pt x="135" y="186"/>
                </a:lnTo>
                <a:lnTo>
                  <a:pt x="98" y="176"/>
                </a:lnTo>
                <a:lnTo>
                  <a:pt x="83" y="135"/>
                </a:lnTo>
                <a:lnTo>
                  <a:pt x="93" y="119"/>
                </a:lnTo>
                <a:lnTo>
                  <a:pt x="83" y="104"/>
                </a:lnTo>
                <a:lnTo>
                  <a:pt x="57" y="93"/>
                </a:lnTo>
                <a:lnTo>
                  <a:pt x="67" y="119"/>
                </a:lnTo>
                <a:lnTo>
                  <a:pt x="51" y="108"/>
                </a:lnTo>
                <a:lnTo>
                  <a:pt x="41" y="104"/>
                </a:lnTo>
                <a:lnTo>
                  <a:pt x="41" y="108"/>
                </a:lnTo>
                <a:lnTo>
                  <a:pt x="31" y="108"/>
                </a:lnTo>
                <a:lnTo>
                  <a:pt x="26" y="93"/>
                </a:lnTo>
                <a:lnTo>
                  <a:pt x="10" y="108"/>
                </a:lnTo>
                <a:lnTo>
                  <a:pt x="0" y="135"/>
                </a:lnTo>
                <a:lnTo>
                  <a:pt x="0" y="119"/>
                </a:lnTo>
                <a:lnTo>
                  <a:pt x="0" y="83"/>
                </a:lnTo>
                <a:lnTo>
                  <a:pt x="31" y="77"/>
                </a:lnTo>
                <a:lnTo>
                  <a:pt x="41" y="57"/>
                </a:lnTo>
                <a:lnTo>
                  <a:pt x="67" y="51"/>
                </a:lnTo>
                <a:lnTo>
                  <a:pt x="73" y="67"/>
                </a:lnTo>
                <a:lnTo>
                  <a:pt x="67" y="77"/>
                </a:lnTo>
                <a:lnTo>
                  <a:pt x="67" y="83"/>
                </a:lnTo>
                <a:lnTo>
                  <a:pt x="93" y="67"/>
                </a:lnTo>
                <a:lnTo>
                  <a:pt x="98" y="51"/>
                </a:lnTo>
                <a:lnTo>
                  <a:pt x="119" y="57"/>
                </a:lnTo>
                <a:lnTo>
                  <a:pt x="119" y="36"/>
                </a:lnTo>
                <a:lnTo>
                  <a:pt x="124" y="41"/>
                </a:lnTo>
                <a:lnTo>
                  <a:pt x="135" y="36"/>
                </a:lnTo>
                <a:lnTo>
                  <a:pt x="151" y="36"/>
                </a:lnTo>
                <a:lnTo>
                  <a:pt x="139" y="0"/>
                </a:lnTo>
                <a:lnTo>
                  <a:pt x="166" y="16"/>
                </a:lnTo>
                <a:lnTo>
                  <a:pt x="181" y="26"/>
                </a:lnTo>
                <a:lnTo>
                  <a:pt x="181" y="51"/>
                </a:lnTo>
                <a:lnTo>
                  <a:pt x="176" y="57"/>
                </a:lnTo>
                <a:lnTo>
                  <a:pt x="192" y="57"/>
                </a:lnTo>
                <a:lnTo>
                  <a:pt x="192" y="93"/>
                </a:lnTo>
                <a:lnTo>
                  <a:pt x="202" y="119"/>
                </a:lnTo>
                <a:lnTo>
                  <a:pt x="181" y="124"/>
                </a:lnTo>
                <a:lnTo>
                  <a:pt x="192" y="161"/>
                </a:lnTo>
                <a:lnTo>
                  <a:pt x="181" y="161"/>
                </a:lnTo>
                <a:lnTo>
                  <a:pt x="166" y="119"/>
                </a:lnTo>
                <a:lnTo>
                  <a:pt x="139" y="145"/>
                </a:lnTo>
                <a:lnTo>
                  <a:pt x="161" y="165"/>
                </a:lnTo>
                <a:lnTo>
                  <a:pt x="151" y="202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BA486ACD-C8DC-395C-2744-8F186340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732" y="3708731"/>
            <a:ext cx="29173" cy="46388"/>
          </a:xfrm>
          <a:custGeom>
            <a:avLst/>
            <a:gdLst>
              <a:gd name="T0" fmla="*/ 0 w 48"/>
              <a:gd name="T1" fmla="*/ 73 h 74"/>
              <a:gd name="T2" fmla="*/ 0 w 48"/>
              <a:gd name="T3" fmla="*/ 26 h 74"/>
              <a:gd name="T4" fmla="*/ 0 w 48"/>
              <a:gd name="T5" fmla="*/ 0 h 74"/>
              <a:gd name="T6" fmla="*/ 16 w 48"/>
              <a:gd name="T7" fmla="*/ 0 h 74"/>
              <a:gd name="T8" fmla="*/ 26 w 48"/>
              <a:gd name="T9" fmla="*/ 16 h 74"/>
              <a:gd name="T10" fmla="*/ 31 w 48"/>
              <a:gd name="T11" fmla="*/ 4 h 74"/>
              <a:gd name="T12" fmla="*/ 47 w 48"/>
              <a:gd name="T13" fmla="*/ 16 h 74"/>
              <a:gd name="T14" fmla="*/ 47 w 48"/>
              <a:gd name="T15" fmla="*/ 31 h 74"/>
              <a:gd name="T16" fmla="*/ 41 w 48"/>
              <a:gd name="T17" fmla="*/ 41 h 74"/>
              <a:gd name="T18" fmla="*/ 0 w 48"/>
              <a:gd name="T19" fmla="*/ 73 h 74"/>
              <a:gd name="T20" fmla="*/ 0 w 48"/>
              <a:gd name="T21" fmla="*/ 73 h 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74"/>
              <a:gd name="T35" fmla="*/ 48 w 48"/>
              <a:gd name="T36" fmla="*/ 74 h 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74">
                <a:moveTo>
                  <a:pt x="0" y="73"/>
                </a:moveTo>
                <a:lnTo>
                  <a:pt x="0" y="26"/>
                </a:ln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31" y="4"/>
                </a:lnTo>
                <a:lnTo>
                  <a:pt x="47" y="16"/>
                </a:lnTo>
                <a:lnTo>
                  <a:pt x="47" y="31"/>
                </a:lnTo>
                <a:lnTo>
                  <a:pt x="41" y="41"/>
                </a:lnTo>
                <a:lnTo>
                  <a:pt x="0" y="73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E522E7E6-528B-0326-38A2-30512E6A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222" y="3718329"/>
            <a:ext cx="66022" cy="89577"/>
          </a:xfrm>
          <a:custGeom>
            <a:avLst/>
            <a:gdLst>
              <a:gd name="T0" fmla="*/ 0 w 110"/>
              <a:gd name="T1" fmla="*/ 139 h 140"/>
              <a:gd name="T2" fmla="*/ 27 w 110"/>
              <a:gd name="T3" fmla="*/ 118 h 140"/>
              <a:gd name="T4" fmla="*/ 42 w 110"/>
              <a:gd name="T5" fmla="*/ 108 h 140"/>
              <a:gd name="T6" fmla="*/ 62 w 110"/>
              <a:gd name="T7" fmla="*/ 77 h 140"/>
              <a:gd name="T8" fmla="*/ 78 w 110"/>
              <a:gd name="T9" fmla="*/ 57 h 140"/>
              <a:gd name="T10" fmla="*/ 93 w 110"/>
              <a:gd name="T11" fmla="*/ 51 h 140"/>
              <a:gd name="T12" fmla="*/ 93 w 110"/>
              <a:gd name="T13" fmla="*/ 26 h 140"/>
              <a:gd name="T14" fmla="*/ 103 w 110"/>
              <a:gd name="T15" fmla="*/ 0 h 140"/>
              <a:gd name="T16" fmla="*/ 103 w 110"/>
              <a:gd name="T17" fmla="*/ 16 h 140"/>
              <a:gd name="T18" fmla="*/ 103 w 110"/>
              <a:gd name="T19" fmla="*/ 26 h 140"/>
              <a:gd name="T20" fmla="*/ 109 w 110"/>
              <a:gd name="T21" fmla="*/ 51 h 140"/>
              <a:gd name="T22" fmla="*/ 93 w 110"/>
              <a:gd name="T23" fmla="*/ 57 h 140"/>
              <a:gd name="T24" fmla="*/ 93 w 110"/>
              <a:gd name="T25" fmla="*/ 77 h 140"/>
              <a:gd name="T26" fmla="*/ 78 w 110"/>
              <a:gd name="T27" fmla="*/ 82 h 140"/>
              <a:gd name="T28" fmla="*/ 62 w 110"/>
              <a:gd name="T29" fmla="*/ 108 h 140"/>
              <a:gd name="T30" fmla="*/ 42 w 110"/>
              <a:gd name="T31" fmla="*/ 118 h 140"/>
              <a:gd name="T32" fmla="*/ 21 w 110"/>
              <a:gd name="T33" fmla="*/ 133 h 140"/>
              <a:gd name="T34" fmla="*/ 0 w 110"/>
              <a:gd name="T35" fmla="*/ 139 h 140"/>
              <a:gd name="T36" fmla="*/ 0 w 110"/>
              <a:gd name="T37" fmla="*/ 139 h 1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0"/>
              <a:gd name="T58" fmla="*/ 0 h 140"/>
              <a:gd name="T59" fmla="*/ 110 w 110"/>
              <a:gd name="T60" fmla="*/ 140 h 1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0" h="140">
                <a:moveTo>
                  <a:pt x="0" y="139"/>
                </a:moveTo>
                <a:lnTo>
                  <a:pt x="27" y="118"/>
                </a:lnTo>
                <a:lnTo>
                  <a:pt x="42" y="108"/>
                </a:lnTo>
                <a:lnTo>
                  <a:pt x="62" y="77"/>
                </a:lnTo>
                <a:lnTo>
                  <a:pt x="78" y="57"/>
                </a:lnTo>
                <a:lnTo>
                  <a:pt x="93" y="51"/>
                </a:lnTo>
                <a:lnTo>
                  <a:pt x="93" y="26"/>
                </a:lnTo>
                <a:lnTo>
                  <a:pt x="103" y="0"/>
                </a:lnTo>
                <a:lnTo>
                  <a:pt x="103" y="16"/>
                </a:lnTo>
                <a:lnTo>
                  <a:pt x="103" y="26"/>
                </a:lnTo>
                <a:lnTo>
                  <a:pt x="109" y="51"/>
                </a:lnTo>
                <a:lnTo>
                  <a:pt x="93" y="57"/>
                </a:lnTo>
                <a:lnTo>
                  <a:pt x="93" y="77"/>
                </a:lnTo>
                <a:lnTo>
                  <a:pt x="78" y="82"/>
                </a:lnTo>
                <a:lnTo>
                  <a:pt x="62" y="108"/>
                </a:lnTo>
                <a:lnTo>
                  <a:pt x="42" y="118"/>
                </a:lnTo>
                <a:lnTo>
                  <a:pt x="21" y="133"/>
                </a:lnTo>
                <a:lnTo>
                  <a:pt x="0" y="139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A334DBB9-929D-CB46-F076-6E4714E1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612" y="3684739"/>
            <a:ext cx="41455" cy="49587"/>
          </a:xfrm>
          <a:custGeom>
            <a:avLst/>
            <a:gdLst>
              <a:gd name="T0" fmla="*/ 68 w 69"/>
              <a:gd name="T1" fmla="*/ 78 h 79"/>
              <a:gd name="T2" fmla="*/ 52 w 69"/>
              <a:gd name="T3" fmla="*/ 68 h 79"/>
              <a:gd name="T4" fmla="*/ 37 w 69"/>
              <a:gd name="T5" fmla="*/ 41 h 79"/>
              <a:gd name="T6" fmla="*/ 16 w 69"/>
              <a:gd name="T7" fmla="*/ 37 h 79"/>
              <a:gd name="T8" fmla="*/ 0 w 69"/>
              <a:gd name="T9" fmla="*/ 10 h 79"/>
              <a:gd name="T10" fmla="*/ 41 w 69"/>
              <a:gd name="T11" fmla="*/ 0 h 79"/>
              <a:gd name="T12" fmla="*/ 52 w 69"/>
              <a:gd name="T13" fmla="*/ 10 h 79"/>
              <a:gd name="T14" fmla="*/ 57 w 69"/>
              <a:gd name="T15" fmla="*/ 21 h 79"/>
              <a:gd name="T16" fmla="*/ 52 w 69"/>
              <a:gd name="T17" fmla="*/ 37 h 79"/>
              <a:gd name="T18" fmla="*/ 68 w 69"/>
              <a:gd name="T19" fmla="*/ 78 h 79"/>
              <a:gd name="T20" fmla="*/ 68 w 69"/>
              <a:gd name="T21" fmla="*/ 78 h 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79"/>
              <a:gd name="T35" fmla="*/ 69 w 69"/>
              <a:gd name="T36" fmla="*/ 79 h 7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79">
                <a:moveTo>
                  <a:pt x="68" y="78"/>
                </a:moveTo>
                <a:lnTo>
                  <a:pt x="52" y="68"/>
                </a:lnTo>
                <a:lnTo>
                  <a:pt x="37" y="41"/>
                </a:lnTo>
                <a:lnTo>
                  <a:pt x="16" y="37"/>
                </a:lnTo>
                <a:lnTo>
                  <a:pt x="0" y="10"/>
                </a:lnTo>
                <a:lnTo>
                  <a:pt x="41" y="0"/>
                </a:lnTo>
                <a:lnTo>
                  <a:pt x="52" y="10"/>
                </a:lnTo>
                <a:lnTo>
                  <a:pt x="57" y="21"/>
                </a:lnTo>
                <a:lnTo>
                  <a:pt x="52" y="37"/>
                </a:lnTo>
                <a:lnTo>
                  <a:pt x="68" y="78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" name="Freeform 100">
            <a:extLst>
              <a:ext uri="{FF2B5EF4-FFF2-40B4-BE49-F238E27FC236}">
                <a16:creationId xmlns:a16="http://schemas.microsoft.com/office/drawing/2014/main" id="{98340C01-035D-23AB-130B-13F83DD95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86" y="3734325"/>
            <a:ext cx="29173" cy="59185"/>
          </a:xfrm>
          <a:custGeom>
            <a:avLst/>
            <a:gdLst>
              <a:gd name="T0" fmla="*/ 31 w 48"/>
              <a:gd name="T1" fmla="*/ 93 h 94"/>
              <a:gd name="T2" fmla="*/ 16 w 48"/>
              <a:gd name="T3" fmla="*/ 73 h 94"/>
              <a:gd name="T4" fmla="*/ 6 w 48"/>
              <a:gd name="T5" fmla="*/ 73 h 94"/>
              <a:gd name="T6" fmla="*/ 0 w 48"/>
              <a:gd name="T7" fmla="*/ 51 h 94"/>
              <a:gd name="T8" fmla="*/ 16 w 48"/>
              <a:gd name="T9" fmla="*/ 41 h 94"/>
              <a:gd name="T10" fmla="*/ 31 w 48"/>
              <a:gd name="T11" fmla="*/ 4 h 94"/>
              <a:gd name="T12" fmla="*/ 41 w 48"/>
              <a:gd name="T13" fmla="*/ 0 h 94"/>
              <a:gd name="T14" fmla="*/ 47 w 48"/>
              <a:gd name="T15" fmla="*/ 4 h 94"/>
              <a:gd name="T16" fmla="*/ 41 w 48"/>
              <a:gd name="T17" fmla="*/ 31 h 94"/>
              <a:gd name="T18" fmla="*/ 31 w 48"/>
              <a:gd name="T19" fmla="*/ 67 h 94"/>
              <a:gd name="T20" fmla="*/ 41 w 48"/>
              <a:gd name="T21" fmla="*/ 93 h 94"/>
              <a:gd name="T22" fmla="*/ 31 w 48"/>
              <a:gd name="T23" fmla="*/ 93 h 94"/>
              <a:gd name="T24" fmla="*/ 31 w 48"/>
              <a:gd name="T25" fmla="*/ 93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8"/>
              <a:gd name="T40" fmla="*/ 0 h 94"/>
              <a:gd name="T41" fmla="*/ 48 w 4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8" h="94">
                <a:moveTo>
                  <a:pt x="31" y="93"/>
                </a:moveTo>
                <a:lnTo>
                  <a:pt x="16" y="73"/>
                </a:lnTo>
                <a:lnTo>
                  <a:pt x="6" y="73"/>
                </a:lnTo>
                <a:lnTo>
                  <a:pt x="0" y="51"/>
                </a:lnTo>
                <a:lnTo>
                  <a:pt x="16" y="41"/>
                </a:lnTo>
                <a:lnTo>
                  <a:pt x="31" y="4"/>
                </a:lnTo>
                <a:lnTo>
                  <a:pt x="41" y="0"/>
                </a:lnTo>
                <a:lnTo>
                  <a:pt x="47" y="4"/>
                </a:lnTo>
                <a:lnTo>
                  <a:pt x="41" y="31"/>
                </a:lnTo>
                <a:lnTo>
                  <a:pt x="31" y="67"/>
                </a:lnTo>
                <a:lnTo>
                  <a:pt x="41" y="93"/>
                </a:lnTo>
                <a:lnTo>
                  <a:pt x="31" y="93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5" name="Freeform 101">
            <a:extLst>
              <a:ext uri="{FF2B5EF4-FFF2-40B4-BE49-F238E27FC236}">
                <a16:creationId xmlns:a16="http://schemas.microsoft.com/office/drawing/2014/main" id="{A629A2AD-7A13-F059-3178-FA99EE9D7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755" y="3718330"/>
            <a:ext cx="26101" cy="43189"/>
          </a:xfrm>
          <a:custGeom>
            <a:avLst/>
            <a:gdLst>
              <a:gd name="T0" fmla="*/ 31 w 43"/>
              <a:gd name="T1" fmla="*/ 67 h 68"/>
              <a:gd name="T2" fmla="*/ 15 w 43"/>
              <a:gd name="T3" fmla="*/ 26 h 68"/>
              <a:gd name="T4" fmla="*/ 6 w 43"/>
              <a:gd name="T5" fmla="*/ 26 h 68"/>
              <a:gd name="T6" fmla="*/ 0 w 43"/>
              <a:gd name="T7" fmla="*/ 0 h 68"/>
              <a:gd name="T8" fmla="*/ 6 w 43"/>
              <a:gd name="T9" fmla="*/ 10 h 68"/>
              <a:gd name="T10" fmla="*/ 26 w 43"/>
              <a:gd name="T11" fmla="*/ 10 h 68"/>
              <a:gd name="T12" fmla="*/ 26 w 43"/>
              <a:gd name="T13" fmla="*/ 26 h 68"/>
              <a:gd name="T14" fmla="*/ 42 w 43"/>
              <a:gd name="T15" fmla="*/ 57 h 68"/>
              <a:gd name="T16" fmla="*/ 31 w 43"/>
              <a:gd name="T17" fmla="*/ 67 h 68"/>
              <a:gd name="T18" fmla="*/ 31 w 43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68"/>
              <a:gd name="T32" fmla="*/ 43 w 43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68">
                <a:moveTo>
                  <a:pt x="31" y="67"/>
                </a:moveTo>
                <a:lnTo>
                  <a:pt x="15" y="26"/>
                </a:lnTo>
                <a:lnTo>
                  <a:pt x="6" y="26"/>
                </a:lnTo>
                <a:lnTo>
                  <a:pt x="0" y="0"/>
                </a:lnTo>
                <a:lnTo>
                  <a:pt x="6" y="10"/>
                </a:lnTo>
                <a:lnTo>
                  <a:pt x="26" y="10"/>
                </a:lnTo>
                <a:lnTo>
                  <a:pt x="26" y="26"/>
                </a:lnTo>
                <a:lnTo>
                  <a:pt x="42" y="57"/>
                </a:lnTo>
                <a:lnTo>
                  <a:pt x="31" y="6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5893A3CD-0337-0AAA-5FAB-D2950FB8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5651" y="3727927"/>
            <a:ext cx="13820" cy="49588"/>
          </a:xfrm>
          <a:custGeom>
            <a:avLst/>
            <a:gdLst>
              <a:gd name="T0" fmla="*/ 6 w 22"/>
              <a:gd name="T1" fmla="*/ 77 h 78"/>
              <a:gd name="T2" fmla="*/ 0 w 22"/>
              <a:gd name="T3" fmla="*/ 77 h 78"/>
              <a:gd name="T4" fmla="*/ 15 w 22"/>
              <a:gd name="T5" fmla="*/ 36 h 78"/>
              <a:gd name="T6" fmla="*/ 21 w 22"/>
              <a:gd name="T7" fmla="*/ 0 h 78"/>
              <a:gd name="T8" fmla="*/ 21 w 22"/>
              <a:gd name="T9" fmla="*/ 41 h 78"/>
              <a:gd name="T10" fmla="*/ 15 w 22"/>
              <a:gd name="T11" fmla="*/ 51 h 78"/>
              <a:gd name="T12" fmla="*/ 6 w 22"/>
              <a:gd name="T13" fmla="*/ 77 h 78"/>
              <a:gd name="T14" fmla="*/ 6 w 22"/>
              <a:gd name="T15" fmla="*/ 77 h 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78"/>
              <a:gd name="T26" fmla="*/ 22 w 22"/>
              <a:gd name="T27" fmla="*/ 78 h 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78">
                <a:moveTo>
                  <a:pt x="6" y="77"/>
                </a:moveTo>
                <a:lnTo>
                  <a:pt x="0" y="77"/>
                </a:lnTo>
                <a:lnTo>
                  <a:pt x="15" y="36"/>
                </a:lnTo>
                <a:lnTo>
                  <a:pt x="21" y="0"/>
                </a:lnTo>
                <a:lnTo>
                  <a:pt x="21" y="41"/>
                </a:lnTo>
                <a:lnTo>
                  <a:pt x="15" y="51"/>
                </a:lnTo>
                <a:lnTo>
                  <a:pt x="6" y="7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7" name="Freeform 103">
            <a:extLst>
              <a:ext uri="{FF2B5EF4-FFF2-40B4-BE49-F238E27FC236}">
                <a16:creationId xmlns:a16="http://schemas.microsoft.com/office/drawing/2014/main" id="{CC277400-9744-231A-D040-4D4B38E7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470" y="3761520"/>
            <a:ext cx="23030" cy="15996"/>
          </a:xfrm>
          <a:custGeom>
            <a:avLst/>
            <a:gdLst>
              <a:gd name="T0" fmla="*/ 26 w 37"/>
              <a:gd name="T1" fmla="*/ 26 h 27"/>
              <a:gd name="T2" fmla="*/ 0 w 37"/>
              <a:gd name="T3" fmla="*/ 16 h 27"/>
              <a:gd name="T4" fmla="*/ 10 w 37"/>
              <a:gd name="T5" fmla="*/ 10 h 27"/>
              <a:gd name="T6" fmla="*/ 26 w 37"/>
              <a:gd name="T7" fmla="*/ 0 h 27"/>
              <a:gd name="T8" fmla="*/ 36 w 37"/>
              <a:gd name="T9" fmla="*/ 10 h 27"/>
              <a:gd name="T10" fmla="*/ 26 w 37"/>
              <a:gd name="T11" fmla="*/ 26 h 27"/>
              <a:gd name="T12" fmla="*/ 26 w 37"/>
              <a:gd name="T13" fmla="*/ 26 h 2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7"/>
              <a:gd name="T23" fmla="*/ 37 w 37"/>
              <a:gd name="T24" fmla="*/ 27 h 2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7">
                <a:moveTo>
                  <a:pt x="26" y="26"/>
                </a:moveTo>
                <a:lnTo>
                  <a:pt x="0" y="16"/>
                </a:lnTo>
                <a:lnTo>
                  <a:pt x="10" y="10"/>
                </a:lnTo>
                <a:lnTo>
                  <a:pt x="26" y="0"/>
                </a:lnTo>
                <a:lnTo>
                  <a:pt x="36" y="10"/>
                </a:lnTo>
                <a:lnTo>
                  <a:pt x="26" y="26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8" name="Freeform 104">
            <a:extLst>
              <a:ext uri="{FF2B5EF4-FFF2-40B4-BE49-F238E27FC236}">
                <a16:creationId xmlns:a16="http://schemas.microsoft.com/office/drawing/2014/main" id="{D0DDB88B-436B-D9B8-BC7C-77468C39D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221" y="3086493"/>
            <a:ext cx="581918" cy="499070"/>
          </a:xfrm>
          <a:custGeom>
            <a:avLst/>
            <a:gdLst>
              <a:gd name="T0" fmla="*/ 67 w 950"/>
              <a:gd name="T1" fmla="*/ 150 h 782"/>
              <a:gd name="T2" fmla="*/ 109 w 950"/>
              <a:gd name="T3" fmla="*/ 119 h 782"/>
              <a:gd name="T4" fmla="*/ 135 w 950"/>
              <a:gd name="T5" fmla="*/ 92 h 782"/>
              <a:gd name="T6" fmla="*/ 104 w 950"/>
              <a:gd name="T7" fmla="*/ 41 h 782"/>
              <a:gd name="T8" fmla="*/ 161 w 950"/>
              <a:gd name="T9" fmla="*/ 21 h 782"/>
              <a:gd name="T10" fmla="*/ 239 w 950"/>
              <a:gd name="T11" fmla="*/ 10 h 782"/>
              <a:gd name="T12" fmla="*/ 362 w 950"/>
              <a:gd name="T13" fmla="*/ 78 h 782"/>
              <a:gd name="T14" fmla="*/ 394 w 950"/>
              <a:gd name="T15" fmla="*/ 92 h 782"/>
              <a:gd name="T16" fmla="*/ 446 w 950"/>
              <a:gd name="T17" fmla="*/ 150 h 782"/>
              <a:gd name="T18" fmla="*/ 564 w 950"/>
              <a:gd name="T19" fmla="*/ 160 h 782"/>
              <a:gd name="T20" fmla="*/ 595 w 950"/>
              <a:gd name="T21" fmla="*/ 176 h 782"/>
              <a:gd name="T22" fmla="*/ 622 w 950"/>
              <a:gd name="T23" fmla="*/ 212 h 782"/>
              <a:gd name="T24" fmla="*/ 638 w 950"/>
              <a:gd name="T25" fmla="*/ 227 h 782"/>
              <a:gd name="T26" fmla="*/ 652 w 950"/>
              <a:gd name="T27" fmla="*/ 253 h 782"/>
              <a:gd name="T28" fmla="*/ 679 w 950"/>
              <a:gd name="T29" fmla="*/ 284 h 782"/>
              <a:gd name="T30" fmla="*/ 674 w 950"/>
              <a:gd name="T31" fmla="*/ 295 h 782"/>
              <a:gd name="T32" fmla="*/ 689 w 950"/>
              <a:gd name="T33" fmla="*/ 325 h 782"/>
              <a:gd name="T34" fmla="*/ 720 w 950"/>
              <a:gd name="T35" fmla="*/ 368 h 782"/>
              <a:gd name="T36" fmla="*/ 740 w 950"/>
              <a:gd name="T37" fmla="*/ 378 h 782"/>
              <a:gd name="T38" fmla="*/ 762 w 950"/>
              <a:gd name="T39" fmla="*/ 413 h 782"/>
              <a:gd name="T40" fmla="*/ 787 w 950"/>
              <a:gd name="T41" fmla="*/ 454 h 782"/>
              <a:gd name="T42" fmla="*/ 932 w 950"/>
              <a:gd name="T43" fmla="*/ 470 h 782"/>
              <a:gd name="T44" fmla="*/ 932 w 950"/>
              <a:gd name="T45" fmla="*/ 584 h 782"/>
              <a:gd name="T46" fmla="*/ 652 w 950"/>
              <a:gd name="T47" fmla="*/ 672 h 782"/>
              <a:gd name="T48" fmla="*/ 554 w 950"/>
              <a:gd name="T49" fmla="*/ 781 h 782"/>
              <a:gd name="T50" fmla="*/ 472 w 950"/>
              <a:gd name="T51" fmla="*/ 703 h 782"/>
              <a:gd name="T52" fmla="*/ 419 w 950"/>
              <a:gd name="T53" fmla="*/ 714 h 782"/>
              <a:gd name="T54" fmla="*/ 415 w 950"/>
              <a:gd name="T55" fmla="*/ 744 h 782"/>
              <a:gd name="T56" fmla="*/ 362 w 950"/>
              <a:gd name="T57" fmla="*/ 714 h 782"/>
              <a:gd name="T58" fmla="*/ 296 w 950"/>
              <a:gd name="T59" fmla="*/ 620 h 782"/>
              <a:gd name="T60" fmla="*/ 239 w 950"/>
              <a:gd name="T61" fmla="*/ 569 h 782"/>
              <a:gd name="T62" fmla="*/ 213 w 950"/>
              <a:gd name="T63" fmla="*/ 497 h 782"/>
              <a:gd name="T64" fmla="*/ 171 w 950"/>
              <a:gd name="T65" fmla="*/ 403 h 782"/>
              <a:gd name="T66" fmla="*/ 119 w 950"/>
              <a:gd name="T67" fmla="*/ 362 h 782"/>
              <a:gd name="T68" fmla="*/ 94 w 950"/>
              <a:gd name="T69" fmla="*/ 310 h 782"/>
              <a:gd name="T70" fmla="*/ 37 w 950"/>
              <a:gd name="T71" fmla="*/ 212 h 782"/>
              <a:gd name="T72" fmla="*/ 0 w 950"/>
              <a:gd name="T73" fmla="*/ 202 h 782"/>
              <a:gd name="T74" fmla="*/ 10 w 950"/>
              <a:gd name="T75" fmla="*/ 145 h 78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0"/>
              <a:gd name="T115" fmla="*/ 0 h 782"/>
              <a:gd name="T116" fmla="*/ 950 w 950"/>
              <a:gd name="T117" fmla="*/ 782 h 78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0" h="782">
                <a:moveTo>
                  <a:pt x="10" y="145"/>
                </a:moveTo>
                <a:lnTo>
                  <a:pt x="67" y="150"/>
                </a:lnTo>
                <a:lnTo>
                  <a:pt x="104" y="119"/>
                </a:lnTo>
                <a:lnTo>
                  <a:pt x="109" y="119"/>
                </a:lnTo>
                <a:lnTo>
                  <a:pt x="129" y="108"/>
                </a:lnTo>
                <a:lnTo>
                  <a:pt x="135" y="92"/>
                </a:lnTo>
                <a:lnTo>
                  <a:pt x="145" y="82"/>
                </a:lnTo>
                <a:lnTo>
                  <a:pt x="104" y="41"/>
                </a:lnTo>
                <a:lnTo>
                  <a:pt x="104" y="36"/>
                </a:lnTo>
                <a:lnTo>
                  <a:pt x="161" y="21"/>
                </a:lnTo>
                <a:lnTo>
                  <a:pt x="197" y="0"/>
                </a:lnTo>
                <a:lnTo>
                  <a:pt x="239" y="10"/>
                </a:lnTo>
                <a:lnTo>
                  <a:pt x="327" y="62"/>
                </a:lnTo>
                <a:lnTo>
                  <a:pt x="362" y="78"/>
                </a:lnTo>
                <a:lnTo>
                  <a:pt x="368" y="82"/>
                </a:lnTo>
                <a:lnTo>
                  <a:pt x="394" y="92"/>
                </a:lnTo>
                <a:lnTo>
                  <a:pt x="394" y="129"/>
                </a:lnTo>
                <a:lnTo>
                  <a:pt x="446" y="150"/>
                </a:lnTo>
                <a:lnTo>
                  <a:pt x="529" y="150"/>
                </a:lnTo>
                <a:lnTo>
                  <a:pt x="564" y="160"/>
                </a:lnTo>
                <a:lnTo>
                  <a:pt x="570" y="176"/>
                </a:lnTo>
                <a:lnTo>
                  <a:pt x="595" y="176"/>
                </a:lnTo>
                <a:lnTo>
                  <a:pt x="607" y="202"/>
                </a:lnTo>
                <a:lnTo>
                  <a:pt x="622" y="212"/>
                </a:lnTo>
                <a:lnTo>
                  <a:pt x="622" y="227"/>
                </a:lnTo>
                <a:lnTo>
                  <a:pt x="638" y="227"/>
                </a:lnTo>
                <a:lnTo>
                  <a:pt x="638" y="237"/>
                </a:lnTo>
                <a:lnTo>
                  <a:pt x="652" y="253"/>
                </a:lnTo>
                <a:lnTo>
                  <a:pt x="674" y="258"/>
                </a:lnTo>
                <a:lnTo>
                  <a:pt x="679" y="284"/>
                </a:lnTo>
                <a:lnTo>
                  <a:pt x="679" y="295"/>
                </a:lnTo>
                <a:lnTo>
                  <a:pt x="674" y="295"/>
                </a:lnTo>
                <a:lnTo>
                  <a:pt x="679" y="310"/>
                </a:lnTo>
                <a:lnTo>
                  <a:pt x="689" y="325"/>
                </a:lnTo>
                <a:lnTo>
                  <a:pt x="705" y="346"/>
                </a:lnTo>
                <a:lnTo>
                  <a:pt x="720" y="368"/>
                </a:lnTo>
                <a:lnTo>
                  <a:pt x="730" y="368"/>
                </a:lnTo>
                <a:lnTo>
                  <a:pt x="740" y="378"/>
                </a:lnTo>
                <a:lnTo>
                  <a:pt x="746" y="393"/>
                </a:lnTo>
                <a:lnTo>
                  <a:pt x="762" y="413"/>
                </a:lnTo>
                <a:lnTo>
                  <a:pt x="783" y="434"/>
                </a:lnTo>
                <a:lnTo>
                  <a:pt x="787" y="454"/>
                </a:lnTo>
                <a:lnTo>
                  <a:pt x="922" y="476"/>
                </a:lnTo>
                <a:lnTo>
                  <a:pt x="932" y="470"/>
                </a:lnTo>
                <a:lnTo>
                  <a:pt x="949" y="497"/>
                </a:lnTo>
                <a:lnTo>
                  <a:pt x="932" y="584"/>
                </a:lnTo>
                <a:lnTo>
                  <a:pt x="798" y="636"/>
                </a:lnTo>
                <a:lnTo>
                  <a:pt x="652" y="672"/>
                </a:lnTo>
                <a:lnTo>
                  <a:pt x="580" y="771"/>
                </a:lnTo>
                <a:lnTo>
                  <a:pt x="554" y="781"/>
                </a:lnTo>
                <a:lnTo>
                  <a:pt x="554" y="744"/>
                </a:lnTo>
                <a:lnTo>
                  <a:pt x="472" y="703"/>
                </a:lnTo>
                <a:lnTo>
                  <a:pt x="435" y="714"/>
                </a:lnTo>
                <a:lnTo>
                  <a:pt x="419" y="714"/>
                </a:lnTo>
                <a:lnTo>
                  <a:pt x="415" y="714"/>
                </a:lnTo>
                <a:lnTo>
                  <a:pt x="415" y="744"/>
                </a:lnTo>
                <a:lnTo>
                  <a:pt x="389" y="760"/>
                </a:lnTo>
                <a:lnTo>
                  <a:pt x="362" y="714"/>
                </a:lnTo>
                <a:lnTo>
                  <a:pt x="337" y="687"/>
                </a:lnTo>
                <a:lnTo>
                  <a:pt x="296" y="620"/>
                </a:lnTo>
                <a:lnTo>
                  <a:pt x="270" y="579"/>
                </a:lnTo>
                <a:lnTo>
                  <a:pt x="239" y="569"/>
                </a:lnTo>
                <a:lnTo>
                  <a:pt x="213" y="527"/>
                </a:lnTo>
                <a:lnTo>
                  <a:pt x="213" y="497"/>
                </a:lnTo>
                <a:lnTo>
                  <a:pt x="213" y="476"/>
                </a:lnTo>
                <a:lnTo>
                  <a:pt x="171" y="403"/>
                </a:lnTo>
                <a:lnTo>
                  <a:pt x="135" y="388"/>
                </a:lnTo>
                <a:lnTo>
                  <a:pt x="119" y="362"/>
                </a:lnTo>
                <a:lnTo>
                  <a:pt x="129" y="352"/>
                </a:lnTo>
                <a:lnTo>
                  <a:pt x="94" y="310"/>
                </a:lnTo>
                <a:lnTo>
                  <a:pt x="62" y="253"/>
                </a:lnTo>
                <a:lnTo>
                  <a:pt x="37" y="212"/>
                </a:lnTo>
                <a:lnTo>
                  <a:pt x="21" y="202"/>
                </a:lnTo>
                <a:lnTo>
                  <a:pt x="0" y="202"/>
                </a:lnTo>
                <a:lnTo>
                  <a:pt x="10" y="170"/>
                </a:lnTo>
                <a:lnTo>
                  <a:pt x="10" y="145"/>
                </a:lnTo>
              </a:path>
            </a:pathLst>
          </a:custGeom>
          <a:solidFill>
            <a:srgbClr val="7030A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9" name="Freeform 105">
            <a:extLst>
              <a:ext uri="{FF2B5EF4-FFF2-40B4-BE49-F238E27FC236}">
                <a16:creationId xmlns:a16="http://schemas.microsoft.com/office/drawing/2014/main" id="{88BD4BE4-F47B-9EB0-213C-F02E68F2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8038" y="3771117"/>
            <a:ext cx="59881" cy="111971"/>
          </a:xfrm>
          <a:custGeom>
            <a:avLst/>
            <a:gdLst>
              <a:gd name="T0" fmla="*/ 41 w 99"/>
              <a:gd name="T1" fmla="*/ 176 h 177"/>
              <a:gd name="T2" fmla="*/ 26 w 99"/>
              <a:gd name="T3" fmla="*/ 149 h 177"/>
              <a:gd name="T4" fmla="*/ 16 w 99"/>
              <a:gd name="T5" fmla="*/ 108 h 177"/>
              <a:gd name="T6" fmla="*/ 0 w 99"/>
              <a:gd name="T7" fmla="*/ 77 h 177"/>
              <a:gd name="T8" fmla="*/ 10 w 99"/>
              <a:gd name="T9" fmla="*/ 77 h 177"/>
              <a:gd name="T10" fmla="*/ 16 w 99"/>
              <a:gd name="T11" fmla="*/ 41 h 177"/>
              <a:gd name="T12" fmla="*/ 10 w 99"/>
              <a:gd name="T13" fmla="*/ 36 h 177"/>
              <a:gd name="T14" fmla="*/ 16 w 99"/>
              <a:gd name="T15" fmla="*/ 26 h 177"/>
              <a:gd name="T16" fmla="*/ 26 w 99"/>
              <a:gd name="T17" fmla="*/ 10 h 177"/>
              <a:gd name="T18" fmla="*/ 16 w 99"/>
              <a:gd name="T19" fmla="*/ 0 h 177"/>
              <a:gd name="T20" fmla="*/ 57 w 99"/>
              <a:gd name="T21" fmla="*/ 26 h 177"/>
              <a:gd name="T22" fmla="*/ 57 w 99"/>
              <a:gd name="T23" fmla="*/ 36 h 177"/>
              <a:gd name="T24" fmla="*/ 78 w 99"/>
              <a:gd name="T25" fmla="*/ 57 h 177"/>
              <a:gd name="T26" fmla="*/ 98 w 99"/>
              <a:gd name="T27" fmla="*/ 104 h 177"/>
              <a:gd name="T28" fmla="*/ 92 w 99"/>
              <a:gd name="T29" fmla="*/ 149 h 177"/>
              <a:gd name="T30" fmla="*/ 41 w 99"/>
              <a:gd name="T31" fmla="*/ 176 h 177"/>
              <a:gd name="T32" fmla="*/ 41 w 99"/>
              <a:gd name="T33" fmla="*/ 176 h 1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177"/>
              <a:gd name="T53" fmla="*/ 99 w 99"/>
              <a:gd name="T54" fmla="*/ 177 h 1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177">
                <a:moveTo>
                  <a:pt x="41" y="176"/>
                </a:moveTo>
                <a:lnTo>
                  <a:pt x="26" y="149"/>
                </a:lnTo>
                <a:lnTo>
                  <a:pt x="16" y="108"/>
                </a:lnTo>
                <a:lnTo>
                  <a:pt x="0" y="77"/>
                </a:lnTo>
                <a:lnTo>
                  <a:pt x="10" y="77"/>
                </a:lnTo>
                <a:lnTo>
                  <a:pt x="16" y="41"/>
                </a:lnTo>
                <a:lnTo>
                  <a:pt x="10" y="36"/>
                </a:lnTo>
                <a:lnTo>
                  <a:pt x="16" y="26"/>
                </a:lnTo>
                <a:lnTo>
                  <a:pt x="26" y="10"/>
                </a:lnTo>
                <a:lnTo>
                  <a:pt x="16" y="0"/>
                </a:lnTo>
                <a:lnTo>
                  <a:pt x="57" y="26"/>
                </a:lnTo>
                <a:lnTo>
                  <a:pt x="57" y="36"/>
                </a:lnTo>
                <a:lnTo>
                  <a:pt x="78" y="57"/>
                </a:lnTo>
                <a:lnTo>
                  <a:pt x="98" y="104"/>
                </a:lnTo>
                <a:lnTo>
                  <a:pt x="92" y="149"/>
                </a:lnTo>
                <a:lnTo>
                  <a:pt x="41" y="17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0" name="Freeform 106">
            <a:extLst>
              <a:ext uri="{FF2B5EF4-FFF2-40B4-BE49-F238E27FC236}">
                <a16:creationId xmlns:a16="http://schemas.microsoft.com/office/drawing/2014/main" id="{425979D0-6D1A-EA13-E885-FC5C09BB7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74" y="2920137"/>
            <a:ext cx="171965" cy="161558"/>
          </a:xfrm>
          <a:custGeom>
            <a:avLst/>
            <a:gdLst>
              <a:gd name="T0" fmla="*/ 11 w 281"/>
              <a:gd name="T1" fmla="*/ 67 h 254"/>
              <a:gd name="T2" fmla="*/ 16 w 281"/>
              <a:gd name="T3" fmla="*/ 77 h 254"/>
              <a:gd name="T4" fmla="*/ 37 w 281"/>
              <a:gd name="T5" fmla="*/ 67 h 254"/>
              <a:gd name="T6" fmla="*/ 41 w 281"/>
              <a:gd name="T7" fmla="*/ 62 h 254"/>
              <a:gd name="T8" fmla="*/ 41 w 281"/>
              <a:gd name="T9" fmla="*/ 51 h 254"/>
              <a:gd name="T10" fmla="*/ 41 w 281"/>
              <a:gd name="T11" fmla="*/ 26 h 254"/>
              <a:gd name="T12" fmla="*/ 52 w 281"/>
              <a:gd name="T13" fmla="*/ 26 h 254"/>
              <a:gd name="T14" fmla="*/ 62 w 281"/>
              <a:gd name="T15" fmla="*/ 36 h 254"/>
              <a:gd name="T16" fmla="*/ 84 w 281"/>
              <a:gd name="T17" fmla="*/ 36 h 254"/>
              <a:gd name="T18" fmla="*/ 109 w 281"/>
              <a:gd name="T19" fmla="*/ 26 h 254"/>
              <a:gd name="T20" fmla="*/ 145 w 281"/>
              <a:gd name="T21" fmla="*/ 36 h 254"/>
              <a:gd name="T22" fmla="*/ 176 w 281"/>
              <a:gd name="T23" fmla="*/ 36 h 254"/>
              <a:gd name="T24" fmla="*/ 213 w 281"/>
              <a:gd name="T25" fmla="*/ 10 h 254"/>
              <a:gd name="T26" fmla="*/ 233 w 281"/>
              <a:gd name="T27" fmla="*/ 10 h 254"/>
              <a:gd name="T28" fmla="*/ 254 w 281"/>
              <a:gd name="T29" fmla="*/ 10 h 254"/>
              <a:gd name="T30" fmla="*/ 270 w 281"/>
              <a:gd name="T31" fmla="*/ 0 h 254"/>
              <a:gd name="T32" fmla="*/ 280 w 281"/>
              <a:gd name="T33" fmla="*/ 10 h 254"/>
              <a:gd name="T34" fmla="*/ 270 w 281"/>
              <a:gd name="T35" fmla="*/ 26 h 254"/>
              <a:gd name="T36" fmla="*/ 244 w 281"/>
              <a:gd name="T37" fmla="*/ 41 h 254"/>
              <a:gd name="T38" fmla="*/ 244 w 281"/>
              <a:gd name="T39" fmla="*/ 62 h 254"/>
              <a:gd name="T40" fmla="*/ 244 w 281"/>
              <a:gd name="T41" fmla="*/ 82 h 254"/>
              <a:gd name="T42" fmla="*/ 244 w 281"/>
              <a:gd name="T43" fmla="*/ 119 h 254"/>
              <a:gd name="T44" fmla="*/ 233 w 281"/>
              <a:gd name="T45" fmla="*/ 145 h 254"/>
              <a:gd name="T46" fmla="*/ 203 w 281"/>
              <a:gd name="T47" fmla="*/ 170 h 254"/>
              <a:gd name="T48" fmla="*/ 145 w 281"/>
              <a:gd name="T49" fmla="*/ 202 h 254"/>
              <a:gd name="T50" fmla="*/ 104 w 281"/>
              <a:gd name="T51" fmla="*/ 233 h 254"/>
              <a:gd name="T52" fmla="*/ 62 w 281"/>
              <a:gd name="T53" fmla="*/ 253 h 254"/>
              <a:gd name="T54" fmla="*/ 41 w 281"/>
              <a:gd name="T55" fmla="*/ 253 h 254"/>
              <a:gd name="T56" fmla="*/ 37 w 281"/>
              <a:gd name="T57" fmla="*/ 253 h 254"/>
              <a:gd name="T58" fmla="*/ 27 w 281"/>
              <a:gd name="T59" fmla="*/ 243 h 254"/>
              <a:gd name="T60" fmla="*/ 0 w 281"/>
              <a:gd name="T61" fmla="*/ 243 h 254"/>
              <a:gd name="T62" fmla="*/ 16 w 281"/>
              <a:gd name="T63" fmla="*/ 217 h 254"/>
              <a:gd name="T64" fmla="*/ 16 w 281"/>
              <a:gd name="T65" fmla="*/ 212 h 254"/>
              <a:gd name="T66" fmla="*/ 27 w 281"/>
              <a:gd name="T67" fmla="*/ 192 h 254"/>
              <a:gd name="T68" fmla="*/ 27 w 281"/>
              <a:gd name="T69" fmla="*/ 186 h 254"/>
              <a:gd name="T70" fmla="*/ 41 w 281"/>
              <a:gd name="T71" fmla="*/ 170 h 254"/>
              <a:gd name="T72" fmla="*/ 41 w 281"/>
              <a:gd name="T73" fmla="*/ 149 h 254"/>
              <a:gd name="T74" fmla="*/ 41 w 281"/>
              <a:gd name="T75" fmla="*/ 135 h 254"/>
              <a:gd name="T76" fmla="*/ 11 w 281"/>
              <a:gd name="T77" fmla="*/ 145 h 254"/>
              <a:gd name="T78" fmla="*/ 11 w 281"/>
              <a:gd name="T79" fmla="*/ 124 h 254"/>
              <a:gd name="T80" fmla="*/ 11 w 281"/>
              <a:gd name="T81" fmla="*/ 108 h 254"/>
              <a:gd name="T82" fmla="*/ 0 w 281"/>
              <a:gd name="T83" fmla="*/ 92 h 254"/>
              <a:gd name="T84" fmla="*/ 11 w 281"/>
              <a:gd name="T85" fmla="*/ 67 h 254"/>
              <a:gd name="T86" fmla="*/ 11 w 281"/>
              <a:gd name="T87" fmla="*/ 67 h 2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1"/>
              <a:gd name="T133" fmla="*/ 0 h 254"/>
              <a:gd name="T134" fmla="*/ 281 w 281"/>
              <a:gd name="T135" fmla="*/ 254 h 2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1" h="254">
                <a:moveTo>
                  <a:pt x="11" y="67"/>
                </a:moveTo>
                <a:lnTo>
                  <a:pt x="16" y="77"/>
                </a:lnTo>
                <a:lnTo>
                  <a:pt x="37" y="67"/>
                </a:lnTo>
                <a:lnTo>
                  <a:pt x="41" y="62"/>
                </a:lnTo>
                <a:lnTo>
                  <a:pt x="41" y="51"/>
                </a:lnTo>
                <a:lnTo>
                  <a:pt x="41" y="26"/>
                </a:lnTo>
                <a:lnTo>
                  <a:pt x="52" y="26"/>
                </a:lnTo>
                <a:lnTo>
                  <a:pt x="62" y="36"/>
                </a:lnTo>
                <a:lnTo>
                  <a:pt x="84" y="36"/>
                </a:lnTo>
                <a:lnTo>
                  <a:pt x="109" y="26"/>
                </a:lnTo>
                <a:lnTo>
                  <a:pt x="145" y="36"/>
                </a:lnTo>
                <a:lnTo>
                  <a:pt x="176" y="36"/>
                </a:lnTo>
                <a:lnTo>
                  <a:pt x="213" y="10"/>
                </a:lnTo>
                <a:lnTo>
                  <a:pt x="233" y="10"/>
                </a:lnTo>
                <a:lnTo>
                  <a:pt x="254" y="10"/>
                </a:lnTo>
                <a:lnTo>
                  <a:pt x="270" y="0"/>
                </a:lnTo>
                <a:lnTo>
                  <a:pt x="280" y="10"/>
                </a:lnTo>
                <a:lnTo>
                  <a:pt x="270" y="26"/>
                </a:lnTo>
                <a:lnTo>
                  <a:pt x="244" y="41"/>
                </a:lnTo>
                <a:lnTo>
                  <a:pt x="244" y="62"/>
                </a:lnTo>
                <a:lnTo>
                  <a:pt x="244" y="82"/>
                </a:lnTo>
                <a:lnTo>
                  <a:pt x="244" y="119"/>
                </a:lnTo>
                <a:lnTo>
                  <a:pt x="233" y="145"/>
                </a:lnTo>
                <a:lnTo>
                  <a:pt x="203" y="170"/>
                </a:lnTo>
                <a:lnTo>
                  <a:pt x="145" y="202"/>
                </a:lnTo>
                <a:lnTo>
                  <a:pt x="104" y="233"/>
                </a:lnTo>
                <a:lnTo>
                  <a:pt x="62" y="253"/>
                </a:lnTo>
                <a:lnTo>
                  <a:pt x="41" y="253"/>
                </a:lnTo>
                <a:lnTo>
                  <a:pt x="37" y="253"/>
                </a:lnTo>
                <a:lnTo>
                  <a:pt x="27" y="243"/>
                </a:lnTo>
                <a:lnTo>
                  <a:pt x="0" y="243"/>
                </a:lnTo>
                <a:lnTo>
                  <a:pt x="16" y="217"/>
                </a:lnTo>
                <a:lnTo>
                  <a:pt x="16" y="212"/>
                </a:lnTo>
                <a:lnTo>
                  <a:pt x="27" y="192"/>
                </a:lnTo>
                <a:lnTo>
                  <a:pt x="27" y="186"/>
                </a:lnTo>
                <a:lnTo>
                  <a:pt x="41" y="170"/>
                </a:lnTo>
                <a:lnTo>
                  <a:pt x="41" y="149"/>
                </a:lnTo>
                <a:lnTo>
                  <a:pt x="41" y="135"/>
                </a:lnTo>
                <a:lnTo>
                  <a:pt x="11" y="145"/>
                </a:lnTo>
                <a:lnTo>
                  <a:pt x="11" y="124"/>
                </a:lnTo>
                <a:lnTo>
                  <a:pt x="11" y="108"/>
                </a:lnTo>
                <a:lnTo>
                  <a:pt x="0" y="92"/>
                </a:lnTo>
                <a:lnTo>
                  <a:pt x="11" y="67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6D4EA8BC-1B82-8709-B4D8-02F94E86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41" y="3440002"/>
            <a:ext cx="227240" cy="451083"/>
          </a:xfrm>
          <a:custGeom>
            <a:avLst/>
            <a:gdLst>
              <a:gd name="T0" fmla="*/ 109 w 370"/>
              <a:gd name="T1" fmla="*/ 16 h 705"/>
              <a:gd name="T2" fmla="*/ 135 w 370"/>
              <a:gd name="T3" fmla="*/ 26 h 705"/>
              <a:gd name="T4" fmla="*/ 135 w 370"/>
              <a:gd name="T5" fmla="*/ 51 h 705"/>
              <a:gd name="T6" fmla="*/ 155 w 370"/>
              <a:gd name="T7" fmla="*/ 57 h 705"/>
              <a:gd name="T8" fmla="*/ 155 w 370"/>
              <a:gd name="T9" fmla="*/ 98 h 705"/>
              <a:gd name="T10" fmla="*/ 166 w 370"/>
              <a:gd name="T11" fmla="*/ 139 h 705"/>
              <a:gd name="T12" fmla="*/ 192 w 370"/>
              <a:gd name="T13" fmla="*/ 124 h 705"/>
              <a:gd name="T14" fmla="*/ 223 w 370"/>
              <a:gd name="T15" fmla="*/ 124 h 705"/>
              <a:gd name="T16" fmla="*/ 249 w 370"/>
              <a:gd name="T17" fmla="*/ 118 h 705"/>
              <a:gd name="T18" fmla="*/ 285 w 370"/>
              <a:gd name="T19" fmla="*/ 108 h 705"/>
              <a:gd name="T20" fmla="*/ 327 w 370"/>
              <a:gd name="T21" fmla="*/ 160 h 705"/>
              <a:gd name="T22" fmla="*/ 331 w 370"/>
              <a:gd name="T23" fmla="*/ 186 h 705"/>
              <a:gd name="T24" fmla="*/ 358 w 370"/>
              <a:gd name="T25" fmla="*/ 217 h 705"/>
              <a:gd name="T26" fmla="*/ 369 w 370"/>
              <a:gd name="T27" fmla="*/ 233 h 705"/>
              <a:gd name="T28" fmla="*/ 369 w 370"/>
              <a:gd name="T29" fmla="*/ 284 h 705"/>
              <a:gd name="T30" fmla="*/ 352 w 370"/>
              <a:gd name="T31" fmla="*/ 300 h 705"/>
              <a:gd name="T32" fmla="*/ 327 w 370"/>
              <a:gd name="T33" fmla="*/ 300 h 705"/>
              <a:gd name="T34" fmla="*/ 259 w 370"/>
              <a:gd name="T35" fmla="*/ 300 h 705"/>
              <a:gd name="T36" fmla="*/ 233 w 370"/>
              <a:gd name="T37" fmla="*/ 351 h 705"/>
              <a:gd name="T38" fmla="*/ 264 w 370"/>
              <a:gd name="T39" fmla="*/ 423 h 705"/>
              <a:gd name="T40" fmla="*/ 207 w 370"/>
              <a:gd name="T41" fmla="*/ 382 h 705"/>
              <a:gd name="T42" fmla="*/ 176 w 370"/>
              <a:gd name="T43" fmla="*/ 341 h 705"/>
              <a:gd name="T44" fmla="*/ 135 w 370"/>
              <a:gd name="T45" fmla="*/ 382 h 705"/>
              <a:gd name="T46" fmla="*/ 114 w 370"/>
              <a:gd name="T47" fmla="*/ 444 h 705"/>
              <a:gd name="T48" fmla="*/ 98 w 370"/>
              <a:gd name="T49" fmla="*/ 501 h 705"/>
              <a:gd name="T50" fmla="*/ 135 w 370"/>
              <a:gd name="T51" fmla="*/ 542 h 705"/>
              <a:gd name="T52" fmla="*/ 150 w 370"/>
              <a:gd name="T53" fmla="*/ 574 h 705"/>
              <a:gd name="T54" fmla="*/ 192 w 370"/>
              <a:gd name="T55" fmla="*/ 652 h 705"/>
              <a:gd name="T56" fmla="*/ 233 w 370"/>
              <a:gd name="T57" fmla="*/ 682 h 705"/>
              <a:gd name="T58" fmla="*/ 217 w 370"/>
              <a:gd name="T59" fmla="*/ 694 h 705"/>
              <a:gd name="T60" fmla="*/ 202 w 370"/>
              <a:gd name="T61" fmla="*/ 704 h 705"/>
              <a:gd name="T62" fmla="*/ 192 w 370"/>
              <a:gd name="T63" fmla="*/ 682 h 705"/>
              <a:gd name="T64" fmla="*/ 150 w 370"/>
              <a:gd name="T65" fmla="*/ 666 h 705"/>
              <a:gd name="T66" fmla="*/ 114 w 370"/>
              <a:gd name="T67" fmla="*/ 625 h 705"/>
              <a:gd name="T68" fmla="*/ 82 w 370"/>
              <a:gd name="T69" fmla="*/ 574 h 705"/>
              <a:gd name="T70" fmla="*/ 72 w 370"/>
              <a:gd name="T71" fmla="*/ 599 h 705"/>
              <a:gd name="T72" fmla="*/ 57 w 370"/>
              <a:gd name="T73" fmla="*/ 558 h 705"/>
              <a:gd name="T74" fmla="*/ 72 w 370"/>
              <a:gd name="T75" fmla="*/ 511 h 705"/>
              <a:gd name="T76" fmla="*/ 82 w 370"/>
              <a:gd name="T77" fmla="*/ 491 h 705"/>
              <a:gd name="T78" fmla="*/ 98 w 370"/>
              <a:gd name="T79" fmla="*/ 434 h 705"/>
              <a:gd name="T80" fmla="*/ 94 w 370"/>
              <a:gd name="T81" fmla="*/ 356 h 705"/>
              <a:gd name="T82" fmla="*/ 47 w 370"/>
              <a:gd name="T83" fmla="*/ 284 h 705"/>
              <a:gd name="T84" fmla="*/ 57 w 370"/>
              <a:gd name="T85" fmla="*/ 247 h 705"/>
              <a:gd name="T86" fmla="*/ 67 w 370"/>
              <a:gd name="T87" fmla="*/ 217 h 705"/>
              <a:gd name="T88" fmla="*/ 47 w 370"/>
              <a:gd name="T89" fmla="*/ 175 h 705"/>
              <a:gd name="T90" fmla="*/ 6 w 370"/>
              <a:gd name="T91" fmla="*/ 108 h 705"/>
              <a:gd name="T92" fmla="*/ 0 w 370"/>
              <a:gd name="T93" fmla="*/ 98 h 705"/>
              <a:gd name="T94" fmla="*/ 6 w 370"/>
              <a:gd name="T95" fmla="*/ 67 h 705"/>
              <a:gd name="T96" fmla="*/ 26 w 370"/>
              <a:gd name="T97" fmla="*/ 41 h 705"/>
              <a:gd name="T98" fmla="*/ 57 w 370"/>
              <a:gd name="T99" fmla="*/ 16 h 705"/>
              <a:gd name="T100" fmla="*/ 82 w 370"/>
              <a:gd name="T101" fmla="*/ 10 h 705"/>
              <a:gd name="T102" fmla="*/ 109 w 370"/>
              <a:gd name="T103" fmla="*/ 0 h 70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70"/>
              <a:gd name="T157" fmla="*/ 0 h 705"/>
              <a:gd name="T158" fmla="*/ 370 w 370"/>
              <a:gd name="T159" fmla="*/ 705 h 70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70" h="705">
                <a:moveTo>
                  <a:pt x="109" y="0"/>
                </a:moveTo>
                <a:lnTo>
                  <a:pt x="109" y="16"/>
                </a:lnTo>
                <a:lnTo>
                  <a:pt x="114" y="10"/>
                </a:lnTo>
                <a:lnTo>
                  <a:pt x="135" y="26"/>
                </a:lnTo>
                <a:lnTo>
                  <a:pt x="125" y="41"/>
                </a:lnTo>
                <a:lnTo>
                  <a:pt x="135" y="51"/>
                </a:lnTo>
                <a:lnTo>
                  <a:pt x="150" y="41"/>
                </a:lnTo>
                <a:lnTo>
                  <a:pt x="155" y="57"/>
                </a:lnTo>
                <a:lnTo>
                  <a:pt x="166" y="67"/>
                </a:lnTo>
                <a:lnTo>
                  <a:pt x="155" y="98"/>
                </a:lnTo>
                <a:lnTo>
                  <a:pt x="155" y="134"/>
                </a:lnTo>
                <a:lnTo>
                  <a:pt x="166" y="139"/>
                </a:lnTo>
                <a:lnTo>
                  <a:pt x="182" y="124"/>
                </a:lnTo>
                <a:lnTo>
                  <a:pt x="192" y="124"/>
                </a:lnTo>
                <a:lnTo>
                  <a:pt x="207" y="108"/>
                </a:lnTo>
                <a:lnTo>
                  <a:pt x="223" y="124"/>
                </a:lnTo>
                <a:lnTo>
                  <a:pt x="233" y="118"/>
                </a:lnTo>
                <a:lnTo>
                  <a:pt x="249" y="118"/>
                </a:lnTo>
                <a:lnTo>
                  <a:pt x="259" y="98"/>
                </a:lnTo>
                <a:lnTo>
                  <a:pt x="285" y="108"/>
                </a:lnTo>
                <a:lnTo>
                  <a:pt x="301" y="124"/>
                </a:lnTo>
                <a:lnTo>
                  <a:pt x="327" y="160"/>
                </a:lnTo>
                <a:lnTo>
                  <a:pt x="327" y="165"/>
                </a:lnTo>
                <a:lnTo>
                  <a:pt x="331" y="186"/>
                </a:lnTo>
                <a:lnTo>
                  <a:pt x="342" y="206"/>
                </a:lnTo>
                <a:lnTo>
                  <a:pt x="358" y="217"/>
                </a:lnTo>
                <a:lnTo>
                  <a:pt x="358" y="227"/>
                </a:lnTo>
                <a:lnTo>
                  <a:pt x="369" y="233"/>
                </a:lnTo>
                <a:lnTo>
                  <a:pt x="369" y="247"/>
                </a:lnTo>
                <a:lnTo>
                  <a:pt x="369" y="284"/>
                </a:lnTo>
                <a:lnTo>
                  <a:pt x="358" y="300"/>
                </a:lnTo>
                <a:lnTo>
                  <a:pt x="352" y="300"/>
                </a:lnTo>
                <a:lnTo>
                  <a:pt x="331" y="294"/>
                </a:lnTo>
                <a:lnTo>
                  <a:pt x="327" y="300"/>
                </a:lnTo>
                <a:lnTo>
                  <a:pt x="290" y="294"/>
                </a:lnTo>
                <a:lnTo>
                  <a:pt x="259" y="300"/>
                </a:lnTo>
                <a:lnTo>
                  <a:pt x="259" y="335"/>
                </a:lnTo>
                <a:lnTo>
                  <a:pt x="233" y="351"/>
                </a:lnTo>
                <a:lnTo>
                  <a:pt x="243" y="378"/>
                </a:lnTo>
                <a:lnTo>
                  <a:pt x="264" y="423"/>
                </a:lnTo>
                <a:lnTo>
                  <a:pt x="249" y="408"/>
                </a:lnTo>
                <a:lnTo>
                  <a:pt x="207" y="382"/>
                </a:lnTo>
                <a:lnTo>
                  <a:pt x="166" y="378"/>
                </a:lnTo>
                <a:lnTo>
                  <a:pt x="176" y="341"/>
                </a:lnTo>
                <a:lnTo>
                  <a:pt x="135" y="351"/>
                </a:lnTo>
                <a:lnTo>
                  <a:pt x="135" y="382"/>
                </a:lnTo>
                <a:lnTo>
                  <a:pt x="135" y="408"/>
                </a:lnTo>
                <a:lnTo>
                  <a:pt x="114" y="444"/>
                </a:lnTo>
                <a:lnTo>
                  <a:pt x="109" y="486"/>
                </a:lnTo>
                <a:lnTo>
                  <a:pt x="98" y="501"/>
                </a:lnTo>
                <a:lnTo>
                  <a:pt x="109" y="553"/>
                </a:lnTo>
                <a:lnTo>
                  <a:pt x="135" y="542"/>
                </a:lnTo>
                <a:lnTo>
                  <a:pt x="140" y="574"/>
                </a:lnTo>
                <a:lnTo>
                  <a:pt x="150" y="574"/>
                </a:lnTo>
                <a:lnTo>
                  <a:pt x="166" y="641"/>
                </a:lnTo>
                <a:lnTo>
                  <a:pt x="192" y="652"/>
                </a:lnTo>
                <a:lnTo>
                  <a:pt x="217" y="652"/>
                </a:lnTo>
                <a:lnTo>
                  <a:pt x="233" y="682"/>
                </a:lnTo>
                <a:lnTo>
                  <a:pt x="223" y="682"/>
                </a:lnTo>
                <a:lnTo>
                  <a:pt x="217" y="694"/>
                </a:lnTo>
                <a:lnTo>
                  <a:pt x="207" y="682"/>
                </a:lnTo>
                <a:lnTo>
                  <a:pt x="202" y="704"/>
                </a:lnTo>
                <a:lnTo>
                  <a:pt x="182" y="704"/>
                </a:lnTo>
                <a:lnTo>
                  <a:pt x="192" y="682"/>
                </a:lnTo>
                <a:lnTo>
                  <a:pt x="155" y="662"/>
                </a:lnTo>
                <a:lnTo>
                  <a:pt x="150" y="666"/>
                </a:lnTo>
                <a:lnTo>
                  <a:pt x="135" y="641"/>
                </a:lnTo>
                <a:lnTo>
                  <a:pt x="114" y="625"/>
                </a:lnTo>
                <a:lnTo>
                  <a:pt x="94" y="594"/>
                </a:lnTo>
                <a:lnTo>
                  <a:pt x="82" y="574"/>
                </a:lnTo>
                <a:lnTo>
                  <a:pt x="72" y="584"/>
                </a:lnTo>
                <a:lnTo>
                  <a:pt x="72" y="599"/>
                </a:lnTo>
                <a:lnTo>
                  <a:pt x="67" y="594"/>
                </a:lnTo>
                <a:lnTo>
                  <a:pt x="57" y="558"/>
                </a:lnTo>
                <a:lnTo>
                  <a:pt x="67" y="527"/>
                </a:lnTo>
                <a:lnTo>
                  <a:pt x="72" y="511"/>
                </a:lnTo>
                <a:lnTo>
                  <a:pt x="72" y="501"/>
                </a:lnTo>
                <a:lnTo>
                  <a:pt x="82" y="491"/>
                </a:lnTo>
                <a:lnTo>
                  <a:pt x="82" y="476"/>
                </a:lnTo>
                <a:lnTo>
                  <a:pt x="98" y="434"/>
                </a:lnTo>
                <a:lnTo>
                  <a:pt x="109" y="408"/>
                </a:lnTo>
                <a:lnTo>
                  <a:pt x="94" y="356"/>
                </a:lnTo>
                <a:lnTo>
                  <a:pt x="94" y="335"/>
                </a:lnTo>
                <a:lnTo>
                  <a:pt x="47" y="284"/>
                </a:lnTo>
                <a:lnTo>
                  <a:pt x="47" y="268"/>
                </a:lnTo>
                <a:lnTo>
                  <a:pt x="57" y="247"/>
                </a:lnTo>
                <a:lnTo>
                  <a:pt x="57" y="227"/>
                </a:lnTo>
                <a:lnTo>
                  <a:pt x="67" y="217"/>
                </a:lnTo>
                <a:lnTo>
                  <a:pt x="57" y="190"/>
                </a:lnTo>
                <a:lnTo>
                  <a:pt x="47" y="175"/>
                </a:lnTo>
                <a:lnTo>
                  <a:pt x="16" y="124"/>
                </a:lnTo>
                <a:lnTo>
                  <a:pt x="6" y="108"/>
                </a:lnTo>
                <a:lnTo>
                  <a:pt x="0" y="108"/>
                </a:lnTo>
                <a:lnTo>
                  <a:pt x="0" y="98"/>
                </a:lnTo>
                <a:lnTo>
                  <a:pt x="6" y="92"/>
                </a:lnTo>
                <a:lnTo>
                  <a:pt x="6" y="67"/>
                </a:lnTo>
                <a:lnTo>
                  <a:pt x="16" y="51"/>
                </a:lnTo>
                <a:lnTo>
                  <a:pt x="26" y="41"/>
                </a:lnTo>
                <a:lnTo>
                  <a:pt x="67" y="30"/>
                </a:lnTo>
                <a:lnTo>
                  <a:pt x="57" y="16"/>
                </a:lnTo>
                <a:lnTo>
                  <a:pt x="72" y="26"/>
                </a:lnTo>
                <a:lnTo>
                  <a:pt x="82" y="10"/>
                </a:lnTo>
                <a:lnTo>
                  <a:pt x="109" y="0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9E9D5BBF-906E-3EB5-E9A2-4DB18294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99" y="3275244"/>
            <a:ext cx="136652" cy="115170"/>
          </a:xfrm>
          <a:custGeom>
            <a:avLst/>
            <a:gdLst>
              <a:gd name="T0" fmla="*/ 0 w 224"/>
              <a:gd name="T1" fmla="*/ 83 h 182"/>
              <a:gd name="T2" fmla="*/ 6 w 224"/>
              <a:gd name="T3" fmla="*/ 73 h 182"/>
              <a:gd name="T4" fmla="*/ 6 w 224"/>
              <a:gd name="T5" fmla="*/ 93 h 182"/>
              <a:gd name="T6" fmla="*/ 16 w 224"/>
              <a:gd name="T7" fmla="*/ 98 h 182"/>
              <a:gd name="T8" fmla="*/ 21 w 224"/>
              <a:gd name="T9" fmla="*/ 108 h 182"/>
              <a:gd name="T10" fmla="*/ 47 w 224"/>
              <a:gd name="T11" fmla="*/ 108 h 182"/>
              <a:gd name="T12" fmla="*/ 58 w 224"/>
              <a:gd name="T13" fmla="*/ 98 h 182"/>
              <a:gd name="T14" fmla="*/ 109 w 224"/>
              <a:gd name="T15" fmla="*/ 98 h 182"/>
              <a:gd name="T16" fmla="*/ 130 w 224"/>
              <a:gd name="T17" fmla="*/ 93 h 182"/>
              <a:gd name="T18" fmla="*/ 150 w 224"/>
              <a:gd name="T19" fmla="*/ 73 h 182"/>
              <a:gd name="T20" fmla="*/ 176 w 224"/>
              <a:gd name="T21" fmla="*/ 41 h 182"/>
              <a:gd name="T22" fmla="*/ 197 w 224"/>
              <a:gd name="T23" fmla="*/ 15 h 182"/>
              <a:gd name="T24" fmla="*/ 207 w 224"/>
              <a:gd name="T25" fmla="*/ 0 h 182"/>
              <a:gd name="T26" fmla="*/ 218 w 224"/>
              <a:gd name="T27" fmla="*/ 10 h 182"/>
              <a:gd name="T28" fmla="*/ 218 w 224"/>
              <a:gd name="T29" fmla="*/ 26 h 182"/>
              <a:gd name="T30" fmla="*/ 218 w 224"/>
              <a:gd name="T31" fmla="*/ 51 h 182"/>
              <a:gd name="T32" fmla="*/ 207 w 224"/>
              <a:gd name="T33" fmla="*/ 51 h 182"/>
              <a:gd name="T34" fmla="*/ 197 w 224"/>
              <a:gd name="T35" fmla="*/ 57 h 182"/>
              <a:gd name="T36" fmla="*/ 207 w 224"/>
              <a:gd name="T37" fmla="*/ 93 h 182"/>
              <a:gd name="T38" fmla="*/ 218 w 224"/>
              <a:gd name="T39" fmla="*/ 93 h 182"/>
              <a:gd name="T40" fmla="*/ 223 w 224"/>
              <a:gd name="T41" fmla="*/ 108 h 182"/>
              <a:gd name="T42" fmla="*/ 218 w 224"/>
              <a:gd name="T43" fmla="*/ 108 h 182"/>
              <a:gd name="T44" fmla="*/ 197 w 224"/>
              <a:gd name="T45" fmla="*/ 108 h 182"/>
              <a:gd name="T46" fmla="*/ 197 w 224"/>
              <a:gd name="T47" fmla="*/ 124 h 182"/>
              <a:gd name="T48" fmla="*/ 192 w 224"/>
              <a:gd name="T49" fmla="*/ 140 h 182"/>
              <a:gd name="T50" fmla="*/ 192 w 224"/>
              <a:gd name="T51" fmla="*/ 175 h 182"/>
              <a:gd name="T52" fmla="*/ 182 w 224"/>
              <a:gd name="T53" fmla="*/ 181 h 182"/>
              <a:gd name="T54" fmla="*/ 47 w 224"/>
              <a:gd name="T55" fmla="*/ 160 h 182"/>
              <a:gd name="T56" fmla="*/ 42 w 224"/>
              <a:gd name="T57" fmla="*/ 140 h 182"/>
              <a:gd name="T58" fmla="*/ 21 w 224"/>
              <a:gd name="T59" fmla="*/ 118 h 182"/>
              <a:gd name="T60" fmla="*/ 6 w 224"/>
              <a:gd name="T61" fmla="*/ 98 h 182"/>
              <a:gd name="T62" fmla="*/ 0 w 224"/>
              <a:gd name="T63" fmla="*/ 83 h 182"/>
              <a:gd name="T64" fmla="*/ 0 w 224"/>
              <a:gd name="T65" fmla="*/ 83 h 1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4"/>
              <a:gd name="T100" fmla="*/ 0 h 182"/>
              <a:gd name="T101" fmla="*/ 224 w 224"/>
              <a:gd name="T102" fmla="*/ 182 h 1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4" h="182">
                <a:moveTo>
                  <a:pt x="0" y="83"/>
                </a:moveTo>
                <a:lnTo>
                  <a:pt x="6" y="73"/>
                </a:lnTo>
                <a:lnTo>
                  <a:pt x="6" y="93"/>
                </a:lnTo>
                <a:lnTo>
                  <a:pt x="16" y="98"/>
                </a:lnTo>
                <a:lnTo>
                  <a:pt x="21" y="108"/>
                </a:lnTo>
                <a:lnTo>
                  <a:pt x="47" y="108"/>
                </a:lnTo>
                <a:lnTo>
                  <a:pt x="58" y="98"/>
                </a:lnTo>
                <a:lnTo>
                  <a:pt x="109" y="98"/>
                </a:lnTo>
                <a:lnTo>
                  <a:pt x="130" y="93"/>
                </a:lnTo>
                <a:lnTo>
                  <a:pt x="150" y="73"/>
                </a:lnTo>
                <a:lnTo>
                  <a:pt x="176" y="41"/>
                </a:lnTo>
                <a:lnTo>
                  <a:pt x="197" y="15"/>
                </a:lnTo>
                <a:lnTo>
                  <a:pt x="207" y="0"/>
                </a:lnTo>
                <a:lnTo>
                  <a:pt x="218" y="10"/>
                </a:lnTo>
                <a:lnTo>
                  <a:pt x="218" y="26"/>
                </a:lnTo>
                <a:lnTo>
                  <a:pt x="218" y="51"/>
                </a:lnTo>
                <a:lnTo>
                  <a:pt x="207" y="51"/>
                </a:lnTo>
                <a:lnTo>
                  <a:pt x="197" y="57"/>
                </a:lnTo>
                <a:lnTo>
                  <a:pt x="207" y="93"/>
                </a:lnTo>
                <a:lnTo>
                  <a:pt x="218" y="93"/>
                </a:lnTo>
                <a:lnTo>
                  <a:pt x="223" y="108"/>
                </a:lnTo>
                <a:lnTo>
                  <a:pt x="218" y="108"/>
                </a:lnTo>
                <a:lnTo>
                  <a:pt x="197" y="108"/>
                </a:lnTo>
                <a:lnTo>
                  <a:pt x="197" y="124"/>
                </a:lnTo>
                <a:lnTo>
                  <a:pt x="192" y="140"/>
                </a:lnTo>
                <a:lnTo>
                  <a:pt x="192" y="175"/>
                </a:lnTo>
                <a:lnTo>
                  <a:pt x="182" y="181"/>
                </a:lnTo>
                <a:lnTo>
                  <a:pt x="47" y="160"/>
                </a:lnTo>
                <a:lnTo>
                  <a:pt x="42" y="140"/>
                </a:lnTo>
                <a:lnTo>
                  <a:pt x="21" y="118"/>
                </a:lnTo>
                <a:lnTo>
                  <a:pt x="6" y="98"/>
                </a:lnTo>
                <a:lnTo>
                  <a:pt x="0" y="83"/>
                </a:lnTo>
              </a:path>
            </a:pathLst>
          </a:custGeom>
          <a:solidFill>
            <a:srgbClr val="7030A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3" name="Freeform 109">
            <a:extLst>
              <a:ext uri="{FF2B5EF4-FFF2-40B4-BE49-F238E27FC236}">
                <a16:creationId xmlns:a16="http://schemas.microsoft.com/office/drawing/2014/main" id="{715870F2-782A-6058-33C4-3D126E88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168" y="3350425"/>
            <a:ext cx="219562" cy="454282"/>
          </a:xfrm>
          <a:custGeom>
            <a:avLst/>
            <a:gdLst>
              <a:gd name="T0" fmla="*/ 10 w 359"/>
              <a:gd name="T1" fmla="*/ 41 h 711"/>
              <a:gd name="T2" fmla="*/ 31 w 359"/>
              <a:gd name="T3" fmla="*/ 41 h 711"/>
              <a:gd name="T4" fmla="*/ 57 w 359"/>
              <a:gd name="T5" fmla="*/ 31 h 711"/>
              <a:gd name="T6" fmla="*/ 83 w 359"/>
              <a:gd name="T7" fmla="*/ 31 h 711"/>
              <a:gd name="T8" fmla="*/ 109 w 359"/>
              <a:gd name="T9" fmla="*/ 6 h 711"/>
              <a:gd name="T10" fmla="*/ 151 w 359"/>
              <a:gd name="T11" fmla="*/ 16 h 711"/>
              <a:gd name="T12" fmla="*/ 202 w 359"/>
              <a:gd name="T13" fmla="*/ 21 h 711"/>
              <a:gd name="T14" fmla="*/ 227 w 359"/>
              <a:gd name="T15" fmla="*/ 88 h 711"/>
              <a:gd name="T16" fmla="*/ 259 w 359"/>
              <a:gd name="T17" fmla="*/ 88 h 711"/>
              <a:gd name="T18" fmla="*/ 233 w 359"/>
              <a:gd name="T19" fmla="*/ 99 h 711"/>
              <a:gd name="T20" fmla="*/ 217 w 359"/>
              <a:gd name="T21" fmla="*/ 114 h 711"/>
              <a:gd name="T22" fmla="*/ 202 w 359"/>
              <a:gd name="T23" fmla="*/ 156 h 711"/>
              <a:gd name="T24" fmla="*/ 176 w 359"/>
              <a:gd name="T25" fmla="*/ 171 h 711"/>
              <a:gd name="T26" fmla="*/ 202 w 359"/>
              <a:gd name="T27" fmla="*/ 259 h 711"/>
              <a:gd name="T28" fmla="*/ 259 w 359"/>
              <a:gd name="T29" fmla="*/ 331 h 711"/>
              <a:gd name="T30" fmla="*/ 285 w 359"/>
              <a:gd name="T31" fmla="*/ 347 h 711"/>
              <a:gd name="T32" fmla="*/ 316 w 359"/>
              <a:gd name="T33" fmla="*/ 388 h 711"/>
              <a:gd name="T34" fmla="*/ 327 w 359"/>
              <a:gd name="T35" fmla="*/ 415 h 711"/>
              <a:gd name="T36" fmla="*/ 352 w 359"/>
              <a:gd name="T37" fmla="*/ 497 h 711"/>
              <a:gd name="T38" fmla="*/ 352 w 359"/>
              <a:gd name="T39" fmla="*/ 518 h 711"/>
              <a:gd name="T40" fmla="*/ 358 w 359"/>
              <a:gd name="T41" fmla="*/ 533 h 711"/>
              <a:gd name="T42" fmla="*/ 358 w 359"/>
              <a:gd name="T43" fmla="*/ 560 h 711"/>
              <a:gd name="T44" fmla="*/ 316 w 359"/>
              <a:gd name="T45" fmla="*/ 601 h 711"/>
              <a:gd name="T46" fmla="*/ 290 w 359"/>
              <a:gd name="T47" fmla="*/ 616 h 711"/>
              <a:gd name="T48" fmla="*/ 243 w 359"/>
              <a:gd name="T49" fmla="*/ 642 h 711"/>
              <a:gd name="T50" fmla="*/ 217 w 359"/>
              <a:gd name="T51" fmla="*/ 652 h 711"/>
              <a:gd name="T52" fmla="*/ 192 w 359"/>
              <a:gd name="T53" fmla="*/ 683 h 711"/>
              <a:gd name="T54" fmla="*/ 161 w 359"/>
              <a:gd name="T55" fmla="*/ 658 h 711"/>
              <a:gd name="T56" fmla="*/ 161 w 359"/>
              <a:gd name="T57" fmla="*/ 632 h 711"/>
              <a:gd name="T58" fmla="*/ 139 w 359"/>
              <a:gd name="T59" fmla="*/ 626 h 711"/>
              <a:gd name="T60" fmla="*/ 207 w 359"/>
              <a:gd name="T61" fmla="*/ 601 h 711"/>
              <a:gd name="T62" fmla="*/ 202 w 359"/>
              <a:gd name="T63" fmla="*/ 564 h 711"/>
              <a:gd name="T64" fmla="*/ 243 w 359"/>
              <a:gd name="T65" fmla="*/ 548 h 711"/>
              <a:gd name="T66" fmla="*/ 274 w 359"/>
              <a:gd name="T67" fmla="*/ 533 h 711"/>
              <a:gd name="T68" fmla="*/ 270 w 359"/>
              <a:gd name="T69" fmla="*/ 456 h 711"/>
              <a:gd name="T70" fmla="*/ 270 w 359"/>
              <a:gd name="T71" fmla="*/ 425 h 711"/>
              <a:gd name="T72" fmla="*/ 270 w 359"/>
              <a:gd name="T73" fmla="*/ 388 h 711"/>
              <a:gd name="T74" fmla="*/ 259 w 359"/>
              <a:gd name="T75" fmla="*/ 358 h 711"/>
              <a:gd name="T76" fmla="*/ 207 w 359"/>
              <a:gd name="T77" fmla="*/ 305 h 711"/>
              <a:gd name="T78" fmla="*/ 166 w 359"/>
              <a:gd name="T79" fmla="*/ 259 h 711"/>
              <a:gd name="T80" fmla="*/ 139 w 359"/>
              <a:gd name="T81" fmla="*/ 233 h 711"/>
              <a:gd name="T82" fmla="*/ 94 w 359"/>
              <a:gd name="T83" fmla="*/ 182 h 711"/>
              <a:gd name="T84" fmla="*/ 124 w 359"/>
              <a:gd name="T85" fmla="*/ 182 h 711"/>
              <a:gd name="T86" fmla="*/ 119 w 359"/>
              <a:gd name="T87" fmla="*/ 140 h 711"/>
              <a:gd name="T88" fmla="*/ 98 w 359"/>
              <a:gd name="T89" fmla="*/ 125 h 711"/>
              <a:gd name="T90" fmla="*/ 31 w 359"/>
              <a:gd name="T91" fmla="*/ 109 h 711"/>
              <a:gd name="T92" fmla="*/ 31 w 359"/>
              <a:gd name="T93" fmla="*/ 72 h 711"/>
              <a:gd name="T94" fmla="*/ 0 w 359"/>
              <a:gd name="T95" fmla="*/ 47 h 7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9"/>
              <a:gd name="T145" fmla="*/ 0 h 711"/>
              <a:gd name="T146" fmla="*/ 359 w 359"/>
              <a:gd name="T147" fmla="*/ 711 h 71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9" h="711">
                <a:moveTo>
                  <a:pt x="0" y="47"/>
                </a:moveTo>
                <a:lnTo>
                  <a:pt x="10" y="41"/>
                </a:lnTo>
                <a:lnTo>
                  <a:pt x="16" y="41"/>
                </a:lnTo>
                <a:lnTo>
                  <a:pt x="31" y="41"/>
                </a:lnTo>
                <a:lnTo>
                  <a:pt x="41" y="31"/>
                </a:lnTo>
                <a:lnTo>
                  <a:pt x="57" y="31"/>
                </a:lnTo>
                <a:lnTo>
                  <a:pt x="72" y="47"/>
                </a:lnTo>
                <a:lnTo>
                  <a:pt x="83" y="31"/>
                </a:lnTo>
                <a:lnTo>
                  <a:pt x="109" y="21"/>
                </a:lnTo>
                <a:lnTo>
                  <a:pt x="109" y="6"/>
                </a:lnTo>
                <a:lnTo>
                  <a:pt x="135" y="0"/>
                </a:lnTo>
                <a:lnTo>
                  <a:pt x="151" y="16"/>
                </a:lnTo>
                <a:lnTo>
                  <a:pt x="192" y="21"/>
                </a:lnTo>
                <a:lnTo>
                  <a:pt x="202" y="21"/>
                </a:lnTo>
                <a:lnTo>
                  <a:pt x="192" y="47"/>
                </a:lnTo>
                <a:lnTo>
                  <a:pt x="227" y="88"/>
                </a:lnTo>
                <a:lnTo>
                  <a:pt x="249" y="84"/>
                </a:lnTo>
                <a:lnTo>
                  <a:pt x="259" y="88"/>
                </a:lnTo>
                <a:lnTo>
                  <a:pt x="249" y="99"/>
                </a:lnTo>
                <a:lnTo>
                  <a:pt x="233" y="99"/>
                </a:lnTo>
                <a:lnTo>
                  <a:pt x="233" y="114"/>
                </a:lnTo>
                <a:lnTo>
                  <a:pt x="217" y="114"/>
                </a:lnTo>
                <a:lnTo>
                  <a:pt x="202" y="129"/>
                </a:lnTo>
                <a:lnTo>
                  <a:pt x="202" y="156"/>
                </a:lnTo>
                <a:lnTo>
                  <a:pt x="192" y="166"/>
                </a:lnTo>
                <a:lnTo>
                  <a:pt x="176" y="171"/>
                </a:lnTo>
                <a:lnTo>
                  <a:pt x="166" y="217"/>
                </a:lnTo>
                <a:lnTo>
                  <a:pt x="202" y="259"/>
                </a:lnTo>
                <a:lnTo>
                  <a:pt x="217" y="290"/>
                </a:lnTo>
                <a:lnTo>
                  <a:pt x="259" y="331"/>
                </a:lnTo>
                <a:lnTo>
                  <a:pt x="274" y="342"/>
                </a:lnTo>
                <a:lnTo>
                  <a:pt x="285" y="347"/>
                </a:lnTo>
                <a:lnTo>
                  <a:pt x="300" y="368"/>
                </a:lnTo>
                <a:lnTo>
                  <a:pt x="316" y="388"/>
                </a:lnTo>
                <a:lnTo>
                  <a:pt x="327" y="388"/>
                </a:lnTo>
                <a:lnTo>
                  <a:pt x="327" y="415"/>
                </a:lnTo>
                <a:lnTo>
                  <a:pt x="352" y="482"/>
                </a:lnTo>
                <a:lnTo>
                  <a:pt x="352" y="497"/>
                </a:lnTo>
                <a:lnTo>
                  <a:pt x="358" y="507"/>
                </a:lnTo>
                <a:lnTo>
                  <a:pt x="352" y="518"/>
                </a:lnTo>
                <a:lnTo>
                  <a:pt x="352" y="523"/>
                </a:lnTo>
                <a:lnTo>
                  <a:pt x="358" y="533"/>
                </a:lnTo>
                <a:lnTo>
                  <a:pt x="352" y="548"/>
                </a:lnTo>
                <a:lnTo>
                  <a:pt x="358" y="560"/>
                </a:lnTo>
                <a:lnTo>
                  <a:pt x="342" y="585"/>
                </a:lnTo>
                <a:lnTo>
                  <a:pt x="316" y="601"/>
                </a:lnTo>
                <a:lnTo>
                  <a:pt x="300" y="601"/>
                </a:lnTo>
                <a:lnTo>
                  <a:pt x="290" y="616"/>
                </a:lnTo>
                <a:lnTo>
                  <a:pt x="249" y="632"/>
                </a:lnTo>
                <a:lnTo>
                  <a:pt x="243" y="642"/>
                </a:lnTo>
                <a:lnTo>
                  <a:pt x="233" y="668"/>
                </a:lnTo>
                <a:lnTo>
                  <a:pt x="217" y="652"/>
                </a:lnTo>
                <a:lnTo>
                  <a:pt x="217" y="683"/>
                </a:lnTo>
                <a:lnTo>
                  <a:pt x="192" y="683"/>
                </a:lnTo>
                <a:lnTo>
                  <a:pt x="161" y="710"/>
                </a:lnTo>
                <a:lnTo>
                  <a:pt x="161" y="658"/>
                </a:lnTo>
                <a:lnTo>
                  <a:pt x="166" y="652"/>
                </a:lnTo>
                <a:lnTo>
                  <a:pt x="161" y="632"/>
                </a:lnTo>
                <a:lnTo>
                  <a:pt x="151" y="632"/>
                </a:lnTo>
                <a:lnTo>
                  <a:pt x="139" y="626"/>
                </a:lnTo>
                <a:lnTo>
                  <a:pt x="182" y="605"/>
                </a:lnTo>
                <a:lnTo>
                  <a:pt x="207" y="601"/>
                </a:lnTo>
                <a:lnTo>
                  <a:pt x="207" y="585"/>
                </a:lnTo>
                <a:lnTo>
                  <a:pt x="202" y="564"/>
                </a:lnTo>
                <a:lnTo>
                  <a:pt x="217" y="560"/>
                </a:lnTo>
                <a:lnTo>
                  <a:pt x="243" y="548"/>
                </a:lnTo>
                <a:lnTo>
                  <a:pt x="259" y="544"/>
                </a:lnTo>
                <a:lnTo>
                  <a:pt x="274" y="533"/>
                </a:lnTo>
                <a:lnTo>
                  <a:pt x="274" y="497"/>
                </a:lnTo>
                <a:lnTo>
                  <a:pt x="270" y="456"/>
                </a:lnTo>
                <a:lnTo>
                  <a:pt x="270" y="440"/>
                </a:lnTo>
                <a:lnTo>
                  <a:pt x="270" y="425"/>
                </a:lnTo>
                <a:lnTo>
                  <a:pt x="270" y="409"/>
                </a:lnTo>
                <a:lnTo>
                  <a:pt x="270" y="388"/>
                </a:lnTo>
                <a:lnTo>
                  <a:pt x="259" y="388"/>
                </a:lnTo>
                <a:lnTo>
                  <a:pt x="259" y="358"/>
                </a:lnTo>
                <a:lnTo>
                  <a:pt x="227" y="331"/>
                </a:lnTo>
                <a:lnTo>
                  <a:pt x="207" y="305"/>
                </a:lnTo>
                <a:lnTo>
                  <a:pt x="182" y="280"/>
                </a:lnTo>
                <a:lnTo>
                  <a:pt x="166" y="259"/>
                </a:lnTo>
                <a:lnTo>
                  <a:pt x="151" y="239"/>
                </a:lnTo>
                <a:lnTo>
                  <a:pt x="139" y="233"/>
                </a:lnTo>
                <a:lnTo>
                  <a:pt x="94" y="197"/>
                </a:lnTo>
                <a:lnTo>
                  <a:pt x="94" y="182"/>
                </a:lnTo>
                <a:lnTo>
                  <a:pt x="109" y="182"/>
                </a:lnTo>
                <a:lnTo>
                  <a:pt x="124" y="182"/>
                </a:lnTo>
                <a:lnTo>
                  <a:pt x="124" y="156"/>
                </a:lnTo>
                <a:lnTo>
                  <a:pt x="119" y="140"/>
                </a:lnTo>
                <a:lnTo>
                  <a:pt x="109" y="140"/>
                </a:lnTo>
                <a:lnTo>
                  <a:pt x="98" y="125"/>
                </a:lnTo>
                <a:lnTo>
                  <a:pt x="67" y="125"/>
                </a:lnTo>
                <a:lnTo>
                  <a:pt x="31" y="109"/>
                </a:lnTo>
                <a:lnTo>
                  <a:pt x="31" y="84"/>
                </a:lnTo>
                <a:lnTo>
                  <a:pt x="31" y="72"/>
                </a:lnTo>
                <a:lnTo>
                  <a:pt x="10" y="62"/>
                </a:lnTo>
                <a:lnTo>
                  <a:pt x="0" y="4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4" name="Freeform 110">
            <a:extLst>
              <a:ext uri="{FF2B5EF4-FFF2-40B4-BE49-F238E27FC236}">
                <a16:creationId xmlns:a16="http://schemas.microsoft.com/office/drawing/2014/main" id="{B6CD6BCD-9E0C-6A93-6E9E-D05B6DE7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477" y="3598362"/>
            <a:ext cx="64487" cy="39989"/>
          </a:xfrm>
          <a:custGeom>
            <a:avLst/>
            <a:gdLst>
              <a:gd name="T0" fmla="*/ 0 w 105"/>
              <a:gd name="T1" fmla="*/ 37 h 64"/>
              <a:gd name="T2" fmla="*/ 16 w 105"/>
              <a:gd name="T3" fmla="*/ 21 h 64"/>
              <a:gd name="T4" fmla="*/ 26 w 105"/>
              <a:gd name="T5" fmla="*/ 0 h 64"/>
              <a:gd name="T6" fmla="*/ 61 w 105"/>
              <a:gd name="T7" fmla="*/ 11 h 64"/>
              <a:gd name="T8" fmla="*/ 93 w 105"/>
              <a:gd name="T9" fmla="*/ 27 h 64"/>
              <a:gd name="T10" fmla="*/ 104 w 105"/>
              <a:gd name="T11" fmla="*/ 53 h 64"/>
              <a:gd name="T12" fmla="*/ 83 w 105"/>
              <a:gd name="T13" fmla="*/ 63 h 64"/>
              <a:gd name="T14" fmla="*/ 36 w 105"/>
              <a:gd name="T15" fmla="*/ 53 h 64"/>
              <a:gd name="T16" fmla="*/ 0 w 105"/>
              <a:gd name="T17" fmla="*/ 37 h 64"/>
              <a:gd name="T18" fmla="*/ 0 w 105"/>
              <a:gd name="T19" fmla="*/ 3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"/>
              <a:gd name="T31" fmla="*/ 0 h 64"/>
              <a:gd name="T32" fmla="*/ 105 w 105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" h="64">
                <a:moveTo>
                  <a:pt x="0" y="37"/>
                </a:moveTo>
                <a:lnTo>
                  <a:pt x="16" y="21"/>
                </a:lnTo>
                <a:lnTo>
                  <a:pt x="26" y="0"/>
                </a:lnTo>
                <a:lnTo>
                  <a:pt x="61" y="11"/>
                </a:lnTo>
                <a:lnTo>
                  <a:pt x="93" y="27"/>
                </a:lnTo>
                <a:lnTo>
                  <a:pt x="104" y="53"/>
                </a:lnTo>
                <a:lnTo>
                  <a:pt x="83" y="63"/>
                </a:lnTo>
                <a:lnTo>
                  <a:pt x="36" y="53"/>
                </a:lnTo>
                <a:lnTo>
                  <a:pt x="0" y="37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5" name="Freeform 111">
            <a:extLst>
              <a:ext uri="{FF2B5EF4-FFF2-40B4-BE49-F238E27FC236}">
                <a16:creationId xmlns:a16="http://schemas.microsoft.com/office/drawing/2014/main" id="{64196E74-58DB-F9A4-F046-528B3715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0225" y="3851097"/>
            <a:ext cx="257947" cy="188751"/>
          </a:xfrm>
          <a:custGeom>
            <a:avLst/>
            <a:gdLst>
              <a:gd name="T0" fmla="*/ 202 w 420"/>
              <a:gd name="T1" fmla="*/ 109 h 296"/>
              <a:gd name="T2" fmla="*/ 207 w 420"/>
              <a:gd name="T3" fmla="*/ 145 h 296"/>
              <a:gd name="T4" fmla="*/ 227 w 420"/>
              <a:gd name="T5" fmla="*/ 129 h 296"/>
              <a:gd name="T6" fmla="*/ 243 w 420"/>
              <a:gd name="T7" fmla="*/ 129 h 296"/>
              <a:gd name="T8" fmla="*/ 227 w 420"/>
              <a:gd name="T9" fmla="*/ 109 h 296"/>
              <a:gd name="T10" fmla="*/ 233 w 420"/>
              <a:gd name="T11" fmla="*/ 103 h 296"/>
              <a:gd name="T12" fmla="*/ 243 w 420"/>
              <a:gd name="T13" fmla="*/ 78 h 296"/>
              <a:gd name="T14" fmla="*/ 258 w 420"/>
              <a:gd name="T15" fmla="*/ 68 h 296"/>
              <a:gd name="T16" fmla="*/ 270 w 420"/>
              <a:gd name="T17" fmla="*/ 78 h 296"/>
              <a:gd name="T18" fmla="*/ 285 w 420"/>
              <a:gd name="T19" fmla="*/ 37 h 296"/>
              <a:gd name="T20" fmla="*/ 301 w 420"/>
              <a:gd name="T21" fmla="*/ 0 h 296"/>
              <a:gd name="T22" fmla="*/ 311 w 420"/>
              <a:gd name="T23" fmla="*/ 11 h 296"/>
              <a:gd name="T24" fmla="*/ 311 w 420"/>
              <a:gd name="T25" fmla="*/ 26 h 296"/>
              <a:gd name="T26" fmla="*/ 315 w 420"/>
              <a:gd name="T27" fmla="*/ 11 h 296"/>
              <a:gd name="T28" fmla="*/ 326 w 420"/>
              <a:gd name="T29" fmla="*/ 11 h 296"/>
              <a:gd name="T30" fmla="*/ 326 w 420"/>
              <a:gd name="T31" fmla="*/ 26 h 296"/>
              <a:gd name="T32" fmla="*/ 342 w 420"/>
              <a:gd name="T33" fmla="*/ 26 h 296"/>
              <a:gd name="T34" fmla="*/ 342 w 420"/>
              <a:gd name="T35" fmla="*/ 41 h 296"/>
              <a:gd name="T36" fmla="*/ 352 w 420"/>
              <a:gd name="T37" fmla="*/ 52 h 296"/>
              <a:gd name="T38" fmla="*/ 358 w 420"/>
              <a:gd name="T39" fmla="*/ 52 h 296"/>
              <a:gd name="T40" fmla="*/ 358 w 420"/>
              <a:gd name="T41" fmla="*/ 62 h 296"/>
              <a:gd name="T42" fmla="*/ 352 w 420"/>
              <a:gd name="T43" fmla="*/ 68 h 296"/>
              <a:gd name="T44" fmla="*/ 368 w 420"/>
              <a:gd name="T45" fmla="*/ 68 h 296"/>
              <a:gd name="T46" fmla="*/ 378 w 420"/>
              <a:gd name="T47" fmla="*/ 62 h 296"/>
              <a:gd name="T48" fmla="*/ 399 w 420"/>
              <a:gd name="T49" fmla="*/ 78 h 296"/>
              <a:gd name="T50" fmla="*/ 419 w 420"/>
              <a:gd name="T51" fmla="*/ 78 h 296"/>
              <a:gd name="T52" fmla="*/ 419 w 420"/>
              <a:gd name="T53" fmla="*/ 93 h 296"/>
              <a:gd name="T54" fmla="*/ 399 w 420"/>
              <a:gd name="T55" fmla="*/ 93 h 296"/>
              <a:gd name="T56" fmla="*/ 383 w 420"/>
              <a:gd name="T57" fmla="*/ 103 h 296"/>
              <a:gd name="T58" fmla="*/ 378 w 420"/>
              <a:gd name="T59" fmla="*/ 103 h 296"/>
              <a:gd name="T60" fmla="*/ 368 w 420"/>
              <a:gd name="T61" fmla="*/ 103 h 296"/>
              <a:gd name="T62" fmla="*/ 393 w 420"/>
              <a:gd name="T63" fmla="*/ 129 h 296"/>
              <a:gd name="T64" fmla="*/ 358 w 420"/>
              <a:gd name="T65" fmla="*/ 135 h 296"/>
              <a:gd name="T66" fmla="*/ 352 w 420"/>
              <a:gd name="T67" fmla="*/ 129 h 296"/>
              <a:gd name="T68" fmla="*/ 342 w 420"/>
              <a:gd name="T69" fmla="*/ 135 h 296"/>
              <a:gd name="T70" fmla="*/ 352 w 420"/>
              <a:gd name="T71" fmla="*/ 150 h 296"/>
              <a:gd name="T72" fmla="*/ 274 w 420"/>
              <a:gd name="T73" fmla="*/ 145 h 296"/>
              <a:gd name="T74" fmla="*/ 258 w 420"/>
              <a:gd name="T75" fmla="*/ 197 h 296"/>
              <a:gd name="T76" fmla="*/ 233 w 420"/>
              <a:gd name="T77" fmla="*/ 201 h 296"/>
              <a:gd name="T78" fmla="*/ 227 w 420"/>
              <a:gd name="T79" fmla="*/ 254 h 296"/>
              <a:gd name="T80" fmla="*/ 182 w 420"/>
              <a:gd name="T81" fmla="*/ 279 h 296"/>
              <a:gd name="T82" fmla="*/ 139 w 420"/>
              <a:gd name="T83" fmla="*/ 295 h 296"/>
              <a:gd name="T84" fmla="*/ 82 w 420"/>
              <a:gd name="T85" fmla="*/ 285 h 296"/>
              <a:gd name="T86" fmla="*/ 57 w 420"/>
              <a:gd name="T87" fmla="*/ 285 h 296"/>
              <a:gd name="T88" fmla="*/ 10 w 420"/>
              <a:gd name="T89" fmla="*/ 269 h 296"/>
              <a:gd name="T90" fmla="*/ 0 w 420"/>
              <a:gd name="T91" fmla="*/ 243 h 296"/>
              <a:gd name="T92" fmla="*/ 26 w 420"/>
              <a:gd name="T93" fmla="*/ 243 h 296"/>
              <a:gd name="T94" fmla="*/ 41 w 420"/>
              <a:gd name="T95" fmla="*/ 254 h 296"/>
              <a:gd name="T96" fmla="*/ 52 w 420"/>
              <a:gd name="T97" fmla="*/ 254 h 296"/>
              <a:gd name="T98" fmla="*/ 57 w 420"/>
              <a:gd name="T99" fmla="*/ 228 h 296"/>
              <a:gd name="T100" fmla="*/ 67 w 420"/>
              <a:gd name="T101" fmla="*/ 201 h 296"/>
              <a:gd name="T102" fmla="*/ 94 w 420"/>
              <a:gd name="T103" fmla="*/ 197 h 296"/>
              <a:gd name="T104" fmla="*/ 139 w 420"/>
              <a:gd name="T105" fmla="*/ 176 h 296"/>
              <a:gd name="T106" fmla="*/ 192 w 420"/>
              <a:gd name="T107" fmla="*/ 119 h 296"/>
              <a:gd name="T108" fmla="*/ 202 w 420"/>
              <a:gd name="T109" fmla="*/ 109 h 296"/>
              <a:gd name="T110" fmla="*/ 202 w 420"/>
              <a:gd name="T111" fmla="*/ 109 h 29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296"/>
              <a:gd name="T170" fmla="*/ 420 w 420"/>
              <a:gd name="T171" fmla="*/ 296 h 29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296">
                <a:moveTo>
                  <a:pt x="202" y="109"/>
                </a:moveTo>
                <a:lnTo>
                  <a:pt x="207" y="145"/>
                </a:lnTo>
                <a:lnTo>
                  <a:pt x="227" y="129"/>
                </a:lnTo>
                <a:lnTo>
                  <a:pt x="243" y="129"/>
                </a:lnTo>
                <a:lnTo>
                  <a:pt x="227" y="109"/>
                </a:lnTo>
                <a:lnTo>
                  <a:pt x="233" y="103"/>
                </a:lnTo>
                <a:lnTo>
                  <a:pt x="243" y="78"/>
                </a:lnTo>
                <a:lnTo>
                  <a:pt x="258" y="68"/>
                </a:lnTo>
                <a:lnTo>
                  <a:pt x="270" y="78"/>
                </a:lnTo>
                <a:lnTo>
                  <a:pt x="285" y="37"/>
                </a:lnTo>
                <a:lnTo>
                  <a:pt x="301" y="0"/>
                </a:lnTo>
                <a:lnTo>
                  <a:pt x="311" y="11"/>
                </a:lnTo>
                <a:lnTo>
                  <a:pt x="311" y="26"/>
                </a:lnTo>
                <a:lnTo>
                  <a:pt x="315" y="11"/>
                </a:lnTo>
                <a:lnTo>
                  <a:pt x="326" y="11"/>
                </a:lnTo>
                <a:lnTo>
                  <a:pt x="326" y="26"/>
                </a:lnTo>
                <a:lnTo>
                  <a:pt x="342" y="26"/>
                </a:lnTo>
                <a:lnTo>
                  <a:pt x="342" y="41"/>
                </a:lnTo>
                <a:lnTo>
                  <a:pt x="352" y="52"/>
                </a:lnTo>
                <a:lnTo>
                  <a:pt x="358" y="52"/>
                </a:lnTo>
                <a:lnTo>
                  <a:pt x="358" y="62"/>
                </a:lnTo>
                <a:lnTo>
                  <a:pt x="352" y="68"/>
                </a:lnTo>
                <a:lnTo>
                  <a:pt x="368" y="68"/>
                </a:lnTo>
                <a:lnTo>
                  <a:pt x="378" y="62"/>
                </a:lnTo>
                <a:lnTo>
                  <a:pt x="399" y="78"/>
                </a:lnTo>
                <a:lnTo>
                  <a:pt x="419" y="78"/>
                </a:lnTo>
                <a:lnTo>
                  <a:pt x="419" y="93"/>
                </a:lnTo>
                <a:lnTo>
                  <a:pt x="399" y="93"/>
                </a:lnTo>
                <a:lnTo>
                  <a:pt x="383" y="103"/>
                </a:lnTo>
                <a:lnTo>
                  <a:pt x="378" y="103"/>
                </a:lnTo>
                <a:lnTo>
                  <a:pt x="368" y="103"/>
                </a:lnTo>
                <a:lnTo>
                  <a:pt x="393" y="129"/>
                </a:lnTo>
                <a:lnTo>
                  <a:pt x="358" y="135"/>
                </a:lnTo>
                <a:lnTo>
                  <a:pt x="352" y="129"/>
                </a:lnTo>
                <a:lnTo>
                  <a:pt x="342" y="135"/>
                </a:lnTo>
                <a:lnTo>
                  <a:pt x="352" y="150"/>
                </a:lnTo>
                <a:lnTo>
                  <a:pt x="274" y="145"/>
                </a:lnTo>
                <a:lnTo>
                  <a:pt x="258" y="197"/>
                </a:lnTo>
                <a:lnTo>
                  <a:pt x="233" y="201"/>
                </a:lnTo>
                <a:lnTo>
                  <a:pt x="227" y="254"/>
                </a:lnTo>
                <a:lnTo>
                  <a:pt x="182" y="279"/>
                </a:lnTo>
                <a:lnTo>
                  <a:pt x="139" y="295"/>
                </a:lnTo>
                <a:lnTo>
                  <a:pt x="82" y="285"/>
                </a:lnTo>
                <a:lnTo>
                  <a:pt x="57" y="285"/>
                </a:lnTo>
                <a:lnTo>
                  <a:pt x="10" y="269"/>
                </a:lnTo>
                <a:lnTo>
                  <a:pt x="0" y="243"/>
                </a:lnTo>
                <a:lnTo>
                  <a:pt x="26" y="243"/>
                </a:lnTo>
                <a:lnTo>
                  <a:pt x="41" y="254"/>
                </a:lnTo>
                <a:lnTo>
                  <a:pt x="52" y="254"/>
                </a:lnTo>
                <a:lnTo>
                  <a:pt x="57" y="228"/>
                </a:lnTo>
                <a:lnTo>
                  <a:pt x="67" y="201"/>
                </a:lnTo>
                <a:lnTo>
                  <a:pt x="94" y="197"/>
                </a:lnTo>
                <a:lnTo>
                  <a:pt x="139" y="176"/>
                </a:lnTo>
                <a:lnTo>
                  <a:pt x="192" y="119"/>
                </a:lnTo>
                <a:lnTo>
                  <a:pt x="202" y="109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6" name="Freeform 112">
            <a:extLst>
              <a:ext uri="{FF2B5EF4-FFF2-40B4-BE49-F238E27FC236}">
                <a16:creationId xmlns:a16="http://schemas.microsoft.com/office/drawing/2014/main" id="{FDF1CA04-5CD9-60F1-E396-BA21A169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26" y="4006255"/>
            <a:ext cx="15354" cy="17596"/>
          </a:xfrm>
          <a:custGeom>
            <a:avLst/>
            <a:gdLst>
              <a:gd name="T0" fmla="*/ 26 w 27"/>
              <a:gd name="T1" fmla="*/ 0 h 28"/>
              <a:gd name="T2" fmla="*/ 15 w 27"/>
              <a:gd name="T3" fmla="*/ 16 h 28"/>
              <a:gd name="T4" fmla="*/ 10 w 27"/>
              <a:gd name="T5" fmla="*/ 27 h 28"/>
              <a:gd name="T6" fmla="*/ 0 w 27"/>
              <a:gd name="T7" fmla="*/ 16 h 28"/>
              <a:gd name="T8" fmla="*/ 0 w 27"/>
              <a:gd name="T9" fmla="*/ 11 h 28"/>
              <a:gd name="T10" fmla="*/ 26 w 27"/>
              <a:gd name="T11" fmla="*/ 0 h 28"/>
              <a:gd name="T12" fmla="*/ 26 w 27"/>
              <a:gd name="T13" fmla="*/ 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28"/>
              <a:gd name="T23" fmla="*/ 27 w 27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28">
                <a:moveTo>
                  <a:pt x="26" y="0"/>
                </a:moveTo>
                <a:lnTo>
                  <a:pt x="15" y="16"/>
                </a:lnTo>
                <a:lnTo>
                  <a:pt x="10" y="27"/>
                </a:lnTo>
                <a:lnTo>
                  <a:pt x="0" y="16"/>
                </a:lnTo>
                <a:lnTo>
                  <a:pt x="0" y="11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EDEB0618-13F0-49A6-880E-7C3177DB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208" y="3535977"/>
            <a:ext cx="118226" cy="139164"/>
          </a:xfrm>
          <a:custGeom>
            <a:avLst/>
            <a:gdLst>
              <a:gd name="T0" fmla="*/ 30 w 192"/>
              <a:gd name="T1" fmla="*/ 217 h 218"/>
              <a:gd name="T2" fmla="*/ 26 w 192"/>
              <a:gd name="T3" fmla="*/ 191 h 218"/>
              <a:gd name="T4" fmla="*/ 15 w 192"/>
              <a:gd name="T5" fmla="*/ 145 h 218"/>
              <a:gd name="T6" fmla="*/ 0 w 192"/>
              <a:gd name="T7" fmla="*/ 98 h 218"/>
              <a:gd name="T8" fmla="*/ 0 w 192"/>
              <a:gd name="T9" fmla="*/ 78 h 218"/>
              <a:gd name="T10" fmla="*/ 0 w 192"/>
              <a:gd name="T11" fmla="*/ 57 h 218"/>
              <a:gd name="T12" fmla="*/ 26 w 192"/>
              <a:gd name="T13" fmla="*/ 41 h 218"/>
              <a:gd name="T14" fmla="*/ 26 w 192"/>
              <a:gd name="T15" fmla="*/ 11 h 218"/>
              <a:gd name="T16" fmla="*/ 30 w 192"/>
              <a:gd name="T17" fmla="*/ 11 h 218"/>
              <a:gd name="T18" fmla="*/ 46 w 192"/>
              <a:gd name="T19" fmla="*/ 11 h 218"/>
              <a:gd name="T20" fmla="*/ 83 w 192"/>
              <a:gd name="T21" fmla="*/ 0 h 218"/>
              <a:gd name="T22" fmla="*/ 165 w 192"/>
              <a:gd name="T23" fmla="*/ 41 h 218"/>
              <a:gd name="T24" fmla="*/ 165 w 192"/>
              <a:gd name="T25" fmla="*/ 78 h 218"/>
              <a:gd name="T26" fmla="*/ 191 w 192"/>
              <a:gd name="T27" fmla="*/ 68 h 218"/>
              <a:gd name="T28" fmla="*/ 175 w 192"/>
              <a:gd name="T29" fmla="*/ 109 h 218"/>
              <a:gd name="T30" fmla="*/ 150 w 192"/>
              <a:gd name="T31" fmla="*/ 135 h 218"/>
              <a:gd name="T32" fmla="*/ 150 w 192"/>
              <a:gd name="T33" fmla="*/ 160 h 218"/>
              <a:gd name="T34" fmla="*/ 181 w 192"/>
              <a:gd name="T35" fmla="*/ 145 h 218"/>
              <a:gd name="T36" fmla="*/ 181 w 192"/>
              <a:gd name="T37" fmla="*/ 150 h 218"/>
              <a:gd name="T38" fmla="*/ 155 w 192"/>
              <a:gd name="T39" fmla="*/ 166 h 218"/>
              <a:gd name="T40" fmla="*/ 124 w 192"/>
              <a:gd name="T41" fmla="*/ 176 h 218"/>
              <a:gd name="T42" fmla="*/ 30 w 192"/>
              <a:gd name="T43" fmla="*/ 217 h 218"/>
              <a:gd name="T44" fmla="*/ 30 w 192"/>
              <a:gd name="T45" fmla="*/ 217 h 21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218"/>
              <a:gd name="T71" fmla="*/ 192 w 192"/>
              <a:gd name="T72" fmla="*/ 218 h 21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218">
                <a:moveTo>
                  <a:pt x="30" y="217"/>
                </a:moveTo>
                <a:lnTo>
                  <a:pt x="26" y="191"/>
                </a:lnTo>
                <a:lnTo>
                  <a:pt x="15" y="145"/>
                </a:lnTo>
                <a:lnTo>
                  <a:pt x="0" y="98"/>
                </a:lnTo>
                <a:lnTo>
                  <a:pt x="0" y="78"/>
                </a:lnTo>
                <a:lnTo>
                  <a:pt x="0" y="57"/>
                </a:lnTo>
                <a:lnTo>
                  <a:pt x="26" y="41"/>
                </a:lnTo>
                <a:lnTo>
                  <a:pt x="26" y="11"/>
                </a:lnTo>
                <a:lnTo>
                  <a:pt x="30" y="11"/>
                </a:lnTo>
                <a:lnTo>
                  <a:pt x="46" y="11"/>
                </a:lnTo>
                <a:lnTo>
                  <a:pt x="83" y="0"/>
                </a:lnTo>
                <a:lnTo>
                  <a:pt x="165" y="41"/>
                </a:lnTo>
                <a:lnTo>
                  <a:pt x="165" y="78"/>
                </a:lnTo>
                <a:lnTo>
                  <a:pt x="191" y="68"/>
                </a:lnTo>
                <a:lnTo>
                  <a:pt x="175" y="109"/>
                </a:lnTo>
                <a:lnTo>
                  <a:pt x="150" y="135"/>
                </a:lnTo>
                <a:lnTo>
                  <a:pt x="150" y="160"/>
                </a:lnTo>
                <a:lnTo>
                  <a:pt x="181" y="145"/>
                </a:lnTo>
                <a:lnTo>
                  <a:pt x="181" y="150"/>
                </a:lnTo>
                <a:lnTo>
                  <a:pt x="155" y="166"/>
                </a:lnTo>
                <a:lnTo>
                  <a:pt x="124" y="176"/>
                </a:lnTo>
                <a:lnTo>
                  <a:pt x="30" y="217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8990FC51-EF07-9C0F-7414-4E8FCA37B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634" y="3492790"/>
            <a:ext cx="265624" cy="188751"/>
          </a:xfrm>
          <a:custGeom>
            <a:avLst/>
            <a:gdLst>
              <a:gd name="T0" fmla="*/ 379 w 432"/>
              <a:gd name="T1" fmla="*/ 0 h 296"/>
              <a:gd name="T2" fmla="*/ 431 w 432"/>
              <a:gd name="T3" fmla="*/ 108 h 296"/>
              <a:gd name="T4" fmla="*/ 393 w 432"/>
              <a:gd name="T5" fmla="*/ 124 h 296"/>
              <a:gd name="T6" fmla="*/ 389 w 432"/>
              <a:gd name="T7" fmla="*/ 150 h 296"/>
              <a:gd name="T8" fmla="*/ 389 w 432"/>
              <a:gd name="T9" fmla="*/ 160 h 296"/>
              <a:gd name="T10" fmla="*/ 280 w 432"/>
              <a:gd name="T11" fmla="*/ 201 h 296"/>
              <a:gd name="T12" fmla="*/ 254 w 432"/>
              <a:gd name="T13" fmla="*/ 211 h 296"/>
              <a:gd name="T14" fmla="*/ 233 w 432"/>
              <a:gd name="T15" fmla="*/ 233 h 296"/>
              <a:gd name="T16" fmla="*/ 213 w 432"/>
              <a:gd name="T17" fmla="*/ 233 h 296"/>
              <a:gd name="T18" fmla="*/ 203 w 432"/>
              <a:gd name="T19" fmla="*/ 233 h 296"/>
              <a:gd name="T20" fmla="*/ 160 w 432"/>
              <a:gd name="T21" fmla="*/ 258 h 296"/>
              <a:gd name="T22" fmla="*/ 104 w 432"/>
              <a:gd name="T23" fmla="*/ 268 h 296"/>
              <a:gd name="T24" fmla="*/ 78 w 432"/>
              <a:gd name="T25" fmla="*/ 274 h 296"/>
              <a:gd name="T26" fmla="*/ 78 w 432"/>
              <a:gd name="T27" fmla="*/ 295 h 296"/>
              <a:gd name="T28" fmla="*/ 52 w 432"/>
              <a:gd name="T29" fmla="*/ 295 h 296"/>
              <a:gd name="T30" fmla="*/ 16 w 432"/>
              <a:gd name="T31" fmla="*/ 295 h 296"/>
              <a:gd name="T32" fmla="*/ 0 w 432"/>
              <a:gd name="T33" fmla="*/ 284 h 296"/>
              <a:gd name="T34" fmla="*/ 94 w 432"/>
              <a:gd name="T35" fmla="*/ 243 h 296"/>
              <a:gd name="T36" fmla="*/ 125 w 432"/>
              <a:gd name="T37" fmla="*/ 233 h 296"/>
              <a:gd name="T38" fmla="*/ 150 w 432"/>
              <a:gd name="T39" fmla="*/ 217 h 296"/>
              <a:gd name="T40" fmla="*/ 150 w 432"/>
              <a:gd name="T41" fmla="*/ 211 h 296"/>
              <a:gd name="T42" fmla="*/ 119 w 432"/>
              <a:gd name="T43" fmla="*/ 227 h 296"/>
              <a:gd name="T44" fmla="*/ 119 w 432"/>
              <a:gd name="T45" fmla="*/ 201 h 296"/>
              <a:gd name="T46" fmla="*/ 145 w 432"/>
              <a:gd name="T47" fmla="*/ 176 h 296"/>
              <a:gd name="T48" fmla="*/ 160 w 432"/>
              <a:gd name="T49" fmla="*/ 135 h 296"/>
              <a:gd name="T50" fmla="*/ 233 w 432"/>
              <a:gd name="T51" fmla="*/ 36 h 296"/>
              <a:gd name="T52" fmla="*/ 379 w 432"/>
              <a:gd name="T53" fmla="*/ 0 h 296"/>
              <a:gd name="T54" fmla="*/ 379 w 432"/>
              <a:gd name="T55" fmla="*/ 0 h 2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2"/>
              <a:gd name="T85" fmla="*/ 0 h 296"/>
              <a:gd name="T86" fmla="*/ 432 w 432"/>
              <a:gd name="T87" fmla="*/ 296 h 29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2" h="296">
                <a:moveTo>
                  <a:pt x="379" y="0"/>
                </a:moveTo>
                <a:lnTo>
                  <a:pt x="431" y="108"/>
                </a:lnTo>
                <a:lnTo>
                  <a:pt x="393" y="124"/>
                </a:lnTo>
                <a:lnTo>
                  <a:pt x="389" y="150"/>
                </a:lnTo>
                <a:lnTo>
                  <a:pt x="389" y="160"/>
                </a:lnTo>
                <a:lnTo>
                  <a:pt x="280" y="201"/>
                </a:lnTo>
                <a:lnTo>
                  <a:pt x="254" y="211"/>
                </a:lnTo>
                <a:lnTo>
                  <a:pt x="233" y="233"/>
                </a:lnTo>
                <a:lnTo>
                  <a:pt x="213" y="233"/>
                </a:lnTo>
                <a:lnTo>
                  <a:pt x="203" y="233"/>
                </a:lnTo>
                <a:lnTo>
                  <a:pt x="160" y="258"/>
                </a:lnTo>
                <a:lnTo>
                  <a:pt x="104" y="268"/>
                </a:lnTo>
                <a:lnTo>
                  <a:pt x="78" y="274"/>
                </a:lnTo>
                <a:lnTo>
                  <a:pt x="78" y="295"/>
                </a:lnTo>
                <a:lnTo>
                  <a:pt x="52" y="295"/>
                </a:lnTo>
                <a:lnTo>
                  <a:pt x="16" y="295"/>
                </a:lnTo>
                <a:lnTo>
                  <a:pt x="0" y="284"/>
                </a:lnTo>
                <a:lnTo>
                  <a:pt x="94" y="243"/>
                </a:lnTo>
                <a:lnTo>
                  <a:pt x="125" y="233"/>
                </a:lnTo>
                <a:lnTo>
                  <a:pt x="150" y="217"/>
                </a:lnTo>
                <a:lnTo>
                  <a:pt x="150" y="211"/>
                </a:lnTo>
                <a:lnTo>
                  <a:pt x="119" y="227"/>
                </a:lnTo>
                <a:lnTo>
                  <a:pt x="119" y="201"/>
                </a:lnTo>
                <a:lnTo>
                  <a:pt x="145" y="176"/>
                </a:lnTo>
                <a:lnTo>
                  <a:pt x="160" y="135"/>
                </a:lnTo>
                <a:lnTo>
                  <a:pt x="233" y="36"/>
                </a:lnTo>
                <a:lnTo>
                  <a:pt x="379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9" name="Freeform 115">
            <a:extLst>
              <a:ext uri="{FF2B5EF4-FFF2-40B4-BE49-F238E27FC236}">
                <a16:creationId xmlns:a16="http://schemas.microsoft.com/office/drawing/2014/main" id="{017A0C84-D515-9554-9DAF-D9DD69A7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417" y="3457598"/>
            <a:ext cx="64487" cy="59184"/>
          </a:xfrm>
          <a:custGeom>
            <a:avLst/>
            <a:gdLst>
              <a:gd name="T0" fmla="*/ 37 w 105"/>
              <a:gd name="T1" fmla="*/ 4 h 94"/>
              <a:gd name="T2" fmla="*/ 27 w 105"/>
              <a:gd name="T3" fmla="*/ 4 h 94"/>
              <a:gd name="T4" fmla="*/ 27 w 105"/>
              <a:gd name="T5" fmla="*/ 26 h 94"/>
              <a:gd name="T6" fmla="*/ 0 w 105"/>
              <a:gd name="T7" fmla="*/ 41 h 94"/>
              <a:gd name="T8" fmla="*/ 0 w 105"/>
              <a:gd name="T9" fmla="*/ 73 h 94"/>
              <a:gd name="T10" fmla="*/ 42 w 105"/>
              <a:gd name="T11" fmla="*/ 93 h 94"/>
              <a:gd name="T12" fmla="*/ 58 w 105"/>
              <a:gd name="T13" fmla="*/ 73 h 94"/>
              <a:gd name="T14" fmla="*/ 84 w 105"/>
              <a:gd name="T15" fmla="*/ 67 h 94"/>
              <a:gd name="T16" fmla="*/ 84 w 105"/>
              <a:gd name="T17" fmla="*/ 41 h 94"/>
              <a:gd name="T18" fmla="*/ 104 w 105"/>
              <a:gd name="T19" fmla="*/ 26 h 94"/>
              <a:gd name="T20" fmla="*/ 104 w 105"/>
              <a:gd name="T21" fmla="*/ 4 h 94"/>
              <a:gd name="T22" fmla="*/ 94 w 105"/>
              <a:gd name="T23" fmla="*/ 0 h 94"/>
              <a:gd name="T24" fmla="*/ 84 w 105"/>
              <a:gd name="T25" fmla="*/ 4 h 94"/>
              <a:gd name="T26" fmla="*/ 42 w 105"/>
              <a:gd name="T27" fmla="*/ 4 h 94"/>
              <a:gd name="T28" fmla="*/ 37 w 105"/>
              <a:gd name="T29" fmla="*/ 4 h 94"/>
              <a:gd name="T30" fmla="*/ 37 w 105"/>
              <a:gd name="T31" fmla="*/ 4 h 9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"/>
              <a:gd name="T49" fmla="*/ 0 h 94"/>
              <a:gd name="T50" fmla="*/ 105 w 105"/>
              <a:gd name="T51" fmla="*/ 94 h 9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" h="94">
                <a:moveTo>
                  <a:pt x="37" y="4"/>
                </a:moveTo>
                <a:lnTo>
                  <a:pt x="27" y="4"/>
                </a:lnTo>
                <a:lnTo>
                  <a:pt x="27" y="26"/>
                </a:lnTo>
                <a:lnTo>
                  <a:pt x="0" y="41"/>
                </a:lnTo>
                <a:lnTo>
                  <a:pt x="0" y="73"/>
                </a:lnTo>
                <a:lnTo>
                  <a:pt x="42" y="93"/>
                </a:lnTo>
                <a:lnTo>
                  <a:pt x="58" y="73"/>
                </a:lnTo>
                <a:lnTo>
                  <a:pt x="84" y="67"/>
                </a:lnTo>
                <a:lnTo>
                  <a:pt x="84" y="41"/>
                </a:lnTo>
                <a:lnTo>
                  <a:pt x="104" y="26"/>
                </a:lnTo>
                <a:lnTo>
                  <a:pt x="104" y="4"/>
                </a:lnTo>
                <a:lnTo>
                  <a:pt x="94" y="0"/>
                </a:lnTo>
                <a:lnTo>
                  <a:pt x="84" y="4"/>
                </a:lnTo>
                <a:lnTo>
                  <a:pt x="42" y="4"/>
                </a:lnTo>
                <a:lnTo>
                  <a:pt x="37" y="4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0" name="Freeform 116">
            <a:extLst>
              <a:ext uri="{FF2B5EF4-FFF2-40B4-BE49-F238E27FC236}">
                <a16:creationId xmlns:a16="http://schemas.microsoft.com/office/drawing/2014/main" id="{BBAD40DF-776F-294E-87FD-B07A3189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59" y="3916679"/>
            <a:ext cx="9212" cy="9598"/>
          </a:xfrm>
          <a:custGeom>
            <a:avLst/>
            <a:gdLst>
              <a:gd name="T0" fmla="*/ 10 w 17"/>
              <a:gd name="T1" fmla="*/ 6 h 17"/>
              <a:gd name="T2" fmla="*/ 16 w 17"/>
              <a:gd name="T3" fmla="*/ 16 h 17"/>
              <a:gd name="T4" fmla="*/ 10 w 17"/>
              <a:gd name="T5" fmla="*/ 16 h 17"/>
              <a:gd name="T6" fmla="*/ 0 w 17"/>
              <a:gd name="T7" fmla="*/ 16 h 17"/>
              <a:gd name="T8" fmla="*/ 0 w 17"/>
              <a:gd name="T9" fmla="*/ 0 h 17"/>
              <a:gd name="T10" fmla="*/ 10 w 17"/>
              <a:gd name="T11" fmla="*/ 0 h 17"/>
              <a:gd name="T12" fmla="*/ 10 w 17"/>
              <a:gd name="T13" fmla="*/ 6 h 17"/>
              <a:gd name="T14" fmla="*/ 10 w 17"/>
              <a:gd name="T15" fmla="*/ 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17"/>
              <a:gd name="T26" fmla="*/ 17 w 1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17">
                <a:moveTo>
                  <a:pt x="10" y="6"/>
                </a:moveTo>
                <a:lnTo>
                  <a:pt x="16" y="16"/>
                </a:lnTo>
                <a:lnTo>
                  <a:pt x="10" y="16"/>
                </a:lnTo>
                <a:lnTo>
                  <a:pt x="0" y="16"/>
                </a:lnTo>
                <a:lnTo>
                  <a:pt x="0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1" name="Freeform 117">
            <a:extLst>
              <a:ext uri="{FF2B5EF4-FFF2-40B4-BE49-F238E27FC236}">
                <a16:creationId xmlns:a16="http://schemas.microsoft.com/office/drawing/2014/main" id="{2F2CB9CF-338F-9BC3-E5F1-5987E6A77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421" y="2241914"/>
            <a:ext cx="1027184" cy="547058"/>
          </a:xfrm>
          <a:custGeom>
            <a:avLst/>
            <a:gdLst>
              <a:gd name="T0" fmla="*/ 1667 w 1674"/>
              <a:gd name="T1" fmla="*/ 342 h 856"/>
              <a:gd name="T2" fmla="*/ 1622 w 1674"/>
              <a:gd name="T3" fmla="*/ 362 h 856"/>
              <a:gd name="T4" fmla="*/ 1622 w 1674"/>
              <a:gd name="T5" fmla="*/ 445 h 856"/>
              <a:gd name="T6" fmla="*/ 1522 w 1674"/>
              <a:gd name="T7" fmla="*/ 533 h 856"/>
              <a:gd name="T8" fmla="*/ 1522 w 1674"/>
              <a:gd name="T9" fmla="*/ 560 h 856"/>
              <a:gd name="T10" fmla="*/ 1430 w 1674"/>
              <a:gd name="T11" fmla="*/ 585 h 856"/>
              <a:gd name="T12" fmla="*/ 1491 w 1674"/>
              <a:gd name="T13" fmla="*/ 678 h 856"/>
              <a:gd name="T14" fmla="*/ 1450 w 1674"/>
              <a:gd name="T15" fmla="*/ 746 h 856"/>
              <a:gd name="T16" fmla="*/ 1264 w 1674"/>
              <a:gd name="T17" fmla="*/ 709 h 856"/>
              <a:gd name="T18" fmla="*/ 1207 w 1674"/>
              <a:gd name="T19" fmla="*/ 689 h 856"/>
              <a:gd name="T20" fmla="*/ 1031 w 1674"/>
              <a:gd name="T21" fmla="*/ 797 h 856"/>
              <a:gd name="T22" fmla="*/ 990 w 1674"/>
              <a:gd name="T23" fmla="*/ 818 h 856"/>
              <a:gd name="T24" fmla="*/ 937 w 1674"/>
              <a:gd name="T25" fmla="*/ 828 h 856"/>
              <a:gd name="T26" fmla="*/ 870 w 1674"/>
              <a:gd name="T27" fmla="*/ 803 h 856"/>
              <a:gd name="T28" fmla="*/ 845 w 1674"/>
              <a:gd name="T29" fmla="*/ 750 h 856"/>
              <a:gd name="T30" fmla="*/ 804 w 1674"/>
              <a:gd name="T31" fmla="*/ 719 h 856"/>
              <a:gd name="T32" fmla="*/ 684 w 1674"/>
              <a:gd name="T33" fmla="*/ 705 h 856"/>
              <a:gd name="T34" fmla="*/ 596 w 1674"/>
              <a:gd name="T35" fmla="*/ 668 h 856"/>
              <a:gd name="T36" fmla="*/ 612 w 1674"/>
              <a:gd name="T37" fmla="*/ 611 h 856"/>
              <a:gd name="T38" fmla="*/ 622 w 1674"/>
              <a:gd name="T39" fmla="*/ 528 h 856"/>
              <a:gd name="T40" fmla="*/ 601 w 1674"/>
              <a:gd name="T41" fmla="*/ 528 h 856"/>
              <a:gd name="T42" fmla="*/ 461 w 1674"/>
              <a:gd name="T43" fmla="*/ 570 h 856"/>
              <a:gd name="T44" fmla="*/ 436 w 1674"/>
              <a:gd name="T45" fmla="*/ 689 h 856"/>
              <a:gd name="T46" fmla="*/ 436 w 1674"/>
              <a:gd name="T47" fmla="*/ 818 h 856"/>
              <a:gd name="T48" fmla="*/ 358 w 1674"/>
              <a:gd name="T49" fmla="*/ 787 h 856"/>
              <a:gd name="T50" fmla="*/ 295 w 1674"/>
              <a:gd name="T51" fmla="*/ 813 h 856"/>
              <a:gd name="T52" fmla="*/ 295 w 1674"/>
              <a:gd name="T53" fmla="*/ 813 h 856"/>
              <a:gd name="T54" fmla="*/ 295 w 1674"/>
              <a:gd name="T55" fmla="*/ 750 h 856"/>
              <a:gd name="T56" fmla="*/ 244 w 1674"/>
              <a:gd name="T57" fmla="*/ 746 h 856"/>
              <a:gd name="T58" fmla="*/ 187 w 1674"/>
              <a:gd name="T59" fmla="*/ 662 h 856"/>
              <a:gd name="T60" fmla="*/ 234 w 1674"/>
              <a:gd name="T61" fmla="*/ 662 h 856"/>
              <a:gd name="T62" fmla="*/ 228 w 1674"/>
              <a:gd name="T63" fmla="*/ 621 h 856"/>
              <a:gd name="T64" fmla="*/ 285 w 1674"/>
              <a:gd name="T65" fmla="*/ 595 h 856"/>
              <a:gd name="T66" fmla="*/ 244 w 1674"/>
              <a:gd name="T67" fmla="*/ 528 h 856"/>
              <a:gd name="T68" fmla="*/ 187 w 1674"/>
              <a:gd name="T69" fmla="*/ 517 h 856"/>
              <a:gd name="T70" fmla="*/ 135 w 1674"/>
              <a:gd name="T71" fmla="*/ 554 h 856"/>
              <a:gd name="T72" fmla="*/ 42 w 1674"/>
              <a:gd name="T73" fmla="*/ 409 h 856"/>
              <a:gd name="T74" fmla="*/ 52 w 1674"/>
              <a:gd name="T75" fmla="*/ 259 h 856"/>
              <a:gd name="T76" fmla="*/ 244 w 1674"/>
              <a:gd name="T77" fmla="*/ 270 h 856"/>
              <a:gd name="T78" fmla="*/ 487 w 1674"/>
              <a:gd name="T79" fmla="*/ 227 h 856"/>
              <a:gd name="T80" fmla="*/ 704 w 1674"/>
              <a:gd name="T81" fmla="*/ 26 h 856"/>
              <a:gd name="T82" fmla="*/ 948 w 1674"/>
              <a:gd name="T83" fmla="*/ 0 h 856"/>
              <a:gd name="T84" fmla="*/ 1170 w 1674"/>
              <a:gd name="T85" fmla="*/ 57 h 856"/>
              <a:gd name="T86" fmla="*/ 1403 w 1674"/>
              <a:gd name="T87" fmla="*/ 243 h 856"/>
              <a:gd name="T88" fmla="*/ 1600 w 1674"/>
              <a:gd name="T89" fmla="*/ 295 h 856"/>
              <a:gd name="T90" fmla="*/ 1673 w 1674"/>
              <a:gd name="T91" fmla="*/ 311 h 8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74"/>
              <a:gd name="T139" fmla="*/ 0 h 856"/>
              <a:gd name="T140" fmla="*/ 1674 w 1674"/>
              <a:gd name="T141" fmla="*/ 856 h 8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74" h="856">
                <a:moveTo>
                  <a:pt x="1673" y="311"/>
                </a:moveTo>
                <a:lnTo>
                  <a:pt x="1667" y="342"/>
                </a:lnTo>
                <a:lnTo>
                  <a:pt x="1647" y="352"/>
                </a:lnTo>
                <a:lnTo>
                  <a:pt x="1622" y="362"/>
                </a:lnTo>
                <a:lnTo>
                  <a:pt x="1643" y="425"/>
                </a:lnTo>
                <a:lnTo>
                  <a:pt x="1622" y="445"/>
                </a:lnTo>
                <a:lnTo>
                  <a:pt x="1534" y="445"/>
                </a:lnTo>
                <a:lnTo>
                  <a:pt x="1522" y="533"/>
                </a:lnTo>
                <a:lnTo>
                  <a:pt x="1538" y="544"/>
                </a:lnTo>
                <a:lnTo>
                  <a:pt x="1522" y="560"/>
                </a:lnTo>
                <a:lnTo>
                  <a:pt x="1497" y="554"/>
                </a:lnTo>
                <a:lnTo>
                  <a:pt x="1430" y="585"/>
                </a:lnTo>
                <a:lnTo>
                  <a:pt x="1450" y="585"/>
                </a:lnTo>
                <a:lnTo>
                  <a:pt x="1491" y="678"/>
                </a:lnTo>
                <a:lnTo>
                  <a:pt x="1481" y="750"/>
                </a:lnTo>
                <a:lnTo>
                  <a:pt x="1450" y="746"/>
                </a:lnTo>
                <a:lnTo>
                  <a:pt x="1450" y="730"/>
                </a:lnTo>
                <a:lnTo>
                  <a:pt x="1264" y="709"/>
                </a:lnTo>
                <a:lnTo>
                  <a:pt x="1264" y="693"/>
                </a:lnTo>
                <a:lnTo>
                  <a:pt x="1207" y="689"/>
                </a:lnTo>
                <a:lnTo>
                  <a:pt x="1088" y="750"/>
                </a:lnTo>
                <a:lnTo>
                  <a:pt x="1031" y="797"/>
                </a:lnTo>
                <a:lnTo>
                  <a:pt x="994" y="797"/>
                </a:lnTo>
                <a:lnTo>
                  <a:pt x="990" y="818"/>
                </a:lnTo>
                <a:lnTo>
                  <a:pt x="969" y="855"/>
                </a:lnTo>
                <a:lnTo>
                  <a:pt x="937" y="828"/>
                </a:lnTo>
                <a:lnTo>
                  <a:pt x="964" y="818"/>
                </a:lnTo>
                <a:lnTo>
                  <a:pt x="870" y="803"/>
                </a:lnTo>
                <a:lnTo>
                  <a:pt x="829" y="787"/>
                </a:lnTo>
                <a:lnTo>
                  <a:pt x="845" y="750"/>
                </a:lnTo>
                <a:lnTo>
                  <a:pt x="804" y="750"/>
                </a:lnTo>
                <a:lnTo>
                  <a:pt x="804" y="719"/>
                </a:lnTo>
                <a:lnTo>
                  <a:pt x="777" y="709"/>
                </a:lnTo>
                <a:lnTo>
                  <a:pt x="684" y="705"/>
                </a:lnTo>
                <a:lnTo>
                  <a:pt x="627" y="678"/>
                </a:lnTo>
                <a:lnTo>
                  <a:pt x="596" y="668"/>
                </a:lnTo>
                <a:lnTo>
                  <a:pt x="596" y="642"/>
                </a:lnTo>
                <a:lnTo>
                  <a:pt x="612" y="611"/>
                </a:lnTo>
                <a:lnTo>
                  <a:pt x="612" y="580"/>
                </a:lnTo>
                <a:lnTo>
                  <a:pt x="622" y="528"/>
                </a:lnTo>
                <a:lnTo>
                  <a:pt x="612" y="517"/>
                </a:lnTo>
                <a:lnTo>
                  <a:pt x="601" y="528"/>
                </a:lnTo>
                <a:lnTo>
                  <a:pt x="518" y="560"/>
                </a:lnTo>
                <a:lnTo>
                  <a:pt x="461" y="570"/>
                </a:lnTo>
                <a:lnTo>
                  <a:pt x="436" y="611"/>
                </a:lnTo>
                <a:lnTo>
                  <a:pt x="436" y="689"/>
                </a:lnTo>
                <a:lnTo>
                  <a:pt x="436" y="750"/>
                </a:lnTo>
                <a:lnTo>
                  <a:pt x="436" y="818"/>
                </a:lnTo>
                <a:lnTo>
                  <a:pt x="383" y="803"/>
                </a:lnTo>
                <a:lnTo>
                  <a:pt x="358" y="787"/>
                </a:lnTo>
                <a:lnTo>
                  <a:pt x="317" y="777"/>
                </a:lnTo>
                <a:lnTo>
                  <a:pt x="295" y="813"/>
                </a:lnTo>
                <a:lnTo>
                  <a:pt x="317" y="845"/>
                </a:lnTo>
                <a:lnTo>
                  <a:pt x="295" y="813"/>
                </a:lnTo>
                <a:lnTo>
                  <a:pt x="295" y="771"/>
                </a:lnTo>
                <a:lnTo>
                  <a:pt x="295" y="750"/>
                </a:lnTo>
                <a:lnTo>
                  <a:pt x="270" y="746"/>
                </a:lnTo>
                <a:lnTo>
                  <a:pt x="244" y="746"/>
                </a:lnTo>
                <a:lnTo>
                  <a:pt x="207" y="678"/>
                </a:lnTo>
                <a:lnTo>
                  <a:pt x="187" y="662"/>
                </a:lnTo>
                <a:lnTo>
                  <a:pt x="207" y="662"/>
                </a:lnTo>
                <a:lnTo>
                  <a:pt x="234" y="662"/>
                </a:lnTo>
                <a:lnTo>
                  <a:pt x="207" y="637"/>
                </a:lnTo>
                <a:lnTo>
                  <a:pt x="228" y="621"/>
                </a:lnTo>
                <a:lnTo>
                  <a:pt x="311" y="611"/>
                </a:lnTo>
                <a:lnTo>
                  <a:pt x="285" y="595"/>
                </a:lnTo>
                <a:lnTo>
                  <a:pt x="285" y="517"/>
                </a:lnTo>
                <a:lnTo>
                  <a:pt x="244" y="528"/>
                </a:lnTo>
                <a:lnTo>
                  <a:pt x="228" y="513"/>
                </a:lnTo>
                <a:lnTo>
                  <a:pt x="187" y="517"/>
                </a:lnTo>
                <a:lnTo>
                  <a:pt x="166" y="533"/>
                </a:lnTo>
                <a:lnTo>
                  <a:pt x="135" y="554"/>
                </a:lnTo>
                <a:lnTo>
                  <a:pt x="94" y="554"/>
                </a:lnTo>
                <a:lnTo>
                  <a:pt x="42" y="409"/>
                </a:lnTo>
                <a:lnTo>
                  <a:pt x="0" y="409"/>
                </a:lnTo>
                <a:lnTo>
                  <a:pt x="52" y="259"/>
                </a:lnTo>
                <a:lnTo>
                  <a:pt x="140" y="243"/>
                </a:lnTo>
                <a:lnTo>
                  <a:pt x="244" y="270"/>
                </a:lnTo>
                <a:lnTo>
                  <a:pt x="518" y="300"/>
                </a:lnTo>
                <a:lnTo>
                  <a:pt x="487" y="227"/>
                </a:lnTo>
                <a:lnTo>
                  <a:pt x="518" y="57"/>
                </a:lnTo>
                <a:lnTo>
                  <a:pt x="704" y="26"/>
                </a:lnTo>
                <a:lnTo>
                  <a:pt x="829" y="31"/>
                </a:lnTo>
                <a:lnTo>
                  <a:pt x="948" y="0"/>
                </a:lnTo>
                <a:lnTo>
                  <a:pt x="1036" y="78"/>
                </a:lnTo>
                <a:lnTo>
                  <a:pt x="1170" y="57"/>
                </a:lnTo>
                <a:lnTo>
                  <a:pt x="1315" y="150"/>
                </a:lnTo>
                <a:lnTo>
                  <a:pt x="1403" y="243"/>
                </a:lnTo>
                <a:lnTo>
                  <a:pt x="1522" y="259"/>
                </a:lnTo>
                <a:lnTo>
                  <a:pt x="1600" y="295"/>
                </a:lnTo>
                <a:lnTo>
                  <a:pt x="1673" y="31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2" name="Freeform 118">
            <a:extLst>
              <a:ext uri="{FF2B5EF4-FFF2-40B4-BE49-F238E27FC236}">
                <a16:creationId xmlns:a16="http://schemas.microsoft.com/office/drawing/2014/main" id="{D097E7C1-9A10-C0A2-68E8-238F35DB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965" y="2681799"/>
            <a:ext cx="257947" cy="142363"/>
          </a:xfrm>
          <a:custGeom>
            <a:avLst/>
            <a:gdLst>
              <a:gd name="T0" fmla="*/ 419 w 420"/>
              <a:gd name="T1" fmla="*/ 61 h 223"/>
              <a:gd name="T2" fmla="*/ 352 w 420"/>
              <a:gd name="T3" fmla="*/ 98 h 223"/>
              <a:gd name="T4" fmla="*/ 336 w 420"/>
              <a:gd name="T5" fmla="*/ 124 h 223"/>
              <a:gd name="T6" fmla="*/ 284 w 420"/>
              <a:gd name="T7" fmla="*/ 129 h 223"/>
              <a:gd name="T8" fmla="*/ 280 w 420"/>
              <a:gd name="T9" fmla="*/ 155 h 223"/>
              <a:gd name="T10" fmla="*/ 243 w 420"/>
              <a:gd name="T11" fmla="*/ 165 h 223"/>
              <a:gd name="T12" fmla="*/ 233 w 420"/>
              <a:gd name="T13" fmla="*/ 155 h 223"/>
              <a:gd name="T14" fmla="*/ 212 w 420"/>
              <a:gd name="T15" fmla="*/ 165 h 223"/>
              <a:gd name="T16" fmla="*/ 170 w 420"/>
              <a:gd name="T17" fmla="*/ 191 h 223"/>
              <a:gd name="T18" fmla="*/ 176 w 420"/>
              <a:gd name="T19" fmla="*/ 222 h 223"/>
              <a:gd name="T20" fmla="*/ 160 w 420"/>
              <a:gd name="T21" fmla="*/ 222 h 223"/>
              <a:gd name="T22" fmla="*/ 26 w 420"/>
              <a:gd name="T23" fmla="*/ 181 h 223"/>
              <a:gd name="T24" fmla="*/ 62 w 420"/>
              <a:gd name="T25" fmla="*/ 181 h 223"/>
              <a:gd name="T26" fmla="*/ 78 w 420"/>
              <a:gd name="T27" fmla="*/ 165 h 223"/>
              <a:gd name="T28" fmla="*/ 119 w 420"/>
              <a:gd name="T29" fmla="*/ 129 h 223"/>
              <a:gd name="T30" fmla="*/ 92 w 420"/>
              <a:gd name="T31" fmla="*/ 129 h 223"/>
              <a:gd name="T32" fmla="*/ 41 w 420"/>
              <a:gd name="T33" fmla="*/ 108 h 223"/>
              <a:gd name="T34" fmla="*/ 0 w 420"/>
              <a:gd name="T35" fmla="*/ 108 h 223"/>
              <a:gd name="T36" fmla="*/ 26 w 420"/>
              <a:gd name="T37" fmla="*/ 61 h 223"/>
              <a:gd name="T38" fmla="*/ 145 w 420"/>
              <a:gd name="T39" fmla="*/ 0 h 223"/>
              <a:gd name="T40" fmla="*/ 202 w 420"/>
              <a:gd name="T41" fmla="*/ 4 h 223"/>
              <a:gd name="T42" fmla="*/ 202 w 420"/>
              <a:gd name="T43" fmla="*/ 20 h 223"/>
              <a:gd name="T44" fmla="*/ 388 w 420"/>
              <a:gd name="T45" fmla="*/ 41 h 223"/>
              <a:gd name="T46" fmla="*/ 388 w 420"/>
              <a:gd name="T47" fmla="*/ 57 h 223"/>
              <a:gd name="T48" fmla="*/ 419 w 420"/>
              <a:gd name="T49" fmla="*/ 61 h 223"/>
              <a:gd name="T50" fmla="*/ 419 w 420"/>
              <a:gd name="T51" fmla="*/ 61 h 22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0"/>
              <a:gd name="T79" fmla="*/ 0 h 223"/>
              <a:gd name="T80" fmla="*/ 420 w 420"/>
              <a:gd name="T81" fmla="*/ 223 h 22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0" h="223">
                <a:moveTo>
                  <a:pt x="419" y="61"/>
                </a:moveTo>
                <a:lnTo>
                  <a:pt x="352" y="98"/>
                </a:lnTo>
                <a:lnTo>
                  <a:pt x="336" y="124"/>
                </a:lnTo>
                <a:lnTo>
                  <a:pt x="284" y="129"/>
                </a:lnTo>
                <a:lnTo>
                  <a:pt x="280" y="155"/>
                </a:lnTo>
                <a:lnTo>
                  <a:pt x="243" y="165"/>
                </a:lnTo>
                <a:lnTo>
                  <a:pt x="233" y="155"/>
                </a:lnTo>
                <a:lnTo>
                  <a:pt x="212" y="165"/>
                </a:lnTo>
                <a:lnTo>
                  <a:pt x="170" y="191"/>
                </a:lnTo>
                <a:lnTo>
                  <a:pt x="176" y="222"/>
                </a:lnTo>
                <a:lnTo>
                  <a:pt x="160" y="222"/>
                </a:lnTo>
                <a:lnTo>
                  <a:pt x="26" y="181"/>
                </a:lnTo>
                <a:lnTo>
                  <a:pt x="62" y="181"/>
                </a:lnTo>
                <a:lnTo>
                  <a:pt x="78" y="165"/>
                </a:lnTo>
                <a:lnTo>
                  <a:pt x="119" y="129"/>
                </a:lnTo>
                <a:lnTo>
                  <a:pt x="92" y="129"/>
                </a:lnTo>
                <a:lnTo>
                  <a:pt x="41" y="108"/>
                </a:lnTo>
                <a:lnTo>
                  <a:pt x="0" y="108"/>
                </a:lnTo>
                <a:lnTo>
                  <a:pt x="26" y="61"/>
                </a:lnTo>
                <a:lnTo>
                  <a:pt x="145" y="0"/>
                </a:lnTo>
                <a:lnTo>
                  <a:pt x="202" y="4"/>
                </a:lnTo>
                <a:lnTo>
                  <a:pt x="202" y="20"/>
                </a:lnTo>
                <a:lnTo>
                  <a:pt x="388" y="41"/>
                </a:lnTo>
                <a:lnTo>
                  <a:pt x="388" y="57"/>
                </a:lnTo>
                <a:lnTo>
                  <a:pt x="419" y="6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3" name="Freeform 119">
            <a:extLst>
              <a:ext uri="{FF2B5EF4-FFF2-40B4-BE49-F238E27FC236}">
                <a16:creationId xmlns:a16="http://schemas.microsoft.com/office/drawing/2014/main" id="{027D739C-885B-0BF2-F9A4-0819CC417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116" y="2600220"/>
            <a:ext cx="457550" cy="310320"/>
          </a:xfrm>
          <a:custGeom>
            <a:avLst/>
            <a:gdLst>
              <a:gd name="T0" fmla="*/ 466 w 747"/>
              <a:gd name="T1" fmla="*/ 476 h 487"/>
              <a:gd name="T2" fmla="*/ 466 w 747"/>
              <a:gd name="T3" fmla="*/ 434 h 487"/>
              <a:gd name="T4" fmla="*/ 316 w 747"/>
              <a:gd name="T5" fmla="*/ 347 h 487"/>
              <a:gd name="T6" fmla="*/ 284 w 747"/>
              <a:gd name="T7" fmla="*/ 325 h 487"/>
              <a:gd name="T8" fmla="*/ 227 w 747"/>
              <a:gd name="T9" fmla="*/ 284 h 487"/>
              <a:gd name="T10" fmla="*/ 202 w 747"/>
              <a:gd name="T11" fmla="*/ 237 h 487"/>
              <a:gd name="T12" fmla="*/ 139 w 747"/>
              <a:gd name="T13" fmla="*/ 212 h 487"/>
              <a:gd name="T14" fmla="*/ 98 w 747"/>
              <a:gd name="T15" fmla="*/ 171 h 487"/>
              <a:gd name="T16" fmla="*/ 93 w 747"/>
              <a:gd name="T17" fmla="*/ 118 h 487"/>
              <a:gd name="T18" fmla="*/ 57 w 747"/>
              <a:gd name="T19" fmla="*/ 171 h 487"/>
              <a:gd name="T20" fmla="*/ 26 w 747"/>
              <a:gd name="T21" fmla="*/ 253 h 487"/>
              <a:gd name="T22" fmla="*/ 0 w 747"/>
              <a:gd name="T23" fmla="*/ 191 h 487"/>
              <a:gd name="T24" fmla="*/ 0 w 747"/>
              <a:gd name="T25" fmla="*/ 51 h 487"/>
              <a:gd name="T26" fmla="*/ 83 w 747"/>
              <a:gd name="T27" fmla="*/ 0 h 487"/>
              <a:gd name="T28" fmla="*/ 93 w 747"/>
              <a:gd name="T29" fmla="*/ 103 h 487"/>
              <a:gd name="T30" fmla="*/ 134 w 747"/>
              <a:gd name="T31" fmla="*/ 118 h 487"/>
              <a:gd name="T32" fmla="*/ 192 w 747"/>
              <a:gd name="T33" fmla="*/ 118 h 487"/>
              <a:gd name="T34" fmla="*/ 341 w 747"/>
              <a:gd name="T35" fmla="*/ 149 h 487"/>
              <a:gd name="T36" fmla="*/ 368 w 747"/>
              <a:gd name="T37" fmla="*/ 191 h 487"/>
              <a:gd name="T38" fmla="*/ 394 w 747"/>
              <a:gd name="T39" fmla="*/ 227 h 487"/>
              <a:gd name="T40" fmla="*/ 528 w 747"/>
              <a:gd name="T41" fmla="*/ 259 h 487"/>
              <a:gd name="T42" fmla="*/ 533 w 747"/>
              <a:gd name="T43" fmla="*/ 294 h 487"/>
              <a:gd name="T44" fmla="*/ 559 w 747"/>
              <a:gd name="T45" fmla="*/ 237 h 487"/>
              <a:gd name="T46" fmla="*/ 652 w 747"/>
              <a:gd name="T47" fmla="*/ 191 h 487"/>
              <a:gd name="T48" fmla="*/ 668 w 747"/>
              <a:gd name="T49" fmla="*/ 237 h 487"/>
              <a:gd name="T50" fmla="*/ 746 w 747"/>
              <a:gd name="T51" fmla="*/ 259 h 487"/>
              <a:gd name="T52" fmla="*/ 689 w 747"/>
              <a:gd name="T53" fmla="*/ 310 h 487"/>
              <a:gd name="T54" fmla="*/ 652 w 747"/>
              <a:gd name="T55" fmla="*/ 284 h 487"/>
              <a:gd name="T56" fmla="*/ 642 w 747"/>
              <a:gd name="T57" fmla="*/ 253 h 487"/>
              <a:gd name="T58" fmla="*/ 595 w 747"/>
              <a:gd name="T59" fmla="*/ 335 h 487"/>
              <a:gd name="T60" fmla="*/ 517 w 747"/>
              <a:gd name="T61" fmla="*/ 351 h 487"/>
              <a:gd name="T62" fmla="*/ 533 w 747"/>
              <a:gd name="T63" fmla="*/ 377 h 487"/>
              <a:gd name="T64" fmla="*/ 528 w 747"/>
              <a:gd name="T65" fmla="*/ 434 h 487"/>
              <a:gd name="T66" fmla="*/ 502 w 747"/>
              <a:gd name="T67" fmla="*/ 486 h 4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7"/>
              <a:gd name="T103" fmla="*/ 0 h 487"/>
              <a:gd name="T104" fmla="*/ 747 w 747"/>
              <a:gd name="T105" fmla="*/ 487 h 4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7" h="487">
                <a:moveTo>
                  <a:pt x="502" y="486"/>
                </a:moveTo>
                <a:lnTo>
                  <a:pt x="466" y="476"/>
                </a:lnTo>
                <a:lnTo>
                  <a:pt x="476" y="455"/>
                </a:lnTo>
                <a:lnTo>
                  <a:pt x="466" y="434"/>
                </a:lnTo>
                <a:lnTo>
                  <a:pt x="435" y="434"/>
                </a:lnTo>
                <a:lnTo>
                  <a:pt x="316" y="347"/>
                </a:lnTo>
                <a:lnTo>
                  <a:pt x="300" y="351"/>
                </a:lnTo>
                <a:lnTo>
                  <a:pt x="284" y="325"/>
                </a:lnTo>
                <a:lnTo>
                  <a:pt x="249" y="279"/>
                </a:lnTo>
                <a:lnTo>
                  <a:pt x="227" y="284"/>
                </a:lnTo>
                <a:lnTo>
                  <a:pt x="207" y="284"/>
                </a:lnTo>
                <a:lnTo>
                  <a:pt x="202" y="237"/>
                </a:lnTo>
                <a:lnTo>
                  <a:pt x="186" y="227"/>
                </a:lnTo>
                <a:lnTo>
                  <a:pt x="139" y="212"/>
                </a:lnTo>
                <a:lnTo>
                  <a:pt x="134" y="171"/>
                </a:lnTo>
                <a:lnTo>
                  <a:pt x="98" y="171"/>
                </a:lnTo>
                <a:lnTo>
                  <a:pt x="93" y="145"/>
                </a:lnTo>
                <a:lnTo>
                  <a:pt x="93" y="118"/>
                </a:lnTo>
                <a:lnTo>
                  <a:pt x="67" y="145"/>
                </a:lnTo>
                <a:lnTo>
                  <a:pt x="57" y="171"/>
                </a:lnTo>
                <a:lnTo>
                  <a:pt x="77" y="243"/>
                </a:lnTo>
                <a:lnTo>
                  <a:pt x="26" y="253"/>
                </a:lnTo>
                <a:lnTo>
                  <a:pt x="0" y="259"/>
                </a:lnTo>
                <a:lnTo>
                  <a:pt x="0" y="191"/>
                </a:lnTo>
                <a:lnTo>
                  <a:pt x="0" y="129"/>
                </a:lnTo>
                <a:lnTo>
                  <a:pt x="0" y="51"/>
                </a:lnTo>
                <a:lnTo>
                  <a:pt x="26" y="10"/>
                </a:lnTo>
                <a:lnTo>
                  <a:pt x="83" y="0"/>
                </a:lnTo>
                <a:lnTo>
                  <a:pt x="67" y="108"/>
                </a:lnTo>
                <a:lnTo>
                  <a:pt x="93" y="103"/>
                </a:lnTo>
                <a:lnTo>
                  <a:pt x="108" y="118"/>
                </a:lnTo>
                <a:lnTo>
                  <a:pt x="134" y="118"/>
                </a:lnTo>
                <a:lnTo>
                  <a:pt x="161" y="108"/>
                </a:lnTo>
                <a:lnTo>
                  <a:pt x="192" y="118"/>
                </a:lnTo>
                <a:lnTo>
                  <a:pt x="249" y="145"/>
                </a:lnTo>
                <a:lnTo>
                  <a:pt x="341" y="149"/>
                </a:lnTo>
                <a:lnTo>
                  <a:pt x="368" y="159"/>
                </a:lnTo>
                <a:lnTo>
                  <a:pt x="368" y="191"/>
                </a:lnTo>
                <a:lnTo>
                  <a:pt x="409" y="191"/>
                </a:lnTo>
                <a:lnTo>
                  <a:pt x="394" y="227"/>
                </a:lnTo>
                <a:lnTo>
                  <a:pt x="435" y="243"/>
                </a:lnTo>
                <a:lnTo>
                  <a:pt x="528" y="259"/>
                </a:lnTo>
                <a:lnTo>
                  <a:pt x="502" y="269"/>
                </a:lnTo>
                <a:lnTo>
                  <a:pt x="533" y="294"/>
                </a:lnTo>
                <a:lnTo>
                  <a:pt x="554" y="259"/>
                </a:lnTo>
                <a:lnTo>
                  <a:pt x="559" y="237"/>
                </a:lnTo>
                <a:lnTo>
                  <a:pt x="595" y="237"/>
                </a:lnTo>
                <a:lnTo>
                  <a:pt x="652" y="191"/>
                </a:lnTo>
                <a:lnTo>
                  <a:pt x="627" y="237"/>
                </a:lnTo>
                <a:lnTo>
                  <a:pt x="668" y="237"/>
                </a:lnTo>
                <a:lnTo>
                  <a:pt x="719" y="259"/>
                </a:lnTo>
                <a:lnTo>
                  <a:pt x="746" y="259"/>
                </a:lnTo>
                <a:lnTo>
                  <a:pt x="705" y="294"/>
                </a:lnTo>
                <a:lnTo>
                  <a:pt x="689" y="310"/>
                </a:lnTo>
                <a:lnTo>
                  <a:pt x="652" y="310"/>
                </a:lnTo>
                <a:lnTo>
                  <a:pt x="652" y="284"/>
                </a:lnTo>
                <a:lnTo>
                  <a:pt x="668" y="269"/>
                </a:lnTo>
                <a:lnTo>
                  <a:pt x="642" y="253"/>
                </a:lnTo>
                <a:lnTo>
                  <a:pt x="611" y="259"/>
                </a:lnTo>
                <a:lnTo>
                  <a:pt x="595" y="335"/>
                </a:lnTo>
                <a:lnTo>
                  <a:pt x="559" y="335"/>
                </a:lnTo>
                <a:lnTo>
                  <a:pt x="517" y="351"/>
                </a:lnTo>
                <a:lnTo>
                  <a:pt x="517" y="367"/>
                </a:lnTo>
                <a:lnTo>
                  <a:pt x="533" y="377"/>
                </a:lnTo>
                <a:lnTo>
                  <a:pt x="559" y="377"/>
                </a:lnTo>
                <a:lnTo>
                  <a:pt x="528" y="434"/>
                </a:lnTo>
                <a:lnTo>
                  <a:pt x="502" y="48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4" name="Freeform 120">
            <a:extLst>
              <a:ext uri="{FF2B5EF4-FFF2-40B4-BE49-F238E27FC236}">
                <a16:creationId xmlns:a16="http://schemas.microsoft.com/office/drawing/2014/main" id="{3EC6A9E0-16E7-DCBD-F0B0-9E0A46343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196" y="2761777"/>
            <a:ext cx="227240" cy="166357"/>
          </a:xfrm>
          <a:custGeom>
            <a:avLst/>
            <a:gdLst>
              <a:gd name="T0" fmla="*/ 285 w 370"/>
              <a:gd name="T1" fmla="*/ 98 h 260"/>
              <a:gd name="T2" fmla="*/ 301 w 370"/>
              <a:gd name="T3" fmla="*/ 139 h 260"/>
              <a:gd name="T4" fmla="*/ 317 w 370"/>
              <a:gd name="T5" fmla="*/ 139 h 260"/>
              <a:gd name="T6" fmla="*/ 342 w 370"/>
              <a:gd name="T7" fmla="*/ 151 h 260"/>
              <a:gd name="T8" fmla="*/ 369 w 370"/>
              <a:gd name="T9" fmla="*/ 208 h 260"/>
              <a:gd name="T10" fmla="*/ 352 w 370"/>
              <a:gd name="T11" fmla="*/ 223 h 260"/>
              <a:gd name="T12" fmla="*/ 337 w 370"/>
              <a:gd name="T13" fmla="*/ 218 h 260"/>
              <a:gd name="T14" fmla="*/ 327 w 370"/>
              <a:gd name="T15" fmla="*/ 218 h 260"/>
              <a:gd name="T16" fmla="*/ 301 w 370"/>
              <a:gd name="T17" fmla="*/ 208 h 260"/>
              <a:gd name="T18" fmla="*/ 270 w 370"/>
              <a:gd name="T19" fmla="*/ 223 h 260"/>
              <a:gd name="T20" fmla="*/ 244 w 370"/>
              <a:gd name="T21" fmla="*/ 243 h 260"/>
              <a:gd name="T22" fmla="*/ 217 w 370"/>
              <a:gd name="T23" fmla="*/ 259 h 260"/>
              <a:gd name="T24" fmla="*/ 203 w 370"/>
              <a:gd name="T25" fmla="*/ 181 h 260"/>
              <a:gd name="T26" fmla="*/ 192 w 370"/>
              <a:gd name="T27" fmla="*/ 176 h 260"/>
              <a:gd name="T28" fmla="*/ 166 w 370"/>
              <a:gd name="T29" fmla="*/ 155 h 260"/>
              <a:gd name="T30" fmla="*/ 150 w 370"/>
              <a:gd name="T31" fmla="*/ 192 h 260"/>
              <a:gd name="T32" fmla="*/ 161 w 370"/>
              <a:gd name="T33" fmla="*/ 202 h 260"/>
              <a:gd name="T34" fmla="*/ 119 w 370"/>
              <a:gd name="T35" fmla="*/ 218 h 260"/>
              <a:gd name="T36" fmla="*/ 109 w 370"/>
              <a:gd name="T37" fmla="*/ 233 h 260"/>
              <a:gd name="T38" fmla="*/ 99 w 370"/>
              <a:gd name="T39" fmla="*/ 223 h 260"/>
              <a:gd name="T40" fmla="*/ 57 w 370"/>
              <a:gd name="T41" fmla="*/ 249 h 260"/>
              <a:gd name="T42" fmla="*/ 0 w 370"/>
              <a:gd name="T43" fmla="*/ 233 h 260"/>
              <a:gd name="T44" fmla="*/ 27 w 370"/>
              <a:gd name="T45" fmla="*/ 181 h 260"/>
              <a:gd name="T46" fmla="*/ 57 w 370"/>
              <a:gd name="T47" fmla="*/ 124 h 260"/>
              <a:gd name="T48" fmla="*/ 31 w 370"/>
              <a:gd name="T49" fmla="*/ 124 h 260"/>
              <a:gd name="T50" fmla="*/ 16 w 370"/>
              <a:gd name="T51" fmla="*/ 114 h 260"/>
              <a:gd name="T52" fmla="*/ 16 w 370"/>
              <a:gd name="T53" fmla="*/ 98 h 260"/>
              <a:gd name="T54" fmla="*/ 57 w 370"/>
              <a:gd name="T55" fmla="*/ 83 h 260"/>
              <a:gd name="T56" fmla="*/ 94 w 370"/>
              <a:gd name="T57" fmla="*/ 83 h 260"/>
              <a:gd name="T58" fmla="*/ 109 w 370"/>
              <a:gd name="T59" fmla="*/ 6 h 260"/>
              <a:gd name="T60" fmla="*/ 140 w 370"/>
              <a:gd name="T61" fmla="*/ 0 h 260"/>
              <a:gd name="T62" fmla="*/ 166 w 370"/>
              <a:gd name="T63" fmla="*/ 16 h 260"/>
              <a:gd name="T64" fmla="*/ 150 w 370"/>
              <a:gd name="T65" fmla="*/ 31 h 260"/>
              <a:gd name="T66" fmla="*/ 150 w 370"/>
              <a:gd name="T67" fmla="*/ 57 h 260"/>
              <a:gd name="T68" fmla="*/ 285 w 370"/>
              <a:gd name="T69" fmla="*/ 98 h 260"/>
              <a:gd name="T70" fmla="*/ 285 w 370"/>
              <a:gd name="T71" fmla="*/ 98 h 2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70"/>
              <a:gd name="T109" fmla="*/ 0 h 260"/>
              <a:gd name="T110" fmla="*/ 370 w 370"/>
              <a:gd name="T111" fmla="*/ 260 h 26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70" h="260">
                <a:moveTo>
                  <a:pt x="285" y="98"/>
                </a:moveTo>
                <a:lnTo>
                  <a:pt x="301" y="139"/>
                </a:lnTo>
                <a:lnTo>
                  <a:pt x="317" y="139"/>
                </a:lnTo>
                <a:lnTo>
                  <a:pt x="342" y="151"/>
                </a:lnTo>
                <a:lnTo>
                  <a:pt x="369" y="208"/>
                </a:lnTo>
                <a:lnTo>
                  <a:pt x="352" y="223"/>
                </a:lnTo>
                <a:lnTo>
                  <a:pt x="337" y="218"/>
                </a:lnTo>
                <a:lnTo>
                  <a:pt x="327" y="218"/>
                </a:lnTo>
                <a:lnTo>
                  <a:pt x="301" y="208"/>
                </a:lnTo>
                <a:lnTo>
                  <a:pt x="270" y="223"/>
                </a:lnTo>
                <a:lnTo>
                  <a:pt x="244" y="243"/>
                </a:lnTo>
                <a:lnTo>
                  <a:pt x="217" y="259"/>
                </a:lnTo>
                <a:lnTo>
                  <a:pt x="203" y="181"/>
                </a:lnTo>
                <a:lnTo>
                  <a:pt x="192" y="176"/>
                </a:lnTo>
                <a:lnTo>
                  <a:pt x="166" y="155"/>
                </a:lnTo>
                <a:lnTo>
                  <a:pt x="150" y="192"/>
                </a:lnTo>
                <a:lnTo>
                  <a:pt x="161" y="202"/>
                </a:lnTo>
                <a:lnTo>
                  <a:pt x="119" y="218"/>
                </a:lnTo>
                <a:lnTo>
                  <a:pt x="109" y="233"/>
                </a:lnTo>
                <a:lnTo>
                  <a:pt x="99" y="223"/>
                </a:lnTo>
                <a:lnTo>
                  <a:pt x="57" y="249"/>
                </a:lnTo>
                <a:lnTo>
                  <a:pt x="0" y="233"/>
                </a:lnTo>
                <a:lnTo>
                  <a:pt x="27" y="181"/>
                </a:lnTo>
                <a:lnTo>
                  <a:pt x="57" y="124"/>
                </a:lnTo>
                <a:lnTo>
                  <a:pt x="31" y="124"/>
                </a:lnTo>
                <a:lnTo>
                  <a:pt x="16" y="114"/>
                </a:lnTo>
                <a:lnTo>
                  <a:pt x="16" y="98"/>
                </a:lnTo>
                <a:lnTo>
                  <a:pt x="57" y="83"/>
                </a:lnTo>
                <a:lnTo>
                  <a:pt x="94" y="83"/>
                </a:lnTo>
                <a:lnTo>
                  <a:pt x="109" y="6"/>
                </a:lnTo>
                <a:lnTo>
                  <a:pt x="140" y="0"/>
                </a:lnTo>
                <a:lnTo>
                  <a:pt x="166" y="16"/>
                </a:lnTo>
                <a:lnTo>
                  <a:pt x="150" y="31"/>
                </a:lnTo>
                <a:lnTo>
                  <a:pt x="150" y="57"/>
                </a:lnTo>
                <a:lnTo>
                  <a:pt x="285" y="98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5" name="Freeform 121">
            <a:extLst>
              <a:ext uri="{FF2B5EF4-FFF2-40B4-BE49-F238E27FC236}">
                <a16:creationId xmlns:a16="http://schemas.microsoft.com/office/drawing/2014/main" id="{2A62CC8E-4EB3-6BF8-6A59-3B67301E2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97" y="2675400"/>
            <a:ext cx="379244" cy="311920"/>
          </a:xfrm>
          <a:custGeom>
            <a:avLst/>
            <a:gdLst>
              <a:gd name="T0" fmla="*/ 197 w 619"/>
              <a:gd name="T1" fmla="*/ 52 h 488"/>
              <a:gd name="T2" fmla="*/ 207 w 619"/>
              <a:gd name="T3" fmla="*/ 27 h 488"/>
              <a:gd name="T4" fmla="*/ 233 w 619"/>
              <a:gd name="T5" fmla="*/ 0 h 488"/>
              <a:gd name="T6" fmla="*/ 233 w 619"/>
              <a:gd name="T7" fmla="*/ 27 h 488"/>
              <a:gd name="T8" fmla="*/ 239 w 619"/>
              <a:gd name="T9" fmla="*/ 52 h 488"/>
              <a:gd name="T10" fmla="*/ 274 w 619"/>
              <a:gd name="T11" fmla="*/ 52 h 488"/>
              <a:gd name="T12" fmla="*/ 280 w 619"/>
              <a:gd name="T13" fmla="*/ 94 h 488"/>
              <a:gd name="T14" fmla="*/ 342 w 619"/>
              <a:gd name="T15" fmla="*/ 119 h 488"/>
              <a:gd name="T16" fmla="*/ 348 w 619"/>
              <a:gd name="T17" fmla="*/ 166 h 488"/>
              <a:gd name="T18" fmla="*/ 368 w 619"/>
              <a:gd name="T19" fmla="*/ 166 h 488"/>
              <a:gd name="T20" fmla="*/ 389 w 619"/>
              <a:gd name="T21" fmla="*/ 160 h 488"/>
              <a:gd name="T22" fmla="*/ 425 w 619"/>
              <a:gd name="T23" fmla="*/ 202 h 488"/>
              <a:gd name="T24" fmla="*/ 441 w 619"/>
              <a:gd name="T25" fmla="*/ 228 h 488"/>
              <a:gd name="T26" fmla="*/ 456 w 619"/>
              <a:gd name="T27" fmla="*/ 228 h 488"/>
              <a:gd name="T28" fmla="*/ 550 w 619"/>
              <a:gd name="T29" fmla="*/ 290 h 488"/>
              <a:gd name="T30" fmla="*/ 576 w 619"/>
              <a:gd name="T31" fmla="*/ 315 h 488"/>
              <a:gd name="T32" fmla="*/ 607 w 619"/>
              <a:gd name="T33" fmla="*/ 315 h 488"/>
              <a:gd name="T34" fmla="*/ 618 w 619"/>
              <a:gd name="T35" fmla="*/ 336 h 488"/>
              <a:gd name="T36" fmla="*/ 607 w 619"/>
              <a:gd name="T37" fmla="*/ 358 h 488"/>
              <a:gd name="T38" fmla="*/ 576 w 619"/>
              <a:gd name="T39" fmla="*/ 368 h 488"/>
              <a:gd name="T40" fmla="*/ 576 w 619"/>
              <a:gd name="T41" fmla="*/ 409 h 488"/>
              <a:gd name="T42" fmla="*/ 509 w 619"/>
              <a:gd name="T43" fmla="*/ 446 h 488"/>
              <a:gd name="T44" fmla="*/ 519 w 619"/>
              <a:gd name="T45" fmla="*/ 450 h 488"/>
              <a:gd name="T46" fmla="*/ 477 w 619"/>
              <a:gd name="T47" fmla="*/ 487 h 488"/>
              <a:gd name="T48" fmla="*/ 477 w 619"/>
              <a:gd name="T49" fmla="*/ 466 h 488"/>
              <a:gd name="T50" fmla="*/ 425 w 619"/>
              <a:gd name="T51" fmla="*/ 450 h 488"/>
              <a:gd name="T52" fmla="*/ 415 w 619"/>
              <a:gd name="T53" fmla="*/ 399 h 488"/>
              <a:gd name="T54" fmla="*/ 306 w 619"/>
              <a:gd name="T55" fmla="*/ 352 h 488"/>
              <a:gd name="T56" fmla="*/ 249 w 619"/>
              <a:gd name="T57" fmla="*/ 336 h 488"/>
              <a:gd name="T58" fmla="*/ 239 w 619"/>
              <a:gd name="T59" fmla="*/ 315 h 488"/>
              <a:gd name="T60" fmla="*/ 197 w 619"/>
              <a:gd name="T61" fmla="*/ 326 h 488"/>
              <a:gd name="T62" fmla="*/ 166 w 619"/>
              <a:gd name="T63" fmla="*/ 326 h 488"/>
              <a:gd name="T64" fmla="*/ 141 w 619"/>
              <a:gd name="T65" fmla="*/ 368 h 488"/>
              <a:gd name="T66" fmla="*/ 99 w 619"/>
              <a:gd name="T67" fmla="*/ 378 h 488"/>
              <a:gd name="T68" fmla="*/ 88 w 619"/>
              <a:gd name="T69" fmla="*/ 290 h 488"/>
              <a:gd name="T70" fmla="*/ 47 w 619"/>
              <a:gd name="T71" fmla="*/ 270 h 488"/>
              <a:gd name="T72" fmla="*/ 47 w 619"/>
              <a:gd name="T73" fmla="*/ 248 h 488"/>
              <a:gd name="T74" fmla="*/ 73 w 619"/>
              <a:gd name="T75" fmla="*/ 248 h 488"/>
              <a:gd name="T76" fmla="*/ 57 w 619"/>
              <a:gd name="T77" fmla="*/ 233 h 488"/>
              <a:gd name="T78" fmla="*/ 31 w 619"/>
              <a:gd name="T79" fmla="*/ 243 h 488"/>
              <a:gd name="T80" fmla="*/ 21 w 619"/>
              <a:gd name="T81" fmla="*/ 182 h 488"/>
              <a:gd name="T82" fmla="*/ 31 w 619"/>
              <a:gd name="T83" fmla="*/ 182 h 488"/>
              <a:gd name="T84" fmla="*/ 57 w 619"/>
              <a:gd name="T85" fmla="*/ 182 h 488"/>
              <a:gd name="T86" fmla="*/ 88 w 619"/>
              <a:gd name="T87" fmla="*/ 192 h 488"/>
              <a:gd name="T88" fmla="*/ 99 w 619"/>
              <a:gd name="T89" fmla="*/ 182 h 488"/>
              <a:gd name="T90" fmla="*/ 99 w 619"/>
              <a:gd name="T91" fmla="*/ 166 h 488"/>
              <a:gd name="T92" fmla="*/ 73 w 619"/>
              <a:gd name="T93" fmla="*/ 150 h 488"/>
              <a:gd name="T94" fmla="*/ 57 w 619"/>
              <a:gd name="T95" fmla="*/ 119 h 488"/>
              <a:gd name="T96" fmla="*/ 31 w 619"/>
              <a:gd name="T97" fmla="*/ 109 h 488"/>
              <a:gd name="T98" fmla="*/ 16 w 619"/>
              <a:gd name="T99" fmla="*/ 135 h 488"/>
              <a:gd name="T100" fmla="*/ 21 w 619"/>
              <a:gd name="T101" fmla="*/ 166 h 488"/>
              <a:gd name="T102" fmla="*/ 0 w 619"/>
              <a:gd name="T103" fmla="*/ 135 h 488"/>
              <a:gd name="T104" fmla="*/ 21 w 619"/>
              <a:gd name="T105" fmla="*/ 99 h 488"/>
              <a:gd name="T106" fmla="*/ 62 w 619"/>
              <a:gd name="T107" fmla="*/ 109 h 488"/>
              <a:gd name="T108" fmla="*/ 88 w 619"/>
              <a:gd name="T109" fmla="*/ 125 h 488"/>
              <a:gd name="T110" fmla="*/ 141 w 619"/>
              <a:gd name="T111" fmla="*/ 140 h 488"/>
              <a:gd name="T112" fmla="*/ 166 w 619"/>
              <a:gd name="T113" fmla="*/ 135 h 488"/>
              <a:gd name="T114" fmla="*/ 218 w 619"/>
              <a:gd name="T115" fmla="*/ 125 h 488"/>
              <a:gd name="T116" fmla="*/ 197 w 619"/>
              <a:gd name="T117" fmla="*/ 52 h 488"/>
              <a:gd name="T118" fmla="*/ 197 w 619"/>
              <a:gd name="T119" fmla="*/ 52 h 4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9"/>
              <a:gd name="T181" fmla="*/ 0 h 488"/>
              <a:gd name="T182" fmla="*/ 619 w 619"/>
              <a:gd name="T183" fmla="*/ 488 h 4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9" h="488">
                <a:moveTo>
                  <a:pt x="197" y="52"/>
                </a:moveTo>
                <a:lnTo>
                  <a:pt x="207" y="27"/>
                </a:lnTo>
                <a:lnTo>
                  <a:pt x="233" y="0"/>
                </a:lnTo>
                <a:lnTo>
                  <a:pt x="233" y="27"/>
                </a:lnTo>
                <a:lnTo>
                  <a:pt x="239" y="52"/>
                </a:lnTo>
                <a:lnTo>
                  <a:pt x="274" y="52"/>
                </a:lnTo>
                <a:lnTo>
                  <a:pt x="280" y="94"/>
                </a:lnTo>
                <a:lnTo>
                  <a:pt x="342" y="119"/>
                </a:lnTo>
                <a:lnTo>
                  <a:pt x="348" y="166"/>
                </a:lnTo>
                <a:lnTo>
                  <a:pt x="368" y="166"/>
                </a:lnTo>
                <a:lnTo>
                  <a:pt x="389" y="160"/>
                </a:lnTo>
                <a:lnTo>
                  <a:pt x="425" y="202"/>
                </a:lnTo>
                <a:lnTo>
                  <a:pt x="441" y="228"/>
                </a:lnTo>
                <a:lnTo>
                  <a:pt x="456" y="228"/>
                </a:lnTo>
                <a:lnTo>
                  <a:pt x="550" y="290"/>
                </a:lnTo>
                <a:lnTo>
                  <a:pt x="576" y="315"/>
                </a:lnTo>
                <a:lnTo>
                  <a:pt x="607" y="315"/>
                </a:lnTo>
                <a:lnTo>
                  <a:pt x="618" y="336"/>
                </a:lnTo>
                <a:lnTo>
                  <a:pt x="607" y="358"/>
                </a:lnTo>
                <a:lnTo>
                  <a:pt x="576" y="368"/>
                </a:lnTo>
                <a:lnTo>
                  <a:pt x="576" y="409"/>
                </a:lnTo>
                <a:lnTo>
                  <a:pt x="509" y="446"/>
                </a:lnTo>
                <a:lnTo>
                  <a:pt x="519" y="450"/>
                </a:lnTo>
                <a:lnTo>
                  <a:pt x="477" y="487"/>
                </a:lnTo>
                <a:lnTo>
                  <a:pt x="477" y="466"/>
                </a:lnTo>
                <a:lnTo>
                  <a:pt x="425" y="450"/>
                </a:lnTo>
                <a:lnTo>
                  <a:pt x="415" y="399"/>
                </a:lnTo>
                <a:lnTo>
                  <a:pt x="306" y="352"/>
                </a:lnTo>
                <a:lnTo>
                  <a:pt x="249" y="336"/>
                </a:lnTo>
                <a:lnTo>
                  <a:pt x="239" y="315"/>
                </a:lnTo>
                <a:lnTo>
                  <a:pt x="197" y="326"/>
                </a:lnTo>
                <a:lnTo>
                  <a:pt x="166" y="326"/>
                </a:lnTo>
                <a:lnTo>
                  <a:pt x="141" y="368"/>
                </a:lnTo>
                <a:lnTo>
                  <a:pt x="99" y="378"/>
                </a:lnTo>
                <a:lnTo>
                  <a:pt x="88" y="290"/>
                </a:lnTo>
                <a:lnTo>
                  <a:pt x="47" y="270"/>
                </a:lnTo>
                <a:lnTo>
                  <a:pt x="47" y="248"/>
                </a:lnTo>
                <a:lnTo>
                  <a:pt x="73" y="248"/>
                </a:lnTo>
                <a:lnTo>
                  <a:pt x="57" y="233"/>
                </a:lnTo>
                <a:lnTo>
                  <a:pt x="31" y="243"/>
                </a:lnTo>
                <a:lnTo>
                  <a:pt x="21" y="182"/>
                </a:lnTo>
                <a:lnTo>
                  <a:pt x="31" y="182"/>
                </a:lnTo>
                <a:lnTo>
                  <a:pt x="57" y="182"/>
                </a:lnTo>
                <a:lnTo>
                  <a:pt x="88" y="192"/>
                </a:lnTo>
                <a:lnTo>
                  <a:pt x="99" y="182"/>
                </a:lnTo>
                <a:lnTo>
                  <a:pt x="99" y="166"/>
                </a:lnTo>
                <a:lnTo>
                  <a:pt x="73" y="150"/>
                </a:lnTo>
                <a:lnTo>
                  <a:pt x="57" y="119"/>
                </a:lnTo>
                <a:lnTo>
                  <a:pt x="31" y="109"/>
                </a:lnTo>
                <a:lnTo>
                  <a:pt x="16" y="135"/>
                </a:lnTo>
                <a:lnTo>
                  <a:pt x="21" y="166"/>
                </a:lnTo>
                <a:lnTo>
                  <a:pt x="0" y="135"/>
                </a:lnTo>
                <a:lnTo>
                  <a:pt x="21" y="99"/>
                </a:lnTo>
                <a:lnTo>
                  <a:pt x="62" y="109"/>
                </a:lnTo>
                <a:lnTo>
                  <a:pt x="88" y="125"/>
                </a:lnTo>
                <a:lnTo>
                  <a:pt x="141" y="140"/>
                </a:lnTo>
                <a:lnTo>
                  <a:pt x="166" y="135"/>
                </a:lnTo>
                <a:lnTo>
                  <a:pt x="218" y="125"/>
                </a:lnTo>
                <a:lnTo>
                  <a:pt x="197" y="52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6" name="Freeform 122">
            <a:extLst>
              <a:ext uri="{FF2B5EF4-FFF2-40B4-BE49-F238E27FC236}">
                <a16:creationId xmlns:a16="http://schemas.microsoft.com/office/drawing/2014/main" id="{C51D6181-03C9-9C70-D3DC-9B782A08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203" y="3102491"/>
            <a:ext cx="328576" cy="303921"/>
          </a:xfrm>
          <a:custGeom>
            <a:avLst/>
            <a:gdLst>
              <a:gd name="T0" fmla="*/ 10 w 536"/>
              <a:gd name="T1" fmla="*/ 16 h 477"/>
              <a:gd name="T2" fmla="*/ 31 w 536"/>
              <a:gd name="T3" fmla="*/ 16 h 477"/>
              <a:gd name="T4" fmla="*/ 68 w 536"/>
              <a:gd name="T5" fmla="*/ 16 h 477"/>
              <a:gd name="T6" fmla="*/ 176 w 536"/>
              <a:gd name="T7" fmla="*/ 41 h 477"/>
              <a:gd name="T8" fmla="*/ 233 w 536"/>
              <a:gd name="T9" fmla="*/ 37 h 477"/>
              <a:gd name="T10" fmla="*/ 233 w 536"/>
              <a:gd name="T11" fmla="*/ 16 h 477"/>
              <a:gd name="T12" fmla="*/ 249 w 536"/>
              <a:gd name="T13" fmla="*/ 26 h 477"/>
              <a:gd name="T14" fmla="*/ 259 w 536"/>
              <a:gd name="T15" fmla="*/ 16 h 477"/>
              <a:gd name="T16" fmla="*/ 295 w 536"/>
              <a:gd name="T17" fmla="*/ 26 h 477"/>
              <a:gd name="T18" fmla="*/ 311 w 536"/>
              <a:gd name="T19" fmla="*/ 41 h 477"/>
              <a:gd name="T20" fmla="*/ 311 w 536"/>
              <a:gd name="T21" fmla="*/ 26 h 477"/>
              <a:gd name="T22" fmla="*/ 317 w 536"/>
              <a:gd name="T23" fmla="*/ 26 h 477"/>
              <a:gd name="T24" fmla="*/ 327 w 536"/>
              <a:gd name="T25" fmla="*/ 37 h 477"/>
              <a:gd name="T26" fmla="*/ 358 w 536"/>
              <a:gd name="T27" fmla="*/ 37 h 477"/>
              <a:gd name="T28" fmla="*/ 405 w 536"/>
              <a:gd name="T29" fmla="*/ 26 h 477"/>
              <a:gd name="T30" fmla="*/ 409 w 536"/>
              <a:gd name="T31" fmla="*/ 0 h 477"/>
              <a:gd name="T32" fmla="*/ 419 w 536"/>
              <a:gd name="T33" fmla="*/ 16 h 477"/>
              <a:gd name="T34" fmla="*/ 409 w 536"/>
              <a:gd name="T35" fmla="*/ 37 h 477"/>
              <a:gd name="T36" fmla="*/ 425 w 536"/>
              <a:gd name="T37" fmla="*/ 57 h 477"/>
              <a:gd name="T38" fmla="*/ 435 w 536"/>
              <a:gd name="T39" fmla="*/ 82 h 477"/>
              <a:gd name="T40" fmla="*/ 435 w 536"/>
              <a:gd name="T41" fmla="*/ 119 h 477"/>
              <a:gd name="T42" fmla="*/ 425 w 536"/>
              <a:gd name="T43" fmla="*/ 119 h 477"/>
              <a:gd name="T44" fmla="*/ 425 w 536"/>
              <a:gd name="T45" fmla="*/ 135 h 477"/>
              <a:gd name="T46" fmla="*/ 419 w 536"/>
              <a:gd name="T47" fmla="*/ 176 h 477"/>
              <a:gd name="T48" fmla="*/ 409 w 536"/>
              <a:gd name="T49" fmla="*/ 192 h 477"/>
              <a:gd name="T50" fmla="*/ 368 w 536"/>
              <a:gd name="T51" fmla="*/ 160 h 477"/>
              <a:gd name="T52" fmla="*/ 358 w 536"/>
              <a:gd name="T53" fmla="*/ 135 h 477"/>
              <a:gd name="T54" fmla="*/ 352 w 536"/>
              <a:gd name="T55" fmla="*/ 125 h 477"/>
              <a:gd name="T56" fmla="*/ 337 w 536"/>
              <a:gd name="T57" fmla="*/ 104 h 477"/>
              <a:gd name="T58" fmla="*/ 327 w 536"/>
              <a:gd name="T59" fmla="*/ 104 h 477"/>
              <a:gd name="T60" fmla="*/ 327 w 536"/>
              <a:gd name="T61" fmla="*/ 109 h 477"/>
              <a:gd name="T62" fmla="*/ 337 w 536"/>
              <a:gd name="T63" fmla="*/ 125 h 477"/>
              <a:gd name="T64" fmla="*/ 378 w 536"/>
              <a:gd name="T65" fmla="*/ 186 h 477"/>
              <a:gd name="T66" fmla="*/ 378 w 536"/>
              <a:gd name="T67" fmla="*/ 202 h 477"/>
              <a:gd name="T68" fmla="*/ 405 w 536"/>
              <a:gd name="T69" fmla="*/ 243 h 477"/>
              <a:gd name="T70" fmla="*/ 425 w 536"/>
              <a:gd name="T71" fmla="*/ 284 h 477"/>
              <a:gd name="T72" fmla="*/ 477 w 536"/>
              <a:gd name="T73" fmla="*/ 378 h 477"/>
              <a:gd name="T74" fmla="*/ 487 w 536"/>
              <a:gd name="T75" fmla="*/ 388 h 477"/>
              <a:gd name="T76" fmla="*/ 477 w 536"/>
              <a:gd name="T77" fmla="*/ 388 h 477"/>
              <a:gd name="T78" fmla="*/ 492 w 536"/>
              <a:gd name="T79" fmla="*/ 435 h 477"/>
              <a:gd name="T80" fmla="*/ 513 w 536"/>
              <a:gd name="T81" fmla="*/ 445 h 477"/>
              <a:gd name="T82" fmla="*/ 518 w 536"/>
              <a:gd name="T83" fmla="*/ 460 h 477"/>
              <a:gd name="T84" fmla="*/ 535 w 536"/>
              <a:gd name="T85" fmla="*/ 476 h 477"/>
              <a:gd name="T86" fmla="*/ 26 w 536"/>
              <a:gd name="T87" fmla="*/ 471 h 477"/>
              <a:gd name="T88" fmla="*/ 10 w 536"/>
              <a:gd name="T89" fmla="*/ 125 h 477"/>
              <a:gd name="T90" fmla="*/ 0 w 536"/>
              <a:gd name="T91" fmla="*/ 82 h 477"/>
              <a:gd name="T92" fmla="*/ 10 w 536"/>
              <a:gd name="T93" fmla="*/ 57 h 477"/>
              <a:gd name="T94" fmla="*/ 0 w 536"/>
              <a:gd name="T95" fmla="*/ 26 h 477"/>
              <a:gd name="T96" fmla="*/ 10 w 536"/>
              <a:gd name="T97" fmla="*/ 16 h 477"/>
              <a:gd name="T98" fmla="*/ 10 w 536"/>
              <a:gd name="T99" fmla="*/ 16 h 4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36"/>
              <a:gd name="T151" fmla="*/ 0 h 477"/>
              <a:gd name="T152" fmla="*/ 536 w 536"/>
              <a:gd name="T153" fmla="*/ 477 h 47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36" h="477">
                <a:moveTo>
                  <a:pt x="10" y="16"/>
                </a:moveTo>
                <a:lnTo>
                  <a:pt x="31" y="16"/>
                </a:lnTo>
                <a:lnTo>
                  <a:pt x="68" y="16"/>
                </a:lnTo>
                <a:lnTo>
                  <a:pt x="176" y="41"/>
                </a:lnTo>
                <a:lnTo>
                  <a:pt x="233" y="37"/>
                </a:lnTo>
                <a:lnTo>
                  <a:pt x="233" y="16"/>
                </a:lnTo>
                <a:lnTo>
                  <a:pt x="249" y="26"/>
                </a:lnTo>
                <a:lnTo>
                  <a:pt x="259" y="16"/>
                </a:lnTo>
                <a:lnTo>
                  <a:pt x="295" y="26"/>
                </a:lnTo>
                <a:lnTo>
                  <a:pt x="311" y="41"/>
                </a:lnTo>
                <a:lnTo>
                  <a:pt x="311" y="26"/>
                </a:lnTo>
                <a:lnTo>
                  <a:pt x="317" y="26"/>
                </a:lnTo>
                <a:lnTo>
                  <a:pt x="327" y="37"/>
                </a:lnTo>
                <a:lnTo>
                  <a:pt x="358" y="37"/>
                </a:lnTo>
                <a:lnTo>
                  <a:pt x="405" y="26"/>
                </a:lnTo>
                <a:lnTo>
                  <a:pt x="409" y="0"/>
                </a:lnTo>
                <a:lnTo>
                  <a:pt x="419" y="16"/>
                </a:lnTo>
                <a:lnTo>
                  <a:pt x="409" y="37"/>
                </a:lnTo>
                <a:lnTo>
                  <a:pt x="425" y="57"/>
                </a:lnTo>
                <a:lnTo>
                  <a:pt x="435" y="82"/>
                </a:lnTo>
                <a:lnTo>
                  <a:pt x="435" y="119"/>
                </a:lnTo>
                <a:lnTo>
                  <a:pt x="425" y="119"/>
                </a:lnTo>
                <a:lnTo>
                  <a:pt x="425" y="135"/>
                </a:lnTo>
                <a:lnTo>
                  <a:pt x="419" y="176"/>
                </a:lnTo>
                <a:lnTo>
                  <a:pt x="409" y="192"/>
                </a:lnTo>
                <a:lnTo>
                  <a:pt x="368" y="160"/>
                </a:lnTo>
                <a:lnTo>
                  <a:pt x="358" y="135"/>
                </a:lnTo>
                <a:lnTo>
                  <a:pt x="352" y="125"/>
                </a:lnTo>
                <a:lnTo>
                  <a:pt x="337" y="104"/>
                </a:lnTo>
                <a:lnTo>
                  <a:pt x="327" y="104"/>
                </a:lnTo>
                <a:lnTo>
                  <a:pt x="327" y="109"/>
                </a:lnTo>
                <a:lnTo>
                  <a:pt x="337" y="125"/>
                </a:lnTo>
                <a:lnTo>
                  <a:pt x="378" y="186"/>
                </a:lnTo>
                <a:lnTo>
                  <a:pt x="378" y="202"/>
                </a:lnTo>
                <a:lnTo>
                  <a:pt x="405" y="243"/>
                </a:lnTo>
                <a:lnTo>
                  <a:pt x="425" y="284"/>
                </a:lnTo>
                <a:lnTo>
                  <a:pt x="477" y="378"/>
                </a:lnTo>
                <a:lnTo>
                  <a:pt x="487" y="388"/>
                </a:lnTo>
                <a:lnTo>
                  <a:pt x="477" y="388"/>
                </a:lnTo>
                <a:lnTo>
                  <a:pt x="492" y="435"/>
                </a:lnTo>
                <a:lnTo>
                  <a:pt x="513" y="445"/>
                </a:lnTo>
                <a:lnTo>
                  <a:pt x="518" y="460"/>
                </a:lnTo>
                <a:lnTo>
                  <a:pt x="535" y="476"/>
                </a:lnTo>
                <a:lnTo>
                  <a:pt x="26" y="471"/>
                </a:lnTo>
                <a:lnTo>
                  <a:pt x="10" y="125"/>
                </a:lnTo>
                <a:lnTo>
                  <a:pt x="0" y="82"/>
                </a:lnTo>
                <a:lnTo>
                  <a:pt x="10" y="57"/>
                </a:lnTo>
                <a:lnTo>
                  <a:pt x="0" y="26"/>
                </a:lnTo>
                <a:lnTo>
                  <a:pt x="10" y="1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7" name="Freeform 123" descr="Écossais">
            <a:extLst>
              <a:ext uri="{FF2B5EF4-FFF2-40B4-BE49-F238E27FC236}">
                <a16:creationId xmlns:a16="http://schemas.microsoft.com/office/drawing/2014/main" id="{A83FAAC3-88D0-D07A-7367-12462C3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597" y="2937732"/>
            <a:ext cx="558887" cy="555057"/>
          </a:xfrm>
          <a:custGeom>
            <a:avLst/>
            <a:gdLst>
              <a:gd name="T0" fmla="*/ 300 w 912"/>
              <a:gd name="T1" fmla="*/ 98 h 871"/>
              <a:gd name="T2" fmla="*/ 341 w 912"/>
              <a:gd name="T3" fmla="*/ 78 h 871"/>
              <a:gd name="T4" fmla="*/ 372 w 912"/>
              <a:gd name="T5" fmla="*/ 57 h 871"/>
              <a:gd name="T6" fmla="*/ 450 w 912"/>
              <a:gd name="T7" fmla="*/ 26 h 871"/>
              <a:gd name="T8" fmla="*/ 517 w 912"/>
              <a:gd name="T9" fmla="*/ 16 h 871"/>
              <a:gd name="T10" fmla="*/ 570 w 912"/>
              <a:gd name="T11" fmla="*/ 10 h 871"/>
              <a:gd name="T12" fmla="*/ 611 w 912"/>
              <a:gd name="T13" fmla="*/ 26 h 871"/>
              <a:gd name="T14" fmla="*/ 652 w 912"/>
              <a:gd name="T15" fmla="*/ 0 h 871"/>
              <a:gd name="T16" fmla="*/ 678 w 912"/>
              <a:gd name="T17" fmla="*/ 10 h 871"/>
              <a:gd name="T18" fmla="*/ 719 w 912"/>
              <a:gd name="T19" fmla="*/ 16 h 871"/>
              <a:gd name="T20" fmla="*/ 750 w 912"/>
              <a:gd name="T21" fmla="*/ 16 h 871"/>
              <a:gd name="T22" fmla="*/ 735 w 912"/>
              <a:gd name="T23" fmla="*/ 37 h 871"/>
              <a:gd name="T24" fmla="*/ 735 w 912"/>
              <a:gd name="T25" fmla="*/ 109 h 871"/>
              <a:gd name="T26" fmla="*/ 719 w 912"/>
              <a:gd name="T27" fmla="*/ 186 h 871"/>
              <a:gd name="T28" fmla="*/ 746 w 912"/>
              <a:gd name="T29" fmla="*/ 228 h 871"/>
              <a:gd name="T30" fmla="*/ 792 w 912"/>
              <a:gd name="T31" fmla="*/ 337 h 871"/>
              <a:gd name="T32" fmla="*/ 813 w 912"/>
              <a:gd name="T33" fmla="*/ 451 h 871"/>
              <a:gd name="T34" fmla="*/ 813 w 912"/>
              <a:gd name="T35" fmla="*/ 517 h 871"/>
              <a:gd name="T36" fmla="*/ 818 w 912"/>
              <a:gd name="T37" fmla="*/ 580 h 871"/>
              <a:gd name="T38" fmla="*/ 834 w 912"/>
              <a:gd name="T39" fmla="*/ 621 h 871"/>
              <a:gd name="T40" fmla="*/ 885 w 912"/>
              <a:gd name="T41" fmla="*/ 627 h 871"/>
              <a:gd name="T42" fmla="*/ 870 w 912"/>
              <a:gd name="T43" fmla="*/ 688 h 871"/>
              <a:gd name="T44" fmla="*/ 642 w 912"/>
              <a:gd name="T45" fmla="*/ 839 h 871"/>
              <a:gd name="T46" fmla="*/ 528 w 912"/>
              <a:gd name="T47" fmla="*/ 870 h 871"/>
              <a:gd name="T48" fmla="*/ 528 w 912"/>
              <a:gd name="T49" fmla="*/ 844 h 871"/>
              <a:gd name="T50" fmla="*/ 502 w 912"/>
              <a:gd name="T51" fmla="*/ 817 h 871"/>
              <a:gd name="T52" fmla="*/ 460 w 912"/>
              <a:gd name="T53" fmla="*/ 803 h 871"/>
              <a:gd name="T54" fmla="*/ 435 w 912"/>
              <a:gd name="T55" fmla="*/ 776 h 871"/>
              <a:gd name="T56" fmla="*/ 0 w 912"/>
              <a:gd name="T57" fmla="*/ 471 h 871"/>
              <a:gd name="T58" fmla="*/ 16 w 912"/>
              <a:gd name="T59" fmla="*/ 394 h 871"/>
              <a:gd name="T60" fmla="*/ 83 w 912"/>
              <a:gd name="T61" fmla="*/ 368 h 871"/>
              <a:gd name="T62" fmla="*/ 114 w 912"/>
              <a:gd name="T63" fmla="*/ 368 h 871"/>
              <a:gd name="T64" fmla="*/ 202 w 912"/>
              <a:gd name="T65" fmla="*/ 316 h 871"/>
              <a:gd name="T66" fmla="*/ 217 w 912"/>
              <a:gd name="T67" fmla="*/ 284 h 871"/>
              <a:gd name="T68" fmla="*/ 249 w 912"/>
              <a:gd name="T69" fmla="*/ 269 h 871"/>
              <a:gd name="T70" fmla="*/ 326 w 912"/>
              <a:gd name="T71" fmla="*/ 243 h 871"/>
              <a:gd name="T72" fmla="*/ 326 w 912"/>
              <a:gd name="T73" fmla="*/ 217 h 871"/>
              <a:gd name="T74" fmla="*/ 310 w 912"/>
              <a:gd name="T75" fmla="*/ 166 h 871"/>
              <a:gd name="T76" fmla="*/ 300 w 912"/>
              <a:gd name="T77" fmla="*/ 119 h 871"/>
              <a:gd name="T78" fmla="*/ 284 w 912"/>
              <a:gd name="T79" fmla="*/ 98 h 8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12"/>
              <a:gd name="T121" fmla="*/ 0 h 871"/>
              <a:gd name="T122" fmla="*/ 912 w 912"/>
              <a:gd name="T123" fmla="*/ 871 h 8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12" h="871">
                <a:moveTo>
                  <a:pt x="284" y="98"/>
                </a:moveTo>
                <a:lnTo>
                  <a:pt x="300" y="98"/>
                </a:lnTo>
                <a:lnTo>
                  <a:pt x="316" y="83"/>
                </a:lnTo>
                <a:lnTo>
                  <a:pt x="341" y="78"/>
                </a:lnTo>
                <a:lnTo>
                  <a:pt x="357" y="67"/>
                </a:lnTo>
                <a:lnTo>
                  <a:pt x="372" y="57"/>
                </a:lnTo>
                <a:lnTo>
                  <a:pt x="398" y="41"/>
                </a:lnTo>
                <a:lnTo>
                  <a:pt x="450" y="26"/>
                </a:lnTo>
                <a:lnTo>
                  <a:pt x="492" y="26"/>
                </a:lnTo>
                <a:lnTo>
                  <a:pt x="517" y="16"/>
                </a:lnTo>
                <a:lnTo>
                  <a:pt x="533" y="10"/>
                </a:lnTo>
                <a:lnTo>
                  <a:pt x="570" y="10"/>
                </a:lnTo>
                <a:lnTo>
                  <a:pt x="595" y="26"/>
                </a:lnTo>
                <a:lnTo>
                  <a:pt x="611" y="26"/>
                </a:lnTo>
                <a:lnTo>
                  <a:pt x="627" y="16"/>
                </a:lnTo>
                <a:lnTo>
                  <a:pt x="652" y="0"/>
                </a:lnTo>
                <a:lnTo>
                  <a:pt x="658" y="0"/>
                </a:lnTo>
                <a:lnTo>
                  <a:pt x="678" y="10"/>
                </a:lnTo>
                <a:lnTo>
                  <a:pt x="683" y="0"/>
                </a:lnTo>
                <a:lnTo>
                  <a:pt x="719" y="16"/>
                </a:lnTo>
                <a:lnTo>
                  <a:pt x="750" y="10"/>
                </a:lnTo>
                <a:lnTo>
                  <a:pt x="750" y="16"/>
                </a:lnTo>
                <a:lnTo>
                  <a:pt x="735" y="26"/>
                </a:lnTo>
                <a:lnTo>
                  <a:pt x="735" y="37"/>
                </a:lnTo>
                <a:lnTo>
                  <a:pt x="735" y="67"/>
                </a:lnTo>
                <a:lnTo>
                  <a:pt x="735" y="109"/>
                </a:lnTo>
                <a:lnTo>
                  <a:pt x="705" y="151"/>
                </a:lnTo>
                <a:lnTo>
                  <a:pt x="719" y="186"/>
                </a:lnTo>
                <a:lnTo>
                  <a:pt x="735" y="192"/>
                </a:lnTo>
                <a:lnTo>
                  <a:pt x="746" y="228"/>
                </a:lnTo>
                <a:lnTo>
                  <a:pt x="777" y="243"/>
                </a:lnTo>
                <a:lnTo>
                  <a:pt x="792" y="337"/>
                </a:lnTo>
                <a:lnTo>
                  <a:pt x="803" y="394"/>
                </a:lnTo>
                <a:lnTo>
                  <a:pt x="813" y="451"/>
                </a:lnTo>
                <a:lnTo>
                  <a:pt x="803" y="476"/>
                </a:lnTo>
                <a:lnTo>
                  <a:pt x="813" y="517"/>
                </a:lnTo>
                <a:lnTo>
                  <a:pt x="792" y="539"/>
                </a:lnTo>
                <a:lnTo>
                  <a:pt x="818" y="580"/>
                </a:lnTo>
                <a:lnTo>
                  <a:pt x="818" y="596"/>
                </a:lnTo>
                <a:lnTo>
                  <a:pt x="834" y="621"/>
                </a:lnTo>
                <a:lnTo>
                  <a:pt x="854" y="611"/>
                </a:lnTo>
                <a:lnTo>
                  <a:pt x="885" y="627"/>
                </a:lnTo>
                <a:lnTo>
                  <a:pt x="911" y="662"/>
                </a:lnTo>
                <a:lnTo>
                  <a:pt x="870" y="688"/>
                </a:lnTo>
                <a:lnTo>
                  <a:pt x="709" y="776"/>
                </a:lnTo>
                <a:lnTo>
                  <a:pt x="642" y="839"/>
                </a:lnTo>
                <a:lnTo>
                  <a:pt x="570" y="864"/>
                </a:lnTo>
                <a:lnTo>
                  <a:pt x="528" y="870"/>
                </a:lnTo>
                <a:lnTo>
                  <a:pt x="517" y="864"/>
                </a:lnTo>
                <a:lnTo>
                  <a:pt x="528" y="844"/>
                </a:lnTo>
                <a:lnTo>
                  <a:pt x="517" y="829"/>
                </a:lnTo>
                <a:lnTo>
                  <a:pt x="502" y="817"/>
                </a:lnTo>
                <a:lnTo>
                  <a:pt x="482" y="813"/>
                </a:lnTo>
                <a:lnTo>
                  <a:pt x="460" y="803"/>
                </a:lnTo>
                <a:lnTo>
                  <a:pt x="435" y="787"/>
                </a:lnTo>
                <a:lnTo>
                  <a:pt x="435" y="776"/>
                </a:lnTo>
                <a:lnTo>
                  <a:pt x="165" y="585"/>
                </a:lnTo>
                <a:lnTo>
                  <a:pt x="0" y="471"/>
                </a:lnTo>
                <a:lnTo>
                  <a:pt x="0" y="404"/>
                </a:lnTo>
                <a:lnTo>
                  <a:pt x="16" y="394"/>
                </a:lnTo>
                <a:lnTo>
                  <a:pt x="57" y="368"/>
                </a:lnTo>
                <a:lnTo>
                  <a:pt x="83" y="368"/>
                </a:lnTo>
                <a:lnTo>
                  <a:pt x="98" y="362"/>
                </a:lnTo>
                <a:lnTo>
                  <a:pt x="114" y="368"/>
                </a:lnTo>
                <a:lnTo>
                  <a:pt x="149" y="362"/>
                </a:lnTo>
                <a:lnTo>
                  <a:pt x="202" y="316"/>
                </a:lnTo>
                <a:lnTo>
                  <a:pt x="217" y="300"/>
                </a:lnTo>
                <a:lnTo>
                  <a:pt x="217" y="284"/>
                </a:lnTo>
                <a:lnTo>
                  <a:pt x="217" y="274"/>
                </a:lnTo>
                <a:lnTo>
                  <a:pt x="249" y="269"/>
                </a:lnTo>
                <a:lnTo>
                  <a:pt x="249" y="254"/>
                </a:lnTo>
                <a:lnTo>
                  <a:pt x="326" y="243"/>
                </a:lnTo>
                <a:lnTo>
                  <a:pt x="326" y="233"/>
                </a:lnTo>
                <a:lnTo>
                  <a:pt x="326" y="217"/>
                </a:lnTo>
                <a:lnTo>
                  <a:pt x="316" y="202"/>
                </a:lnTo>
                <a:lnTo>
                  <a:pt x="310" y="166"/>
                </a:lnTo>
                <a:lnTo>
                  <a:pt x="310" y="145"/>
                </a:lnTo>
                <a:lnTo>
                  <a:pt x="300" y="119"/>
                </a:lnTo>
                <a:lnTo>
                  <a:pt x="284" y="98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8" name="Freeform 124">
            <a:extLst>
              <a:ext uri="{FF2B5EF4-FFF2-40B4-BE49-F238E27FC236}">
                <a16:creationId xmlns:a16="http://schemas.microsoft.com/office/drawing/2014/main" id="{CCCDA552-83D5-93B3-9BE6-7A3C7CA6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131" y="4211001"/>
            <a:ext cx="340859" cy="351909"/>
          </a:xfrm>
          <a:custGeom>
            <a:avLst/>
            <a:gdLst>
              <a:gd name="T0" fmla="*/ 82 w 555"/>
              <a:gd name="T1" fmla="*/ 0 h 551"/>
              <a:gd name="T2" fmla="*/ 119 w 555"/>
              <a:gd name="T3" fmla="*/ 0 h 551"/>
              <a:gd name="T4" fmla="*/ 228 w 555"/>
              <a:gd name="T5" fmla="*/ 0 h 551"/>
              <a:gd name="T6" fmla="*/ 233 w 555"/>
              <a:gd name="T7" fmla="*/ 31 h 551"/>
              <a:gd name="T8" fmla="*/ 243 w 555"/>
              <a:gd name="T9" fmla="*/ 57 h 551"/>
              <a:gd name="T10" fmla="*/ 311 w 555"/>
              <a:gd name="T11" fmla="*/ 98 h 551"/>
              <a:gd name="T12" fmla="*/ 352 w 555"/>
              <a:gd name="T13" fmla="*/ 88 h 551"/>
              <a:gd name="T14" fmla="*/ 362 w 555"/>
              <a:gd name="T15" fmla="*/ 73 h 551"/>
              <a:gd name="T16" fmla="*/ 383 w 555"/>
              <a:gd name="T17" fmla="*/ 47 h 551"/>
              <a:gd name="T18" fmla="*/ 409 w 555"/>
              <a:gd name="T19" fmla="*/ 68 h 551"/>
              <a:gd name="T20" fmla="*/ 461 w 555"/>
              <a:gd name="T21" fmla="*/ 98 h 551"/>
              <a:gd name="T22" fmla="*/ 450 w 555"/>
              <a:gd name="T23" fmla="*/ 156 h 551"/>
              <a:gd name="T24" fmla="*/ 477 w 555"/>
              <a:gd name="T25" fmla="*/ 182 h 551"/>
              <a:gd name="T26" fmla="*/ 477 w 555"/>
              <a:gd name="T27" fmla="*/ 233 h 551"/>
              <a:gd name="T28" fmla="*/ 491 w 555"/>
              <a:gd name="T29" fmla="*/ 233 h 551"/>
              <a:gd name="T30" fmla="*/ 538 w 555"/>
              <a:gd name="T31" fmla="*/ 223 h 551"/>
              <a:gd name="T32" fmla="*/ 554 w 555"/>
              <a:gd name="T33" fmla="*/ 223 h 551"/>
              <a:gd name="T34" fmla="*/ 554 w 555"/>
              <a:gd name="T35" fmla="*/ 306 h 551"/>
              <a:gd name="T36" fmla="*/ 554 w 555"/>
              <a:gd name="T37" fmla="*/ 327 h 551"/>
              <a:gd name="T38" fmla="*/ 461 w 555"/>
              <a:gd name="T39" fmla="*/ 466 h 551"/>
              <a:gd name="T40" fmla="*/ 518 w 555"/>
              <a:gd name="T41" fmla="*/ 533 h 551"/>
              <a:gd name="T42" fmla="*/ 419 w 555"/>
              <a:gd name="T43" fmla="*/ 550 h 551"/>
              <a:gd name="T44" fmla="*/ 378 w 555"/>
              <a:gd name="T45" fmla="*/ 550 h 551"/>
              <a:gd name="T46" fmla="*/ 301 w 555"/>
              <a:gd name="T47" fmla="*/ 533 h 551"/>
              <a:gd name="T48" fmla="*/ 119 w 555"/>
              <a:gd name="T49" fmla="*/ 523 h 551"/>
              <a:gd name="T50" fmla="*/ 82 w 555"/>
              <a:gd name="T51" fmla="*/ 508 h 551"/>
              <a:gd name="T52" fmla="*/ 41 w 555"/>
              <a:gd name="T53" fmla="*/ 518 h 551"/>
              <a:gd name="T54" fmla="*/ 16 w 555"/>
              <a:gd name="T55" fmla="*/ 518 h 551"/>
              <a:gd name="T56" fmla="*/ 10 w 555"/>
              <a:gd name="T57" fmla="*/ 482 h 551"/>
              <a:gd name="T58" fmla="*/ 16 w 555"/>
              <a:gd name="T59" fmla="*/ 451 h 551"/>
              <a:gd name="T60" fmla="*/ 37 w 555"/>
              <a:gd name="T61" fmla="*/ 368 h 551"/>
              <a:gd name="T62" fmla="*/ 57 w 555"/>
              <a:gd name="T63" fmla="*/ 316 h 551"/>
              <a:gd name="T64" fmla="*/ 94 w 555"/>
              <a:gd name="T65" fmla="*/ 290 h 551"/>
              <a:gd name="T66" fmla="*/ 94 w 555"/>
              <a:gd name="T67" fmla="*/ 218 h 551"/>
              <a:gd name="T68" fmla="*/ 68 w 555"/>
              <a:gd name="T69" fmla="*/ 141 h 551"/>
              <a:gd name="T70" fmla="*/ 57 w 555"/>
              <a:gd name="T71" fmla="*/ 47 h 551"/>
              <a:gd name="T72" fmla="*/ 57 w 555"/>
              <a:gd name="T73" fmla="*/ 6 h 551"/>
              <a:gd name="T74" fmla="*/ 68 w 555"/>
              <a:gd name="T75" fmla="*/ 0 h 5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5"/>
              <a:gd name="T115" fmla="*/ 0 h 551"/>
              <a:gd name="T116" fmla="*/ 555 w 555"/>
              <a:gd name="T117" fmla="*/ 551 h 5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5" h="551">
                <a:moveTo>
                  <a:pt x="68" y="0"/>
                </a:moveTo>
                <a:lnTo>
                  <a:pt x="82" y="0"/>
                </a:lnTo>
                <a:lnTo>
                  <a:pt x="98" y="6"/>
                </a:lnTo>
                <a:lnTo>
                  <a:pt x="119" y="0"/>
                </a:lnTo>
                <a:lnTo>
                  <a:pt x="202" y="0"/>
                </a:lnTo>
                <a:lnTo>
                  <a:pt x="228" y="0"/>
                </a:lnTo>
                <a:lnTo>
                  <a:pt x="233" y="21"/>
                </a:lnTo>
                <a:lnTo>
                  <a:pt x="233" y="31"/>
                </a:lnTo>
                <a:lnTo>
                  <a:pt x="243" y="47"/>
                </a:lnTo>
                <a:lnTo>
                  <a:pt x="243" y="57"/>
                </a:lnTo>
                <a:lnTo>
                  <a:pt x="270" y="98"/>
                </a:lnTo>
                <a:lnTo>
                  <a:pt x="311" y="98"/>
                </a:lnTo>
                <a:lnTo>
                  <a:pt x="315" y="88"/>
                </a:lnTo>
                <a:lnTo>
                  <a:pt x="352" y="88"/>
                </a:lnTo>
                <a:lnTo>
                  <a:pt x="352" y="73"/>
                </a:lnTo>
                <a:lnTo>
                  <a:pt x="362" y="73"/>
                </a:lnTo>
                <a:lnTo>
                  <a:pt x="362" y="57"/>
                </a:lnTo>
                <a:lnTo>
                  <a:pt x="383" y="47"/>
                </a:lnTo>
                <a:lnTo>
                  <a:pt x="409" y="41"/>
                </a:lnTo>
                <a:lnTo>
                  <a:pt x="409" y="68"/>
                </a:lnTo>
                <a:lnTo>
                  <a:pt x="450" y="68"/>
                </a:lnTo>
                <a:lnTo>
                  <a:pt x="461" y="98"/>
                </a:lnTo>
                <a:lnTo>
                  <a:pt x="471" y="125"/>
                </a:lnTo>
                <a:lnTo>
                  <a:pt x="450" y="156"/>
                </a:lnTo>
                <a:lnTo>
                  <a:pt x="471" y="176"/>
                </a:lnTo>
                <a:lnTo>
                  <a:pt x="477" y="182"/>
                </a:lnTo>
                <a:lnTo>
                  <a:pt x="477" y="218"/>
                </a:lnTo>
                <a:lnTo>
                  <a:pt x="477" y="233"/>
                </a:lnTo>
                <a:lnTo>
                  <a:pt x="487" y="243"/>
                </a:lnTo>
                <a:lnTo>
                  <a:pt x="491" y="233"/>
                </a:lnTo>
                <a:lnTo>
                  <a:pt x="513" y="233"/>
                </a:lnTo>
                <a:lnTo>
                  <a:pt x="538" y="223"/>
                </a:lnTo>
                <a:lnTo>
                  <a:pt x="554" y="233"/>
                </a:lnTo>
                <a:lnTo>
                  <a:pt x="554" y="223"/>
                </a:lnTo>
                <a:lnTo>
                  <a:pt x="554" y="274"/>
                </a:lnTo>
                <a:lnTo>
                  <a:pt x="554" y="306"/>
                </a:lnTo>
                <a:lnTo>
                  <a:pt x="554" y="316"/>
                </a:lnTo>
                <a:lnTo>
                  <a:pt x="554" y="327"/>
                </a:lnTo>
                <a:lnTo>
                  <a:pt x="471" y="327"/>
                </a:lnTo>
                <a:lnTo>
                  <a:pt x="461" y="466"/>
                </a:lnTo>
                <a:lnTo>
                  <a:pt x="503" y="503"/>
                </a:lnTo>
                <a:lnTo>
                  <a:pt x="518" y="533"/>
                </a:lnTo>
                <a:lnTo>
                  <a:pt x="435" y="550"/>
                </a:lnTo>
                <a:lnTo>
                  <a:pt x="419" y="550"/>
                </a:lnTo>
                <a:lnTo>
                  <a:pt x="403" y="550"/>
                </a:lnTo>
                <a:lnTo>
                  <a:pt x="378" y="550"/>
                </a:lnTo>
                <a:lnTo>
                  <a:pt x="315" y="544"/>
                </a:lnTo>
                <a:lnTo>
                  <a:pt x="301" y="533"/>
                </a:lnTo>
                <a:lnTo>
                  <a:pt x="295" y="518"/>
                </a:lnTo>
                <a:lnTo>
                  <a:pt x="119" y="523"/>
                </a:lnTo>
                <a:lnTo>
                  <a:pt x="109" y="523"/>
                </a:lnTo>
                <a:lnTo>
                  <a:pt x="82" y="508"/>
                </a:lnTo>
                <a:lnTo>
                  <a:pt x="68" y="503"/>
                </a:lnTo>
                <a:lnTo>
                  <a:pt x="41" y="518"/>
                </a:lnTo>
                <a:lnTo>
                  <a:pt x="37" y="518"/>
                </a:lnTo>
                <a:lnTo>
                  <a:pt x="16" y="518"/>
                </a:lnTo>
                <a:lnTo>
                  <a:pt x="10" y="518"/>
                </a:lnTo>
                <a:lnTo>
                  <a:pt x="10" y="482"/>
                </a:lnTo>
                <a:lnTo>
                  <a:pt x="0" y="461"/>
                </a:lnTo>
                <a:lnTo>
                  <a:pt x="16" y="451"/>
                </a:lnTo>
                <a:lnTo>
                  <a:pt x="37" y="409"/>
                </a:lnTo>
                <a:lnTo>
                  <a:pt x="37" y="368"/>
                </a:lnTo>
                <a:lnTo>
                  <a:pt x="52" y="331"/>
                </a:lnTo>
                <a:lnTo>
                  <a:pt x="57" y="316"/>
                </a:lnTo>
                <a:lnTo>
                  <a:pt x="78" y="301"/>
                </a:lnTo>
                <a:lnTo>
                  <a:pt x="94" y="290"/>
                </a:lnTo>
                <a:lnTo>
                  <a:pt x="98" y="249"/>
                </a:lnTo>
                <a:lnTo>
                  <a:pt x="94" y="218"/>
                </a:lnTo>
                <a:lnTo>
                  <a:pt x="78" y="182"/>
                </a:lnTo>
                <a:lnTo>
                  <a:pt x="68" y="141"/>
                </a:lnTo>
                <a:lnTo>
                  <a:pt x="82" y="125"/>
                </a:lnTo>
                <a:lnTo>
                  <a:pt x="57" y="47"/>
                </a:lnTo>
                <a:lnTo>
                  <a:pt x="37" y="6"/>
                </a:lnTo>
                <a:lnTo>
                  <a:pt x="57" y="6"/>
                </a:lnTo>
                <a:lnTo>
                  <a:pt x="68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9" name="Freeform 125">
            <a:extLst>
              <a:ext uri="{FF2B5EF4-FFF2-40B4-BE49-F238E27FC236}">
                <a16:creationId xmlns:a16="http://schemas.microsoft.com/office/drawing/2014/main" id="{8E059E7A-9457-C381-6C6A-D8DD7D62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484" y="4167813"/>
            <a:ext cx="26102" cy="36790"/>
          </a:xfrm>
          <a:custGeom>
            <a:avLst/>
            <a:gdLst>
              <a:gd name="T0" fmla="*/ 0 w 43"/>
              <a:gd name="T1" fmla="*/ 31 h 58"/>
              <a:gd name="T2" fmla="*/ 15 w 43"/>
              <a:gd name="T3" fmla="*/ 16 h 58"/>
              <a:gd name="T4" fmla="*/ 15 w 43"/>
              <a:gd name="T5" fmla="*/ 6 h 58"/>
              <a:gd name="T6" fmla="*/ 31 w 43"/>
              <a:gd name="T7" fmla="*/ 0 h 58"/>
              <a:gd name="T8" fmla="*/ 42 w 43"/>
              <a:gd name="T9" fmla="*/ 6 h 58"/>
              <a:gd name="T10" fmla="*/ 42 w 43"/>
              <a:gd name="T11" fmla="*/ 16 h 58"/>
              <a:gd name="T12" fmla="*/ 26 w 43"/>
              <a:gd name="T13" fmla="*/ 31 h 58"/>
              <a:gd name="T14" fmla="*/ 26 w 43"/>
              <a:gd name="T15" fmla="*/ 57 h 58"/>
              <a:gd name="T16" fmla="*/ 11 w 43"/>
              <a:gd name="T17" fmla="*/ 57 h 58"/>
              <a:gd name="T18" fmla="*/ 11 w 43"/>
              <a:gd name="T19" fmla="*/ 47 h 58"/>
              <a:gd name="T20" fmla="*/ 0 w 43"/>
              <a:gd name="T21" fmla="*/ 31 h 58"/>
              <a:gd name="T22" fmla="*/ 0 w 43"/>
              <a:gd name="T23" fmla="*/ 31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"/>
              <a:gd name="T37" fmla="*/ 0 h 58"/>
              <a:gd name="T38" fmla="*/ 43 w 43"/>
              <a:gd name="T39" fmla="*/ 58 h 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" h="58">
                <a:moveTo>
                  <a:pt x="0" y="31"/>
                </a:moveTo>
                <a:lnTo>
                  <a:pt x="15" y="16"/>
                </a:lnTo>
                <a:lnTo>
                  <a:pt x="15" y="6"/>
                </a:lnTo>
                <a:lnTo>
                  <a:pt x="31" y="0"/>
                </a:lnTo>
                <a:lnTo>
                  <a:pt x="42" y="6"/>
                </a:lnTo>
                <a:lnTo>
                  <a:pt x="42" y="16"/>
                </a:lnTo>
                <a:lnTo>
                  <a:pt x="26" y="31"/>
                </a:lnTo>
                <a:lnTo>
                  <a:pt x="26" y="57"/>
                </a:lnTo>
                <a:lnTo>
                  <a:pt x="11" y="57"/>
                </a:lnTo>
                <a:lnTo>
                  <a:pt x="11" y="47"/>
                </a:lnTo>
                <a:lnTo>
                  <a:pt x="0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0" name="Freeform 126">
            <a:extLst>
              <a:ext uri="{FF2B5EF4-FFF2-40B4-BE49-F238E27FC236}">
                <a16:creationId xmlns:a16="http://schemas.microsoft.com/office/drawing/2014/main" id="{E936C63A-A868-ADD0-88B4-3D5EBA79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8261" y="3526380"/>
            <a:ext cx="408417" cy="420692"/>
          </a:xfrm>
          <a:custGeom>
            <a:avLst/>
            <a:gdLst>
              <a:gd name="T0" fmla="*/ 248 w 665"/>
              <a:gd name="T1" fmla="*/ 52 h 660"/>
              <a:gd name="T2" fmla="*/ 285 w 665"/>
              <a:gd name="T3" fmla="*/ 135 h 660"/>
              <a:gd name="T4" fmla="*/ 290 w 665"/>
              <a:gd name="T5" fmla="*/ 114 h 660"/>
              <a:gd name="T6" fmla="*/ 316 w 665"/>
              <a:gd name="T7" fmla="*/ 140 h 660"/>
              <a:gd name="T8" fmla="*/ 378 w 665"/>
              <a:gd name="T9" fmla="*/ 182 h 660"/>
              <a:gd name="T10" fmla="*/ 424 w 665"/>
              <a:gd name="T11" fmla="*/ 233 h 660"/>
              <a:gd name="T12" fmla="*/ 446 w 665"/>
              <a:gd name="T13" fmla="*/ 244 h 660"/>
              <a:gd name="T14" fmla="*/ 409 w 665"/>
              <a:gd name="T15" fmla="*/ 259 h 660"/>
              <a:gd name="T16" fmla="*/ 383 w 665"/>
              <a:gd name="T17" fmla="*/ 290 h 660"/>
              <a:gd name="T18" fmla="*/ 424 w 665"/>
              <a:gd name="T19" fmla="*/ 317 h 660"/>
              <a:gd name="T20" fmla="*/ 424 w 665"/>
              <a:gd name="T21" fmla="*/ 342 h 660"/>
              <a:gd name="T22" fmla="*/ 487 w 665"/>
              <a:gd name="T23" fmla="*/ 399 h 660"/>
              <a:gd name="T24" fmla="*/ 664 w 665"/>
              <a:gd name="T25" fmla="*/ 450 h 660"/>
              <a:gd name="T26" fmla="*/ 518 w 665"/>
              <a:gd name="T27" fmla="*/ 585 h 660"/>
              <a:gd name="T28" fmla="*/ 446 w 665"/>
              <a:gd name="T29" fmla="*/ 627 h 660"/>
              <a:gd name="T30" fmla="*/ 399 w 665"/>
              <a:gd name="T31" fmla="*/ 637 h 660"/>
              <a:gd name="T32" fmla="*/ 352 w 665"/>
              <a:gd name="T33" fmla="*/ 627 h 660"/>
              <a:gd name="T34" fmla="*/ 311 w 665"/>
              <a:gd name="T35" fmla="*/ 627 h 660"/>
              <a:gd name="T36" fmla="*/ 244 w 665"/>
              <a:gd name="T37" fmla="*/ 653 h 660"/>
              <a:gd name="T38" fmla="*/ 150 w 665"/>
              <a:gd name="T39" fmla="*/ 611 h 660"/>
              <a:gd name="T40" fmla="*/ 125 w 665"/>
              <a:gd name="T41" fmla="*/ 570 h 660"/>
              <a:gd name="T42" fmla="*/ 98 w 665"/>
              <a:gd name="T43" fmla="*/ 549 h 660"/>
              <a:gd name="T44" fmla="*/ 57 w 665"/>
              <a:gd name="T45" fmla="*/ 503 h 660"/>
              <a:gd name="T46" fmla="*/ 0 w 665"/>
              <a:gd name="T47" fmla="*/ 461 h 660"/>
              <a:gd name="T48" fmla="*/ 31 w 665"/>
              <a:gd name="T49" fmla="*/ 435 h 660"/>
              <a:gd name="T50" fmla="*/ 52 w 665"/>
              <a:gd name="T51" fmla="*/ 378 h 660"/>
              <a:gd name="T52" fmla="*/ 57 w 665"/>
              <a:gd name="T53" fmla="*/ 342 h 660"/>
              <a:gd name="T54" fmla="*/ 84 w 665"/>
              <a:gd name="T55" fmla="*/ 327 h 660"/>
              <a:gd name="T56" fmla="*/ 98 w 665"/>
              <a:gd name="T57" fmla="*/ 274 h 660"/>
              <a:gd name="T58" fmla="*/ 135 w 665"/>
              <a:gd name="T59" fmla="*/ 233 h 660"/>
              <a:gd name="T60" fmla="*/ 150 w 665"/>
              <a:gd name="T61" fmla="*/ 151 h 660"/>
              <a:gd name="T62" fmla="*/ 166 w 665"/>
              <a:gd name="T63" fmla="*/ 68 h 660"/>
              <a:gd name="T64" fmla="*/ 192 w 665"/>
              <a:gd name="T65" fmla="*/ 41 h 660"/>
              <a:gd name="T66" fmla="*/ 207 w 665"/>
              <a:gd name="T67" fmla="*/ 16 h 660"/>
              <a:gd name="T68" fmla="*/ 233 w 665"/>
              <a:gd name="T69" fmla="*/ 0 h 6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65"/>
              <a:gd name="T106" fmla="*/ 0 h 660"/>
              <a:gd name="T107" fmla="*/ 665 w 665"/>
              <a:gd name="T108" fmla="*/ 660 h 6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65" h="660">
                <a:moveTo>
                  <a:pt x="233" y="0"/>
                </a:moveTo>
                <a:lnTo>
                  <a:pt x="248" y="52"/>
                </a:lnTo>
                <a:lnTo>
                  <a:pt x="270" y="99"/>
                </a:lnTo>
                <a:lnTo>
                  <a:pt x="285" y="135"/>
                </a:lnTo>
                <a:lnTo>
                  <a:pt x="290" y="135"/>
                </a:lnTo>
                <a:lnTo>
                  <a:pt x="290" y="114"/>
                </a:lnTo>
                <a:lnTo>
                  <a:pt x="311" y="140"/>
                </a:lnTo>
                <a:lnTo>
                  <a:pt x="316" y="140"/>
                </a:lnTo>
                <a:lnTo>
                  <a:pt x="342" y="151"/>
                </a:lnTo>
                <a:lnTo>
                  <a:pt x="378" y="182"/>
                </a:lnTo>
                <a:lnTo>
                  <a:pt x="399" y="217"/>
                </a:lnTo>
                <a:lnTo>
                  <a:pt x="424" y="233"/>
                </a:lnTo>
                <a:lnTo>
                  <a:pt x="434" y="233"/>
                </a:lnTo>
                <a:lnTo>
                  <a:pt x="446" y="244"/>
                </a:lnTo>
                <a:lnTo>
                  <a:pt x="424" y="249"/>
                </a:lnTo>
                <a:lnTo>
                  <a:pt x="409" y="259"/>
                </a:lnTo>
                <a:lnTo>
                  <a:pt x="399" y="274"/>
                </a:lnTo>
                <a:lnTo>
                  <a:pt x="383" y="290"/>
                </a:lnTo>
                <a:lnTo>
                  <a:pt x="393" y="317"/>
                </a:lnTo>
                <a:lnTo>
                  <a:pt x="424" y="317"/>
                </a:lnTo>
                <a:lnTo>
                  <a:pt x="434" y="327"/>
                </a:lnTo>
                <a:lnTo>
                  <a:pt x="424" y="342"/>
                </a:lnTo>
                <a:lnTo>
                  <a:pt x="461" y="384"/>
                </a:lnTo>
                <a:lnTo>
                  <a:pt x="487" y="399"/>
                </a:lnTo>
                <a:lnTo>
                  <a:pt x="622" y="450"/>
                </a:lnTo>
                <a:lnTo>
                  <a:pt x="664" y="450"/>
                </a:lnTo>
                <a:lnTo>
                  <a:pt x="534" y="585"/>
                </a:lnTo>
                <a:lnTo>
                  <a:pt x="518" y="585"/>
                </a:lnTo>
                <a:lnTo>
                  <a:pt x="461" y="601"/>
                </a:lnTo>
                <a:lnTo>
                  <a:pt x="446" y="627"/>
                </a:lnTo>
                <a:lnTo>
                  <a:pt x="420" y="627"/>
                </a:lnTo>
                <a:lnTo>
                  <a:pt x="399" y="637"/>
                </a:lnTo>
                <a:lnTo>
                  <a:pt x="368" y="637"/>
                </a:lnTo>
                <a:lnTo>
                  <a:pt x="352" y="627"/>
                </a:lnTo>
                <a:lnTo>
                  <a:pt x="326" y="627"/>
                </a:lnTo>
                <a:lnTo>
                  <a:pt x="311" y="627"/>
                </a:lnTo>
                <a:lnTo>
                  <a:pt x="290" y="659"/>
                </a:lnTo>
                <a:lnTo>
                  <a:pt x="244" y="653"/>
                </a:lnTo>
                <a:lnTo>
                  <a:pt x="202" y="627"/>
                </a:lnTo>
                <a:lnTo>
                  <a:pt x="150" y="611"/>
                </a:lnTo>
                <a:lnTo>
                  <a:pt x="125" y="601"/>
                </a:lnTo>
                <a:lnTo>
                  <a:pt x="125" y="570"/>
                </a:lnTo>
                <a:lnTo>
                  <a:pt x="109" y="570"/>
                </a:lnTo>
                <a:lnTo>
                  <a:pt x="98" y="549"/>
                </a:lnTo>
                <a:lnTo>
                  <a:pt x="94" y="529"/>
                </a:lnTo>
                <a:lnTo>
                  <a:pt x="57" y="503"/>
                </a:lnTo>
                <a:lnTo>
                  <a:pt x="31" y="476"/>
                </a:lnTo>
                <a:lnTo>
                  <a:pt x="0" y="461"/>
                </a:lnTo>
                <a:lnTo>
                  <a:pt x="0" y="435"/>
                </a:lnTo>
                <a:lnTo>
                  <a:pt x="31" y="435"/>
                </a:lnTo>
                <a:lnTo>
                  <a:pt x="52" y="425"/>
                </a:lnTo>
                <a:lnTo>
                  <a:pt x="52" y="378"/>
                </a:lnTo>
                <a:lnTo>
                  <a:pt x="57" y="358"/>
                </a:lnTo>
                <a:lnTo>
                  <a:pt x="57" y="342"/>
                </a:lnTo>
                <a:lnTo>
                  <a:pt x="68" y="327"/>
                </a:lnTo>
                <a:lnTo>
                  <a:pt x="84" y="327"/>
                </a:lnTo>
                <a:lnTo>
                  <a:pt x="94" y="317"/>
                </a:lnTo>
                <a:lnTo>
                  <a:pt x="98" y="274"/>
                </a:lnTo>
                <a:lnTo>
                  <a:pt x="119" y="244"/>
                </a:lnTo>
                <a:lnTo>
                  <a:pt x="135" y="233"/>
                </a:lnTo>
                <a:lnTo>
                  <a:pt x="140" y="207"/>
                </a:lnTo>
                <a:lnTo>
                  <a:pt x="150" y="151"/>
                </a:lnTo>
                <a:lnTo>
                  <a:pt x="166" y="94"/>
                </a:lnTo>
                <a:lnTo>
                  <a:pt x="166" y="68"/>
                </a:lnTo>
                <a:lnTo>
                  <a:pt x="176" y="41"/>
                </a:lnTo>
                <a:lnTo>
                  <a:pt x="192" y="41"/>
                </a:lnTo>
                <a:lnTo>
                  <a:pt x="192" y="31"/>
                </a:lnTo>
                <a:lnTo>
                  <a:pt x="207" y="16"/>
                </a:lnTo>
                <a:lnTo>
                  <a:pt x="228" y="27"/>
                </a:lnTo>
                <a:lnTo>
                  <a:pt x="233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1" name="Freeform 127">
            <a:extLst>
              <a:ext uri="{FF2B5EF4-FFF2-40B4-BE49-F238E27FC236}">
                <a16:creationId xmlns:a16="http://schemas.microsoft.com/office/drawing/2014/main" id="{6693C5FE-9033-DCF8-2706-221961D3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03" y="3684739"/>
            <a:ext cx="81377" cy="179154"/>
          </a:xfrm>
          <a:custGeom>
            <a:avLst/>
            <a:gdLst>
              <a:gd name="T0" fmla="*/ 73 w 135"/>
              <a:gd name="T1" fmla="*/ 21 h 281"/>
              <a:gd name="T2" fmla="*/ 83 w 135"/>
              <a:gd name="T3" fmla="*/ 0 h 281"/>
              <a:gd name="T4" fmla="*/ 93 w 135"/>
              <a:gd name="T5" fmla="*/ 0 h 281"/>
              <a:gd name="T6" fmla="*/ 108 w 135"/>
              <a:gd name="T7" fmla="*/ 21 h 281"/>
              <a:gd name="T8" fmla="*/ 124 w 135"/>
              <a:gd name="T9" fmla="*/ 37 h 281"/>
              <a:gd name="T10" fmla="*/ 124 w 135"/>
              <a:gd name="T11" fmla="*/ 41 h 281"/>
              <a:gd name="T12" fmla="*/ 134 w 135"/>
              <a:gd name="T13" fmla="*/ 78 h 281"/>
              <a:gd name="T14" fmla="*/ 124 w 135"/>
              <a:gd name="T15" fmla="*/ 94 h 281"/>
              <a:gd name="T16" fmla="*/ 124 w 135"/>
              <a:gd name="T17" fmla="*/ 109 h 281"/>
              <a:gd name="T18" fmla="*/ 119 w 135"/>
              <a:gd name="T19" fmla="*/ 119 h 281"/>
              <a:gd name="T20" fmla="*/ 108 w 135"/>
              <a:gd name="T21" fmla="*/ 145 h 281"/>
              <a:gd name="T22" fmla="*/ 93 w 135"/>
              <a:gd name="T23" fmla="*/ 151 h 281"/>
              <a:gd name="T24" fmla="*/ 93 w 135"/>
              <a:gd name="T25" fmla="*/ 176 h 281"/>
              <a:gd name="T26" fmla="*/ 93 w 135"/>
              <a:gd name="T27" fmla="*/ 227 h 281"/>
              <a:gd name="T28" fmla="*/ 98 w 135"/>
              <a:gd name="T29" fmla="*/ 270 h 281"/>
              <a:gd name="T30" fmla="*/ 73 w 135"/>
              <a:gd name="T31" fmla="*/ 270 h 281"/>
              <a:gd name="T32" fmla="*/ 41 w 135"/>
              <a:gd name="T33" fmla="*/ 280 h 281"/>
              <a:gd name="T34" fmla="*/ 41 w 135"/>
              <a:gd name="T35" fmla="*/ 259 h 281"/>
              <a:gd name="T36" fmla="*/ 41 w 135"/>
              <a:gd name="T37" fmla="*/ 254 h 281"/>
              <a:gd name="T38" fmla="*/ 41 w 135"/>
              <a:gd name="T39" fmla="*/ 145 h 281"/>
              <a:gd name="T40" fmla="*/ 31 w 135"/>
              <a:gd name="T41" fmla="*/ 129 h 281"/>
              <a:gd name="T42" fmla="*/ 26 w 135"/>
              <a:gd name="T43" fmla="*/ 109 h 281"/>
              <a:gd name="T44" fmla="*/ 10 w 135"/>
              <a:gd name="T45" fmla="*/ 94 h 281"/>
              <a:gd name="T46" fmla="*/ 0 w 135"/>
              <a:gd name="T47" fmla="*/ 68 h 281"/>
              <a:gd name="T48" fmla="*/ 16 w 135"/>
              <a:gd name="T49" fmla="*/ 62 h 281"/>
              <a:gd name="T50" fmla="*/ 31 w 135"/>
              <a:gd name="T51" fmla="*/ 52 h 281"/>
              <a:gd name="T52" fmla="*/ 57 w 135"/>
              <a:gd name="T53" fmla="*/ 41 h 281"/>
              <a:gd name="T54" fmla="*/ 73 w 135"/>
              <a:gd name="T55" fmla="*/ 21 h 281"/>
              <a:gd name="T56" fmla="*/ 73 w 135"/>
              <a:gd name="T57" fmla="*/ 21 h 28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5"/>
              <a:gd name="T88" fmla="*/ 0 h 281"/>
              <a:gd name="T89" fmla="*/ 135 w 135"/>
              <a:gd name="T90" fmla="*/ 281 h 28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5" h="281">
                <a:moveTo>
                  <a:pt x="73" y="21"/>
                </a:moveTo>
                <a:lnTo>
                  <a:pt x="83" y="0"/>
                </a:lnTo>
                <a:lnTo>
                  <a:pt x="93" y="0"/>
                </a:lnTo>
                <a:lnTo>
                  <a:pt x="108" y="21"/>
                </a:lnTo>
                <a:lnTo>
                  <a:pt x="124" y="37"/>
                </a:lnTo>
                <a:lnTo>
                  <a:pt x="124" y="41"/>
                </a:lnTo>
                <a:lnTo>
                  <a:pt x="134" y="78"/>
                </a:lnTo>
                <a:lnTo>
                  <a:pt x="124" y="94"/>
                </a:lnTo>
                <a:lnTo>
                  <a:pt x="124" y="109"/>
                </a:lnTo>
                <a:lnTo>
                  <a:pt x="119" y="119"/>
                </a:lnTo>
                <a:lnTo>
                  <a:pt x="108" y="145"/>
                </a:lnTo>
                <a:lnTo>
                  <a:pt x="93" y="151"/>
                </a:lnTo>
                <a:lnTo>
                  <a:pt x="93" y="176"/>
                </a:lnTo>
                <a:lnTo>
                  <a:pt x="93" y="227"/>
                </a:lnTo>
                <a:lnTo>
                  <a:pt x="98" y="270"/>
                </a:lnTo>
                <a:lnTo>
                  <a:pt x="73" y="270"/>
                </a:lnTo>
                <a:lnTo>
                  <a:pt x="41" y="280"/>
                </a:lnTo>
                <a:lnTo>
                  <a:pt x="41" y="259"/>
                </a:lnTo>
                <a:lnTo>
                  <a:pt x="41" y="254"/>
                </a:lnTo>
                <a:lnTo>
                  <a:pt x="41" y="145"/>
                </a:lnTo>
                <a:lnTo>
                  <a:pt x="31" y="129"/>
                </a:lnTo>
                <a:lnTo>
                  <a:pt x="26" y="109"/>
                </a:lnTo>
                <a:lnTo>
                  <a:pt x="10" y="94"/>
                </a:lnTo>
                <a:lnTo>
                  <a:pt x="0" y="68"/>
                </a:lnTo>
                <a:lnTo>
                  <a:pt x="16" y="62"/>
                </a:lnTo>
                <a:lnTo>
                  <a:pt x="31" y="52"/>
                </a:lnTo>
                <a:lnTo>
                  <a:pt x="57" y="41"/>
                </a:lnTo>
                <a:lnTo>
                  <a:pt x="73" y="21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2" name="Freeform 128">
            <a:extLst>
              <a:ext uri="{FF2B5EF4-FFF2-40B4-BE49-F238E27FC236}">
                <a16:creationId xmlns:a16="http://schemas.microsoft.com/office/drawing/2014/main" id="{706B1527-8D78-7374-FF7F-A7F17CEC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9764" y="4559712"/>
            <a:ext cx="244129" cy="270331"/>
          </a:xfrm>
          <a:custGeom>
            <a:avLst/>
            <a:gdLst>
              <a:gd name="T0" fmla="*/ 238 w 400"/>
              <a:gd name="T1" fmla="*/ 0 h 425"/>
              <a:gd name="T2" fmla="*/ 248 w 400"/>
              <a:gd name="T3" fmla="*/ 26 h 425"/>
              <a:gd name="T4" fmla="*/ 275 w 400"/>
              <a:gd name="T5" fmla="*/ 57 h 425"/>
              <a:gd name="T6" fmla="*/ 275 w 400"/>
              <a:gd name="T7" fmla="*/ 73 h 425"/>
              <a:gd name="T8" fmla="*/ 301 w 400"/>
              <a:gd name="T9" fmla="*/ 88 h 425"/>
              <a:gd name="T10" fmla="*/ 326 w 400"/>
              <a:gd name="T11" fmla="*/ 98 h 425"/>
              <a:gd name="T12" fmla="*/ 332 w 400"/>
              <a:gd name="T13" fmla="*/ 124 h 425"/>
              <a:gd name="T14" fmla="*/ 342 w 400"/>
              <a:gd name="T15" fmla="*/ 124 h 425"/>
              <a:gd name="T16" fmla="*/ 348 w 400"/>
              <a:gd name="T17" fmla="*/ 155 h 425"/>
              <a:gd name="T18" fmla="*/ 358 w 400"/>
              <a:gd name="T19" fmla="*/ 176 h 425"/>
              <a:gd name="T20" fmla="*/ 373 w 400"/>
              <a:gd name="T21" fmla="*/ 176 h 425"/>
              <a:gd name="T22" fmla="*/ 399 w 400"/>
              <a:gd name="T23" fmla="*/ 181 h 425"/>
              <a:gd name="T24" fmla="*/ 399 w 400"/>
              <a:gd name="T25" fmla="*/ 206 h 425"/>
              <a:gd name="T26" fmla="*/ 383 w 400"/>
              <a:gd name="T27" fmla="*/ 222 h 425"/>
              <a:gd name="T28" fmla="*/ 368 w 400"/>
              <a:gd name="T29" fmla="*/ 222 h 425"/>
              <a:gd name="T30" fmla="*/ 342 w 400"/>
              <a:gd name="T31" fmla="*/ 249 h 425"/>
              <a:gd name="T32" fmla="*/ 332 w 400"/>
              <a:gd name="T33" fmla="*/ 249 h 425"/>
              <a:gd name="T34" fmla="*/ 326 w 400"/>
              <a:gd name="T35" fmla="*/ 259 h 425"/>
              <a:gd name="T36" fmla="*/ 316 w 400"/>
              <a:gd name="T37" fmla="*/ 263 h 425"/>
              <a:gd name="T38" fmla="*/ 301 w 400"/>
              <a:gd name="T39" fmla="*/ 284 h 425"/>
              <a:gd name="T40" fmla="*/ 301 w 400"/>
              <a:gd name="T41" fmla="*/ 306 h 425"/>
              <a:gd name="T42" fmla="*/ 285 w 400"/>
              <a:gd name="T43" fmla="*/ 316 h 425"/>
              <a:gd name="T44" fmla="*/ 260 w 400"/>
              <a:gd name="T45" fmla="*/ 326 h 425"/>
              <a:gd name="T46" fmla="*/ 238 w 400"/>
              <a:gd name="T47" fmla="*/ 367 h 425"/>
              <a:gd name="T48" fmla="*/ 217 w 400"/>
              <a:gd name="T49" fmla="*/ 367 h 425"/>
              <a:gd name="T50" fmla="*/ 192 w 400"/>
              <a:gd name="T51" fmla="*/ 367 h 425"/>
              <a:gd name="T52" fmla="*/ 166 w 400"/>
              <a:gd name="T53" fmla="*/ 367 h 425"/>
              <a:gd name="T54" fmla="*/ 140 w 400"/>
              <a:gd name="T55" fmla="*/ 351 h 425"/>
              <a:gd name="T56" fmla="*/ 115 w 400"/>
              <a:gd name="T57" fmla="*/ 351 h 425"/>
              <a:gd name="T58" fmla="*/ 115 w 400"/>
              <a:gd name="T59" fmla="*/ 383 h 425"/>
              <a:gd name="T60" fmla="*/ 88 w 400"/>
              <a:gd name="T61" fmla="*/ 408 h 425"/>
              <a:gd name="T62" fmla="*/ 72 w 400"/>
              <a:gd name="T63" fmla="*/ 408 h 425"/>
              <a:gd name="T64" fmla="*/ 72 w 400"/>
              <a:gd name="T65" fmla="*/ 414 h 425"/>
              <a:gd name="T66" fmla="*/ 47 w 400"/>
              <a:gd name="T67" fmla="*/ 414 h 425"/>
              <a:gd name="T68" fmla="*/ 21 w 400"/>
              <a:gd name="T69" fmla="*/ 424 h 425"/>
              <a:gd name="T70" fmla="*/ 21 w 400"/>
              <a:gd name="T71" fmla="*/ 398 h 425"/>
              <a:gd name="T72" fmla="*/ 31 w 400"/>
              <a:gd name="T73" fmla="*/ 383 h 425"/>
              <a:gd name="T74" fmla="*/ 21 w 400"/>
              <a:gd name="T75" fmla="*/ 367 h 425"/>
              <a:gd name="T76" fmla="*/ 16 w 400"/>
              <a:gd name="T77" fmla="*/ 341 h 425"/>
              <a:gd name="T78" fmla="*/ 0 w 400"/>
              <a:gd name="T79" fmla="*/ 326 h 425"/>
              <a:gd name="T80" fmla="*/ 6 w 400"/>
              <a:gd name="T81" fmla="*/ 191 h 425"/>
              <a:gd name="T82" fmla="*/ 47 w 400"/>
              <a:gd name="T83" fmla="*/ 191 h 425"/>
              <a:gd name="T84" fmla="*/ 57 w 400"/>
              <a:gd name="T85" fmla="*/ 26 h 425"/>
              <a:gd name="T86" fmla="*/ 115 w 400"/>
              <a:gd name="T87" fmla="*/ 16 h 425"/>
              <a:gd name="T88" fmla="*/ 150 w 400"/>
              <a:gd name="T89" fmla="*/ 4 h 425"/>
              <a:gd name="T90" fmla="*/ 166 w 400"/>
              <a:gd name="T91" fmla="*/ 26 h 425"/>
              <a:gd name="T92" fmla="*/ 197 w 400"/>
              <a:gd name="T93" fmla="*/ 4 h 425"/>
              <a:gd name="T94" fmla="*/ 207 w 400"/>
              <a:gd name="T95" fmla="*/ 4 h 425"/>
              <a:gd name="T96" fmla="*/ 223 w 400"/>
              <a:gd name="T97" fmla="*/ 0 h 425"/>
              <a:gd name="T98" fmla="*/ 238 w 400"/>
              <a:gd name="T99" fmla="*/ 0 h 425"/>
              <a:gd name="T100" fmla="*/ 238 w 400"/>
              <a:gd name="T101" fmla="*/ 0 h 4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0"/>
              <a:gd name="T154" fmla="*/ 0 h 425"/>
              <a:gd name="T155" fmla="*/ 400 w 400"/>
              <a:gd name="T156" fmla="*/ 425 h 4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0" h="425">
                <a:moveTo>
                  <a:pt x="238" y="0"/>
                </a:moveTo>
                <a:lnTo>
                  <a:pt x="248" y="26"/>
                </a:lnTo>
                <a:lnTo>
                  <a:pt x="275" y="57"/>
                </a:lnTo>
                <a:lnTo>
                  <a:pt x="275" y="73"/>
                </a:lnTo>
                <a:lnTo>
                  <a:pt x="301" y="88"/>
                </a:lnTo>
                <a:lnTo>
                  <a:pt x="326" y="98"/>
                </a:lnTo>
                <a:lnTo>
                  <a:pt x="332" y="124"/>
                </a:lnTo>
                <a:lnTo>
                  <a:pt x="342" y="124"/>
                </a:lnTo>
                <a:lnTo>
                  <a:pt x="348" y="155"/>
                </a:lnTo>
                <a:lnTo>
                  <a:pt x="358" y="176"/>
                </a:lnTo>
                <a:lnTo>
                  <a:pt x="373" y="176"/>
                </a:lnTo>
                <a:lnTo>
                  <a:pt x="399" y="181"/>
                </a:lnTo>
                <a:lnTo>
                  <a:pt x="399" y="206"/>
                </a:lnTo>
                <a:lnTo>
                  <a:pt x="383" y="222"/>
                </a:lnTo>
                <a:lnTo>
                  <a:pt x="368" y="222"/>
                </a:lnTo>
                <a:lnTo>
                  <a:pt x="342" y="249"/>
                </a:lnTo>
                <a:lnTo>
                  <a:pt x="332" y="249"/>
                </a:lnTo>
                <a:lnTo>
                  <a:pt x="326" y="259"/>
                </a:lnTo>
                <a:lnTo>
                  <a:pt x="316" y="263"/>
                </a:lnTo>
                <a:lnTo>
                  <a:pt x="301" y="284"/>
                </a:lnTo>
                <a:lnTo>
                  <a:pt x="301" y="306"/>
                </a:lnTo>
                <a:lnTo>
                  <a:pt x="285" y="316"/>
                </a:lnTo>
                <a:lnTo>
                  <a:pt x="260" y="326"/>
                </a:lnTo>
                <a:lnTo>
                  <a:pt x="238" y="367"/>
                </a:lnTo>
                <a:lnTo>
                  <a:pt x="217" y="367"/>
                </a:lnTo>
                <a:lnTo>
                  <a:pt x="192" y="367"/>
                </a:lnTo>
                <a:lnTo>
                  <a:pt x="166" y="367"/>
                </a:lnTo>
                <a:lnTo>
                  <a:pt x="140" y="351"/>
                </a:lnTo>
                <a:lnTo>
                  <a:pt x="115" y="351"/>
                </a:lnTo>
                <a:lnTo>
                  <a:pt x="115" y="383"/>
                </a:lnTo>
                <a:lnTo>
                  <a:pt x="88" y="408"/>
                </a:lnTo>
                <a:lnTo>
                  <a:pt x="72" y="408"/>
                </a:lnTo>
                <a:lnTo>
                  <a:pt x="72" y="414"/>
                </a:lnTo>
                <a:lnTo>
                  <a:pt x="47" y="414"/>
                </a:lnTo>
                <a:lnTo>
                  <a:pt x="21" y="424"/>
                </a:lnTo>
                <a:lnTo>
                  <a:pt x="21" y="398"/>
                </a:lnTo>
                <a:lnTo>
                  <a:pt x="31" y="383"/>
                </a:lnTo>
                <a:lnTo>
                  <a:pt x="21" y="367"/>
                </a:lnTo>
                <a:lnTo>
                  <a:pt x="16" y="341"/>
                </a:lnTo>
                <a:lnTo>
                  <a:pt x="0" y="326"/>
                </a:lnTo>
                <a:lnTo>
                  <a:pt x="6" y="191"/>
                </a:lnTo>
                <a:lnTo>
                  <a:pt x="47" y="191"/>
                </a:lnTo>
                <a:lnTo>
                  <a:pt x="57" y="26"/>
                </a:lnTo>
                <a:lnTo>
                  <a:pt x="115" y="16"/>
                </a:lnTo>
                <a:lnTo>
                  <a:pt x="150" y="4"/>
                </a:lnTo>
                <a:lnTo>
                  <a:pt x="166" y="26"/>
                </a:lnTo>
                <a:lnTo>
                  <a:pt x="197" y="4"/>
                </a:lnTo>
                <a:lnTo>
                  <a:pt x="207" y="4"/>
                </a:lnTo>
                <a:lnTo>
                  <a:pt x="223" y="0"/>
                </a:lnTo>
                <a:lnTo>
                  <a:pt x="238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3" name="Freeform 129">
            <a:extLst>
              <a:ext uri="{FF2B5EF4-FFF2-40B4-BE49-F238E27FC236}">
                <a16:creationId xmlns:a16="http://schemas.microsoft.com/office/drawing/2014/main" id="{D2F6DD38-A3F6-7DC4-D288-D46F2927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510" y="3606359"/>
            <a:ext cx="213421" cy="164758"/>
          </a:xfrm>
          <a:custGeom>
            <a:avLst/>
            <a:gdLst>
              <a:gd name="T0" fmla="*/ 249 w 350"/>
              <a:gd name="T1" fmla="*/ 10 h 260"/>
              <a:gd name="T2" fmla="*/ 249 w 350"/>
              <a:gd name="T3" fmla="*/ 26 h 260"/>
              <a:gd name="T4" fmla="*/ 260 w 350"/>
              <a:gd name="T5" fmla="*/ 41 h 260"/>
              <a:gd name="T6" fmla="*/ 264 w 350"/>
              <a:gd name="T7" fmla="*/ 57 h 260"/>
              <a:gd name="T8" fmla="*/ 285 w 350"/>
              <a:gd name="T9" fmla="*/ 77 h 260"/>
              <a:gd name="T10" fmla="*/ 301 w 350"/>
              <a:gd name="T11" fmla="*/ 77 h 260"/>
              <a:gd name="T12" fmla="*/ 301 w 350"/>
              <a:gd name="T13" fmla="*/ 83 h 260"/>
              <a:gd name="T14" fmla="*/ 285 w 350"/>
              <a:gd name="T15" fmla="*/ 83 h 260"/>
              <a:gd name="T16" fmla="*/ 285 w 350"/>
              <a:gd name="T17" fmla="*/ 93 h 260"/>
              <a:gd name="T18" fmla="*/ 317 w 350"/>
              <a:gd name="T19" fmla="*/ 108 h 260"/>
              <a:gd name="T20" fmla="*/ 332 w 350"/>
              <a:gd name="T21" fmla="*/ 108 h 260"/>
              <a:gd name="T22" fmla="*/ 342 w 350"/>
              <a:gd name="T23" fmla="*/ 119 h 260"/>
              <a:gd name="T24" fmla="*/ 332 w 350"/>
              <a:gd name="T25" fmla="*/ 124 h 260"/>
              <a:gd name="T26" fmla="*/ 349 w 350"/>
              <a:gd name="T27" fmla="*/ 145 h 260"/>
              <a:gd name="T28" fmla="*/ 332 w 350"/>
              <a:gd name="T29" fmla="*/ 165 h 260"/>
              <a:gd name="T30" fmla="*/ 307 w 350"/>
              <a:gd name="T31" fmla="*/ 176 h 260"/>
              <a:gd name="T32" fmla="*/ 291 w 350"/>
              <a:gd name="T33" fmla="*/ 186 h 260"/>
              <a:gd name="T34" fmla="*/ 275 w 350"/>
              <a:gd name="T35" fmla="*/ 192 h 260"/>
              <a:gd name="T36" fmla="*/ 260 w 350"/>
              <a:gd name="T37" fmla="*/ 192 h 260"/>
              <a:gd name="T38" fmla="*/ 249 w 350"/>
              <a:gd name="T39" fmla="*/ 192 h 260"/>
              <a:gd name="T40" fmla="*/ 239 w 350"/>
              <a:gd name="T41" fmla="*/ 186 h 260"/>
              <a:gd name="T42" fmla="*/ 223 w 350"/>
              <a:gd name="T43" fmla="*/ 186 h 260"/>
              <a:gd name="T44" fmla="*/ 219 w 350"/>
              <a:gd name="T45" fmla="*/ 192 h 260"/>
              <a:gd name="T46" fmla="*/ 115 w 350"/>
              <a:gd name="T47" fmla="*/ 186 h 260"/>
              <a:gd name="T48" fmla="*/ 109 w 350"/>
              <a:gd name="T49" fmla="*/ 202 h 260"/>
              <a:gd name="T50" fmla="*/ 115 w 350"/>
              <a:gd name="T51" fmla="*/ 233 h 260"/>
              <a:gd name="T52" fmla="*/ 115 w 350"/>
              <a:gd name="T53" fmla="*/ 259 h 260"/>
              <a:gd name="T54" fmla="*/ 84 w 350"/>
              <a:gd name="T55" fmla="*/ 233 h 260"/>
              <a:gd name="T56" fmla="*/ 58 w 350"/>
              <a:gd name="T57" fmla="*/ 233 h 260"/>
              <a:gd name="T58" fmla="*/ 47 w 350"/>
              <a:gd name="T59" fmla="*/ 253 h 260"/>
              <a:gd name="T60" fmla="*/ 31 w 350"/>
              <a:gd name="T61" fmla="*/ 253 h 260"/>
              <a:gd name="T62" fmla="*/ 16 w 350"/>
              <a:gd name="T63" fmla="*/ 228 h 260"/>
              <a:gd name="T64" fmla="*/ 0 w 350"/>
              <a:gd name="T65" fmla="*/ 218 h 260"/>
              <a:gd name="T66" fmla="*/ 0 w 350"/>
              <a:gd name="T67" fmla="*/ 206 h 260"/>
              <a:gd name="T68" fmla="*/ 0 w 350"/>
              <a:gd name="T69" fmla="*/ 192 h 260"/>
              <a:gd name="T70" fmla="*/ 6 w 350"/>
              <a:gd name="T71" fmla="*/ 176 h 260"/>
              <a:gd name="T72" fmla="*/ 0 w 350"/>
              <a:gd name="T73" fmla="*/ 150 h 260"/>
              <a:gd name="T74" fmla="*/ 21 w 350"/>
              <a:gd name="T75" fmla="*/ 145 h 260"/>
              <a:gd name="T76" fmla="*/ 31 w 350"/>
              <a:gd name="T77" fmla="*/ 145 h 260"/>
              <a:gd name="T78" fmla="*/ 47 w 350"/>
              <a:gd name="T79" fmla="*/ 124 h 260"/>
              <a:gd name="T80" fmla="*/ 47 w 350"/>
              <a:gd name="T81" fmla="*/ 108 h 260"/>
              <a:gd name="T82" fmla="*/ 58 w 350"/>
              <a:gd name="T83" fmla="*/ 108 h 260"/>
              <a:gd name="T84" fmla="*/ 47 w 350"/>
              <a:gd name="T85" fmla="*/ 83 h 260"/>
              <a:gd name="T86" fmla="*/ 68 w 350"/>
              <a:gd name="T87" fmla="*/ 77 h 260"/>
              <a:gd name="T88" fmla="*/ 84 w 350"/>
              <a:gd name="T89" fmla="*/ 93 h 260"/>
              <a:gd name="T90" fmla="*/ 99 w 350"/>
              <a:gd name="T91" fmla="*/ 83 h 260"/>
              <a:gd name="T92" fmla="*/ 88 w 350"/>
              <a:gd name="T93" fmla="*/ 67 h 260"/>
              <a:gd name="T94" fmla="*/ 109 w 350"/>
              <a:gd name="T95" fmla="*/ 67 h 260"/>
              <a:gd name="T96" fmla="*/ 115 w 350"/>
              <a:gd name="T97" fmla="*/ 57 h 260"/>
              <a:gd name="T98" fmla="*/ 151 w 350"/>
              <a:gd name="T99" fmla="*/ 41 h 260"/>
              <a:gd name="T100" fmla="*/ 156 w 350"/>
              <a:gd name="T101" fmla="*/ 16 h 260"/>
              <a:gd name="T102" fmla="*/ 197 w 350"/>
              <a:gd name="T103" fmla="*/ 16 h 260"/>
              <a:gd name="T104" fmla="*/ 207 w 350"/>
              <a:gd name="T105" fmla="*/ 0 h 260"/>
              <a:gd name="T106" fmla="*/ 249 w 350"/>
              <a:gd name="T107" fmla="*/ 10 h 260"/>
              <a:gd name="T108" fmla="*/ 249 w 350"/>
              <a:gd name="T109" fmla="*/ 10 h 2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50"/>
              <a:gd name="T166" fmla="*/ 0 h 260"/>
              <a:gd name="T167" fmla="*/ 350 w 350"/>
              <a:gd name="T168" fmla="*/ 260 h 2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50" h="260">
                <a:moveTo>
                  <a:pt x="249" y="10"/>
                </a:moveTo>
                <a:lnTo>
                  <a:pt x="249" y="26"/>
                </a:lnTo>
                <a:lnTo>
                  <a:pt x="260" y="41"/>
                </a:lnTo>
                <a:lnTo>
                  <a:pt x="264" y="57"/>
                </a:lnTo>
                <a:lnTo>
                  <a:pt x="285" y="77"/>
                </a:lnTo>
                <a:lnTo>
                  <a:pt x="301" y="77"/>
                </a:lnTo>
                <a:lnTo>
                  <a:pt x="301" y="83"/>
                </a:lnTo>
                <a:lnTo>
                  <a:pt x="285" y="83"/>
                </a:lnTo>
                <a:lnTo>
                  <a:pt x="285" y="93"/>
                </a:lnTo>
                <a:lnTo>
                  <a:pt x="317" y="108"/>
                </a:lnTo>
                <a:lnTo>
                  <a:pt x="332" y="108"/>
                </a:lnTo>
                <a:lnTo>
                  <a:pt x="342" y="119"/>
                </a:lnTo>
                <a:lnTo>
                  <a:pt x="332" y="124"/>
                </a:lnTo>
                <a:lnTo>
                  <a:pt x="349" y="145"/>
                </a:lnTo>
                <a:lnTo>
                  <a:pt x="332" y="165"/>
                </a:lnTo>
                <a:lnTo>
                  <a:pt x="307" y="176"/>
                </a:lnTo>
                <a:lnTo>
                  <a:pt x="291" y="186"/>
                </a:lnTo>
                <a:lnTo>
                  <a:pt x="275" y="192"/>
                </a:lnTo>
                <a:lnTo>
                  <a:pt x="260" y="192"/>
                </a:lnTo>
                <a:lnTo>
                  <a:pt x="249" y="192"/>
                </a:lnTo>
                <a:lnTo>
                  <a:pt x="239" y="186"/>
                </a:lnTo>
                <a:lnTo>
                  <a:pt x="223" y="186"/>
                </a:lnTo>
                <a:lnTo>
                  <a:pt x="219" y="192"/>
                </a:lnTo>
                <a:lnTo>
                  <a:pt x="115" y="186"/>
                </a:lnTo>
                <a:lnTo>
                  <a:pt x="109" y="202"/>
                </a:lnTo>
                <a:lnTo>
                  <a:pt x="115" y="233"/>
                </a:lnTo>
                <a:lnTo>
                  <a:pt x="115" y="259"/>
                </a:lnTo>
                <a:lnTo>
                  <a:pt x="84" y="233"/>
                </a:lnTo>
                <a:lnTo>
                  <a:pt x="58" y="233"/>
                </a:lnTo>
                <a:lnTo>
                  <a:pt x="47" y="253"/>
                </a:lnTo>
                <a:lnTo>
                  <a:pt x="31" y="253"/>
                </a:lnTo>
                <a:lnTo>
                  <a:pt x="16" y="228"/>
                </a:lnTo>
                <a:lnTo>
                  <a:pt x="0" y="218"/>
                </a:lnTo>
                <a:lnTo>
                  <a:pt x="0" y="206"/>
                </a:lnTo>
                <a:lnTo>
                  <a:pt x="0" y="192"/>
                </a:lnTo>
                <a:lnTo>
                  <a:pt x="6" y="176"/>
                </a:lnTo>
                <a:lnTo>
                  <a:pt x="0" y="150"/>
                </a:lnTo>
                <a:lnTo>
                  <a:pt x="21" y="145"/>
                </a:lnTo>
                <a:lnTo>
                  <a:pt x="31" y="145"/>
                </a:lnTo>
                <a:lnTo>
                  <a:pt x="47" y="124"/>
                </a:lnTo>
                <a:lnTo>
                  <a:pt x="47" y="108"/>
                </a:lnTo>
                <a:lnTo>
                  <a:pt x="58" y="108"/>
                </a:lnTo>
                <a:lnTo>
                  <a:pt x="47" y="83"/>
                </a:lnTo>
                <a:lnTo>
                  <a:pt x="68" y="77"/>
                </a:lnTo>
                <a:lnTo>
                  <a:pt x="84" y="93"/>
                </a:lnTo>
                <a:lnTo>
                  <a:pt x="99" y="83"/>
                </a:lnTo>
                <a:lnTo>
                  <a:pt x="88" y="67"/>
                </a:lnTo>
                <a:lnTo>
                  <a:pt x="109" y="67"/>
                </a:lnTo>
                <a:lnTo>
                  <a:pt x="115" y="57"/>
                </a:lnTo>
                <a:lnTo>
                  <a:pt x="151" y="41"/>
                </a:lnTo>
                <a:lnTo>
                  <a:pt x="156" y="16"/>
                </a:lnTo>
                <a:lnTo>
                  <a:pt x="197" y="16"/>
                </a:lnTo>
                <a:lnTo>
                  <a:pt x="207" y="0"/>
                </a:lnTo>
                <a:lnTo>
                  <a:pt x="249" y="1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4" name="Freeform 130">
            <a:extLst>
              <a:ext uri="{FF2B5EF4-FFF2-40B4-BE49-F238E27FC236}">
                <a16:creationId xmlns:a16="http://schemas.microsoft.com/office/drawing/2014/main" id="{AA2318DC-321C-C5D4-CE19-4BFC4ED9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642" y="4108629"/>
            <a:ext cx="56809" cy="62385"/>
          </a:xfrm>
          <a:custGeom>
            <a:avLst/>
            <a:gdLst>
              <a:gd name="T0" fmla="*/ 0 w 95"/>
              <a:gd name="T1" fmla="*/ 16 h 100"/>
              <a:gd name="T2" fmla="*/ 26 w 95"/>
              <a:gd name="T3" fmla="*/ 11 h 100"/>
              <a:gd name="T4" fmla="*/ 26 w 95"/>
              <a:gd name="T5" fmla="*/ 27 h 100"/>
              <a:gd name="T6" fmla="*/ 41 w 95"/>
              <a:gd name="T7" fmla="*/ 16 h 100"/>
              <a:gd name="T8" fmla="*/ 51 w 95"/>
              <a:gd name="T9" fmla="*/ 11 h 100"/>
              <a:gd name="T10" fmla="*/ 67 w 95"/>
              <a:gd name="T11" fmla="*/ 0 h 100"/>
              <a:gd name="T12" fmla="*/ 78 w 95"/>
              <a:gd name="T13" fmla="*/ 16 h 100"/>
              <a:gd name="T14" fmla="*/ 78 w 95"/>
              <a:gd name="T15" fmla="*/ 27 h 100"/>
              <a:gd name="T16" fmla="*/ 94 w 95"/>
              <a:gd name="T17" fmla="*/ 31 h 100"/>
              <a:gd name="T18" fmla="*/ 94 w 95"/>
              <a:gd name="T19" fmla="*/ 52 h 100"/>
              <a:gd name="T20" fmla="*/ 78 w 95"/>
              <a:gd name="T21" fmla="*/ 68 h 100"/>
              <a:gd name="T22" fmla="*/ 51 w 95"/>
              <a:gd name="T23" fmla="*/ 93 h 100"/>
              <a:gd name="T24" fmla="*/ 26 w 95"/>
              <a:gd name="T25" fmla="*/ 99 h 100"/>
              <a:gd name="T26" fmla="*/ 26 w 95"/>
              <a:gd name="T27" fmla="*/ 93 h 100"/>
              <a:gd name="T28" fmla="*/ 21 w 95"/>
              <a:gd name="T29" fmla="*/ 68 h 100"/>
              <a:gd name="T30" fmla="*/ 21 w 95"/>
              <a:gd name="T31" fmla="*/ 52 h 100"/>
              <a:gd name="T32" fmla="*/ 21 w 95"/>
              <a:gd name="T33" fmla="*/ 41 h 100"/>
              <a:gd name="T34" fmla="*/ 10 w 95"/>
              <a:gd name="T35" fmla="*/ 31 h 100"/>
              <a:gd name="T36" fmla="*/ 0 w 95"/>
              <a:gd name="T37" fmla="*/ 16 h 100"/>
              <a:gd name="T38" fmla="*/ 0 w 95"/>
              <a:gd name="T39" fmla="*/ 16 h 1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5"/>
              <a:gd name="T61" fmla="*/ 0 h 100"/>
              <a:gd name="T62" fmla="*/ 95 w 95"/>
              <a:gd name="T63" fmla="*/ 100 h 1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5" h="100">
                <a:moveTo>
                  <a:pt x="0" y="16"/>
                </a:moveTo>
                <a:lnTo>
                  <a:pt x="26" y="11"/>
                </a:lnTo>
                <a:lnTo>
                  <a:pt x="26" y="27"/>
                </a:lnTo>
                <a:lnTo>
                  <a:pt x="41" y="16"/>
                </a:lnTo>
                <a:lnTo>
                  <a:pt x="51" y="11"/>
                </a:lnTo>
                <a:lnTo>
                  <a:pt x="67" y="0"/>
                </a:lnTo>
                <a:lnTo>
                  <a:pt x="78" y="16"/>
                </a:lnTo>
                <a:lnTo>
                  <a:pt x="78" y="27"/>
                </a:lnTo>
                <a:lnTo>
                  <a:pt x="94" y="31"/>
                </a:lnTo>
                <a:lnTo>
                  <a:pt x="94" y="52"/>
                </a:lnTo>
                <a:lnTo>
                  <a:pt x="78" y="68"/>
                </a:lnTo>
                <a:lnTo>
                  <a:pt x="51" y="93"/>
                </a:lnTo>
                <a:lnTo>
                  <a:pt x="26" y="99"/>
                </a:lnTo>
                <a:lnTo>
                  <a:pt x="26" y="93"/>
                </a:lnTo>
                <a:lnTo>
                  <a:pt x="21" y="68"/>
                </a:lnTo>
                <a:lnTo>
                  <a:pt x="21" y="52"/>
                </a:lnTo>
                <a:lnTo>
                  <a:pt x="21" y="41"/>
                </a:lnTo>
                <a:lnTo>
                  <a:pt x="10" y="31"/>
                </a:lnTo>
                <a:lnTo>
                  <a:pt x="0" y="16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5" name="Freeform 131">
            <a:extLst>
              <a:ext uri="{FF2B5EF4-FFF2-40B4-BE49-F238E27FC236}">
                <a16:creationId xmlns:a16="http://schemas.microsoft.com/office/drawing/2014/main" id="{AE72A0AD-86D3-2881-59CC-A6A0F7788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712" y="3681541"/>
            <a:ext cx="41455" cy="54386"/>
          </a:xfrm>
          <a:custGeom>
            <a:avLst/>
            <a:gdLst>
              <a:gd name="T0" fmla="*/ 62 w 68"/>
              <a:gd name="T1" fmla="*/ 0 h 84"/>
              <a:gd name="T2" fmla="*/ 67 w 68"/>
              <a:gd name="T3" fmla="*/ 30 h 84"/>
              <a:gd name="T4" fmla="*/ 37 w 68"/>
              <a:gd name="T5" fmla="*/ 46 h 84"/>
              <a:gd name="T6" fmla="*/ 37 w 68"/>
              <a:gd name="T7" fmla="*/ 57 h 84"/>
              <a:gd name="T8" fmla="*/ 62 w 68"/>
              <a:gd name="T9" fmla="*/ 46 h 84"/>
              <a:gd name="T10" fmla="*/ 67 w 68"/>
              <a:gd name="T11" fmla="*/ 57 h 84"/>
              <a:gd name="T12" fmla="*/ 62 w 68"/>
              <a:gd name="T13" fmla="*/ 67 h 84"/>
              <a:gd name="T14" fmla="*/ 51 w 68"/>
              <a:gd name="T15" fmla="*/ 83 h 84"/>
              <a:gd name="T16" fmla="*/ 41 w 68"/>
              <a:gd name="T17" fmla="*/ 73 h 84"/>
              <a:gd name="T18" fmla="*/ 10 w 68"/>
              <a:gd name="T19" fmla="*/ 73 h 84"/>
              <a:gd name="T20" fmla="*/ 0 w 68"/>
              <a:gd name="T21" fmla="*/ 46 h 84"/>
              <a:gd name="T22" fmla="*/ 16 w 68"/>
              <a:gd name="T23" fmla="*/ 30 h 84"/>
              <a:gd name="T24" fmla="*/ 26 w 68"/>
              <a:gd name="T25" fmla="*/ 15 h 84"/>
              <a:gd name="T26" fmla="*/ 41 w 68"/>
              <a:gd name="T27" fmla="*/ 4 h 84"/>
              <a:gd name="T28" fmla="*/ 62 w 68"/>
              <a:gd name="T29" fmla="*/ 0 h 84"/>
              <a:gd name="T30" fmla="*/ 62 w 68"/>
              <a:gd name="T31" fmla="*/ 0 h 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"/>
              <a:gd name="T49" fmla="*/ 0 h 84"/>
              <a:gd name="T50" fmla="*/ 68 w 68"/>
              <a:gd name="T51" fmla="*/ 84 h 8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" h="84">
                <a:moveTo>
                  <a:pt x="62" y="0"/>
                </a:moveTo>
                <a:lnTo>
                  <a:pt x="67" y="30"/>
                </a:lnTo>
                <a:lnTo>
                  <a:pt x="37" y="46"/>
                </a:lnTo>
                <a:lnTo>
                  <a:pt x="37" y="57"/>
                </a:lnTo>
                <a:lnTo>
                  <a:pt x="62" y="46"/>
                </a:lnTo>
                <a:lnTo>
                  <a:pt x="67" y="57"/>
                </a:lnTo>
                <a:lnTo>
                  <a:pt x="62" y="67"/>
                </a:lnTo>
                <a:lnTo>
                  <a:pt x="51" y="83"/>
                </a:lnTo>
                <a:lnTo>
                  <a:pt x="41" y="73"/>
                </a:lnTo>
                <a:lnTo>
                  <a:pt x="10" y="73"/>
                </a:lnTo>
                <a:lnTo>
                  <a:pt x="0" y="46"/>
                </a:lnTo>
                <a:lnTo>
                  <a:pt x="16" y="30"/>
                </a:lnTo>
                <a:lnTo>
                  <a:pt x="26" y="15"/>
                </a:lnTo>
                <a:lnTo>
                  <a:pt x="41" y="4"/>
                </a:lnTo>
                <a:lnTo>
                  <a:pt x="62" y="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6" name="Freeform 132">
            <a:extLst>
              <a:ext uri="{FF2B5EF4-FFF2-40B4-BE49-F238E27FC236}">
                <a16:creationId xmlns:a16="http://schemas.microsoft.com/office/drawing/2014/main" id="{C153D8DB-5C82-F2DA-E454-DACFCA77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597" y="3734327"/>
            <a:ext cx="159682" cy="182352"/>
          </a:xfrm>
          <a:custGeom>
            <a:avLst/>
            <a:gdLst>
              <a:gd name="T0" fmla="*/ 26 w 260"/>
              <a:gd name="T1" fmla="*/ 26 h 285"/>
              <a:gd name="T2" fmla="*/ 41 w 260"/>
              <a:gd name="T3" fmla="*/ 4 h 285"/>
              <a:gd name="T4" fmla="*/ 46 w 260"/>
              <a:gd name="T5" fmla="*/ 16 h 285"/>
              <a:gd name="T6" fmla="*/ 67 w 260"/>
              <a:gd name="T7" fmla="*/ 26 h 285"/>
              <a:gd name="T8" fmla="*/ 67 w 260"/>
              <a:gd name="T9" fmla="*/ 16 h 285"/>
              <a:gd name="T10" fmla="*/ 73 w 260"/>
              <a:gd name="T11" fmla="*/ 4 h 285"/>
              <a:gd name="T12" fmla="*/ 83 w 260"/>
              <a:gd name="T13" fmla="*/ 0 h 285"/>
              <a:gd name="T14" fmla="*/ 93 w 260"/>
              <a:gd name="T15" fmla="*/ 0 h 285"/>
              <a:gd name="T16" fmla="*/ 98 w 260"/>
              <a:gd name="T17" fmla="*/ 16 h 285"/>
              <a:gd name="T18" fmla="*/ 114 w 260"/>
              <a:gd name="T19" fmla="*/ 16 h 285"/>
              <a:gd name="T20" fmla="*/ 134 w 260"/>
              <a:gd name="T21" fmla="*/ 4 h 285"/>
              <a:gd name="T22" fmla="*/ 134 w 260"/>
              <a:gd name="T23" fmla="*/ 16 h 285"/>
              <a:gd name="T24" fmla="*/ 150 w 260"/>
              <a:gd name="T25" fmla="*/ 26 h 285"/>
              <a:gd name="T26" fmla="*/ 165 w 260"/>
              <a:gd name="T27" fmla="*/ 51 h 285"/>
              <a:gd name="T28" fmla="*/ 181 w 260"/>
              <a:gd name="T29" fmla="*/ 51 h 285"/>
              <a:gd name="T30" fmla="*/ 192 w 260"/>
              <a:gd name="T31" fmla="*/ 31 h 285"/>
              <a:gd name="T32" fmla="*/ 218 w 260"/>
              <a:gd name="T33" fmla="*/ 31 h 285"/>
              <a:gd name="T34" fmla="*/ 249 w 260"/>
              <a:gd name="T35" fmla="*/ 57 h 285"/>
              <a:gd name="T36" fmla="*/ 249 w 260"/>
              <a:gd name="T37" fmla="*/ 67 h 285"/>
              <a:gd name="T38" fmla="*/ 259 w 260"/>
              <a:gd name="T39" fmla="*/ 98 h 285"/>
              <a:gd name="T40" fmla="*/ 259 w 260"/>
              <a:gd name="T41" fmla="*/ 114 h 285"/>
              <a:gd name="T42" fmla="*/ 243 w 260"/>
              <a:gd name="T43" fmla="*/ 124 h 285"/>
              <a:gd name="T44" fmla="*/ 243 w 260"/>
              <a:gd name="T45" fmla="*/ 149 h 285"/>
              <a:gd name="T46" fmla="*/ 222 w 260"/>
              <a:gd name="T47" fmla="*/ 176 h 285"/>
              <a:gd name="T48" fmla="*/ 243 w 260"/>
              <a:gd name="T49" fmla="*/ 217 h 285"/>
              <a:gd name="T50" fmla="*/ 249 w 260"/>
              <a:gd name="T51" fmla="*/ 243 h 285"/>
              <a:gd name="T52" fmla="*/ 249 w 260"/>
              <a:gd name="T53" fmla="*/ 258 h 285"/>
              <a:gd name="T54" fmla="*/ 233 w 260"/>
              <a:gd name="T55" fmla="*/ 248 h 285"/>
              <a:gd name="T56" fmla="*/ 233 w 260"/>
              <a:gd name="T57" fmla="*/ 233 h 285"/>
              <a:gd name="T58" fmla="*/ 222 w 260"/>
              <a:gd name="T59" fmla="*/ 248 h 285"/>
              <a:gd name="T60" fmla="*/ 202 w 260"/>
              <a:gd name="T61" fmla="*/ 243 h 285"/>
              <a:gd name="T62" fmla="*/ 181 w 260"/>
              <a:gd name="T63" fmla="*/ 248 h 285"/>
              <a:gd name="T64" fmla="*/ 134 w 260"/>
              <a:gd name="T65" fmla="*/ 248 h 285"/>
              <a:gd name="T66" fmla="*/ 93 w 260"/>
              <a:gd name="T67" fmla="*/ 258 h 285"/>
              <a:gd name="T68" fmla="*/ 41 w 260"/>
              <a:gd name="T69" fmla="*/ 284 h 285"/>
              <a:gd name="T70" fmla="*/ 31 w 260"/>
              <a:gd name="T71" fmla="*/ 248 h 285"/>
              <a:gd name="T72" fmla="*/ 41 w 260"/>
              <a:gd name="T73" fmla="*/ 217 h 285"/>
              <a:gd name="T74" fmla="*/ 31 w 260"/>
              <a:gd name="T75" fmla="*/ 206 h 285"/>
              <a:gd name="T76" fmla="*/ 26 w 260"/>
              <a:gd name="T77" fmla="*/ 202 h 285"/>
              <a:gd name="T78" fmla="*/ 4 w 260"/>
              <a:gd name="T79" fmla="*/ 202 h 285"/>
              <a:gd name="T80" fmla="*/ 0 w 260"/>
              <a:gd name="T81" fmla="*/ 180 h 285"/>
              <a:gd name="T82" fmla="*/ 0 w 260"/>
              <a:gd name="T83" fmla="*/ 176 h 285"/>
              <a:gd name="T84" fmla="*/ 0 w 260"/>
              <a:gd name="T85" fmla="*/ 160 h 285"/>
              <a:gd name="T86" fmla="*/ 0 w 260"/>
              <a:gd name="T87" fmla="*/ 139 h 285"/>
              <a:gd name="T88" fmla="*/ 4 w 260"/>
              <a:gd name="T89" fmla="*/ 139 h 285"/>
              <a:gd name="T90" fmla="*/ 16 w 260"/>
              <a:gd name="T91" fmla="*/ 114 h 285"/>
              <a:gd name="T92" fmla="*/ 4 w 260"/>
              <a:gd name="T93" fmla="*/ 108 h 285"/>
              <a:gd name="T94" fmla="*/ 16 w 260"/>
              <a:gd name="T95" fmla="*/ 98 h 285"/>
              <a:gd name="T96" fmla="*/ 31 w 260"/>
              <a:gd name="T97" fmla="*/ 98 h 285"/>
              <a:gd name="T98" fmla="*/ 26 w 260"/>
              <a:gd name="T99" fmla="*/ 82 h 285"/>
              <a:gd name="T100" fmla="*/ 26 w 260"/>
              <a:gd name="T101" fmla="*/ 72 h 285"/>
              <a:gd name="T102" fmla="*/ 26 w 260"/>
              <a:gd name="T103" fmla="*/ 57 h 285"/>
              <a:gd name="T104" fmla="*/ 16 w 260"/>
              <a:gd name="T105" fmla="*/ 51 h 285"/>
              <a:gd name="T106" fmla="*/ 16 w 260"/>
              <a:gd name="T107" fmla="*/ 31 h 285"/>
              <a:gd name="T108" fmla="*/ 26 w 260"/>
              <a:gd name="T109" fmla="*/ 26 h 285"/>
              <a:gd name="T110" fmla="*/ 26 w 260"/>
              <a:gd name="T111" fmla="*/ 26 h 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0"/>
              <a:gd name="T169" fmla="*/ 0 h 285"/>
              <a:gd name="T170" fmla="*/ 260 w 260"/>
              <a:gd name="T171" fmla="*/ 285 h 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0" h="285">
                <a:moveTo>
                  <a:pt x="26" y="26"/>
                </a:moveTo>
                <a:lnTo>
                  <a:pt x="41" y="4"/>
                </a:lnTo>
                <a:lnTo>
                  <a:pt x="46" y="16"/>
                </a:lnTo>
                <a:lnTo>
                  <a:pt x="67" y="26"/>
                </a:lnTo>
                <a:lnTo>
                  <a:pt x="67" y="16"/>
                </a:lnTo>
                <a:lnTo>
                  <a:pt x="73" y="4"/>
                </a:lnTo>
                <a:lnTo>
                  <a:pt x="83" y="0"/>
                </a:lnTo>
                <a:lnTo>
                  <a:pt x="93" y="0"/>
                </a:lnTo>
                <a:lnTo>
                  <a:pt x="98" y="16"/>
                </a:lnTo>
                <a:lnTo>
                  <a:pt x="114" y="16"/>
                </a:lnTo>
                <a:lnTo>
                  <a:pt x="134" y="4"/>
                </a:lnTo>
                <a:lnTo>
                  <a:pt x="134" y="16"/>
                </a:lnTo>
                <a:lnTo>
                  <a:pt x="150" y="26"/>
                </a:lnTo>
                <a:lnTo>
                  <a:pt x="165" y="51"/>
                </a:lnTo>
                <a:lnTo>
                  <a:pt x="181" y="51"/>
                </a:lnTo>
                <a:lnTo>
                  <a:pt x="192" y="31"/>
                </a:lnTo>
                <a:lnTo>
                  <a:pt x="218" y="31"/>
                </a:lnTo>
                <a:lnTo>
                  <a:pt x="249" y="57"/>
                </a:lnTo>
                <a:lnTo>
                  <a:pt x="249" y="67"/>
                </a:lnTo>
                <a:lnTo>
                  <a:pt x="259" y="98"/>
                </a:lnTo>
                <a:lnTo>
                  <a:pt x="259" y="114"/>
                </a:lnTo>
                <a:lnTo>
                  <a:pt x="243" y="124"/>
                </a:lnTo>
                <a:lnTo>
                  <a:pt x="243" y="149"/>
                </a:lnTo>
                <a:lnTo>
                  <a:pt x="222" y="176"/>
                </a:lnTo>
                <a:lnTo>
                  <a:pt x="243" y="217"/>
                </a:lnTo>
                <a:lnTo>
                  <a:pt x="249" y="243"/>
                </a:lnTo>
                <a:lnTo>
                  <a:pt x="249" y="258"/>
                </a:lnTo>
                <a:lnTo>
                  <a:pt x="233" y="248"/>
                </a:lnTo>
                <a:lnTo>
                  <a:pt x="233" y="233"/>
                </a:lnTo>
                <a:lnTo>
                  <a:pt x="222" y="248"/>
                </a:lnTo>
                <a:lnTo>
                  <a:pt x="202" y="243"/>
                </a:lnTo>
                <a:lnTo>
                  <a:pt x="181" y="248"/>
                </a:lnTo>
                <a:lnTo>
                  <a:pt x="134" y="248"/>
                </a:lnTo>
                <a:lnTo>
                  <a:pt x="93" y="258"/>
                </a:lnTo>
                <a:lnTo>
                  <a:pt x="41" y="284"/>
                </a:lnTo>
                <a:lnTo>
                  <a:pt x="31" y="248"/>
                </a:lnTo>
                <a:lnTo>
                  <a:pt x="41" y="217"/>
                </a:lnTo>
                <a:lnTo>
                  <a:pt x="31" y="206"/>
                </a:lnTo>
                <a:lnTo>
                  <a:pt x="26" y="202"/>
                </a:lnTo>
                <a:lnTo>
                  <a:pt x="4" y="202"/>
                </a:lnTo>
                <a:lnTo>
                  <a:pt x="0" y="180"/>
                </a:lnTo>
                <a:lnTo>
                  <a:pt x="0" y="176"/>
                </a:lnTo>
                <a:lnTo>
                  <a:pt x="0" y="160"/>
                </a:lnTo>
                <a:lnTo>
                  <a:pt x="0" y="139"/>
                </a:lnTo>
                <a:lnTo>
                  <a:pt x="4" y="139"/>
                </a:lnTo>
                <a:lnTo>
                  <a:pt x="16" y="114"/>
                </a:lnTo>
                <a:lnTo>
                  <a:pt x="4" y="108"/>
                </a:lnTo>
                <a:lnTo>
                  <a:pt x="16" y="98"/>
                </a:lnTo>
                <a:lnTo>
                  <a:pt x="31" y="98"/>
                </a:lnTo>
                <a:lnTo>
                  <a:pt x="26" y="82"/>
                </a:lnTo>
                <a:lnTo>
                  <a:pt x="26" y="72"/>
                </a:lnTo>
                <a:lnTo>
                  <a:pt x="26" y="57"/>
                </a:lnTo>
                <a:lnTo>
                  <a:pt x="16" y="51"/>
                </a:lnTo>
                <a:lnTo>
                  <a:pt x="16" y="31"/>
                </a:lnTo>
                <a:lnTo>
                  <a:pt x="26" y="2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7" name="Freeform 133">
            <a:extLst>
              <a:ext uri="{FF2B5EF4-FFF2-40B4-BE49-F238E27FC236}">
                <a16:creationId xmlns:a16="http://schemas.microsoft.com/office/drawing/2014/main" id="{5721680B-05A9-A3BD-1428-ED1A38FA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431" y="3975863"/>
            <a:ext cx="162753" cy="175955"/>
          </a:xfrm>
          <a:custGeom>
            <a:avLst/>
            <a:gdLst>
              <a:gd name="T0" fmla="*/ 119 w 266"/>
              <a:gd name="T1" fmla="*/ 4 h 275"/>
              <a:gd name="T2" fmla="*/ 119 w 266"/>
              <a:gd name="T3" fmla="*/ 0 h 275"/>
              <a:gd name="T4" fmla="*/ 156 w 266"/>
              <a:gd name="T5" fmla="*/ 0 h 275"/>
              <a:gd name="T6" fmla="*/ 187 w 266"/>
              <a:gd name="T7" fmla="*/ 0 h 275"/>
              <a:gd name="T8" fmla="*/ 202 w 266"/>
              <a:gd name="T9" fmla="*/ 0 h 275"/>
              <a:gd name="T10" fmla="*/ 213 w 266"/>
              <a:gd name="T11" fmla="*/ 0 h 275"/>
              <a:gd name="T12" fmla="*/ 202 w 266"/>
              <a:gd name="T13" fmla="*/ 16 h 275"/>
              <a:gd name="T14" fmla="*/ 202 w 266"/>
              <a:gd name="T15" fmla="*/ 46 h 275"/>
              <a:gd name="T16" fmla="*/ 217 w 266"/>
              <a:gd name="T17" fmla="*/ 41 h 275"/>
              <a:gd name="T18" fmla="*/ 238 w 266"/>
              <a:gd name="T19" fmla="*/ 41 h 275"/>
              <a:gd name="T20" fmla="*/ 244 w 266"/>
              <a:gd name="T21" fmla="*/ 46 h 275"/>
              <a:gd name="T22" fmla="*/ 254 w 266"/>
              <a:gd name="T23" fmla="*/ 61 h 275"/>
              <a:gd name="T24" fmla="*/ 244 w 266"/>
              <a:gd name="T25" fmla="*/ 72 h 275"/>
              <a:gd name="T26" fmla="*/ 238 w 266"/>
              <a:gd name="T27" fmla="*/ 82 h 275"/>
              <a:gd name="T28" fmla="*/ 238 w 266"/>
              <a:gd name="T29" fmla="*/ 108 h 275"/>
              <a:gd name="T30" fmla="*/ 265 w 266"/>
              <a:gd name="T31" fmla="*/ 124 h 275"/>
              <a:gd name="T32" fmla="*/ 265 w 266"/>
              <a:gd name="T33" fmla="*/ 165 h 275"/>
              <a:gd name="T34" fmla="*/ 254 w 266"/>
              <a:gd name="T35" fmla="*/ 180 h 275"/>
              <a:gd name="T36" fmla="*/ 244 w 266"/>
              <a:gd name="T37" fmla="*/ 196 h 275"/>
              <a:gd name="T38" fmla="*/ 244 w 266"/>
              <a:gd name="T39" fmla="*/ 217 h 275"/>
              <a:gd name="T40" fmla="*/ 238 w 266"/>
              <a:gd name="T41" fmla="*/ 217 h 275"/>
              <a:gd name="T42" fmla="*/ 228 w 266"/>
              <a:gd name="T43" fmla="*/ 196 h 275"/>
              <a:gd name="T44" fmla="*/ 202 w 266"/>
              <a:gd name="T45" fmla="*/ 206 h 275"/>
              <a:gd name="T46" fmla="*/ 171 w 266"/>
              <a:gd name="T47" fmla="*/ 180 h 275"/>
              <a:gd name="T48" fmla="*/ 160 w 266"/>
              <a:gd name="T49" fmla="*/ 206 h 275"/>
              <a:gd name="T50" fmla="*/ 145 w 266"/>
              <a:gd name="T51" fmla="*/ 206 h 275"/>
              <a:gd name="T52" fmla="*/ 135 w 266"/>
              <a:gd name="T53" fmla="*/ 196 h 275"/>
              <a:gd name="T54" fmla="*/ 129 w 266"/>
              <a:gd name="T55" fmla="*/ 222 h 275"/>
              <a:gd name="T56" fmla="*/ 145 w 266"/>
              <a:gd name="T57" fmla="*/ 233 h 275"/>
              <a:gd name="T58" fmla="*/ 145 w 266"/>
              <a:gd name="T59" fmla="*/ 263 h 275"/>
              <a:gd name="T60" fmla="*/ 135 w 266"/>
              <a:gd name="T61" fmla="*/ 263 h 275"/>
              <a:gd name="T62" fmla="*/ 129 w 266"/>
              <a:gd name="T63" fmla="*/ 258 h 275"/>
              <a:gd name="T64" fmla="*/ 119 w 266"/>
              <a:gd name="T65" fmla="*/ 263 h 275"/>
              <a:gd name="T66" fmla="*/ 104 w 266"/>
              <a:gd name="T67" fmla="*/ 274 h 275"/>
              <a:gd name="T68" fmla="*/ 62 w 266"/>
              <a:gd name="T69" fmla="*/ 233 h 275"/>
              <a:gd name="T70" fmla="*/ 47 w 266"/>
              <a:gd name="T71" fmla="*/ 217 h 275"/>
              <a:gd name="T72" fmla="*/ 62 w 266"/>
              <a:gd name="T73" fmla="*/ 222 h 275"/>
              <a:gd name="T74" fmla="*/ 62 w 266"/>
              <a:gd name="T75" fmla="*/ 217 h 275"/>
              <a:gd name="T76" fmla="*/ 37 w 266"/>
              <a:gd name="T77" fmla="*/ 206 h 275"/>
              <a:gd name="T78" fmla="*/ 26 w 266"/>
              <a:gd name="T79" fmla="*/ 190 h 275"/>
              <a:gd name="T80" fmla="*/ 37 w 266"/>
              <a:gd name="T81" fmla="*/ 190 h 275"/>
              <a:gd name="T82" fmla="*/ 26 w 266"/>
              <a:gd name="T83" fmla="*/ 180 h 275"/>
              <a:gd name="T84" fmla="*/ 37 w 266"/>
              <a:gd name="T85" fmla="*/ 170 h 275"/>
              <a:gd name="T86" fmla="*/ 26 w 266"/>
              <a:gd name="T87" fmla="*/ 165 h 275"/>
              <a:gd name="T88" fmla="*/ 21 w 266"/>
              <a:gd name="T89" fmla="*/ 170 h 275"/>
              <a:gd name="T90" fmla="*/ 11 w 266"/>
              <a:gd name="T91" fmla="*/ 149 h 275"/>
              <a:gd name="T92" fmla="*/ 0 w 266"/>
              <a:gd name="T93" fmla="*/ 129 h 275"/>
              <a:gd name="T94" fmla="*/ 21 w 266"/>
              <a:gd name="T95" fmla="*/ 129 h 275"/>
              <a:gd name="T96" fmla="*/ 26 w 266"/>
              <a:gd name="T97" fmla="*/ 98 h 275"/>
              <a:gd name="T98" fmla="*/ 37 w 266"/>
              <a:gd name="T99" fmla="*/ 108 h 275"/>
              <a:gd name="T100" fmla="*/ 52 w 266"/>
              <a:gd name="T101" fmla="*/ 98 h 275"/>
              <a:gd name="T102" fmla="*/ 26 w 266"/>
              <a:gd name="T103" fmla="*/ 88 h 275"/>
              <a:gd name="T104" fmla="*/ 26 w 266"/>
              <a:gd name="T105" fmla="*/ 72 h 275"/>
              <a:gd name="T106" fmla="*/ 37 w 266"/>
              <a:gd name="T107" fmla="*/ 72 h 275"/>
              <a:gd name="T108" fmla="*/ 37 w 266"/>
              <a:gd name="T109" fmla="*/ 57 h 275"/>
              <a:gd name="T110" fmla="*/ 68 w 266"/>
              <a:gd name="T111" fmla="*/ 57 h 275"/>
              <a:gd name="T112" fmla="*/ 94 w 266"/>
              <a:gd name="T113" fmla="*/ 57 h 275"/>
              <a:gd name="T114" fmla="*/ 119 w 266"/>
              <a:gd name="T115" fmla="*/ 57 h 275"/>
              <a:gd name="T116" fmla="*/ 119 w 266"/>
              <a:gd name="T117" fmla="*/ 4 h 275"/>
              <a:gd name="T118" fmla="*/ 119 w 266"/>
              <a:gd name="T119" fmla="*/ 4 h 27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6"/>
              <a:gd name="T181" fmla="*/ 0 h 275"/>
              <a:gd name="T182" fmla="*/ 266 w 266"/>
              <a:gd name="T183" fmla="*/ 275 h 27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6" h="275">
                <a:moveTo>
                  <a:pt x="119" y="4"/>
                </a:moveTo>
                <a:lnTo>
                  <a:pt x="119" y="0"/>
                </a:lnTo>
                <a:lnTo>
                  <a:pt x="156" y="0"/>
                </a:lnTo>
                <a:lnTo>
                  <a:pt x="187" y="0"/>
                </a:lnTo>
                <a:lnTo>
                  <a:pt x="202" y="0"/>
                </a:lnTo>
                <a:lnTo>
                  <a:pt x="213" y="0"/>
                </a:lnTo>
                <a:lnTo>
                  <a:pt x="202" y="16"/>
                </a:lnTo>
                <a:lnTo>
                  <a:pt x="202" y="46"/>
                </a:lnTo>
                <a:lnTo>
                  <a:pt x="217" y="41"/>
                </a:lnTo>
                <a:lnTo>
                  <a:pt x="238" y="41"/>
                </a:lnTo>
                <a:lnTo>
                  <a:pt x="244" y="46"/>
                </a:lnTo>
                <a:lnTo>
                  <a:pt x="254" y="61"/>
                </a:lnTo>
                <a:lnTo>
                  <a:pt x="244" y="72"/>
                </a:lnTo>
                <a:lnTo>
                  <a:pt x="238" y="82"/>
                </a:lnTo>
                <a:lnTo>
                  <a:pt x="238" y="108"/>
                </a:lnTo>
                <a:lnTo>
                  <a:pt x="265" y="124"/>
                </a:lnTo>
                <a:lnTo>
                  <a:pt x="265" y="165"/>
                </a:lnTo>
                <a:lnTo>
                  <a:pt x="254" y="180"/>
                </a:lnTo>
                <a:lnTo>
                  <a:pt x="244" y="196"/>
                </a:lnTo>
                <a:lnTo>
                  <a:pt x="244" y="217"/>
                </a:lnTo>
                <a:lnTo>
                  <a:pt x="238" y="217"/>
                </a:lnTo>
                <a:lnTo>
                  <a:pt x="228" y="196"/>
                </a:lnTo>
                <a:lnTo>
                  <a:pt x="202" y="206"/>
                </a:lnTo>
                <a:lnTo>
                  <a:pt x="171" y="180"/>
                </a:lnTo>
                <a:lnTo>
                  <a:pt x="160" y="206"/>
                </a:lnTo>
                <a:lnTo>
                  <a:pt x="145" y="206"/>
                </a:lnTo>
                <a:lnTo>
                  <a:pt x="135" y="196"/>
                </a:lnTo>
                <a:lnTo>
                  <a:pt x="129" y="222"/>
                </a:lnTo>
                <a:lnTo>
                  <a:pt x="145" y="233"/>
                </a:lnTo>
                <a:lnTo>
                  <a:pt x="145" y="263"/>
                </a:lnTo>
                <a:lnTo>
                  <a:pt x="135" y="263"/>
                </a:lnTo>
                <a:lnTo>
                  <a:pt x="129" y="258"/>
                </a:lnTo>
                <a:lnTo>
                  <a:pt x="119" y="263"/>
                </a:lnTo>
                <a:lnTo>
                  <a:pt x="104" y="274"/>
                </a:lnTo>
                <a:lnTo>
                  <a:pt x="62" y="233"/>
                </a:lnTo>
                <a:lnTo>
                  <a:pt x="47" y="217"/>
                </a:lnTo>
                <a:lnTo>
                  <a:pt x="62" y="222"/>
                </a:lnTo>
                <a:lnTo>
                  <a:pt x="62" y="217"/>
                </a:lnTo>
                <a:lnTo>
                  <a:pt x="37" y="206"/>
                </a:lnTo>
                <a:lnTo>
                  <a:pt x="26" y="190"/>
                </a:lnTo>
                <a:lnTo>
                  <a:pt x="37" y="190"/>
                </a:lnTo>
                <a:lnTo>
                  <a:pt x="26" y="180"/>
                </a:lnTo>
                <a:lnTo>
                  <a:pt x="37" y="170"/>
                </a:lnTo>
                <a:lnTo>
                  <a:pt x="26" y="165"/>
                </a:lnTo>
                <a:lnTo>
                  <a:pt x="21" y="170"/>
                </a:lnTo>
                <a:lnTo>
                  <a:pt x="11" y="149"/>
                </a:lnTo>
                <a:lnTo>
                  <a:pt x="0" y="129"/>
                </a:lnTo>
                <a:lnTo>
                  <a:pt x="21" y="129"/>
                </a:lnTo>
                <a:lnTo>
                  <a:pt x="26" y="98"/>
                </a:lnTo>
                <a:lnTo>
                  <a:pt x="37" y="108"/>
                </a:lnTo>
                <a:lnTo>
                  <a:pt x="52" y="98"/>
                </a:lnTo>
                <a:lnTo>
                  <a:pt x="26" y="88"/>
                </a:lnTo>
                <a:lnTo>
                  <a:pt x="26" y="72"/>
                </a:lnTo>
                <a:lnTo>
                  <a:pt x="37" y="72"/>
                </a:lnTo>
                <a:lnTo>
                  <a:pt x="37" y="57"/>
                </a:lnTo>
                <a:lnTo>
                  <a:pt x="68" y="57"/>
                </a:lnTo>
                <a:lnTo>
                  <a:pt x="94" y="57"/>
                </a:lnTo>
                <a:lnTo>
                  <a:pt x="119" y="57"/>
                </a:lnTo>
                <a:lnTo>
                  <a:pt x="119" y="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8" name="Freeform 134">
            <a:extLst>
              <a:ext uri="{FF2B5EF4-FFF2-40B4-BE49-F238E27FC236}">
                <a16:creationId xmlns:a16="http://schemas.microsoft.com/office/drawing/2014/main" id="{3B532768-46CE-4D29-1287-E1E77EE36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753" y="3641550"/>
            <a:ext cx="89053" cy="23994"/>
          </a:xfrm>
          <a:custGeom>
            <a:avLst/>
            <a:gdLst>
              <a:gd name="T0" fmla="*/ 10 w 146"/>
              <a:gd name="T1" fmla="*/ 10 h 37"/>
              <a:gd name="T2" fmla="*/ 57 w 146"/>
              <a:gd name="T3" fmla="*/ 0 h 37"/>
              <a:gd name="T4" fmla="*/ 93 w 146"/>
              <a:gd name="T5" fmla="*/ 0 h 37"/>
              <a:gd name="T6" fmla="*/ 118 w 146"/>
              <a:gd name="T7" fmla="*/ 10 h 37"/>
              <a:gd name="T8" fmla="*/ 145 w 146"/>
              <a:gd name="T9" fmla="*/ 10 h 37"/>
              <a:gd name="T10" fmla="*/ 124 w 146"/>
              <a:gd name="T11" fmla="*/ 26 h 37"/>
              <a:gd name="T12" fmla="*/ 82 w 146"/>
              <a:gd name="T13" fmla="*/ 10 h 37"/>
              <a:gd name="T14" fmla="*/ 67 w 146"/>
              <a:gd name="T15" fmla="*/ 20 h 37"/>
              <a:gd name="T16" fmla="*/ 51 w 146"/>
              <a:gd name="T17" fmla="*/ 20 h 37"/>
              <a:gd name="T18" fmla="*/ 51 w 146"/>
              <a:gd name="T19" fmla="*/ 26 h 37"/>
              <a:gd name="T20" fmla="*/ 0 w 146"/>
              <a:gd name="T21" fmla="*/ 36 h 37"/>
              <a:gd name="T22" fmla="*/ 0 w 146"/>
              <a:gd name="T23" fmla="*/ 26 h 37"/>
              <a:gd name="T24" fmla="*/ 10 w 146"/>
              <a:gd name="T25" fmla="*/ 20 h 37"/>
              <a:gd name="T26" fmla="*/ 10 w 146"/>
              <a:gd name="T27" fmla="*/ 10 h 37"/>
              <a:gd name="T28" fmla="*/ 10 w 146"/>
              <a:gd name="T29" fmla="*/ 1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6"/>
              <a:gd name="T46" fmla="*/ 0 h 37"/>
              <a:gd name="T47" fmla="*/ 146 w 146"/>
              <a:gd name="T48" fmla="*/ 37 h 3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6" h="37">
                <a:moveTo>
                  <a:pt x="10" y="10"/>
                </a:moveTo>
                <a:lnTo>
                  <a:pt x="57" y="0"/>
                </a:lnTo>
                <a:lnTo>
                  <a:pt x="93" y="0"/>
                </a:lnTo>
                <a:lnTo>
                  <a:pt x="118" y="10"/>
                </a:lnTo>
                <a:lnTo>
                  <a:pt x="145" y="10"/>
                </a:lnTo>
                <a:lnTo>
                  <a:pt x="124" y="26"/>
                </a:lnTo>
                <a:lnTo>
                  <a:pt x="82" y="10"/>
                </a:lnTo>
                <a:lnTo>
                  <a:pt x="67" y="20"/>
                </a:lnTo>
                <a:lnTo>
                  <a:pt x="51" y="20"/>
                </a:lnTo>
                <a:lnTo>
                  <a:pt x="51" y="26"/>
                </a:lnTo>
                <a:lnTo>
                  <a:pt x="0" y="36"/>
                </a:lnTo>
                <a:lnTo>
                  <a:pt x="0" y="26"/>
                </a:lnTo>
                <a:lnTo>
                  <a:pt x="10" y="20"/>
                </a:lnTo>
                <a:lnTo>
                  <a:pt x="10" y="1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39" name="Freeform 135">
            <a:extLst>
              <a:ext uri="{FF2B5EF4-FFF2-40B4-BE49-F238E27FC236}">
                <a16:creationId xmlns:a16="http://schemas.microsoft.com/office/drawing/2014/main" id="{37631524-5049-71EC-FE86-363FED73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250" y="3724728"/>
            <a:ext cx="124367" cy="175955"/>
          </a:xfrm>
          <a:custGeom>
            <a:avLst/>
            <a:gdLst>
              <a:gd name="T0" fmla="*/ 27 w 204"/>
              <a:gd name="T1" fmla="*/ 72 h 275"/>
              <a:gd name="T2" fmla="*/ 27 w 204"/>
              <a:gd name="T3" fmla="*/ 47 h 275"/>
              <a:gd name="T4" fmla="*/ 21 w 204"/>
              <a:gd name="T5" fmla="*/ 16 h 275"/>
              <a:gd name="T6" fmla="*/ 27 w 204"/>
              <a:gd name="T7" fmla="*/ 0 h 275"/>
              <a:gd name="T8" fmla="*/ 130 w 204"/>
              <a:gd name="T9" fmla="*/ 6 h 275"/>
              <a:gd name="T10" fmla="*/ 135 w 204"/>
              <a:gd name="T11" fmla="*/ 0 h 275"/>
              <a:gd name="T12" fmla="*/ 150 w 204"/>
              <a:gd name="T13" fmla="*/ 0 h 275"/>
              <a:gd name="T14" fmla="*/ 161 w 204"/>
              <a:gd name="T15" fmla="*/ 6 h 275"/>
              <a:gd name="T16" fmla="*/ 150 w 204"/>
              <a:gd name="T17" fmla="*/ 16 h 275"/>
              <a:gd name="T18" fmla="*/ 172 w 204"/>
              <a:gd name="T19" fmla="*/ 31 h 275"/>
              <a:gd name="T20" fmla="*/ 172 w 204"/>
              <a:gd name="T21" fmla="*/ 47 h 275"/>
              <a:gd name="T22" fmla="*/ 161 w 204"/>
              <a:gd name="T23" fmla="*/ 67 h 275"/>
              <a:gd name="T24" fmla="*/ 176 w 204"/>
              <a:gd name="T25" fmla="*/ 72 h 275"/>
              <a:gd name="T26" fmla="*/ 176 w 204"/>
              <a:gd name="T27" fmla="*/ 88 h 275"/>
              <a:gd name="T28" fmla="*/ 176 w 204"/>
              <a:gd name="T29" fmla="*/ 98 h 275"/>
              <a:gd name="T30" fmla="*/ 187 w 204"/>
              <a:gd name="T31" fmla="*/ 114 h 275"/>
              <a:gd name="T32" fmla="*/ 176 w 204"/>
              <a:gd name="T33" fmla="*/ 129 h 275"/>
              <a:gd name="T34" fmla="*/ 176 w 204"/>
              <a:gd name="T35" fmla="*/ 149 h 275"/>
              <a:gd name="T36" fmla="*/ 176 w 204"/>
              <a:gd name="T37" fmla="*/ 176 h 275"/>
              <a:gd name="T38" fmla="*/ 187 w 204"/>
              <a:gd name="T39" fmla="*/ 207 h 275"/>
              <a:gd name="T40" fmla="*/ 203 w 204"/>
              <a:gd name="T41" fmla="*/ 222 h 275"/>
              <a:gd name="T42" fmla="*/ 197 w 204"/>
              <a:gd name="T43" fmla="*/ 233 h 275"/>
              <a:gd name="T44" fmla="*/ 161 w 204"/>
              <a:gd name="T45" fmla="*/ 237 h 275"/>
              <a:gd name="T46" fmla="*/ 135 w 204"/>
              <a:gd name="T47" fmla="*/ 248 h 275"/>
              <a:gd name="T48" fmla="*/ 88 w 204"/>
              <a:gd name="T49" fmla="*/ 264 h 275"/>
              <a:gd name="T50" fmla="*/ 62 w 204"/>
              <a:gd name="T51" fmla="*/ 274 h 275"/>
              <a:gd name="T52" fmla="*/ 27 w 204"/>
              <a:gd name="T53" fmla="*/ 274 h 275"/>
              <a:gd name="T54" fmla="*/ 27 w 204"/>
              <a:gd name="T55" fmla="*/ 258 h 275"/>
              <a:gd name="T56" fmla="*/ 21 w 204"/>
              <a:gd name="T57" fmla="*/ 233 h 275"/>
              <a:gd name="T58" fmla="*/ 0 w 204"/>
              <a:gd name="T59" fmla="*/ 191 h 275"/>
              <a:gd name="T60" fmla="*/ 21 w 204"/>
              <a:gd name="T61" fmla="*/ 165 h 275"/>
              <a:gd name="T62" fmla="*/ 21 w 204"/>
              <a:gd name="T63" fmla="*/ 139 h 275"/>
              <a:gd name="T64" fmla="*/ 37 w 204"/>
              <a:gd name="T65" fmla="*/ 129 h 275"/>
              <a:gd name="T66" fmla="*/ 37 w 204"/>
              <a:gd name="T67" fmla="*/ 114 h 275"/>
              <a:gd name="T68" fmla="*/ 27 w 204"/>
              <a:gd name="T69" fmla="*/ 82 h 275"/>
              <a:gd name="T70" fmla="*/ 27 w 204"/>
              <a:gd name="T71" fmla="*/ 72 h 275"/>
              <a:gd name="T72" fmla="*/ 27 w 204"/>
              <a:gd name="T73" fmla="*/ 72 h 27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04"/>
              <a:gd name="T112" fmla="*/ 0 h 275"/>
              <a:gd name="T113" fmla="*/ 204 w 204"/>
              <a:gd name="T114" fmla="*/ 275 h 27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04" h="275">
                <a:moveTo>
                  <a:pt x="27" y="72"/>
                </a:moveTo>
                <a:lnTo>
                  <a:pt x="27" y="47"/>
                </a:lnTo>
                <a:lnTo>
                  <a:pt x="21" y="16"/>
                </a:lnTo>
                <a:lnTo>
                  <a:pt x="27" y="0"/>
                </a:lnTo>
                <a:lnTo>
                  <a:pt x="130" y="6"/>
                </a:lnTo>
                <a:lnTo>
                  <a:pt x="135" y="0"/>
                </a:lnTo>
                <a:lnTo>
                  <a:pt x="150" y="0"/>
                </a:lnTo>
                <a:lnTo>
                  <a:pt x="161" y="6"/>
                </a:lnTo>
                <a:lnTo>
                  <a:pt x="150" y="16"/>
                </a:lnTo>
                <a:lnTo>
                  <a:pt x="172" y="31"/>
                </a:lnTo>
                <a:lnTo>
                  <a:pt x="172" y="47"/>
                </a:lnTo>
                <a:lnTo>
                  <a:pt x="161" y="67"/>
                </a:lnTo>
                <a:lnTo>
                  <a:pt x="176" y="72"/>
                </a:lnTo>
                <a:lnTo>
                  <a:pt x="176" y="88"/>
                </a:lnTo>
                <a:lnTo>
                  <a:pt x="176" y="98"/>
                </a:lnTo>
                <a:lnTo>
                  <a:pt x="187" y="114"/>
                </a:lnTo>
                <a:lnTo>
                  <a:pt x="176" y="129"/>
                </a:lnTo>
                <a:lnTo>
                  <a:pt x="176" y="149"/>
                </a:lnTo>
                <a:lnTo>
                  <a:pt x="176" y="176"/>
                </a:lnTo>
                <a:lnTo>
                  <a:pt x="187" y="207"/>
                </a:lnTo>
                <a:lnTo>
                  <a:pt x="203" y="222"/>
                </a:lnTo>
                <a:lnTo>
                  <a:pt x="197" y="233"/>
                </a:lnTo>
                <a:lnTo>
                  <a:pt x="161" y="237"/>
                </a:lnTo>
                <a:lnTo>
                  <a:pt x="135" y="248"/>
                </a:lnTo>
                <a:lnTo>
                  <a:pt x="88" y="264"/>
                </a:lnTo>
                <a:lnTo>
                  <a:pt x="62" y="274"/>
                </a:lnTo>
                <a:lnTo>
                  <a:pt x="27" y="274"/>
                </a:lnTo>
                <a:lnTo>
                  <a:pt x="27" y="258"/>
                </a:lnTo>
                <a:lnTo>
                  <a:pt x="21" y="233"/>
                </a:lnTo>
                <a:lnTo>
                  <a:pt x="0" y="191"/>
                </a:lnTo>
                <a:lnTo>
                  <a:pt x="21" y="165"/>
                </a:lnTo>
                <a:lnTo>
                  <a:pt x="21" y="139"/>
                </a:lnTo>
                <a:lnTo>
                  <a:pt x="37" y="129"/>
                </a:lnTo>
                <a:lnTo>
                  <a:pt x="37" y="114"/>
                </a:lnTo>
                <a:lnTo>
                  <a:pt x="27" y="82"/>
                </a:lnTo>
                <a:lnTo>
                  <a:pt x="27" y="72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0" name="Freeform 136">
            <a:extLst>
              <a:ext uri="{FF2B5EF4-FFF2-40B4-BE49-F238E27FC236}">
                <a16:creationId xmlns:a16="http://schemas.microsoft.com/office/drawing/2014/main" id="{A708F1EA-9E7D-D0E5-DBEF-6810336D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420" y="3675142"/>
            <a:ext cx="201138" cy="155159"/>
          </a:xfrm>
          <a:custGeom>
            <a:avLst/>
            <a:gdLst>
              <a:gd name="T0" fmla="*/ 62 w 328"/>
              <a:gd name="T1" fmla="*/ 0 h 244"/>
              <a:gd name="T2" fmla="*/ 93 w 328"/>
              <a:gd name="T3" fmla="*/ 0 h 244"/>
              <a:gd name="T4" fmla="*/ 93 w 328"/>
              <a:gd name="T5" fmla="*/ 11 h 244"/>
              <a:gd name="T6" fmla="*/ 119 w 328"/>
              <a:gd name="T7" fmla="*/ 16 h 244"/>
              <a:gd name="T8" fmla="*/ 135 w 328"/>
              <a:gd name="T9" fmla="*/ 11 h 244"/>
              <a:gd name="T10" fmla="*/ 145 w 328"/>
              <a:gd name="T11" fmla="*/ 11 h 244"/>
              <a:gd name="T12" fmla="*/ 171 w 328"/>
              <a:gd name="T13" fmla="*/ 11 h 244"/>
              <a:gd name="T14" fmla="*/ 171 w 328"/>
              <a:gd name="T15" fmla="*/ 16 h 244"/>
              <a:gd name="T16" fmla="*/ 176 w 328"/>
              <a:gd name="T17" fmla="*/ 26 h 244"/>
              <a:gd name="T18" fmla="*/ 186 w 328"/>
              <a:gd name="T19" fmla="*/ 26 h 244"/>
              <a:gd name="T20" fmla="*/ 202 w 328"/>
              <a:gd name="T21" fmla="*/ 41 h 244"/>
              <a:gd name="T22" fmla="*/ 228 w 328"/>
              <a:gd name="T23" fmla="*/ 26 h 244"/>
              <a:gd name="T24" fmla="*/ 243 w 328"/>
              <a:gd name="T25" fmla="*/ 26 h 244"/>
              <a:gd name="T26" fmla="*/ 254 w 328"/>
              <a:gd name="T27" fmla="*/ 16 h 244"/>
              <a:gd name="T28" fmla="*/ 259 w 328"/>
              <a:gd name="T29" fmla="*/ 11 h 244"/>
              <a:gd name="T30" fmla="*/ 280 w 328"/>
              <a:gd name="T31" fmla="*/ 41 h 244"/>
              <a:gd name="T32" fmla="*/ 284 w 328"/>
              <a:gd name="T33" fmla="*/ 52 h 244"/>
              <a:gd name="T34" fmla="*/ 296 w 328"/>
              <a:gd name="T35" fmla="*/ 57 h 244"/>
              <a:gd name="T36" fmla="*/ 296 w 328"/>
              <a:gd name="T37" fmla="*/ 78 h 244"/>
              <a:gd name="T38" fmla="*/ 300 w 328"/>
              <a:gd name="T39" fmla="*/ 84 h 244"/>
              <a:gd name="T40" fmla="*/ 300 w 328"/>
              <a:gd name="T41" fmla="*/ 98 h 244"/>
              <a:gd name="T42" fmla="*/ 321 w 328"/>
              <a:gd name="T43" fmla="*/ 119 h 244"/>
              <a:gd name="T44" fmla="*/ 311 w 328"/>
              <a:gd name="T45" fmla="*/ 125 h 244"/>
              <a:gd name="T46" fmla="*/ 311 w 328"/>
              <a:gd name="T47" fmla="*/ 145 h 244"/>
              <a:gd name="T48" fmla="*/ 321 w 328"/>
              <a:gd name="T49" fmla="*/ 150 h 244"/>
              <a:gd name="T50" fmla="*/ 321 w 328"/>
              <a:gd name="T51" fmla="*/ 166 h 244"/>
              <a:gd name="T52" fmla="*/ 321 w 328"/>
              <a:gd name="T53" fmla="*/ 176 h 244"/>
              <a:gd name="T54" fmla="*/ 327 w 328"/>
              <a:gd name="T55" fmla="*/ 192 h 244"/>
              <a:gd name="T56" fmla="*/ 311 w 328"/>
              <a:gd name="T57" fmla="*/ 192 h 244"/>
              <a:gd name="T58" fmla="*/ 300 w 328"/>
              <a:gd name="T59" fmla="*/ 202 h 244"/>
              <a:gd name="T60" fmla="*/ 311 w 328"/>
              <a:gd name="T61" fmla="*/ 207 h 244"/>
              <a:gd name="T62" fmla="*/ 300 w 328"/>
              <a:gd name="T63" fmla="*/ 233 h 244"/>
              <a:gd name="T64" fmla="*/ 296 w 328"/>
              <a:gd name="T65" fmla="*/ 233 h 244"/>
              <a:gd name="T66" fmla="*/ 280 w 328"/>
              <a:gd name="T67" fmla="*/ 227 h 244"/>
              <a:gd name="T68" fmla="*/ 280 w 328"/>
              <a:gd name="T69" fmla="*/ 243 h 244"/>
              <a:gd name="T70" fmla="*/ 259 w 328"/>
              <a:gd name="T71" fmla="*/ 243 h 244"/>
              <a:gd name="T72" fmla="*/ 243 w 328"/>
              <a:gd name="T73" fmla="*/ 243 h 244"/>
              <a:gd name="T74" fmla="*/ 243 w 328"/>
              <a:gd name="T75" fmla="*/ 217 h 244"/>
              <a:gd name="T76" fmla="*/ 233 w 328"/>
              <a:gd name="T77" fmla="*/ 192 h 244"/>
              <a:gd name="T78" fmla="*/ 212 w 328"/>
              <a:gd name="T79" fmla="*/ 192 h 244"/>
              <a:gd name="T80" fmla="*/ 192 w 328"/>
              <a:gd name="T81" fmla="*/ 192 h 244"/>
              <a:gd name="T82" fmla="*/ 192 w 328"/>
              <a:gd name="T83" fmla="*/ 166 h 244"/>
              <a:gd name="T84" fmla="*/ 186 w 328"/>
              <a:gd name="T85" fmla="*/ 160 h 244"/>
              <a:gd name="T86" fmla="*/ 186 w 328"/>
              <a:gd name="T87" fmla="*/ 145 h 244"/>
              <a:gd name="T88" fmla="*/ 171 w 328"/>
              <a:gd name="T89" fmla="*/ 119 h 244"/>
              <a:gd name="T90" fmla="*/ 124 w 328"/>
              <a:gd name="T91" fmla="*/ 125 h 244"/>
              <a:gd name="T92" fmla="*/ 119 w 328"/>
              <a:gd name="T93" fmla="*/ 125 h 244"/>
              <a:gd name="T94" fmla="*/ 104 w 328"/>
              <a:gd name="T95" fmla="*/ 150 h 244"/>
              <a:gd name="T96" fmla="*/ 93 w 328"/>
              <a:gd name="T97" fmla="*/ 150 h 244"/>
              <a:gd name="T98" fmla="*/ 78 w 328"/>
              <a:gd name="T99" fmla="*/ 166 h 244"/>
              <a:gd name="T100" fmla="*/ 67 w 328"/>
              <a:gd name="T101" fmla="*/ 150 h 244"/>
              <a:gd name="T102" fmla="*/ 62 w 328"/>
              <a:gd name="T103" fmla="*/ 135 h 244"/>
              <a:gd name="T104" fmla="*/ 26 w 328"/>
              <a:gd name="T105" fmla="*/ 109 h 244"/>
              <a:gd name="T106" fmla="*/ 16 w 328"/>
              <a:gd name="T107" fmla="*/ 94 h 244"/>
              <a:gd name="T108" fmla="*/ 0 w 328"/>
              <a:gd name="T109" fmla="*/ 84 h 244"/>
              <a:gd name="T110" fmla="*/ 16 w 328"/>
              <a:gd name="T111" fmla="*/ 57 h 244"/>
              <a:gd name="T112" fmla="*/ 51 w 328"/>
              <a:gd name="T113" fmla="*/ 41 h 244"/>
              <a:gd name="T114" fmla="*/ 62 w 328"/>
              <a:gd name="T115" fmla="*/ 26 h 244"/>
              <a:gd name="T116" fmla="*/ 51 w 328"/>
              <a:gd name="T117" fmla="*/ 16 h 244"/>
              <a:gd name="T118" fmla="*/ 62 w 328"/>
              <a:gd name="T119" fmla="*/ 11 h 244"/>
              <a:gd name="T120" fmla="*/ 62 w 328"/>
              <a:gd name="T121" fmla="*/ 0 h 244"/>
              <a:gd name="T122" fmla="*/ 62 w 328"/>
              <a:gd name="T123" fmla="*/ 0 h 24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8"/>
              <a:gd name="T187" fmla="*/ 0 h 244"/>
              <a:gd name="T188" fmla="*/ 328 w 328"/>
              <a:gd name="T189" fmla="*/ 244 h 24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8" h="244">
                <a:moveTo>
                  <a:pt x="62" y="0"/>
                </a:moveTo>
                <a:lnTo>
                  <a:pt x="93" y="0"/>
                </a:lnTo>
                <a:lnTo>
                  <a:pt x="93" y="11"/>
                </a:lnTo>
                <a:lnTo>
                  <a:pt x="119" y="16"/>
                </a:lnTo>
                <a:lnTo>
                  <a:pt x="135" y="11"/>
                </a:lnTo>
                <a:lnTo>
                  <a:pt x="145" y="11"/>
                </a:lnTo>
                <a:lnTo>
                  <a:pt x="171" y="11"/>
                </a:lnTo>
                <a:lnTo>
                  <a:pt x="171" y="16"/>
                </a:lnTo>
                <a:lnTo>
                  <a:pt x="176" y="26"/>
                </a:lnTo>
                <a:lnTo>
                  <a:pt x="186" y="26"/>
                </a:lnTo>
                <a:lnTo>
                  <a:pt x="202" y="41"/>
                </a:lnTo>
                <a:lnTo>
                  <a:pt x="228" y="26"/>
                </a:lnTo>
                <a:lnTo>
                  <a:pt x="243" y="26"/>
                </a:lnTo>
                <a:lnTo>
                  <a:pt x="254" y="16"/>
                </a:lnTo>
                <a:lnTo>
                  <a:pt x="259" y="11"/>
                </a:lnTo>
                <a:lnTo>
                  <a:pt x="280" y="41"/>
                </a:lnTo>
                <a:lnTo>
                  <a:pt x="284" y="52"/>
                </a:lnTo>
                <a:lnTo>
                  <a:pt x="296" y="57"/>
                </a:lnTo>
                <a:lnTo>
                  <a:pt x="296" y="78"/>
                </a:lnTo>
                <a:lnTo>
                  <a:pt x="300" y="84"/>
                </a:lnTo>
                <a:lnTo>
                  <a:pt x="300" y="98"/>
                </a:lnTo>
                <a:lnTo>
                  <a:pt x="321" y="119"/>
                </a:lnTo>
                <a:lnTo>
                  <a:pt x="311" y="125"/>
                </a:lnTo>
                <a:lnTo>
                  <a:pt x="311" y="145"/>
                </a:lnTo>
                <a:lnTo>
                  <a:pt x="321" y="150"/>
                </a:lnTo>
                <a:lnTo>
                  <a:pt x="321" y="166"/>
                </a:lnTo>
                <a:lnTo>
                  <a:pt x="321" y="176"/>
                </a:lnTo>
                <a:lnTo>
                  <a:pt x="327" y="192"/>
                </a:lnTo>
                <a:lnTo>
                  <a:pt x="311" y="192"/>
                </a:lnTo>
                <a:lnTo>
                  <a:pt x="300" y="202"/>
                </a:lnTo>
                <a:lnTo>
                  <a:pt x="311" y="207"/>
                </a:lnTo>
                <a:lnTo>
                  <a:pt x="300" y="233"/>
                </a:lnTo>
                <a:lnTo>
                  <a:pt x="296" y="233"/>
                </a:lnTo>
                <a:lnTo>
                  <a:pt x="280" y="227"/>
                </a:lnTo>
                <a:lnTo>
                  <a:pt x="280" y="243"/>
                </a:lnTo>
                <a:lnTo>
                  <a:pt x="259" y="243"/>
                </a:lnTo>
                <a:lnTo>
                  <a:pt x="243" y="243"/>
                </a:lnTo>
                <a:lnTo>
                  <a:pt x="243" y="217"/>
                </a:lnTo>
                <a:lnTo>
                  <a:pt x="233" y="192"/>
                </a:lnTo>
                <a:lnTo>
                  <a:pt x="212" y="192"/>
                </a:lnTo>
                <a:lnTo>
                  <a:pt x="192" y="192"/>
                </a:lnTo>
                <a:lnTo>
                  <a:pt x="192" y="166"/>
                </a:lnTo>
                <a:lnTo>
                  <a:pt x="186" y="160"/>
                </a:lnTo>
                <a:lnTo>
                  <a:pt x="186" y="145"/>
                </a:lnTo>
                <a:lnTo>
                  <a:pt x="171" y="119"/>
                </a:lnTo>
                <a:lnTo>
                  <a:pt x="124" y="125"/>
                </a:lnTo>
                <a:lnTo>
                  <a:pt x="119" y="125"/>
                </a:lnTo>
                <a:lnTo>
                  <a:pt x="104" y="150"/>
                </a:lnTo>
                <a:lnTo>
                  <a:pt x="93" y="150"/>
                </a:lnTo>
                <a:lnTo>
                  <a:pt x="78" y="166"/>
                </a:lnTo>
                <a:lnTo>
                  <a:pt x="67" y="150"/>
                </a:lnTo>
                <a:lnTo>
                  <a:pt x="62" y="135"/>
                </a:lnTo>
                <a:lnTo>
                  <a:pt x="26" y="109"/>
                </a:lnTo>
                <a:lnTo>
                  <a:pt x="16" y="94"/>
                </a:lnTo>
                <a:lnTo>
                  <a:pt x="0" y="84"/>
                </a:lnTo>
                <a:lnTo>
                  <a:pt x="16" y="57"/>
                </a:lnTo>
                <a:lnTo>
                  <a:pt x="51" y="41"/>
                </a:lnTo>
                <a:lnTo>
                  <a:pt x="62" y="26"/>
                </a:lnTo>
                <a:lnTo>
                  <a:pt x="51" y="16"/>
                </a:lnTo>
                <a:lnTo>
                  <a:pt x="62" y="11"/>
                </a:lnTo>
                <a:lnTo>
                  <a:pt x="62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1" name="Freeform 137">
            <a:extLst>
              <a:ext uri="{FF2B5EF4-FFF2-40B4-BE49-F238E27FC236}">
                <a16:creationId xmlns:a16="http://schemas.microsoft.com/office/drawing/2014/main" id="{09BB7379-D7A7-2BA6-7EAD-5433882D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895" y="3675142"/>
            <a:ext cx="82911" cy="54386"/>
          </a:xfrm>
          <a:custGeom>
            <a:avLst/>
            <a:gdLst>
              <a:gd name="T0" fmla="*/ 0 w 136"/>
              <a:gd name="T1" fmla="*/ 16 h 85"/>
              <a:gd name="T2" fmla="*/ 31 w 136"/>
              <a:gd name="T3" fmla="*/ 11 h 85"/>
              <a:gd name="T4" fmla="*/ 47 w 136"/>
              <a:gd name="T5" fmla="*/ 11 h 85"/>
              <a:gd name="T6" fmla="*/ 67 w 136"/>
              <a:gd name="T7" fmla="*/ 0 h 85"/>
              <a:gd name="T8" fmla="*/ 135 w 136"/>
              <a:gd name="T9" fmla="*/ 0 h 85"/>
              <a:gd name="T10" fmla="*/ 135 w 136"/>
              <a:gd name="T11" fmla="*/ 11 h 85"/>
              <a:gd name="T12" fmla="*/ 124 w 136"/>
              <a:gd name="T13" fmla="*/ 16 h 85"/>
              <a:gd name="T14" fmla="*/ 135 w 136"/>
              <a:gd name="T15" fmla="*/ 26 h 85"/>
              <a:gd name="T16" fmla="*/ 124 w 136"/>
              <a:gd name="T17" fmla="*/ 41 h 85"/>
              <a:gd name="T18" fmla="*/ 88 w 136"/>
              <a:gd name="T19" fmla="*/ 57 h 85"/>
              <a:gd name="T20" fmla="*/ 72 w 136"/>
              <a:gd name="T21" fmla="*/ 84 h 85"/>
              <a:gd name="T22" fmla="*/ 67 w 136"/>
              <a:gd name="T23" fmla="*/ 68 h 85"/>
              <a:gd name="T24" fmla="*/ 57 w 136"/>
              <a:gd name="T25" fmla="*/ 78 h 85"/>
              <a:gd name="T26" fmla="*/ 57 w 136"/>
              <a:gd name="T27" fmla="*/ 41 h 85"/>
              <a:gd name="T28" fmla="*/ 31 w 136"/>
              <a:gd name="T29" fmla="*/ 41 h 85"/>
              <a:gd name="T30" fmla="*/ 31 w 136"/>
              <a:gd name="T31" fmla="*/ 37 h 85"/>
              <a:gd name="T32" fmla="*/ 16 w 136"/>
              <a:gd name="T33" fmla="*/ 26 h 85"/>
              <a:gd name="T34" fmla="*/ 0 w 136"/>
              <a:gd name="T35" fmla="*/ 16 h 85"/>
              <a:gd name="T36" fmla="*/ 0 w 136"/>
              <a:gd name="T37" fmla="*/ 16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6"/>
              <a:gd name="T58" fmla="*/ 0 h 85"/>
              <a:gd name="T59" fmla="*/ 136 w 136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6" h="85">
                <a:moveTo>
                  <a:pt x="0" y="16"/>
                </a:moveTo>
                <a:lnTo>
                  <a:pt x="31" y="11"/>
                </a:lnTo>
                <a:lnTo>
                  <a:pt x="47" y="11"/>
                </a:lnTo>
                <a:lnTo>
                  <a:pt x="67" y="0"/>
                </a:lnTo>
                <a:lnTo>
                  <a:pt x="135" y="0"/>
                </a:lnTo>
                <a:lnTo>
                  <a:pt x="135" y="11"/>
                </a:lnTo>
                <a:lnTo>
                  <a:pt x="124" y="16"/>
                </a:lnTo>
                <a:lnTo>
                  <a:pt x="135" y="26"/>
                </a:lnTo>
                <a:lnTo>
                  <a:pt x="124" y="41"/>
                </a:lnTo>
                <a:lnTo>
                  <a:pt x="88" y="57"/>
                </a:lnTo>
                <a:lnTo>
                  <a:pt x="72" y="84"/>
                </a:lnTo>
                <a:lnTo>
                  <a:pt x="67" y="68"/>
                </a:lnTo>
                <a:lnTo>
                  <a:pt x="57" y="78"/>
                </a:lnTo>
                <a:lnTo>
                  <a:pt x="57" y="41"/>
                </a:lnTo>
                <a:lnTo>
                  <a:pt x="31" y="41"/>
                </a:lnTo>
                <a:lnTo>
                  <a:pt x="31" y="37"/>
                </a:lnTo>
                <a:lnTo>
                  <a:pt x="16" y="26"/>
                </a:lnTo>
                <a:lnTo>
                  <a:pt x="0" y="16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2" name="Freeform 138">
            <a:extLst>
              <a:ext uri="{FF2B5EF4-FFF2-40B4-BE49-F238E27FC236}">
                <a16:creationId xmlns:a16="http://schemas.microsoft.com/office/drawing/2014/main" id="{6D83119F-CA47-890B-4268-FB302F83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218" y="3665543"/>
            <a:ext cx="210350" cy="313519"/>
          </a:xfrm>
          <a:custGeom>
            <a:avLst/>
            <a:gdLst>
              <a:gd name="T0" fmla="*/ 270 w 344"/>
              <a:gd name="T1" fmla="*/ 0 h 493"/>
              <a:gd name="T2" fmla="*/ 285 w 344"/>
              <a:gd name="T3" fmla="*/ 27 h 493"/>
              <a:gd name="T4" fmla="*/ 295 w 344"/>
              <a:gd name="T5" fmla="*/ 73 h 493"/>
              <a:gd name="T6" fmla="*/ 301 w 344"/>
              <a:gd name="T7" fmla="*/ 125 h 493"/>
              <a:gd name="T8" fmla="*/ 280 w 344"/>
              <a:gd name="T9" fmla="*/ 141 h 493"/>
              <a:gd name="T10" fmla="*/ 254 w 344"/>
              <a:gd name="T11" fmla="*/ 161 h 493"/>
              <a:gd name="T12" fmla="*/ 301 w 344"/>
              <a:gd name="T13" fmla="*/ 202 h 493"/>
              <a:gd name="T14" fmla="*/ 321 w 344"/>
              <a:gd name="T15" fmla="*/ 243 h 493"/>
              <a:gd name="T16" fmla="*/ 301 w 344"/>
              <a:gd name="T17" fmla="*/ 270 h 493"/>
              <a:gd name="T18" fmla="*/ 280 w 344"/>
              <a:gd name="T19" fmla="*/ 316 h 493"/>
              <a:gd name="T20" fmla="*/ 285 w 344"/>
              <a:gd name="T21" fmla="*/ 358 h 493"/>
              <a:gd name="T22" fmla="*/ 301 w 344"/>
              <a:gd name="T23" fmla="*/ 394 h 493"/>
              <a:gd name="T24" fmla="*/ 336 w 344"/>
              <a:gd name="T25" fmla="*/ 451 h 493"/>
              <a:gd name="T26" fmla="*/ 336 w 344"/>
              <a:gd name="T27" fmla="*/ 476 h 493"/>
              <a:gd name="T28" fmla="*/ 285 w 344"/>
              <a:gd name="T29" fmla="*/ 476 h 493"/>
              <a:gd name="T30" fmla="*/ 203 w 344"/>
              <a:gd name="T31" fmla="*/ 487 h 493"/>
              <a:gd name="T32" fmla="*/ 135 w 344"/>
              <a:gd name="T33" fmla="*/ 487 h 493"/>
              <a:gd name="T34" fmla="*/ 78 w 344"/>
              <a:gd name="T35" fmla="*/ 487 h 493"/>
              <a:gd name="T36" fmla="*/ 62 w 344"/>
              <a:gd name="T37" fmla="*/ 441 h 493"/>
              <a:gd name="T38" fmla="*/ 41 w 344"/>
              <a:gd name="T39" fmla="*/ 409 h 493"/>
              <a:gd name="T40" fmla="*/ 27 w 344"/>
              <a:gd name="T41" fmla="*/ 394 h 493"/>
              <a:gd name="T42" fmla="*/ 0 w 344"/>
              <a:gd name="T43" fmla="*/ 384 h 493"/>
              <a:gd name="T44" fmla="*/ 27 w 344"/>
              <a:gd name="T45" fmla="*/ 316 h 493"/>
              <a:gd name="T46" fmla="*/ 78 w 344"/>
              <a:gd name="T47" fmla="*/ 274 h 493"/>
              <a:gd name="T48" fmla="*/ 104 w 344"/>
              <a:gd name="T49" fmla="*/ 270 h 493"/>
              <a:gd name="T50" fmla="*/ 119 w 344"/>
              <a:gd name="T51" fmla="*/ 290 h 493"/>
              <a:gd name="T52" fmla="*/ 150 w 344"/>
              <a:gd name="T53" fmla="*/ 274 h 493"/>
              <a:gd name="T54" fmla="*/ 150 w 344"/>
              <a:gd name="T55" fmla="*/ 259 h 493"/>
              <a:gd name="T56" fmla="*/ 192 w 344"/>
              <a:gd name="T57" fmla="*/ 192 h 493"/>
              <a:gd name="T58" fmla="*/ 217 w 344"/>
              <a:gd name="T59" fmla="*/ 161 h 493"/>
              <a:gd name="T60" fmla="*/ 228 w 344"/>
              <a:gd name="T61" fmla="*/ 125 h 493"/>
              <a:gd name="T62" fmla="*/ 244 w 344"/>
              <a:gd name="T63" fmla="*/ 84 h 493"/>
              <a:gd name="T64" fmla="*/ 280 w 344"/>
              <a:gd name="T65" fmla="*/ 68 h 493"/>
              <a:gd name="T66" fmla="*/ 254 w 344"/>
              <a:gd name="T67" fmla="*/ 31 h 493"/>
              <a:gd name="T68" fmla="*/ 254 w 344"/>
              <a:gd name="T69" fmla="*/ 0 h 4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4"/>
              <a:gd name="T106" fmla="*/ 0 h 493"/>
              <a:gd name="T107" fmla="*/ 344 w 344"/>
              <a:gd name="T108" fmla="*/ 493 h 49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4" h="493">
                <a:moveTo>
                  <a:pt x="254" y="0"/>
                </a:moveTo>
                <a:lnTo>
                  <a:pt x="270" y="0"/>
                </a:lnTo>
                <a:lnTo>
                  <a:pt x="270" y="16"/>
                </a:lnTo>
                <a:lnTo>
                  <a:pt x="285" y="27"/>
                </a:lnTo>
                <a:lnTo>
                  <a:pt x="295" y="52"/>
                </a:lnTo>
                <a:lnTo>
                  <a:pt x="295" y="73"/>
                </a:lnTo>
                <a:lnTo>
                  <a:pt x="295" y="99"/>
                </a:lnTo>
                <a:lnTo>
                  <a:pt x="301" y="125"/>
                </a:lnTo>
                <a:lnTo>
                  <a:pt x="321" y="141"/>
                </a:lnTo>
                <a:lnTo>
                  <a:pt x="280" y="141"/>
                </a:lnTo>
                <a:lnTo>
                  <a:pt x="259" y="141"/>
                </a:lnTo>
                <a:lnTo>
                  <a:pt x="254" y="161"/>
                </a:lnTo>
                <a:lnTo>
                  <a:pt x="285" y="192"/>
                </a:lnTo>
                <a:lnTo>
                  <a:pt x="301" y="202"/>
                </a:lnTo>
                <a:lnTo>
                  <a:pt x="311" y="233"/>
                </a:lnTo>
                <a:lnTo>
                  <a:pt x="321" y="243"/>
                </a:lnTo>
                <a:lnTo>
                  <a:pt x="321" y="259"/>
                </a:lnTo>
                <a:lnTo>
                  <a:pt x="301" y="270"/>
                </a:lnTo>
                <a:lnTo>
                  <a:pt x="285" y="311"/>
                </a:lnTo>
                <a:lnTo>
                  <a:pt x="280" y="316"/>
                </a:lnTo>
                <a:lnTo>
                  <a:pt x="280" y="352"/>
                </a:lnTo>
                <a:lnTo>
                  <a:pt x="285" y="358"/>
                </a:lnTo>
                <a:lnTo>
                  <a:pt x="285" y="384"/>
                </a:lnTo>
                <a:lnTo>
                  <a:pt x="301" y="394"/>
                </a:lnTo>
                <a:lnTo>
                  <a:pt x="301" y="419"/>
                </a:lnTo>
                <a:lnTo>
                  <a:pt x="336" y="451"/>
                </a:lnTo>
                <a:lnTo>
                  <a:pt x="343" y="451"/>
                </a:lnTo>
                <a:lnTo>
                  <a:pt x="336" y="476"/>
                </a:lnTo>
                <a:lnTo>
                  <a:pt x="343" y="487"/>
                </a:lnTo>
                <a:lnTo>
                  <a:pt x="285" y="476"/>
                </a:lnTo>
                <a:lnTo>
                  <a:pt x="217" y="487"/>
                </a:lnTo>
                <a:lnTo>
                  <a:pt x="203" y="487"/>
                </a:lnTo>
                <a:lnTo>
                  <a:pt x="172" y="487"/>
                </a:lnTo>
                <a:lnTo>
                  <a:pt x="135" y="487"/>
                </a:lnTo>
                <a:lnTo>
                  <a:pt x="135" y="492"/>
                </a:lnTo>
                <a:lnTo>
                  <a:pt x="78" y="487"/>
                </a:lnTo>
                <a:lnTo>
                  <a:pt x="62" y="476"/>
                </a:lnTo>
                <a:lnTo>
                  <a:pt x="62" y="441"/>
                </a:lnTo>
                <a:lnTo>
                  <a:pt x="62" y="419"/>
                </a:lnTo>
                <a:lnTo>
                  <a:pt x="41" y="409"/>
                </a:lnTo>
                <a:lnTo>
                  <a:pt x="37" y="409"/>
                </a:lnTo>
                <a:lnTo>
                  <a:pt x="27" y="394"/>
                </a:lnTo>
                <a:lnTo>
                  <a:pt x="11" y="384"/>
                </a:lnTo>
                <a:lnTo>
                  <a:pt x="0" y="384"/>
                </a:lnTo>
                <a:lnTo>
                  <a:pt x="16" y="352"/>
                </a:lnTo>
                <a:lnTo>
                  <a:pt x="27" y="316"/>
                </a:lnTo>
                <a:lnTo>
                  <a:pt x="52" y="290"/>
                </a:lnTo>
                <a:lnTo>
                  <a:pt x="78" y="274"/>
                </a:lnTo>
                <a:lnTo>
                  <a:pt x="94" y="274"/>
                </a:lnTo>
                <a:lnTo>
                  <a:pt x="104" y="270"/>
                </a:lnTo>
                <a:lnTo>
                  <a:pt x="119" y="286"/>
                </a:lnTo>
                <a:lnTo>
                  <a:pt x="119" y="290"/>
                </a:lnTo>
                <a:lnTo>
                  <a:pt x="135" y="290"/>
                </a:lnTo>
                <a:lnTo>
                  <a:pt x="150" y="274"/>
                </a:lnTo>
                <a:lnTo>
                  <a:pt x="160" y="274"/>
                </a:lnTo>
                <a:lnTo>
                  <a:pt x="150" y="259"/>
                </a:lnTo>
                <a:lnTo>
                  <a:pt x="176" y="207"/>
                </a:lnTo>
                <a:lnTo>
                  <a:pt x="192" y="192"/>
                </a:lnTo>
                <a:lnTo>
                  <a:pt x="192" y="166"/>
                </a:lnTo>
                <a:lnTo>
                  <a:pt x="217" y="161"/>
                </a:lnTo>
                <a:lnTo>
                  <a:pt x="213" y="141"/>
                </a:lnTo>
                <a:lnTo>
                  <a:pt x="228" y="125"/>
                </a:lnTo>
                <a:lnTo>
                  <a:pt x="228" y="109"/>
                </a:lnTo>
                <a:lnTo>
                  <a:pt x="244" y="84"/>
                </a:lnTo>
                <a:lnTo>
                  <a:pt x="259" y="94"/>
                </a:lnTo>
                <a:lnTo>
                  <a:pt x="280" y="68"/>
                </a:lnTo>
                <a:lnTo>
                  <a:pt x="270" y="41"/>
                </a:lnTo>
                <a:lnTo>
                  <a:pt x="254" y="31"/>
                </a:lnTo>
                <a:lnTo>
                  <a:pt x="254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3" name="Freeform 139">
            <a:extLst>
              <a:ext uri="{FF2B5EF4-FFF2-40B4-BE49-F238E27FC236}">
                <a16:creationId xmlns:a16="http://schemas.microsoft.com/office/drawing/2014/main" id="{94904FF7-D15E-20CB-F8C6-99F966032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362" y="3900683"/>
            <a:ext cx="219563" cy="284726"/>
          </a:xfrm>
          <a:custGeom>
            <a:avLst/>
            <a:gdLst>
              <a:gd name="T0" fmla="*/ 11 w 359"/>
              <a:gd name="T1" fmla="*/ 41 h 446"/>
              <a:gd name="T2" fmla="*/ 16 w 359"/>
              <a:gd name="T3" fmla="*/ 26 h 446"/>
              <a:gd name="T4" fmla="*/ 42 w 359"/>
              <a:gd name="T5" fmla="*/ 16 h 446"/>
              <a:gd name="T6" fmla="*/ 68 w 359"/>
              <a:gd name="T7" fmla="*/ 0 h 446"/>
              <a:gd name="T8" fmla="*/ 78 w 359"/>
              <a:gd name="T9" fmla="*/ 16 h 446"/>
              <a:gd name="T10" fmla="*/ 84 w 359"/>
              <a:gd name="T11" fmla="*/ 16 h 446"/>
              <a:gd name="T12" fmla="*/ 109 w 359"/>
              <a:gd name="T13" fmla="*/ 26 h 446"/>
              <a:gd name="T14" fmla="*/ 161 w 359"/>
              <a:gd name="T15" fmla="*/ 41 h 446"/>
              <a:gd name="T16" fmla="*/ 203 w 359"/>
              <a:gd name="T17" fmla="*/ 67 h 446"/>
              <a:gd name="T18" fmla="*/ 249 w 359"/>
              <a:gd name="T19" fmla="*/ 72 h 446"/>
              <a:gd name="T20" fmla="*/ 270 w 359"/>
              <a:gd name="T21" fmla="*/ 41 h 446"/>
              <a:gd name="T22" fmla="*/ 285 w 359"/>
              <a:gd name="T23" fmla="*/ 41 h 446"/>
              <a:gd name="T24" fmla="*/ 311 w 359"/>
              <a:gd name="T25" fmla="*/ 41 h 446"/>
              <a:gd name="T26" fmla="*/ 327 w 359"/>
              <a:gd name="T27" fmla="*/ 51 h 446"/>
              <a:gd name="T28" fmla="*/ 358 w 359"/>
              <a:gd name="T29" fmla="*/ 51 h 446"/>
              <a:gd name="T30" fmla="*/ 317 w 359"/>
              <a:gd name="T31" fmla="*/ 98 h 446"/>
              <a:gd name="T32" fmla="*/ 317 w 359"/>
              <a:gd name="T33" fmla="*/ 259 h 446"/>
              <a:gd name="T34" fmla="*/ 342 w 359"/>
              <a:gd name="T35" fmla="*/ 290 h 446"/>
              <a:gd name="T36" fmla="*/ 337 w 359"/>
              <a:gd name="T37" fmla="*/ 310 h 446"/>
              <a:gd name="T38" fmla="*/ 311 w 359"/>
              <a:gd name="T39" fmla="*/ 326 h 446"/>
              <a:gd name="T40" fmla="*/ 311 w 359"/>
              <a:gd name="T41" fmla="*/ 337 h 446"/>
              <a:gd name="T42" fmla="*/ 295 w 359"/>
              <a:gd name="T43" fmla="*/ 341 h 446"/>
              <a:gd name="T44" fmla="*/ 275 w 359"/>
              <a:gd name="T45" fmla="*/ 352 h 446"/>
              <a:gd name="T46" fmla="*/ 270 w 359"/>
              <a:gd name="T47" fmla="*/ 378 h 446"/>
              <a:gd name="T48" fmla="*/ 249 w 359"/>
              <a:gd name="T49" fmla="*/ 419 h 446"/>
              <a:gd name="T50" fmla="*/ 233 w 359"/>
              <a:gd name="T51" fmla="*/ 445 h 446"/>
              <a:gd name="T52" fmla="*/ 176 w 359"/>
              <a:gd name="T53" fmla="*/ 394 h 446"/>
              <a:gd name="T54" fmla="*/ 176 w 359"/>
              <a:gd name="T55" fmla="*/ 367 h 446"/>
              <a:gd name="T56" fmla="*/ 16 w 359"/>
              <a:gd name="T57" fmla="*/ 269 h 446"/>
              <a:gd name="T58" fmla="*/ 0 w 359"/>
              <a:gd name="T59" fmla="*/ 269 h 446"/>
              <a:gd name="T60" fmla="*/ 0 w 359"/>
              <a:gd name="T61" fmla="*/ 217 h 446"/>
              <a:gd name="T62" fmla="*/ 31 w 359"/>
              <a:gd name="T63" fmla="*/ 165 h 446"/>
              <a:gd name="T64" fmla="*/ 52 w 359"/>
              <a:gd name="T65" fmla="*/ 139 h 446"/>
              <a:gd name="T66" fmla="*/ 31 w 359"/>
              <a:gd name="T67" fmla="*/ 98 h 446"/>
              <a:gd name="T68" fmla="*/ 27 w 359"/>
              <a:gd name="T69" fmla="*/ 72 h 446"/>
              <a:gd name="T70" fmla="*/ 27 w 359"/>
              <a:gd name="T71" fmla="*/ 57 h 446"/>
              <a:gd name="T72" fmla="*/ 11 w 359"/>
              <a:gd name="T73" fmla="*/ 51 h 446"/>
              <a:gd name="T74" fmla="*/ 11 w 359"/>
              <a:gd name="T75" fmla="*/ 41 h 446"/>
              <a:gd name="T76" fmla="*/ 11 w 359"/>
              <a:gd name="T77" fmla="*/ 41 h 4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9"/>
              <a:gd name="T118" fmla="*/ 0 h 446"/>
              <a:gd name="T119" fmla="*/ 359 w 359"/>
              <a:gd name="T120" fmla="*/ 446 h 44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9" h="446">
                <a:moveTo>
                  <a:pt x="11" y="41"/>
                </a:moveTo>
                <a:lnTo>
                  <a:pt x="16" y="26"/>
                </a:lnTo>
                <a:lnTo>
                  <a:pt x="42" y="16"/>
                </a:lnTo>
                <a:lnTo>
                  <a:pt x="68" y="0"/>
                </a:lnTo>
                <a:lnTo>
                  <a:pt x="78" y="16"/>
                </a:lnTo>
                <a:lnTo>
                  <a:pt x="84" y="16"/>
                </a:lnTo>
                <a:lnTo>
                  <a:pt x="109" y="26"/>
                </a:lnTo>
                <a:lnTo>
                  <a:pt x="161" y="41"/>
                </a:lnTo>
                <a:lnTo>
                  <a:pt x="203" y="67"/>
                </a:lnTo>
                <a:lnTo>
                  <a:pt x="249" y="72"/>
                </a:lnTo>
                <a:lnTo>
                  <a:pt x="270" y="41"/>
                </a:lnTo>
                <a:lnTo>
                  <a:pt x="285" y="41"/>
                </a:lnTo>
                <a:lnTo>
                  <a:pt x="311" y="41"/>
                </a:lnTo>
                <a:lnTo>
                  <a:pt x="327" y="51"/>
                </a:lnTo>
                <a:lnTo>
                  <a:pt x="358" y="51"/>
                </a:lnTo>
                <a:lnTo>
                  <a:pt x="317" y="98"/>
                </a:lnTo>
                <a:lnTo>
                  <a:pt x="317" y="259"/>
                </a:lnTo>
                <a:lnTo>
                  <a:pt x="342" y="290"/>
                </a:lnTo>
                <a:lnTo>
                  <a:pt x="337" y="310"/>
                </a:lnTo>
                <a:lnTo>
                  <a:pt x="311" y="326"/>
                </a:lnTo>
                <a:lnTo>
                  <a:pt x="311" y="337"/>
                </a:lnTo>
                <a:lnTo>
                  <a:pt x="295" y="341"/>
                </a:lnTo>
                <a:lnTo>
                  <a:pt x="275" y="352"/>
                </a:lnTo>
                <a:lnTo>
                  <a:pt x="270" y="378"/>
                </a:lnTo>
                <a:lnTo>
                  <a:pt x="249" y="419"/>
                </a:lnTo>
                <a:lnTo>
                  <a:pt x="233" y="445"/>
                </a:lnTo>
                <a:lnTo>
                  <a:pt x="176" y="394"/>
                </a:lnTo>
                <a:lnTo>
                  <a:pt x="176" y="367"/>
                </a:lnTo>
                <a:lnTo>
                  <a:pt x="16" y="269"/>
                </a:lnTo>
                <a:lnTo>
                  <a:pt x="0" y="269"/>
                </a:lnTo>
                <a:lnTo>
                  <a:pt x="0" y="217"/>
                </a:lnTo>
                <a:lnTo>
                  <a:pt x="31" y="165"/>
                </a:lnTo>
                <a:lnTo>
                  <a:pt x="52" y="139"/>
                </a:lnTo>
                <a:lnTo>
                  <a:pt x="31" y="98"/>
                </a:lnTo>
                <a:lnTo>
                  <a:pt x="27" y="72"/>
                </a:lnTo>
                <a:lnTo>
                  <a:pt x="27" y="57"/>
                </a:lnTo>
                <a:lnTo>
                  <a:pt x="11" y="51"/>
                </a:lnTo>
                <a:lnTo>
                  <a:pt x="11" y="4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4" name="Freeform 140">
            <a:extLst>
              <a:ext uri="{FF2B5EF4-FFF2-40B4-BE49-F238E27FC236}">
                <a16:creationId xmlns:a16="http://schemas.microsoft.com/office/drawing/2014/main" id="{06DE410A-C925-4719-F882-75CA7C62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098" y="4375759"/>
            <a:ext cx="3071" cy="17595"/>
          </a:xfrm>
          <a:custGeom>
            <a:avLst/>
            <a:gdLst>
              <a:gd name="T0" fmla="*/ 5 w 6"/>
              <a:gd name="T1" fmla="*/ 27 h 28"/>
              <a:gd name="T2" fmla="*/ 0 w 6"/>
              <a:gd name="T3" fmla="*/ 16 h 28"/>
              <a:gd name="T4" fmla="*/ 0 w 6"/>
              <a:gd name="T5" fmla="*/ 6 h 28"/>
              <a:gd name="T6" fmla="*/ 0 w 6"/>
              <a:gd name="T7" fmla="*/ 0 h 28"/>
              <a:gd name="T8" fmla="*/ 5 w 6"/>
              <a:gd name="T9" fmla="*/ 0 h 28"/>
              <a:gd name="T10" fmla="*/ 5 w 6"/>
              <a:gd name="T11" fmla="*/ 27 h 28"/>
              <a:gd name="T12" fmla="*/ 5 w 6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28"/>
              <a:gd name="T23" fmla="*/ 6 w 6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28">
                <a:moveTo>
                  <a:pt x="5" y="27"/>
                </a:moveTo>
                <a:lnTo>
                  <a:pt x="0" y="16"/>
                </a:ln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lnTo>
                  <a:pt x="5" y="27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5" name="Freeform 141">
            <a:extLst>
              <a:ext uri="{FF2B5EF4-FFF2-40B4-BE49-F238E27FC236}">
                <a16:creationId xmlns:a16="http://schemas.microsoft.com/office/drawing/2014/main" id="{63C07BFB-A21F-E996-9D30-949E595B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918" y="3937473"/>
            <a:ext cx="202673" cy="251134"/>
          </a:xfrm>
          <a:custGeom>
            <a:avLst/>
            <a:gdLst>
              <a:gd name="T0" fmla="*/ 244 w 333"/>
              <a:gd name="T1" fmla="*/ 36 h 395"/>
              <a:gd name="T2" fmla="*/ 285 w 333"/>
              <a:gd name="T3" fmla="*/ 0 h 395"/>
              <a:gd name="T4" fmla="*/ 332 w 333"/>
              <a:gd name="T5" fmla="*/ 0 h 395"/>
              <a:gd name="T6" fmla="*/ 326 w 333"/>
              <a:gd name="T7" fmla="*/ 41 h 395"/>
              <a:gd name="T8" fmla="*/ 311 w 333"/>
              <a:gd name="T9" fmla="*/ 104 h 395"/>
              <a:gd name="T10" fmla="*/ 301 w 333"/>
              <a:gd name="T11" fmla="*/ 151 h 395"/>
              <a:gd name="T12" fmla="*/ 301 w 333"/>
              <a:gd name="T13" fmla="*/ 186 h 395"/>
              <a:gd name="T14" fmla="*/ 258 w 333"/>
              <a:gd name="T15" fmla="*/ 212 h 395"/>
              <a:gd name="T16" fmla="*/ 244 w 333"/>
              <a:gd name="T17" fmla="*/ 243 h 395"/>
              <a:gd name="T18" fmla="*/ 223 w 333"/>
              <a:gd name="T19" fmla="*/ 285 h 395"/>
              <a:gd name="T20" fmla="*/ 217 w 333"/>
              <a:gd name="T21" fmla="*/ 337 h 395"/>
              <a:gd name="T22" fmla="*/ 182 w 333"/>
              <a:gd name="T23" fmla="*/ 363 h 395"/>
              <a:gd name="T24" fmla="*/ 160 w 333"/>
              <a:gd name="T25" fmla="*/ 388 h 395"/>
              <a:gd name="T26" fmla="*/ 140 w 333"/>
              <a:gd name="T27" fmla="*/ 363 h 395"/>
              <a:gd name="T28" fmla="*/ 114 w 333"/>
              <a:gd name="T29" fmla="*/ 378 h 395"/>
              <a:gd name="T30" fmla="*/ 94 w 333"/>
              <a:gd name="T31" fmla="*/ 368 h 395"/>
              <a:gd name="T32" fmla="*/ 72 w 333"/>
              <a:gd name="T33" fmla="*/ 363 h 395"/>
              <a:gd name="T34" fmla="*/ 57 w 333"/>
              <a:gd name="T35" fmla="*/ 378 h 395"/>
              <a:gd name="T36" fmla="*/ 31 w 333"/>
              <a:gd name="T37" fmla="*/ 378 h 395"/>
              <a:gd name="T38" fmla="*/ 16 w 333"/>
              <a:gd name="T39" fmla="*/ 326 h 395"/>
              <a:gd name="T40" fmla="*/ 31 w 333"/>
              <a:gd name="T41" fmla="*/ 326 h 395"/>
              <a:gd name="T42" fmla="*/ 41 w 333"/>
              <a:gd name="T43" fmla="*/ 296 h 395"/>
              <a:gd name="T44" fmla="*/ 31 w 333"/>
              <a:gd name="T45" fmla="*/ 259 h 395"/>
              <a:gd name="T46" fmla="*/ 57 w 333"/>
              <a:gd name="T47" fmla="*/ 269 h 395"/>
              <a:gd name="T48" fmla="*/ 98 w 333"/>
              <a:gd name="T49" fmla="*/ 269 h 395"/>
              <a:gd name="T50" fmla="*/ 135 w 333"/>
              <a:gd name="T51" fmla="*/ 280 h 395"/>
              <a:gd name="T52" fmla="*/ 140 w 333"/>
              <a:gd name="T53" fmla="*/ 259 h 395"/>
              <a:gd name="T54" fmla="*/ 160 w 333"/>
              <a:gd name="T55" fmla="*/ 228 h 395"/>
              <a:gd name="T56" fmla="*/ 135 w 333"/>
              <a:gd name="T57" fmla="*/ 171 h 395"/>
              <a:gd name="T58" fmla="*/ 140 w 333"/>
              <a:gd name="T59" fmla="*/ 135 h 395"/>
              <a:gd name="T60" fmla="*/ 140 w 333"/>
              <a:gd name="T61" fmla="*/ 108 h 395"/>
              <a:gd name="T62" fmla="*/ 114 w 333"/>
              <a:gd name="T63" fmla="*/ 104 h 395"/>
              <a:gd name="T64" fmla="*/ 98 w 333"/>
              <a:gd name="T65" fmla="*/ 78 h 395"/>
              <a:gd name="T66" fmla="*/ 98 w 333"/>
              <a:gd name="T67" fmla="*/ 62 h 395"/>
              <a:gd name="T68" fmla="*/ 223 w 333"/>
              <a:gd name="T69" fmla="*/ 62 h 3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395"/>
              <a:gd name="T107" fmla="*/ 333 w 333"/>
              <a:gd name="T108" fmla="*/ 395 h 3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395">
                <a:moveTo>
                  <a:pt x="223" y="62"/>
                </a:moveTo>
                <a:lnTo>
                  <a:pt x="244" y="36"/>
                </a:lnTo>
                <a:lnTo>
                  <a:pt x="248" y="0"/>
                </a:lnTo>
                <a:lnTo>
                  <a:pt x="285" y="0"/>
                </a:lnTo>
                <a:lnTo>
                  <a:pt x="311" y="0"/>
                </a:lnTo>
                <a:lnTo>
                  <a:pt x="332" y="0"/>
                </a:lnTo>
                <a:lnTo>
                  <a:pt x="332" y="26"/>
                </a:lnTo>
                <a:lnTo>
                  <a:pt x="326" y="41"/>
                </a:lnTo>
                <a:lnTo>
                  <a:pt x="311" y="78"/>
                </a:lnTo>
                <a:lnTo>
                  <a:pt x="311" y="104"/>
                </a:lnTo>
                <a:lnTo>
                  <a:pt x="301" y="124"/>
                </a:lnTo>
                <a:lnTo>
                  <a:pt x="301" y="151"/>
                </a:lnTo>
                <a:lnTo>
                  <a:pt x="301" y="171"/>
                </a:lnTo>
                <a:lnTo>
                  <a:pt x="301" y="186"/>
                </a:lnTo>
                <a:lnTo>
                  <a:pt x="274" y="212"/>
                </a:lnTo>
                <a:lnTo>
                  <a:pt x="258" y="212"/>
                </a:lnTo>
                <a:lnTo>
                  <a:pt x="248" y="233"/>
                </a:lnTo>
                <a:lnTo>
                  <a:pt x="244" y="243"/>
                </a:lnTo>
                <a:lnTo>
                  <a:pt x="223" y="259"/>
                </a:lnTo>
                <a:lnTo>
                  <a:pt x="223" y="285"/>
                </a:lnTo>
                <a:lnTo>
                  <a:pt x="223" y="310"/>
                </a:lnTo>
                <a:lnTo>
                  <a:pt x="217" y="337"/>
                </a:lnTo>
                <a:lnTo>
                  <a:pt x="202" y="353"/>
                </a:lnTo>
                <a:lnTo>
                  <a:pt x="182" y="363"/>
                </a:lnTo>
                <a:lnTo>
                  <a:pt x="176" y="368"/>
                </a:lnTo>
                <a:lnTo>
                  <a:pt x="160" y="388"/>
                </a:lnTo>
                <a:lnTo>
                  <a:pt x="150" y="368"/>
                </a:lnTo>
                <a:lnTo>
                  <a:pt x="140" y="363"/>
                </a:lnTo>
                <a:lnTo>
                  <a:pt x="125" y="363"/>
                </a:lnTo>
                <a:lnTo>
                  <a:pt x="114" y="378"/>
                </a:lnTo>
                <a:lnTo>
                  <a:pt x="98" y="378"/>
                </a:lnTo>
                <a:lnTo>
                  <a:pt x="94" y="368"/>
                </a:lnTo>
                <a:lnTo>
                  <a:pt x="84" y="368"/>
                </a:lnTo>
                <a:lnTo>
                  <a:pt x="72" y="363"/>
                </a:lnTo>
                <a:lnTo>
                  <a:pt x="57" y="368"/>
                </a:lnTo>
                <a:lnTo>
                  <a:pt x="57" y="378"/>
                </a:lnTo>
                <a:lnTo>
                  <a:pt x="41" y="394"/>
                </a:lnTo>
                <a:lnTo>
                  <a:pt x="31" y="378"/>
                </a:lnTo>
                <a:lnTo>
                  <a:pt x="0" y="337"/>
                </a:lnTo>
                <a:lnTo>
                  <a:pt x="16" y="326"/>
                </a:lnTo>
                <a:lnTo>
                  <a:pt x="26" y="321"/>
                </a:lnTo>
                <a:lnTo>
                  <a:pt x="31" y="326"/>
                </a:lnTo>
                <a:lnTo>
                  <a:pt x="41" y="326"/>
                </a:lnTo>
                <a:lnTo>
                  <a:pt x="41" y="296"/>
                </a:lnTo>
                <a:lnTo>
                  <a:pt x="26" y="285"/>
                </a:lnTo>
                <a:lnTo>
                  <a:pt x="31" y="259"/>
                </a:lnTo>
                <a:lnTo>
                  <a:pt x="41" y="269"/>
                </a:lnTo>
                <a:lnTo>
                  <a:pt x="57" y="269"/>
                </a:lnTo>
                <a:lnTo>
                  <a:pt x="68" y="243"/>
                </a:lnTo>
                <a:lnTo>
                  <a:pt x="98" y="269"/>
                </a:lnTo>
                <a:lnTo>
                  <a:pt x="125" y="259"/>
                </a:lnTo>
                <a:lnTo>
                  <a:pt x="135" y="280"/>
                </a:lnTo>
                <a:lnTo>
                  <a:pt x="140" y="280"/>
                </a:lnTo>
                <a:lnTo>
                  <a:pt x="140" y="259"/>
                </a:lnTo>
                <a:lnTo>
                  <a:pt x="150" y="243"/>
                </a:lnTo>
                <a:lnTo>
                  <a:pt x="160" y="228"/>
                </a:lnTo>
                <a:lnTo>
                  <a:pt x="160" y="186"/>
                </a:lnTo>
                <a:lnTo>
                  <a:pt x="135" y="171"/>
                </a:lnTo>
                <a:lnTo>
                  <a:pt x="135" y="145"/>
                </a:lnTo>
                <a:lnTo>
                  <a:pt x="140" y="135"/>
                </a:lnTo>
                <a:lnTo>
                  <a:pt x="150" y="124"/>
                </a:lnTo>
                <a:lnTo>
                  <a:pt x="140" y="108"/>
                </a:lnTo>
                <a:lnTo>
                  <a:pt x="135" y="104"/>
                </a:lnTo>
                <a:lnTo>
                  <a:pt x="114" y="104"/>
                </a:lnTo>
                <a:lnTo>
                  <a:pt x="98" y="108"/>
                </a:lnTo>
                <a:lnTo>
                  <a:pt x="98" y="78"/>
                </a:lnTo>
                <a:lnTo>
                  <a:pt x="109" y="62"/>
                </a:lnTo>
                <a:lnTo>
                  <a:pt x="98" y="62"/>
                </a:lnTo>
                <a:lnTo>
                  <a:pt x="166" y="51"/>
                </a:lnTo>
                <a:lnTo>
                  <a:pt x="223" y="62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6" name="Freeform 142">
            <a:extLst>
              <a:ext uri="{FF2B5EF4-FFF2-40B4-BE49-F238E27FC236}">
                <a16:creationId xmlns:a16="http://schemas.microsoft.com/office/drawing/2014/main" id="{A7FD6893-292A-8D62-9DB1-4CC196AA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829" y="3796709"/>
            <a:ext cx="101336" cy="119969"/>
          </a:xfrm>
          <a:custGeom>
            <a:avLst/>
            <a:gdLst>
              <a:gd name="T0" fmla="*/ 41 w 167"/>
              <a:gd name="T1" fmla="*/ 0 h 187"/>
              <a:gd name="T2" fmla="*/ 62 w 167"/>
              <a:gd name="T3" fmla="*/ 0 h 187"/>
              <a:gd name="T4" fmla="*/ 72 w 167"/>
              <a:gd name="T5" fmla="*/ 26 h 187"/>
              <a:gd name="T6" fmla="*/ 72 w 167"/>
              <a:gd name="T7" fmla="*/ 51 h 187"/>
              <a:gd name="T8" fmla="*/ 88 w 167"/>
              <a:gd name="T9" fmla="*/ 51 h 187"/>
              <a:gd name="T10" fmla="*/ 109 w 167"/>
              <a:gd name="T11" fmla="*/ 51 h 187"/>
              <a:gd name="T12" fmla="*/ 109 w 167"/>
              <a:gd name="T13" fmla="*/ 36 h 187"/>
              <a:gd name="T14" fmla="*/ 125 w 167"/>
              <a:gd name="T15" fmla="*/ 41 h 187"/>
              <a:gd name="T16" fmla="*/ 125 w 167"/>
              <a:gd name="T17" fmla="*/ 62 h 187"/>
              <a:gd name="T18" fmla="*/ 125 w 167"/>
              <a:gd name="T19" fmla="*/ 78 h 187"/>
              <a:gd name="T20" fmla="*/ 125 w 167"/>
              <a:gd name="T21" fmla="*/ 82 h 187"/>
              <a:gd name="T22" fmla="*/ 129 w 167"/>
              <a:gd name="T23" fmla="*/ 104 h 187"/>
              <a:gd name="T24" fmla="*/ 150 w 167"/>
              <a:gd name="T25" fmla="*/ 104 h 187"/>
              <a:gd name="T26" fmla="*/ 156 w 167"/>
              <a:gd name="T27" fmla="*/ 108 h 187"/>
              <a:gd name="T28" fmla="*/ 166 w 167"/>
              <a:gd name="T29" fmla="*/ 119 h 187"/>
              <a:gd name="T30" fmla="*/ 156 w 167"/>
              <a:gd name="T31" fmla="*/ 150 h 187"/>
              <a:gd name="T32" fmla="*/ 166 w 167"/>
              <a:gd name="T33" fmla="*/ 186 h 187"/>
              <a:gd name="T34" fmla="*/ 125 w 167"/>
              <a:gd name="T35" fmla="*/ 176 h 187"/>
              <a:gd name="T36" fmla="*/ 47 w 167"/>
              <a:gd name="T37" fmla="*/ 119 h 187"/>
              <a:gd name="T38" fmla="*/ 0 w 167"/>
              <a:gd name="T39" fmla="*/ 78 h 187"/>
              <a:gd name="T40" fmla="*/ 16 w 167"/>
              <a:gd name="T41" fmla="*/ 51 h 187"/>
              <a:gd name="T42" fmla="*/ 31 w 167"/>
              <a:gd name="T43" fmla="*/ 36 h 187"/>
              <a:gd name="T44" fmla="*/ 31 w 167"/>
              <a:gd name="T45" fmla="*/ 16 h 187"/>
              <a:gd name="T46" fmla="*/ 41 w 167"/>
              <a:gd name="T47" fmla="*/ 16 h 187"/>
              <a:gd name="T48" fmla="*/ 41 w 167"/>
              <a:gd name="T49" fmla="*/ 0 h 187"/>
              <a:gd name="T50" fmla="*/ 41 w 167"/>
              <a:gd name="T51" fmla="*/ 0 h 18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7"/>
              <a:gd name="T79" fmla="*/ 0 h 187"/>
              <a:gd name="T80" fmla="*/ 167 w 167"/>
              <a:gd name="T81" fmla="*/ 187 h 18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7" h="187">
                <a:moveTo>
                  <a:pt x="41" y="0"/>
                </a:moveTo>
                <a:lnTo>
                  <a:pt x="62" y="0"/>
                </a:lnTo>
                <a:lnTo>
                  <a:pt x="72" y="26"/>
                </a:lnTo>
                <a:lnTo>
                  <a:pt x="72" y="51"/>
                </a:lnTo>
                <a:lnTo>
                  <a:pt x="88" y="51"/>
                </a:lnTo>
                <a:lnTo>
                  <a:pt x="109" y="51"/>
                </a:lnTo>
                <a:lnTo>
                  <a:pt x="109" y="36"/>
                </a:lnTo>
                <a:lnTo>
                  <a:pt x="125" y="41"/>
                </a:lnTo>
                <a:lnTo>
                  <a:pt x="125" y="62"/>
                </a:lnTo>
                <a:lnTo>
                  <a:pt x="125" y="78"/>
                </a:lnTo>
                <a:lnTo>
                  <a:pt x="125" y="82"/>
                </a:lnTo>
                <a:lnTo>
                  <a:pt x="129" y="104"/>
                </a:lnTo>
                <a:lnTo>
                  <a:pt x="150" y="104"/>
                </a:lnTo>
                <a:lnTo>
                  <a:pt x="156" y="108"/>
                </a:lnTo>
                <a:lnTo>
                  <a:pt x="166" y="119"/>
                </a:lnTo>
                <a:lnTo>
                  <a:pt x="156" y="150"/>
                </a:lnTo>
                <a:lnTo>
                  <a:pt x="166" y="186"/>
                </a:lnTo>
                <a:lnTo>
                  <a:pt x="125" y="176"/>
                </a:lnTo>
                <a:lnTo>
                  <a:pt x="47" y="119"/>
                </a:lnTo>
                <a:lnTo>
                  <a:pt x="0" y="78"/>
                </a:lnTo>
                <a:lnTo>
                  <a:pt x="16" y="51"/>
                </a:lnTo>
                <a:lnTo>
                  <a:pt x="31" y="36"/>
                </a:lnTo>
                <a:lnTo>
                  <a:pt x="31" y="16"/>
                </a:lnTo>
                <a:lnTo>
                  <a:pt x="41" y="16"/>
                </a:lnTo>
                <a:lnTo>
                  <a:pt x="41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7" name="Freeform 143">
            <a:extLst>
              <a:ext uri="{FF2B5EF4-FFF2-40B4-BE49-F238E27FC236}">
                <a16:creationId xmlns:a16="http://schemas.microsoft.com/office/drawing/2014/main" id="{0183B83D-3130-D1A8-2F6C-E027BEB97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85" y="3065699"/>
            <a:ext cx="423771" cy="411094"/>
          </a:xfrm>
          <a:custGeom>
            <a:avLst/>
            <a:gdLst>
              <a:gd name="T0" fmla="*/ 0 w 690"/>
              <a:gd name="T1" fmla="*/ 135 h 644"/>
              <a:gd name="T2" fmla="*/ 11 w 690"/>
              <a:gd name="T3" fmla="*/ 135 h 644"/>
              <a:gd name="T4" fmla="*/ 37 w 690"/>
              <a:gd name="T5" fmla="*/ 109 h 644"/>
              <a:gd name="T6" fmla="*/ 27 w 690"/>
              <a:gd name="T7" fmla="*/ 72 h 644"/>
              <a:gd name="T8" fmla="*/ 62 w 690"/>
              <a:gd name="T9" fmla="*/ 41 h 644"/>
              <a:gd name="T10" fmla="*/ 94 w 690"/>
              <a:gd name="T11" fmla="*/ 31 h 644"/>
              <a:gd name="T12" fmla="*/ 84 w 690"/>
              <a:gd name="T13" fmla="*/ 16 h 644"/>
              <a:gd name="T14" fmla="*/ 84 w 690"/>
              <a:gd name="T15" fmla="*/ 0 h 644"/>
              <a:gd name="T16" fmla="*/ 130 w 690"/>
              <a:gd name="T17" fmla="*/ 6 h 644"/>
              <a:gd name="T18" fmla="*/ 176 w 690"/>
              <a:gd name="T19" fmla="*/ 16 h 644"/>
              <a:gd name="T20" fmla="*/ 203 w 690"/>
              <a:gd name="T21" fmla="*/ 26 h 644"/>
              <a:gd name="T22" fmla="*/ 244 w 690"/>
              <a:gd name="T23" fmla="*/ 31 h 644"/>
              <a:gd name="T24" fmla="*/ 260 w 690"/>
              <a:gd name="T25" fmla="*/ 72 h 644"/>
              <a:gd name="T26" fmla="*/ 327 w 690"/>
              <a:gd name="T27" fmla="*/ 94 h 644"/>
              <a:gd name="T28" fmla="*/ 420 w 690"/>
              <a:gd name="T29" fmla="*/ 139 h 644"/>
              <a:gd name="T30" fmla="*/ 446 w 690"/>
              <a:gd name="T31" fmla="*/ 114 h 644"/>
              <a:gd name="T32" fmla="*/ 456 w 690"/>
              <a:gd name="T33" fmla="*/ 94 h 644"/>
              <a:gd name="T34" fmla="*/ 446 w 690"/>
              <a:gd name="T35" fmla="*/ 52 h 644"/>
              <a:gd name="T36" fmla="*/ 461 w 690"/>
              <a:gd name="T37" fmla="*/ 26 h 644"/>
              <a:gd name="T38" fmla="*/ 497 w 690"/>
              <a:gd name="T39" fmla="*/ 16 h 644"/>
              <a:gd name="T40" fmla="*/ 503 w 690"/>
              <a:gd name="T41" fmla="*/ 16 h 644"/>
              <a:gd name="T42" fmla="*/ 513 w 690"/>
              <a:gd name="T43" fmla="*/ 6 h 644"/>
              <a:gd name="T44" fmla="*/ 544 w 690"/>
              <a:gd name="T45" fmla="*/ 6 h 644"/>
              <a:gd name="T46" fmla="*/ 571 w 690"/>
              <a:gd name="T47" fmla="*/ 16 h 644"/>
              <a:gd name="T48" fmla="*/ 581 w 690"/>
              <a:gd name="T49" fmla="*/ 31 h 644"/>
              <a:gd name="T50" fmla="*/ 622 w 690"/>
              <a:gd name="T51" fmla="*/ 52 h 644"/>
              <a:gd name="T52" fmla="*/ 673 w 690"/>
              <a:gd name="T53" fmla="*/ 72 h 644"/>
              <a:gd name="T54" fmla="*/ 663 w 690"/>
              <a:gd name="T55" fmla="*/ 82 h 644"/>
              <a:gd name="T56" fmla="*/ 673 w 690"/>
              <a:gd name="T57" fmla="*/ 114 h 644"/>
              <a:gd name="T58" fmla="*/ 663 w 690"/>
              <a:gd name="T59" fmla="*/ 139 h 644"/>
              <a:gd name="T60" fmla="*/ 673 w 690"/>
              <a:gd name="T61" fmla="*/ 182 h 644"/>
              <a:gd name="T62" fmla="*/ 689 w 690"/>
              <a:gd name="T63" fmla="*/ 528 h 644"/>
              <a:gd name="T64" fmla="*/ 689 w 690"/>
              <a:gd name="T65" fmla="*/ 626 h 644"/>
              <a:gd name="T66" fmla="*/ 648 w 690"/>
              <a:gd name="T67" fmla="*/ 626 h 644"/>
              <a:gd name="T68" fmla="*/ 648 w 690"/>
              <a:gd name="T69" fmla="*/ 643 h 644"/>
              <a:gd name="T70" fmla="*/ 295 w 690"/>
              <a:gd name="T71" fmla="*/ 466 h 644"/>
              <a:gd name="T72" fmla="*/ 244 w 690"/>
              <a:gd name="T73" fmla="*/ 486 h 644"/>
              <a:gd name="T74" fmla="*/ 213 w 690"/>
              <a:gd name="T75" fmla="*/ 501 h 644"/>
              <a:gd name="T76" fmla="*/ 176 w 690"/>
              <a:gd name="T77" fmla="*/ 476 h 644"/>
              <a:gd name="T78" fmla="*/ 119 w 690"/>
              <a:gd name="T79" fmla="*/ 460 h 644"/>
              <a:gd name="T80" fmla="*/ 94 w 690"/>
              <a:gd name="T81" fmla="*/ 425 h 644"/>
              <a:gd name="T82" fmla="*/ 62 w 690"/>
              <a:gd name="T83" fmla="*/ 409 h 644"/>
              <a:gd name="T84" fmla="*/ 42 w 690"/>
              <a:gd name="T85" fmla="*/ 419 h 644"/>
              <a:gd name="T86" fmla="*/ 27 w 690"/>
              <a:gd name="T87" fmla="*/ 393 h 644"/>
              <a:gd name="T88" fmla="*/ 27 w 690"/>
              <a:gd name="T89" fmla="*/ 378 h 644"/>
              <a:gd name="T90" fmla="*/ 0 w 690"/>
              <a:gd name="T91" fmla="*/ 337 h 644"/>
              <a:gd name="T92" fmla="*/ 21 w 690"/>
              <a:gd name="T93" fmla="*/ 315 h 644"/>
              <a:gd name="T94" fmla="*/ 11 w 690"/>
              <a:gd name="T95" fmla="*/ 274 h 644"/>
              <a:gd name="T96" fmla="*/ 21 w 690"/>
              <a:gd name="T97" fmla="*/ 249 h 644"/>
              <a:gd name="T98" fmla="*/ 11 w 690"/>
              <a:gd name="T99" fmla="*/ 192 h 644"/>
              <a:gd name="T100" fmla="*/ 0 w 690"/>
              <a:gd name="T101" fmla="*/ 135 h 644"/>
              <a:gd name="T102" fmla="*/ 0 w 690"/>
              <a:gd name="T103" fmla="*/ 135 h 6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90"/>
              <a:gd name="T157" fmla="*/ 0 h 644"/>
              <a:gd name="T158" fmla="*/ 690 w 690"/>
              <a:gd name="T159" fmla="*/ 644 h 6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90" h="644">
                <a:moveTo>
                  <a:pt x="0" y="135"/>
                </a:moveTo>
                <a:lnTo>
                  <a:pt x="11" y="135"/>
                </a:lnTo>
                <a:lnTo>
                  <a:pt x="37" y="109"/>
                </a:lnTo>
                <a:lnTo>
                  <a:pt x="27" y="72"/>
                </a:lnTo>
                <a:lnTo>
                  <a:pt x="62" y="41"/>
                </a:lnTo>
                <a:lnTo>
                  <a:pt x="94" y="31"/>
                </a:lnTo>
                <a:lnTo>
                  <a:pt x="84" y="16"/>
                </a:lnTo>
                <a:lnTo>
                  <a:pt x="84" y="0"/>
                </a:lnTo>
                <a:lnTo>
                  <a:pt x="130" y="6"/>
                </a:lnTo>
                <a:lnTo>
                  <a:pt x="176" y="16"/>
                </a:lnTo>
                <a:lnTo>
                  <a:pt x="203" y="26"/>
                </a:lnTo>
                <a:lnTo>
                  <a:pt x="244" y="31"/>
                </a:lnTo>
                <a:lnTo>
                  <a:pt x="260" y="72"/>
                </a:lnTo>
                <a:lnTo>
                  <a:pt x="327" y="94"/>
                </a:lnTo>
                <a:lnTo>
                  <a:pt x="420" y="139"/>
                </a:lnTo>
                <a:lnTo>
                  <a:pt x="446" y="114"/>
                </a:lnTo>
                <a:lnTo>
                  <a:pt x="456" y="94"/>
                </a:lnTo>
                <a:lnTo>
                  <a:pt x="446" y="52"/>
                </a:lnTo>
                <a:lnTo>
                  <a:pt x="461" y="26"/>
                </a:lnTo>
                <a:lnTo>
                  <a:pt x="497" y="16"/>
                </a:lnTo>
                <a:lnTo>
                  <a:pt x="503" y="16"/>
                </a:lnTo>
                <a:lnTo>
                  <a:pt x="513" y="6"/>
                </a:lnTo>
                <a:lnTo>
                  <a:pt x="544" y="6"/>
                </a:lnTo>
                <a:lnTo>
                  <a:pt x="571" y="16"/>
                </a:lnTo>
                <a:lnTo>
                  <a:pt x="581" y="31"/>
                </a:lnTo>
                <a:lnTo>
                  <a:pt x="622" y="52"/>
                </a:lnTo>
                <a:lnTo>
                  <a:pt x="673" y="72"/>
                </a:lnTo>
                <a:lnTo>
                  <a:pt x="663" y="82"/>
                </a:lnTo>
                <a:lnTo>
                  <a:pt x="673" y="114"/>
                </a:lnTo>
                <a:lnTo>
                  <a:pt x="663" y="139"/>
                </a:lnTo>
                <a:lnTo>
                  <a:pt x="673" y="182"/>
                </a:lnTo>
                <a:lnTo>
                  <a:pt x="689" y="528"/>
                </a:lnTo>
                <a:lnTo>
                  <a:pt x="689" y="626"/>
                </a:lnTo>
                <a:lnTo>
                  <a:pt x="648" y="626"/>
                </a:lnTo>
                <a:lnTo>
                  <a:pt x="648" y="643"/>
                </a:lnTo>
                <a:lnTo>
                  <a:pt x="295" y="466"/>
                </a:lnTo>
                <a:lnTo>
                  <a:pt x="244" y="486"/>
                </a:lnTo>
                <a:lnTo>
                  <a:pt x="213" y="501"/>
                </a:lnTo>
                <a:lnTo>
                  <a:pt x="176" y="476"/>
                </a:lnTo>
                <a:lnTo>
                  <a:pt x="119" y="460"/>
                </a:lnTo>
                <a:lnTo>
                  <a:pt x="94" y="425"/>
                </a:lnTo>
                <a:lnTo>
                  <a:pt x="62" y="409"/>
                </a:lnTo>
                <a:lnTo>
                  <a:pt x="42" y="419"/>
                </a:lnTo>
                <a:lnTo>
                  <a:pt x="27" y="393"/>
                </a:lnTo>
                <a:lnTo>
                  <a:pt x="27" y="378"/>
                </a:lnTo>
                <a:lnTo>
                  <a:pt x="0" y="337"/>
                </a:lnTo>
                <a:lnTo>
                  <a:pt x="21" y="315"/>
                </a:lnTo>
                <a:lnTo>
                  <a:pt x="11" y="274"/>
                </a:lnTo>
                <a:lnTo>
                  <a:pt x="21" y="249"/>
                </a:lnTo>
                <a:lnTo>
                  <a:pt x="11" y="192"/>
                </a:lnTo>
                <a:lnTo>
                  <a:pt x="0" y="135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8" name="Freeform 144">
            <a:extLst>
              <a:ext uri="{FF2B5EF4-FFF2-40B4-BE49-F238E27FC236}">
                <a16:creationId xmlns:a16="http://schemas.microsoft.com/office/drawing/2014/main" id="{15068DCD-E694-94A6-F135-432D0D56C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209" y="4393354"/>
            <a:ext cx="210350" cy="411094"/>
          </a:xfrm>
          <a:custGeom>
            <a:avLst/>
            <a:gdLst>
              <a:gd name="T0" fmla="*/ 67 w 343"/>
              <a:gd name="T1" fmla="*/ 625 h 643"/>
              <a:gd name="T2" fmla="*/ 14 w 343"/>
              <a:gd name="T3" fmla="*/ 584 h 643"/>
              <a:gd name="T4" fmla="*/ 4 w 343"/>
              <a:gd name="T5" fmla="*/ 517 h 643"/>
              <a:gd name="T6" fmla="*/ 14 w 343"/>
              <a:gd name="T7" fmla="*/ 439 h 643"/>
              <a:gd name="T8" fmla="*/ 67 w 343"/>
              <a:gd name="T9" fmla="*/ 372 h 643"/>
              <a:gd name="T10" fmla="*/ 67 w 343"/>
              <a:gd name="T11" fmla="*/ 347 h 643"/>
              <a:gd name="T12" fmla="*/ 46 w 343"/>
              <a:gd name="T13" fmla="*/ 315 h 643"/>
              <a:gd name="T14" fmla="*/ 67 w 343"/>
              <a:gd name="T15" fmla="*/ 217 h 643"/>
              <a:gd name="T16" fmla="*/ 92 w 343"/>
              <a:gd name="T17" fmla="*/ 191 h 643"/>
              <a:gd name="T18" fmla="*/ 124 w 343"/>
              <a:gd name="T19" fmla="*/ 191 h 643"/>
              <a:gd name="T20" fmla="*/ 139 w 343"/>
              <a:gd name="T21" fmla="*/ 175 h 643"/>
              <a:gd name="T22" fmla="*/ 149 w 343"/>
              <a:gd name="T23" fmla="*/ 165 h 643"/>
              <a:gd name="T24" fmla="*/ 180 w 343"/>
              <a:gd name="T25" fmla="*/ 165 h 643"/>
              <a:gd name="T26" fmla="*/ 190 w 343"/>
              <a:gd name="T27" fmla="*/ 149 h 643"/>
              <a:gd name="T28" fmla="*/ 206 w 343"/>
              <a:gd name="T29" fmla="*/ 139 h 643"/>
              <a:gd name="T30" fmla="*/ 233 w 343"/>
              <a:gd name="T31" fmla="*/ 124 h 643"/>
              <a:gd name="T32" fmla="*/ 222 w 343"/>
              <a:gd name="T33" fmla="*/ 98 h 643"/>
              <a:gd name="T34" fmla="*/ 233 w 343"/>
              <a:gd name="T35" fmla="*/ 98 h 643"/>
              <a:gd name="T36" fmla="*/ 243 w 343"/>
              <a:gd name="T37" fmla="*/ 72 h 643"/>
              <a:gd name="T38" fmla="*/ 258 w 343"/>
              <a:gd name="T39" fmla="*/ 67 h 643"/>
              <a:gd name="T40" fmla="*/ 274 w 343"/>
              <a:gd name="T41" fmla="*/ 46 h 643"/>
              <a:gd name="T42" fmla="*/ 284 w 343"/>
              <a:gd name="T43" fmla="*/ 16 h 643"/>
              <a:gd name="T44" fmla="*/ 290 w 343"/>
              <a:gd name="T45" fmla="*/ 16 h 643"/>
              <a:gd name="T46" fmla="*/ 300 w 343"/>
              <a:gd name="T47" fmla="*/ 30 h 643"/>
              <a:gd name="T48" fmla="*/ 331 w 343"/>
              <a:gd name="T49" fmla="*/ 108 h 643"/>
              <a:gd name="T50" fmla="*/ 325 w 343"/>
              <a:gd name="T51" fmla="*/ 181 h 643"/>
              <a:gd name="T52" fmla="*/ 300 w 343"/>
              <a:gd name="T53" fmla="*/ 165 h 643"/>
              <a:gd name="T54" fmla="*/ 310 w 343"/>
              <a:gd name="T55" fmla="*/ 206 h 643"/>
              <a:gd name="T56" fmla="*/ 290 w 343"/>
              <a:gd name="T57" fmla="*/ 259 h 643"/>
              <a:gd name="T58" fmla="*/ 206 w 343"/>
              <a:gd name="T59" fmla="*/ 476 h 643"/>
              <a:gd name="T60" fmla="*/ 134 w 343"/>
              <a:gd name="T61" fmla="*/ 625 h 643"/>
              <a:gd name="T62" fmla="*/ 82 w 343"/>
              <a:gd name="T63" fmla="*/ 642 h 64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3"/>
              <a:gd name="T97" fmla="*/ 0 h 643"/>
              <a:gd name="T98" fmla="*/ 343 w 343"/>
              <a:gd name="T99" fmla="*/ 643 h 64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3" h="643">
                <a:moveTo>
                  <a:pt x="82" y="642"/>
                </a:moveTo>
                <a:lnTo>
                  <a:pt x="67" y="625"/>
                </a:lnTo>
                <a:lnTo>
                  <a:pt x="30" y="615"/>
                </a:lnTo>
                <a:lnTo>
                  <a:pt x="14" y="584"/>
                </a:lnTo>
                <a:lnTo>
                  <a:pt x="14" y="533"/>
                </a:lnTo>
                <a:lnTo>
                  <a:pt x="4" y="517"/>
                </a:lnTo>
                <a:lnTo>
                  <a:pt x="0" y="465"/>
                </a:lnTo>
                <a:lnTo>
                  <a:pt x="14" y="439"/>
                </a:lnTo>
                <a:lnTo>
                  <a:pt x="26" y="435"/>
                </a:lnTo>
                <a:lnTo>
                  <a:pt x="67" y="372"/>
                </a:lnTo>
                <a:lnTo>
                  <a:pt x="67" y="367"/>
                </a:lnTo>
                <a:lnTo>
                  <a:pt x="67" y="347"/>
                </a:lnTo>
                <a:lnTo>
                  <a:pt x="57" y="331"/>
                </a:lnTo>
                <a:lnTo>
                  <a:pt x="46" y="315"/>
                </a:lnTo>
                <a:lnTo>
                  <a:pt x="46" y="274"/>
                </a:lnTo>
                <a:lnTo>
                  <a:pt x="67" y="217"/>
                </a:lnTo>
                <a:lnTo>
                  <a:pt x="72" y="196"/>
                </a:lnTo>
                <a:lnTo>
                  <a:pt x="92" y="191"/>
                </a:lnTo>
                <a:lnTo>
                  <a:pt x="108" y="181"/>
                </a:lnTo>
                <a:lnTo>
                  <a:pt x="124" y="191"/>
                </a:lnTo>
                <a:lnTo>
                  <a:pt x="124" y="181"/>
                </a:lnTo>
                <a:lnTo>
                  <a:pt x="139" y="175"/>
                </a:lnTo>
                <a:lnTo>
                  <a:pt x="155" y="181"/>
                </a:lnTo>
                <a:lnTo>
                  <a:pt x="149" y="165"/>
                </a:lnTo>
                <a:lnTo>
                  <a:pt x="180" y="149"/>
                </a:lnTo>
                <a:lnTo>
                  <a:pt x="180" y="165"/>
                </a:lnTo>
                <a:lnTo>
                  <a:pt x="202" y="155"/>
                </a:lnTo>
                <a:lnTo>
                  <a:pt x="190" y="149"/>
                </a:lnTo>
                <a:lnTo>
                  <a:pt x="206" y="124"/>
                </a:lnTo>
                <a:lnTo>
                  <a:pt x="206" y="139"/>
                </a:lnTo>
                <a:lnTo>
                  <a:pt x="222" y="124"/>
                </a:lnTo>
                <a:lnTo>
                  <a:pt x="233" y="124"/>
                </a:lnTo>
                <a:lnTo>
                  <a:pt x="217" y="114"/>
                </a:lnTo>
                <a:lnTo>
                  <a:pt x="222" y="98"/>
                </a:lnTo>
                <a:lnTo>
                  <a:pt x="233" y="108"/>
                </a:lnTo>
                <a:lnTo>
                  <a:pt x="233" y="98"/>
                </a:lnTo>
                <a:lnTo>
                  <a:pt x="222" y="72"/>
                </a:lnTo>
                <a:lnTo>
                  <a:pt x="243" y="72"/>
                </a:lnTo>
                <a:lnTo>
                  <a:pt x="243" y="82"/>
                </a:lnTo>
                <a:lnTo>
                  <a:pt x="258" y="67"/>
                </a:lnTo>
                <a:lnTo>
                  <a:pt x="263" y="72"/>
                </a:lnTo>
                <a:lnTo>
                  <a:pt x="274" y="46"/>
                </a:lnTo>
                <a:lnTo>
                  <a:pt x="263" y="20"/>
                </a:lnTo>
                <a:lnTo>
                  <a:pt x="284" y="16"/>
                </a:lnTo>
                <a:lnTo>
                  <a:pt x="290" y="0"/>
                </a:lnTo>
                <a:lnTo>
                  <a:pt x="290" y="16"/>
                </a:lnTo>
                <a:lnTo>
                  <a:pt x="300" y="16"/>
                </a:lnTo>
                <a:lnTo>
                  <a:pt x="300" y="30"/>
                </a:lnTo>
                <a:lnTo>
                  <a:pt x="310" y="41"/>
                </a:lnTo>
                <a:lnTo>
                  <a:pt x="331" y="108"/>
                </a:lnTo>
                <a:lnTo>
                  <a:pt x="342" y="149"/>
                </a:lnTo>
                <a:lnTo>
                  <a:pt x="325" y="181"/>
                </a:lnTo>
                <a:lnTo>
                  <a:pt x="310" y="165"/>
                </a:lnTo>
                <a:lnTo>
                  <a:pt x="300" y="165"/>
                </a:lnTo>
                <a:lnTo>
                  <a:pt x="300" y="181"/>
                </a:lnTo>
                <a:lnTo>
                  <a:pt x="310" y="206"/>
                </a:lnTo>
                <a:lnTo>
                  <a:pt x="290" y="237"/>
                </a:lnTo>
                <a:lnTo>
                  <a:pt x="290" y="259"/>
                </a:lnTo>
                <a:lnTo>
                  <a:pt x="258" y="357"/>
                </a:lnTo>
                <a:lnTo>
                  <a:pt x="206" y="476"/>
                </a:lnTo>
                <a:lnTo>
                  <a:pt x="155" y="610"/>
                </a:lnTo>
                <a:lnTo>
                  <a:pt x="134" y="625"/>
                </a:lnTo>
                <a:lnTo>
                  <a:pt x="108" y="631"/>
                </a:lnTo>
                <a:lnTo>
                  <a:pt x="82" y="642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49" name="Freeform 145">
            <a:extLst>
              <a:ext uri="{FF2B5EF4-FFF2-40B4-BE49-F238E27FC236}">
                <a16:creationId xmlns:a16="http://schemas.microsoft.com/office/drawing/2014/main" id="{986D3C7E-17B2-3AF9-03B4-C7D315A2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048" y="4311777"/>
            <a:ext cx="85982" cy="230340"/>
          </a:xfrm>
          <a:custGeom>
            <a:avLst/>
            <a:gdLst>
              <a:gd name="T0" fmla="*/ 6 w 142"/>
              <a:gd name="T1" fmla="*/ 0 h 363"/>
              <a:gd name="T2" fmla="*/ 31 w 142"/>
              <a:gd name="T3" fmla="*/ 10 h 363"/>
              <a:gd name="T4" fmla="*/ 47 w 142"/>
              <a:gd name="T5" fmla="*/ 20 h 363"/>
              <a:gd name="T6" fmla="*/ 73 w 142"/>
              <a:gd name="T7" fmla="*/ 77 h 363"/>
              <a:gd name="T8" fmla="*/ 73 w 142"/>
              <a:gd name="T9" fmla="*/ 102 h 363"/>
              <a:gd name="T10" fmla="*/ 84 w 142"/>
              <a:gd name="T11" fmla="*/ 108 h 363"/>
              <a:gd name="T12" fmla="*/ 73 w 142"/>
              <a:gd name="T13" fmla="*/ 134 h 363"/>
              <a:gd name="T14" fmla="*/ 73 w 142"/>
              <a:gd name="T15" fmla="*/ 196 h 363"/>
              <a:gd name="T16" fmla="*/ 88 w 142"/>
              <a:gd name="T17" fmla="*/ 196 h 363"/>
              <a:gd name="T18" fmla="*/ 110 w 142"/>
              <a:gd name="T19" fmla="*/ 212 h 363"/>
              <a:gd name="T20" fmla="*/ 125 w 142"/>
              <a:gd name="T21" fmla="*/ 243 h 363"/>
              <a:gd name="T22" fmla="*/ 141 w 142"/>
              <a:gd name="T23" fmla="*/ 253 h 363"/>
              <a:gd name="T24" fmla="*/ 135 w 142"/>
              <a:gd name="T25" fmla="*/ 278 h 363"/>
              <a:gd name="T26" fmla="*/ 125 w 142"/>
              <a:gd name="T27" fmla="*/ 310 h 363"/>
              <a:gd name="T28" fmla="*/ 114 w 142"/>
              <a:gd name="T29" fmla="*/ 320 h 363"/>
              <a:gd name="T30" fmla="*/ 110 w 142"/>
              <a:gd name="T31" fmla="*/ 320 h 363"/>
              <a:gd name="T32" fmla="*/ 110 w 142"/>
              <a:gd name="T33" fmla="*/ 346 h 363"/>
              <a:gd name="T34" fmla="*/ 100 w 142"/>
              <a:gd name="T35" fmla="*/ 362 h 363"/>
              <a:gd name="T36" fmla="*/ 88 w 142"/>
              <a:gd name="T37" fmla="*/ 346 h 363"/>
              <a:gd name="T38" fmla="*/ 73 w 142"/>
              <a:gd name="T39" fmla="*/ 320 h 363"/>
              <a:gd name="T40" fmla="*/ 68 w 142"/>
              <a:gd name="T41" fmla="*/ 304 h 363"/>
              <a:gd name="T42" fmla="*/ 73 w 142"/>
              <a:gd name="T43" fmla="*/ 278 h 363"/>
              <a:gd name="T44" fmla="*/ 73 w 142"/>
              <a:gd name="T45" fmla="*/ 243 h 363"/>
              <a:gd name="T46" fmla="*/ 57 w 142"/>
              <a:gd name="T47" fmla="*/ 237 h 363"/>
              <a:gd name="T48" fmla="*/ 31 w 142"/>
              <a:gd name="T49" fmla="*/ 243 h 363"/>
              <a:gd name="T50" fmla="*/ 16 w 142"/>
              <a:gd name="T51" fmla="*/ 212 h 363"/>
              <a:gd name="T52" fmla="*/ 6 w 142"/>
              <a:gd name="T53" fmla="*/ 216 h 363"/>
              <a:gd name="T54" fmla="*/ 0 w 142"/>
              <a:gd name="T55" fmla="*/ 196 h 363"/>
              <a:gd name="T56" fmla="*/ 6 w 142"/>
              <a:gd name="T57" fmla="*/ 175 h 363"/>
              <a:gd name="T58" fmla="*/ 6 w 142"/>
              <a:gd name="T59" fmla="*/ 149 h 363"/>
              <a:gd name="T60" fmla="*/ 27 w 142"/>
              <a:gd name="T61" fmla="*/ 149 h 363"/>
              <a:gd name="T62" fmla="*/ 31 w 142"/>
              <a:gd name="T63" fmla="*/ 145 h 363"/>
              <a:gd name="T64" fmla="*/ 16 w 142"/>
              <a:gd name="T65" fmla="*/ 129 h 363"/>
              <a:gd name="T66" fmla="*/ 27 w 142"/>
              <a:gd name="T67" fmla="*/ 118 h 363"/>
              <a:gd name="T68" fmla="*/ 27 w 142"/>
              <a:gd name="T69" fmla="*/ 87 h 363"/>
              <a:gd name="T70" fmla="*/ 27 w 142"/>
              <a:gd name="T71" fmla="*/ 67 h 363"/>
              <a:gd name="T72" fmla="*/ 41 w 142"/>
              <a:gd name="T73" fmla="*/ 61 h 363"/>
              <a:gd name="T74" fmla="*/ 41 w 142"/>
              <a:gd name="T75" fmla="*/ 51 h 363"/>
              <a:gd name="T76" fmla="*/ 31 w 142"/>
              <a:gd name="T77" fmla="*/ 36 h 363"/>
              <a:gd name="T78" fmla="*/ 16 w 142"/>
              <a:gd name="T79" fmla="*/ 20 h 363"/>
              <a:gd name="T80" fmla="*/ 6 w 142"/>
              <a:gd name="T81" fmla="*/ 0 h 363"/>
              <a:gd name="T82" fmla="*/ 6 w 142"/>
              <a:gd name="T83" fmla="*/ 0 h 36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"/>
              <a:gd name="T127" fmla="*/ 0 h 363"/>
              <a:gd name="T128" fmla="*/ 142 w 142"/>
              <a:gd name="T129" fmla="*/ 363 h 36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" h="363">
                <a:moveTo>
                  <a:pt x="6" y="0"/>
                </a:moveTo>
                <a:lnTo>
                  <a:pt x="31" y="10"/>
                </a:lnTo>
                <a:lnTo>
                  <a:pt x="47" y="20"/>
                </a:lnTo>
                <a:lnTo>
                  <a:pt x="73" y="77"/>
                </a:lnTo>
                <a:lnTo>
                  <a:pt x="73" y="102"/>
                </a:lnTo>
                <a:lnTo>
                  <a:pt x="84" y="108"/>
                </a:lnTo>
                <a:lnTo>
                  <a:pt x="73" y="134"/>
                </a:lnTo>
                <a:lnTo>
                  <a:pt x="73" y="196"/>
                </a:lnTo>
                <a:lnTo>
                  <a:pt x="88" y="196"/>
                </a:lnTo>
                <a:lnTo>
                  <a:pt x="110" y="212"/>
                </a:lnTo>
                <a:lnTo>
                  <a:pt x="125" y="243"/>
                </a:lnTo>
                <a:lnTo>
                  <a:pt x="141" y="253"/>
                </a:lnTo>
                <a:lnTo>
                  <a:pt x="135" y="278"/>
                </a:lnTo>
                <a:lnTo>
                  <a:pt x="125" y="310"/>
                </a:lnTo>
                <a:lnTo>
                  <a:pt x="114" y="320"/>
                </a:lnTo>
                <a:lnTo>
                  <a:pt x="110" y="320"/>
                </a:lnTo>
                <a:lnTo>
                  <a:pt x="110" y="346"/>
                </a:lnTo>
                <a:lnTo>
                  <a:pt x="100" y="362"/>
                </a:lnTo>
                <a:lnTo>
                  <a:pt x="88" y="346"/>
                </a:lnTo>
                <a:lnTo>
                  <a:pt x="73" y="320"/>
                </a:lnTo>
                <a:lnTo>
                  <a:pt x="68" y="304"/>
                </a:lnTo>
                <a:lnTo>
                  <a:pt x="73" y="278"/>
                </a:lnTo>
                <a:lnTo>
                  <a:pt x="73" y="243"/>
                </a:lnTo>
                <a:lnTo>
                  <a:pt x="57" y="237"/>
                </a:lnTo>
                <a:lnTo>
                  <a:pt x="31" y="243"/>
                </a:lnTo>
                <a:lnTo>
                  <a:pt x="16" y="212"/>
                </a:lnTo>
                <a:lnTo>
                  <a:pt x="6" y="216"/>
                </a:lnTo>
                <a:lnTo>
                  <a:pt x="0" y="196"/>
                </a:lnTo>
                <a:lnTo>
                  <a:pt x="6" y="175"/>
                </a:lnTo>
                <a:lnTo>
                  <a:pt x="6" y="149"/>
                </a:lnTo>
                <a:lnTo>
                  <a:pt x="27" y="149"/>
                </a:lnTo>
                <a:lnTo>
                  <a:pt x="31" y="145"/>
                </a:lnTo>
                <a:lnTo>
                  <a:pt x="16" y="129"/>
                </a:lnTo>
                <a:lnTo>
                  <a:pt x="27" y="118"/>
                </a:lnTo>
                <a:lnTo>
                  <a:pt x="27" y="87"/>
                </a:lnTo>
                <a:lnTo>
                  <a:pt x="27" y="67"/>
                </a:lnTo>
                <a:lnTo>
                  <a:pt x="41" y="61"/>
                </a:lnTo>
                <a:lnTo>
                  <a:pt x="41" y="51"/>
                </a:lnTo>
                <a:lnTo>
                  <a:pt x="31" y="36"/>
                </a:lnTo>
                <a:lnTo>
                  <a:pt x="16" y="20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0" name="Freeform 146">
            <a:extLst>
              <a:ext uri="{FF2B5EF4-FFF2-40B4-BE49-F238E27FC236}">
                <a16:creationId xmlns:a16="http://schemas.microsoft.com/office/drawing/2014/main" id="{A3877EAA-1354-C4B1-ADFE-285920551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332" y="3310436"/>
            <a:ext cx="448337" cy="441485"/>
          </a:xfrm>
          <a:custGeom>
            <a:avLst/>
            <a:gdLst>
              <a:gd name="T0" fmla="*/ 595 w 732"/>
              <a:gd name="T1" fmla="*/ 191 h 689"/>
              <a:gd name="T2" fmla="*/ 621 w 732"/>
              <a:gd name="T3" fmla="*/ 217 h 689"/>
              <a:gd name="T4" fmla="*/ 662 w 732"/>
              <a:gd name="T5" fmla="*/ 232 h 689"/>
              <a:gd name="T6" fmla="*/ 689 w 732"/>
              <a:gd name="T7" fmla="*/ 259 h 689"/>
              <a:gd name="T8" fmla="*/ 689 w 732"/>
              <a:gd name="T9" fmla="*/ 284 h 689"/>
              <a:gd name="T10" fmla="*/ 731 w 732"/>
              <a:gd name="T11" fmla="*/ 367 h 689"/>
              <a:gd name="T12" fmla="*/ 709 w 732"/>
              <a:gd name="T13" fmla="*/ 419 h 689"/>
              <a:gd name="T14" fmla="*/ 678 w 732"/>
              <a:gd name="T15" fmla="*/ 445 h 689"/>
              <a:gd name="T16" fmla="*/ 585 w 732"/>
              <a:gd name="T17" fmla="*/ 460 h 689"/>
              <a:gd name="T18" fmla="*/ 501 w 732"/>
              <a:gd name="T19" fmla="*/ 460 h 689"/>
              <a:gd name="T20" fmla="*/ 450 w 732"/>
              <a:gd name="T21" fmla="*/ 476 h 689"/>
              <a:gd name="T22" fmla="*/ 409 w 732"/>
              <a:gd name="T23" fmla="*/ 517 h 689"/>
              <a:gd name="T24" fmla="*/ 382 w 732"/>
              <a:gd name="T25" fmla="*/ 527 h 689"/>
              <a:gd name="T26" fmla="*/ 378 w 732"/>
              <a:gd name="T27" fmla="*/ 553 h 689"/>
              <a:gd name="T28" fmla="*/ 341 w 732"/>
              <a:gd name="T29" fmla="*/ 543 h 689"/>
              <a:gd name="T30" fmla="*/ 341 w 732"/>
              <a:gd name="T31" fmla="*/ 569 h 689"/>
              <a:gd name="T32" fmla="*/ 325 w 732"/>
              <a:gd name="T33" fmla="*/ 605 h 689"/>
              <a:gd name="T34" fmla="*/ 294 w 732"/>
              <a:gd name="T35" fmla="*/ 610 h 689"/>
              <a:gd name="T36" fmla="*/ 294 w 732"/>
              <a:gd name="T37" fmla="*/ 652 h 689"/>
              <a:gd name="T38" fmla="*/ 274 w 732"/>
              <a:gd name="T39" fmla="*/ 678 h 689"/>
              <a:gd name="T40" fmla="*/ 253 w 732"/>
              <a:gd name="T41" fmla="*/ 662 h 689"/>
              <a:gd name="T42" fmla="*/ 233 w 732"/>
              <a:gd name="T43" fmla="*/ 667 h 689"/>
              <a:gd name="T44" fmla="*/ 227 w 732"/>
              <a:gd name="T45" fmla="*/ 688 h 689"/>
              <a:gd name="T46" fmla="*/ 202 w 732"/>
              <a:gd name="T47" fmla="*/ 667 h 689"/>
              <a:gd name="T48" fmla="*/ 165 w 732"/>
              <a:gd name="T49" fmla="*/ 667 h 689"/>
              <a:gd name="T50" fmla="*/ 160 w 732"/>
              <a:gd name="T51" fmla="*/ 647 h 689"/>
              <a:gd name="T52" fmla="*/ 149 w 732"/>
              <a:gd name="T53" fmla="*/ 621 h 689"/>
              <a:gd name="T54" fmla="*/ 124 w 732"/>
              <a:gd name="T55" fmla="*/ 580 h 689"/>
              <a:gd name="T56" fmla="*/ 108 w 732"/>
              <a:gd name="T57" fmla="*/ 594 h 689"/>
              <a:gd name="T58" fmla="*/ 67 w 732"/>
              <a:gd name="T59" fmla="*/ 610 h 689"/>
              <a:gd name="T60" fmla="*/ 41 w 732"/>
              <a:gd name="T61" fmla="*/ 594 h 689"/>
              <a:gd name="T62" fmla="*/ 36 w 732"/>
              <a:gd name="T63" fmla="*/ 580 h 689"/>
              <a:gd name="T64" fmla="*/ 16 w 732"/>
              <a:gd name="T65" fmla="*/ 543 h 689"/>
              <a:gd name="T66" fmla="*/ 0 w 732"/>
              <a:gd name="T67" fmla="*/ 527 h 689"/>
              <a:gd name="T68" fmla="*/ 0 w 732"/>
              <a:gd name="T69" fmla="*/ 496 h 689"/>
              <a:gd name="T70" fmla="*/ 10 w 732"/>
              <a:gd name="T71" fmla="*/ 470 h 689"/>
              <a:gd name="T72" fmla="*/ 26 w 732"/>
              <a:gd name="T73" fmla="*/ 429 h 689"/>
              <a:gd name="T74" fmla="*/ 57 w 732"/>
              <a:gd name="T75" fmla="*/ 435 h 689"/>
              <a:gd name="T76" fmla="*/ 119 w 732"/>
              <a:gd name="T77" fmla="*/ 435 h 689"/>
              <a:gd name="T78" fmla="*/ 284 w 732"/>
              <a:gd name="T79" fmla="*/ 445 h 689"/>
              <a:gd name="T80" fmla="*/ 284 w 732"/>
              <a:gd name="T81" fmla="*/ 392 h 689"/>
              <a:gd name="T82" fmla="*/ 325 w 732"/>
              <a:gd name="T83" fmla="*/ 0 h 6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32"/>
              <a:gd name="T127" fmla="*/ 0 h 689"/>
              <a:gd name="T128" fmla="*/ 732 w 732"/>
              <a:gd name="T129" fmla="*/ 689 h 68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32" h="689">
                <a:moveTo>
                  <a:pt x="325" y="0"/>
                </a:moveTo>
                <a:lnTo>
                  <a:pt x="595" y="191"/>
                </a:lnTo>
                <a:lnTo>
                  <a:pt x="595" y="202"/>
                </a:lnTo>
                <a:lnTo>
                  <a:pt x="621" y="217"/>
                </a:lnTo>
                <a:lnTo>
                  <a:pt x="642" y="227"/>
                </a:lnTo>
                <a:lnTo>
                  <a:pt x="662" y="232"/>
                </a:lnTo>
                <a:lnTo>
                  <a:pt x="678" y="243"/>
                </a:lnTo>
                <a:lnTo>
                  <a:pt x="689" y="259"/>
                </a:lnTo>
                <a:lnTo>
                  <a:pt x="678" y="279"/>
                </a:lnTo>
                <a:lnTo>
                  <a:pt x="689" y="284"/>
                </a:lnTo>
                <a:lnTo>
                  <a:pt x="731" y="279"/>
                </a:lnTo>
                <a:lnTo>
                  <a:pt x="731" y="367"/>
                </a:lnTo>
                <a:lnTo>
                  <a:pt x="719" y="377"/>
                </a:lnTo>
                <a:lnTo>
                  <a:pt x="709" y="419"/>
                </a:lnTo>
                <a:lnTo>
                  <a:pt x="693" y="449"/>
                </a:lnTo>
                <a:lnTo>
                  <a:pt x="678" y="445"/>
                </a:lnTo>
                <a:lnTo>
                  <a:pt x="595" y="449"/>
                </a:lnTo>
                <a:lnTo>
                  <a:pt x="585" y="460"/>
                </a:lnTo>
                <a:lnTo>
                  <a:pt x="543" y="470"/>
                </a:lnTo>
                <a:lnTo>
                  <a:pt x="501" y="460"/>
                </a:lnTo>
                <a:lnTo>
                  <a:pt x="491" y="476"/>
                </a:lnTo>
                <a:lnTo>
                  <a:pt x="450" y="476"/>
                </a:lnTo>
                <a:lnTo>
                  <a:pt x="445" y="502"/>
                </a:lnTo>
                <a:lnTo>
                  <a:pt x="409" y="517"/>
                </a:lnTo>
                <a:lnTo>
                  <a:pt x="403" y="527"/>
                </a:lnTo>
                <a:lnTo>
                  <a:pt x="382" y="527"/>
                </a:lnTo>
                <a:lnTo>
                  <a:pt x="393" y="543"/>
                </a:lnTo>
                <a:lnTo>
                  <a:pt x="378" y="553"/>
                </a:lnTo>
                <a:lnTo>
                  <a:pt x="362" y="537"/>
                </a:lnTo>
                <a:lnTo>
                  <a:pt x="341" y="543"/>
                </a:lnTo>
                <a:lnTo>
                  <a:pt x="352" y="569"/>
                </a:lnTo>
                <a:lnTo>
                  <a:pt x="341" y="569"/>
                </a:lnTo>
                <a:lnTo>
                  <a:pt x="341" y="584"/>
                </a:lnTo>
                <a:lnTo>
                  <a:pt x="325" y="605"/>
                </a:lnTo>
                <a:lnTo>
                  <a:pt x="315" y="605"/>
                </a:lnTo>
                <a:lnTo>
                  <a:pt x="294" y="610"/>
                </a:lnTo>
                <a:lnTo>
                  <a:pt x="300" y="637"/>
                </a:lnTo>
                <a:lnTo>
                  <a:pt x="294" y="652"/>
                </a:lnTo>
                <a:lnTo>
                  <a:pt x="294" y="667"/>
                </a:lnTo>
                <a:lnTo>
                  <a:pt x="274" y="678"/>
                </a:lnTo>
                <a:lnTo>
                  <a:pt x="259" y="678"/>
                </a:lnTo>
                <a:lnTo>
                  <a:pt x="253" y="662"/>
                </a:lnTo>
                <a:lnTo>
                  <a:pt x="243" y="662"/>
                </a:lnTo>
                <a:lnTo>
                  <a:pt x="233" y="667"/>
                </a:lnTo>
                <a:lnTo>
                  <a:pt x="227" y="678"/>
                </a:lnTo>
                <a:lnTo>
                  <a:pt x="227" y="688"/>
                </a:lnTo>
                <a:lnTo>
                  <a:pt x="206" y="678"/>
                </a:lnTo>
                <a:lnTo>
                  <a:pt x="202" y="667"/>
                </a:lnTo>
                <a:lnTo>
                  <a:pt x="186" y="688"/>
                </a:lnTo>
                <a:lnTo>
                  <a:pt x="165" y="667"/>
                </a:lnTo>
                <a:lnTo>
                  <a:pt x="165" y="652"/>
                </a:lnTo>
                <a:lnTo>
                  <a:pt x="160" y="647"/>
                </a:lnTo>
                <a:lnTo>
                  <a:pt x="160" y="625"/>
                </a:lnTo>
                <a:lnTo>
                  <a:pt x="149" y="621"/>
                </a:lnTo>
                <a:lnTo>
                  <a:pt x="145" y="610"/>
                </a:lnTo>
                <a:lnTo>
                  <a:pt x="124" y="580"/>
                </a:lnTo>
                <a:lnTo>
                  <a:pt x="119" y="584"/>
                </a:lnTo>
                <a:lnTo>
                  <a:pt x="108" y="594"/>
                </a:lnTo>
                <a:lnTo>
                  <a:pt x="92" y="594"/>
                </a:lnTo>
                <a:lnTo>
                  <a:pt x="67" y="610"/>
                </a:lnTo>
                <a:lnTo>
                  <a:pt x="51" y="594"/>
                </a:lnTo>
                <a:lnTo>
                  <a:pt x="41" y="594"/>
                </a:lnTo>
                <a:lnTo>
                  <a:pt x="36" y="584"/>
                </a:lnTo>
                <a:lnTo>
                  <a:pt x="36" y="580"/>
                </a:lnTo>
                <a:lnTo>
                  <a:pt x="36" y="559"/>
                </a:lnTo>
                <a:lnTo>
                  <a:pt x="16" y="543"/>
                </a:lnTo>
                <a:lnTo>
                  <a:pt x="10" y="543"/>
                </a:lnTo>
                <a:lnTo>
                  <a:pt x="0" y="527"/>
                </a:lnTo>
                <a:lnTo>
                  <a:pt x="10" y="502"/>
                </a:lnTo>
                <a:lnTo>
                  <a:pt x="0" y="496"/>
                </a:lnTo>
                <a:lnTo>
                  <a:pt x="0" y="476"/>
                </a:lnTo>
                <a:lnTo>
                  <a:pt x="10" y="470"/>
                </a:lnTo>
                <a:lnTo>
                  <a:pt x="10" y="449"/>
                </a:lnTo>
                <a:lnTo>
                  <a:pt x="26" y="429"/>
                </a:lnTo>
                <a:lnTo>
                  <a:pt x="51" y="449"/>
                </a:lnTo>
                <a:lnTo>
                  <a:pt x="57" y="435"/>
                </a:lnTo>
                <a:lnTo>
                  <a:pt x="108" y="445"/>
                </a:lnTo>
                <a:lnTo>
                  <a:pt x="119" y="435"/>
                </a:lnTo>
                <a:lnTo>
                  <a:pt x="124" y="445"/>
                </a:lnTo>
                <a:lnTo>
                  <a:pt x="284" y="445"/>
                </a:lnTo>
                <a:lnTo>
                  <a:pt x="300" y="408"/>
                </a:lnTo>
                <a:lnTo>
                  <a:pt x="284" y="392"/>
                </a:lnTo>
                <a:lnTo>
                  <a:pt x="253" y="0"/>
                </a:lnTo>
                <a:lnTo>
                  <a:pt x="325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1" name="Freeform 147">
            <a:extLst>
              <a:ext uri="{FF2B5EF4-FFF2-40B4-BE49-F238E27FC236}">
                <a16:creationId xmlns:a16="http://schemas.microsoft.com/office/drawing/2014/main" id="{670F9A51-7FD0-B774-D223-191A9641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753" y="2979322"/>
            <a:ext cx="431448" cy="452683"/>
          </a:xfrm>
          <a:custGeom>
            <a:avLst/>
            <a:gdLst>
              <a:gd name="T0" fmla="*/ 662 w 705"/>
              <a:gd name="T1" fmla="*/ 31 h 707"/>
              <a:gd name="T2" fmla="*/ 677 w 705"/>
              <a:gd name="T3" fmla="*/ 52 h 707"/>
              <a:gd name="T4" fmla="*/ 687 w 705"/>
              <a:gd name="T5" fmla="*/ 78 h 707"/>
              <a:gd name="T6" fmla="*/ 687 w 705"/>
              <a:gd name="T7" fmla="*/ 99 h 707"/>
              <a:gd name="T8" fmla="*/ 694 w 705"/>
              <a:gd name="T9" fmla="*/ 135 h 707"/>
              <a:gd name="T10" fmla="*/ 704 w 705"/>
              <a:gd name="T11" fmla="*/ 151 h 707"/>
              <a:gd name="T12" fmla="*/ 704 w 705"/>
              <a:gd name="T13" fmla="*/ 166 h 707"/>
              <a:gd name="T14" fmla="*/ 704 w 705"/>
              <a:gd name="T15" fmla="*/ 176 h 707"/>
              <a:gd name="T16" fmla="*/ 626 w 705"/>
              <a:gd name="T17" fmla="*/ 187 h 707"/>
              <a:gd name="T18" fmla="*/ 626 w 705"/>
              <a:gd name="T19" fmla="*/ 202 h 707"/>
              <a:gd name="T20" fmla="*/ 595 w 705"/>
              <a:gd name="T21" fmla="*/ 207 h 707"/>
              <a:gd name="T22" fmla="*/ 595 w 705"/>
              <a:gd name="T23" fmla="*/ 217 h 707"/>
              <a:gd name="T24" fmla="*/ 595 w 705"/>
              <a:gd name="T25" fmla="*/ 233 h 707"/>
              <a:gd name="T26" fmla="*/ 579 w 705"/>
              <a:gd name="T27" fmla="*/ 249 h 707"/>
              <a:gd name="T28" fmla="*/ 527 w 705"/>
              <a:gd name="T29" fmla="*/ 296 h 707"/>
              <a:gd name="T30" fmla="*/ 491 w 705"/>
              <a:gd name="T31" fmla="*/ 301 h 707"/>
              <a:gd name="T32" fmla="*/ 476 w 705"/>
              <a:gd name="T33" fmla="*/ 296 h 707"/>
              <a:gd name="T34" fmla="*/ 460 w 705"/>
              <a:gd name="T35" fmla="*/ 301 h 707"/>
              <a:gd name="T36" fmla="*/ 434 w 705"/>
              <a:gd name="T37" fmla="*/ 301 h 707"/>
              <a:gd name="T38" fmla="*/ 393 w 705"/>
              <a:gd name="T39" fmla="*/ 327 h 707"/>
              <a:gd name="T40" fmla="*/ 378 w 705"/>
              <a:gd name="T41" fmla="*/ 337 h 707"/>
              <a:gd name="T42" fmla="*/ 378 w 705"/>
              <a:gd name="T43" fmla="*/ 404 h 707"/>
              <a:gd name="T44" fmla="*/ 378 w 705"/>
              <a:gd name="T45" fmla="*/ 472 h 707"/>
              <a:gd name="T46" fmla="*/ 227 w 705"/>
              <a:gd name="T47" fmla="*/ 476 h 707"/>
              <a:gd name="T48" fmla="*/ 227 w 705"/>
              <a:gd name="T49" fmla="*/ 586 h 707"/>
              <a:gd name="T50" fmla="*/ 186 w 705"/>
              <a:gd name="T51" fmla="*/ 601 h 707"/>
              <a:gd name="T52" fmla="*/ 175 w 705"/>
              <a:gd name="T53" fmla="*/ 611 h 707"/>
              <a:gd name="T54" fmla="*/ 175 w 705"/>
              <a:gd name="T55" fmla="*/ 627 h 707"/>
              <a:gd name="T56" fmla="*/ 175 w 705"/>
              <a:gd name="T57" fmla="*/ 689 h 707"/>
              <a:gd name="T58" fmla="*/ 10 w 705"/>
              <a:gd name="T59" fmla="*/ 689 h 707"/>
              <a:gd name="T60" fmla="*/ 0 w 705"/>
              <a:gd name="T61" fmla="*/ 706 h 707"/>
              <a:gd name="T62" fmla="*/ 10 w 705"/>
              <a:gd name="T63" fmla="*/ 664 h 707"/>
              <a:gd name="T64" fmla="*/ 26 w 705"/>
              <a:gd name="T65" fmla="*/ 642 h 707"/>
              <a:gd name="T66" fmla="*/ 36 w 705"/>
              <a:gd name="T67" fmla="*/ 627 h 707"/>
              <a:gd name="T68" fmla="*/ 41 w 705"/>
              <a:gd name="T69" fmla="*/ 611 h 707"/>
              <a:gd name="T70" fmla="*/ 51 w 705"/>
              <a:gd name="T71" fmla="*/ 596 h 707"/>
              <a:gd name="T72" fmla="*/ 67 w 705"/>
              <a:gd name="T73" fmla="*/ 570 h 707"/>
              <a:gd name="T74" fmla="*/ 98 w 705"/>
              <a:gd name="T75" fmla="*/ 534 h 707"/>
              <a:gd name="T76" fmla="*/ 98 w 705"/>
              <a:gd name="T77" fmla="*/ 503 h 707"/>
              <a:gd name="T78" fmla="*/ 118 w 705"/>
              <a:gd name="T79" fmla="*/ 472 h 707"/>
              <a:gd name="T80" fmla="*/ 160 w 705"/>
              <a:gd name="T81" fmla="*/ 425 h 707"/>
              <a:gd name="T82" fmla="*/ 186 w 705"/>
              <a:gd name="T83" fmla="*/ 384 h 707"/>
              <a:gd name="T84" fmla="*/ 233 w 705"/>
              <a:gd name="T85" fmla="*/ 368 h 707"/>
              <a:gd name="T86" fmla="*/ 268 w 705"/>
              <a:gd name="T87" fmla="*/ 352 h 707"/>
              <a:gd name="T88" fmla="*/ 310 w 705"/>
              <a:gd name="T89" fmla="*/ 311 h 707"/>
              <a:gd name="T90" fmla="*/ 336 w 705"/>
              <a:gd name="T91" fmla="*/ 270 h 707"/>
              <a:gd name="T92" fmla="*/ 325 w 705"/>
              <a:gd name="T93" fmla="*/ 249 h 707"/>
              <a:gd name="T94" fmla="*/ 325 w 705"/>
              <a:gd name="T95" fmla="*/ 207 h 707"/>
              <a:gd name="T96" fmla="*/ 341 w 705"/>
              <a:gd name="T97" fmla="*/ 187 h 707"/>
              <a:gd name="T98" fmla="*/ 351 w 705"/>
              <a:gd name="T99" fmla="*/ 161 h 707"/>
              <a:gd name="T100" fmla="*/ 378 w 705"/>
              <a:gd name="T101" fmla="*/ 125 h 707"/>
              <a:gd name="T102" fmla="*/ 409 w 705"/>
              <a:gd name="T103" fmla="*/ 109 h 707"/>
              <a:gd name="T104" fmla="*/ 460 w 705"/>
              <a:gd name="T105" fmla="*/ 84 h 707"/>
              <a:gd name="T106" fmla="*/ 476 w 705"/>
              <a:gd name="T107" fmla="*/ 42 h 707"/>
              <a:gd name="T108" fmla="*/ 491 w 705"/>
              <a:gd name="T109" fmla="*/ 0 h 707"/>
              <a:gd name="T110" fmla="*/ 517 w 705"/>
              <a:gd name="T111" fmla="*/ 0 h 707"/>
              <a:gd name="T112" fmla="*/ 542 w 705"/>
              <a:gd name="T113" fmla="*/ 27 h 707"/>
              <a:gd name="T114" fmla="*/ 585 w 705"/>
              <a:gd name="T115" fmla="*/ 27 h 707"/>
              <a:gd name="T116" fmla="*/ 610 w 705"/>
              <a:gd name="T117" fmla="*/ 27 h 707"/>
              <a:gd name="T118" fmla="*/ 626 w 705"/>
              <a:gd name="T119" fmla="*/ 16 h 707"/>
              <a:gd name="T120" fmla="*/ 636 w 705"/>
              <a:gd name="T121" fmla="*/ 31 h 707"/>
              <a:gd name="T122" fmla="*/ 662 w 705"/>
              <a:gd name="T123" fmla="*/ 31 h 707"/>
              <a:gd name="T124" fmla="*/ 662 w 705"/>
              <a:gd name="T125" fmla="*/ 31 h 7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5"/>
              <a:gd name="T190" fmla="*/ 0 h 707"/>
              <a:gd name="T191" fmla="*/ 705 w 705"/>
              <a:gd name="T192" fmla="*/ 707 h 7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5" h="707">
                <a:moveTo>
                  <a:pt x="662" y="31"/>
                </a:moveTo>
                <a:lnTo>
                  <a:pt x="677" y="52"/>
                </a:lnTo>
                <a:lnTo>
                  <a:pt x="687" y="78"/>
                </a:lnTo>
                <a:lnTo>
                  <a:pt x="687" y="99"/>
                </a:lnTo>
                <a:lnTo>
                  <a:pt x="694" y="135"/>
                </a:lnTo>
                <a:lnTo>
                  <a:pt x="704" y="151"/>
                </a:lnTo>
                <a:lnTo>
                  <a:pt x="704" y="166"/>
                </a:lnTo>
                <a:lnTo>
                  <a:pt x="704" y="176"/>
                </a:lnTo>
                <a:lnTo>
                  <a:pt x="626" y="187"/>
                </a:lnTo>
                <a:lnTo>
                  <a:pt x="626" y="202"/>
                </a:lnTo>
                <a:lnTo>
                  <a:pt x="595" y="207"/>
                </a:lnTo>
                <a:lnTo>
                  <a:pt x="595" y="217"/>
                </a:lnTo>
                <a:lnTo>
                  <a:pt x="595" y="233"/>
                </a:lnTo>
                <a:lnTo>
                  <a:pt x="579" y="249"/>
                </a:lnTo>
                <a:lnTo>
                  <a:pt x="527" y="296"/>
                </a:lnTo>
                <a:lnTo>
                  <a:pt x="491" y="301"/>
                </a:lnTo>
                <a:lnTo>
                  <a:pt x="476" y="296"/>
                </a:lnTo>
                <a:lnTo>
                  <a:pt x="460" y="301"/>
                </a:lnTo>
                <a:lnTo>
                  <a:pt x="434" y="301"/>
                </a:lnTo>
                <a:lnTo>
                  <a:pt x="393" y="327"/>
                </a:lnTo>
                <a:lnTo>
                  <a:pt x="378" y="337"/>
                </a:lnTo>
                <a:lnTo>
                  <a:pt x="378" y="404"/>
                </a:lnTo>
                <a:lnTo>
                  <a:pt x="378" y="472"/>
                </a:lnTo>
                <a:lnTo>
                  <a:pt x="227" y="476"/>
                </a:lnTo>
                <a:lnTo>
                  <a:pt x="227" y="586"/>
                </a:lnTo>
                <a:lnTo>
                  <a:pt x="186" y="601"/>
                </a:lnTo>
                <a:lnTo>
                  <a:pt x="175" y="611"/>
                </a:lnTo>
                <a:lnTo>
                  <a:pt x="175" y="627"/>
                </a:lnTo>
                <a:lnTo>
                  <a:pt x="175" y="689"/>
                </a:lnTo>
                <a:lnTo>
                  <a:pt x="10" y="689"/>
                </a:lnTo>
                <a:lnTo>
                  <a:pt x="0" y="706"/>
                </a:lnTo>
                <a:lnTo>
                  <a:pt x="10" y="664"/>
                </a:lnTo>
                <a:lnTo>
                  <a:pt x="26" y="642"/>
                </a:lnTo>
                <a:lnTo>
                  <a:pt x="36" y="627"/>
                </a:lnTo>
                <a:lnTo>
                  <a:pt x="41" y="611"/>
                </a:lnTo>
                <a:lnTo>
                  <a:pt x="51" y="596"/>
                </a:lnTo>
                <a:lnTo>
                  <a:pt x="67" y="570"/>
                </a:lnTo>
                <a:lnTo>
                  <a:pt x="98" y="534"/>
                </a:lnTo>
                <a:lnTo>
                  <a:pt x="98" y="503"/>
                </a:lnTo>
                <a:lnTo>
                  <a:pt x="118" y="472"/>
                </a:lnTo>
                <a:lnTo>
                  <a:pt x="160" y="425"/>
                </a:lnTo>
                <a:lnTo>
                  <a:pt x="186" y="384"/>
                </a:lnTo>
                <a:lnTo>
                  <a:pt x="233" y="368"/>
                </a:lnTo>
                <a:lnTo>
                  <a:pt x="268" y="352"/>
                </a:lnTo>
                <a:lnTo>
                  <a:pt x="310" y="311"/>
                </a:lnTo>
                <a:lnTo>
                  <a:pt x="336" y="270"/>
                </a:lnTo>
                <a:lnTo>
                  <a:pt x="325" y="249"/>
                </a:lnTo>
                <a:lnTo>
                  <a:pt x="325" y="207"/>
                </a:lnTo>
                <a:lnTo>
                  <a:pt x="341" y="187"/>
                </a:lnTo>
                <a:lnTo>
                  <a:pt x="351" y="161"/>
                </a:lnTo>
                <a:lnTo>
                  <a:pt x="378" y="125"/>
                </a:lnTo>
                <a:lnTo>
                  <a:pt x="409" y="109"/>
                </a:lnTo>
                <a:lnTo>
                  <a:pt x="460" y="84"/>
                </a:lnTo>
                <a:lnTo>
                  <a:pt x="476" y="42"/>
                </a:lnTo>
                <a:lnTo>
                  <a:pt x="491" y="0"/>
                </a:lnTo>
                <a:lnTo>
                  <a:pt x="517" y="0"/>
                </a:lnTo>
                <a:lnTo>
                  <a:pt x="542" y="27"/>
                </a:lnTo>
                <a:lnTo>
                  <a:pt x="585" y="27"/>
                </a:lnTo>
                <a:lnTo>
                  <a:pt x="610" y="27"/>
                </a:lnTo>
                <a:lnTo>
                  <a:pt x="626" y="16"/>
                </a:lnTo>
                <a:lnTo>
                  <a:pt x="636" y="31"/>
                </a:lnTo>
                <a:lnTo>
                  <a:pt x="662" y="3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2" name="Freeform 148">
            <a:extLst>
              <a:ext uri="{FF2B5EF4-FFF2-40B4-BE49-F238E27FC236}">
                <a16:creationId xmlns:a16="http://schemas.microsoft.com/office/drawing/2014/main" id="{F3CCCFD4-8B83-2CFE-B0E8-D6213FEEA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752" y="3238453"/>
            <a:ext cx="333182" cy="377503"/>
          </a:xfrm>
          <a:custGeom>
            <a:avLst/>
            <a:gdLst>
              <a:gd name="T0" fmla="*/ 378 w 544"/>
              <a:gd name="T1" fmla="*/ 0 h 592"/>
              <a:gd name="T2" fmla="*/ 543 w 544"/>
              <a:gd name="T3" fmla="*/ 115 h 592"/>
              <a:gd name="T4" fmla="*/ 470 w 544"/>
              <a:gd name="T5" fmla="*/ 115 h 592"/>
              <a:gd name="T6" fmla="*/ 502 w 544"/>
              <a:gd name="T7" fmla="*/ 507 h 592"/>
              <a:gd name="T8" fmla="*/ 517 w 544"/>
              <a:gd name="T9" fmla="*/ 523 h 592"/>
              <a:gd name="T10" fmla="*/ 502 w 544"/>
              <a:gd name="T11" fmla="*/ 560 h 592"/>
              <a:gd name="T12" fmla="*/ 341 w 544"/>
              <a:gd name="T13" fmla="*/ 560 h 592"/>
              <a:gd name="T14" fmla="*/ 337 w 544"/>
              <a:gd name="T15" fmla="*/ 550 h 592"/>
              <a:gd name="T16" fmla="*/ 326 w 544"/>
              <a:gd name="T17" fmla="*/ 560 h 592"/>
              <a:gd name="T18" fmla="*/ 274 w 544"/>
              <a:gd name="T19" fmla="*/ 550 h 592"/>
              <a:gd name="T20" fmla="*/ 269 w 544"/>
              <a:gd name="T21" fmla="*/ 564 h 592"/>
              <a:gd name="T22" fmla="*/ 243 w 544"/>
              <a:gd name="T23" fmla="*/ 544 h 592"/>
              <a:gd name="T24" fmla="*/ 227 w 544"/>
              <a:gd name="T25" fmla="*/ 564 h 592"/>
              <a:gd name="T26" fmla="*/ 227 w 544"/>
              <a:gd name="T27" fmla="*/ 586 h 592"/>
              <a:gd name="T28" fmla="*/ 217 w 544"/>
              <a:gd name="T29" fmla="*/ 591 h 592"/>
              <a:gd name="T30" fmla="*/ 191 w 544"/>
              <a:gd name="T31" fmla="*/ 586 h 592"/>
              <a:gd name="T32" fmla="*/ 186 w 544"/>
              <a:gd name="T33" fmla="*/ 575 h 592"/>
              <a:gd name="T34" fmla="*/ 175 w 544"/>
              <a:gd name="T35" fmla="*/ 560 h 592"/>
              <a:gd name="T36" fmla="*/ 165 w 544"/>
              <a:gd name="T37" fmla="*/ 560 h 592"/>
              <a:gd name="T38" fmla="*/ 161 w 544"/>
              <a:gd name="T39" fmla="*/ 534 h 592"/>
              <a:gd name="T40" fmla="*/ 145 w 544"/>
              <a:gd name="T41" fmla="*/ 534 h 592"/>
              <a:gd name="T42" fmla="*/ 124 w 544"/>
              <a:gd name="T43" fmla="*/ 507 h 592"/>
              <a:gd name="T44" fmla="*/ 108 w 544"/>
              <a:gd name="T45" fmla="*/ 503 h 592"/>
              <a:gd name="T46" fmla="*/ 67 w 544"/>
              <a:gd name="T47" fmla="*/ 507 h 592"/>
              <a:gd name="T48" fmla="*/ 36 w 544"/>
              <a:gd name="T49" fmla="*/ 507 h 592"/>
              <a:gd name="T50" fmla="*/ 14 w 544"/>
              <a:gd name="T51" fmla="*/ 523 h 592"/>
              <a:gd name="T52" fmla="*/ 26 w 544"/>
              <a:gd name="T53" fmla="*/ 492 h 592"/>
              <a:gd name="T54" fmla="*/ 41 w 544"/>
              <a:gd name="T55" fmla="*/ 450 h 592"/>
              <a:gd name="T56" fmla="*/ 36 w 544"/>
              <a:gd name="T57" fmla="*/ 399 h 592"/>
              <a:gd name="T58" fmla="*/ 14 w 544"/>
              <a:gd name="T59" fmla="*/ 373 h 592"/>
              <a:gd name="T60" fmla="*/ 36 w 544"/>
              <a:gd name="T61" fmla="*/ 373 h 592"/>
              <a:gd name="T62" fmla="*/ 36 w 544"/>
              <a:gd name="T63" fmla="*/ 347 h 592"/>
              <a:gd name="T64" fmla="*/ 26 w 544"/>
              <a:gd name="T65" fmla="*/ 317 h 592"/>
              <a:gd name="T66" fmla="*/ 14 w 544"/>
              <a:gd name="T67" fmla="*/ 327 h 592"/>
              <a:gd name="T68" fmla="*/ 10 w 544"/>
              <a:gd name="T69" fmla="*/ 301 h 592"/>
              <a:gd name="T70" fmla="*/ 0 w 544"/>
              <a:gd name="T71" fmla="*/ 301 h 592"/>
              <a:gd name="T72" fmla="*/ 10 w 544"/>
              <a:gd name="T73" fmla="*/ 285 h 592"/>
              <a:gd name="T74" fmla="*/ 175 w 544"/>
              <a:gd name="T75" fmla="*/ 285 h 592"/>
              <a:gd name="T76" fmla="*/ 175 w 544"/>
              <a:gd name="T77" fmla="*/ 223 h 592"/>
              <a:gd name="T78" fmla="*/ 175 w 544"/>
              <a:gd name="T79" fmla="*/ 207 h 592"/>
              <a:gd name="T80" fmla="*/ 186 w 544"/>
              <a:gd name="T81" fmla="*/ 197 h 592"/>
              <a:gd name="T82" fmla="*/ 227 w 544"/>
              <a:gd name="T83" fmla="*/ 182 h 592"/>
              <a:gd name="T84" fmla="*/ 227 w 544"/>
              <a:gd name="T85" fmla="*/ 72 h 592"/>
              <a:gd name="T86" fmla="*/ 378 w 544"/>
              <a:gd name="T87" fmla="*/ 68 h 592"/>
              <a:gd name="T88" fmla="*/ 378 w 544"/>
              <a:gd name="T89" fmla="*/ 0 h 592"/>
              <a:gd name="T90" fmla="*/ 378 w 544"/>
              <a:gd name="T91" fmla="*/ 0 h 59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4"/>
              <a:gd name="T139" fmla="*/ 0 h 592"/>
              <a:gd name="T140" fmla="*/ 544 w 544"/>
              <a:gd name="T141" fmla="*/ 592 h 59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4" h="592">
                <a:moveTo>
                  <a:pt x="378" y="0"/>
                </a:moveTo>
                <a:lnTo>
                  <a:pt x="543" y="115"/>
                </a:lnTo>
                <a:lnTo>
                  <a:pt x="470" y="115"/>
                </a:lnTo>
                <a:lnTo>
                  <a:pt x="502" y="507"/>
                </a:lnTo>
                <a:lnTo>
                  <a:pt x="517" y="523"/>
                </a:lnTo>
                <a:lnTo>
                  <a:pt x="502" y="560"/>
                </a:lnTo>
                <a:lnTo>
                  <a:pt x="341" y="560"/>
                </a:lnTo>
                <a:lnTo>
                  <a:pt x="337" y="550"/>
                </a:lnTo>
                <a:lnTo>
                  <a:pt x="326" y="560"/>
                </a:lnTo>
                <a:lnTo>
                  <a:pt x="274" y="550"/>
                </a:lnTo>
                <a:lnTo>
                  <a:pt x="269" y="564"/>
                </a:lnTo>
                <a:lnTo>
                  <a:pt x="243" y="544"/>
                </a:lnTo>
                <a:lnTo>
                  <a:pt x="227" y="564"/>
                </a:lnTo>
                <a:lnTo>
                  <a:pt x="227" y="586"/>
                </a:lnTo>
                <a:lnTo>
                  <a:pt x="217" y="591"/>
                </a:lnTo>
                <a:lnTo>
                  <a:pt x="191" y="586"/>
                </a:lnTo>
                <a:lnTo>
                  <a:pt x="186" y="575"/>
                </a:lnTo>
                <a:lnTo>
                  <a:pt x="175" y="560"/>
                </a:lnTo>
                <a:lnTo>
                  <a:pt x="165" y="560"/>
                </a:lnTo>
                <a:lnTo>
                  <a:pt x="161" y="534"/>
                </a:lnTo>
                <a:lnTo>
                  <a:pt x="145" y="534"/>
                </a:lnTo>
                <a:lnTo>
                  <a:pt x="124" y="507"/>
                </a:lnTo>
                <a:lnTo>
                  <a:pt x="108" y="503"/>
                </a:lnTo>
                <a:lnTo>
                  <a:pt x="67" y="507"/>
                </a:lnTo>
                <a:lnTo>
                  <a:pt x="36" y="507"/>
                </a:lnTo>
                <a:lnTo>
                  <a:pt x="14" y="523"/>
                </a:lnTo>
                <a:lnTo>
                  <a:pt x="26" y="492"/>
                </a:lnTo>
                <a:lnTo>
                  <a:pt x="41" y="450"/>
                </a:lnTo>
                <a:lnTo>
                  <a:pt x="36" y="399"/>
                </a:lnTo>
                <a:lnTo>
                  <a:pt x="14" y="373"/>
                </a:lnTo>
                <a:lnTo>
                  <a:pt x="36" y="373"/>
                </a:lnTo>
                <a:lnTo>
                  <a:pt x="36" y="347"/>
                </a:lnTo>
                <a:lnTo>
                  <a:pt x="26" y="317"/>
                </a:lnTo>
                <a:lnTo>
                  <a:pt x="14" y="327"/>
                </a:lnTo>
                <a:lnTo>
                  <a:pt x="10" y="301"/>
                </a:lnTo>
                <a:lnTo>
                  <a:pt x="0" y="301"/>
                </a:lnTo>
                <a:lnTo>
                  <a:pt x="10" y="285"/>
                </a:lnTo>
                <a:lnTo>
                  <a:pt x="175" y="285"/>
                </a:lnTo>
                <a:lnTo>
                  <a:pt x="175" y="223"/>
                </a:lnTo>
                <a:lnTo>
                  <a:pt x="175" y="207"/>
                </a:lnTo>
                <a:lnTo>
                  <a:pt x="186" y="197"/>
                </a:lnTo>
                <a:lnTo>
                  <a:pt x="227" y="182"/>
                </a:lnTo>
                <a:lnTo>
                  <a:pt x="227" y="72"/>
                </a:lnTo>
                <a:lnTo>
                  <a:pt x="378" y="68"/>
                </a:lnTo>
                <a:lnTo>
                  <a:pt x="378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3" name="Freeform 149">
            <a:extLst>
              <a:ext uri="{FF2B5EF4-FFF2-40B4-BE49-F238E27FC236}">
                <a16:creationId xmlns:a16="http://schemas.microsoft.com/office/drawing/2014/main" id="{1E122F71-191E-9F66-8B56-AED421860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736" y="4631694"/>
            <a:ext cx="9212" cy="22394"/>
          </a:xfrm>
          <a:custGeom>
            <a:avLst/>
            <a:gdLst>
              <a:gd name="T0" fmla="*/ 6 w 17"/>
              <a:gd name="T1" fmla="*/ 36 h 37"/>
              <a:gd name="T2" fmla="*/ 0 w 17"/>
              <a:gd name="T3" fmla="*/ 26 h 37"/>
              <a:gd name="T4" fmla="*/ 0 w 17"/>
              <a:gd name="T5" fmla="*/ 20 h 37"/>
              <a:gd name="T6" fmla="*/ 6 w 17"/>
              <a:gd name="T7" fmla="*/ 0 h 37"/>
              <a:gd name="T8" fmla="*/ 16 w 17"/>
              <a:gd name="T9" fmla="*/ 20 h 37"/>
              <a:gd name="T10" fmla="*/ 6 w 17"/>
              <a:gd name="T11" fmla="*/ 36 h 37"/>
              <a:gd name="T12" fmla="*/ 6 w 17"/>
              <a:gd name="T13" fmla="*/ 36 h 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37"/>
              <a:gd name="T23" fmla="*/ 17 w 17"/>
              <a:gd name="T24" fmla="*/ 37 h 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37">
                <a:moveTo>
                  <a:pt x="6" y="36"/>
                </a:moveTo>
                <a:lnTo>
                  <a:pt x="0" y="26"/>
                </a:lnTo>
                <a:lnTo>
                  <a:pt x="0" y="20"/>
                </a:lnTo>
                <a:lnTo>
                  <a:pt x="6" y="0"/>
                </a:lnTo>
                <a:lnTo>
                  <a:pt x="16" y="20"/>
                </a:lnTo>
                <a:lnTo>
                  <a:pt x="6" y="3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4" name="Freeform 150">
            <a:extLst>
              <a:ext uri="{FF2B5EF4-FFF2-40B4-BE49-F238E27FC236}">
                <a16:creationId xmlns:a16="http://schemas.microsoft.com/office/drawing/2014/main" id="{77E3DDB0-9243-EBFF-C296-DE0DB8EE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207" y="4350167"/>
            <a:ext cx="296333" cy="487873"/>
          </a:xfrm>
          <a:custGeom>
            <a:avLst/>
            <a:gdLst>
              <a:gd name="T0" fmla="*/ 243 w 484"/>
              <a:gd name="T1" fmla="*/ 41 h 763"/>
              <a:gd name="T2" fmla="*/ 270 w 484"/>
              <a:gd name="T3" fmla="*/ 41 h 763"/>
              <a:gd name="T4" fmla="*/ 306 w 484"/>
              <a:gd name="T5" fmla="*/ 47 h 763"/>
              <a:gd name="T6" fmla="*/ 337 w 484"/>
              <a:gd name="T7" fmla="*/ 47 h 763"/>
              <a:gd name="T8" fmla="*/ 363 w 484"/>
              <a:gd name="T9" fmla="*/ 31 h 763"/>
              <a:gd name="T10" fmla="*/ 378 w 484"/>
              <a:gd name="T11" fmla="*/ 41 h 763"/>
              <a:gd name="T12" fmla="*/ 415 w 484"/>
              <a:gd name="T13" fmla="*/ 26 h 763"/>
              <a:gd name="T14" fmla="*/ 462 w 484"/>
              <a:gd name="T15" fmla="*/ 0 h 763"/>
              <a:gd name="T16" fmla="*/ 462 w 484"/>
              <a:gd name="T17" fmla="*/ 41 h 763"/>
              <a:gd name="T18" fmla="*/ 462 w 484"/>
              <a:gd name="T19" fmla="*/ 88 h 763"/>
              <a:gd name="T20" fmla="*/ 462 w 484"/>
              <a:gd name="T21" fmla="*/ 114 h 763"/>
              <a:gd name="T22" fmla="*/ 472 w 484"/>
              <a:gd name="T23" fmla="*/ 176 h 763"/>
              <a:gd name="T24" fmla="*/ 472 w 484"/>
              <a:gd name="T25" fmla="*/ 197 h 763"/>
              <a:gd name="T26" fmla="*/ 472 w 484"/>
              <a:gd name="T27" fmla="*/ 217 h 763"/>
              <a:gd name="T28" fmla="*/ 435 w 484"/>
              <a:gd name="T29" fmla="*/ 258 h 763"/>
              <a:gd name="T30" fmla="*/ 419 w 484"/>
              <a:gd name="T31" fmla="*/ 274 h 763"/>
              <a:gd name="T32" fmla="*/ 389 w 484"/>
              <a:gd name="T33" fmla="*/ 300 h 763"/>
              <a:gd name="T34" fmla="*/ 306 w 484"/>
              <a:gd name="T35" fmla="*/ 331 h 763"/>
              <a:gd name="T36" fmla="*/ 296 w 484"/>
              <a:gd name="T37" fmla="*/ 352 h 763"/>
              <a:gd name="T38" fmla="*/ 243 w 484"/>
              <a:gd name="T39" fmla="*/ 393 h 763"/>
              <a:gd name="T40" fmla="*/ 197 w 484"/>
              <a:gd name="T41" fmla="*/ 450 h 763"/>
              <a:gd name="T42" fmla="*/ 213 w 484"/>
              <a:gd name="T43" fmla="*/ 507 h 763"/>
              <a:gd name="T44" fmla="*/ 218 w 484"/>
              <a:gd name="T45" fmla="*/ 533 h 763"/>
              <a:gd name="T46" fmla="*/ 229 w 484"/>
              <a:gd name="T47" fmla="*/ 575 h 763"/>
              <a:gd name="T48" fmla="*/ 213 w 484"/>
              <a:gd name="T49" fmla="*/ 626 h 763"/>
              <a:gd name="T50" fmla="*/ 229 w 484"/>
              <a:gd name="T51" fmla="*/ 632 h 763"/>
              <a:gd name="T52" fmla="*/ 135 w 484"/>
              <a:gd name="T53" fmla="*/ 677 h 763"/>
              <a:gd name="T54" fmla="*/ 104 w 484"/>
              <a:gd name="T55" fmla="*/ 699 h 763"/>
              <a:gd name="T56" fmla="*/ 94 w 484"/>
              <a:gd name="T57" fmla="*/ 724 h 763"/>
              <a:gd name="T58" fmla="*/ 104 w 484"/>
              <a:gd name="T59" fmla="*/ 724 h 763"/>
              <a:gd name="T60" fmla="*/ 88 w 484"/>
              <a:gd name="T61" fmla="*/ 762 h 763"/>
              <a:gd name="T62" fmla="*/ 78 w 484"/>
              <a:gd name="T63" fmla="*/ 724 h 763"/>
              <a:gd name="T64" fmla="*/ 68 w 484"/>
              <a:gd name="T65" fmla="*/ 699 h 763"/>
              <a:gd name="T66" fmla="*/ 68 w 484"/>
              <a:gd name="T67" fmla="*/ 632 h 763"/>
              <a:gd name="T68" fmla="*/ 62 w 484"/>
              <a:gd name="T69" fmla="*/ 575 h 763"/>
              <a:gd name="T70" fmla="*/ 47 w 484"/>
              <a:gd name="T71" fmla="*/ 544 h 763"/>
              <a:gd name="T72" fmla="*/ 104 w 484"/>
              <a:gd name="T73" fmla="*/ 481 h 763"/>
              <a:gd name="T74" fmla="*/ 109 w 484"/>
              <a:gd name="T75" fmla="*/ 450 h 763"/>
              <a:gd name="T76" fmla="*/ 119 w 484"/>
              <a:gd name="T77" fmla="*/ 409 h 763"/>
              <a:gd name="T78" fmla="*/ 119 w 484"/>
              <a:gd name="T79" fmla="*/ 372 h 763"/>
              <a:gd name="T80" fmla="*/ 119 w 484"/>
              <a:gd name="T81" fmla="*/ 368 h 763"/>
              <a:gd name="T82" fmla="*/ 129 w 484"/>
              <a:gd name="T83" fmla="*/ 352 h 763"/>
              <a:gd name="T84" fmla="*/ 129 w 484"/>
              <a:gd name="T85" fmla="*/ 300 h 763"/>
              <a:gd name="T86" fmla="*/ 119 w 484"/>
              <a:gd name="T87" fmla="*/ 264 h 763"/>
              <a:gd name="T88" fmla="*/ 78 w 484"/>
              <a:gd name="T89" fmla="*/ 258 h 763"/>
              <a:gd name="T90" fmla="*/ 52 w 484"/>
              <a:gd name="T91" fmla="*/ 243 h 763"/>
              <a:gd name="T92" fmla="*/ 10 w 484"/>
              <a:gd name="T93" fmla="*/ 233 h 763"/>
              <a:gd name="T94" fmla="*/ 0 w 484"/>
              <a:gd name="T95" fmla="*/ 197 h 763"/>
              <a:gd name="T96" fmla="*/ 145 w 484"/>
              <a:gd name="T97" fmla="*/ 150 h 763"/>
              <a:gd name="T98" fmla="*/ 186 w 484"/>
              <a:gd name="T99" fmla="*/ 176 h 763"/>
              <a:gd name="T100" fmla="*/ 202 w 484"/>
              <a:gd name="T101" fmla="*/ 217 h 763"/>
              <a:gd name="T102" fmla="*/ 202 w 484"/>
              <a:gd name="T103" fmla="*/ 258 h 763"/>
              <a:gd name="T104" fmla="*/ 229 w 484"/>
              <a:gd name="T105" fmla="*/ 300 h 763"/>
              <a:gd name="T106" fmla="*/ 239 w 484"/>
              <a:gd name="T107" fmla="*/ 258 h 763"/>
              <a:gd name="T108" fmla="*/ 254 w 484"/>
              <a:gd name="T109" fmla="*/ 248 h 763"/>
              <a:gd name="T110" fmla="*/ 270 w 484"/>
              <a:gd name="T111" fmla="*/ 192 h 763"/>
              <a:gd name="T112" fmla="*/ 239 w 484"/>
              <a:gd name="T113" fmla="*/ 150 h 763"/>
              <a:gd name="T114" fmla="*/ 202 w 484"/>
              <a:gd name="T115" fmla="*/ 135 h 763"/>
              <a:gd name="T116" fmla="*/ 213 w 484"/>
              <a:gd name="T117" fmla="*/ 47 h 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84"/>
              <a:gd name="T178" fmla="*/ 0 h 763"/>
              <a:gd name="T179" fmla="*/ 484 w 484"/>
              <a:gd name="T180" fmla="*/ 763 h 7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84" h="763">
                <a:moveTo>
                  <a:pt x="213" y="47"/>
                </a:moveTo>
                <a:lnTo>
                  <a:pt x="243" y="41"/>
                </a:lnTo>
                <a:lnTo>
                  <a:pt x="254" y="47"/>
                </a:lnTo>
                <a:lnTo>
                  <a:pt x="270" y="41"/>
                </a:lnTo>
                <a:lnTo>
                  <a:pt x="286" y="47"/>
                </a:lnTo>
                <a:lnTo>
                  <a:pt x="306" y="47"/>
                </a:lnTo>
                <a:lnTo>
                  <a:pt x="311" y="47"/>
                </a:lnTo>
                <a:lnTo>
                  <a:pt x="337" y="47"/>
                </a:lnTo>
                <a:lnTo>
                  <a:pt x="352" y="41"/>
                </a:lnTo>
                <a:lnTo>
                  <a:pt x="363" y="31"/>
                </a:lnTo>
                <a:lnTo>
                  <a:pt x="378" y="31"/>
                </a:lnTo>
                <a:lnTo>
                  <a:pt x="378" y="41"/>
                </a:lnTo>
                <a:lnTo>
                  <a:pt x="394" y="31"/>
                </a:lnTo>
                <a:lnTo>
                  <a:pt x="415" y="26"/>
                </a:lnTo>
                <a:lnTo>
                  <a:pt x="446" y="16"/>
                </a:lnTo>
                <a:lnTo>
                  <a:pt x="462" y="0"/>
                </a:lnTo>
                <a:lnTo>
                  <a:pt x="472" y="16"/>
                </a:lnTo>
                <a:lnTo>
                  <a:pt x="462" y="41"/>
                </a:lnTo>
                <a:lnTo>
                  <a:pt x="462" y="68"/>
                </a:lnTo>
                <a:lnTo>
                  <a:pt x="462" y="88"/>
                </a:lnTo>
                <a:lnTo>
                  <a:pt x="472" y="109"/>
                </a:lnTo>
                <a:lnTo>
                  <a:pt x="462" y="114"/>
                </a:lnTo>
                <a:lnTo>
                  <a:pt x="472" y="135"/>
                </a:lnTo>
                <a:lnTo>
                  <a:pt x="472" y="176"/>
                </a:lnTo>
                <a:lnTo>
                  <a:pt x="483" y="182"/>
                </a:lnTo>
                <a:lnTo>
                  <a:pt x="472" y="197"/>
                </a:lnTo>
                <a:lnTo>
                  <a:pt x="462" y="207"/>
                </a:lnTo>
                <a:lnTo>
                  <a:pt x="472" y="217"/>
                </a:lnTo>
                <a:lnTo>
                  <a:pt x="456" y="233"/>
                </a:lnTo>
                <a:lnTo>
                  <a:pt x="435" y="258"/>
                </a:lnTo>
                <a:lnTo>
                  <a:pt x="431" y="264"/>
                </a:lnTo>
                <a:lnTo>
                  <a:pt x="419" y="274"/>
                </a:lnTo>
                <a:lnTo>
                  <a:pt x="394" y="285"/>
                </a:lnTo>
                <a:lnTo>
                  <a:pt x="389" y="300"/>
                </a:lnTo>
                <a:lnTo>
                  <a:pt x="337" y="315"/>
                </a:lnTo>
                <a:lnTo>
                  <a:pt x="306" y="331"/>
                </a:lnTo>
                <a:lnTo>
                  <a:pt x="296" y="342"/>
                </a:lnTo>
                <a:lnTo>
                  <a:pt x="296" y="352"/>
                </a:lnTo>
                <a:lnTo>
                  <a:pt x="270" y="372"/>
                </a:lnTo>
                <a:lnTo>
                  <a:pt x="243" y="393"/>
                </a:lnTo>
                <a:lnTo>
                  <a:pt x="202" y="434"/>
                </a:lnTo>
                <a:lnTo>
                  <a:pt x="197" y="450"/>
                </a:lnTo>
                <a:lnTo>
                  <a:pt x="202" y="476"/>
                </a:lnTo>
                <a:lnTo>
                  <a:pt x="213" y="507"/>
                </a:lnTo>
                <a:lnTo>
                  <a:pt x="218" y="544"/>
                </a:lnTo>
                <a:lnTo>
                  <a:pt x="218" y="533"/>
                </a:lnTo>
                <a:lnTo>
                  <a:pt x="229" y="544"/>
                </a:lnTo>
                <a:lnTo>
                  <a:pt x="229" y="575"/>
                </a:lnTo>
                <a:lnTo>
                  <a:pt x="218" y="589"/>
                </a:lnTo>
                <a:lnTo>
                  <a:pt x="213" y="626"/>
                </a:lnTo>
                <a:lnTo>
                  <a:pt x="218" y="616"/>
                </a:lnTo>
                <a:lnTo>
                  <a:pt x="229" y="632"/>
                </a:lnTo>
                <a:lnTo>
                  <a:pt x="202" y="652"/>
                </a:lnTo>
                <a:lnTo>
                  <a:pt x="135" y="677"/>
                </a:lnTo>
                <a:lnTo>
                  <a:pt x="119" y="683"/>
                </a:lnTo>
                <a:lnTo>
                  <a:pt x="104" y="699"/>
                </a:lnTo>
                <a:lnTo>
                  <a:pt x="88" y="709"/>
                </a:lnTo>
                <a:lnTo>
                  <a:pt x="94" y="724"/>
                </a:lnTo>
                <a:lnTo>
                  <a:pt x="104" y="719"/>
                </a:lnTo>
                <a:lnTo>
                  <a:pt x="104" y="724"/>
                </a:lnTo>
                <a:lnTo>
                  <a:pt x="104" y="762"/>
                </a:lnTo>
                <a:lnTo>
                  <a:pt x="88" y="762"/>
                </a:lnTo>
                <a:lnTo>
                  <a:pt x="68" y="750"/>
                </a:lnTo>
                <a:lnTo>
                  <a:pt x="78" y="724"/>
                </a:lnTo>
                <a:lnTo>
                  <a:pt x="68" y="709"/>
                </a:lnTo>
                <a:lnTo>
                  <a:pt x="68" y="699"/>
                </a:lnTo>
                <a:lnTo>
                  <a:pt x="68" y="667"/>
                </a:lnTo>
                <a:lnTo>
                  <a:pt x="68" y="632"/>
                </a:lnTo>
                <a:lnTo>
                  <a:pt x="52" y="589"/>
                </a:lnTo>
                <a:lnTo>
                  <a:pt x="62" y="575"/>
                </a:lnTo>
                <a:lnTo>
                  <a:pt x="52" y="569"/>
                </a:lnTo>
                <a:lnTo>
                  <a:pt x="47" y="544"/>
                </a:lnTo>
                <a:lnTo>
                  <a:pt x="94" y="502"/>
                </a:lnTo>
                <a:lnTo>
                  <a:pt x="104" y="481"/>
                </a:lnTo>
                <a:lnTo>
                  <a:pt x="104" y="466"/>
                </a:lnTo>
                <a:lnTo>
                  <a:pt x="109" y="450"/>
                </a:lnTo>
                <a:lnTo>
                  <a:pt x="129" y="424"/>
                </a:lnTo>
                <a:lnTo>
                  <a:pt x="119" y="409"/>
                </a:lnTo>
                <a:lnTo>
                  <a:pt x="119" y="393"/>
                </a:lnTo>
                <a:lnTo>
                  <a:pt x="119" y="372"/>
                </a:lnTo>
                <a:lnTo>
                  <a:pt x="129" y="372"/>
                </a:lnTo>
                <a:lnTo>
                  <a:pt x="119" y="368"/>
                </a:lnTo>
                <a:lnTo>
                  <a:pt x="129" y="358"/>
                </a:lnTo>
                <a:lnTo>
                  <a:pt x="129" y="352"/>
                </a:lnTo>
                <a:lnTo>
                  <a:pt x="129" y="326"/>
                </a:lnTo>
                <a:lnTo>
                  <a:pt x="129" y="300"/>
                </a:lnTo>
                <a:lnTo>
                  <a:pt x="119" y="274"/>
                </a:lnTo>
                <a:lnTo>
                  <a:pt x="119" y="264"/>
                </a:lnTo>
                <a:lnTo>
                  <a:pt x="88" y="264"/>
                </a:lnTo>
                <a:lnTo>
                  <a:pt x="78" y="258"/>
                </a:lnTo>
                <a:lnTo>
                  <a:pt x="62" y="248"/>
                </a:lnTo>
                <a:lnTo>
                  <a:pt x="52" y="243"/>
                </a:lnTo>
                <a:lnTo>
                  <a:pt x="21" y="248"/>
                </a:lnTo>
                <a:lnTo>
                  <a:pt x="10" y="233"/>
                </a:lnTo>
                <a:lnTo>
                  <a:pt x="10" y="217"/>
                </a:lnTo>
                <a:lnTo>
                  <a:pt x="0" y="197"/>
                </a:lnTo>
                <a:lnTo>
                  <a:pt x="135" y="155"/>
                </a:lnTo>
                <a:lnTo>
                  <a:pt x="145" y="150"/>
                </a:lnTo>
                <a:lnTo>
                  <a:pt x="161" y="182"/>
                </a:lnTo>
                <a:lnTo>
                  <a:pt x="186" y="176"/>
                </a:lnTo>
                <a:lnTo>
                  <a:pt x="202" y="182"/>
                </a:lnTo>
                <a:lnTo>
                  <a:pt x="202" y="217"/>
                </a:lnTo>
                <a:lnTo>
                  <a:pt x="197" y="243"/>
                </a:lnTo>
                <a:lnTo>
                  <a:pt x="202" y="258"/>
                </a:lnTo>
                <a:lnTo>
                  <a:pt x="218" y="285"/>
                </a:lnTo>
                <a:lnTo>
                  <a:pt x="229" y="300"/>
                </a:lnTo>
                <a:lnTo>
                  <a:pt x="239" y="285"/>
                </a:lnTo>
                <a:lnTo>
                  <a:pt x="239" y="258"/>
                </a:lnTo>
                <a:lnTo>
                  <a:pt x="243" y="258"/>
                </a:lnTo>
                <a:lnTo>
                  <a:pt x="254" y="248"/>
                </a:lnTo>
                <a:lnTo>
                  <a:pt x="264" y="217"/>
                </a:lnTo>
                <a:lnTo>
                  <a:pt x="270" y="192"/>
                </a:lnTo>
                <a:lnTo>
                  <a:pt x="254" y="182"/>
                </a:lnTo>
                <a:lnTo>
                  <a:pt x="239" y="150"/>
                </a:lnTo>
                <a:lnTo>
                  <a:pt x="218" y="135"/>
                </a:lnTo>
                <a:lnTo>
                  <a:pt x="202" y="135"/>
                </a:lnTo>
                <a:lnTo>
                  <a:pt x="202" y="72"/>
                </a:lnTo>
                <a:lnTo>
                  <a:pt x="213" y="47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5" name="Freeform 151">
            <a:extLst>
              <a:ext uri="{FF2B5EF4-FFF2-40B4-BE49-F238E27FC236}">
                <a16:creationId xmlns:a16="http://schemas.microsoft.com/office/drawing/2014/main" id="{2A1B39B7-1395-982F-621B-34AA845E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272" y="4532520"/>
            <a:ext cx="362355" cy="361506"/>
          </a:xfrm>
          <a:custGeom>
            <a:avLst/>
            <a:gdLst>
              <a:gd name="T0" fmla="*/ 508 w 592"/>
              <a:gd name="T1" fmla="*/ 30 h 566"/>
              <a:gd name="T2" fmla="*/ 544 w 592"/>
              <a:gd name="T3" fmla="*/ 20 h 566"/>
              <a:gd name="T4" fmla="*/ 550 w 592"/>
              <a:gd name="T5" fmla="*/ 20 h 566"/>
              <a:gd name="T6" fmla="*/ 575 w 592"/>
              <a:gd name="T7" fmla="*/ 30 h 566"/>
              <a:gd name="T8" fmla="*/ 591 w 592"/>
              <a:gd name="T9" fmla="*/ 41 h 566"/>
              <a:gd name="T10" fmla="*/ 575 w 592"/>
              <a:gd name="T11" fmla="*/ 41 h 566"/>
              <a:gd name="T12" fmla="*/ 560 w 592"/>
              <a:gd name="T13" fmla="*/ 46 h 566"/>
              <a:gd name="T14" fmla="*/ 550 w 592"/>
              <a:gd name="T15" fmla="*/ 46 h 566"/>
              <a:gd name="T16" fmla="*/ 518 w 592"/>
              <a:gd name="T17" fmla="*/ 67 h 566"/>
              <a:gd name="T18" fmla="*/ 503 w 592"/>
              <a:gd name="T19" fmla="*/ 46 h 566"/>
              <a:gd name="T20" fmla="*/ 467 w 592"/>
              <a:gd name="T21" fmla="*/ 57 h 566"/>
              <a:gd name="T22" fmla="*/ 409 w 592"/>
              <a:gd name="T23" fmla="*/ 67 h 566"/>
              <a:gd name="T24" fmla="*/ 399 w 592"/>
              <a:gd name="T25" fmla="*/ 232 h 566"/>
              <a:gd name="T26" fmla="*/ 358 w 592"/>
              <a:gd name="T27" fmla="*/ 232 h 566"/>
              <a:gd name="T28" fmla="*/ 352 w 592"/>
              <a:gd name="T29" fmla="*/ 367 h 566"/>
              <a:gd name="T30" fmla="*/ 342 w 592"/>
              <a:gd name="T31" fmla="*/ 543 h 566"/>
              <a:gd name="T32" fmla="*/ 327 w 592"/>
              <a:gd name="T33" fmla="*/ 543 h 566"/>
              <a:gd name="T34" fmla="*/ 305 w 592"/>
              <a:gd name="T35" fmla="*/ 558 h 566"/>
              <a:gd name="T36" fmla="*/ 301 w 592"/>
              <a:gd name="T37" fmla="*/ 565 h 566"/>
              <a:gd name="T38" fmla="*/ 285 w 592"/>
              <a:gd name="T39" fmla="*/ 558 h 566"/>
              <a:gd name="T40" fmla="*/ 264 w 592"/>
              <a:gd name="T41" fmla="*/ 558 h 566"/>
              <a:gd name="T42" fmla="*/ 249 w 592"/>
              <a:gd name="T43" fmla="*/ 558 h 566"/>
              <a:gd name="T44" fmla="*/ 223 w 592"/>
              <a:gd name="T45" fmla="*/ 548 h 566"/>
              <a:gd name="T46" fmla="*/ 223 w 592"/>
              <a:gd name="T47" fmla="*/ 522 h 566"/>
              <a:gd name="T48" fmla="*/ 219 w 592"/>
              <a:gd name="T49" fmla="*/ 522 h 566"/>
              <a:gd name="T50" fmla="*/ 207 w 592"/>
              <a:gd name="T51" fmla="*/ 522 h 566"/>
              <a:gd name="T52" fmla="*/ 197 w 592"/>
              <a:gd name="T53" fmla="*/ 543 h 566"/>
              <a:gd name="T54" fmla="*/ 192 w 592"/>
              <a:gd name="T55" fmla="*/ 548 h 566"/>
              <a:gd name="T56" fmla="*/ 156 w 592"/>
              <a:gd name="T57" fmla="*/ 517 h 566"/>
              <a:gd name="T58" fmla="*/ 140 w 592"/>
              <a:gd name="T59" fmla="*/ 476 h 566"/>
              <a:gd name="T60" fmla="*/ 140 w 592"/>
              <a:gd name="T61" fmla="*/ 455 h 566"/>
              <a:gd name="T62" fmla="*/ 135 w 592"/>
              <a:gd name="T63" fmla="*/ 439 h 566"/>
              <a:gd name="T64" fmla="*/ 125 w 592"/>
              <a:gd name="T65" fmla="*/ 382 h 566"/>
              <a:gd name="T66" fmla="*/ 115 w 592"/>
              <a:gd name="T67" fmla="*/ 357 h 566"/>
              <a:gd name="T68" fmla="*/ 109 w 592"/>
              <a:gd name="T69" fmla="*/ 315 h 566"/>
              <a:gd name="T70" fmla="*/ 109 w 592"/>
              <a:gd name="T71" fmla="*/ 284 h 566"/>
              <a:gd name="T72" fmla="*/ 109 w 592"/>
              <a:gd name="T73" fmla="*/ 259 h 566"/>
              <a:gd name="T74" fmla="*/ 88 w 592"/>
              <a:gd name="T75" fmla="*/ 232 h 566"/>
              <a:gd name="T76" fmla="*/ 58 w 592"/>
              <a:gd name="T77" fmla="*/ 155 h 566"/>
              <a:gd name="T78" fmla="*/ 27 w 592"/>
              <a:gd name="T79" fmla="*/ 98 h 566"/>
              <a:gd name="T80" fmla="*/ 16 w 592"/>
              <a:gd name="T81" fmla="*/ 72 h 566"/>
              <a:gd name="T82" fmla="*/ 0 w 592"/>
              <a:gd name="T83" fmla="*/ 41 h 566"/>
              <a:gd name="T84" fmla="*/ 0 w 592"/>
              <a:gd name="T85" fmla="*/ 14 h 566"/>
              <a:gd name="T86" fmla="*/ 6 w 592"/>
              <a:gd name="T87" fmla="*/ 14 h 566"/>
              <a:gd name="T88" fmla="*/ 27 w 592"/>
              <a:gd name="T89" fmla="*/ 14 h 566"/>
              <a:gd name="T90" fmla="*/ 31 w 592"/>
              <a:gd name="T91" fmla="*/ 14 h 566"/>
              <a:gd name="T92" fmla="*/ 58 w 592"/>
              <a:gd name="T93" fmla="*/ 0 h 566"/>
              <a:gd name="T94" fmla="*/ 72 w 592"/>
              <a:gd name="T95" fmla="*/ 4 h 566"/>
              <a:gd name="T96" fmla="*/ 99 w 592"/>
              <a:gd name="T97" fmla="*/ 20 h 566"/>
              <a:gd name="T98" fmla="*/ 109 w 592"/>
              <a:gd name="T99" fmla="*/ 20 h 566"/>
              <a:gd name="T100" fmla="*/ 285 w 592"/>
              <a:gd name="T101" fmla="*/ 14 h 566"/>
              <a:gd name="T102" fmla="*/ 291 w 592"/>
              <a:gd name="T103" fmla="*/ 30 h 566"/>
              <a:gd name="T104" fmla="*/ 305 w 592"/>
              <a:gd name="T105" fmla="*/ 41 h 566"/>
              <a:gd name="T106" fmla="*/ 368 w 592"/>
              <a:gd name="T107" fmla="*/ 46 h 566"/>
              <a:gd name="T108" fmla="*/ 394 w 592"/>
              <a:gd name="T109" fmla="*/ 46 h 566"/>
              <a:gd name="T110" fmla="*/ 409 w 592"/>
              <a:gd name="T111" fmla="*/ 46 h 566"/>
              <a:gd name="T112" fmla="*/ 425 w 592"/>
              <a:gd name="T113" fmla="*/ 46 h 566"/>
              <a:gd name="T114" fmla="*/ 508 w 592"/>
              <a:gd name="T115" fmla="*/ 30 h 566"/>
              <a:gd name="T116" fmla="*/ 508 w 592"/>
              <a:gd name="T117" fmla="*/ 30 h 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2"/>
              <a:gd name="T178" fmla="*/ 0 h 566"/>
              <a:gd name="T179" fmla="*/ 592 w 592"/>
              <a:gd name="T180" fmla="*/ 566 h 56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2" h="566">
                <a:moveTo>
                  <a:pt x="508" y="30"/>
                </a:moveTo>
                <a:lnTo>
                  <a:pt x="544" y="20"/>
                </a:lnTo>
                <a:lnTo>
                  <a:pt x="550" y="20"/>
                </a:lnTo>
                <a:lnTo>
                  <a:pt x="575" y="30"/>
                </a:lnTo>
                <a:lnTo>
                  <a:pt x="591" y="41"/>
                </a:lnTo>
                <a:lnTo>
                  <a:pt x="575" y="41"/>
                </a:lnTo>
                <a:lnTo>
                  <a:pt x="560" y="46"/>
                </a:lnTo>
                <a:lnTo>
                  <a:pt x="550" y="46"/>
                </a:lnTo>
                <a:lnTo>
                  <a:pt x="518" y="67"/>
                </a:lnTo>
                <a:lnTo>
                  <a:pt x="503" y="46"/>
                </a:lnTo>
                <a:lnTo>
                  <a:pt x="467" y="57"/>
                </a:lnTo>
                <a:lnTo>
                  <a:pt x="409" y="67"/>
                </a:lnTo>
                <a:lnTo>
                  <a:pt x="399" y="232"/>
                </a:lnTo>
                <a:lnTo>
                  <a:pt x="358" y="232"/>
                </a:lnTo>
                <a:lnTo>
                  <a:pt x="352" y="367"/>
                </a:lnTo>
                <a:lnTo>
                  <a:pt x="342" y="543"/>
                </a:lnTo>
                <a:lnTo>
                  <a:pt x="327" y="543"/>
                </a:lnTo>
                <a:lnTo>
                  <a:pt x="305" y="558"/>
                </a:lnTo>
                <a:lnTo>
                  <a:pt x="301" y="565"/>
                </a:lnTo>
                <a:lnTo>
                  <a:pt x="285" y="558"/>
                </a:lnTo>
                <a:lnTo>
                  <a:pt x="264" y="558"/>
                </a:lnTo>
                <a:lnTo>
                  <a:pt x="249" y="558"/>
                </a:lnTo>
                <a:lnTo>
                  <a:pt x="223" y="548"/>
                </a:lnTo>
                <a:lnTo>
                  <a:pt x="223" y="522"/>
                </a:lnTo>
                <a:lnTo>
                  <a:pt x="219" y="522"/>
                </a:lnTo>
                <a:lnTo>
                  <a:pt x="207" y="522"/>
                </a:lnTo>
                <a:lnTo>
                  <a:pt x="197" y="543"/>
                </a:lnTo>
                <a:lnTo>
                  <a:pt x="192" y="548"/>
                </a:lnTo>
                <a:lnTo>
                  <a:pt x="156" y="517"/>
                </a:lnTo>
                <a:lnTo>
                  <a:pt x="140" y="476"/>
                </a:lnTo>
                <a:lnTo>
                  <a:pt x="140" y="455"/>
                </a:lnTo>
                <a:lnTo>
                  <a:pt x="135" y="439"/>
                </a:lnTo>
                <a:lnTo>
                  <a:pt x="125" y="382"/>
                </a:lnTo>
                <a:lnTo>
                  <a:pt x="115" y="357"/>
                </a:lnTo>
                <a:lnTo>
                  <a:pt x="109" y="315"/>
                </a:lnTo>
                <a:lnTo>
                  <a:pt x="109" y="284"/>
                </a:lnTo>
                <a:lnTo>
                  <a:pt x="109" y="259"/>
                </a:lnTo>
                <a:lnTo>
                  <a:pt x="88" y="232"/>
                </a:lnTo>
                <a:lnTo>
                  <a:pt x="58" y="155"/>
                </a:lnTo>
                <a:lnTo>
                  <a:pt x="27" y="98"/>
                </a:lnTo>
                <a:lnTo>
                  <a:pt x="16" y="72"/>
                </a:lnTo>
                <a:lnTo>
                  <a:pt x="0" y="41"/>
                </a:lnTo>
                <a:lnTo>
                  <a:pt x="0" y="14"/>
                </a:lnTo>
                <a:lnTo>
                  <a:pt x="6" y="14"/>
                </a:lnTo>
                <a:lnTo>
                  <a:pt x="27" y="14"/>
                </a:lnTo>
                <a:lnTo>
                  <a:pt x="31" y="14"/>
                </a:lnTo>
                <a:lnTo>
                  <a:pt x="58" y="0"/>
                </a:lnTo>
                <a:lnTo>
                  <a:pt x="72" y="4"/>
                </a:lnTo>
                <a:lnTo>
                  <a:pt x="99" y="20"/>
                </a:lnTo>
                <a:lnTo>
                  <a:pt x="109" y="20"/>
                </a:lnTo>
                <a:lnTo>
                  <a:pt x="285" y="14"/>
                </a:lnTo>
                <a:lnTo>
                  <a:pt x="291" y="30"/>
                </a:lnTo>
                <a:lnTo>
                  <a:pt x="305" y="41"/>
                </a:lnTo>
                <a:lnTo>
                  <a:pt x="368" y="46"/>
                </a:lnTo>
                <a:lnTo>
                  <a:pt x="394" y="46"/>
                </a:lnTo>
                <a:lnTo>
                  <a:pt x="409" y="46"/>
                </a:lnTo>
                <a:lnTo>
                  <a:pt x="425" y="46"/>
                </a:lnTo>
                <a:lnTo>
                  <a:pt x="508" y="3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6" name="Freeform 152">
            <a:extLst>
              <a:ext uri="{FF2B5EF4-FFF2-40B4-BE49-F238E27FC236}">
                <a16:creationId xmlns:a16="http://schemas.microsoft.com/office/drawing/2014/main" id="{ABED534A-E6D4-81B3-633B-FC70C5C5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515" y="3360023"/>
            <a:ext cx="426842" cy="348709"/>
          </a:xfrm>
          <a:custGeom>
            <a:avLst/>
            <a:gdLst>
              <a:gd name="T0" fmla="*/ 586 w 696"/>
              <a:gd name="T1" fmla="*/ 16 h 545"/>
              <a:gd name="T2" fmla="*/ 654 w 696"/>
              <a:gd name="T3" fmla="*/ 26 h 545"/>
              <a:gd name="T4" fmla="*/ 664 w 696"/>
              <a:gd name="T5" fmla="*/ 94 h 545"/>
              <a:gd name="T6" fmla="*/ 679 w 696"/>
              <a:gd name="T7" fmla="*/ 125 h 545"/>
              <a:gd name="T8" fmla="*/ 689 w 696"/>
              <a:gd name="T9" fmla="*/ 155 h 545"/>
              <a:gd name="T10" fmla="*/ 612 w 696"/>
              <a:gd name="T11" fmla="*/ 383 h 545"/>
              <a:gd name="T12" fmla="*/ 597 w 696"/>
              <a:gd name="T13" fmla="*/ 419 h 545"/>
              <a:gd name="T14" fmla="*/ 586 w 696"/>
              <a:gd name="T15" fmla="*/ 460 h 545"/>
              <a:gd name="T16" fmla="*/ 555 w 696"/>
              <a:gd name="T17" fmla="*/ 476 h 545"/>
              <a:gd name="T18" fmla="*/ 462 w 696"/>
              <a:gd name="T19" fmla="*/ 466 h 545"/>
              <a:gd name="T20" fmla="*/ 431 w 696"/>
              <a:gd name="T21" fmla="*/ 481 h 545"/>
              <a:gd name="T22" fmla="*/ 352 w 696"/>
              <a:gd name="T23" fmla="*/ 466 h 545"/>
              <a:gd name="T24" fmla="*/ 286 w 696"/>
              <a:gd name="T25" fmla="*/ 460 h 545"/>
              <a:gd name="T26" fmla="*/ 234 w 696"/>
              <a:gd name="T27" fmla="*/ 440 h 545"/>
              <a:gd name="T28" fmla="*/ 203 w 696"/>
              <a:gd name="T29" fmla="*/ 450 h 545"/>
              <a:gd name="T30" fmla="*/ 176 w 696"/>
              <a:gd name="T31" fmla="*/ 481 h 545"/>
              <a:gd name="T32" fmla="*/ 151 w 696"/>
              <a:gd name="T33" fmla="*/ 544 h 545"/>
              <a:gd name="T34" fmla="*/ 119 w 696"/>
              <a:gd name="T35" fmla="*/ 507 h 545"/>
              <a:gd name="T36" fmla="*/ 99 w 696"/>
              <a:gd name="T37" fmla="*/ 528 h 545"/>
              <a:gd name="T38" fmla="*/ 94 w 696"/>
              <a:gd name="T39" fmla="*/ 503 h 545"/>
              <a:gd name="T40" fmla="*/ 68 w 696"/>
              <a:gd name="T41" fmla="*/ 492 h 545"/>
              <a:gd name="T42" fmla="*/ 37 w 696"/>
              <a:gd name="T43" fmla="*/ 466 h 545"/>
              <a:gd name="T44" fmla="*/ 52 w 696"/>
              <a:gd name="T45" fmla="*/ 460 h 545"/>
              <a:gd name="T46" fmla="*/ 16 w 696"/>
              <a:gd name="T47" fmla="*/ 440 h 545"/>
              <a:gd name="T48" fmla="*/ 0 w 696"/>
              <a:gd name="T49" fmla="*/ 409 h 545"/>
              <a:gd name="T50" fmla="*/ 42 w 696"/>
              <a:gd name="T51" fmla="*/ 383 h 545"/>
              <a:gd name="T52" fmla="*/ 135 w 696"/>
              <a:gd name="T53" fmla="*/ 368 h 545"/>
              <a:gd name="T54" fmla="*/ 166 w 696"/>
              <a:gd name="T55" fmla="*/ 342 h 545"/>
              <a:gd name="T56" fmla="*/ 187 w 696"/>
              <a:gd name="T57" fmla="*/ 290 h 545"/>
              <a:gd name="T58" fmla="*/ 260 w 696"/>
              <a:gd name="T59" fmla="*/ 176 h 545"/>
              <a:gd name="T60" fmla="*/ 487 w 696"/>
              <a:gd name="T61" fmla="*/ 26 h 545"/>
              <a:gd name="T62" fmla="*/ 529 w 696"/>
              <a:gd name="T63" fmla="*/ 0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96"/>
              <a:gd name="T97" fmla="*/ 0 h 545"/>
              <a:gd name="T98" fmla="*/ 696 w 696"/>
              <a:gd name="T99" fmla="*/ 545 h 5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96" h="545">
                <a:moveTo>
                  <a:pt x="529" y="0"/>
                </a:moveTo>
                <a:lnTo>
                  <a:pt x="586" y="16"/>
                </a:lnTo>
                <a:lnTo>
                  <a:pt x="622" y="41"/>
                </a:lnTo>
                <a:lnTo>
                  <a:pt x="654" y="26"/>
                </a:lnTo>
                <a:lnTo>
                  <a:pt x="664" y="57"/>
                </a:lnTo>
                <a:lnTo>
                  <a:pt x="664" y="94"/>
                </a:lnTo>
                <a:lnTo>
                  <a:pt x="679" y="109"/>
                </a:lnTo>
                <a:lnTo>
                  <a:pt x="679" y="125"/>
                </a:lnTo>
                <a:lnTo>
                  <a:pt x="695" y="150"/>
                </a:lnTo>
                <a:lnTo>
                  <a:pt x="689" y="155"/>
                </a:lnTo>
                <a:lnTo>
                  <a:pt x="679" y="300"/>
                </a:lnTo>
                <a:lnTo>
                  <a:pt x="612" y="383"/>
                </a:lnTo>
                <a:lnTo>
                  <a:pt x="601" y="399"/>
                </a:lnTo>
                <a:lnTo>
                  <a:pt x="597" y="419"/>
                </a:lnTo>
                <a:lnTo>
                  <a:pt x="597" y="440"/>
                </a:lnTo>
                <a:lnTo>
                  <a:pt x="586" y="460"/>
                </a:lnTo>
                <a:lnTo>
                  <a:pt x="571" y="466"/>
                </a:lnTo>
                <a:lnTo>
                  <a:pt x="555" y="476"/>
                </a:lnTo>
                <a:lnTo>
                  <a:pt x="477" y="460"/>
                </a:lnTo>
                <a:lnTo>
                  <a:pt x="462" y="466"/>
                </a:lnTo>
                <a:lnTo>
                  <a:pt x="446" y="476"/>
                </a:lnTo>
                <a:lnTo>
                  <a:pt x="431" y="481"/>
                </a:lnTo>
                <a:lnTo>
                  <a:pt x="405" y="492"/>
                </a:lnTo>
                <a:lnTo>
                  <a:pt x="352" y="466"/>
                </a:lnTo>
                <a:lnTo>
                  <a:pt x="301" y="476"/>
                </a:lnTo>
                <a:lnTo>
                  <a:pt x="286" y="460"/>
                </a:lnTo>
                <a:lnTo>
                  <a:pt x="260" y="450"/>
                </a:lnTo>
                <a:lnTo>
                  <a:pt x="234" y="440"/>
                </a:lnTo>
                <a:lnTo>
                  <a:pt x="234" y="450"/>
                </a:lnTo>
                <a:lnTo>
                  <a:pt x="203" y="450"/>
                </a:lnTo>
                <a:lnTo>
                  <a:pt x="187" y="460"/>
                </a:lnTo>
                <a:lnTo>
                  <a:pt x="176" y="481"/>
                </a:lnTo>
                <a:lnTo>
                  <a:pt x="151" y="503"/>
                </a:lnTo>
                <a:lnTo>
                  <a:pt x="151" y="544"/>
                </a:lnTo>
                <a:lnTo>
                  <a:pt x="135" y="528"/>
                </a:lnTo>
                <a:lnTo>
                  <a:pt x="119" y="507"/>
                </a:lnTo>
                <a:lnTo>
                  <a:pt x="109" y="507"/>
                </a:lnTo>
                <a:lnTo>
                  <a:pt x="99" y="528"/>
                </a:lnTo>
                <a:lnTo>
                  <a:pt x="84" y="507"/>
                </a:lnTo>
                <a:lnTo>
                  <a:pt x="94" y="503"/>
                </a:lnTo>
                <a:lnTo>
                  <a:pt x="84" y="492"/>
                </a:lnTo>
                <a:lnTo>
                  <a:pt x="68" y="492"/>
                </a:lnTo>
                <a:lnTo>
                  <a:pt x="37" y="476"/>
                </a:lnTo>
                <a:lnTo>
                  <a:pt x="37" y="466"/>
                </a:lnTo>
                <a:lnTo>
                  <a:pt x="52" y="466"/>
                </a:lnTo>
                <a:lnTo>
                  <a:pt x="52" y="460"/>
                </a:lnTo>
                <a:lnTo>
                  <a:pt x="37" y="460"/>
                </a:lnTo>
                <a:lnTo>
                  <a:pt x="16" y="440"/>
                </a:lnTo>
                <a:lnTo>
                  <a:pt x="11" y="425"/>
                </a:lnTo>
                <a:lnTo>
                  <a:pt x="0" y="409"/>
                </a:lnTo>
                <a:lnTo>
                  <a:pt x="0" y="393"/>
                </a:lnTo>
                <a:lnTo>
                  <a:pt x="42" y="383"/>
                </a:lnTo>
                <a:lnTo>
                  <a:pt x="52" y="372"/>
                </a:lnTo>
                <a:lnTo>
                  <a:pt x="135" y="368"/>
                </a:lnTo>
                <a:lnTo>
                  <a:pt x="151" y="372"/>
                </a:lnTo>
                <a:lnTo>
                  <a:pt x="166" y="342"/>
                </a:lnTo>
                <a:lnTo>
                  <a:pt x="176" y="300"/>
                </a:lnTo>
                <a:lnTo>
                  <a:pt x="187" y="290"/>
                </a:lnTo>
                <a:lnTo>
                  <a:pt x="187" y="202"/>
                </a:lnTo>
                <a:lnTo>
                  <a:pt x="260" y="176"/>
                </a:lnTo>
                <a:lnTo>
                  <a:pt x="327" y="114"/>
                </a:lnTo>
                <a:lnTo>
                  <a:pt x="487" y="26"/>
                </a:lnTo>
                <a:lnTo>
                  <a:pt x="529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7" name="Freeform 153">
            <a:extLst>
              <a:ext uri="{FF2B5EF4-FFF2-40B4-BE49-F238E27FC236}">
                <a16:creationId xmlns:a16="http://schemas.microsoft.com/office/drawing/2014/main" id="{097E299B-0F08-2C66-4DCF-9108D459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214" y="3641550"/>
            <a:ext cx="323969" cy="278328"/>
          </a:xfrm>
          <a:custGeom>
            <a:avLst/>
            <a:gdLst>
              <a:gd name="T0" fmla="*/ 492 w 529"/>
              <a:gd name="T1" fmla="*/ 26 h 436"/>
              <a:gd name="T2" fmla="*/ 502 w 529"/>
              <a:gd name="T3" fmla="*/ 67 h 436"/>
              <a:gd name="T4" fmla="*/ 528 w 529"/>
              <a:gd name="T5" fmla="*/ 104 h 436"/>
              <a:gd name="T6" fmla="*/ 492 w 529"/>
              <a:gd name="T7" fmla="*/ 119 h 436"/>
              <a:gd name="T8" fmla="*/ 477 w 529"/>
              <a:gd name="T9" fmla="*/ 161 h 436"/>
              <a:gd name="T10" fmla="*/ 466 w 529"/>
              <a:gd name="T11" fmla="*/ 196 h 436"/>
              <a:gd name="T12" fmla="*/ 440 w 529"/>
              <a:gd name="T13" fmla="*/ 227 h 436"/>
              <a:gd name="T14" fmla="*/ 399 w 529"/>
              <a:gd name="T15" fmla="*/ 294 h 436"/>
              <a:gd name="T16" fmla="*/ 399 w 529"/>
              <a:gd name="T17" fmla="*/ 310 h 436"/>
              <a:gd name="T18" fmla="*/ 368 w 529"/>
              <a:gd name="T19" fmla="*/ 326 h 436"/>
              <a:gd name="T20" fmla="*/ 352 w 529"/>
              <a:gd name="T21" fmla="*/ 306 h 436"/>
              <a:gd name="T22" fmla="*/ 326 w 529"/>
              <a:gd name="T23" fmla="*/ 310 h 436"/>
              <a:gd name="T24" fmla="*/ 275 w 529"/>
              <a:gd name="T25" fmla="*/ 351 h 436"/>
              <a:gd name="T26" fmla="*/ 248 w 529"/>
              <a:gd name="T27" fmla="*/ 419 h 436"/>
              <a:gd name="T28" fmla="*/ 244 w 529"/>
              <a:gd name="T29" fmla="*/ 419 h 436"/>
              <a:gd name="T30" fmla="*/ 182 w 529"/>
              <a:gd name="T31" fmla="*/ 419 h 436"/>
              <a:gd name="T32" fmla="*/ 150 w 529"/>
              <a:gd name="T33" fmla="*/ 435 h 436"/>
              <a:gd name="T34" fmla="*/ 109 w 529"/>
              <a:gd name="T35" fmla="*/ 394 h 436"/>
              <a:gd name="T36" fmla="*/ 115 w 529"/>
              <a:gd name="T37" fmla="*/ 378 h 436"/>
              <a:gd name="T38" fmla="*/ 94 w 529"/>
              <a:gd name="T39" fmla="*/ 351 h 436"/>
              <a:gd name="T40" fmla="*/ 6 w 529"/>
              <a:gd name="T41" fmla="*/ 337 h 436"/>
              <a:gd name="T42" fmla="*/ 0 w 529"/>
              <a:gd name="T43" fmla="*/ 243 h 436"/>
              <a:gd name="T44" fmla="*/ 16 w 529"/>
              <a:gd name="T45" fmla="*/ 212 h 436"/>
              <a:gd name="T46" fmla="*/ 31 w 529"/>
              <a:gd name="T47" fmla="*/ 176 h 436"/>
              <a:gd name="T48" fmla="*/ 41 w 529"/>
              <a:gd name="T49" fmla="*/ 145 h 436"/>
              <a:gd name="T50" fmla="*/ 31 w 529"/>
              <a:gd name="T51" fmla="*/ 104 h 436"/>
              <a:gd name="T52" fmla="*/ 57 w 529"/>
              <a:gd name="T53" fmla="*/ 41 h 436"/>
              <a:gd name="T54" fmla="*/ 84 w 529"/>
              <a:gd name="T55" fmla="*/ 10 h 436"/>
              <a:gd name="T56" fmla="*/ 115 w 529"/>
              <a:gd name="T57" fmla="*/ 0 h 436"/>
              <a:gd name="T58" fmla="*/ 166 w 529"/>
              <a:gd name="T59" fmla="*/ 20 h 436"/>
              <a:gd name="T60" fmla="*/ 233 w 529"/>
              <a:gd name="T61" fmla="*/ 26 h 436"/>
              <a:gd name="T62" fmla="*/ 311 w 529"/>
              <a:gd name="T63" fmla="*/ 41 h 436"/>
              <a:gd name="T64" fmla="*/ 342 w 529"/>
              <a:gd name="T65" fmla="*/ 26 h 436"/>
              <a:gd name="T66" fmla="*/ 435 w 529"/>
              <a:gd name="T67" fmla="*/ 36 h 436"/>
              <a:gd name="T68" fmla="*/ 466 w 529"/>
              <a:gd name="T69" fmla="*/ 20 h 436"/>
              <a:gd name="T70" fmla="*/ 477 w 529"/>
              <a:gd name="T71" fmla="*/ 0 h 4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9"/>
              <a:gd name="T109" fmla="*/ 0 h 436"/>
              <a:gd name="T110" fmla="*/ 529 w 529"/>
              <a:gd name="T111" fmla="*/ 436 h 4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9" h="436">
                <a:moveTo>
                  <a:pt x="477" y="0"/>
                </a:moveTo>
                <a:lnTo>
                  <a:pt x="492" y="26"/>
                </a:lnTo>
                <a:lnTo>
                  <a:pt x="502" y="36"/>
                </a:lnTo>
                <a:lnTo>
                  <a:pt x="502" y="67"/>
                </a:lnTo>
                <a:lnTo>
                  <a:pt x="518" y="77"/>
                </a:lnTo>
                <a:lnTo>
                  <a:pt x="528" y="104"/>
                </a:lnTo>
                <a:lnTo>
                  <a:pt x="508" y="129"/>
                </a:lnTo>
                <a:lnTo>
                  <a:pt x="492" y="119"/>
                </a:lnTo>
                <a:lnTo>
                  <a:pt x="477" y="145"/>
                </a:lnTo>
                <a:lnTo>
                  <a:pt x="477" y="161"/>
                </a:lnTo>
                <a:lnTo>
                  <a:pt x="461" y="176"/>
                </a:lnTo>
                <a:lnTo>
                  <a:pt x="466" y="196"/>
                </a:lnTo>
                <a:lnTo>
                  <a:pt x="440" y="202"/>
                </a:lnTo>
                <a:lnTo>
                  <a:pt x="440" y="227"/>
                </a:lnTo>
                <a:lnTo>
                  <a:pt x="424" y="243"/>
                </a:lnTo>
                <a:lnTo>
                  <a:pt x="399" y="294"/>
                </a:lnTo>
                <a:lnTo>
                  <a:pt x="409" y="310"/>
                </a:lnTo>
                <a:lnTo>
                  <a:pt x="399" y="310"/>
                </a:lnTo>
                <a:lnTo>
                  <a:pt x="383" y="326"/>
                </a:lnTo>
                <a:lnTo>
                  <a:pt x="368" y="326"/>
                </a:lnTo>
                <a:lnTo>
                  <a:pt x="368" y="321"/>
                </a:lnTo>
                <a:lnTo>
                  <a:pt x="352" y="306"/>
                </a:lnTo>
                <a:lnTo>
                  <a:pt x="342" y="310"/>
                </a:lnTo>
                <a:lnTo>
                  <a:pt x="326" y="310"/>
                </a:lnTo>
                <a:lnTo>
                  <a:pt x="301" y="326"/>
                </a:lnTo>
                <a:lnTo>
                  <a:pt x="275" y="351"/>
                </a:lnTo>
                <a:lnTo>
                  <a:pt x="264" y="388"/>
                </a:lnTo>
                <a:lnTo>
                  <a:pt x="248" y="419"/>
                </a:lnTo>
                <a:lnTo>
                  <a:pt x="244" y="414"/>
                </a:lnTo>
                <a:lnTo>
                  <a:pt x="244" y="419"/>
                </a:lnTo>
                <a:lnTo>
                  <a:pt x="207" y="429"/>
                </a:lnTo>
                <a:lnTo>
                  <a:pt x="182" y="419"/>
                </a:lnTo>
                <a:lnTo>
                  <a:pt x="182" y="429"/>
                </a:lnTo>
                <a:lnTo>
                  <a:pt x="150" y="435"/>
                </a:lnTo>
                <a:lnTo>
                  <a:pt x="135" y="429"/>
                </a:lnTo>
                <a:lnTo>
                  <a:pt x="109" y="394"/>
                </a:lnTo>
                <a:lnTo>
                  <a:pt x="115" y="388"/>
                </a:lnTo>
                <a:lnTo>
                  <a:pt x="115" y="378"/>
                </a:lnTo>
                <a:lnTo>
                  <a:pt x="99" y="378"/>
                </a:lnTo>
                <a:lnTo>
                  <a:pt x="94" y="351"/>
                </a:lnTo>
                <a:lnTo>
                  <a:pt x="57" y="337"/>
                </a:lnTo>
                <a:lnTo>
                  <a:pt x="6" y="337"/>
                </a:lnTo>
                <a:lnTo>
                  <a:pt x="0" y="294"/>
                </a:lnTo>
                <a:lnTo>
                  <a:pt x="0" y="243"/>
                </a:lnTo>
                <a:lnTo>
                  <a:pt x="0" y="217"/>
                </a:lnTo>
                <a:lnTo>
                  <a:pt x="16" y="212"/>
                </a:lnTo>
                <a:lnTo>
                  <a:pt x="27" y="186"/>
                </a:lnTo>
                <a:lnTo>
                  <a:pt x="31" y="176"/>
                </a:lnTo>
                <a:lnTo>
                  <a:pt x="31" y="161"/>
                </a:lnTo>
                <a:lnTo>
                  <a:pt x="41" y="145"/>
                </a:lnTo>
                <a:lnTo>
                  <a:pt x="31" y="108"/>
                </a:lnTo>
                <a:lnTo>
                  <a:pt x="31" y="104"/>
                </a:lnTo>
                <a:lnTo>
                  <a:pt x="31" y="62"/>
                </a:lnTo>
                <a:lnTo>
                  <a:pt x="57" y="41"/>
                </a:lnTo>
                <a:lnTo>
                  <a:pt x="68" y="20"/>
                </a:lnTo>
                <a:lnTo>
                  <a:pt x="84" y="10"/>
                </a:lnTo>
                <a:lnTo>
                  <a:pt x="115" y="10"/>
                </a:lnTo>
                <a:lnTo>
                  <a:pt x="115" y="0"/>
                </a:lnTo>
                <a:lnTo>
                  <a:pt x="140" y="10"/>
                </a:lnTo>
                <a:lnTo>
                  <a:pt x="166" y="20"/>
                </a:lnTo>
                <a:lnTo>
                  <a:pt x="182" y="36"/>
                </a:lnTo>
                <a:lnTo>
                  <a:pt x="233" y="26"/>
                </a:lnTo>
                <a:lnTo>
                  <a:pt x="285" y="51"/>
                </a:lnTo>
                <a:lnTo>
                  <a:pt x="311" y="41"/>
                </a:lnTo>
                <a:lnTo>
                  <a:pt x="326" y="36"/>
                </a:lnTo>
                <a:lnTo>
                  <a:pt x="342" y="26"/>
                </a:lnTo>
                <a:lnTo>
                  <a:pt x="357" y="20"/>
                </a:lnTo>
                <a:lnTo>
                  <a:pt x="435" y="36"/>
                </a:lnTo>
                <a:lnTo>
                  <a:pt x="451" y="26"/>
                </a:lnTo>
                <a:lnTo>
                  <a:pt x="466" y="20"/>
                </a:lnTo>
                <a:lnTo>
                  <a:pt x="477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8" name="Freeform 154">
            <a:extLst>
              <a:ext uri="{FF2B5EF4-FFF2-40B4-BE49-F238E27FC236}">
                <a16:creationId xmlns:a16="http://schemas.microsoft.com/office/drawing/2014/main" id="{D8F2C1D9-B4D9-8433-C4C8-2959FEC29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640" y="4075037"/>
            <a:ext cx="53739" cy="51187"/>
          </a:xfrm>
          <a:custGeom>
            <a:avLst/>
            <a:gdLst>
              <a:gd name="T0" fmla="*/ 36 w 89"/>
              <a:gd name="T1" fmla="*/ 10 h 79"/>
              <a:gd name="T2" fmla="*/ 51 w 89"/>
              <a:gd name="T3" fmla="*/ 10 h 79"/>
              <a:gd name="T4" fmla="*/ 51 w 89"/>
              <a:gd name="T5" fmla="*/ 16 h 79"/>
              <a:gd name="T6" fmla="*/ 78 w 89"/>
              <a:gd name="T7" fmla="*/ 0 h 79"/>
              <a:gd name="T8" fmla="*/ 88 w 89"/>
              <a:gd name="T9" fmla="*/ 26 h 79"/>
              <a:gd name="T10" fmla="*/ 88 w 89"/>
              <a:gd name="T11" fmla="*/ 51 h 79"/>
              <a:gd name="T12" fmla="*/ 88 w 89"/>
              <a:gd name="T13" fmla="*/ 62 h 79"/>
              <a:gd name="T14" fmla="*/ 78 w 89"/>
              <a:gd name="T15" fmla="*/ 67 h 79"/>
              <a:gd name="T16" fmla="*/ 67 w 89"/>
              <a:gd name="T17" fmla="*/ 51 h 79"/>
              <a:gd name="T18" fmla="*/ 51 w 89"/>
              <a:gd name="T19" fmla="*/ 62 h 79"/>
              <a:gd name="T20" fmla="*/ 41 w 89"/>
              <a:gd name="T21" fmla="*/ 67 h 79"/>
              <a:gd name="T22" fmla="*/ 26 w 89"/>
              <a:gd name="T23" fmla="*/ 78 h 79"/>
              <a:gd name="T24" fmla="*/ 26 w 89"/>
              <a:gd name="T25" fmla="*/ 62 h 79"/>
              <a:gd name="T26" fmla="*/ 0 w 89"/>
              <a:gd name="T27" fmla="*/ 67 h 79"/>
              <a:gd name="T28" fmla="*/ 0 w 89"/>
              <a:gd name="T29" fmla="*/ 62 h 79"/>
              <a:gd name="T30" fmla="*/ 10 w 89"/>
              <a:gd name="T31" fmla="*/ 51 h 79"/>
              <a:gd name="T32" fmla="*/ 21 w 89"/>
              <a:gd name="T33" fmla="*/ 26 h 79"/>
              <a:gd name="T34" fmla="*/ 36 w 89"/>
              <a:gd name="T35" fmla="*/ 16 h 79"/>
              <a:gd name="T36" fmla="*/ 36 w 89"/>
              <a:gd name="T37" fmla="*/ 10 h 79"/>
              <a:gd name="T38" fmla="*/ 36 w 89"/>
              <a:gd name="T39" fmla="*/ 10 h 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9"/>
              <a:gd name="T61" fmla="*/ 0 h 79"/>
              <a:gd name="T62" fmla="*/ 89 w 89"/>
              <a:gd name="T63" fmla="*/ 79 h 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9" h="79">
                <a:moveTo>
                  <a:pt x="36" y="10"/>
                </a:moveTo>
                <a:lnTo>
                  <a:pt x="51" y="10"/>
                </a:lnTo>
                <a:lnTo>
                  <a:pt x="51" y="16"/>
                </a:lnTo>
                <a:lnTo>
                  <a:pt x="78" y="0"/>
                </a:lnTo>
                <a:lnTo>
                  <a:pt x="88" y="26"/>
                </a:lnTo>
                <a:lnTo>
                  <a:pt x="88" y="51"/>
                </a:lnTo>
                <a:lnTo>
                  <a:pt x="88" y="62"/>
                </a:lnTo>
                <a:lnTo>
                  <a:pt x="78" y="67"/>
                </a:lnTo>
                <a:lnTo>
                  <a:pt x="67" y="51"/>
                </a:lnTo>
                <a:lnTo>
                  <a:pt x="51" y="62"/>
                </a:lnTo>
                <a:lnTo>
                  <a:pt x="41" y="67"/>
                </a:lnTo>
                <a:lnTo>
                  <a:pt x="26" y="78"/>
                </a:lnTo>
                <a:lnTo>
                  <a:pt x="26" y="62"/>
                </a:lnTo>
                <a:lnTo>
                  <a:pt x="0" y="67"/>
                </a:lnTo>
                <a:lnTo>
                  <a:pt x="0" y="62"/>
                </a:lnTo>
                <a:lnTo>
                  <a:pt x="10" y="51"/>
                </a:lnTo>
                <a:lnTo>
                  <a:pt x="21" y="26"/>
                </a:lnTo>
                <a:lnTo>
                  <a:pt x="36" y="16"/>
                </a:lnTo>
                <a:lnTo>
                  <a:pt x="36" y="1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59" name="Freeform 155">
            <a:extLst>
              <a:ext uri="{FF2B5EF4-FFF2-40B4-BE49-F238E27FC236}">
                <a16:creationId xmlns:a16="http://schemas.microsoft.com/office/drawing/2014/main" id="{6AED7DB9-7540-3F82-F13B-89A03EDA5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644" y="4281384"/>
            <a:ext cx="323971" cy="287925"/>
          </a:xfrm>
          <a:custGeom>
            <a:avLst/>
            <a:gdLst>
              <a:gd name="T0" fmla="*/ 419 w 528"/>
              <a:gd name="T1" fmla="*/ 26 h 452"/>
              <a:gd name="T2" fmla="*/ 444 w 528"/>
              <a:gd name="T3" fmla="*/ 31 h 452"/>
              <a:gd name="T4" fmla="*/ 476 w 528"/>
              <a:gd name="T5" fmla="*/ 41 h 452"/>
              <a:gd name="T6" fmla="*/ 491 w 528"/>
              <a:gd name="T7" fmla="*/ 47 h 452"/>
              <a:gd name="T8" fmla="*/ 517 w 528"/>
              <a:gd name="T9" fmla="*/ 82 h 452"/>
              <a:gd name="T10" fmla="*/ 527 w 528"/>
              <a:gd name="T11" fmla="*/ 108 h 452"/>
              <a:gd name="T12" fmla="*/ 512 w 528"/>
              <a:gd name="T13" fmla="*/ 134 h 452"/>
              <a:gd name="T14" fmla="*/ 501 w 528"/>
              <a:gd name="T15" fmla="*/ 176 h 452"/>
              <a:gd name="T16" fmla="*/ 512 w 528"/>
              <a:gd name="T17" fmla="*/ 196 h 452"/>
              <a:gd name="T18" fmla="*/ 491 w 528"/>
              <a:gd name="T19" fmla="*/ 222 h 452"/>
              <a:gd name="T20" fmla="*/ 491 w 528"/>
              <a:gd name="T21" fmla="*/ 263 h 452"/>
              <a:gd name="T22" fmla="*/ 366 w 528"/>
              <a:gd name="T23" fmla="*/ 325 h 452"/>
              <a:gd name="T24" fmla="*/ 356 w 528"/>
              <a:gd name="T25" fmla="*/ 341 h 452"/>
              <a:gd name="T26" fmla="*/ 300 w 528"/>
              <a:gd name="T27" fmla="*/ 351 h 452"/>
              <a:gd name="T28" fmla="*/ 274 w 528"/>
              <a:gd name="T29" fmla="*/ 382 h 452"/>
              <a:gd name="T30" fmla="*/ 227 w 528"/>
              <a:gd name="T31" fmla="*/ 439 h 452"/>
              <a:gd name="T32" fmla="*/ 202 w 528"/>
              <a:gd name="T33" fmla="*/ 439 h 452"/>
              <a:gd name="T34" fmla="*/ 139 w 528"/>
              <a:gd name="T35" fmla="*/ 434 h 452"/>
              <a:gd name="T36" fmla="*/ 98 w 528"/>
              <a:gd name="T37" fmla="*/ 413 h 452"/>
              <a:gd name="T38" fmla="*/ 57 w 528"/>
              <a:gd name="T39" fmla="*/ 423 h 452"/>
              <a:gd name="T40" fmla="*/ 0 w 528"/>
              <a:gd name="T41" fmla="*/ 356 h 452"/>
              <a:gd name="T42" fmla="*/ 92 w 528"/>
              <a:gd name="T43" fmla="*/ 217 h 452"/>
              <a:gd name="T44" fmla="*/ 92 w 528"/>
              <a:gd name="T45" fmla="*/ 196 h 452"/>
              <a:gd name="T46" fmla="*/ 92 w 528"/>
              <a:gd name="T47" fmla="*/ 114 h 452"/>
              <a:gd name="T48" fmla="*/ 118 w 528"/>
              <a:gd name="T49" fmla="*/ 149 h 452"/>
              <a:gd name="T50" fmla="*/ 160 w 528"/>
              <a:gd name="T51" fmla="*/ 149 h 452"/>
              <a:gd name="T52" fmla="*/ 206 w 528"/>
              <a:gd name="T53" fmla="*/ 165 h 452"/>
              <a:gd name="T54" fmla="*/ 227 w 528"/>
              <a:gd name="T55" fmla="*/ 149 h 452"/>
              <a:gd name="T56" fmla="*/ 258 w 528"/>
              <a:gd name="T57" fmla="*/ 180 h 452"/>
              <a:gd name="T58" fmla="*/ 310 w 528"/>
              <a:gd name="T59" fmla="*/ 217 h 452"/>
              <a:gd name="T60" fmla="*/ 341 w 528"/>
              <a:gd name="T61" fmla="*/ 222 h 452"/>
              <a:gd name="T62" fmla="*/ 351 w 528"/>
              <a:gd name="T63" fmla="*/ 180 h 452"/>
              <a:gd name="T64" fmla="*/ 336 w 528"/>
              <a:gd name="T65" fmla="*/ 192 h 452"/>
              <a:gd name="T66" fmla="*/ 294 w 528"/>
              <a:gd name="T67" fmla="*/ 165 h 452"/>
              <a:gd name="T68" fmla="*/ 294 w 528"/>
              <a:gd name="T69" fmla="*/ 134 h 452"/>
              <a:gd name="T70" fmla="*/ 300 w 528"/>
              <a:gd name="T71" fmla="*/ 98 h 452"/>
              <a:gd name="T72" fmla="*/ 294 w 528"/>
              <a:gd name="T73" fmla="*/ 57 h 452"/>
              <a:gd name="T74" fmla="*/ 315 w 528"/>
              <a:gd name="T75" fmla="*/ 16 h 452"/>
              <a:gd name="T76" fmla="*/ 403 w 528"/>
              <a:gd name="T77" fmla="*/ 0 h 45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28"/>
              <a:gd name="T118" fmla="*/ 0 h 452"/>
              <a:gd name="T119" fmla="*/ 528 w 528"/>
              <a:gd name="T120" fmla="*/ 452 h 45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28" h="452">
                <a:moveTo>
                  <a:pt x="403" y="0"/>
                </a:moveTo>
                <a:lnTo>
                  <a:pt x="419" y="26"/>
                </a:lnTo>
                <a:lnTo>
                  <a:pt x="434" y="26"/>
                </a:lnTo>
                <a:lnTo>
                  <a:pt x="444" y="31"/>
                </a:lnTo>
                <a:lnTo>
                  <a:pt x="460" y="41"/>
                </a:lnTo>
                <a:lnTo>
                  <a:pt x="476" y="41"/>
                </a:lnTo>
                <a:lnTo>
                  <a:pt x="486" y="47"/>
                </a:lnTo>
                <a:lnTo>
                  <a:pt x="491" y="47"/>
                </a:lnTo>
                <a:lnTo>
                  <a:pt x="501" y="67"/>
                </a:lnTo>
                <a:lnTo>
                  <a:pt x="517" y="82"/>
                </a:lnTo>
                <a:lnTo>
                  <a:pt x="527" y="98"/>
                </a:lnTo>
                <a:lnTo>
                  <a:pt x="527" y="108"/>
                </a:lnTo>
                <a:lnTo>
                  <a:pt x="512" y="114"/>
                </a:lnTo>
                <a:lnTo>
                  <a:pt x="512" y="134"/>
                </a:lnTo>
                <a:lnTo>
                  <a:pt x="512" y="165"/>
                </a:lnTo>
                <a:lnTo>
                  <a:pt x="501" y="176"/>
                </a:lnTo>
                <a:lnTo>
                  <a:pt x="517" y="192"/>
                </a:lnTo>
                <a:lnTo>
                  <a:pt x="512" y="196"/>
                </a:lnTo>
                <a:lnTo>
                  <a:pt x="491" y="196"/>
                </a:lnTo>
                <a:lnTo>
                  <a:pt x="491" y="222"/>
                </a:lnTo>
                <a:lnTo>
                  <a:pt x="486" y="243"/>
                </a:lnTo>
                <a:lnTo>
                  <a:pt x="491" y="263"/>
                </a:lnTo>
                <a:lnTo>
                  <a:pt x="356" y="305"/>
                </a:lnTo>
                <a:lnTo>
                  <a:pt x="366" y="325"/>
                </a:lnTo>
                <a:lnTo>
                  <a:pt x="366" y="341"/>
                </a:lnTo>
                <a:lnTo>
                  <a:pt x="356" y="341"/>
                </a:lnTo>
                <a:lnTo>
                  <a:pt x="336" y="341"/>
                </a:lnTo>
                <a:lnTo>
                  <a:pt x="300" y="351"/>
                </a:lnTo>
                <a:lnTo>
                  <a:pt x="300" y="372"/>
                </a:lnTo>
                <a:lnTo>
                  <a:pt x="274" y="382"/>
                </a:lnTo>
                <a:lnTo>
                  <a:pt x="248" y="398"/>
                </a:lnTo>
                <a:lnTo>
                  <a:pt x="227" y="439"/>
                </a:lnTo>
                <a:lnTo>
                  <a:pt x="206" y="451"/>
                </a:lnTo>
                <a:lnTo>
                  <a:pt x="202" y="439"/>
                </a:lnTo>
                <a:lnTo>
                  <a:pt x="160" y="439"/>
                </a:lnTo>
                <a:lnTo>
                  <a:pt x="139" y="434"/>
                </a:lnTo>
                <a:lnTo>
                  <a:pt x="124" y="423"/>
                </a:lnTo>
                <a:lnTo>
                  <a:pt x="98" y="413"/>
                </a:lnTo>
                <a:lnTo>
                  <a:pt x="92" y="413"/>
                </a:lnTo>
                <a:lnTo>
                  <a:pt x="57" y="423"/>
                </a:lnTo>
                <a:lnTo>
                  <a:pt x="41" y="393"/>
                </a:lnTo>
                <a:lnTo>
                  <a:pt x="0" y="356"/>
                </a:lnTo>
                <a:lnTo>
                  <a:pt x="10" y="217"/>
                </a:lnTo>
                <a:lnTo>
                  <a:pt x="92" y="217"/>
                </a:lnTo>
                <a:lnTo>
                  <a:pt x="92" y="206"/>
                </a:lnTo>
                <a:lnTo>
                  <a:pt x="92" y="196"/>
                </a:lnTo>
                <a:lnTo>
                  <a:pt x="92" y="165"/>
                </a:lnTo>
                <a:lnTo>
                  <a:pt x="92" y="114"/>
                </a:lnTo>
                <a:lnTo>
                  <a:pt x="108" y="124"/>
                </a:lnTo>
                <a:lnTo>
                  <a:pt x="118" y="149"/>
                </a:lnTo>
                <a:lnTo>
                  <a:pt x="149" y="124"/>
                </a:lnTo>
                <a:lnTo>
                  <a:pt x="160" y="149"/>
                </a:lnTo>
                <a:lnTo>
                  <a:pt x="190" y="165"/>
                </a:lnTo>
                <a:lnTo>
                  <a:pt x="206" y="165"/>
                </a:lnTo>
                <a:lnTo>
                  <a:pt x="227" y="165"/>
                </a:lnTo>
                <a:lnTo>
                  <a:pt x="227" y="149"/>
                </a:lnTo>
                <a:lnTo>
                  <a:pt x="233" y="149"/>
                </a:lnTo>
                <a:lnTo>
                  <a:pt x="258" y="180"/>
                </a:lnTo>
                <a:lnTo>
                  <a:pt x="284" y="180"/>
                </a:lnTo>
                <a:lnTo>
                  <a:pt x="310" y="217"/>
                </a:lnTo>
                <a:lnTo>
                  <a:pt x="315" y="233"/>
                </a:lnTo>
                <a:lnTo>
                  <a:pt x="341" y="222"/>
                </a:lnTo>
                <a:lnTo>
                  <a:pt x="341" y="233"/>
                </a:lnTo>
                <a:lnTo>
                  <a:pt x="351" y="180"/>
                </a:lnTo>
                <a:lnTo>
                  <a:pt x="336" y="180"/>
                </a:lnTo>
                <a:lnTo>
                  <a:pt x="336" y="192"/>
                </a:lnTo>
                <a:lnTo>
                  <a:pt x="315" y="180"/>
                </a:lnTo>
                <a:lnTo>
                  <a:pt x="294" y="165"/>
                </a:lnTo>
                <a:lnTo>
                  <a:pt x="284" y="155"/>
                </a:lnTo>
                <a:lnTo>
                  <a:pt x="294" y="134"/>
                </a:lnTo>
                <a:lnTo>
                  <a:pt x="294" y="114"/>
                </a:lnTo>
                <a:lnTo>
                  <a:pt x="300" y="98"/>
                </a:lnTo>
                <a:lnTo>
                  <a:pt x="300" y="67"/>
                </a:lnTo>
                <a:lnTo>
                  <a:pt x="294" y="57"/>
                </a:lnTo>
                <a:lnTo>
                  <a:pt x="310" y="41"/>
                </a:lnTo>
                <a:lnTo>
                  <a:pt x="315" y="16"/>
                </a:lnTo>
                <a:lnTo>
                  <a:pt x="315" y="4"/>
                </a:lnTo>
                <a:lnTo>
                  <a:pt x="403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0" name="Freeform 156">
            <a:extLst>
              <a:ext uri="{FF2B5EF4-FFF2-40B4-BE49-F238E27FC236}">
                <a16:creationId xmlns:a16="http://schemas.microsoft.com/office/drawing/2014/main" id="{4E207655-97E2-8F4C-5F2E-BE716458A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004" y="3559971"/>
            <a:ext cx="165823" cy="124768"/>
          </a:xfrm>
          <a:custGeom>
            <a:avLst/>
            <a:gdLst>
              <a:gd name="T0" fmla="*/ 30 w 270"/>
              <a:gd name="T1" fmla="*/ 20 h 197"/>
              <a:gd name="T2" fmla="*/ 51 w 270"/>
              <a:gd name="T3" fmla="*/ 4 h 197"/>
              <a:gd name="T4" fmla="*/ 83 w 270"/>
              <a:gd name="T5" fmla="*/ 4 h 197"/>
              <a:gd name="T6" fmla="*/ 124 w 270"/>
              <a:gd name="T7" fmla="*/ 0 h 197"/>
              <a:gd name="T8" fmla="*/ 139 w 270"/>
              <a:gd name="T9" fmla="*/ 4 h 197"/>
              <a:gd name="T10" fmla="*/ 161 w 270"/>
              <a:gd name="T11" fmla="*/ 31 h 197"/>
              <a:gd name="T12" fmla="*/ 176 w 270"/>
              <a:gd name="T13" fmla="*/ 31 h 197"/>
              <a:gd name="T14" fmla="*/ 181 w 270"/>
              <a:gd name="T15" fmla="*/ 57 h 197"/>
              <a:gd name="T16" fmla="*/ 191 w 270"/>
              <a:gd name="T17" fmla="*/ 57 h 197"/>
              <a:gd name="T18" fmla="*/ 202 w 270"/>
              <a:gd name="T19" fmla="*/ 72 h 197"/>
              <a:gd name="T20" fmla="*/ 206 w 270"/>
              <a:gd name="T21" fmla="*/ 82 h 197"/>
              <a:gd name="T22" fmla="*/ 233 w 270"/>
              <a:gd name="T23" fmla="*/ 88 h 197"/>
              <a:gd name="T24" fmla="*/ 233 w 270"/>
              <a:gd name="T25" fmla="*/ 108 h 197"/>
              <a:gd name="T26" fmla="*/ 243 w 270"/>
              <a:gd name="T27" fmla="*/ 114 h 197"/>
              <a:gd name="T28" fmla="*/ 233 w 270"/>
              <a:gd name="T29" fmla="*/ 139 h 197"/>
              <a:gd name="T30" fmla="*/ 243 w 270"/>
              <a:gd name="T31" fmla="*/ 155 h 197"/>
              <a:gd name="T32" fmla="*/ 249 w 270"/>
              <a:gd name="T33" fmla="*/ 155 h 197"/>
              <a:gd name="T34" fmla="*/ 269 w 270"/>
              <a:gd name="T35" fmla="*/ 170 h 197"/>
              <a:gd name="T36" fmla="*/ 269 w 270"/>
              <a:gd name="T37" fmla="*/ 191 h 197"/>
              <a:gd name="T38" fmla="*/ 243 w 270"/>
              <a:gd name="T39" fmla="*/ 191 h 197"/>
              <a:gd name="T40" fmla="*/ 233 w 270"/>
              <a:gd name="T41" fmla="*/ 191 h 197"/>
              <a:gd name="T42" fmla="*/ 218 w 270"/>
              <a:gd name="T43" fmla="*/ 196 h 197"/>
              <a:gd name="T44" fmla="*/ 191 w 270"/>
              <a:gd name="T45" fmla="*/ 191 h 197"/>
              <a:gd name="T46" fmla="*/ 191 w 270"/>
              <a:gd name="T47" fmla="*/ 180 h 197"/>
              <a:gd name="T48" fmla="*/ 161 w 270"/>
              <a:gd name="T49" fmla="*/ 180 h 197"/>
              <a:gd name="T50" fmla="*/ 93 w 270"/>
              <a:gd name="T51" fmla="*/ 180 h 197"/>
              <a:gd name="T52" fmla="*/ 73 w 270"/>
              <a:gd name="T53" fmla="*/ 191 h 197"/>
              <a:gd name="T54" fmla="*/ 57 w 270"/>
              <a:gd name="T55" fmla="*/ 191 h 197"/>
              <a:gd name="T56" fmla="*/ 26 w 270"/>
              <a:gd name="T57" fmla="*/ 196 h 197"/>
              <a:gd name="T58" fmla="*/ 57 w 270"/>
              <a:gd name="T59" fmla="*/ 180 h 197"/>
              <a:gd name="T60" fmla="*/ 26 w 270"/>
              <a:gd name="T61" fmla="*/ 180 h 197"/>
              <a:gd name="T62" fmla="*/ 16 w 270"/>
              <a:gd name="T63" fmla="*/ 165 h 197"/>
              <a:gd name="T64" fmla="*/ 67 w 270"/>
              <a:gd name="T65" fmla="*/ 155 h 197"/>
              <a:gd name="T66" fmla="*/ 67 w 270"/>
              <a:gd name="T67" fmla="*/ 149 h 197"/>
              <a:gd name="T68" fmla="*/ 83 w 270"/>
              <a:gd name="T69" fmla="*/ 149 h 197"/>
              <a:gd name="T70" fmla="*/ 98 w 270"/>
              <a:gd name="T71" fmla="*/ 139 h 197"/>
              <a:gd name="T72" fmla="*/ 139 w 270"/>
              <a:gd name="T73" fmla="*/ 155 h 197"/>
              <a:gd name="T74" fmla="*/ 161 w 270"/>
              <a:gd name="T75" fmla="*/ 139 h 197"/>
              <a:gd name="T76" fmla="*/ 134 w 270"/>
              <a:gd name="T77" fmla="*/ 139 h 197"/>
              <a:gd name="T78" fmla="*/ 108 w 270"/>
              <a:gd name="T79" fmla="*/ 129 h 197"/>
              <a:gd name="T80" fmla="*/ 73 w 270"/>
              <a:gd name="T81" fmla="*/ 129 h 197"/>
              <a:gd name="T82" fmla="*/ 26 w 270"/>
              <a:gd name="T83" fmla="*/ 139 h 197"/>
              <a:gd name="T84" fmla="*/ 26 w 270"/>
              <a:gd name="T85" fmla="*/ 129 h 197"/>
              <a:gd name="T86" fmla="*/ 30 w 270"/>
              <a:gd name="T87" fmla="*/ 124 h 197"/>
              <a:gd name="T88" fmla="*/ 16 w 270"/>
              <a:gd name="T89" fmla="*/ 124 h 197"/>
              <a:gd name="T90" fmla="*/ 4 w 270"/>
              <a:gd name="T91" fmla="*/ 114 h 197"/>
              <a:gd name="T92" fmla="*/ 0 w 270"/>
              <a:gd name="T93" fmla="*/ 88 h 197"/>
              <a:gd name="T94" fmla="*/ 4 w 270"/>
              <a:gd name="T95" fmla="*/ 72 h 197"/>
              <a:gd name="T96" fmla="*/ 26 w 270"/>
              <a:gd name="T97" fmla="*/ 47 h 197"/>
              <a:gd name="T98" fmla="*/ 30 w 270"/>
              <a:gd name="T99" fmla="*/ 20 h 197"/>
              <a:gd name="T100" fmla="*/ 30 w 270"/>
              <a:gd name="T101" fmla="*/ 20 h 19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0"/>
              <a:gd name="T154" fmla="*/ 0 h 197"/>
              <a:gd name="T155" fmla="*/ 270 w 270"/>
              <a:gd name="T156" fmla="*/ 197 h 19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0" h="197">
                <a:moveTo>
                  <a:pt x="30" y="20"/>
                </a:moveTo>
                <a:lnTo>
                  <a:pt x="51" y="4"/>
                </a:lnTo>
                <a:lnTo>
                  <a:pt x="83" y="4"/>
                </a:lnTo>
                <a:lnTo>
                  <a:pt x="124" y="0"/>
                </a:lnTo>
                <a:lnTo>
                  <a:pt x="139" y="4"/>
                </a:lnTo>
                <a:lnTo>
                  <a:pt x="161" y="31"/>
                </a:lnTo>
                <a:lnTo>
                  <a:pt x="176" y="31"/>
                </a:lnTo>
                <a:lnTo>
                  <a:pt x="181" y="57"/>
                </a:lnTo>
                <a:lnTo>
                  <a:pt x="191" y="57"/>
                </a:lnTo>
                <a:lnTo>
                  <a:pt x="202" y="72"/>
                </a:lnTo>
                <a:lnTo>
                  <a:pt x="206" y="82"/>
                </a:lnTo>
                <a:lnTo>
                  <a:pt x="233" y="88"/>
                </a:lnTo>
                <a:lnTo>
                  <a:pt x="233" y="108"/>
                </a:lnTo>
                <a:lnTo>
                  <a:pt x="243" y="114"/>
                </a:lnTo>
                <a:lnTo>
                  <a:pt x="233" y="139"/>
                </a:lnTo>
                <a:lnTo>
                  <a:pt x="243" y="155"/>
                </a:lnTo>
                <a:lnTo>
                  <a:pt x="249" y="155"/>
                </a:lnTo>
                <a:lnTo>
                  <a:pt x="269" y="170"/>
                </a:lnTo>
                <a:lnTo>
                  <a:pt x="269" y="191"/>
                </a:lnTo>
                <a:lnTo>
                  <a:pt x="243" y="191"/>
                </a:lnTo>
                <a:lnTo>
                  <a:pt x="233" y="191"/>
                </a:lnTo>
                <a:lnTo>
                  <a:pt x="218" y="196"/>
                </a:lnTo>
                <a:lnTo>
                  <a:pt x="191" y="191"/>
                </a:lnTo>
                <a:lnTo>
                  <a:pt x="191" y="180"/>
                </a:lnTo>
                <a:lnTo>
                  <a:pt x="161" y="180"/>
                </a:lnTo>
                <a:lnTo>
                  <a:pt x="93" y="180"/>
                </a:lnTo>
                <a:lnTo>
                  <a:pt x="73" y="191"/>
                </a:lnTo>
                <a:lnTo>
                  <a:pt x="57" y="191"/>
                </a:lnTo>
                <a:lnTo>
                  <a:pt x="26" y="196"/>
                </a:lnTo>
                <a:lnTo>
                  <a:pt x="57" y="180"/>
                </a:lnTo>
                <a:lnTo>
                  <a:pt x="26" y="180"/>
                </a:lnTo>
                <a:lnTo>
                  <a:pt x="16" y="165"/>
                </a:lnTo>
                <a:lnTo>
                  <a:pt x="67" y="155"/>
                </a:lnTo>
                <a:lnTo>
                  <a:pt x="67" y="149"/>
                </a:lnTo>
                <a:lnTo>
                  <a:pt x="83" y="149"/>
                </a:lnTo>
                <a:lnTo>
                  <a:pt x="98" y="139"/>
                </a:lnTo>
                <a:lnTo>
                  <a:pt x="139" y="155"/>
                </a:lnTo>
                <a:lnTo>
                  <a:pt x="161" y="139"/>
                </a:lnTo>
                <a:lnTo>
                  <a:pt x="134" y="139"/>
                </a:lnTo>
                <a:lnTo>
                  <a:pt x="108" y="129"/>
                </a:lnTo>
                <a:lnTo>
                  <a:pt x="73" y="129"/>
                </a:lnTo>
                <a:lnTo>
                  <a:pt x="26" y="139"/>
                </a:lnTo>
                <a:lnTo>
                  <a:pt x="26" y="129"/>
                </a:lnTo>
                <a:lnTo>
                  <a:pt x="30" y="124"/>
                </a:lnTo>
                <a:lnTo>
                  <a:pt x="16" y="124"/>
                </a:lnTo>
                <a:lnTo>
                  <a:pt x="4" y="114"/>
                </a:lnTo>
                <a:lnTo>
                  <a:pt x="0" y="88"/>
                </a:lnTo>
                <a:lnTo>
                  <a:pt x="4" y="72"/>
                </a:lnTo>
                <a:lnTo>
                  <a:pt x="26" y="47"/>
                </a:lnTo>
                <a:lnTo>
                  <a:pt x="30" y="2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1" name="Freeform 157">
            <a:extLst>
              <a:ext uri="{FF2B5EF4-FFF2-40B4-BE49-F238E27FC236}">
                <a16:creationId xmlns:a16="http://schemas.microsoft.com/office/drawing/2014/main" id="{E720B6FE-D892-A5E0-2380-CED97BF6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019" y="3751922"/>
            <a:ext cx="82911" cy="95975"/>
          </a:xfrm>
          <a:custGeom>
            <a:avLst/>
            <a:gdLst>
              <a:gd name="T0" fmla="*/ 0 w 135"/>
              <a:gd name="T1" fmla="*/ 47 h 152"/>
              <a:gd name="T2" fmla="*/ 15 w 135"/>
              <a:gd name="T3" fmla="*/ 31 h 152"/>
              <a:gd name="T4" fmla="*/ 26 w 135"/>
              <a:gd name="T5" fmla="*/ 31 h 152"/>
              <a:gd name="T6" fmla="*/ 41 w 135"/>
              <a:gd name="T7" fmla="*/ 6 h 152"/>
              <a:gd name="T8" fmla="*/ 46 w 135"/>
              <a:gd name="T9" fmla="*/ 6 h 152"/>
              <a:gd name="T10" fmla="*/ 93 w 135"/>
              <a:gd name="T11" fmla="*/ 0 h 152"/>
              <a:gd name="T12" fmla="*/ 108 w 135"/>
              <a:gd name="T13" fmla="*/ 26 h 152"/>
              <a:gd name="T14" fmla="*/ 108 w 135"/>
              <a:gd name="T15" fmla="*/ 41 h 152"/>
              <a:gd name="T16" fmla="*/ 114 w 135"/>
              <a:gd name="T17" fmla="*/ 47 h 152"/>
              <a:gd name="T18" fmla="*/ 114 w 135"/>
              <a:gd name="T19" fmla="*/ 73 h 152"/>
              <a:gd name="T20" fmla="*/ 134 w 135"/>
              <a:gd name="T21" fmla="*/ 73 h 152"/>
              <a:gd name="T22" fmla="*/ 134 w 135"/>
              <a:gd name="T23" fmla="*/ 88 h 152"/>
              <a:gd name="T24" fmla="*/ 124 w 135"/>
              <a:gd name="T25" fmla="*/ 88 h 152"/>
              <a:gd name="T26" fmla="*/ 124 w 135"/>
              <a:gd name="T27" fmla="*/ 108 h 152"/>
              <a:gd name="T28" fmla="*/ 108 w 135"/>
              <a:gd name="T29" fmla="*/ 124 h 152"/>
              <a:gd name="T30" fmla="*/ 93 w 135"/>
              <a:gd name="T31" fmla="*/ 151 h 152"/>
              <a:gd name="T32" fmla="*/ 57 w 135"/>
              <a:gd name="T33" fmla="*/ 135 h 152"/>
              <a:gd name="T34" fmla="*/ 15 w 135"/>
              <a:gd name="T35" fmla="*/ 114 h 152"/>
              <a:gd name="T36" fmla="*/ 15 w 135"/>
              <a:gd name="T37" fmla="*/ 98 h 152"/>
              <a:gd name="T38" fmla="*/ 0 w 135"/>
              <a:gd name="T39" fmla="*/ 73 h 152"/>
              <a:gd name="T40" fmla="*/ 0 w 135"/>
              <a:gd name="T41" fmla="*/ 57 h 152"/>
              <a:gd name="T42" fmla="*/ 0 w 135"/>
              <a:gd name="T43" fmla="*/ 47 h 152"/>
              <a:gd name="T44" fmla="*/ 0 w 135"/>
              <a:gd name="T45" fmla="*/ 47 h 1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5"/>
              <a:gd name="T70" fmla="*/ 0 h 152"/>
              <a:gd name="T71" fmla="*/ 135 w 135"/>
              <a:gd name="T72" fmla="*/ 152 h 1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5" h="152">
                <a:moveTo>
                  <a:pt x="0" y="47"/>
                </a:moveTo>
                <a:lnTo>
                  <a:pt x="15" y="31"/>
                </a:lnTo>
                <a:lnTo>
                  <a:pt x="26" y="31"/>
                </a:lnTo>
                <a:lnTo>
                  <a:pt x="41" y="6"/>
                </a:lnTo>
                <a:lnTo>
                  <a:pt x="46" y="6"/>
                </a:lnTo>
                <a:lnTo>
                  <a:pt x="93" y="0"/>
                </a:lnTo>
                <a:lnTo>
                  <a:pt x="108" y="26"/>
                </a:lnTo>
                <a:lnTo>
                  <a:pt x="108" y="41"/>
                </a:lnTo>
                <a:lnTo>
                  <a:pt x="114" y="47"/>
                </a:lnTo>
                <a:lnTo>
                  <a:pt x="114" y="73"/>
                </a:lnTo>
                <a:lnTo>
                  <a:pt x="134" y="73"/>
                </a:lnTo>
                <a:lnTo>
                  <a:pt x="134" y="88"/>
                </a:lnTo>
                <a:lnTo>
                  <a:pt x="124" y="88"/>
                </a:lnTo>
                <a:lnTo>
                  <a:pt x="124" y="108"/>
                </a:lnTo>
                <a:lnTo>
                  <a:pt x="108" y="124"/>
                </a:lnTo>
                <a:lnTo>
                  <a:pt x="93" y="151"/>
                </a:lnTo>
                <a:lnTo>
                  <a:pt x="57" y="135"/>
                </a:lnTo>
                <a:lnTo>
                  <a:pt x="15" y="114"/>
                </a:lnTo>
                <a:lnTo>
                  <a:pt x="15" y="98"/>
                </a:lnTo>
                <a:lnTo>
                  <a:pt x="0" y="73"/>
                </a:lnTo>
                <a:lnTo>
                  <a:pt x="0" y="57"/>
                </a:lnTo>
                <a:lnTo>
                  <a:pt x="0" y="47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2" name="Freeform 158">
            <a:extLst>
              <a:ext uri="{FF2B5EF4-FFF2-40B4-BE49-F238E27FC236}">
                <a16:creationId xmlns:a16="http://schemas.microsoft.com/office/drawing/2014/main" id="{28D7AC8F-D63C-EC39-AAFF-67E2647D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626" y="4498927"/>
            <a:ext cx="214957" cy="199949"/>
          </a:xfrm>
          <a:custGeom>
            <a:avLst/>
            <a:gdLst>
              <a:gd name="T0" fmla="*/ 0 w 349"/>
              <a:gd name="T1" fmla="*/ 94 h 312"/>
              <a:gd name="T2" fmla="*/ 21 w 349"/>
              <a:gd name="T3" fmla="*/ 98 h 312"/>
              <a:gd name="T4" fmla="*/ 62 w 349"/>
              <a:gd name="T5" fmla="*/ 98 h 312"/>
              <a:gd name="T6" fmla="*/ 67 w 349"/>
              <a:gd name="T7" fmla="*/ 109 h 312"/>
              <a:gd name="T8" fmla="*/ 88 w 349"/>
              <a:gd name="T9" fmla="*/ 98 h 312"/>
              <a:gd name="T10" fmla="*/ 109 w 349"/>
              <a:gd name="T11" fmla="*/ 57 h 312"/>
              <a:gd name="T12" fmla="*/ 135 w 349"/>
              <a:gd name="T13" fmla="*/ 41 h 312"/>
              <a:gd name="T14" fmla="*/ 161 w 349"/>
              <a:gd name="T15" fmla="*/ 31 h 312"/>
              <a:gd name="T16" fmla="*/ 161 w 349"/>
              <a:gd name="T17" fmla="*/ 10 h 312"/>
              <a:gd name="T18" fmla="*/ 197 w 349"/>
              <a:gd name="T19" fmla="*/ 0 h 312"/>
              <a:gd name="T20" fmla="*/ 218 w 349"/>
              <a:gd name="T21" fmla="*/ 0 h 312"/>
              <a:gd name="T22" fmla="*/ 228 w 349"/>
              <a:gd name="T23" fmla="*/ 0 h 312"/>
              <a:gd name="T24" fmla="*/ 239 w 349"/>
              <a:gd name="T25" fmla="*/ 16 h 312"/>
              <a:gd name="T26" fmla="*/ 270 w 349"/>
              <a:gd name="T27" fmla="*/ 10 h 312"/>
              <a:gd name="T28" fmla="*/ 280 w 349"/>
              <a:gd name="T29" fmla="*/ 16 h 312"/>
              <a:gd name="T30" fmla="*/ 296 w 349"/>
              <a:gd name="T31" fmla="*/ 26 h 312"/>
              <a:gd name="T32" fmla="*/ 306 w 349"/>
              <a:gd name="T33" fmla="*/ 31 h 312"/>
              <a:gd name="T34" fmla="*/ 337 w 349"/>
              <a:gd name="T35" fmla="*/ 31 h 312"/>
              <a:gd name="T36" fmla="*/ 337 w 349"/>
              <a:gd name="T37" fmla="*/ 41 h 312"/>
              <a:gd name="T38" fmla="*/ 348 w 349"/>
              <a:gd name="T39" fmla="*/ 67 h 312"/>
              <a:gd name="T40" fmla="*/ 348 w 349"/>
              <a:gd name="T41" fmla="*/ 94 h 312"/>
              <a:gd name="T42" fmla="*/ 348 w 349"/>
              <a:gd name="T43" fmla="*/ 119 h 312"/>
              <a:gd name="T44" fmla="*/ 348 w 349"/>
              <a:gd name="T45" fmla="*/ 125 h 312"/>
              <a:gd name="T46" fmla="*/ 337 w 349"/>
              <a:gd name="T47" fmla="*/ 135 h 312"/>
              <a:gd name="T48" fmla="*/ 348 w 349"/>
              <a:gd name="T49" fmla="*/ 139 h 312"/>
              <a:gd name="T50" fmla="*/ 337 w 349"/>
              <a:gd name="T51" fmla="*/ 139 h 312"/>
              <a:gd name="T52" fmla="*/ 337 w 349"/>
              <a:gd name="T53" fmla="*/ 160 h 312"/>
              <a:gd name="T54" fmla="*/ 337 w 349"/>
              <a:gd name="T55" fmla="*/ 176 h 312"/>
              <a:gd name="T56" fmla="*/ 348 w 349"/>
              <a:gd name="T57" fmla="*/ 192 h 312"/>
              <a:gd name="T58" fmla="*/ 327 w 349"/>
              <a:gd name="T59" fmla="*/ 217 h 312"/>
              <a:gd name="T60" fmla="*/ 321 w 349"/>
              <a:gd name="T61" fmla="*/ 233 h 312"/>
              <a:gd name="T62" fmla="*/ 321 w 349"/>
              <a:gd name="T63" fmla="*/ 248 h 312"/>
              <a:gd name="T64" fmla="*/ 311 w 349"/>
              <a:gd name="T65" fmla="*/ 270 h 312"/>
              <a:gd name="T66" fmla="*/ 264 w 349"/>
              <a:gd name="T67" fmla="*/ 311 h 312"/>
              <a:gd name="T68" fmla="*/ 254 w 349"/>
              <a:gd name="T69" fmla="*/ 300 h 312"/>
              <a:gd name="T70" fmla="*/ 228 w 349"/>
              <a:gd name="T71" fmla="*/ 311 h 312"/>
              <a:gd name="T72" fmla="*/ 202 w 349"/>
              <a:gd name="T73" fmla="*/ 300 h 312"/>
              <a:gd name="T74" fmla="*/ 176 w 349"/>
              <a:gd name="T75" fmla="*/ 300 h 312"/>
              <a:gd name="T76" fmla="*/ 161 w 349"/>
              <a:gd name="T77" fmla="*/ 300 h 312"/>
              <a:gd name="T78" fmla="*/ 161 w 349"/>
              <a:gd name="T79" fmla="*/ 274 h 312"/>
              <a:gd name="T80" fmla="*/ 135 w 349"/>
              <a:gd name="T81" fmla="*/ 270 h 312"/>
              <a:gd name="T82" fmla="*/ 119 w 349"/>
              <a:gd name="T83" fmla="*/ 270 h 312"/>
              <a:gd name="T84" fmla="*/ 109 w 349"/>
              <a:gd name="T85" fmla="*/ 248 h 312"/>
              <a:gd name="T86" fmla="*/ 104 w 349"/>
              <a:gd name="T87" fmla="*/ 217 h 312"/>
              <a:gd name="T88" fmla="*/ 94 w 349"/>
              <a:gd name="T89" fmla="*/ 217 h 312"/>
              <a:gd name="T90" fmla="*/ 88 w 349"/>
              <a:gd name="T91" fmla="*/ 192 h 312"/>
              <a:gd name="T92" fmla="*/ 62 w 349"/>
              <a:gd name="T93" fmla="*/ 182 h 312"/>
              <a:gd name="T94" fmla="*/ 37 w 349"/>
              <a:gd name="T95" fmla="*/ 166 h 312"/>
              <a:gd name="T96" fmla="*/ 37 w 349"/>
              <a:gd name="T97" fmla="*/ 150 h 312"/>
              <a:gd name="T98" fmla="*/ 10 w 349"/>
              <a:gd name="T99" fmla="*/ 119 h 312"/>
              <a:gd name="T100" fmla="*/ 0 w 349"/>
              <a:gd name="T101" fmla="*/ 94 h 312"/>
              <a:gd name="T102" fmla="*/ 0 w 349"/>
              <a:gd name="T103" fmla="*/ 94 h 3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49"/>
              <a:gd name="T157" fmla="*/ 0 h 312"/>
              <a:gd name="T158" fmla="*/ 349 w 349"/>
              <a:gd name="T159" fmla="*/ 312 h 3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49" h="312">
                <a:moveTo>
                  <a:pt x="0" y="94"/>
                </a:moveTo>
                <a:lnTo>
                  <a:pt x="21" y="98"/>
                </a:lnTo>
                <a:lnTo>
                  <a:pt x="62" y="98"/>
                </a:lnTo>
                <a:lnTo>
                  <a:pt x="67" y="109"/>
                </a:lnTo>
                <a:lnTo>
                  <a:pt x="88" y="98"/>
                </a:lnTo>
                <a:lnTo>
                  <a:pt x="109" y="57"/>
                </a:lnTo>
                <a:lnTo>
                  <a:pt x="135" y="41"/>
                </a:lnTo>
                <a:lnTo>
                  <a:pt x="161" y="31"/>
                </a:lnTo>
                <a:lnTo>
                  <a:pt x="161" y="10"/>
                </a:lnTo>
                <a:lnTo>
                  <a:pt x="197" y="0"/>
                </a:lnTo>
                <a:lnTo>
                  <a:pt x="218" y="0"/>
                </a:lnTo>
                <a:lnTo>
                  <a:pt x="228" y="0"/>
                </a:lnTo>
                <a:lnTo>
                  <a:pt x="239" y="16"/>
                </a:lnTo>
                <a:lnTo>
                  <a:pt x="270" y="10"/>
                </a:lnTo>
                <a:lnTo>
                  <a:pt x="280" y="16"/>
                </a:lnTo>
                <a:lnTo>
                  <a:pt x="296" y="26"/>
                </a:lnTo>
                <a:lnTo>
                  <a:pt x="306" y="31"/>
                </a:lnTo>
                <a:lnTo>
                  <a:pt x="337" y="31"/>
                </a:lnTo>
                <a:lnTo>
                  <a:pt x="337" y="41"/>
                </a:lnTo>
                <a:lnTo>
                  <a:pt x="348" y="67"/>
                </a:lnTo>
                <a:lnTo>
                  <a:pt x="348" y="94"/>
                </a:lnTo>
                <a:lnTo>
                  <a:pt x="348" y="119"/>
                </a:lnTo>
                <a:lnTo>
                  <a:pt x="348" y="125"/>
                </a:lnTo>
                <a:lnTo>
                  <a:pt x="337" y="135"/>
                </a:lnTo>
                <a:lnTo>
                  <a:pt x="348" y="139"/>
                </a:lnTo>
                <a:lnTo>
                  <a:pt x="337" y="139"/>
                </a:lnTo>
                <a:lnTo>
                  <a:pt x="337" y="160"/>
                </a:lnTo>
                <a:lnTo>
                  <a:pt x="337" y="176"/>
                </a:lnTo>
                <a:lnTo>
                  <a:pt x="348" y="192"/>
                </a:lnTo>
                <a:lnTo>
                  <a:pt x="327" y="217"/>
                </a:lnTo>
                <a:lnTo>
                  <a:pt x="321" y="233"/>
                </a:lnTo>
                <a:lnTo>
                  <a:pt x="321" y="248"/>
                </a:lnTo>
                <a:lnTo>
                  <a:pt x="311" y="270"/>
                </a:lnTo>
                <a:lnTo>
                  <a:pt x="264" y="311"/>
                </a:lnTo>
                <a:lnTo>
                  <a:pt x="254" y="300"/>
                </a:lnTo>
                <a:lnTo>
                  <a:pt x="228" y="311"/>
                </a:lnTo>
                <a:lnTo>
                  <a:pt x="202" y="300"/>
                </a:lnTo>
                <a:lnTo>
                  <a:pt x="176" y="300"/>
                </a:lnTo>
                <a:lnTo>
                  <a:pt x="161" y="300"/>
                </a:lnTo>
                <a:lnTo>
                  <a:pt x="161" y="274"/>
                </a:lnTo>
                <a:lnTo>
                  <a:pt x="135" y="270"/>
                </a:lnTo>
                <a:lnTo>
                  <a:pt x="119" y="270"/>
                </a:lnTo>
                <a:lnTo>
                  <a:pt x="109" y="248"/>
                </a:lnTo>
                <a:lnTo>
                  <a:pt x="104" y="217"/>
                </a:lnTo>
                <a:lnTo>
                  <a:pt x="94" y="217"/>
                </a:lnTo>
                <a:lnTo>
                  <a:pt x="88" y="192"/>
                </a:lnTo>
                <a:lnTo>
                  <a:pt x="62" y="182"/>
                </a:lnTo>
                <a:lnTo>
                  <a:pt x="37" y="166"/>
                </a:lnTo>
                <a:lnTo>
                  <a:pt x="37" y="150"/>
                </a:lnTo>
                <a:lnTo>
                  <a:pt x="10" y="119"/>
                </a:lnTo>
                <a:lnTo>
                  <a:pt x="0" y="9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3" name="Freeform 159">
            <a:extLst>
              <a:ext uri="{FF2B5EF4-FFF2-40B4-BE49-F238E27FC236}">
                <a16:creationId xmlns:a16="http://schemas.microsoft.com/office/drawing/2014/main" id="{B9CDF8FB-E2E6-19DC-421B-46035E51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7823" y="3700735"/>
            <a:ext cx="273301" cy="385500"/>
          </a:xfrm>
          <a:custGeom>
            <a:avLst/>
            <a:gdLst>
              <a:gd name="T0" fmla="*/ 77 w 446"/>
              <a:gd name="T1" fmla="*/ 52 h 603"/>
              <a:gd name="T2" fmla="*/ 88 w 446"/>
              <a:gd name="T3" fmla="*/ 37 h 603"/>
              <a:gd name="T4" fmla="*/ 93 w 446"/>
              <a:gd name="T5" fmla="*/ 27 h 603"/>
              <a:gd name="T6" fmla="*/ 129 w 446"/>
              <a:gd name="T7" fmla="*/ 68 h 603"/>
              <a:gd name="T8" fmla="*/ 155 w 446"/>
              <a:gd name="T9" fmla="*/ 78 h 603"/>
              <a:gd name="T10" fmla="*/ 202 w 446"/>
              <a:gd name="T11" fmla="*/ 52 h 603"/>
              <a:gd name="T12" fmla="*/ 237 w 446"/>
              <a:gd name="T13" fmla="*/ 57 h 603"/>
              <a:gd name="T14" fmla="*/ 280 w 446"/>
              <a:gd name="T15" fmla="*/ 42 h 603"/>
              <a:gd name="T16" fmla="*/ 295 w 446"/>
              <a:gd name="T17" fmla="*/ 42 h 603"/>
              <a:gd name="T18" fmla="*/ 337 w 446"/>
              <a:gd name="T19" fmla="*/ 37 h 603"/>
              <a:gd name="T20" fmla="*/ 362 w 446"/>
              <a:gd name="T21" fmla="*/ 37 h 603"/>
              <a:gd name="T22" fmla="*/ 394 w 446"/>
              <a:gd name="T23" fmla="*/ 27 h 603"/>
              <a:gd name="T24" fmla="*/ 414 w 446"/>
              <a:gd name="T25" fmla="*/ 16 h 603"/>
              <a:gd name="T26" fmla="*/ 419 w 446"/>
              <a:gd name="T27" fmla="*/ 0 h 603"/>
              <a:gd name="T28" fmla="*/ 445 w 446"/>
              <a:gd name="T29" fmla="*/ 11 h 603"/>
              <a:gd name="T30" fmla="*/ 435 w 446"/>
              <a:gd name="T31" fmla="*/ 37 h 603"/>
              <a:gd name="T32" fmla="*/ 435 w 446"/>
              <a:gd name="T33" fmla="*/ 42 h 603"/>
              <a:gd name="T34" fmla="*/ 435 w 446"/>
              <a:gd name="T35" fmla="*/ 78 h 603"/>
              <a:gd name="T36" fmla="*/ 429 w 446"/>
              <a:gd name="T37" fmla="*/ 119 h 603"/>
              <a:gd name="T38" fmla="*/ 394 w 446"/>
              <a:gd name="T39" fmla="*/ 166 h 603"/>
              <a:gd name="T40" fmla="*/ 388 w 446"/>
              <a:gd name="T41" fmla="*/ 186 h 603"/>
              <a:gd name="T42" fmla="*/ 388 w 446"/>
              <a:gd name="T43" fmla="*/ 202 h 603"/>
              <a:gd name="T44" fmla="*/ 352 w 446"/>
              <a:gd name="T45" fmla="*/ 254 h 603"/>
              <a:gd name="T46" fmla="*/ 352 w 446"/>
              <a:gd name="T47" fmla="*/ 270 h 603"/>
              <a:gd name="T48" fmla="*/ 306 w 446"/>
              <a:gd name="T49" fmla="*/ 342 h 603"/>
              <a:gd name="T50" fmla="*/ 227 w 446"/>
              <a:gd name="T51" fmla="*/ 419 h 603"/>
              <a:gd name="T52" fmla="*/ 176 w 446"/>
              <a:gd name="T53" fmla="*/ 462 h 603"/>
              <a:gd name="T54" fmla="*/ 93 w 446"/>
              <a:gd name="T55" fmla="*/ 528 h 603"/>
              <a:gd name="T56" fmla="*/ 26 w 446"/>
              <a:gd name="T57" fmla="*/ 602 h 603"/>
              <a:gd name="T58" fmla="*/ 0 w 446"/>
              <a:gd name="T59" fmla="*/ 570 h 603"/>
              <a:gd name="T60" fmla="*/ 0 w 446"/>
              <a:gd name="T61" fmla="*/ 409 h 603"/>
              <a:gd name="T62" fmla="*/ 41 w 446"/>
              <a:gd name="T63" fmla="*/ 362 h 603"/>
              <a:gd name="T64" fmla="*/ 62 w 446"/>
              <a:gd name="T65" fmla="*/ 352 h 603"/>
              <a:gd name="T66" fmla="*/ 88 w 446"/>
              <a:gd name="T67" fmla="*/ 352 h 603"/>
              <a:gd name="T68" fmla="*/ 104 w 446"/>
              <a:gd name="T69" fmla="*/ 327 h 603"/>
              <a:gd name="T70" fmla="*/ 161 w 446"/>
              <a:gd name="T71" fmla="*/ 311 h 603"/>
              <a:gd name="T72" fmla="*/ 176 w 446"/>
              <a:gd name="T73" fmla="*/ 311 h 603"/>
              <a:gd name="T74" fmla="*/ 306 w 446"/>
              <a:gd name="T75" fmla="*/ 176 h 603"/>
              <a:gd name="T76" fmla="*/ 264 w 446"/>
              <a:gd name="T77" fmla="*/ 176 h 603"/>
              <a:gd name="T78" fmla="*/ 129 w 446"/>
              <a:gd name="T79" fmla="*/ 125 h 603"/>
              <a:gd name="T80" fmla="*/ 104 w 446"/>
              <a:gd name="T81" fmla="*/ 109 h 603"/>
              <a:gd name="T82" fmla="*/ 67 w 446"/>
              <a:gd name="T83" fmla="*/ 68 h 603"/>
              <a:gd name="T84" fmla="*/ 77 w 446"/>
              <a:gd name="T85" fmla="*/ 52 h 603"/>
              <a:gd name="T86" fmla="*/ 77 w 446"/>
              <a:gd name="T87" fmla="*/ 52 h 6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6"/>
              <a:gd name="T133" fmla="*/ 0 h 603"/>
              <a:gd name="T134" fmla="*/ 446 w 446"/>
              <a:gd name="T135" fmla="*/ 603 h 60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6" h="603">
                <a:moveTo>
                  <a:pt x="77" y="52"/>
                </a:moveTo>
                <a:lnTo>
                  <a:pt x="88" y="37"/>
                </a:lnTo>
                <a:lnTo>
                  <a:pt x="93" y="27"/>
                </a:lnTo>
                <a:lnTo>
                  <a:pt x="129" y="68"/>
                </a:lnTo>
                <a:lnTo>
                  <a:pt x="155" y="78"/>
                </a:lnTo>
                <a:lnTo>
                  <a:pt x="202" y="52"/>
                </a:lnTo>
                <a:lnTo>
                  <a:pt x="237" y="57"/>
                </a:lnTo>
                <a:lnTo>
                  <a:pt x="280" y="42"/>
                </a:lnTo>
                <a:lnTo>
                  <a:pt x="295" y="42"/>
                </a:lnTo>
                <a:lnTo>
                  <a:pt x="337" y="37"/>
                </a:lnTo>
                <a:lnTo>
                  <a:pt x="362" y="37"/>
                </a:lnTo>
                <a:lnTo>
                  <a:pt x="394" y="27"/>
                </a:lnTo>
                <a:lnTo>
                  <a:pt x="414" y="16"/>
                </a:lnTo>
                <a:lnTo>
                  <a:pt x="419" y="0"/>
                </a:lnTo>
                <a:lnTo>
                  <a:pt x="445" y="11"/>
                </a:lnTo>
                <a:lnTo>
                  <a:pt x="435" y="37"/>
                </a:lnTo>
                <a:lnTo>
                  <a:pt x="435" y="42"/>
                </a:lnTo>
                <a:lnTo>
                  <a:pt x="435" y="78"/>
                </a:lnTo>
                <a:lnTo>
                  <a:pt x="429" y="119"/>
                </a:lnTo>
                <a:lnTo>
                  <a:pt x="394" y="166"/>
                </a:lnTo>
                <a:lnTo>
                  <a:pt x="388" y="186"/>
                </a:lnTo>
                <a:lnTo>
                  <a:pt x="388" y="202"/>
                </a:lnTo>
                <a:lnTo>
                  <a:pt x="352" y="254"/>
                </a:lnTo>
                <a:lnTo>
                  <a:pt x="352" y="270"/>
                </a:lnTo>
                <a:lnTo>
                  <a:pt x="306" y="342"/>
                </a:lnTo>
                <a:lnTo>
                  <a:pt x="227" y="419"/>
                </a:lnTo>
                <a:lnTo>
                  <a:pt x="176" y="462"/>
                </a:lnTo>
                <a:lnTo>
                  <a:pt x="93" y="528"/>
                </a:lnTo>
                <a:lnTo>
                  <a:pt x="26" y="602"/>
                </a:lnTo>
                <a:lnTo>
                  <a:pt x="0" y="570"/>
                </a:lnTo>
                <a:lnTo>
                  <a:pt x="0" y="409"/>
                </a:lnTo>
                <a:lnTo>
                  <a:pt x="41" y="362"/>
                </a:lnTo>
                <a:lnTo>
                  <a:pt x="62" y="352"/>
                </a:lnTo>
                <a:lnTo>
                  <a:pt x="88" y="352"/>
                </a:lnTo>
                <a:lnTo>
                  <a:pt x="104" y="327"/>
                </a:lnTo>
                <a:lnTo>
                  <a:pt x="161" y="311"/>
                </a:lnTo>
                <a:lnTo>
                  <a:pt x="176" y="311"/>
                </a:lnTo>
                <a:lnTo>
                  <a:pt x="306" y="176"/>
                </a:lnTo>
                <a:lnTo>
                  <a:pt x="264" y="176"/>
                </a:lnTo>
                <a:lnTo>
                  <a:pt x="129" y="125"/>
                </a:lnTo>
                <a:lnTo>
                  <a:pt x="104" y="109"/>
                </a:lnTo>
                <a:lnTo>
                  <a:pt x="67" y="68"/>
                </a:lnTo>
                <a:lnTo>
                  <a:pt x="77" y="52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4" name="Freeform 160">
            <a:extLst>
              <a:ext uri="{FF2B5EF4-FFF2-40B4-BE49-F238E27FC236}">
                <a16:creationId xmlns:a16="http://schemas.microsoft.com/office/drawing/2014/main" id="{5ED3C939-3749-19DA-EE3D-4EF0A1DA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97" y="4690877"/>
            <a:ext cx="442196" cy="391899"/>
          </a:xfrm>
          <a:custGeom>
            <a:avLst/>
            <a:gdLst>
              <a:gd name="T0" fmla="*/ 544 w 721"/>
              <a:gd name="T1" fmla="*/ 16 h 612"/>
              <a:gd name="T2" fmla="*/ 503 w 721"/>
              <a:gd name="T3" fmla="*/ 42 h 612"/>
              <a:gd name="T4" fmla="*/ 487 w 721"/>
              <a:gd name="T5" fmla="*/ 52 h 612"/>
              <a:gd name="T6" fmla="*/ 461 w 721"/>
              <a:gd name="T7" fmla="*/ 78 h 612"/>
              <a:gd name="T8" fmla="*/ 446 w 721"/>
              <a:gd name="T9" fmla="*/ 109 h 612"/>
              <a:gd name="T10" fmla="*/ 399 w 721"/>
              <a:gd name="T11" fmla="*/ 161 h 612"/>
              <a:gd name="T12" fmla="*/ 352 w 721"/>
              <a:gd name="T13" fmla="*/ 161 h 612"/>
              <a:gd name="T14" fmla="*/ 301 w 721"/>
              <a:gd name="T15" fmla="*/ 145 h 612"/>
              <a:gd name="T16" fmla="*/ 275 w 721"/>
              <a:gd name="T17" fmla="*/ 176 h 612"/>
              <a:gd name="T18" fmla="*/ 233 w 721"/>
              <a:gd name="T19" fmla="*/ 202 h 612"/>
              <a:gd name="T20" fmla="*/ 207 w 721"/>
              <a:gd name="T21" fmla="*/ 207 h 612"/>
              <a:gd name="T22" fmla="*/ 182 w 721"/>
              <a:gd name="T23" fmla="*/ 192 h 612"/>
              <a:gd name="T24" fmla="*/ 182 w 721"/>
              <a:gd name="T25" fmla="*/ 161 h 612"/>
              <a:gd name="T26" fmla="*/ 160 w 721"/>
              <a:gd name="T27" fmla="*/ 119 h 612"/>
              <a:gd name="T28" fmla="*/ 135 w 721"/>
              <a:gd name="T29" fmla="*/ 295 h 612"/>
              <a:gd name="T30" fmla="*/ 109 w 721"/>
              <a:gd name="T31" fmla="*/ 317 h 612"/>
              <a:gd name="T32" fmla="*/ 72 w 721"/>
              <a:gd name="T33" fmla="*/ 311 h 612"/>
              <a:gd name="T34" fmla="*/ 31 w 721"/>
              <a:gd name="T35" fmla="*/ 301 h 612"/>
              <a:gd name="T36" fmla="*/ 27 w 721"/>
              <a:gd name="T37" fmla="*/ 274 h 612"/>
              <a:gd name="T38" fmla="*/ 5 w 721"/>
              <a:gd name="T39" fmla="*/ 295 h 612"/>
              <a:gd name="T40" fmla="*/ 5 w 721"/>
              <a:gd name="T41" fmla="*/ 327 h 612"/>
              <a:gd name="T42" fmla="*/ 68 w 721"/>
              <a:gd name="T43" fmla="*/ 450 h 612"/>
              <a:gd name="T44" fmla="*/ 68 w 721"/>
              <a:gd name="T45" fmla="*/ 503 h 612"/>
              <a:gd name="T46" fmla="*/ 52 w 721"/>
              <a:gd name="T47" fmla="*/ 513 h 612"/>
              <a:gd name="T48" fmla="*/ 68 w 721"/>
              <a:gd name="T49" fmla="*/ 580 h 612"/>
              <a:gd name="T50" fmla="*/ 72 w 721"/>
              <a:gd name="T51" fmla="*/ 570 h 612"/>
              <a:gd name="T52" fmla="*/ 94 w 721"/>
              <a:gd name="T53" fmla="*/ 585 h 612"/>
              <a:gd name="T54" fmla="*/ 114 w 721"/>
              <a:gd name="T55" fmla="*/ 601 h 612"/>
              <a:gd name="T56" fmla="*/ 150 w 721"/>
              <a:gd name="T57" fmla="*/ 595 h 612"/>
              <a:gd name="T58" fmla="*/ 202 w 721"/>
              <a:gd name="T59" fmla="*/ 585 h 612"/>
              <a:gd name="T60" fmla="*/ 233 w 721"/>
              <a:gd name="T61" fmla="*/ 570 h 612"/>
              <a:gd name="T62" fmla="*/ 301 w 721"/>
              <a:gd name="T63" fmla="*/ 570 h 612"/>
              <a:gd name="T64" fmla="*/ 358 w 721"/>
              <a:gd name="T65" fmla="*/ 570 h 612"/>
              <a:gd name="T66" fmla="*/ 393 w 721"/>
              <a:gd name="T67" fmla="*/ 560 h 612"/>
              <a:gd name="T68" fmla="*/ 508 w 721"/>
              <a:gd name="T69" fmla="*/ 503 h 612"/>
              <a:gd name="T70" fmla="*/ 596 w 721"/>
              <a:gd name="T71" fmla="*/ 425 h 612"/>
              <a:gd name="T72" fmla="*/ 626 w 721"/>
              <a:gd name="T73" fmla="*/ 378 h 612"/>
              <a:gd name="T74" fmla="*/ 684 w 721"/>
              <a:gd name="T75" fmla="*/ 311 h 612"/>
              <a:gd name="T76" fmla="*/ 720 w 721"/>
              <a:gd name="T77" fmla="*/ 229 h 612"/>
              <a:gd name="T78" fmla="*/ 684 w 721"/>
              <a:gd name="T79" fmla="*/ 217 h 612"/>
              <a:gd name="T80" fmla="*/ 653 w 721"/>
              <a:gd name="T81" fmla="*/ 233 h 612"/>
              <a:gd name="T82" fmla="*/ 653 w 721"/>
              <a:gd name="T83" fmla="*/ 176 h 612"/>
              <a:gd name="T84" fmla="*/ 684 w 721"/>
              <a:gd name="T85" fmla="*/ 166 h 612"/>
              <a:gd name="T86" fmla="*/ 684 w 721"/>
              <a:gd name="T87" fmla="*/ 99 h 612"/>
              <a:gd name="T88" fmla="*/ 679 w 721"/>
              <a:gd name="T89" fmla="*/ 42 h 612"/>
              <a:gd name="T90" fmla="*/ 663 w 721"/>
              <a:gd name="T91" fmla="*/ 11 h 612"/>
              <a:gd name="T92" fmla="*/ 626 w 721"/>
              <a:gd name="T93" fmla="*/ 11 h 612"/>
              <a:gd name="T94" fmla="*/ 575 w 721"/>
              <a:gd name="T95" fmla="*/ 0 h 612"/>
              <a:gd name="T96" fmla="*/ 559 w 721"/>
              <a:gd name="T97" fmla="*/ 0 h 6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1"/>
              <a:gd name="T148" fmla="*/ 0 h 612"/>
              <a:gd name="T149" fmla="*/ 721 w 721"/>
              <a:gd name="T150" fmla="*/ 612 h 6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1" h="612">
                <a:moveTo>
                  <a:pt x="559" y="0"/>
                </a:moveTo>
                <a:lnTo>
                  <a:pt x="544" y="16"/>
                </a:lnTo>
                <a:lnTo>
                  <a:pt x="528" y="16"/>
                </a:lnTo>
                <a:lnTo>
                  <a:pt x="503" y="42"/>
                </a:lnTo>
                <a:lnTo>
                  <a:pt x="493" y="42"/>
                </a:lnTo>
                <a:lnTo>
                  <a:pt x="487" y="52"/>
                </a:lnTo>
                <a:lnTo>
                  <a:pt x="477" y="57"/>
                </a:lnTo>
                <a:lnTo>
                  <a:pt x="461" y="78"/>
                </a:lnTo>
                <a:lnTo>
                  <a:pt x="461" y="99"/>
                </a:lnTo>
                <a:lnTo>
                  <a:pt x="446" y="109"/>
                </a:lnTo>
                <a:lnTo>
                  <a:pt x="420" y="119"/>
                </a:lnTo>
                <a:lnTo>
                  <a:pt x="399" y="161"/>
                </a:lnTo>
                <a:lnTo>
                  <a:pt x="378" y="161"/>
                </a:lnTo>
                <a:lnTo>
                  <a:pt x="352" y="161"/>
                </a:lnTo>
                <a:lnTo>
                  <a:pt x="327" y="161"/>
                </a:lnTo>
                <a:lnTo>
                  <a:pt x="301" y="145"/>
                </a:lnTo>
                <a:lnTo>
                  <a:pt x="275" y="145"/>
                </a:lnTo>
                <a:lnTo>
                  <a:pt x="275" y="176"/>
                </a:lnTo>
                <a:lnTo>
                  <a:pt x="249" y="202"/>
                </a:lnTo>
                <a:lnTo>
                  <a:pt x="233" y="202"/>
                </a:lnTo>
                <a:lnTo>
                  <a:pt x="233" y="207"/>
                </a:lnTo>
                <a:lnTo>
                  <a:pt x="207" y="207"/>
                </a:lnTo>
                <a:lnTo>
                  <a:pt x="182" y="217"/>
                </a:lnTo>
                <a:lnTo>
                  <a:pt x="182" y="192"/>
                </a:lnTo>
                <a:lnTo>
                  <a:pt x="192" y="176"/>
                </a:lnTo>
                <a:lnTo>
                  <a:pt x="182" y="161"/>
                </a:lnTo>
                <a:lnTo>
                  <a:pt x="176" y="135"/>
                </a:lnTo>
                <a:lnTo>
                  <a:pt x="160" y="119"/>
                </a:lnTo>
                <a:lnTo>
                  <a:pt x="150" y="295"/>
                </a:lnTo>
                <a:lnTo>
                  <a:pt x="135" y="295"/>
                </a:lnTo>
                <a:lnTo>
                  <a:pt x="114" y="311"/>
                </a:lnTo>
                <a:lnTo>
                  <a:pt x="109" y="317"/>
                </a:lnTo>
                <a:lnTo>
                  <a:pt x="94" y="311"/>
                </a:lnTo>
                <a:lnTo>
                  <a:pt x="72" y="311"/>
                </a:lnTo>
                <a:lnTo>
                  <a:pt x="57" y="311"/>
                </a:lnTo>
                <a:lnTo>
                  <a:pt x="31" y="301"/>
                </a:lnTo>
                <a:lnTo>
                  <a:pt x="31" y="274"/>
                </a:lnTo>
                <a:lnTo>
                  <a:pt x="27" y="274"/>
                </a:lnTo>
                <a:lnTo>
                  <a:pt x="16" y="274"/>
                </a:lnTo>
                <a:lnTo>
                  <a:pt x="5" y="295"/>
                </a:lnTo>
                <a:lnTo>
                  <a:pt x="0" y="301"/>
                </a:lnTo>
                <a:lnTo>
                  <a:pt x="5" y="327"/>
                </a:lnTo>
                <a:lnTo>
                  <a:pt x="31" y="383"/>
                </a:lnTo>
                <a:lnTo>
                  <a:pt x="68" y="450"/>
                </a:lnTo>
                <a:lnTo>
                  <a:pt x="72" y="476"/>
                </a:lnTo>
                <a:lnTo>
                  <a:pt x="68" y="503"/>
                </a:lnTo>
                <a:lnTo>
                  <a:pt x="52" y="503"/>
                </a:lnTo>
                <a:lnTo>
                  <a:pt x="52" y="513"/>
                </a:lnTo>
                <a:lnTo>
                  <a:pt x="72" y="554"/>
                </a:lnTo>
                <a:lnTo>
                  <a:pt x="68" y="580"/>
                </a:lnTo>
                <a:lnTo>
                  <a:pt x="72" y="580"/>
                </a:lnTo>
                <a:lnTo>
                  <a:pt x="72" y="570"/>
                </a:lnTo>
                <a:lnTo>
                  <a:pt x="94" y="570"/>
                </a:lnTo>
                <a:lnTo>
                  <a:pt x="94" y="585"/>
                </a:lnTo>
                <a:lnTo>
                  <a:pt x="99" y="585"/>
                </a:lnTo>
                <a:lnTo>
                  <a:pt x="114" y="601"/>
                </a:lnTo>
                <a:lnTo>
                  <a:pt x="140" y="611"/>
                </a:lnTo>
                <a:lnTo>
                  <a:pt x="150" y="595"/>
                </a:lnTo>
                <a:lnTo>
                  <a:pt x="160" y="585"/>
                </a:lnTo>
                <a:lnTo>
                  <a:pt x="202" y="585"/>
                </a:lnTo>
                <a:lnTo>
                  <a:pt x="233" y="580"/>
                </a:lnTo>
                <a:lnTo>
                  <a:pt x="233" y="570"/>
                </a:lnTo>
                <a:lnTo>
                  <a:pt x="275" y="570"/>
                </a:lnTo>
                <a:lnTo>
                  <a:pt x="301" y="570"/>
                </a:lnTo>
                <a:lnTo>
                  <a:pt x="352" y="580"/>
                </a:lnTo>
                <a:lnTo>
                  <a:pt x="358" y="570"/>
                </a:lnTo>
                <a:lnTo>
                  <a:pt x="383" y="570"/>
                </a:lnTo>
                <a:lnTo>
                  <a:pt x="393" y="560"/>
                </a:lnTo>
                <a:lnTo>
                  <a:pt x="425" y="560"/>
                </a:lnTo>
                <a:lnTo>
                  <a:pt x="508" y="503"/>
                </a:lnTo>
                <a:lnTo>
                  <a:pt x="554" y="462"/>
                </a:lnTo>
                <a:lnTo>
                  <a:pt x="596" y="425"/>
                </a:lnTo>
                <a:lnTo>
                  <a:pt x="596" y="409"/>
                </a:lnTo>
                <a:lnTo>
                  <a:pt x="626" y="378"/>
                </a:lnTo>
                <a:lnTo>
                  <a:pt x="626" y="362"/>
                </a:lnTo>
                <a:lnTo>
                  <a:pt x="684" y="311"/>
                </a:lnTo>
                <a:lnTo>
                  <a:pt x="704" y="270"/>
                </a:lnTo>
                <a:lnTo>
                  <a:pt x="720" y="229"/>
                </a:lnTo>
                <a:lnTo>
                  <a:pt x="704" y="229"/>
                </a:lnTo>
                <a:lnTo>
                  <a:pt x="684" y="217"/>
                </a:lnTo>
                <a:lnTo>
                  <a:pt x="684" y="233"/>
                </a:lnTo>
                <a:lnTo>
                  <a:pt x="653" y="233"/>
                </a:lnTo>
                <a:lnTo>
                  <a:pt x="626" y="202"/>
                </a:lnTo>
                <a:lnTo>
                  <a:pt x="653" y="176"/>
                </a:lnTo>
                <a:lnTo>
                  <a:pt x="684" y="176"/>
                </a:lnTo>
                <a:lnTo>
                  <a:pt x="684" y="166"/>
                </a:lnTo>
                <a:lnTo>
                  <a:pt x="684" y="135"/>
                </a:lnTo>
                <a:lnTo>
                  <a:pt x="684" y="99"/>
                </a:lnTo>
                <a:lnTo>
                  <a:pt x="669" y="57"/>
                </a:lnTo>
                <a:lnTo>
                  <a:pt x="679" y="42"/>
                </a:lnTo>
                <a:lnTo>
                  <a:pt x="669" y="37"/>
                </a:lnTo>
                <a:lnTo>
                  <a:pt x="663" y="11"/>
                </a:lnTo>
                <a:lnTo>
                  <a:pt x="653" y="0"/>
                </a:lnTo>
                <a:lnTo>
                  <a:pt x="626" y="11"/>
                </a:lnTo>
                <a:lnTo>
                  <a:pt x="601" y="0"/>
                </a:lnTo>
                <a:lnTo>
                  <a:pt x="575" y="0"/>
                </a:lnTo>
                <a:lnTo>
                  <a:pt x="559" y="0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5" name="Freeform 161">
            <a:extLst>
              <a:ext uri="{FF2B5EF4-FFF2-40B4-BE49-F238E27FC236}">
                <a16:creationId xmlns:a16="http://schemas.microsoft.com/office/drawing/2014/main" id="{67AF9A67-0F0D-F381-B1D7-DAE49A7B4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012" y="4884429"/>
            <a:ext cx="59880" cy="65583"/>
          </a:xfrm>
          <a:custGeom>
            <a:avLst/>
            <a:gdLst>
              <a:gd name="T0" fmla="*/ 92 w 99"/>
              <a:gd name="T1" fmla="*/ 67 h 104"/>
              <a:gd name="T2" fmla="*/ 47 w 99"/>
              <a:gd name="T3" fmla="*/ 77 h 104"/>
              <a:gd name="T4" fmla="*/ 41 w 99"/>
              <a:gd name="T5" fmla="*/ 103 h 104"/>
              <a:gd name="T6" fmla="*/ 16 w 99"/>
              <a:gd name="T7" fmla="*/ 93 h 104"/>
              <a:gd name="T8" fmla="*/ 4 w 99"/>
              <a:gd name="T9" fmla="*/ 62 h 104"/>
              <a:gd name="T10" fmla="*/ 0 w 99"/>
              <a:gd name="T11" fmla="*/ 51 h 104"/>
              <a:gd name="T12" fmla="*/ 4 w 99"/>
              <a:gd name="T13" fmla="*/ 41 h 104"/>
              <a:gd name="T14" fmla="*/ 26 w 99"/>
              <a:gd name="T15" fmla="*/ 16 h 104"/>
              <a:gd name="T16" fmla="*/ 67 w 99"/>
              <a:gd name="T17" fmla="*/ 0 h 104"/>
              <a:gd name="T18" fmla="*/ 82 w 99"/>
              <a:gd name="T19" fmla="*/ 10 h 104"/>
              <a:gd name="T20" fmla="*/ 98 w 99"/>
              <a:gd name="T21" fmla="*/ 36 h 104"/>
              <a:gd name="T22" fmla="*/ 92 w 99"/>
              <a:gd name="T23" fmla="*/ 51 h 104"/>
              <a:gd name="T24" fmla="*/ 92 w 99"/>
              <a:gd name="T25" fmla="*/ 67 h 104"/>
              <a:gd name="T26" fmla="*/ 92 w 99"/>
              <a:gd name="T27" fmla="*/ 67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"/>
              <a:gd name="T43" fmla="*/ 0 h 104"/>
              <a:gd name="T44" fmla="*/ 99 w 99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" h="104">
                <a:moveTo>
                  <a:pt x="92" y="67"/>
                </a:moveTo>
                <a:lnTo>
                  <a:pt x="47" y="77"/>
                </a:lnTo>
                <a:lnTo>
                  <a:pt x="41" y="103"/>
                </a:lnTo>
                <a:lnTo>
                  <a:pt x="16" y="93"/>
                </a:lnTo>
                <a:lnTo>
                  <a:pt x="4" y="62"/>
                </a:lnTo>
                <a:lnTo>
                  <a:pt x="0" y="51"/>
                </a:lnTo>
                <a:lnTo>
                  <a:pt x="4" y="41"/>
                </a:lnTo>
                <a:lnTo>
                  <a:pt x="26" y="16"/>
                </a:lnTo>
                <a:lnTo>
                  <a:pt x="67" y="0"/>
                </a:lnTo>
                <a:lnTo>
                  <a:pt x="82" y="10"/>
                </a:lnTo>
                <a:lnTo>
                  <a:pt x="98" y="36"/>
                </a:lnTo>
                <a:lnTo>
                  <a:pt x="92" y="51"/>
                </a:lnTo>
                <a:lnTo>
                  <a:pt x="92" y="67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6" name="Freeform 162">
            <a:extLst>
              <a:ext uri="{FF2B5EF4-FFF2-40B4-BE49-F238E27FC236}">
                <a16:creationId xmlns:a16="http://schemas.microsoft.com/office/drawing/2014/main" id="{1438676E-757D-1EDA-D1C9-2B59E630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323" y="3403212"/>
            <a:ext cx="445266" cy="540660"/>
          </a:xfrm>
          <a:custGeom>
            <a:avLst/>
            <a:gdLst>
              <a:gd name="T0" fmla="*/ 632 w 726"/>
              <a:gd name="T1" fmla="*/ 4 h 844"/>
              <a:gd name="T2" fmla="*/ 658 w 726"/>
              <a:gd name="T3" fmla="*/ 46 h 844"/>
              <a:gd name="T4" fmla="*/ 674 w 726"/>
              <a:gd name="T5" fmla="*/ 149 h 844"/>
              <a:gd name="T6" fmla="*/ 721 w 726"/>
              <a:gd name="T7" fmla="*/ 181 h 844"/>
              <a:gd name="T8" fmla="*/ 721 w 726"/>
              <a:gd name="T9" fmla="*/ 217 h 844"/>
              <a:gd name="T10" fmla="*/ 684 w 726"/>
              <a:gd name="T11" fmla="*/ 222 h 844"/>
              <a:gd name="T12" fmla="*/ 668 w 726"/>
              <a:gd name="T13" fmla="*/ 232 h 844"/>
              <a:gd name="T14" fmla="*/ 658 w 726"/>
              <a:gd name="T15" fmla="*/ 284 h 844"/>
              <a:gd name="T16" fmla="*/ 632 w 726"/>
              <a:gd name="T17" fmla="*/ 398 h 844"/>
              <a:gd name="T18" fmla="*/ 611 w 726"/>
              <a:gd name="T19" fmla="*/ 435 h 844"/>
              <a:gd name="T20" fmla="*/ 585 w 726"/>
              <a:gd name="T21" fmla="*/ 507 h 844"/>
              <a:gd name="T22" fmla="*/ 560 w 726"/>
              <a:gd name="T23" fmla="*/ 517 h 844"/>
              <a:gd name="T24" fmla="*/ 549 w 726"/>
              <a:gd name="T25" fmla="*/ 549 h 844"/>
              <a:gd name="T26" fmla="*/ 544 w 726"/>
              <a:gd name="T27" fmla="*/ 615 h 844"/>
              <a:gd name="T28" fmla="*/ 492 w 726"/>
              <a:gd name="T29" fmla="*/ 625 h 844"/>
              <a:gd name="T30" fmla="*/ 523 w 726"/>
              <a:gd name="T31" fmla="*/ 667 h 844"/>
              <a:gd name="T32" fmla="*/ 585 w 726"/>
              <a:gd name="T33" fmla="*/ 719 h 844"/>
              <a:gd name="T34" fmla="*/ 601 w 726"/>
              <a:gd name="T35" fmla="*/ 760 h 844"/>
              <a:gd name="T36" fmla="*/ 617 w 726"/>
              <a:gd name="T37" fmla="*/ 792 h 844"/>
              <a:gd name="T38" fmla="*/ 601 w 726"/>
              <a:gd name="T39" fmla="*/ 776 h 844"/>
              <a:gd name="T40" fmla="*/ 549 w 726"/>
              <a:gd name="T41" fmla="*/ 802 h 844"/>
              <a:gd name="T42" fmla="*/ 517 w 726"/>
              <a:gd name="T43" fmla="*/ 833 h 844"/>
              <a:gd name="T44" fmla="*/ 456 w 726"/>
              <a:gd name="T45" fmla="*/ 833 h 844"/>
              <a:gd name="T46" fmla="*/ 435 w 726"/>
              <a:gd name="T47" fmla="*/ 833 h 844"/>
              <a:gd name="T48" fmla="*/ 394 w 726"/>
              <a:gd name="T49" fmla="*/ 833 h 844"/>
              <a:gd name="T50" fmla="*/ 341 w 726"/>
              <a:gd name="T51" fmla="*/ 792 h 844"/>
              <a:gd name="T52" fmla="*/ 331 w 726"/>
              <a:gd name="T53" fmla="*/ 802 h 844"/>
              <a:gd name="T54" fmla="*/ 306 w 726"/>
              <a:gd name="T55" fmla="*/ 792 h 844"/>
              <a:gd name="T56" fmla="*/ 290 w 726"/>
              <a:gd name="T57" fmla="*/ 807 h 844"/>
              <a:gd name="T58" fmla="*/ 259 w 726"/>
              <a:gd name="T59" fmla="*/ 792 h 844"/>
              <a:gd name="T60" fmla="*/ 239 w 726"/>
              <a:gd name="T61" fmla="*/ 766 h 844"/>
              <a:gd name="T62" fmla="*/ 207 w 726"/>
              <a:gd name="T63" fmla="*/ 724 h 844"/>
              <a:gd name="T64" fmla="*/ 192 w 726"/>
              <a:gd name="T65" fmla="*/ 693 h 844"/>
              <a:gd name="T66" fmla="*/ 176 w 726"/>
              <a:gd name="T67" fmla="*/ 678 h 844"/>
              <a:gd name="T68" fmla="*/ 139 w 726"/>
              <a:gd name="T69" fmla="*/ 641 h 844"/>
              <a:gd name="T70" fmla="*/ 98 w 726"/>
              <a:gd name="T71" fmla="*/ 625 h 844"/>
              <a:gd name="T72" fmla="*/ 72 w 726"/>
              <a:gd name="T73" fmla="*/ 610 h 844"/>
              <a:gd name="T74" fmla="*/ 67 w 726"/>
              <a:gd name="T75" fmla="*/ 590 h 844"/>
              <a:gd name="T76" fmla="*/ 72 w 726"/>
              <a:gd name="T77" fmla="*/ 574 h 844"/>
              <a:gd name="T78" fmla="*/ 41 w 726"/>
              <a:gd name="T79" fmla="*/ 517 h 844"/>
              <a:gd name="T80" fmla="*/ 41 w 726"/>
              <a:gd name="T81" fmla="*/ 492 h 844"/>
              <a:gd name="T82" fmla="*/ 20 w 726"/>
              <a:gd name="T83" fmla="*/ 460 h 844"/>
              <a:gd name="T84" fmla="*/ 16 w 726"/>
              <a:gd name="T85" fmla="*/ 435 h 844"/>
              <a:gd name="T86" fmla="*/ 0 w 726"/>
              <a:gd name="T87" fmla="*/ 435 h 844"/>
              <a:gd name="T88" fmla="*/ 16 w 726"/>
              <a:gd name="T89" fmla="*/ 398 h 844"/>
              <a:gd name="T90" fmla="*/ 20 w 726"/>
              <a:gd name="T91" fmla="*/ 357 h 844"/>
              <a:gd name="T92" fmla="*/ 20 w 726"/>
              <a:gd name="T93" fmla="*/ 331 h 844"/>
              <a:gd name="T94" fmla="*/ 31 w 726"/>
              <a:gd name="T95" fmla="*/ 300 h 844"/>
              <a:gd name="T96" fmla="*/ 83 w 726"/>
              <a:gd name="T97" fmla="*/ 284 h 844"/>
              <a:gd name="T98" fmla="*/ 83 w 726"/>
              <a:gd name="T99" fmla="*/ 98 h 844"/>
              <a:gd name="T100" fmla="*/ 124 w 726"/>
              <a:gd name="T101" fmla="*/ 0 h 8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6"/>
              <a:gd name="T154" fmla="*/ 0 h 844"/>
              <a:gd name="T155" fmla="*/ 726 w 726"/>
              <a:gd name="T156" fmla="*/ 844 h 8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6" h="844">
                <a:moveTo>
                  <a:pt x="124" y="0"/>
                </a:moveTo>
                <a:lnTo>
                  <a:pt x="632" y="4"/>
                </a:lnTo>
                <a:lnTo>
                  <a:pt x="642" y="30"/>
                </a:lnTo>
                <a:lnTo>
                  <a:pt x="658" y="46"/>
                </a:lnTo>
                <a:lnTo>
                  <a:pt x="652" y="46"/>
                </a:lnTo>
                <a:lnTo>
                  <a:pt x="674" y="149"/>
                </a:lnTo>
                <a:lnTo>
                  <a:pt x="694" y="165"/>
                </a:lnTo>
                <a:lnTo>
                  <a:pt x="721" y="181"/>
                </a:lnTo>
                <a:lnTo>
                  <a:pt x="725" y="191"/>
                </a:lnTo>
                <a:lnTo>
                  <a:pt x="721" y="217"/>
                </a:lnTo>
                <a:lnTo>
                  <a:pt x="699" y="206"/>
                </a:lnTo>
                <a:lnTo>
                  <a:pt x="684" y="222"/>
                </a:lnTo>
                <a:lnTo>
                  <a:pt x="684" y="232"/>
                </a:lnTo>
                <a:lnTo>
                  <a:pt x="668" y="232"/>
                </a:lnTo>
                <a:lnTo>
                  <a:pt x="658" y="259"/>
                </a:lnTo>
                <a:lnTo>
                  <a:pt x="658" y="284"/>
                </a:lnTo>
                <a:lnTo>
                  <a:pt x="642" y="341"/>
                </a:lnTo>
                <a:lnTo>
                  <a:pt x="632" y="398"/>
                </a:lnTo>
                <a:lnTo>
                  <a:pt x="627" y="424"/>
                </a:lnTo>
                <a:lnTo>
                  <a:pt x="611" y="435"/>
                </a:lnTo>
                <a:lnTo>
                  <a:pt x="590" y="465"/>
                </a:lnTo>
                <a:lnTo>
                  <a:pt x="585" y="507"/>
                </a:lnTo>
                <a:lnTo>
                  <a:pt x="575" y="517"/>
                </a:lnTo>
                <a:lnTo>
                  <a:pt x="560" y="517"/>
                </a:lnTo>
                <a:lnTo>
                  <a:pt x="549" y="533"/>
                </a:lnTo>
                <a:lnTo>
                  <a:pt x="549" y="549"/>
                </a:lnTo>
                <a:lnTo>
                  <a:pt x="544" y="569"/>
                </a:lnTo>
                <a:lnTo>
                  <a:pt x="544" y="615"/>
                </a:lnTo>
                <a:lnTo>
                  <a:pt x="523" y="625"/>
                </a:lnTo>
                <a:lnTo>
                  <a:pt x="492" y="625"/>
                </a:lnTo>
                <a:lnTo>
                  <a:pt x="492" y="651"/>
                </a:lnTo>
                <a:lnTo>
                  <a:pt x="523" y="667"/>
                </a:lnTo>
                <a:lnTo>
                  <a:pt x="549" y="693"/>
                </a:lnTo>
                <a:lnTo>
                  <a:pt x="585" y="719"/>
                </a:lnTo>
                <a:lnTo>
                  <a:pt x="590" y="739"/>
                </a:lnTo>
                <a:lnTo>
                  <a:pt x="601" y="760"/>
                </a:lnTo>
                <a:lnTo>
                  <a:pt x="617" y="760"/>
                </a:lnTo>
                <a:lnTo>
                  <a:pt x="617" y="792"/>
                </a:lnTo>
                <a:lnTo>
                  <a:pt x="611" y="792"/>
                </a:lnTo>
                <a:lnTo>
                  <a:pt x="601" y="776"/>
                </a:lnTo>
                <a:lnTo>
                  <a:pt x="575" y="792"/>
                </a:lnTo>
                <a:lnTo>
                  <a:pt x="549" y="802"/>
                </a:lnTo>
                <a:lnTo>
                  <a:pt x="544" y="817"/>
                </a:lnTo>
                <a:lnTo>
                  <a:pt x="517" y="833"/>
                </a:lnTo>
                <a:lnTo>
                  <a:pt x="482" y="833"/>
                </a:lnTo>
                <a:lnTo>
                  <a:pt x="456" y="833"/>
                </a:lnTo>
                <a:lnTo>
                  <a:pt x="451" y="843"/>
                </a:lnTo>
                <a:lnTo>
                  <a:pt x="435" y="833"/>
                </a:lnTo>
                <a:lnTo>
                  <a:pt x="399" y="827"/>
                </a:lnTo>
                <a:lnTo>
                  <a:pt x="394" y="833"/>
                </a:lnTo>
                <a:lnTo>
                  <a:pt x="357" y="807"/>
                </a:lnTo>
                <a:lnTo>
                  <a:pt x="341" y="792"/>
                </a:lnTo>
                <a:lnTo>
                  <a:pt x="331" y="792"/>
                </a:lnTo>
                <a:lnTo>
                  <a:pt x="331" y="802"/>
                </a:lnTo>
                <a:lnTo>
                  <a:pt x="306" y="802"/>
                </a:lnTo>
                <a:lnTo>
                  <a:pt x="306" y="792"/>
                </a:lnTo>
                <a:lnTo>
                  <a:pt x="300" y="802"/>
                </a:lnTo>
                <a:lnTo>
                  <a:pt x="290" y="807"/>
                </a:lnTo>
                <a:lnTo>
                  <a:pt x="274" y="802"/>
                </a:lnTo>
                <a:lnTo>
                  <a:pt x="259" y="792"/>
                </a:lnTo>
                <a:lnTo>
                  <a:pt x="259" y="776"/>
                </a:lnTo>
                <a:lnTo>
                  <a:pt x="239" y="766"/>
                </a:lnTo>
                <a:lnTo>
                  <a:pt x="233" y="739"/>
                </a:lnTo>
                <a:lnTo>
                  <a:pt x="207" y="724"/>
                </a:lnTo>
                <a:lnTo>
                  <a:pt x="196" y="698"/>
                </a:lnTo>
                <a:lnTo>
                  <a:pt x="192" y="693"/>
                </a:lnTo>
                <a:lnTo>
                  <a:pt x="181" y="693"/>
                </a:lnTo>
                <a:lnTo>
                  <a:pt x="176" y="678"/>
                </a:lnTo>
                <a:lnTo>
                  <a:pt x="151" y="678"/>
                </a:lnTo>
                <a:lnTo>
                  <a:pt x="139" y="641"/>
                </a:lnTo>
                <a:lnTo>
                  <a:pt x="124" y="625"/>
                </a:lnTo>
                <a:lnTo>
                  <a:pt x="98" y="625"/>
                </a:lnTo>
                <a:lnTo>
                  <a:pt x="98" y="610"/>
                </a:lnTo>
                <a:lnTo>
                  <a:pt x="72" y="610"/>
                </a:lnTo>
                <a:lnTo>
                  <a:pt x="67" y="600"/>
                </a:lnTo>
                <a:lnTo>
                  <a:pt x="67" y="590"/>
                </a:lnTo>
                <a:lnTo>
                  <a:pt x="57" y="584"/>
                </a:lnTo>
                <a:lnTo>
                  <a:pt x="72" y="574"/>
                </a:lnTo>
                <a:lnTo>
                  <a:pt x="67" y="549"/>
                </a:lnTo>
                <a:lnTo>
                  <a:pt x="41" y="517"/>
                </a:lnTo>
                <a:lnTo>
                  <a:pt x="31" y="507"/>
                </a:lnTo>
                <a:lnTo>
                  <a:pt x="41" y="492"/>
                </a:lnTo>
                <a:lnTo>
                  <a:pt x="20" y="481"/>
                </a:lnTo>
                <a:lnTo>
                  <a:pt x="20" y="460"/>
                </a:lnTo>
                <a:lnTo>
                  <a:pt x="16" y="439"/>
                </a:lnTo>
                <a:lnTo>
                  <a:pt x="16" y="435"/>
                </a:lnTo>
                <a:lnTo>
                  <a:pt x="5" y="424"/>
                </a:lnTo>
                <a:lnTo>
                  <a:pt x="0" y="435"/>
                </a:lnTo>
                <a:lnTo>
                  <a:pt x="0" y="414"/>
                </a:lnTo>
                <a:lnTo>
                  <a:pt x="16" y="398"/>
                </a:lnTo>
                <a:lnTo>
                  <a:pt x="5" y="372"/>
                </a:lnTo>
                <a:lnTo>
                  <a:pt x="20" y="357"/>
                </a:lnTo>
                <a:lnTo>
                  <a:pt x="16" y="341"/>
                </a:lnTo>
                <a:lnTo>
                  <a:pt x="20" y="331"/>
                </a:lnTo>
                <a:lnTo>
                  <a:pt x="41" y="304"/>
                </a:lnTo>
                <a:lnTo>
                  <a:pt x="31" y="300"/>
                </a:lnTo>
                <a:lnTo>
                  <a:pt x="47" y="290"/>
                </a:lnTo>
                <a:lnTo>
                  <a:pt x="83" y="284"/>
                </a:lnTo>
                <a:lnTo>
                  <a:pt x="83" y="114"/>
                </a:lnTo>
                <a:lnTo>
                  <a:pt x="83" y="98"/>
                </a:lnTo>
                <a:lnTo>
                  <a:pt x="124" y="98"/>
                </a:lnTo>
                <a:lnTo>
                  <a:pt x="124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7" name="Freeform 163">
            <a:extLst>
              <a:ext uri="{FF2B5EF4-FFF2-40B4-BE49-F238E27FC236}">
                <a16:creationId xmlns:a16="http://schemas.microsoft.com/office/drawing/2014/main" id="{9430DC9B-0AE9-D09B-F673-7BA3AD38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348" y="4804449"/>
            <a:ext cx="41455" cy="35191"/>
          </a:xfrm>
          <a:custGeom>
            <a:avLst/>
            <a:gdLst>
              <a:gd name="T0" fmla="*/ 58 w 69"/>
              <a:gd name="T1" fmla="*/ 0 h 58"/>
              <a:gd name="T2" fmla="*/ 68 w 69"/>
              <a:gd name="T3" fmla="*/ 16 h 58"/>
              <a:gd name="T4" fmla="*/ 58 w 69"/>
              <a:gd name="T5" fmla="*/ 41 h 58"/>
              <a:gd name="T6" fmla="*/ 58 w 69"/>
              <a:gd name="T7" fmla="*/ 57 h 58"/>
              <a:gd name="T8" fmla="*/ 27 w 69"/>
              <a:gd name="T9" fmla="*/ 57 h 58"/>
              <a:gd name="T10" fmla="*/ 0 w 69"/>
              <a:gd name="T11" fmla="*/ 26 h 58"/>
              <a:gd name="T12" fmla="*/ 27 w 69"/>
              <a:gd name="T13" fmla="*/ 0 h 58"/>
              <a:gd name="T14" fmla="*/ 58 w 69"/>
              <a:gd name="T15" fmla="*/ 0 h 58"/>
              <a:gd name="T16" fmla="*/ 58 w 69"/>
              <a:gd name="T17" fmla="*/ 0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58"/>
              <a:gd name="T29" fmla="*/ 69 w 69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58">
                <a:moveTo>
                  <a:pt x="58" y="0"/>
                </a:moveTo>
                <a:lnTo>
                  <a:pt x="68" y="16"/>
                </a:lnTo>
                <a:lnTo>
                  <a:pt x="58" y="41"/>
                </a:lnTo>
                <a:lnTo>
                  <a:pt x="58" y="57"/>
                </a:lnTo>
                <a:lnTo>
                  <a:pt x="27" y="57"/>
                </a:lnTo>
                <a:lnTo>
                  <a:pt x="0" y="26"/>
                </a:lnTo>
                <a:lnTo>
                  <a:pt x="27" y="0"/>
                </a:lnTo>
                <a:lnTo>
                  <a:pt x="58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8" name="Freeform 164">
            <a:extLst>
              <a:ext uri="{FF2B5EF4-FFF2-40B4-BE49-F238E27FC236}">
                <a16:creationId xmlns:a16="http://schemas.microsoft.com/office/drawing/2014/main" id="{C7364CC7-6846-B119-1032-715B4CCF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994" y="4071839"/>
            <a:ext cx="293262" cy="308719"/>
          </a:xfrm>
          <a:custGeom>
            <a:avLst/>
            <a:gdLst>
              <a:gd name="T0" fmla="*/ 68 w 478"/>
              <a:gd name="T1" fmla="*/ 0 h 484"/>
              <a:gd name="T2" fmla="*/ 202 w 478"/>
              <a:gd name="T3" fmla="*/ 0 h 484"/>
              <a:gd name="T4" fmla="*/ 378 w 478"/>
              <a:gd name="T5" fmla="*/ 98 h 484"/>
              <a:gd name="T6" fmla="*/ 435 w 478"/>
              <a:gd name="T7" fmla="*/ 176 h 484"/>
              <a:gd name="T8" fmla="*/ 420 w 478"/>
              <a:gd name="T9" fmla="*/ 239 h 484"/>
              <a:gd name="T10" fmla="*/ 435 w 478"/>
              <a:gd name="T11" fmla="*/ 264 h 484"/>
              <a:gd name="T12" fmla="*/ 446 w 478"/>
              <a:gd name="T13" fmla="*/ 286 h 484"/>
              <a:gd name="T14" fmla="*/ 446 w 478"/>
              <a:gd name="T15" fmla="*/ 316 h 484"/>
              <a:gd name="T16" fmla="*/ 446 w 478"/>
              <a:gd name="T17" fmla="*/ 374 h 484"/>
              <a:gd name="T18" fmla="*/ 471 w 478"/>
              <a:gd name="T19" fmla="*/ 415 h 484"/>
              <a:gd name="T20" fmla="*/ 477 w 478"/>
              <a:gd name="T21" fmla="*/ 435 h 484"/>
              <a:gd name="T22" fmla="*/ 430 w 478"/>
              <a:gd name="T23" fmla="*/ 461 h 484"/>
              <a:gd name="T24" fmla="*/ 393 w 478"/>
              <a:gd name="T25" fmla="*/ 476 h 484"/>
              <a:gd name="T26" fmla="*/ 378 w 478"/>
              <a:gd name="T27" fmla="*/ 466 h 484"/>
              <a:gd name="T28" fmla="*/ 352 w 478"/>
              <a:gd name="T29" fmla="*/ 483 h 484"/>
              <a:gd name="T30" fmla="*/ 321 w 478"/>
              <a:gd name="T31" fmla="*/ 483 h 484"/>
              <a:gd name="T32" fmla="*/ 285 w 478"/>
              <a:gd name="T33" fmla="*/ 476 h 484"/>
              <a:gd name="T34" fmla="*/ 258 w 478"/>
              <a:gd name="T35" fmla="*/ 476 h 484"/>
              <a:gd name="T36" fmla="*/ 217 w 478"/>
              <a:gd name="T37" fmla="*/ 476 h 484"/>
              <a:gd name="T38" fmla="*/ 192 w 478"/>
              <a:gd name="T39" fmla="*/ 394 h 484"/>
              <a:gd name="T40" fmla="*/ 150 w 478"/>
              <a:gd name="T41" fmla="*/ 374 h 484"/>
              <a:gd name="T42" fmla="*/ 135 w 478"/>
              <a:gd name="T43" fmla="*/ 368 h 484"/>
              <a:gd name="T44" fmla="*/ 104 w 478"/>
              <a:gd name="T45" fmla="*/ 358 h 484"/>
              <a:gd name="T46" fmla="*/ 78 w 478"/>
              <a:gd name="T47" fmla="*/ 352 h 484"/>
              <a:gd name="T48" fmla="*/ 41 w 478"/>
              <a:gd name="T49" fmla="*/ 286 h 484"/>
              <a:gd name="T50" fmla="*/ 0 w 478"/>
              <a:gd name="T51" fmla="*/ 233 h 484"/>
              <a:gd name="T52" fmla="*/ 0 w 478"/>
              <a:gd name="T53" fmla="*/ 176 h 484"/>
              <a:gd name="T54" fmla="*/ 26 w 478"/>
              <a:gd name="T55" fmla="*/ 151 h 484"/>
              <a:gd name="T56" fmla="*/ 68 w 478"/>
              <a:gd name="T57" fmla="*/ 109 h 484"/>
              <a:gd name="T58" fmla="*/ 52 w 478"/>
              <a:gd name="T59" fmla="*/ 84 h 484"/>
              <a:gd name="T60" fmla="*/ 62 w 478"/>
              <a:gd name="T61" fmla="*/ 68 h 484"/>
              <a:gd name="T62" fmla="*/ 62 w 478"/>
              <a:gd name="T63" fmla="*/ 31 h 484"/>
              <a:gd name="T64" fmla="*/ 52 w 478"/>
              <a:gd name="T65" fmla="*/ 6 h 4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78"/>
              <a:gd name="T100" fmla="*/ 0 h 484"/>
              <a:gd name="T101" fmla="*/ 478 w 478"/>
              <a:gd name="T102" fmla="*/ 484 h 4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78" h="484">
                <a:moveTo>
                  <a:pt x="52" y="6"/>
                </a:moveTo>
                <a:lnTo>
                  <a:pt x="68" y="0"/>
                </a:lnTo>
                <a:lnTo>
                  <a:pt x="135" y="0"/>
                </a:lnTo>
                <a:lnTo>
                  <a:pt x="202" y="0"/>
                </a:lnTo>
                <a:lnTo>
                  <a:pt x="217" y="0"/>
                </a:lnTo>
                <a:lnTo>
                  <a:pt x="378" y="98"/>
                </a:lnTo>
                <a:lnTo>
                  <a:pt x="378" y="125"/>
                </a:lnTo>
                <a:lnTo>
                  <a:pt x="435" y="176"/>
                </a:lnTo>
                <a:lnTo>
                  <a:pt x="420" y="207"/>
                </a:lnTo>
                <a:lnTo>
                  <a:pt x="420" y="239"/>
                </a:lnTo>
                <a:lnTo>
                  <a:pt x="430" y="259"/>
                </a:lnTo>
                <a:lnTo>
                  <a:pt x="435" y="264"/>
                </a:lnTo>
                <a:lnTo>
                  <a:pt x="446" y="274"/>
                </a:lnTo>
                <a:lnTo>
                  <a:pt x="446" y="286"/>
                </a:lnTo>
                <a:lnTo>
                  <a:pt x="435" y="290"/>
                </a:lnTo>
                <a:lnTo>
                  <a:pt x="446" y="316"/>
                </a:lnTo>
                <a:lnTo>
                  <a:pt x="435" y="342"/>
                </a:lnTo>
                <a:lnTo>
                  <a:pt x="446" y="374"/>
                </a:lnTo>
                <a:lnTo>
                  <a:pt x="450" y="409"/>
                </a:lnTo>
                <a:lnTo>
                  <a:pt x="471" y="415"/>
                </a:lnTo>
                <a:lnTo>
                  <a:pt x="477" y="425"/>
                </a:lnTo>
                <a:lnTo>
                  <a:pt x="477" y="435"/>
                </a:lnTo>
                <a:lnTo>
                  <a:pt x="461" y="451"/>
                </a:lnTo>
                <a:lnTo>
                  <a:pt x="430" y="461"/>
                </a:lnTo>
                <a:lnTo>
                  <a:pt x="409" y="466"/>
                </a:lnTo>
                <a:lnTo>
                  <a:pt x="393" y="476"/>
                </a:lnTo>
                <a:lnTo>
                  <a:pt x="393" y="466"/>
                </a:lnTo>
                <a:lnTo>
                  <a:pt x="378" y="466"/>
                </a:lnTo>
                <a:lnTo>
                  <a:pt x="368" y="476"/>
                </a:lnTo>
                <a:lnTo>
                  <a:pt x="352" y="483"/>
                </a:lnTo>
                <a:lnTo>
                  <a:pt x="326" y="483"/>
                </a:lnTo>
                <a:lnTo>
                  <a:pt x="321" y="483"/>
                </a:lnTo>
                <a:lnTo>
                  <a:pt x="301" y="483"/>
                </a:lnTo>
                <a:lnTo>
                  <a:pt x="285" y="476"/>
                </a:lnTo>
                <a:lnTo>
                  <a:pt x="270" y="483"/>
                </a:lnTo>
                <a:lnTo>
                  <a:pt x="258" y="476"/>
                </a:lnTo>
                <a:lnTo>
                  <a:pt x="228" y="483"/>
                </a:lnTo>
                <a:lnTo>
                  <a:pt x="217" y="476"/>
                </a:lnTo>
                <a:lnTo>
                  <a:pt x="217" y="451"/>
                </a:lnTo>
                <a:lnTo>
                  <a:pt x="192" y="394"/>
                </a:lnTo>
                <a:lnTo>
                  <a:pt x="176" y="384"/>
                </a:lnTo>
                <a:lnTo>
                  <a:pt x="150" y="374"/>
                </a:lnTo>
                <a:lnTo>
                  <a:pt x="145" y="374"/>
                </a:lnTo>
                <a:lnTo>
                  <a:pt x="135" y="368"/>
                </a:lnTo>
                <a:lnTo>
                  <a:pt x="119" y="368"/>
                </a:lnTo>
                <a:lnTo>
                  <a:pt x="104" y="358"/>
                </a:lnTo>
                <a:lnTo>
                  <a:pt x="94" y="352"/>
                </a:lnTo>
                <a:lnTo>
                  <a:pt x="78" y="352"/>
                </a:lnTo>
                <a:lnTo>
                  <a:pt x="62" y="327"/>
                </a:lnTo>
                <a:lnTo>
                  <a:pt x="41" y="286"/>
                </a:lnTo>
                <a:lnTo>
                  <a:pt x="16" y="259"/>
                </a:lnTo>
                <a:lnTo>
                  <a:pt x="0" y="233"/>
                </a:lnTo>
                <a:lnTo>
                  <a:pt x="0" y="197"/>
                </a:lnTo>
                <a:lnTo>
                  <a:pt x="0" y="176"/>
                </a:lnTo>
                <a:lnTo>
                  <a:pt x="0" y="156"/>
                </a:lnTo>
                <a:lnTo>
                  <a:pt x="26" y="151"/>
                </a:lnTo>
                <a:lnTo>
                  <a:pt x="52" y="125"/>
                </a:lnTo>
                <a:lnTo>
                  <a:pt x="68" y="109"/>
                </a:lnTo>
                <a:lnTo>
                  <a:pt x="68" y="88"/>
                </a:lnTo>
                <a:lnTo>
                  <a:pt x="52" y="84"/>
                </a:lnTo>
                <a:lnTo>
                  <a:pt x="52" y="73"/>
                </a:lnTo>
                <a:lnTo>
                  <a:pt x="62" y="68"/>
                </a:lnTo>
                <a:lnTo>
                  <a:pt x="62" y="57"/>
                </a:lnTo>
                <a:lnTo>
                  <a:pt x="62" y="31"/>
                </a:lnTo>
                <a:lnTo>
                  <a:pt x="52" y="6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69" name="Freeform 165">
            <a:extLst>
              <a:ext uri="{FF2B5EF4-FFF2-40B4-BE49-F238E27FC236}">
                <a16:creationId xmlns:a16="http://schemas.microsoft.com/office/drawing/2014/main" id="{6AFE1209-6DA4-B69E-BCF7-81307E0D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372" y="3727928"/>
            <a:ext cx="47597" cy="139164"/>
          </a:xfrm>
          <a:custGeom>
            <a:avLst/>
            <a:gdLst>
              <a:gd name="T0" fmla="*/ 10 w 79"/>
              <a:gd name="T1" fmla="*/ 0 h 217"/>
              <a:gd name="T2" fmla="*/ 21 w 79"/>
              <a:gd name="T3" fmla="*/ 0 h 217"/>
              <a:gd name="T4" fmla="*/ 37 w 79"/>
              <a:gd name="T5" fmla="*/ 0 h 217"/>
              <a:gd name="T6" fmla="*/ 47 w 79"/>
              <a:gd name="T7" fmla="*/ 26 h 217"/>
              <a:gd name="T8" fmla="*/ 62 w 79"/>
              <a:gd name="T9" fmla="*/ 41 h 217"/>
              <a:gd name="T10" fmla="*/ 68 w 79"/>
              <a:gd name="T11" fmla="*/ 61 h 217"/>
              <a:gd name="T12" fmla="*/ 78 w 79"/>
              <a:gd name="T13" fmla="*/ 77 h 217"/>
              <a:gd name="T14" fmla="*/ 78 w 79"/>
              <a:gd name="T15" fmla="*/ 186 h 217"/>
              <a:gd name="T16" fmla="*/ 78 w 79"/>
              <a:gd name="T17" fmla="*/ 190 h 217"/>
              <a:gd name="T18" fmla="*/ 78 w 79"/>
              <a:gd name="T19" fmla="*/ 211 h 217"/>
              <a:gd name="T20" fmla="*/ 68 w 79"/>
              <a:gd name="T21" fmla="*/ 211 h 217"/>
              <a:gd name="T22" fmla="*/ 52 w 79"/>
              <a:gd name="T23" fmla="*/ 216 h 217"/>
              <a:gd name="T24" fmla="*/ 37 w 79"/>
              <a:gd name="T25" fmla="*/ 201 h 217"/>
              <a:gd name="T26" fmla="*/ 26 w 79"/>
              <a:gd name="T27" fmla="*/ 170 h 217"/>
              <a:gd name="T28" fmla="*/ 26 w 79"/>
              <a:gd name="T29" fmla="*/ 144 h 217"/>
              <a:gd name="T30" fmla="*/ 26 w 79"/>
              <a:gd name="T31" fmla="*/ 124 h 217"/>
              <a:gd name="T32" fmla="*/ 37 w 79"/>
              <a:gd name="T33" fmla="*/ 108 h 217"/>
              <a:gd name="T34" fmla="*/ 26 w 79"/>
              <a:gd name="T35" fmla="*/ 92 h 217"/>
              <a:gd name="T36" fmla="*/ 26 w 79"/>
              <a:gd name="T37" fmla="*/ 82 h 217"/>
              <a:gd name="T38" fmla="*/ 26 w 79"/>
              <a:gd name="T39" fmla="*/ 67 h 217"/>
              <a:gd name="T40" fmla="*/ 10 w 79"/>
              <a:gd name="T41" fmla="*/ 61 h 217"/>
              <a:gd name="T42" fmla="*/ 21 w 79"/>
              <a:gd name="T43" fmla="*/ 41 h 217"/>
              <a:gd name="T44" fmla="*/ 21 w 79"/>
              <a:gd name="T45" fmla="*/ 26 h 217"/>
              <a:gd name="T46" fmla="*/ 0 w 79"/>
              <a:gd name="T47" fmla="*/ 10 h 217"/>
              <a:gd name="T48" fmla="*/ 10 w 79"/>
              <a:gd name="T49" fmla="*/ 0 h 217"/>
              <a:gd name="T50" fmla="*/ 10 w 79"/>
              <a:gd name="T51" fmla="*/ 0 h 2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9"/>
              <a:gd name="T79" fmla="*/ 0 h 217"/>
              <a:gd name="T80" fmla="*/ 79 w 79"/>
              <a:gd name="T81" fmla="*/ 217 h 2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9" h="217">
                <a:moveTo>
                  <a:pt x="10" y="0"/>
                </a:moveTo>
                <a:lnTo>
                  <a:pt x="21" y="0"/>
                </a:lnTo>
                <a:lnTo>
                  <a:pt x="37" y="0"/>
                </a:lnTo>
                <a:lnTo>
                  <a:pt x="47" y="26"/>
                </a:lnTo>
                <a:lnTo>
                  <a:pt x="62" y="41"/>
                </a:lnTo>
                <a:lnTo>
                  <a:pt x="68" y="61"/>
                </a:lnTo>
                <a:lnTo>
                  <a:pt x="78" y="77"/>
                </a:lnTo>
                <a:lnTo>
                  <a:pt x="78" y="186"/>
                </a:lnTo>
                <a:lnTo>
                  <a:pt x="78" y="190"/>
                </a:lnTo>
                <a:lnTo>
                  <a:pt x="78" y="211"/>
                </a:lnTo>
                <a:lnTo>
                  <a:pt x="68" y="211"/>
                </a:lnTo>
                <a:lnTo>
                  <a:pt x="52" y="216"/>
                </a:lnTo>
                <a:lnTo>
                  <a:pt x="37" y="201"/>
                </a:lnTo>
                <a:lnTo>
                  <a:pt x="26" y="170"/>
                </a:lnTo>
                <a:lnTo>
                  <a:pt x="26" y="144"/>
                </a:lnTo>
                <a:lnTo>
                  <a:pt x="26" y="124"/>
                </a:lnTo>
                <a:lnTo>
                  <a:pt x="37" y="108"/>
                </a:lnTo>
                <a:lnTo>
                  <a:pt x="26" y="92"/>
                </a:lnTo>
                <a:lnTo>
                  <a:pt x="26" y="82"/>
                </a:lnTo>
                <a:lnTo>
                  <a:pt x="26" y="67"/>
                </a:lnTo>
                <a:lnTo>
                  <a:pt x="10" y="61"/>
                </a:lnTo>
                <a:lnTo>
                  <a:pt x="21" y="41"/>
                </a:lnTo>
                <a:lnTo>
                  <a:pt x="21" y="26"/>
                </a:lnTo>
                <a:lnTo>
                  <a:pt x="0" y="10"/>
                </a:lnTo>
                <a:lnTo>
                  <a:pt x="10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0" name="Freeform 166">
            <a:extLst>
              <a:ext uri="{FF2B5EF4-FFF2-40B4-BE49-F238E27FC236}">
                <a16:creationId xmlns:a16="http://schemas.microsoft.com/office/drawing/2014/main" id="{0234FA9E-C487-4D7F-689F-D3ECF06A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474" y="3364821"/>
            <a:ext cx="282514" cy="467079"/>
          </a:xfrm>
          <a:custGeom>
            <a:avLst/>
            <a:gdLst>
              <a:gd name="T0" fmla="*/ 108 w 462"/>
              <a:gd name="T1" fmla="*/ 0 h 731"/>
              <a:gd name="T2" fmla="*/ 461 w 462"/>
              <a:gd name="T3" fmla="*/ 347 h 731"/>
              <a:gd name="T4" fmla="*/ 409 w 462"/>
              <a:gd name="T5" fmla="*/ 362 h 731"/>
              <a:gd name="T6" fmla="*/ 398 w 462"/>
              <a:gd name="T7" fmla="*/ 393 h 731"/>
              <a:gd name="T8" fmla="*/ 398 w 462"/>
              <a:gd name="T9" fmla="*/ 419 h 731"/>
              <a:gd name="T10" fmla="*/ 393 w 462"/>
              <a:gd name="T11" fmla="*/ 460 h 731"/>
              <a:gd name="T12" fmla="*/ 377 w 462"/>
              <a:gd name="T13" fmla="*/ 497 h 731"/>
              <a:gd name="T14" fmla="*/ 393 w 462"/>
              <a:gd name="T15" fmla="*/ 497 h 731"/>
              <a:gd name="T16" fmla="*/ 398 w 462"/>
              <a:gd name="T17" fmla="*/ 523 h 731"/>
              <a:gd name="T18" fmla="*/ 419 w 462"/>
              <a:gd name="T19" fmla="*/ 554 h 731"/>
              <a:gd name="T20" fmla="*/ 393 w 462"/>
              <a:gd name="T21" fmla="*/ 570 h 731"/>
              <a:gd name="T22" fmla="*/ 356 w 462"/>
              <a:gd name="T23" fmla="*/ 605 h 731"/>
              <a:gd name="T24" fmla="*/ 325 w 462"/>
              <a:gd name="T25" fmla="*/ 631 h 731"/>
              <a:gd name="T26" fmla="*/ 300 w 462"/>
              <a:gd name="T27" fmla="*/ 646 h 731"/>
              <a:gd name="T28" fmla="*/ 243 w 462"/>
              <a:gd name="T29" fmla="*/ 662 h 731"/>
              <a:gd name="T30" fmla="*/ 243 w 462"/>
              <a:gd name="T31" fmla="*/ 688 h 731"/>
              <a:gd name="T32" fmla="*/ 207 w 462"/>
              <a:gd name="T33" fmla="*/ 693 h 731"/>
              <a:gd name="T34" fmla="*/ 180 w 462"/>
              <a:gd name="T35" fmla="*/ 693 h 731"/>
              <a:gd name="T36" fmla="*/ 139 w 462"/>
              <a:gd name="T37" fmla="*/ 713 h 731"/>
              <a:gd name="T38" fmla="*/ 108 w 462"/>
              <a:gd name="T39" fmla="*/ 719 h 731"/>
              <a:gd name="T40" fmla="*/ 92 w 462"/>
              <a:gd name="T41" fmla="*/ 713 h 731"/>
              <a:gd name="T42" fmla="*/ 72 w 462"/>
              <a:gd name="T43" fmla="*/ 672 h 731"/>
              <a:gd name="T44" fmla="*/ 26 w 462"/>
              <a:gd name="T45" fmla="*/ 631 h 731"/>
              <a:gd name="T46" fmla="*/ 51 w 462"/>
              <a:gd name="T47" fmla="*/ 611 h 731"/>
              <a:gd name="T48" fmla="*/ 72 w 462"/>
              <a:gd name="T49" fmla="*/ 595 h 731"/>
              <a:gd name="T50" fmla="*/ 67 w 462"/>
              <a:gd name="T51" fmla="*/ 543 h 731"/>
              <a:gd name="T52" fmla="*/ 57 w 462"/>
              <a:gd name="T53" fmla="*/ 497 h 731"/>
              <a:gd name="T54" fmla="*/ 41 w 462"/>
              <a:gd name="T55" fmla="*/ 470 h 731"/>
              <a:gd name="T56" fmla="*/ 16 w 462"/>
              <a:gd name="T57" fmla="*/ 460 h 731"/>
              <a:gd name="T58" fmla="*/ 0 w 462"/>
              <a:gd name="T59" fmla="*/ 413 h 731"/>
              <a:gd name="T60" fmla="*/ 16 w 462"/>
              <a:gd name="T61" fmla="*/ 378 h 731"/>
              <a:gd name="T62" fmla="*/ 92 w 462"/>
              <a:gd name="T63" fmla="*/ 149 h 731"/>
              <a:gd name="T64" fmla="*/ 82 w 462"/>
              <a:gd name="T65" fmla="*/ 119 h 731"/>
              <a:gd name="T66" fmla="*/ 67 w 462"/>
              <a:gd name="T67" fmla="*/ 88 h 731"/>
              <a:gd name="T68" fmla="*/ 57 w 462"/>
              <a:gd name="T69" fmla="*/ 20 h 73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2"/>
              <a:gd name="T106" fmla="*/ 0 h 731"/>
              <a:gd name="T107" fmla="*/ 462 w 462"/>
              <a:gd name="T108" fmla="*/ 731 h 73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2" h="731">
                <a:moveTo>
                  <a:pt x="57" y="20"/>
                </a:moveTo>
                <a:lnTo>
                  <a:pt x="108" y="0"/>
                </a:lnTo>
                <a:lnTo>
                  <a:pt x="461" y="176"/>
                </a:lnTo>
                <a:lnTo>
                  <a:pt x="461" y="347"/>
                </a:lnTo>
                <a:lnTo>
                  <a:pt x="424" y="352"/>
                </a:lnTo>
                <a:lnTo>
                  <a:pt x="409" y="362"/>
                </a:lnTo>
                <a:lnTo>
                  <a:pt x="419" y="367"/>
                </a:lnTo>
                <a:lnTo>
                  <a:pt x="398" y="393"/>
                </a:lnTo>
                <a:lnTo>
                  <a:pt x="393" y="403"/>
                </a:lnTo>
                <a:lnTo>
                  <a:pt x="398" y="419"/>
                </a:lnTo>
                <a:lnTo>
                  <a:pt x="383" y="435"/>
                </a:lnTo>
                <a:lnTo>
                  <a:pt x="393" y="460"/>
                </a:lnTo>
                <a:lnTo>
                  <a:pt x="377" y="476"/>
                </a:lnTo>
                <a:lnTo>
                  <a:pt x="377" y="497"/>
                </a:lnTo>
                <a:lnTo>
                  <a:pt x="383" y="486"/>
                </a:lnTo>
                <a:lnTo>
                  <a:pt x="393" y="497"/>
                </a:lnTo>
                <a:lnTo>
                  <a:pt x="393" y="502"/>
                </a:lnTo>
                <a:lnTo>
                  <a:pt x="398" y="523"/>
                </a:lnTo>
                <a:lnTo>
                  <a:pt x="398" y="543"/>
                </a:lnTo>
                <a:lnTo>
                  <a:pt x="419" y="554"/>
                </a:lnTo>
                <a:lnTo>
                  <a:pt x="409" y="570"/>
                </a:lnTo>
                <a:lnTo>
                  <a:pt x="393" y="570"/>
                </a:lnTo>
                <a:lnTo>
                  <a:pt x="367" y="580"/>
                </a:lnTo>
                <a:lnTo>
                  <a:pt x="356" y="605"/>
                </a:lnTo>
                <a:lnTo>
                  <a:pt x="341" y="611"/>
                </a:lnTo>
                <a:lnTo>
                  <a:pt x="325" y="631"/>
                </a:lnTo>
                <a:lnTo>
                  <a:pt x="315" y="636"/>
                </a:lnTo>
                <a:lnTo>
                  <a:pt x="300" y="646"/>
                </a:lnTo>
                <a:lnTo>
                  <a:pt x="258" y="652"/>
                </a:lnTo>
                <a:lnTo>
                  <a:pt x="243" y="662"/>
                </a:lnTo>
                <a:lnTo>
                  <a:pt x="248" y="672"/>
                </a:lnTo>
                <a:lnTo>
                  <a:pt x="243" y="688"/>
                </a:lnTo>
                <a:lnTo>
                  <a:pt x="217" y="693"/>
                </a:lnTo>
                <a:lnTo>
                  <a:pt x="207" y="693"/>
                </a:lnTo>
                <a:lnTo>
                  <a:pt x="192" y="703"/>
                </a:lnTo>
                <a:lnTo>
                  <a:pt x="180" y="693"/>
                </a:lnTo>
                <a:lnTo>
                  <a:pt x="160" y="703"/>
                </a:lnTo>
                <a:lnTo>
                  <a:pt x="139" y="713"/>
                </a:lnTo>
                <a:lnTo>
                  <a:pt x="135" y="703"/>
                </a:lnTo>
                <a:lnTo>
                  <a:pt x="108" y="719"/>
                </a:lnTo>
                <a:lnTo>
                  <a:pt x="92" y="730"/>
                </a:lnTo>
                <a:lnTo>
                  <a:pt x="92" y="713"/>
                </a:lnTo>
                <a:lnTo>
                  <a:pt x="82" y="703"/>
                </a:lnTo>
                <a:lnTo>
                  <a:pt x="72" y="672"/>
                </a:lnTo>
                <a:lnTo>
                  <a:pt x="57" y="662"/>
                </a:lnTo>
                <a:lnTo>
                  <a:pt x="26" y="631"/>
                </a:lnTo>
                <a:lnTo>
                  <a:pt x="31" y="611"/>
                </a:lnTo>
                <a:lnTo>
                  <a:pt x="51" y="611"/>
                </a:lnTo>
                <a:lnTo>
                  <a:pt x="92" y="611"/>
                </a:lnTo>
                <a:lnTo>
                  <a:pt x="72" y="595"/>
                </a:lnTo>
                <a:lnTo>
                  <a:pt x="67" y="570"/>
                </a:lnTo>
                <a:lnTo>
                  <a:pt x="67" y="543"/>
                </a:lnTo>
                <a:lnTo>
                  <a:pt x="67" y="523"/>
                </a:lnTo>
                <a:lnTo>
                  <a:pt x="57" y="497"/>
                </a:lnTo>
                <a:lnTo>
                  <a:pt x="41" y="486"/>
                </a:lnTo>
                <a:lnTo>
                  <a:pt x="41" y="470"/>
                </a:lnTo>
                <a:lnTo>
                  <a:pt x="26" y="470"/>
                </a:lnTo>
                <a:lnTo>
                  <a:pt x="16" y="460"/>
                </a:lnTo>
                <a:lnTo>
                  <a:pt x="0" y="435"/>
                </a:lnTo>
                <a:lnTo>
                  <a:pt x="0" y="413"/>
                </a:lnTo>
                <a:lnTo>
                  <a:pt x="4" y="393"/>
                </a:lnTo>
                <a:lnTo>
                  <a:pt x="16" y="378"/>
                </a:lnTo>
                <a:lnTo>
                  <a:pt x="82" y="294"/>
                </a:lnTo>
                <a:lnTo>
                  <a:pt x="92" y="149"/>
                </a:lnTo>
                <a:lnTo>
                  <a:pt x="98" y="145"/>
                </a:lnTo>
                <a:lnTo>
                  <a:pt x="82" y="119"/>
                </a:lnTo>
                <a:lnTo>
                  <a:pt x="82" y="104"/>
                </a:lnTo>
                <a:lnTo>
                  <a:pt x="67" y="88"/>
                </a:lnTo>
                <a:lnTo>
                  <a:pt x="67" y="51"/>
                </a:lnTo>
                <a:lnTo>
                  <a:pt x="57" y="2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1" name="Freeform 167">
            <a:extLst>
              <a:ext uri="{FF2B5EF4-FFF2-40B4-BE49-F238E27FC236}">
                <a16:creationId xmlns:a16="http://schemas.microsoft.com/office/drawing/2014/main" id="{0826444A-D0EC-D8FA-3770-FC232A414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581" y="2926536"/>
            <a:ext cx="110549" cy="225541"/>
          </a:xfrm>
          <a:custGeom>
            <a:avLst/>
            <a:gdLst>
              <a:gd name="T0" fmla="*/ 46 w 182"/>
              <a:gd name="T1" fmla="*/ 26 h 353"/>
              <a:gd name="T2" fmla="*/ 61 w 182"/>
              <a:gd name="T3" fmla="*/ 6 h 353"/>
              <a:gd name="T4" fmla="*/ 87 w 182"/>
              <a:gd name="T5" fmla="*/ 0 h 353"/>
              <a:gd name="T6" fmla="*/ 108 w 182"/>
              <a:gd name="T7" fmla="*/ 6 h 353"/>
              <a:gd name="T8" fmla="*/ 114 w 182"/>
              <a:gd name="T9" fmla="*/ 31 h 353"/>
              <a:gd name="T10" fmla="*/ 140 w 182"/>
              <a:gd name="T11" fmla="*/ 16 h 353"/>
              <a:gd name="T12" fmla="*/ 150 w 182"/>
              <a:gd name="T13" fmla="*/ 26 h 353"/>
              <a:gd name="T14" fmla="*/ 130 w 182"/>
              <a:gd name="T15" fmla="*/ 41 h 353"/>
              <a:gd name="T16" fmla="*/ 124 w 182"/>
              <a:gd name="T17" fmla="*/ 67 h 353"/>
              <a:gd name="T18" fmla="*/ 140 w 182"/>
              <a:gd name="T19" fmla="*/ 82 h 353"/>
              <a:gd name="T20" fmla="*/ 150 w 182"/>
              <a:gd name="T21" fmla="*/ 109 h 353"/>
              <a:gd name="T22" fmla="*/ 130 w 182"/>
              <a:gd name="T23" fmla="*/ 135 h 353"/>
              <a:gd name="T24" fmla="*/ 108 w 182"/>
              <a:gd name="T25" fmla="*/ 160 h 353"/>
              <a:gd name="T26" fmla="*/ 114 w 182"/>
              <a:gd name="T27" fmla="*/ 182 h 353"/>
              <a:gd name="T28" fmla="*/ 130 w 182"/>
              <a:gd name="T29" fmla="*/ 182 h 353"/>
              <a:gd name="T30" fmla="*/ 130 w 182"/>
              <a:gd name="T31" fmla="*/ 192 h 353"/>
              <a:gd name="T32" fmla="*/ 150 w 182"/>
              <a:gd name="T33" fmla="*/ 192 h 353"/>
              <a:gd name="T34" fmla="*/ 155 w 182"/>
              <a:gd name="T35" fmla="*/ 202 h 353"/>
              <a:gd name="T36" fmla="*/ 171 w 182"/>
              <a:gd name="T37" fmla="*/ 217 h 353"/>
              <a:gd name="T38" fmla="*/ 171 w 182"/>
              <a:gd name="T39" fmla="*/ 233 h 353"/>
              <a:gd name="T40" fmla="*/ 181 w 182"/>
              <a:gd name="T41" fmla="*/ 248 h 353"/>
              <a:gd name="T42" fmla="*/ 150 w 182"/>
              <a:gd name="T43" fmla="*/ 258 h 353"/>
              <a:gd name="T44" fmla="*/ 114 w 182"/>
              <a:gd name="T45" fmla="*/ 290 h 353"/>
              <a:gd name="T46" fmla="*/ 124 w 182"/>
              <a:gd name="T47" fmla="*/ 326 h 353"/>
              <a:gd name="T48" fmla="*/ 98 w 182"/>
              <a:gd name="T49" fmla="*/ 352 h 353"/>
              <a:gd name="T50" fmla="*/ 87 w 182"/>
              <a:gd name="T51" fmla="*/ 352 h 353"/>
              <a:gd name="T52" fmla="*/ 73 w 182"/>
              <a:gd name="T53" fmla="*/ 258 h 353"/>
              <a:gd name="T54" fmla="*/ 41 w 182"/>
              <a:gd name="T55" fmla="*/ 243 h 353"/>
              <a:gd name="T56" fmla="*/ 30 w 182"/>
              <a:gd name="T57" fmla="*/ 207 h 353"/>
              <a:gd name="T58" fmla="*/ 15 w 182"/>
              <a:gd name="T59" fmla="*/ 202 h 353"/>
              <a:gd name="T60" fmla="*/ 0 w 182"/>
              <a:gd name="T61" fmla="*/ 166 h 353"/>
              <a:gd name="T62" fmla="*/ 30 w 182"/>
              <a:gd name="T63" fmla="*/ 125 h 353"/>
              <a:gd name="T64" fmla="*/ 30 w 182"/>
              <a:gd name="T65" fmla="*/ 82 h 353"/>
              <a:gd name="T66" fmla="*/ 30 w 182"/>
              <a:gd name="T67" fmla="*/ 52 h 353"/>
              <a:gd name="T68" fmla="*/ 30 w 182"/>
              <a:gd name="T69" fmla="*/ 41 h 353"/>
              <a:gd name="T70" fmla="*/ 46 w 182"/>
              <a:gd name="T71" fmla="*/ 31 h 353"/>
              <a:gd name="T72" fmla="*/ 46 w 182"/>
              <a:gd name="T73" fmla="*/ 26 h 353"/>
              <a:gd name="T74" fmla="*/ 46 w 182"/>
              <a:gd name="T75" fmla="*/ 26 h 3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2"/>
              <a:gd name="T115" fmla="*/ 0 h 353"/>
              <a:gd name="T116" fmla="*/ 182 w 182"/>
              <a:gd name="T117" fmla="*/ 353 h 35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2" h="353">
                <a:moveTo>
                  <a:pt x="46" y="26"/>
                </a:moveTo>
                <a:lnTo>
                  <a:pt x="61" y="6"/>
                </a:lnTo>
                <a:lnTo>
                  <a:pt x="87" y="0"/>
                </a:lnTo>
                <a:lnTo>
                  <a:pt x="108" y="6"/>
                </a:lnTo>
                <a:lnTo>
                  <a:pt x="114" y="31"/>
                </a:lnTo>
                <a:lnTo>
                  <a:pt x="140" y="16"/>
                </a:lnTo>
                <a:lnTo>
                  <a:pt x="150" y="26"/>
                </a:lnTo>
                <a:lnTo>
                  <a:pt x="130" y="41"/>
                </a:lnTo>
                <a:lnTo>
                  <a:pt x="124" y="67"/>
                </a:lnTo>
                <a:lnTo>
                  <a:pt x="140" y="82"/>
                </a:lnTo>
                <a:lnTo>
                  <a:pt x="150" y="109"/>
                </a:lnTo>
                <a:lnTo>
                  <a:pt x="130" y="135"/>
                </a:lnTo>
                <a:lnTo>
                  <a:pt x="108" y="160"/>
                </a:lnTo>
                <a:lnTo>
                  <a:pt x="114" y="182"/>
                </a:lnTo>
                <a:lnTo>
                  <a:pt x="130" y="182"/>
                </a:lnTo>
                <a:lnTo>
                  <a:pt x="130" y="192"/>
                </a:lnTo>
                <a:lnTo>
                  <a:pt x="150" y="192"/>
                </a:lnTo>
                <a:lnTo>
                  <a:pt x="155" y="202"/>
                </a:lnTo>
                <a:lnTo>
                  <a:pt x="171" y="217"/>
                </a:lnTo>
                <a:lnTo>
                  <a:pt x="171" y="233"/>
                </a:lnTo>
                <a:lnTo>
                  <a:pt x="181" y="248"/>
                </a:lnTo>
                <a:lnTo>
                  <a:pt x="150" y="258"/>
                </a:lnTo>
                <a:lnTo>
                  <a:pt x="114" y="290"/>
                </a:lnTo>
                <a:lnTo>
                  <a:pt x="124" y="326"/>
                </a:lnTo>
                <a:lnTo>
                  <a:pt x="98" y="352"/>
                </a:lnTo>
                <a:lnTo>
                  <a:pt x="87" y="352"/>
                </a:lnTo>
                <a:lnTo>
                  <a:pt x="73" y="258"/>
                </a:lnTo>
                <a:lnTo>
                  <a:pt x="41" y="243"/>
                </a:lnTo>
                <a:lnTo>
                  <a:pt x="30" y="207"/>
                </a:lnTo>
                <a:lnTo>
                  <a:pt x="15" y="202"/>
                </a:lnTo>
                <a:lnTo>
                  <a:pt x="0" y="166"/>
                </a:lnTo>
                <a:lnTo>
                  <a:pt x="30" y="125"/>
                </a:lnTo>
                <a:lnTo>
                  <a:pt x="30" y="82"/>
                </a:lnTo>
                <a:lnTo>
                  <a:pt x="30" y="52"/>
                </a:lnTo>
                <a:lnTo>
                  <a:pt x="30" y="41"/>
                </a:lnTo>
                <a:lnTo>
                  <a:pt x="46" y="31"/>
                </a:lnTo>
                <a:lnTo>
                  <a:pt x="46" y="26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2" name="Freeform 168">
            <a:extLst>
              <a:ext uri="{FF2B5EF4-FFF2-40B4-BE49-F238E27FC236}">
                <a16:creationId xmlns:a16="http://schemas.microsoft.com/office/drawing/2014/main" id="{D39046AC-F338-6C47-62C3-68E86CD5B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137" y="3926275"/>
            <a:ext cx="150469" cy="159959"/>
          </a:xfrm>
          <a:custGeom>
            <a:avLst/>
            <a:gdLst>
              <a:gd name="T0" fmla="*/ 52 w 245"/>
              <a:gd name="T1" fmla="*/ 16 h 250"/>
              <a:gd name="T2" fmla="*/ 58 w 245"/>
              <a:gd name="T3" fmla="*/ 10 h 250"/>
              <a:gd name="T4" fmla="*/ 94 w 245"/>
              <a:gd name="T5" fmla="*/ 16 h 250"/>
              <a:gd name="T6" fmla="*/ 109 w 245"/>
              <a:gd name="T7" fmla="*/ 26 h 250"/>
              <a:gd name="T8" fmla="*/ 115 w 245"/>
              <a:gd name="T9" fmla="*/ 16 h 250"/>
              <a:gd name="T10" fmla="*/ 140 w 245"/>
              <a:gd name="T11" fmla="*/ 16 h 250"/>
              <a:gd name="T12" fmla="*/ 176 w 245"/>
              <a:gd name="T13" fmla="*/ 16 h 250"/>
              <a:gd name="T14" fmla="*/ 203 w 245"/>
              <a:gd name="T15" fmla="*/ 0 h 250"/>
              <a:gd name="T16" fmla="*/ 203 w 245"/>
              <a:gd name="T17" fmla="*/ 10 h 250"/>
              <a:gd name="T18" fmla="*/ 218 w 245"/>
              <a:gd name="T19" fmla="*/ 16 h 250"/>
              <a:gd name="T20" fmla="*/ 218 w 245"/>
              <a:gd name="T21" fmla="*/ 31 h 250"/>
              <a:gd name="T22" fmla="*/ 223 w 245"/>
              <a:gd name="T23" fmla="*/ 57 h 250"/>
              <a:gd name="T24" fmla="*/ 244 w 245"/>
              <a:gd name="T25" fmla="*/ 98 h 250"/>
              <a:gd name="T26" fmla="*/ 223 w 245"/>
              <a:gd name="T27" fmla="*/ 124 h 250"/>
              <a:gd name="T28" fmla="*/ 192 w 245"/>
              <a:gd name="T29" fmla="*/ 176 h 250"/>
              <a:gd name="T30" fmla="*/ 192 w 245"/>
              <a:gd name="T31" fmla="*/ 228 h 250"/>
              <a:gd name="T32" fmla="*/ 125 w 245"/>
              <a:gd name="T33" fmla="*/ 228 h 250"/>
              <a:gd name="T34" fmla="*/ 58 w 245"/>
              <a:gd name="T35" fmla="*/ 228 h 250"/>
              <a:gd name="T36" fmla="*/ 42 w 245"/>
              <a:gd name="T37" fmla="*/ 233 h 250"/>
              <a:gd name="T38" fmla="*/ 16 w 245"/>
              <a:gd name="T39" fmla="*/ 249 h 250"/>
              <a:gd name="T40" fmla="*/ 16 w 245"/>
              <a:gd name="T41" fmla="*/ 243 h 250"/>
              <a:gd name="T42" fmla="*/ 0 w 245"/>
              <a:gd name="T43" fmla="*/ 243 h 250"/>
              <a:gd name="T44" fmla="*/ 6 w 245"/>
              <a:gd name="T45" fmla="*/ 186 h 250"/>
              <a:gd name="T46" fmla="*/ 16 w 245"/>
              <a:gd name="T47" fmla="*/ 161 h 250"/>
              <a:gd name="T48" fmla="*/ 31 w 245"/>
              <a:gd name="T49" fmla="*/ 135 h 250"/>
              <a:gd name="T50" fmla="*/ 58 w 245"/>
              <a:gd name="T51" fmla="*/ 109 h 250"/>
              <a:gd name="T52" fmla="*/ 74 w 245"/>
              <a:gd name="T53" fmla="*/ 94 h 250"/>
              <a:gd name="T54" fmla="*/ 58 w 245"/>
              <a:gd name="T55" fmla="*/ 67 h 250"/>
              <a:gd name="T56" fmla="*/ 58 w 245"/>
              <a:gd name="T57" fmla="*/ 51 h 250"/>
              <a:gd name="T58" fmla="*/ 58 w 245"/>
              <a:gd name="T59" fmla="*/ 31 h 250"/>
              <a:gd name="T60" fmla="*/ 52 w 245"/>
              <a:gd name="T61" fmla="*/ 16 h 250"/>
              <a:gd name="T62" fmla="*/ 52 w 245"/>
              <a:gd name="T63" fmla="*/ 16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5"/>
              <a:gd name="T97" fmla="*/ 0 h 250"/>
              <a:gd name="T98" fmla="*/ 245 w 245"/>
              <a:gd name="T99" fmla="*/ 250 h 2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5" h="250">
                <a:moveTo>
                  <a:pt x="52" y="16"/>
                </a:moveTo>
                <a:lnTo>
                  <a:pt x="58" y="10"/>
                </a:lnTo>
                <a:lnTo>
                  <a:pt x="94" y="16"/>
                </a:lnTo>
                <a:lnTo>
                  <a:pt x="109" y="26"/>
                </a:lnTo>
                <a:lnTo>
                  <a:pt x="115" y="16"/>
                </a:lnTo>
                <a:lnTo>
                  <a:pt x="140" y="16"/>
                </a:lnTo>
                <a:lnTo>
                  <a:pt x="176" y="16"/>
                </a:lnTo>
                <a:lnTo>
                  <a:pt x="203" y="0"/>
                </a:lnTo>
                <a:lnTo>
                  <a:pt x="203" y="10"/>
                </a:lnTo>
                <a:lnTo>
                  <a:pt x="218" y="16"/>
                </a:lnTo>
                <a:lnTo>
                  <a:pt x="218" y="31"/>
                </a:lnTo>
                <a:lnTo>
                  <a:pt x="223" y="57"/>
                </a:lnTo>
                <a:lnTo>
                  <a:pt x="244" y="98"/>
                </a:lnTo>
                <a:lnTo>
                  <a:pt x="223" y="124"/>
                </a:lnTo>
                <a:lnTo>
                  <a:pt x="192" y="176"/>
                </a:lnTo>
                <a:lnTo>
                  <a:pt x="192" y="228"/>
                </a:lnTo>
                <a:lnTo>
                  <a:pt x="125" y="228"/>
                </a:lnTo>
                <a:lnTo>
                  <a:pt x="58" y="228"/>
                </a:lnTo>
                <a:lnTo>
                  <a:pt x="42" y="233"/>
                </a:lnTo>
                <a:lnTo>
                  <a:pt x="16" y="249"/>
                </a:lnTo>
                <a:lnTo>
                  <a:pt x="16" y="243"/>
                </a:lnTo>
                <a:lnTo>
                  <a:pt x="0" y="243"/>
                </a:lnTo>
                <a:lnTo>
                  <a:pt x="6" y="186"/>
                </a:lnTo>
                <a:lnTo>
                  <a:pt x="16" y="161"/>
                </a:lnTo>
                <a:lnTo>
                  <a:pt x="31" y="135"/>
                </a:lnTo>
                <a:lnTo>
                  <a:pt x="58" y="109"/>
                </a:lnTo>
                <a:lnTo>
                  <a:pt x="74" y="94"/>
                </a:lnTo>
                <a:lnTo>
                  <a:pt x="58" y="67"/>
                </a:lnTo>
                <a:lnTo>
                  <a:pt x="58" y="51"/>
                </a:lnTo>
                <a:lnTo>
                  <a:pt x="58" y="31"/>
                </a:lnTo>
                <a:lnTo>
                  <a:pt x="52" y="16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3" name="Freeform 169">
            <a:extLst>
              <a:ext uri="{FF2B5EF4-FFF2-40B4-BE49-F238E27FC236}">
                <a16:creationId xmlns:a16="http://schemas.microsoft.com/office/drawing/2014/main" id="{2C21B6C9-D5AF-825E-C3EC-04AB5126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161" y="3889486"/>
            <a:ext cx="520501" cy="540660"/>
          </a:xfrm>
          <a:custGeom>
            <a:avLst/>
            <a:gdLst>
              <a:gd name="T0" fmla="*/ 279 w 850"/>
              <a:gd name="T1" fmla="*/ 41 h 845"/>
              <a:gd name="T2" fmla="*/ 356 w 850"/>
              <a:gd name="T3" fmla="*/ 31 h 845"/>
              <a:gd name="T4" fmla="*/ 434 w 850"/>
              <a:gd name="T5" fmla="*/ 47 h 845"/>
              <a:gd name="T6" fmla="*/ 476 w 850"/>
              <a:gd name="T7" fmla="*/ 31 h 845"/>
              <a:gd name="T8" fmla="*/ 543 w 850"/>
              <a:gd name="T9" fmla="*/ 16 h 845"/>
              <a:gd name="T10" fmla="*/ 585 w 850"/>
              <a:gd name="T11" fmla="*/ 6 h 845"/>
              <a:gd name="T12" fmla="*/ 626 w 850"/>
              <a:gd name="T13" fmla="*/ 6 h 845"/>
              <a:gd name="T14" fmla="*/ 657 w 850"/>
              <a:gd name="T15" fmla="*/ 6 h 845"/>
              <a:gd name="T16" fmla="*/ 693 w 850"/>
              <a:gd name="T17" fmla="*/ 31 h 845"/>
              <a:gd name="T18" fmla="*/ 734 w 850"/>
              <a:gd name="T19" fmla="*/ 41 h 845"/>
              <a:gd name="T20" fmla="*/ 765 w 850"/>
              <a:gd name="T21" fmla="*/ 41 h 845"/>
              <a:gd name="T22" fmla="*/ 791 w 850"/>
              <a:gd name="T23" fmla="*/ 47 h 845"/>
              <a:gd name="T24" fmla="*/ 833 w 850"/>
              <a:gd name="T25" fmla="*/ 108 h 845"/>
              <a:gd name="T26" fmla="*/ 833 w 850"/>
              <a:gd name="T27" fmla="*/ 166 h 845"/>
              <a:gd name="T28" fmla="*/ 781 w 850"/>
              <a:gd name="T29" fmla="*/ 243 h 845"/>
              <a:gd name="T30" fmla="*/ 761 w 850"/>
              <a:gd name="T31" fmla="*/ 315 h 845"/>
              <a:gd name="T32" fmla="*/ 740 w 850"/>
              <a:gd name="T33" fmla="*/ 357 h 845"/>
              <a:gd name="T34" fmla="*/ 761 w 850"/>
              <a:gd name="T35" fmla="*/ 394 h 845"/>
              <a:gd name="T36" fmla="*/ 765 w 850"/>
              <a:gd name="T37" fmla="*/ 440 h 845"/>
              <a:gd name="T38" fmla="*/ 765 w 850"/>
              <a:gd name="T39" fmla="*/ 517 h 845"/>
              <a:gd name="T40" fmla="*/ 828 w 850"/>
              <a:gd name="T41" fmla="*/ 611 h 845"/>
              <a:gd name="T42" fmla="*/ 734 w 850"/>
              <a:gd name="T43" fmla="*/ 652 h 845"/>
              <a:gd name="T44" fmla="*/ 724 w 850"/>
              <a:gd name="T45" fmla="*/ 709 h 845"/>
              <a:gd name="T46" fmla="*/ 709 w 850"/>
              <a:gd name="T47" fmla="*/ 766 h 845"/>
              <a:gd name="T48" fmla="*/ 761 w 850"/>
              <a:gd name="T49" fmla="*/ 803 h 845"/>
              <a:gd name="T50" fmla="*/ 765 w 850"/>
              <a:gd name="T51" fmla="*/ 844 h 845"/>
              <a:gd name="T52" fmla="*/ 734 w 850"/>
              <a:gd name="T53" fmla="*/ 828 h 845"/>
              <a:gd name="T54" fmla="*/ 657 w 850"/>
              <a:gd name="T55" fmla="*/ 760 h 845"/>
              <a:gd name="T56" fmla="*/ 631 w 850"/>
              <a:gd name="T57" fmla="*/ 776 h 845"/>
              <a:gd name="T58" fmla="*/ 574 w 850"/>
              <a:gd name="T59" fmla="*/ 735 h 845"/>
              <a:gd name="T60" fmla="*/ 517 w 850"/>
              <a:gd name="T61" fmla="*/ 725 h 845"/>
              <a:gd name="T62" fmla="*/ 476 w 850"/>
              <a:gd name="T63" fmla="*/ 735 h 845"/>
              <a:gd name="T64" fmla="*/ 440 w 850"/>
              <a:gd name="T65" fmla="*/ 735 h 845"/>
              <a:gd name="T66" fmla="*/ 434 w 850"/>
              <a:gd name="T67" fmla="*/ 678 h 845"/>
              <a:gd name="T68" fmla="*/ 424 w 850"/>
              <a:gd name="T69" fmla="*/ 600 h 845"/>
              <a:gd name="T70" fmla="*/ 372 w 850"/>
              <a:gd name="T71" fmla="*/ 543 h 845"/>
              <a:gd name="T72" fmla="*/ 325 w 850"/>
              <a:gd name="T73" fmla="*/ 574 h 845"/>
              <a:gd name="T74" fmla="*/ 279 w 850"/>
              <a:gd name="T75" fmla="*/ 590 h 845"/>
              <a:gd name="T76" fmla="*/ 206 w 850"/>
              <a:gd name="T77" fmla="*/ 559 h 845"/>
              <a:gd name="T78" fmla="*/ 196 w 850"/>
              <a:gd name="T79" fmla="*/ 523 h 845"/>
              <a:gd name="T80" fmla="*/ 82 w 850"/>
              <a:gd name="T81" fmla="*/ 502 h 845"/>
              <a:gd name="T82" fmla="*/ 31 w 850"/>
              <a:gd name="T83" fmla="*/ 502 h 845"/>
              <a:gd name="T84" fmla="*/ 15 w 850"/>
              <a:gd name="T85" fmla="*/ 492 h 845"/>
              <a:gd name="T86" fmla="*/ 31 w 850"/>
              <a:gd name="T87" fmla="*/ 440 h 845"/>
              <a:gd name="T88" fmla="*/ 61 w 850"/>
              <a:gd name="T89" fmla="*/ 450 h 845"/>
              <a:gd name="T90" fmla="*/ 98 w 850"/>
              <a:gd name="T91" fmla="*/ 440 h 845"/>
              <a:gd name="T92" fmla="*/ 129 w 850"/>
              <a:gd name="T93" fmla="*/ 435 h 845"/>
              <a:gd name="T94" fmla="*/ 170 w 850"/>
              <a:gd name="T95" fmla="*/ 382 h 845"/>
              <a:gd name="T96" fmla="*/ 192 w 850"/>
              <a:gd name="T97" fmla="*/ 315 h 845"/>
              <a:gd name="T98" fmla="*/ 222 w 850"/>
              <a:gd name="T99" fmla="*/ 284 h 845"/>
              <a:gd name="T100" fmla="*/ 248 w 850"/>
              <a:gd name="T101" fmla="*/ 223 h 845"/>
              <a:gd name="T102" fmla="*/ 258 w 850"/>
              <a:gd name="T103" fmla="*/ 150 h 845"/>
              <a:gd name="T104" fmla="*/ 279 w 850"/>
              <a:gd name="T105" fmla="*/ 72 h 8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50"/>
              <a:gd name="T160" fmla="*/ 0 h 845"/>
              <a:gd name="T161" fmla="*/ 850 w 850"/>
              <a:gd name="T162" fmla="*/ 845 h 8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50" h="845">
                <a:moveTo>
                  <a:pt x="279" y="72"/>
                </a:moveTo>
                <a:lnTo>
                  <a:pt x="279" y="47"/>
                </a:lnTo>
                <a:lnTo>
                  <a:pt x="279" y="41"/>
                </a:lnTo>
                <a:lnTo>
                  <a:pt x="300" y="26"/>
                </a:lnTo>
                <a:lnTo>
                  <a:pt x="325" y="6"/>
                </a:lnTo>
                <a:lnTo>
                  <a:pt x="356" y="31"/>
                </a:lnTo>
                <a:lnTo>
                  <a:pt x="382" y="41"/>
                </a:lnTo>
                <a:lnTo>
                  <a:pt x="409" y="47"/>
                </a:lnTo>
                <a:lnTo>
                  <a:pt x="434" y="47"/>
                </a:lnTo>
                <a:lnTo>
                  <a:pt x="450" y="57"/>
                </a:lnTo>
                <a:lnTo>
                  <a:pt x="466" y="31"/>
                </a:lnTo>
                <a:lnTo>
                  <a:pt x="476" y="31"/>
                </a:lnTo>
                <a:lnTo>
                  <a:pt x="501" y="31"/>
                </a:lnTo>
                <a:lnTo>
                  <a:pt x="517" y="26"/>
                </a:lnTo>
                <a:lnTo>
                  <a:pt x="543" y="16"/>
                </a:lnTo>
                <a:lnTo>
                  <a:pt x="558" y="16"/>
                </a:lnTo>
                <a:lnTo>
                  <a:pt x="574" y="16"/>
                </a:lnTo>
                <a:lnTo>
                  <a:pt x="585" y="6"/>
                </a:lnTo>
                <a:lnTo>
                  <a:pt x="589" y="0"/>
                </a:lnTo>
                <a:lnTo>
                  <a:pt x="610" y="6"/>
                </a:lnTo>
                <a:lnTo>
                  <a:pt x="626" y="6"/>
                </a:lnTo>
                <a:lnTo>
                  <a:pt x="631" y="16"/>
                </a:lnTo>
                <a:lnTo>
                  <a:pt x="652" y="16"/>
                </a:lnTo>
                <a:lnTo>
                  <a:pt x="657" y="6"/>
                </a:lnTo>
                <a:lnTo>
                  <a:pt x="673" y="6"/>
                </a:lnTo>
                <a:lnTo>
                  <a:pt x="693" y="16"/>
                </a:lnTo>
                <a:lnTo>
                  <a:pt x="693" y="31"/>
                </a:lnTo>
                <a:lnTo>
                  <a:pt x="709" y="41"/>
                </a:lnTo>
                <a:lnTo>
                  <a:pt x="724" y="47"/>
                </a:lnTo>
                <a:lnTo>
                  <a:pt x="734" y="41"/>
                </a:lnTo>
                <a:lnTo>
                  <a:pt x="740" y="31"/>
                </a:lnTo>
                <a:lnTo>
                  <a:pt x="740" y="41"/>
                </a:lnTo>
                <a:lnTo>
                  <a:pt x="765" y="41"/>
                </a:lnTo>
                <a:lnTo>
                  <a:pt x="765" y="31"/>
                </a:lnTo>
                <a:lnTo>
                  <a:pt x="775" y="31"/>
                </a:lnTo>
                <a:lnTo>
                  <a:pt x="791" y="47"/>
                </a:lnTo>
                <a:lnTo>
                  <a:pt x="828" y="72"/>
                </a:lnTo>
                <a:lnTo>
                  <a:pt x="833" y="88"/>
                </a:lnTo>
                <a:lnTo>
                  <a:pt x="833" y="108"/>
                </a:lnTo>
                <a:lnTo>
                  <a:pt x="833" y="124"/>
                </a:lnTo>
                <a:lnTo>
                  <a:pt x="849" y="150"/>
                </a:lnTo>
                <a:lnTo>
                  <a:pt x="833" y="166"/>
                </a:lnTo>
                <a:lnTo>
                  <a:pt x="807" y="192"/>
                </a:lnTo>
                <a:lnTo>
                  <a:pt x="791" y="217"/>
                </a:lnTo>
                <a:lnTo>
                  <a:pt x="781" y="243"/>
                </a:lnTo>
                <a:lnTo>
                  <a:pt x="775" y="300"/>
                </a:lnTo>
                <a:lnTo>
                  <a:pt x="775" y="305"/>
                </a:lnTo>
                <a:lnTo>
                  <a:pt x="761" y="315"/>
                </a:lnTo>
                <a:lnTo>
                  <a:pt x="750" y="341"/>
                </a:lnTo>
                <a:lnTo>
                  <a:pt x="740" y="352"/>
                </a:lnTo>
                <a:lnTo>
                  <a:pt x="740" y="357"/>
                </a:lnTo>
                <a:lnTo>
                  <a:pt x="750" y="372"/>
                </a:lnTo>
                <a:lnTo>
                  <a:pt x="761" y="382"/>
                </a:lnTo>
                <a:lnTo>
                  <a:pt x="761" y="394"/>
                </a:lnTo>
                <a:lnTo>
                  <a:pt x="761" y="409"/>
                </a:lnTo>
                <a:lnTo>
                  <a:pt x="765" y="435"/>
                </a:lnTo>
                <a:lnTo>
                  <a:pt x="765" y="440"/>
                </a:lnTo>
                <a:lnTo>
                  <a:pt x="765" y="460"/>
                </a:lnTo>
                <a:lnTo>
                  <a:pt x="765" y="482"/>
                </a:lnTo>
                <a:lnTo>
                  <a:pt x="765" y="517"/>
                </a:lnTo>
                <a:lnTo>
                  <a:pt x="781" y="543"/>
                </a:lnTo>
                <a:lnTo>
                  <a:pt x="807" y="570"/>
                </a:lnTo>
                <a:lnTo>
                  <a:pt x="828" y="611"/>
                </a:lnTo>
                <a:lnTo>
                  <a:pt x="740" y="615"/>
                </a:lnTo>
                <a:lnTo>
                  <a:pt x="740" y="627"/>
                </a:lnTo>
                <a:lnTo>
                  <a:pt x="734" y="652"/>
                </a:lnTo>
                <a:lnTo>
                  <a:pt x="719" y="668"/>
                </a:lnTo>
                <a:lnTo>
                  <a:pt x="724" y="678"/>
                </a:lnTo>
                <a:lnTo>
                  <a:pt x="724" y="709"/>
                </a:lnTo>
                <a:lnTo>
                  <a:pt x="719" y="725"/>
                </a:lnTo>
                <a:lnTo>
                  <a:pt x="719" y="745"/>
                </a:lnTo>
                <a:lnTo>
                  <a:pt x="709" y="766"/>
                </a:lnTo>
                <a:lnTo>
                  <a:pt x="719" y="776"/>
                </a:lnTo>
                <a:lnTo>
                  <a:pt x="740" y="791"/>
                </a:lnTo>
                <a:lnTo>
                  <a:pt x="761" y="803"/>
                </a:lnTo>
                <a:lnTo>
                  <a:pt x="761" y="791"/>
                </a:lnTo>
                <a:lnTo>
                  <a:pt x="775" y="791"/>
                </a:lnTo>
                <a:lnTo>
                  <a:pt x="765" y="844"/>
                </a:lnTo>
                <a:lnTo>
                  <a:pt x="765" y="833"/>
                </a:lnTo>
                <a:lnTo>
                  <a:pt x="740" y="844"/>
                </a:lnTo>
                <a:lnTo>
                  <a:pt x="734" y="828"/>
                </a:lnTo>
                <a:lnTo>
                  <a:pt x="709" y="791"/>
                </a:lnTo>
                <a:lnTo>
                  <a:pt x="683" y="791"/>
                </a:lnTo>
                <a:lnTo>
                  <a:pt x="657" y="760"/>
                </a:lnTo>
                <a:lnTo>
                  <a:pt x="652" y="760"/>
                </a:lnTo>
                <a:lnTo>
                  <a:pt x="652" y="776"/>
                </a:lnTo>
                <a:lnTo>
                  <a:pt x="631" y="776"/>
                </a:lnTo>
                <a:lnTo>
                  <a:pt x="615" y="776"/>
                </a:lnTo>
                <a:lnTo>
                  <a:pt x="585" y="760"/>
                </a:lnTo>
                <a:lnTo>
                  <a:pt x="574" y="735"/>
                </a:lnTo>
                <a:lnTo>
                  <a:pt x="543" y="760"/>
                </a:lnTo>
                <a:lnTo>
                  <a:pt x="533" y="735"/>
                </a:lnTo>
                <a:lnTo>
                  <a:pt x="517" y="725"/>
                </a:lnTo>
                <a:lnTo>
                  <a:pt x="517" y="735"/>
                </a:lnTo>
                <a:lnTo>
                  <a:pt x="501" y="725"/>
                </a:lnTo>
                <a:lnTo>
                  <a:pt x="476" y="735"/>
                </a:lnTo>
                <a:lnTo>
                  <a:pt x="455" y="735"/>
                </a:lnTo>
                <a:lnTo>
                  <a:pt x="450" y="745"/>
                </a:lnTo>
                <a:lnTo>
                  <a:pt x="440" y="735"/>
                </a:lnTo>
                <a:lnTo>
                  <a:pt x="440" y="719"/>
                </a:lnTo>
                <a:lnTo>
                  <a:pt x="440" y="683"/>
                </a:lnTo>
                <a:lnTo>
                  <a:pt x="434" y="678"/>
                </a:lnTo>
                <a:lnTo>
                  <a:pt x="413" y="658"/>
                </a:lnTo>
                <a:lnTo>
                  <a:pt x="434" y="627"/>
                </a:lnTo>
                <a:lnTo>
                  <a:pt x="424" y="600"/>
                </a:lnTo>
                <a:lnTo>
                  <a:pt x="413" y="570"/>
                </a:lnTo>
                <a:lnTo>
                  <a:pt x="372" y="570"/>
                </a:lnTo>
                <a:lnTo>
                  <a:pt x="372" y="543"/>
                </a:lnTo>
                <a:lnTo>
                  <a:pt x="346" y="548"/>
                </a:lnTo>
                <a:lnTo>
                  <a:pt x="325" y="559"/>
                </a:lnTo>
                <a:lnTo>
                  <a:pt x="325" y="574"/>
                </a:lnTo>
                <a:lnTo>
                  <a:pt x="315" y="574"/>
                </a:lnTo>
                <a:lnTo>
                  <a:pt x="315" y="590"/>
                </a:lnTo>
                <a:lnTo>
                  <a:pt x="279" y="590"/>
                </a:lnTo>
                <a:lnTo>
                  <a:pt x="274" y="600"/>
                </a:lnTo>
                <a:lnTo>
                  <a:pt x="233" y="600"/>
                </a:lnTo>
                <a:lnTo>
                  <a:pt x="206" y="559"/>
                </a:lnTo>
                <a:lnTo>
                  <a:pt x="206" y="548"/>
                </a:lnTo>
                <a:lnTo>
                  <a:pt x="196" y="533"/>
                </a:lnTo>
                <a:lnTo>
                  <a:pt x="196" y="523"/>
                </a:lnTo>
                <a:lnTo>
                  <a:pt x="192" y="502"/>
                </a:lnTo>
                <a:lnTo>
                  <a:pt x="165" y="502"/>
                </a:lnTo>
                <a:lnTo>
                  <a:pt x="82" y="502"/>
                </a:lnTo>
                <a:lnTo>
                  <a:pt x="61" y="507"/>
                </a:lnTo>
                <a:lnTo>
                  <a:pt x="46" y="502"/>
                </a:lnTo>
                <a:lnTo>
                  <a:pt x="31" y="502"/>
                </a:lnTo>
                <a:lnTo>
                  <a:pt x="3" y="502"/>
                </a:lnTo>
                <a:lnTo>
                  <a:pt x="0" y="492"/>
                </a:lnTo>
                <a:lnTo>
                  <a:pt x="15" y="492"/>
                </a:lnTo>
                <a:lnTo>
                  <a:pt x="15" y="466"/>
                </a:lnTo>
                <a:lnTo>
                  <a:pt x="31" y="450"/>
                </a:lnTo>
                <a:lnTo>
                  <a:pt x="31" y="440"/>
                </a:lnTo>
                <a:lnTo>
                  <a:pt x="41" y="440"/>
                </a:lnTo>
                <a:lnTo>
                  <a:pt x="46" y="450"/>
                </a:lnTo>
                <a:lnTo>
                  <a:pt x="61" y="450"/>
                </a:lnTo>
                <a:lnTo>
                  <a:pt x="72" y="435"/>
                </a:lnTo>
                <a:lnTo>
                  <a:pt x="88" y="435"/>
                </a:lnTo>
                <a:lnTo>
                  <a:pt x="98" y="440"/>
                </a:lnTo>
                <a:lnTo>
                  <a:pt x="108" y="460"/>
                </a:lnTo>
                <a:lnTo>
                  <a:pt x="124" y="440"/>
                </a:lnTo>
                <a:lnTo>
                  <a:pt x="129" y="435"/>
                </a:lnTo>
                <a:lnTo>
                  <a:pt x="149" y="425"/>
                </a:lnTo>
                <a:lnTo>
                  <a:pt x="165" y="409"/>
                </a:lnTo>
                <a:lnTo>
                  <a:pt x="170" y="382"/>
                </a:lnTo>
                <a:lnTo>
                  <a:pt x="170" y="357"/>
                </a:lnTo>
                <a:lnTo>
                  <a:pt x="170" y="331"/>
                </a:lnTo>
                <a:lnTo>
                  <a:pt x="192" y="315"/>
                </a:lnTo>
                <a:lnTo>
                  <a:pt x="196" y="305"/>
                </a:lnTo>
                <a:lnTo>
                  <a:pt x="206" y="284"/>
                </a:lnTo>
                <a:lnTo>
                  <a:pt x="222" y="284"/>
                </a:lnTo>
                <a:lnTo>
                  <a:pt x="248" y="259"/>
                </a:lnTo>
                <a:lnTo>
                  <a:pt x="248" y="243"/>
                </a:lnTo>
                <a:lnTo>
                  <a:pt x="248" y="223"/>
                </a:lnTo>
                <a:lnTo>
                  <a:pt x="248" y="196"/>
                </a:lnTo>
                <a:lnTo>
                  <a:pt x="258" y="176"/>
                </a:lnTo>
                <a:lnTo>
                  <a:pt x="258" y="150"/>
                </a:lnTo>
                <a:lnTo>
                  <a:pt x="274" y="114"/>
                </a:lnTo>
                <a:lnTo>
                  <a:pt x="279" y="98"/>
                </a:lnTo>
                <a:lnTo>
                  <a:pt x="279" y="72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4" name="Freeform 170">
            <a:extLst>
              <a:ext uri="{FF2B5EF4-FFF2-40B4-BE49-F238E27FC236}">
                <a16:creationId xmlns:a16="http://schemas.microsoft.com/office/drawing/2014/main" id="{FB0DB1D1-046A-7D78-ED37-996164183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4" y="3727927"/>
            <a:ext cx="347001" cy="249535"/>
          </a:xfrm>
          <a:custGeom>
            <a:avLst/>
            <a:gdLst>
              <a:gd name="T0" fmla="*/ 57 w 567"/>
              <a:gd name="T1" fmla="*/ 149 h 390"/>
              <a:gd name="T2" fmla="*/ 88 w 567"/>
              <a:gd name="T3" fmla="*/ 144 h 390"/>
              <a:gd name="T4" fmla="*/ 129 w 567"/>
              <a:gd name="T5" fmla="*/ 124 h 390"/>
              <a:gd name="T6" fmla="*/ 156 w 567"/>
              <a:gd name="T7" fmla="*/ 124 h 390"/>
              <a:gd name="T8" fmla="*/ 192 w 567"/>
              <a:gd name="T9" fmla="*/ 118 h 390"/>
              <a:gd name="T10" fmla="*/ 192 w 567"/>
              <a:gd name="T11" fmla="*/ 93 h 390"/>
              <a:gd name="T12" fmla="*/ 248 w 567"/>
              <a:gd name="T13" fmla="*/ 77 h 390"/>
              <a:gd name="T14" fmla="*/ 274 w 567"/>
              <a:gd name="T15" fmla="*/ 61 h 390"/>
              <a:gd name="T16" fmla="*/ 305 w 567"/>
              <a:gd name="T17" fmla="*/ 36 h 390"/>
              <a:gd name="T18" fmla="*/ 342 w 567"/>
              <a:gd name="T19" fmla="*/ 0 h 390"/>
              <a:gd name="T20" fmla="*/ 368 w 567"/>
              <a:gd name="T21" fmla="*/ 10 h 390"/>
              <a:gd name="T22" fmla="*/ 399 w 567"/>
              <a:gd name="T23" fmla="*/ 67 h 390"/>
              <a:gd name="T24" fmla="*/ 393 w 567"/>
              <a:gd name="T25" fmla="*/ 82 h 390"/>
              <a:gd name="T26" fmla="*/ 399 w 567"/>
              <a:gd name="T27" fmla="*/ 103 h 390"/>
              <a:gd name="T28" fmla="*/ 425 w 567"/>
              <a:gd name="T29" fmla="*/ 118 h 390"/>
              <a:gd name="T30" fmla="*/ 466 w 567"/>
              <a:gd name="T31" fmla="*/ 134 h 390"/>
              <a:gd name="T32" fmla="*/ 502 w 567"/>
              <a:gd name="T33" fmla="*/ 171 h 390"/>
              <a:gd name="T34" fmla="*/ 518 w 567"/>
              <a:gd name="T35" fmla="*/ 186 h 390"/>
              <a:gd name="T36" fmla="*/ 534 w 567"/>
              <a:gd name="T37" fmla="*/ 216 h 390"/>
              <a:gd name="T38" fmla="*/ 566 w 567"/>
              <a:gd name="T39" fmla="*/ 259 h 390"/>
              <a:gd name="T40" fmla="*/ 544 w 567"/>
              <a:gd name="T41" fmla="*/ 269 h 390"/>
              <a:gd name="T42" fmla="*/ 518 w 567"/>
              <a:gd name="T43" fmla="*/ 259 h 390"/>
              <a:gd name="T44" fmla="*/ 481 w 567"/>
              <a:gd name="T45" fmla="*/ 253 h 390"/>
              <a:gd name="T46" fmla="*/ 466 w 567"/>
              <a:gd name="T47" fmla="*/ 269 h 390"/>
              <a:gd name="T48" fmla="*/ 435 w 567"/>
              <a:gd name="T49" fmla="*/ 269 h 390"/>
              <a:gd name="T50" fmla="*/ 393 w 567"/>
              <a:gd name="T51" fmla="*/ 284 h 390"/>
              <a:gd name="T52" fmla="*/ 358 w 567"/>
              <a:gd name="T53" fmla="*/ 284 h 390"/>
              <a:gd name="T54" fmla="*/ 326 w 567"/>
              <a:gd name="T55" fmla="*/ 300 h 390"/>
              <a:gd name="T56" fmla="*/ 274 w 567"/>
              <a:gd name="T57" fmla="*/ 294 h 390"/>
              <a:gd name="T58" fmla="*/ 217 w 567"/>
              <a:gd name="T59" fmla="*/ 259 h 390"/>
              <a:gd name="T60" fmla="*/ 170 w 567"/>
              <a:gd name="T61" fmla="*/ 294 h 390"/>
              <a:gd name="T62" fmla="*/ 170 w 567"/>
              <a:gd name="T63" fmla="*/ 325 h 390"/>
              <a:gd name="T64" fmla="*/ 125 w 567"/>
              <a:gd name="T65" fmla="*/ 325 h 390"/>
              <a:gd name="T66" fmla="*/ 84 w 567"/>
              <a:gd name="T67" fmla="*/ 361 h 390"/>
              <a:gd name="T68" fmla="*/ 57 w 567"/>
              <a:gd name="T69" fmla="*/ 377 h 390"/>
              <a:gd name="T70" fmla="*/ 57 w 567"/>
              <a:gd name="T71" fmla="*/ 351 h 390"/>
              <a:gd name="T72" fmla="*/ 21 w 567"/>
              <a:gd name="T73" fmla="*/ 294 h 390"/>
              <a:gd name="T74" fmla="*/ 6 w 567"/>
              <a:gd name="T75" fmla="*/ 259 h 390"/>
              <a:gd name="T76" fmla="*/ 0 w 567"/>
              <a:gd name="T77" fmla="*/ 216 h 390"/>
              <a:gd name="T78" fmla="*/ 21 w 567"/>
              <a:gd name="T79" fmla="*/ 171 h 390"/>
              <a:gd name="T80" fmla="*/ 41 w 567"/>
              <a:gd name="T81" fmla="*/ 159 h 3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67"/>
              <a:gd name="T124" fmla="*/ 0 h 390"/>
              <a:gd name="T125" fmla="*/ 567 w 567"/>
              <a:gd name="T126" fmla="*/ 390 h 39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67" h="390">
                <a:moveTo>
                  <a:pt x="41" y="159"/>
                </a:moveTo>
                <a:lnTo>
                  <a:pt x="57" y="149"/>
                </a:lnTo>
                <a:lnTo>
                  <a:pt x="84" y="134"/>
                </a:lnTo>
                <a:lnTo>
                  <a:pt x="88" y="144"/>
                </a:lnTo>
                <a:lnTo>
                  <a:pt x="109" y="134"/>
                </a:lnTo>
                <a:lnTo>
                  <a:pt x="129" y="124"/>
                </a:lnTo>
                <a:lnTo>
                  <a:pt x="140" y="134"/>
                </a:lnTo>
                <a:lnTo>
                  <a:pt x="156" y="124"/>
                </a:lnTo>
                <a:lnTo>
                  <a:pt x="166" y="124"/>
                </a:lnTo>
                <a:lnTo>
                  <a:pt x="192" y="118"/>
                </a:lnTo>
                <a:lnTo>
                  <a:pt x="197" y="103"/>
                </a:lnTo>
                <a:lnTo>
                  <a:pt x="192" y="93"/>
                </a:lnTo>
                <a:lnTo>
                  <a:pt x="207" y="82"/>
                </a:lnTo>
                <a:lnTo>
                  <a:pt x="248" y="77"/>
                </a:lnTo>
                <a:lnTo>
                  <a:pt x="264" y="67"/>
                </a:lnTo>
                <a:lnTo>
                  <a:pt x="274" y="61"/>
                </a:lnTo>
                <a:lnTo>
                  <a:pt x="290" y="41"/>
                </a:lnTo>
                <a:lnTo>
                  <a:pt x="305" y="36"/>
                </a:lnTo>
                <a:lnTo>
                  <a:pt x="316" y="10"/>
                </a:lnTo>
                <a:lnTo>
                  <a:pt x="342" y="0"/>
                </a:lnTo>
                <a:lnTo>
                  <a:pt x="358" y="0"/>
                </a:lnTo>
                <a:lnTo>
                  <a:pt x="368" y="10"/>
                </a:lnTo>
                <a:lnTo>
                  <a:pt x="393" y="41"/>
                </a:lnTo>
                <a:lnTo>
                  <a:pt x="399" y="67"/>
                </a:lnTo>
                <a:lnTo>
                  <a:pt x="383" y="77"/>
                </a:lnTo>
                <a:lnTo>
                  <a:pt x="393" y="82"/>
                </a:lnTo>
                <a:lnTo>
                  <a:pt x="393" y="93"/>
                </a:lnTo>
                <a:lnTo>
                  <a:pt x="399" y="103"/>
                </a:lnTo>
                <a:lnTo>
                  <a:pt x="425" y="103"/>
                </a:lnTo>
                <a:lnTo>
                  <a:pt x="425" y="118"/>
                </a:lnTo>
                <a:lnTo>
                  <a:pt x="450" y="118"/>
                </a:lnTo>
                <a:lnTo>
                  <a:pt x="466" y="134"/>
                </a:lnTo>
                <a:lnTo>
                  <a:pt x="477" y="171"/>
                </a:lnTo>
                <a:lnTo>
                  <a:pt x="502" y="171"/>
                </a:lnTo>
                <a:lnTo>
                  <a:pt x="507" y="186"/>
                </a:lnTo>
                <a:lnTo>
                  <a:pt x="518" y="186"/>
                </a:lnTo>
                <a:lnTo>
                  <a:pt x="523" y="191"/>
                </a:lnTo>
                <a:lnTo>
                  <a:pt x="534" y="216"/>
                </a:lnTo>
                <a:lnTo>
                  <a:pt x="559" y="232"/>
                </a:lnTo>
                <a:lnTo>
                  <a:pt x="566" y="259"/>
                </a:lnTo>
                <a:lnTo>
                  <a:pt x="549" y="259"/>
                </a:lnTo>
                <a:lnTo>
                  <a:pt x="544" y="269"/>
                </a:lnTo>
                <a:lnTo>
                  <a:pt x="523" y="269"/>
                </a:lnTo>
                <a:lnTo>
                  <a:pt x="518" y="259"/>
                </a:lnTo>
                <a:lnTo>
                  <a:pt x="502" y="259"/>
                </a:lnTo>
                <a:lnTo>
                  <a:pt x="481" y="253"/>
                </a:lnTo>
                <a:lnTo>
                  <a:pt x="477" y="259"/>
                </a:lnTo>
                <a:lnTo>
                  <a:pt x="466" y="269"/>
                </a:lnTo>
                <a:lnTo>
                  <a:pt x="450" y="269"/>
                </a:lnTo>
                <a:lnTo>
                  <a:pt x="435" y="269"/>
                </a:lnTo>
                <a:lnTo>
                  <a:pt x="409" y="279"/>
                </a:lnTo>
                <a:lnTo>
                  <a:pt x="393" y="284"/>
                </a:lnTo>
                <a:lnTo>
                  <a:pt x="368" y="284"/>
                </a:lnTo>
                <a:lnTo>
                  <a:pt x="358" y="284"/>
                </a:lnTo>
                <a:lnTo>
                  <a:pt x="342" y="310"/>
                </a:lnTo>
                <a:lnTo>
                  <a:pt x="326" y="300"/>
                </a:lnTo>
                <a:lnTo>
                  <a:pt x="301" y="300"/>
                </a:lnTo>
                <a:lnTo>
                  <a:pt x="274" y="294"/>
                </a:lnTo>
                <a:lnTo>
                  <a:pt x="248" y="284"/>
                </a:lnTo>
                <a:lnTo>
                  <a:pt x="217" y="259"/>
                </a:lnTo>
                <a:lnTo>
                  <a:pt x="192" y="279"/>
                </a:lnTo>
                <a:lnTo>
                  <a:pt x="170" y="294"/>
                </a:lnTo>
                <a:lnTo>
                  <a:pt x="170" y="300"/>
                </a:lnTo>
                <a:lnTo>
                  <a:pt x="170" y="325"/>
                </a:lnTo>
                <a:lnTo>
                  <a:pt x="150" y="325"/>
                </a:lnTo>
                <a:lnTo>
                  <a:pt x="125" y="325"/>
                </a:lnTo>
                <a:lnTo>
                  <a:pt x="88" y="325"/>
                </a:lnTo>
                <a:lnTo>
                  <a:pt x="84" y="361"/>
                </a:lnTo>
                <a:lnTo>
                  <a:pt x="62" y="389"/>
                </a:lnTo>
                <a:lnTo>
                  <a:pt x="57" y="377"/>
                </a:lnTo>
                <a:lnTo>
                  <a:pt x="62" y="351"/>
                </a:lnTo>
                <a:lnTo>
                  <a:pt x="57" y="351"/>
                </a:lnTo>
                <a:lnTo>
                  <a:pt x="21" y="320"/>
                </a:lnTo>
                <a:lnTo>
                  <a:pt x="21" y="294"/>
                </a:lnTo>
                <a:lnTo>
                  <a:pt x="6" y="284"/>
                </a:lnTo>
                <a:lnTo>
                  <a:pt x="6" y="259"/>
                </a:lnTo>
                <a:lnTo>
                  <a:pt x="0" y="253"/>
                </a:lnTo>
                <a:lnTo>
                  <a:pt x="0" y="216"/>
                </a:lnTo>
                <a:lnTo>
                  <a:pt x="6" y="212"/>
                </a:lnTo>
                <a:lnTo>
                  <a:pt x="21" y="171"/>
                </a:lnTo>
                <a:lnTo>
                  <a:pt x="41" y="159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5" name="Freeform 171">
            <a:extLst>
              <a:ext uri="{FF2B5EF4-FFF2-40B4-BE49-F238E27FC236}">
                <a16:creationId xmlns:a16="http://schemas.microsoft.com/office/drawing/2014/main" id="{6D806051-7639-A5D0-739C-AB03FA2BD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012" y="4884429"/>
            <a:ext cx="59880" cy="65583"/>
          </a:xfrm>
          <a:custGeom>
            <a:avLst/>
            <a:gdLst>
              <a:gd name="T0" fmla="*/ 26 w 99"/>
              <a:gd name="T1" fmla="*/ 16 h 104"/>
              <a:gd name="T2" fmla="*/ 67 w 99"/>
              <a:gd name="T3" fmla="*/ 0 h 104"/>
              <a:gd name="T4" fmla="*/ 82 w 99"/>
              <a:gd name="T5" fmla="*/ 10 h 104"/>
              <a:gd name="T6" fmla="*/ 98 w 99"/>
              <a:gd name="T7" fmla="*/ 36 h 104"/>
              <a:gd name="T8" fmla="*/ 92 w 99"/>
              <a:gd name="T9" fmla="*/ 51 h 104"/>
              <a:gd name="T10" fmla="*/ 92 w 99"/>
              <a:gd name="T11" fmla="*/ 67 h 104"/>
              <a:gd name="T12" fmla="*/ 47 w 99"/>
              <a:gd name="T13" fmla="*/ 77 h 104"/>
              <a:gd name="T14" fmla="*/ 41 w 99"/>
              <a:gd name="T15" fmla="*/ 103 h 104"/>
              <a:gd name="T16" fmla="*/ 16 w 99"/>
              <a:gd name="T17" fmla="*/ 93 h 104"/>
              <a:gd name="T18" fmla="*/ 4 w 99"/>
              <a:gd name="T19" fmla="*/ 62 h 104"/>
              <a:gd name="T20" fmla="*/ 0 w 99"/>
              <a:gd name="T21" fmla="*/ 51 h 104"/>
              <a:gd name="T22" fmla="*/ 4 w 99"/>
              <a:gd name="T23" fmla="*/ 41 h 104"/>
              <a:gd name="T24" fmla="*/ 26 w 99"/>
              <a:gd name="T25" fmla="*/ 16 h 104"/>
              <a:gd name="T26" fmla="*/ 26 w 99"/>
              <a:gd name="T27" fmla="*/ 16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9"/>
              <a:gd name="T43" fmla="*/ 0 h 104"/>
              <a:gd name="T44" fmla="*/ 99 w 99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9" h="104">
                <a:moveTo>
                  <a:pt x="26" y="16"/>
                </a:moveTo>
                <a:lnTo>
                  <a:pt x="67" y="0"/>
                </a:lnTo>
                <a:lnTo>
                  <a:pt x="82" y="10"/>
                </a:lnTo>
                <a:lnTo>
                  <a:pt x="98" y="36"/>
                </a:lnTo>
                <a:lnTo>
                  <a:pt x="92" y="51"/>
                </a:lnTo>
                <a:lnTo>
                  <a:pt x="92" y="67"/>
                </a:lnTo>
                <a:lnTo>
                  <a:pt x="47" y="77"/>
                </a:lnTo>
                <a:lnTo>
                  <a:pt x="41" y="103"/>
                </a:lnTo>
                <a:lnTo>
                  <a:pt x="16" y="93"/>
                </a:lnTo>
                <a:lnTo>
                  <a:pt x="4" y="62"/>
                </a:lnTo>
                <a:lnTo>
                  <a:pt x="0" y="51"/>
                </a:lnTo>
                <a:lnTo>
                  <a:pt x="4" y="41"/>
                </a:lnTo>
                <a:lnTo>
                  <a:pt x="26" y="16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6" name="Freeform 172">
            <a:extLst>
              <a:ext uri="{FF2B5EF4-FFF2-40B4-BE49-F238E27FC236}">
                <a16:creationId xmlns:a16="http://schemas.microsoft.com/office/drawing/2014/main" id="{F4578FFB-A5B8-CD3A-2B0F-4563DF81E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54" y="4671683"/>
            <a:ext cx="432983" cy="1070123"/>
          </a:xfrm>
          <a:custGeom>
            <a:avLst/>
            <a:gdLst>
              <a:gd name="T0" fmla="*/ 135 w 707"/>
              <a:gd name="T1" fmla="*/ 4 h 1672"/>
              <a:gd name="T2" fmla="*/ 203 w 707"/>
              <a:gd name="T3" fmla="*/ 13 h 1672"/>
              <a:gd name="T4" fmla="*/ 286 w 707"/>
              <a:gd name="T5" fmla="*/ 4 h 1672"/>
              <a:gd name="T6" fmla="*/ 431 w 707"/>
              <a:gd name="T7" fmla="*/ 108 h 1672"/>
              <a:gd name="T8" fmla="*/ 540 w 707"/>
              <a:gd name="T9" fmla="*/ 155 h 1672"/>
              <a:gd name="T10" fmla="*/ 497 w 707"/>
              <a:gd name="T11" fmla="*/ 259 h 1672"/>
              <a:gd name="T12" fmla="*/ 628 w 707"/>
              <a:gd name="T13" fmla="*/ 263 h 1672"/>
              <a:gd name="T14" fmla="*/ 664 w 707"/>
              <a:gd name="T15" fmla="*/ 149 h 1672"/>
              <a:gd name="T16" fmla="*/ 706 w 707"/>
              <a:gd name="T17" fmla="*/ 216 h 1672"/>
              <a:gd name="T18" fmla="*/ 628 w 707"/>
              <a:gd name="T19" fmla="*/ 315 h 1672"/>
              <a:gd name="T20" fmla="*/ 565 w 707"/>
              <a:gd name="T21" fmla="*/ 408 h 1672"/>
              <a:gd name="T22" fmla="*/ 540 w 707"/>
              <a:gd name="T23" fmla="*/ 492 h 1672"/>
              <a:gd name="T24" fmla="*/ 540 w 707"/>
              <a:gd name="T25" fmla="*/ 564 h 1672"/>
              <a:gd name="T26" fmla="*/ 544 w 707"/>
              <a:gd name="T27" fmla="*/ 651 h 1672"/>
              <a:gd name="T28" fmla="*/ 597 w 707"/>
              <a:gd name="T29" fmla="*/ 693 h 1672"/>
              <a:gd name="T30" fmla="*/ 628 w 707"/>
              <a:gd name="T31" fmla="*/ 750 h 1672"/>
              <a:gd name="T32" fmla="*/ 529 w 707"/>
              <a:gd name="T33" fmla="*/ 858 h 1672"/>
              <a:gd name="T34" fmla="*/ 420 w 707"/>
              <a:gd name="T35" fmla="*/ 890 h 1672"/>
              <a:gd name="T36" fmla="*/ 420 w 707"/>
              <a:gd name="T37" fmla="*/ 968 h 1672"/>
              <a:gd name="T38" fmla="*/ 301 w 707"/>
              <a:gd name="T39" fmla="*/ 978 h 1672"/>
              <a:gd name="T40" fmla="*/ 327 w 707"/>
              <a:gd name="T41" fmla="*/ 1050 h 1672"/>
              <a:gd name="T42" fmla="*/ 379 w 707"/>
              <a:gd name="T43" fmla="*/ 1086 h 1672"/>
              <a:gd name="T44" fmla="*/ 327 w 707"/>
              <a:gd name="T45" fmla="*/ 1076 h 1672"/>
              <a:gd name="T46" fmla="*/ 322 w 707"/>
              <a:gd name="T47" fmla="*/ 1128 h 1672"/>
              <a:gd name="T48" fmla="*/ 296 w 707"/>
              <a:gd name="T49" fmla="*/ 1221 h 1672"/>
              <a:gd name="T50" fmla="*/ 301 w 707"/>
              <a:gd name="T51" fmla="*/ 1344 h 1672"/>
              <a:gd name="T52" fmla="*/ 286 w 707"/>
              <a:gd name="T53" fmla="*/ 1454 h 1672"/>
              <a:gd name="T54" fmla="*/ 244 w 707"/>
              <a:gd name="T55" fmla="*/ 1577 h 1672"/>
              <a:gd name="T56" fmla="*/ 244 w 707"/>
              <a:gd name="T57" fmla="*/ 1656 h 1672"/>
              <a:gd name="T58" fmla="*/ 109 w 707"/>
              <a:gd name="T59" fmla="*/ 1620 h 1672"/>
              <a:gd name="T60" fmla="*/ 52 w 707"/>
              <a:gd name="T61" fmla="*/ 1536 h 1672"/>
              <a:gd name="T62" fmla="*/ 78 w 707"/>
              <a:gd name="T63" fmla="*/ 1417 h 1672"/>
              <a:gd name="T64" fmla="*/ 78 w 707"/>
              <a:gd name="T65" fmla="*/ 1319 h 1672"/>
              <a:gd name="T66" fmla="*/ 68 w 707"/>
              <a:gd name="T67" fmla="*/ 1221 h 1672"/>
              <a:gd name="T68" fmla="*/ 78 w 707"/>
              <a:gd name="T69" fmla="*/ 1185 h 1672"/>
              <a:gd name="T70" fmla="*/ 42 w 707"/>
              <a:gd name="T71" fmla="*/ 1128 h 1672"/>
              <a:gd name="T72" fmla="*/ 37 w 707"/>
              <a:gd name="T73" fmla="*/ 1060 h 1672"/>
              <a:gd name="T74" fmla="*/ 16 w 707"/>
              <a:gd name="T75" fmla="*/ 874 h 1672"/>
              <a:gd name="T76" fmla="*/ 11 w 707"/>
              <a:gd name="T77" fmla="*/ 739 h 1672"/>
              <a:gd name="T78" fmla="*/ 42 w 707"/>
              <a:gd name="T79" fmla="*/ 615 h 1672"/>
              <a:gd name="T80" fmla="*/ 0 w 707"/>
              <a:gd name="T81" fmla="*/ 465 h 1672"/>
              <a:gd name="T82" fmla="*/ 37 w 707"/>
              <a:gd name="T83" fmla="*/ 300 h 1672"/>
              <a:gd name="T84" fmla="*/ 52 w 707"/>
              <a:gd name="T85" fmla="*/ 222 h 1672"/>
              <a:gd name="T86" fmla="*/ 52 w 707"/>
              <a:gd name="T87" fmla="*/ 139 h 1672"/>
              <a:gd name="T88" fmla="*/ 109 w 707"/>
              <a:gd name="T89" fmla="*/ 46 h 16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7"/>
              <a:gd name="T136" fmla="*/ 0 h 1672"/>
              <a:gd name="T137" fmla="*/ 707 w 707"/>
              <a:gd name="T138" fmla="*/ 1672 h 16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7" h="1672">
                <a:moveTo>
                  <a:pt x="109" y="46"/>
                </a:moveTo>
                <a:lnTo>
                  <a:pt x="119" y="13"/>
                </a:lnTo>
                <a:lnTo>
                  <a:pt x="135" y="4"/>
                </a:lnTo>
                <a:lnTo>
                  <a:pt x="135" y="0"/>
                </a:lnTo>
                <a:lnTo>
                  <a:pt x="161" y="13"/>
                </a:lnTo>
                <a:lnTo>
                  <a:pt x="203" y="13"/>
                </a:lnTo>
                <a:lnTo>
                  <a:pt x="229" y="40"/>
                </a:lnTo>
                <a:lnTo>
                  <a:pt x="244" y="4"/>
                </a:lnTo>
                <a:lnTo>
                  <a:pt x="286" y="4"/>
                </a:lnTo>
                <a:lnTo>
                  <a:pt x="337" y="57"/>
                </a:lnTo>
                <a:lnTo>
                  <a:pt x="379" y="98"/>
                </a:lnTo>
                <a:lnTo>
                  <a:pt x="431" y="108"/>
                </a:lnTo>
                <a:lnTo>
                  <a:pt x="472" y="129"/>
                </a:lnTo>
                <a:lnTo>
                  <a:pt x="519" y="139"/>
                </a:lnTo>
                <a:lnTo>
                  <a:pt x="540" y="155"/>
                </a:lnTo>
                <a:lnTo>
                  <a:pt x="529" y="191"/>
                </a:lnTo>
                <a:lnTo>
                  <a:pt x="513" y="216"/>
                </a:lnTo>
                <a:lnTo>
                  <a:pt x="497" y="259"/>
                </a:lnTo>
                <a:lnTo>
                  <a:pt x="544" y="263"/>
                </a:lnTo>
                <a:lnTo>
                  <a:pt x="586" y="284"/>
                </a:lnTo>
                <a:lnTo>
                  <a:pt x="628" y="263"/>
                </a:lnTo>
                <a:lnTo>
                  <a:pt x="664" y="232"/>
                </a:lnTo>
                <a:lnTo>
                  <a:pt x="674" y="191"/>
                </a:lnTo>
                <a:lnTo>
                  <a:pt x="664" y="149"/>
                </a:lnTo>
                <a:lnTo>
                  <a:pt x="674" y="108"/>
                </a:lnTo>
                <a:lnTo>
                  <a:pt x="679" y="175"/>
                </a:lnTo>
                <a:lnTo>
                  <a:pt x="706" y="216"/>
                </a:lnTo>
                <a:lnTo>
                  <a:pt x="695" y="259"/>
                </a:lnTo>
                <a:lnTo>
                  <a:pt x="664" y="284"/>
                </a:lnTo>
                <a:lnTo>
                  <a:pt x="628" y="315"/>
                </a:lnTo>
                <a:lnTo>
                  <a:pt x="607" y="347"/>
                </a:lnTo>
                <a:lnTo>
                  <a:pt x="581" y="382"/>
                </a:lnTo>
                <a:lnTo>
                  <a:pt x="565" y="408"/>
                </a:lnTo>
                <a:lnTo>
                  <a:pt x="544" y="414"/>
                </a:lnTo>
                <a:lnTo>
                  <a:pt x="544" y="449"/>
                </a:lnTo>
                <a:lnTo>
                  <a:pt x="540" y="492"/>
                </a:lnTo>
                <a:lnTo>
                  <a:pt x="540" y="533"/>
                </a:lnTo>
                <a:lnTo>
                  <a:pt x="540" y="558"/>
                </a:lnTo>
                <a:lnTo>
                  <a:pt x="540" y="564"/>
                </a:lnTo>
                <a:lnTo>
                  <a:pt x="540" y="610"/>
                </a:lnTo>
                <a:lnTo>
                  <a:pt x="540" y="625"/>
                </a:lnTo>
                <a:lnTo>
                  <a:pt x="544" y="651"/>
                </a:lnTo>
                <a:lnTo>
                  <a:pt x="571" y="657"/>
                </a:lnTo>
                <a:lnTo>
                  <a:pt x="597" y="682"/>
                </a:lnTo>
                <a:lnTo>
                  <a:pt x="597" y="693"/>
                </a:lnTo>
                <a:lnTo>
                  <a:pt x="597" y="719"/>
                </a:lnTo>
                <a:lnTo>
                  <a:pt x="628" y="735"/>
                </a:lnTo>
                <a:lnTo>
                  <a:pt x="628" y="750"/>
                </a:lnTo>
                <a:lnTo>
                  <a:pt x="612" y="791"/>
                </a:lnTo>
                <a:lnTo>
                  <a:pt x="597" y="833"/>
                </a:lnTo>
                <a:lnTo>
                  <a:pt x="529" y="858"/>
                </a:lnTo>
                <a:lnTo>
                  <a:pt x="462" y="868"/>
                </a:lnTo>
                <a:lnTo>
                  <a:pt x="395" y="868"/>
                </a:lnTo>
                <a:lnTo>
                  <a:pt x="420" y="890"/>
                </a:lnTo>
                <a:lnTo>
                  <a:pt x="420" y="915"/>
                </a:lnTo>
                <a:lnTo>
                  <a:pt x="409" y="952"/>
                </a:lnTo>
                <a:lnTo>
                  <a:pt x="420" y="968"/>
                </a:lnTo>
                <a:lnTo>
                  <a:pt x="405" y="993"/>
                </a:lnTo>
                <a:lnTo>
                  <a:pt x="348" y="993"/>
                </a:lnTo>
                <a:lnTo>
                  <a:pt x="301" y="978"/>
                </a:lnTo>
                <a:lnTo>
                  <a:pt x="301" y="1003"/>
                </a:lnTo>
                <a:lnTo>
                  <a:pt x="311" y="1024"/>
                </a:lnTo>
                <a:lnTo>
                  <a:pt x="327" y="1050"/>
                </a:lnTo>
                <a:lnTo>
                  <a:pt x="368" y="1050"/>
                </a:lnTo>
                <a:lnTo>
                  <a:pt x="379" y="1060"/>
                </a:lnTo>
                <a:lnTo>
                  <a:pt x="379" y="1086"/>
                </a:lnTo>
                <a:lnTo>
                  <a:pt x="364" y="1091"/>
                </a:lnTo>
                <a:lnTo>
                  <a:pt x="352" y="1076"/>
                </a:lnTo>
                <a:lnTo>
                  <a:pt x="327" y="1076"/>
                </a:lnTo>
                <a:lnTo>
                  <a:pt x="327" y="1091"/>
                </a:lnTo>
                <a:lnTo>
                  <a:pt x="348" y="1112"/>
                </a:lnTo>
                <a:lnTo>
                  <a:pt x="322" y="1128"/>
                </a:lnTo>
                <a:lnTo>
                  <a:pt x="327" y="1169"/>
                </a:lnTo>
                <a:lnTo>
                  <a:pt x="327" y="1221"/>
                </a:lnTo>
                <a:lnTo>
                  <a:pt x="296" y="1221"/>
                </a:lnTo>
                <a:lnTo>
                  <a:pt x="260" y="1262"/>
                </a:lnTo>
                <a:lnTo>
                  <a:pt x="254" y="1303"/>
                </a:lnTo>
                <a:lnTo>
                  <a:pt x="301" y="1344"/>
                </a:lnTo>
                <a:lnTo>
                  <a:pt x="348" y="1350"/>
                </a:lnTo>
                <a:lnTo>
                  <a:pt x="327" y="1412"/>
                </a:lnTo>
                <a:lnTo>
                  <a:pt x="286" y="1454"/>
                </a:lnTo>
                <a:lnTo>
                  <a:pt x="286" y="1495"/>
                </a:lnTo>
                <a:lnTo>
                  <a:pt x="254" y="1536"/>
                </a:lnTo>
                <a:lnTo>
                  <a:pt x="244" y="1577"/>
                </a:lnTo>
                <a:lnTo>
                  <a:pt x="260" y="1620"/>
                </a:lnTo>
                <a:lnTo>
                  <a:pt x="286" y="1671"/>
                </a:lnTo>
                <a:lnTo>
                  <a:pt x="244" y="1656"/>
                </a:lnTo>
                <a:lnTo>
                  <a:pt x="192" y="1656"/>
                </a:lnTo>
                <a:lnTo>
                  <a:pt x="151" y="1656"/>
                </a:lnTo>
                <a:lnTo>
                  <a:pt x="109" y="1620"/>
                </a:lnTo>
                <a:lnTo>
                  <a:pt x="109" y="1567"/>
                </a:lnTo>
                <a:lnTo>
                  <a:pt x="78" y="1567"/>
                </a:lnTo>
                <a:lnTo>
                  <a:pt x="52" y="1536"/>
                </a:lnTo>
                <a:lnTo>
                  <a:pt x="42" y="1485"/>
                </a:lnTo>
                <a:lnTo>
                  <a:pt x="68" y="1459"/>
                </a:lnTo>
                <a:lnTo>
                  <a:pt x="78" y="1417"/>
                </a:lnTo>
                <a:lnTo>
                  <a:pt x="68" y="1391"/>
                </a:lnTo>
                <a:lnTo>
                  <a:pt x="78" y="1360"/>
                </a:lnTo>
                <a:lnTo>
                  <a:pt x="78" y="1319"/>
                </a:lnTo>
                <a:lnTo>
                  <a:pt x="78" y="1283"/>
                </a:lnTo>
                <a:lnTo>
                  <a:pt x="78" y="1252"/>
                </a:lnTo>
                <a:lnTo>
                  <a:pt x="68" y="1221"/>
                </a:lnTo>
                <a:lnTo>
                  <a:pt x="52" y="1211"/>
                </a:lnTo>
                <a:lnTo>
                  <a:pt x="78" y="1211"/>
                </a:lnTo>
                <a:lnTo>
                  <a:pt x="78" y="1185"/>
                </a:lnTo>
                <a:lnTo>
                  <a:pt x="52" y="1185"/>
                </a:lnTo>
                <a:lnTo>
                  <a:pt x="52" y="1143"/>
                </a:lnTo>
                <a:lnTo>
                  <a:pt x="42" y="1128"/>
                </a:lnTo>
                <a:lnTo>
                  <a:pt x="16" y="1112"/>
                </a:lnTo>
                <a:lnTo>
                  <a:pt x="16" y="1050"/>
                </a:lnTo>
                <a:lnTo>
                  <a:pt x="37" y="1060"/>
                </a:lnTo>
                <a:lnTo>
                  <a:pt x="11" y="1003"/>
                </a:lnTo>
                <a:lnTo>
                  <a:pt x="11" y="941"/>
                </a:lnTo>
                <a:lnTo>
                  <a:pt x="16" y="874"/>
                </a:lnTo>
                <a:lnTo>
                  <a:pt x="37" y="868"/>
                </a:lnTo>
                <a:lnTo>
                  <a:pt x="11" y="807"/>
                </a:lnTo>
                <a:lnTo>
                  <a:pt x="11" y="739"/>
                </a:lnTo>
                <a:lnTo>
                  <a:pt x="37" y="723"/>
                </a:lnTo>
                <a:lnTo>
                  <a:pt x="27" y="672"/>
                </a:lnTo>
                <a:lnTo>
                  <a:pt x="42" y="615"/>
                </a:lnTo>
                <a:lnTo>
                  <a:pt x="27" y="558"/>
                </a:lnTo>
                <a:lnTo>
                  <a:pt x="16" y="506"/>
                </a:lnTo>
                <a:lnTo>
                  <a:pt x="0" y="465"/>
                </a:lnTo>
                <a:lnTo>
                  <a:pt x="11" y="414"/>
                </a:lnTo>
                <a:lnTo>
                  <a:pt x="11" y="341"/>
                </a:lnTo>
                <a:lnTo>
                  <a:pt x="37" y="300"/>
                </a:lnTo>
                <a:lnTo>
                  <a:pt x="52" y="263"/>
                </a:lnTo>
                <a:lnTo>
                  <a:pt x="68" y="247"/>
                </a:lnTo>
                <a:lnTo>
                  <a:pt x="52" y="222"/>
                </a:lnTo>
                <a:lnTo>
                  <a:pt x="62" y="206"/>
                </a:lnTo>
                <a:lnTo>
                  <a:pt x="52" y="165"/>
                </a:lnTo>
                <a:lnTo>
                  <a:pt x="52" y="139"/>
                </a:lnTo>
                <a:lnTo>
                  <a:pt x="62" y="124"/>
                </a:lnTo>
                <a:lnTo>
                  <a:pt x="104" y="108"/>
                </a:lnTo>
                <a:lnTo>
                  <a:pt x="109" y="46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7" name="Freeform 173">
            <a:extLst>
              <a:ext uri="{FF2B5EF4-FFF2-40B4-BE49-F238E27FC236}">
                <a16:creationId xmlns:a16="http://schemas.microsoft.com/office/drawing/2014/main" id="{4D7FF271-A71A-03EA-5DBE-4E1B677B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290" y="5757801"/>
            <a:ext cx="107478" cy="95975"/>
          </a:xfrm>
          <a:custGeom>
            <a:avLst/>
            <a:gdLst>
              <a:gd name="T0" fmla="*/ 37 w 177"/>
              <a:gd name="T1" fmla="*/ 140 h 152"/>
              <a:gd name="T2" fmla="*/ 16 w 177"/>
              <a:gd name="T3" fmla="*/ 73 h 152"/>
              <a:gd name="T4" fmla="*/ 0 w 177"/>
              <a:gd name="T5" fmla="*/ 0 h 152"/>
              <a:gd name="T6" fmla="*/ 26 w 177"/>
              <a:gd name="T7" fmla="*/ 21 h 152"/>
              <a:gd name="T8" fmla="*/ 37 w 177"/>
              <a:gd name="T9" fmla="*/ 47 h 152"/>
              <a:gd name="T10" fmla="*/ 94 w 177"/>
              <a:gd name="T11" fmla="*/ 83 h 152"/>
              <a:gd name="T12" fmla="*/ 135 w 177"/>
              <a:gd name="T13" fmla="*/ 114 h 152"/>
              <a:gd name="T14" fmla="*/ 176 w 177"/>
              <a:gd name="T15" fmla="*/ 125 h 152"/>
              <a:gd name="T16" fmla="*/ 124 w 177"/>
              <a:gd name="T17" fmla="*/ 151 h 152"/>
              <a:gd name="T18" fmla="*/ 78 w 177"/>
              <a:gd name="T19" fmla="*/ 140 h 152"/>
              <a:gd name="T20" fmla="*/ 37 w 177"/>
              <a:gd name="T21" fmla="*/ 140 h 152"/>
              <a:gd name="T22" fmla="*/ 37 w 177"/>
              <a:gd name="T23" fmla="*/ 140 h 1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7"/>
              <a:gd name="T37" fmla="*/ 0 h 152"/>
              <a:gd name="T38" fmla="*/ 177 w 177"/>
              <a:gd name="T39" fmla="*/ 152 h 1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7" h="152">
                <a:moveTo>
                  <a:pt x="37" y="140"/>
                </a:moveTo>
                <a:lnTo>
                  <a:pt x="16" y="73"/>
                </a:lnTo>
                <a:lnTo>
                  <a:pt x="0" y="0"/>
                </a:lnTo>
                <a:lnTo>
                  <a:pt x="26" y="21"/>
                </a:lnTo>
                <a:lnTo>
                  <a:pt x="37" y="47"/>
                </a:lnTo>
                <a:lnTo>
                  <a:pt x="94" y="83"/>
                </a:lnTo>
                <a:lnTo>
                  <a:pt x="135" y="114"/>
                </a:lnTo>
                <a:lnTo>
                  <a:pt x="176" y="125"/>
                </a:lnTo>
                <a:lnTo>
                  <a:pt x="124" y="151"/>
                </a:lnTo>
                <a:lnTo>
                  <a:pt x="78" y="140"/>
                </a:lnTo>
                <a:lnTo>
                  <a:pt x="37" y="140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8" name="Freeform 174">
            <a:extLst>
              <a:ext uri="{FF2B5EF4-FFF2-40B4-BE49-F238E27FC236}">
                <a16:creationId xmlns:a16="http://schemas.microsoft.com/office/drawing/2014/main" id="{F3A2EE36-D7D3-388D-F2C6-E72AB9B6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902" y="3216061"/>
            <a:ext cx="19960" cy="41589"/>
          </a:xfrm>
          <a:custGeom>
            <a:avLst/>
            <a:gdLst>
              <a:gd name="T0" fmla="*/ 25 w 32"/>
              <a:gd name="T1" fmla="*/ 67 h 68"/>
              <a:gd name="T2" fmla="*/ 15 w 32"/>
              <a:gd name="T3" fmla="*/ 51 h 68"/>
              <a:gd name="T4" fmla="*/ 15 w 32"/>
              <a:gd name="T5" fmla="*/ 41 h 68"/>
              <a:gd name="T6" fmla="*/ 15 w 32"/>
              <a:gd name="T7" fmla="*/ 16 h 68"/>
              <a:gd name="T8" fmla="*/ 0 w 32"/>
              <a:gd name="T9" fmla="*/ 10 h 68"/>
              <a:gd name="T10" fmla="*/ 0 w 32"/>
              <a:gd name="T11" fmla="*/ 0 h 68"/>
              <a:gd name="T12" fmla="*/ 15 w 32"/>
              <a:gd name="T13" fmla="*/ 10 h 68"/>
              <a:gd name="T14" fmla="*/ 31 w 32"/>
              <a:gd name="T15" fmla="*/ 41 h 68"/>
              <a:gd name="T16" fmla="*/ 25 w 32"/>
              <a:gd name="T17" fmla="*/ 67 h 68"/>
              <a:gd name="T18" fmla="*/ 25 w 32"/>
              <a:gd name="T19" fmla="*/ 67 h 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68"/>
              <a:gd name="T32" fmla="*/ 32 w 32"/>
              <a:gd name="T33" fmla="*/ 68 h 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68">
                <a:moveTo>
                  <a:pt x="25" y="67"/>
                </a:moveTo>
                <a:lnTo>
                  <a:pt x="15" y="51"/>
                </a:lnTo>
                <a:lnTo>
                  <a:pt x="15" y="41"/>
                </a:lnTo>
                <a:lnTo>
                  <a:pt x="15" y="16"/>
                </a:lnTo>
                <a:lnTo>
                  <a:pt x="0" y="10"/>
                </a:lnTo>
                <a:lnTo>
                  <a:pt x="0" y="0"/>
                </a:lnTo>
                <a:lnTo>
                  <a:pt x="15" y="10"/>
                </a:lnTo>
                <a:lnTo>
                  <a:pt x="31" y="41"/>
                </a:lnTo>
                <a:lnTo>
                  <a:pt x="25" y="67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79" name="Freeform 175">
            <a:extLst>
              <a:ext uri="{FF2B5EF4-FFF2-40B4-BE49-F238E27FC236}">
                <a16:creationId xmlns:a16="http://schemas.microsoft.com/office/drawing/2014/main" id="{A82D7E8F-DE60-C370-136E-128501F0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477" y="3281643"/>
            <a:ext cx="12283" cy="19195"/>
          </a:xfrm>
          <a:custGeom>
            <a:avLst/>
            <a:gdLst>
              <a:gd name="T0" fmla="*/ 6 w 22"/>
              <a:gd name="T1" fmla="*/ 31 h 32"/>
              <a:gd name="T2" fmla="*/ 0 w 22"/>
              <a:gd name="T3" fmla="*/ 20 h 32"/>
              <a:gd name="T4" fmla="*/ 6 w 22"/>
              <a:gd name="T5" fmla="*/ 15 h 32"/>
              <a:gd name="T6" fmla="*/ 6 w 22"/>
              <a:gd name="T7" fmla="*/ 0 h 32"/>
              <a:gd name="T8" fmla="*/ 21 w 22"/>
              <a:gd name="T9" fmla="*/ 0 h 32"/>
              <a:gd name="T10" fmla="*/ 21 w 22"/>
              <a:gd name="T11" fmla="*/ 20 h 32"/>
              <a:gd name="T12" fmla="*/ 6 w 22"/>
              <a:gd name="T13" fmla="*/ 31 h 32"/>
              <a:gd name="T14" fmla="*/ 6 w 22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32"/>
              <a:gd name="T26" fmla="*/ 22 w 22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32">
                <a:moveTo>
                  <a:pt x="6" y="31"/>
                </a:moveTo>
                <a:lnTo>
                  <a:pt x="0" y="20"/>
                </a:lnTo>
                <a:lnTo>
                  <a:pt x="6" y="15"/>
                </a:lnTo>
                <a:lnTo>
                  <a:pt x="6" y="0"/>
                </a:lnTo>
                <a:lnTo>
                  <a:pt x="21" y="0"/>
                </a:lnTo>
                <a:lnTo>
                  <a:pt x="21" y="20"/>
                </a:lnTo>
                <a:lnTo>
                  <a:pt x="6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0" name="Freeform 176">
            <a:extLst>
              <a:ext uri="{FF2B5EF4-FFF2-40B4-BE49-F238E27FC236}">
                <a16:creationId xmlns:a16="http://schemas.microsoft.com/office/drawing/2014/main" id="{47F161B5-DCF0-3D59-E5A3-30CF52DB9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863" y="3265648"/>
            <a:ext cx="21496" cy="28792"/>
          </a:xfrm>
          <a:custGeom>
            <a:avLst/>
            <a:gdLst>
              <a:gd name="T0" fmla="*/ 36 w 37"/>
              <a:gd name="T1" fmla="*/ 46 h 47"/>
              <a:gd name="T2" fmla="*/ 20 w 37"/>
              <a:gd name="T3" fmla="*/ 41 h 47"/>
              <a:gd name="T4" fmla="*/ 26 w 37"/>
              <a:gd name="T5" fmla="*/ 26 h 47"/>
              <a:gd name="T6" fmla="*/ 0 w 37"/>
              <a:gd name="T7" fmla="*/ 4 h 47"/>
              <a:gd name="T8" fmla="*/ 10 w 37"/>
              <a:gd name="T9" fmla="*/ 0 h 47"/>
              <a:gd name="T10" fmla="*/ 36 w 37"/>
              <a:gd name="T11" fmla="*/ 26 h 47"/>
              <a:gd name="T12" fmla="*/ 36 w 37"/>
              <a:gd name="T13" fmla="*/ 46 h 47"/>
              <a:gd name="T14" fmla="*/ 36 w 37"/>
              <a:gd name="T15" fmla="*/ 46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47"/>
              <a:gd name="T26" fmla="*/ 37 w 37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47">
                <a:moveTo>
                  <a:pt x="36" y="46"/>
                </a:moveTo>
                <a:lnTo>
                  <a:pt x="20" y="41"/>
                </a:lnTo>
                <a:lnTo>
                  <a:pt x="26" y="26"/>
                </a:lnTo>
                <a:lnTo>
                  <a:pt x="0" y="4"/>
                </a:lnTo>
                <a:lnTo>
                  <a:pt x="10" y="0"/>
                </a:lnTo>
                <a:lnTo>
                  <a:pt x="36" y="26"/>
                </a:lnTo>
                <a:lnTo>
                  <a:pt x="36" y="4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1" name="Freeform 177">
            <a:extLst>
              <a:ext uri="{FF2B5EF4-FFF2-40B4-BE49-F238E27FC236}">
                <a16:creationId xmlns:a16="http://schemas.microsoft.com/office/drawing/2014/main" id="{599E1D22-777E-24C5-6E70-25058676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659" y="3225657"/>
            <a:ext cx="32243" cy="12797"/>
          </a:xfrm>
          <a:custGeom>
            <a:avLst/>
            <a:gdLst>
              <a:gd name="T0" fmla="*/ 11 w 54"/>
              <a:gd name="T1" fmla="*/ 20 h 21"/>
              <a:gd name="T2" fmla="*/ 0 w 54"/>
              <a:gd name="T3" fmla="*/ 0 h 21"/>
              <a:gd name="T4" fmla="*/ 21 w 54"/>
              <a:gd name="T5" fmla="*/ 0 h 21"/>
              <a:gd name="T6" fmla="*/ 43 w 54"/>
              <a:gd name="T7" fmla="*/ 0 h 21"/>
              <a:gd name="T8" fmla="*/ 53 w 54"/>
              <a:gd name="T9" fmla="*/ 0 h 21"/>
              <a:gd name="T10" fmla="*/ 11 w 54"/>
              <a:gd name="T11" fmla="*/ 20 h 21"/>
              <a:gd name="T12" fmla="*/ 11 w 54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21"/>
              <a:gd name="T23" fmla="*/ 54 w 54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21">
                <a:moveTo>
                  <a:pt x="11" y="20"/>
                </a:moveTo>
                <a:lnTo>
                  <a:pt x="0" y="0"/>
                </a:lnTo>
                <a:lnTo>
                  <a:pt x="21" y="0"/>
                </a:lnTo>
                <a:lnTo>
                  <a:pt x="43" y="0"/>
                </a:lnTo>
                <a:lnTo>
                  <a:pt x="53" y="0"/>
                </a:lnTo>
                <a:lnTo>
                  <a:pt x="11" y="2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2" name="Freeform 178">
            <a:extLst>
              <a:ext uri="{FF2B5EF4-FFF2-40B4-BE49-F238E27FC236}">
                <a16:creationId xmlns:a16="http://schemas.microsoft.com/office/drawing/2014/main" id="{7615A331-2C1A-8D73-2CCE-104A0C93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027" y="3403211"/>
            <a:ext cx="23031" cy="11197"/>
          </a:xfrm>
          <a:custGeom>
            <a:avLst/>
            <a:gdLst>
              <a:gd name="T0" fmla="*/ 10 w 37"/>
              <a:gd name="T1" fmla="*/ 16 h 17"/>
              <a:gd name="T2" fmla="*/ 0 w 37"/>
              <a:gd name="T3" fmla="*/ 5 h 17"/>
              <a:gd name="T4" fmla="*/ 16 w 37"/>
              <a:gd name="T5" fmla="*/ 0 h 17"/>
              <a:gd name="T6" fmla="*/ 36 w 37"/>
              <a:gd name="T7" fmla="*/ 0 h 17"/>
              <a:gd name="T8" fmla="*/ 26 w 37"/>
              <a:gd name="T9" fmla="*/ 16 h 17"/>
              <a:gd name="T10" fmla="*/ 10 w 37"/>
              <a:gd name="T11" fmla="*/ 16 h 17"/>
              <a:gd name="T12" fmla="*/ 10 w 3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17"/>
              <a:gd name="T23" fmla="*/ 37 w 3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17">
                <a:moveTo>
                  <a:pt x="10" y="16"/>
                </a:moveTo>
                <a:lnTo>
                  <a:pt x="0" y="5"/>
                </a:lnTo>
                <a:lnTo>
                  <a:pt x="16" y="0"/>
                </a:lnTo>
                <a:lnTo>
                  <a:pt x="36" y="0"/>
                </a:lnTo>
                <a:lnTo>
                  <a:pt x="26" y="16"/>
                </a:lnTo>
                <a:lnTo>
                  <a:pt x="10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3" name="Freeform 179">
            <a:extLst>
              <a:ext uri="{FF2B5EF4-FFF2-40B4-BE49-F238E27FC236}">
                <a16:creationId xmlns:a16="http://schemas.microsoft.com/office/drawing/2014/main" id="{F8AC6081-F3A9-4802-4E54-B06695231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035" y="3291240"/>
            <a:ext cx="12283" cy="19195"/>
          </a:xfrm>
          <a:custGeom>
            <a:avLst/>
            <a:gdLst>
              <a:gd name="T0" fmla="*/ 4 w 21"/>
              <a:gd name="T1" fmla="*/ 31 h 32"/>
              <a:gd name="T2" fmla="*/ 4 w 21"/>
              <a:gd name="T3" fmla="*/ 25 h 32"/>
              <a:gd name="T4" fmla="*/ 0 w 21"/>
              <a:gd name="T5" fmla="*/ 4 h 32"/>
              <a:gd name="T6" fmla="*/ 4 w 21"/>
              <a:gd name="T7" fmla="*/ 0 h 32"/>
              <a:gd name="T8" fmla="*/ 20 w 21"/>
              <a:gd name="T9" fmla="*/ 31 h 32"/>
              <a:gd name="T10" fmla="*/ 4 w 21"/>
              <a:gd name="T11" fmla="*/ 31 h 32"/>
              <a:gd name="T12" fmla="*/ 4 w 21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32"/>
              <a:gd name="T23" fmla="*/ 21 w 21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32">
                <a:moveTo>
                  <a:pt x="4" y="31"/>
                </a:moveTo>
                <a:lnTo>
                  <a:pt x="4" y="25"/>
                </a:lnTo>
                <a:lnTo>
                  <a:pt x="0" y="4"/>
                </a:lnTo>
                <a:lnTo>
                  <a:pt x="4" y="0"/>
                </a:lnTo>
                <a:lnTo>
                  <a:pt x="20" y="31"/>
                </a:lnTo>
                <a:lnTo>
                  <a:pt x="4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4" name="Freeform 180">
            <a:extLst>
              <a:ext uri="{FF2B5EF4-FFF2-40B4-BE49-F238E27FC236}">
                <a16:creationId xmlns:a16="http://schemas.microsoft.com/office/drawing/2014/main" id="{867CE688-7033-A2AD-C0EB-3FA9F613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713" y="3328031"/>
            <a:ext cx="10747" cy="25593"/>
          </a:xfrm>
          <a:custGeom>
            <a:avLst/>
            <a:gdLst>
              <a:gd name="T0" fmla="*/ 16 w 17"/>
              <a:gd name="T1" fmla="*/ 41 h 42"/>
              <a:gd name="T2" fmla="*/ 0 w 17"/>
              <a:gd name="T3" fmla="*/ 0 h 42"/>
              <a:gd name="T4" fmla="*/ 16 w 17"/>
              <a:gd name="T5" fmla="*/ 35 h 42"/>
              <a:gd name="T6" fmla="*/ 16 w 17"/>
              <a:gd name="T7" fmla="*/ 41 h 42"/>
              <a:gd name="T8" fmla="*/ 16 w 17"/>
              <a:gd name="T9" fmla="*/ 41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42"/>
              <a:gd name="T17" fmla="*/ 17 w 17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42">
                <a:moveTo>
                  <a:pt x="16" y="41"/>
                </a:moveTo>
                <a:lnTo>
                  <a:pt x="0" y="0"/>
                </a:lnTo>
                <a:lnTo>
                  <a:pt x="16" y="35"/>
                </a:lnTo>
                <a:lnTo>
                  <a:pt x="16" y="4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5" name="Freeform 181">
            <a:extLst>
              <a:ext uri="{FF2B5EF4-FFF2-40B4-BE49-F238E27FC236}">
                <a16:creationId xmlns:a16="http://schemas.microsoft.com/office/drawing/2014/main" id="{9529286B-5D37-06C1-BB8A-BDDD5BC3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760" y="3310436"/>
            <a:ext cx="6142" cy="11197"/>
          </a:xfrm>
          <a:custGeom>
            <a:avLst/>
            <a:gdLst>
              <a:gd name="T0" fmla="*/ 0 w 11"/>
              <a:gd name="T1" fmla="*/ 16 h 17"/>
              <a:gd name="T2" fmla="*/ 0 w 11"/>
              <a:gd name="T3" fmla="*/ 10 h 17"/>
              <a:gd name="T4" fmla="*/ 10 w 11"/>
              <a:gd name="T5" fmla="*/ 0 h 17"/>
              <a:gd name="T6" fmla="*/ 10 w 11"/>
              <a:gd name="T7" fmla="*/ 16 h 17"/>
              <a:gd name="T8" fmla="*/ 0 w 11"/>
              <a:gd name="T9" fmla="*/ 16 h 17"/>
              <a:gd name="T10" fmla="*/ 0 w 11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7"/>
              <a:gd name="T20" fmla="*/ 11 w 1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7">
                <a:moveTo>
                  <a:pt x="0" y="16"/>
                </a:moveTo>
                <a:lnTo>
                  <a:pt x="0" y="10"/>
                </a:lnTo>
                <a:lnTo>
                  <a:pt x="10" y="0"/>
                </a:lnTo>
                <a:lnTo>
                  <a:pt x="10" y="1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6" name="Freeform 182">
            <a:extLst>
              <a:ext uri="{FF2B5EF4-FFF2-40B4-BE49-F238E27FC236}">
                <a16:creationId xmlns:a16="http://schemas.microsoft.com/office/drawing/2014/main" id="{AC8F26DE-1150-2559-B299-03E90E49A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058" y="3364821"/>
            <a:ext cx="9212" cy="6398"/>
          </a:xfrm>
          <a:custGeom>
            <a:avLst/>
            <a:gdLst>
              <a:gd name="T0" fmla="*/ 16 w 17"/>
              <a:gd name="T1" fmla="*/ 10 h 11"/>
              <a:gd name="T2" fmla="*/ 0 w 17"/>
              <a:gd name="T3" fmla="*/ 10 h 11"/>
              <a:gd name="T4" fmla="*/ 0 w 17"/>
              <a:gd name="T5" fmla="*/ 0 h 11"/>
              <a:gd name="T6" fmla="*/ 16 w 17"/>
              <a:gd name="T7" fmla="*/ 10 h 11"/>
              <a:gd name="T8" fmla="*/ 16 w 17"/>
              <a:gd name="T9" fmla="*/ 1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"/>
              <a:gd name="T17" fmla="*/ 17 w 1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">
                <a:moveTo>
                  <a:pt x="16" y="10"/>
                </a:moveTo>
                <a:lnTo>
                  <a:pt x="0" y="10"/>
                </a:lnTo>
                <a:lnTo>
                  <a:pt x="0" y="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7" name="Freeform 183">
            <a:extLst>
              <a:ext uri="{FF2B5EF4-FFF2-40B4-BE49-F238E27FC236}">
                <a16:creationId xmlns:a16="http://schemas.microsoft.com/office/drawing/2014/main" id="{9CF530FC-3AEE-D05C-2151-CD33BB7F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0989" y="3647948"/>
            <a:ext cx="9212" cy="17596"/>
          </a:xfrm>
          <a:custGeom>
            <a:avLst/>
            <a:gdLst>
              <a:gd name="T0" fmla="*/ 5 w 17"/>
              <a:gd name="T1" fmla="*/ 26 h 27"/>
              <a:gd name="T2" fmla="*/ 0 w 17"/>
              <a:gd name="T3" fmla="*/ 0 h 27"/>
              <a:gd name="T4" fmla="*/ 5 w 17"/>
              <a:gd name="T5" fmla="*/ 0 h 27"/>
              <a:gd name="T6" fmla="*/ 16 w 17"/>
              <a:gd name="T7" fmla="*/ 16 h 27"/>
              <a:gd name="T8" fmla="*/ 5 w 17"/>
              <a:gd name="T9" fmla="*/ 26 h 27"/>
              <a:gd name="T10" fmla="*/ 5 w 1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7"/>
              <a:gd name="T20" fmla="*/ 17 w 1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7">
                <a:moveTo>
                  <a:pt x="5" y="26"/>
                </a:moveTo>
                <a:lnTo>
                  <a:pt x="0" y="0"/>
                </a:lnTo>
                <a:lnTo>
                  <a:pt x="5" y="0"/>
                </a:lnTo>
                <a:lnTo>
                  <a:pt x="16" y="16"/>
                </a:lnTo>
                <a:lnTo>
                  <a:pt x="5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8" name="Freeform 184">
            <a:extLst>
              <a:ext uri="{FF2B5EF4-FFF2-40B4-BE49-F238E27FC236}">
                <a16:creationId xmlns:a16="http://schemas.microsoft.com/office/drawing/2014/main" id="{8808DBEB-30BD-A362-4E58-6D03A739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579" y="3483191"/>
            <a:ext cx="38384" cy="76780"/>
          </a:xfrm>
          <a:custGeom>
            <a:avLst/>
            <a:gdLst>
              <a:gd name="T0" fmla="*/ 10 w 64"/>
              <a:gd name="T1" fmla="*/ 26 h 120"/>
              <a:gd name="T2" fmla="*/ 36 w 64"/>
              <a:gd name="T3" fmla="*/ 0 h 120"/>
              <a:gd name="T4" fmla="*/ 52 w 64"/>
              <a:gd name="T5" fmla="*/ 0 h 120"/>
              <a:gd name="T6" fmla="*/ 63 w 64"/>
              <a:gd name="T7" fmla="*/ 10 h 120"/>
              <a:gd name="T8" fmla="*/ 52 w 64"/>
              <a:gd name="T9" fmla="*/ 51 h 120"/>
              <a:gd name="T10" fmla="*/ 42 w 64"/>
              <a:gd name="T11" fmla="*/ 82 h 120"/>
              <a:gd name="T12" fmla="*/ 26 w 64"/>
              <a:gd name="T13" fmla="*/ 98 h 120"/>
              <a:gd name="T14" fmla="*/ 10 w 64"/>
              <a:gd name="T15" fmla="*/ 119 h 120"/>
              <a:gd name="T16" fmla="*/ 0 w 64"/>
              <a:gd name="T17" fmla="*/ 108 h 120"/>
              <a:gd name="T18" fmla="*/ 10 w 64"/>
              <a:gd name="T19" fmla="*/ 26 h 120"/>
              <a:gd name="T20" fmla="*/ 10 w 64"/>
              <a:gd name="T21" fmla="*/ 26 h 1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20"/>
              <a:gd name="T35" fmla="*/ 64 w 64"/>
              <a:gd name="T36" fmla="*/ 120 h 1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20">
                <a:moveTo>
                  <a:pt x="10" y="26"/>
                </a:moveTo>
                <a:lnTo>
                  <a:pt x="36" y="0"/>
                </a:lnTo>
                <a:lnTo>
                  <a:pt x="52" y="0"/>
                </a:lnTo>
                <a:lnTo>
                  <a:pt x="63" y="10"/>
                </a:lnTo>
                <a:lnTo>
                  <a:pt x="52" y="51"/>
                </a:lnTo>
                <a:lnTo>
                  <a:pt x="42" y="82"/>
                </a:lnTo>
                <a:lnTo>
                  <a:pt x="26" y="98"/>
                </a:lnTo>
                <a:lnTo>
                  <a:pt x="10" y="119"/>
                </a:lnTo>
                <a:lnTo>
                  <a:pt x="0" y="108"/>
                </a:lnTo>
                <a:lnTo>
                  <a:pt x="10" y="2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9" name="Freeform 185">
            <a:extLst>
              <a:ext uri="{FF2B5EF4-FFF2-40B4-BE49-F238E27FC236}">
                <a16:creationId xmlns:a16="http://schemas.microsoft.com/office/drawing/2014/main" id="{ECE69518-DBA9-8B1B-C72D-AC301D44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151" y="4311776"/>
            <a:ext cx="334718" cy="390298"/>
          </a:xfrm>
          <a:custGeom>
            <a:avLst/>
            <a:gdLst>
              <a:gd name="T0" fmla="*/ 16 w 545"/>
              <a:gd name="T1" fmla="*/ 259 h 611"/>
              <a:gd name="T2" fmla="*/ 27 w 545"/>
              <a:gd name="T3" fmla="*/ 212 h 611"/>
              <a:gd name="T4" fmla="*/ 27 w 545"/>
              <a:gd name="T5" fmla="*/ 175 h 611"/>
              <a:gd name="T6" fmla="*/ 41 w 545"/>
              <a:gd name="T7" fmla="*/ 118 h 611"/>
              <a:gd name="T8" fmla="*/ 0 w 545"/>
              <a:gd name="T9" fmla="*/ 51 h 611"/>
              <a:gd name="T10" fmla="*/ 52 w 545"/>
              <a:gd name="T11" fmla="*/ 61 h 611"/>
              <a:gd name="T12" fmla="*/ 78 w 545"/>
              <a:gd name="T13" fmla="*/ 41 h 611"/>
              <a:gd name="T14" fmla="*/ 135 w 545"/>
              <a:gd name="T15" fmla="*/ 0 h 611"/>
              <a:gd name="T16" fmla="*/ 187 w 545"/>
              <a:gd name="T17" fmla="*/ 0 h 611"/>
              <a:gd name="T18" fmla="*/ 192 w 545"/>
              <a:gd name="T19" fmla="*/ 61 h 611"/>
              <a:gd name="T20" fmla="*/ 213 w 545"/>
              <a:gd name="T21" fmla="*/ 103 h 611"/>
              <a:gd name="T22" fmla="*/ 254 w 545"/>
              <a:gd name="T23" fmla="*/ 129 h 611"/>
              <a:gd name="T24" fmla="*/ 327 w 545"/>
              <a:gd name="T25" fmla="*/ 149 h 611"/>
              <a:gd name="T26" fmla="*/ 409 w 545"/>
              <a:gd name="T27" fmla="*/ 186 h 611"/>
              <a:gd name="T28" fmla="*/ 420 w 545"/>
              <a:gd name="T29" fmla="*/ 243 h 611"/>
              <a:gd name="T30" fmla="*/ 420 w 545"/>
              <a:gd name="T31" fmla="*/ 294 h 611"/>
              <a:gd name="T32" fmla="*/ 513 w 545"/>
              <a:gd name="T33" fmla="*/ 304 h 611"/>
              <a:gd name="T34" fmla="*/ 544 w 545"/>
              <a:gd name="T35" fmla="*/ 367 h 611"/>
              <a:gd name="T36" fmla="*/ 544 w 545"/>
              <a:gd name="T37" fmla="*/ 429 h 611"/>
              <a:gd name="T38" fmla="*/ 528 w 545"/>
              <a:gd name="T39" fmla="*/ 486 h 611"/>
              <a:gd name="T40" fmla="*/ 497 w 545"/>
              <a:gd name="T41" fmla="*/ 455 h 611"/>
              <a:gd name="T42" fmla="*/ 368 w 545"/>
              <a:gd name="T43" fmla="*/ 455 h 611"/>
              <a:gd name="T44" fmla="*/ 368 w 545"/>
              <a:gd name="T45" fmla="*/ 471 h 611"/>
              <a:gd name="T46" fmla="*/ 342 w 545"/>
              <a:gd name="T47" fmla="*/ 496 h 611"/>
              <a:gd name="T48" fmla="*/ 352 w 545"/>
              <a:gd name="T49" fmla="*/ 527 h 611"/>
              <a:gd name="T50" fmla="*/ 327 w 545"/>
              <a:gd name="T51" fmla="*/ 569 h 611"/>
              <a:gd name="T52" fmla="*/ 285 w 545"/>
              <a:gd name="T53" fmla="*/ 569 h 611"/>
              <a:gd name="T54" fmla="*/ 270 w 545"/>
              <a:gd name="T55" fmla="*/ 606 h 611"/>
              <a:gd name="T56" fmla="*/ 244 w 545"/>
              <a:gd name="T57" fmla="*/ 579 h 611"/>
              <a:gd name="T58" fmla="*/ 202 w 545"/>
              <a:gd name="T59" fmla="*/ 579 h 611"/>
              <a:gd name="T60" fmla="*/ 176 w 545"/>
              <a:gd name="T61" fmla="*/ 564 h 611"/>
              <a:gd name="T62" fmla="*/ 176 w 545"/>
              <a:gd name="T63" fmla="*/ 569 h 611"/>
              <a:gd name="T64" fmla="*/ 160 w 545"/>
              <a:gd name="T65" fmla="*/ 579 h 611"/>
              <a:gd name="T66" fmla="*/ 150 w 545"/>
              <a:gd name="T67" fmla="*/ 610 h 611"/>
              <a:gd name="T68" fmla="*/ 119 w 545"/>
              <a:gd name="T69" fmla="*/ 610 h 611"/>
              <a:gd name="T70" fmla="*/ 104 w 545"/>
              <a:gd name="T71" fmla="*/ 564 h 611"/>
              <a:gd name="T72" fmla="*/ 84 w 545"/>
              <a:gd name="T73" fmla="*/ 512 h 611"/>
              <a:gd name="T74" fmla="*/ 68 w 545"/>
              <a:gd name="T75" fmla="*/ 445 h 611"/>
              <a:gd name="T76" fmla="*/ 41 w 545"/>
              <a:gd name="T77" fmla="*/ 392 h 611"/>
              <a:gd name="T78" fmla="*/ 16 w 545"/>
              <a:gd name="T79" fmla="*/ 361 h 611"/>
              <a:gd name="T80" fmla="*/ 27 w 545"/>
              <a:gd name="T81" fmla="*/ 326 h 611"/>
              <a:gd name="T82" fmla="*/ 37 w 545"/>
              <a:gd name="T83" fmla="*/ 304 h 611"/>
              <a:gd name="T84" fmla="*/ 41 w 545"/>
              <a:gd name="T85" fmla="*/ 310 h 611"/>
              <a:gd name="T86" fmla="*/ 57 w 545"/>
              <a:gd name="T87" fmla="*/ 294 h 611"/>
              <a:gd name="T88" fmla="*/ 16 w 545"/>
              <a:gd name="T89" fmla="*/ 259 h 611"/>
              <a:gd name="T90" fmla="*/ 16 w 545"/>
              <a:gd name="T91" fmla="*/ 259 h 6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45"/>
              <a:gd name="T139" fmla="*/ 0 h 611"/>
              <a:gd name="T140" fmla="*/ 545 w 545"/>
              <a:gd name="T141" fmla="*/ 611 h 6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45" h="611">
                <a:moveTo>
                  <a:pt x="16" y="259"/>
                </a:moveTo>
                <a:lnTo>
                  <a:pt x="27" y="212"/>
                </a:lnTo>
                <a:lnTo>
                  <a:pt x="27" y="175"/>
                </a:lnTo>
                <a:lnTo>
                  <a:pt x="41" y="118"/>
                </a:lnTo>
                <a:lnTo>
                  <a:pt x="0" y="51"/>
                </a:lnTo>
                <a:lnTo>
                  <a:pt x="52" y="61"/>
                </a:lnTo>
                <a:lnTo>
                  <a:pt x="78" y="41"/>
                </a:lnTo>
                <a:lnTo>
                  <a:pt x="135" y="0"/>
                </a:lnTo>
                <a:lnTo>
                  <a:pt x="187" y="0"/>
                </a:lnTo>
                <a:lnTo>
                  <a:pt x="192" y="61"/>
                </a:lnTo>
                <a:lnTo>
                  <a:pt x="213" y="103"/>
                </a:lnTo>
                <a:lnTo>
                  <a:pt x="254" y="129"/>
                </a:lnTo>
                <a:lnTo>
                  <a:pt x="327" y="149"/>
                </a:lnTo>
                <a:lnTo>
                  <a:pt x="409" y="186"/>
                </a:lnTo>
                <a:lnTo>
                  <a:pt x="420" y="243"/>
                </a:lnTo>
                <a:lnTo>
                  <a:pt x="420" y="294"/>
                </a:lnTo>
                <a:lnTo>
                  <a:pt x="513" y="304"/>
                </a:lnTo>
                <a:lnTo>
                  <a:pt x="544" y="367"/>
                </a:lnTo>
                <a:lnTo>
                  <a:pt x="544" y="429"/>
                </a:lnTo>
                <a:lnTo>
                  <a:pt x="528" y="486"/>
                </a:lnTo>
                <a:lnTo>
                  <a:pt x="497" y="455"/>
                </a:lnTo>
                <a:lnTo>
                  <a:pt x="368" y="455"/>
                </a:lnTo>
                <a:lnTo>
                  <a:pt x="368" y="471"/>
                </a:lnTo>
                <a:lnTo>
                  <a:pt x="342" y="496"/>
                </a:lnTo>
                <a:lnTo>
                  <a:pt x="352" y="527"/>
                </a:lnTo>
                <a:lnTo>
                  <a:pt x="327" y="569"/>
                </a:lnTo>
                <a:lnTo>
                  <a:pt x="285" y="569"/>
                </a:lnTo>
                <a:lnTo>
                  <a:pt x="270" y="606"/>
                </a:lnTo>
                <a:lnTo>
                  <a:pt x="244" y="579"/>
                </a:lnTo>
                <a:lnTo>
                  <a:pt x="202" y="579"/>
                </a:lnTo>
                <a:lnTo>
                  <a:pt x="176" y="564"/>
                </a:lnTo>
                <a:lnTo>
                  <a:pt x="176" y="569"/>
                </a:lnTo>
                <a:lnTo>
                  <a:pt x="160" y="579"/>
                </a:lnTo>
                <a:lnTo>
                  <a:pt x="150" y="610"/>
                </a:lnTo>
                <a:lnTo>
                  <a:pt x="119" y="610"/>
                </a:lnTo>
                <a:lnTo>
                  <a:pt x="104" y="564"/>
                </a:lnTo>
                <a:lnTo>
                  <a:pt x="84" y="512"/>
                </a:lnTo>
                <a:lnTo>
                  <a:pt x="68" y="445"/>
                </a:lnTo>
                <a:lnTo>
                  <a:pt x="41" y="392"/>
                </a:lnTo>
                <a:lnTo>
                  <a:pt x="16" y="361"/>
                </a:lnTo>
                <a:lnTo>
                  <a:pt x="27" y="326"/>
                </a:lnTo>
                <a:lnTo>
                  <a:pt x="37" y="304"/>
                </a:lnTo>
                <a:lnTo>
                  <a:pt x="41" y="310"/>
                </a:lnTo>
                <a:lnTo>
                  <a:pt x="57" y="294"/>
                </a:lnTo>
                <a:lnTo>
                  <a:pt x="16" y="259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0" name="Freeform 186">
            <a:extLst>
              <a:ext uri="{FF2B5EF4-FFF2-40B4-BE49-F238E27FC236}">
                <a16:creationId xmlns:a16="http://schemas.microsoft.com/office/drawing/2014/main" id="{137EFBA9-35B0-5F48-AAB0-721AD3CA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461" y="3876689"/>
            <a:ext cx="1065569" cy="1169296"/>
          </a:xfrm>
          <a:custGeom>
            <a:avLst/>
            <a:gdLst>
              <a:gd name="T0" fmla="*/ 938 w 1737"/>
              <a:gd name="T1" fmla="*/ 145 h 1828"/>
              <a:gd name="T2" fmla="*/ 990 w 1737"/>
              <a:gd name="T3" fmla="*/ 52 h 1828"/>
              <a:gd name="T4" fmla="*/ 1062 w 1737"/>
              <a:gd name="T5" fmla="*/ 161 h 1828"/>
              <a:gd name="T6" fmla="*/ 979 w 1737"/>
              <a:gd name="T7" fmla="*/ 270 h 1828"/>
              <a:gd name="T8" fmla="*/ 1037 w 1737"/>
              <a:gd name="T9" fmla="*/ 254 h 1828"/>
              <a:gd name="T10" fmla="*/ 1031 w 1737"/>
              <a:gd name="T11" fmla="*/ 327 h 1828"/>
              <a:gd name="T12" fmla="*/ 1207 w 1737"/>
              <a:gd name="T13" fmla="*/ 285 h 1828"/>
              <a:gd name="T14" fmla="*/ 1296 w 1737"/>
              <a:gd name="T15" fmla="*/ 373 h 1828"/>
              <a:gd name="T16" fmla="*/ 1492 w 1737"/>
              <a:gd name="T17" fmla="*/ 373 h 1828"/>
              <a:gd name="T18" fmla="*/ 1689 w 1737"/>
              <a:gd name="T19" fmla="*/ 471 h 1828"/>
              <a:gd name="T20" fmla="*/ 1716 w 1737"/>
              <a:gd name="T21" fmla="*/ 648 h 1828"/>
              <a:gd name="T22" fmla="*/ 1617 w 1737"/>
              <a:gd name="T23" fmla="*/ 797 h 1828"/>
              <a:gd name="T24" fmla="*/ 1560 w 1737"/>
              <a:gd name="T25" fmla="*/ 906 h 1828"/>
              <a:gd name="T26" fmla="*/ 1539 w 1737"/>
              <a:gd name="T27" fmla="*/ 1071 h 1828"/>
              <a:gd name="T28" fmla="*/ 1482 w 1737"/>
              <a:gd name="T29" fmla="*/ 1247 h 1828"/>
              <a:gd name="T30" fmla="*/ 1342 w 1737"/>
              <a:gd name="T31" fmla="*/ 1310 h 1828"/>
              <a:gd name="T32" fmla="*/ 1171 w 1737"/>
              <a:gd name="T33" fmla="*/ 1418 h 1828"/>
              <a:gd name="T34" fmla="*/ 1145 w 1737"/>
              <a:gd name="T35" fmla="*/ 1574 h 1828"/>
              <a:gd name="T36" fmla="*/ 1073 w 1737"/>
              <a:gd name="T37" fmla="*/ 1708 h 1828"/>
              <a:gd name="T38" fmla="*/ 990 w 1737"/>
              <a:gd name="T39" fmla="*/ 1827 h 1828"/>
              <a:gd name="T40" fmla="*/ 938 w 1737"/>
              <a:gd name="T41" fmla="*/ 1723 h 1828"/>
              <a:gd name="T42" fmla="*/ 814 w 1737"/>
              <a:gd name="T43" fmla="*/ 1651 h 1828"/>
              <a:gd name="T44" fmla="*/ 840 w 1737"/>
              <a:gd name="T45" fmla="*/ 1589 h 1828"/>
              <a:gd name="T46" fmla="*/ 928 w 1737"/>
              <a:gd name="T47" fmla="*/ 1501 h 1828"/>
              <a:gd name="T48" fmla="*/ 906 w 1737"/>
              <a:gd name="T49" fmla="*/ 1351 h 1828"/>
              <a:gd name="T50" fmla="*/ 840 w 1737"/>
              <a:gd name="T51" fmla="*/ 1263 h 1828"/>
              <a:gd name="T52" fmla="*/ 736 w 1737"/>
              <a:gd name="T53" fmla="*/ 1108 h 1828"/>
              <a:gd name="T54" fmla="*/ 612 w 1737"/>
              <a:gd name="T55" fmla="*/ 973 h 1828"/>
              <a:gd name="T56" fmla="*/ 518 w 1737"/>
              <a:gd name="T57" fmla="*/ 828 h 1828"/>
              <a:gd name="T58" fmla="*/ 384 w 1737"/>
              <a:gd name="T59" fmla="*/ 740 h 1828"/>
              <a:gd name="T60" fmla="*/ 270 w 1737"/>
              <a:gd name="T61" fmla="*/ 720 h 1828"/>
              <a:gd name="T62" fmla="*/ 166 w 1737"/>
              <a:gd name="T63" fmla="*/ 730 h 1828"/>
              <a:gd name="T64" fmla="*/ 125 w 1737"/>
              <a:gd name="T65" fmla="*/ 679 h 1828"/>
              <a:gd name="T66" fmla="*/ 27 w 1737"/>
              <a:gd name="T67" fmla="*/ 636 h 1828"/>
              <a:gd name="T68" fmla="*/ 27 w 1737"/>
              <a:gd name="T69" fmla="*/ 528 h 1828"/>
              <a:gd name="T70" fmla="*/ 125 w 1737"/>
              <a:gd name="T71" fmla="*/ 419 h 1828"/>
              <a:gd name="T72" fmla="*/ 192 w 1737"/>
              <a:gd name="T73" fmla="*/ 285 h 1828"/>
              <a:gd name="T74" fmla="*/ 166 w 1737"/>
              <a:gd name="T75" fmla="*/ 213 h 1828"/>
              <a:gd name="T76" fmla="*/ 166 w 1737"/>
              <a:gd name="T77" fmla="*/ 187 h 1828"/>
              <a:gd name="T78" fmla="*/ 244 w 1737"/>
              <a:gd name="T79" fmla="*/ 161 h 1828"/>
              <a:gd name="T80" fmla="*/ 295 w 1737"/>
              <a:gd name="T81" fmla="*/ 176 h 1828"/>
              <a:gd name="T82" fmla="*/ 358 w 1737"/>
              <a:gd name="T83" fmla="*/ 197 h 1828"/>
              <a:gd name="T84" fmla="*/ 462 w 1737"/>
              <a:gd name="T85" fmla="*/ 129 h 1828"/>
              <a:gd name="T86" fmla="*/ 394 w 1737"/>
              <a:gd name="T87" fmla="*/ 52 h 1828"/>
              <a:gd name="T88" fmla="*/ 503 w 1737"/>
              <a:gd name="T89" fmla="*/ 52 h 1828"/>
              <a:gd name="T90" fmla="*/ 601 w 1737"/>
              <a:gd name="T91" fmla="*/ 0 h 1828"/>
              <a:gd name="T92" fmla="*/ 612 w 1737"/>
              <a:gd name="T93" fmla="*/ 119 h 1828"/>
              <a:gd name="T94" fmla="*/ 730 w 1737"/>
              <a:gd name="T95" fmla="*/ 161 h 1828"/>
              <a:gd name="T96" fmla="*/ 798 w 1737"/>
              <a:gd name="T97" fmla="*/ 129 h 1828"/>
              <a:gd name="T98" fmla="*/ 855 w 1737"/>
              <a:gd name="T99" fmla="*/ 135 h 18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7"/>
              <a:gd name="T151" fmla="*/ 0 h 1828"/>
              <a:gd name="T152" fmla="*/ 1737 w 1737"/>
              <a:gd name="T153" fmla="*/ 1828 h 182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7" h="1828">
                <a:moveTo>
                  <a:pt x="855" y="135"/>
                </a:moveTo>
                <a:lnTo>
                  <a:pt x="886" y="156"/>
                </a:lnTo>
                <a:lnTo>
                  <a:pt x="938" y="145"/>
                </a:lnTo>
                <a:lnTo>
                  <a:pt x="964" y="104"/>
                </a:lnTo>
                <a:lnTo>
                  <a:pt x="979" y="62"/>
                </a:lnTo>
                <a:lnTo>
                  <a:pt x="990" y="52"/>
                </a:lnTo>
                <a:lnTo>
                  <a:pt x="1006" y="68"/>
                </a:lnTo>
                <a:lnTo>
                  <a:pt x="1031" y="156"/>
                </a:lnTo>
                <a:lnTo>
                  <a:pt x="1062" y="161"/>
                </a:lnTo>
                <a:lnTo>
                  <a:pt x="1057" y="197"/>
                </a:lnTo>
                <a:lnTo>
                  <a:pt x="1006" y="239"/>
                </a:lnTo>
                <a:lnTo>
                  <a:pt x="979" y="270"/>
                </a:lnTo>
                <a:lnTo>
                  <a:pt x="949" y="311"/>
                </a:lnTo>
                <a:lnTo>
                  <a:pt x="1006" y="295"/>
                </a:lnTo>
                <a:lnTo>
                  <a:pt x="1037" y="254"/>
                </a:lnTo>
                <a:lnTo>
                  <a:pt x="1129" y="264"/>
                </a:lnTo>
                <a:lnTo>
                  <a:pt x="1104" y="311"/>
                </a:lnTo>
                <a:lnTo>
                  <a:pt x="1031" y="327"/>
                </a:lnTo>
                <a:lnTo>
                  <a:pt x="1088" y="337"/>
                </a:lnTo>
                <a:lnTo>
                  <a:pt x="1155" y="270"/>
                </a:lnTo>
                <a:lnTo>
                  <a:pt x="1207" y="285"/>
                </a:lnTo>
                <a:lnTo>
                  <a:pt x="1264" y="305"/>
                </a:lnTo>
                <a:lnTo>
                  <a:pt x="1306" y="337"/>
                </a:lnTo>
                <a:lnTo>
                  <a:pt x="1296" y="373"/>
                </a:lnTo>
                <a:lnTo>
                  <a:pt x="1358" y="352"/>
                </a:lnTo>
                <a:lnTo>
                  <a:pt x="1425" y="373"/>
                </a:lnTo>
                <a:lnTo>
                  <a:pt x="1492" y="373"/>
                </a:lnTo>
                <a:lnTo>
                  <a:pt x="1564" y="415"/>
                </a:lnTo>
                <a:lnTo>
                  <a:pt x="1627" y="461"/>
                </a:lnTo>
                <a:lnTo>
                  <a:pt x="1689" y="471"/>
                </a:lnTo>
                <a:lnTo>
                  <a:pt x="1716" y="513"/>
                </a:lnTo>
                <a:lnTo>
                  <a:pt x="1736" y="564"/>
                </a:lnTo>
                <a:lnTo>
                  <a:pt x="1716" y="648"/>
                </a:lnTo>
                <a:lnTo>
                  <a:pt x="1683" y="689"/>
                </a:lnTo>
                <a:lnTo>
                  <a:pt x="1648" y="740"/>
                </a:lnTo>
                <a:lnTo>
                  <a:pt x="1617" y="797"/>
                </a:lnTo>
                <a:lnTo>
                  <a:pt x="1580" y="813"/>
                </a:lnTo>
                <a:lnTo>
                  <a:pt x="1560" y="849"/>
                </a:lnTo>
                <a:lnTo>
                  <a:pt x="1560" y="906"/>
                </a:lnTo>
                <a:lnTo>
                  <a:pt x="1564" y="957"/>
                </a:lnTo>
                <a:lnTo>
                  <a:pt x="1560" y="1040"/>
                </a:lnTo>
                <a:lnTo>
                  <a:pt x="1539" y="1071"/>
                </a:lnTo>
                <a:lnTo>
                  <a:pt x="1534" y="1124"/>
                </a:lnTo>
                <a:lnTo>
                  <a:pt x="1492" y="1206"/>
                </a:lnTo>
                <a:lnTo>
                  <a:pt x="1482" y="1247"/>
                </a:lnTo>
                <a:lnTo>
                  <a:pt x="1450" y="1289"/>
                </a:lnTo>
                <a:lnTo>
                  <a:pt x="1404" y="1289"/>
                </a:lnTo>
                <a:lnTo>
                  <a:pt x="1342" y="1310"/>
                </a:lnTo>
                <a:lnTo>
                  <a:pt x="1274" y="1341"/>
                </a:lnTo>
                <a:lnTo>
                  <a:pt x="1213" y="1372"/>
                </a:lnTo>
                <a:lnTo>
                  <a:pt x="1171" y="1418"/>
                </a:lnTo>
                <a:lnTo>
                  <a:pt x="1166" y="1480"/>
                </a:lnTo>
                <a:lnTo>
                  <a:pt x="1166" y="1543"/>
                </a:lnTo>
                <a:lnTo>
                  <a:pt x="1145" y="1574"/>
                </a:lnTo>
                <a:lnTo>
                  <a:pt x="1114" y="1625"/>
                </a:lnTo>
                <a:lnTo>
                  <a:pt x="1098" y="1666"/>
                </a:lnTo>
                <a:lnTo>
                  <a:pt x="1073" y="1708"/>
                </a:lnTo>
                <a:lnTo>
                  <a:pt x="1037" y="1744"/>
                </a:lnTo>
                <a:lnTo>
                  <a:pt x="1021" y="1786"/>
                </a:lnTo>
                <a:lnTo>
                  <a:pt x="990" y="1827"/>
                </a:lnTo>
                <a:lnTo>
                  <a:pt x="979" y="1791"/>
                </a:lnTo>
                <a:lnTo>
                  <a:pt x="990" y="1764"/>
                </a:lnTo>
                <a:lnTo>
                  <a:pt x="938" y="1723"/>
                </a:lnTo>
                <a:lnTo>
                  <a:pt x="896" y="1692"/>
                </a:lnTo>
                <a:lnTo>
                  <a:pt x="871" y="1692"/>
                </a:lnTo>
                <a:lnTo>
                  <a:pt x="814" y="1651"/>
                </a:lnTo>
                <a:lnTo>
                  <a:pt x="798" y="1651"/>
                </a:lnTo>
                <a:lnTo>
                  <a:pt x="814" y="1625"/>
                </a:lnTo>
                <a:lnTo>
                  <a:pt x="840" y="1589"/>
                </a:lnTo>
                <a:lnTo>
                  <a:pt x="861" y="1558"/>
                </a:lnTo>
                <a:lnTo>
                  <a:pt x="896" y="1527"/>
                </a:lnTo>
                <a:lnTo>
                  <a:pt x="928" y="1501"/>
                </a:lnTo>
                <a:lnTo>
                  <a:pt x="938" y="1459"/>
                </a:lnTo>
                <a:lnTo>
                  <a:pt x="912" y="1418"/>
                </a:lnTo>
                <a:lnTo>
                  <a:pt x="906" y="1351"/>
                </a:lnTo>
                <a:lnTo>
                  <a:pt x="886" y="1330"/>
                </a:lnTo>
                <a:lnTo>
                  <a:pt x="871" y="1341"/>
                </a:lnTo>
                <a:lnTo>
                  <a:pt x="840" y="1263"/>
                </a:lnTo>
                <a:lnTo>
                  <a:pt x="746" y="1257"/>
                </a:lnTo>
                <a:lnTo>
                  <a:pt x="720" y="1165"/>
                </a:lnTo>
                <a:lnTo>
                  <a:pt x="736" y="1108"/>
                </a:lnTo>
                <a:lnTo>
                  <a:pt x="736" y="1046"/>
                </a:lnTo>
                <a:lnTo>
                  <a:pt x="705" y="983"/>
                </a:lnTo>
                <a:lnTo>
                  <a:pt x="612" y="973"/>
                </a:lnTo>
                <a:lnTo>
                  <a:pt x="612" y="922"/>
                </a:lnTo>
                <a:lnTo>
                  <a:pt x="601" y="865"/>
                </a:lnTo>
                <a:lnTo>
                  <a:pt x="518" y="828"/>
                </a:lnTo>
                <a:lnTo>
                  <a:pt x="446" y="808"/>
                </a:lnTo>
                <a:lnTo>
                  <a:pt x="405" y="781"/>
                </a:lnTo>
                <a:lnTo>
                  <a:pt x="384" y="740"/>
                </a:lnTo>
                <a:lnTo>
                  <a:pt x="379" y="679"/>
                </a:lnTo>
                <a:lnTo>
                  <a:pt x="327" y="679"/>
                </a:lnTo>
                <a:lnTo>
                  <a:pt x="270" y="720"/>
                </a:lnTo>
                <a:lnTo>
                  <a:pt x="244" y="740"/>
                </a:lnTo>
                <a:lnTo>
                  <a:pt x="192" y="730"/>
                </a:lnTo>
                <a:lnTo>
                  <a:pt x="166" y="730"/>
                </a:lnTo>
                <a:lnTo>
                  <a:pt x="151" y="730"/>
                </a:lnTo>
                <a:lnTo>
                  <a:pt x="151" y="663"/>
                </a:lnTo>
                <a:lnTo>
                  <a:pt x="125" y="679"/>
                </a:lnTo>
                <a:lnTo>
                  <a:pt x="84" y="679"/>
                </a:lnTo>
                <a:lnTo>
                  <a:pt x="52" y="663"/>
                </a:lnTo>
                <a:lnTo>
                  <a:pt x="27" y="636"/>
                </a:lnTo>
                <a:lnTo>
                  <a:pt x="0" y="595"/>
                </a:lnTo>
                <a:lnTo>
                  <a:pt x="0" y="544"/>
                </a:lnTo>
                <a:lnTo>
                  <a:pt x="27" y="528"/>
                </a:lnTo>
                <a:lnTo>
                  <a:pt x="31" y="487"/>
                </a:lnTo>
                <a:lnTo>
                  <a:pt x="52" y="456"/>
                </a:lnTo>
                <a:lnTo>
                  <a:pt x="125" y="419"/>
                </a:lnTo>
                <a:lnTo>
                  <a:pt x="161" y="419"/>
                </a:lnTo>
                <a:lnTo>
                  <a:pt x="166" y="419"/>
                </a:lnTo>
                <a:lnTo>
                  <a:pt x="192" y="285"/>
                </a:lnTo>
                <a:lnTo>
                  <a:pt x="187" y="254"/>
                </a:lnTo>
                <a:lnTo>
                  <a:pt x="161" y="239"/>
                </a:lnTo>
                <a:lnTo>
                  <a:pt x="166" y="213"/>
                </a:lnTo>
                <a:lnTo>
                  <a:pt x="192" y="213"/>
                </a:lnTo>
                <a:lnTo>
                  <a:pt x="192" y="197"/>
                </a:lnTo>
                <a:lnTo>
                  <a:pt x="166" y="187"/>
                </a:lnTo>
                <a:lnTo>
                  <a:pt x="166" y="161"/>
                </a:lnTo>
                <a:lnTo>
                  <a:pt x="187" y="156"/>
                </a:lnTo>
                <a:lnTo>
                  <a:pt x="244" y="161"/>
                </a:lnTo>
                <a:lnTo>
                  <a:pt x="244" y="145"/>
                </a:lnTo>
                <a:lnTo>
                  <a:pt x="275" y="145"/>
                </a:lnTo>
                <a:lnTo>
                  <a:pt x="295" y="176"/>
                </a:lnTo>
                <a:lnTo>
                  <a:pt x="301" y="187"/>
                </a:lnTo>
                <a:lnTo>
                  <a:pt x="327" y="202"/>
                </a:lnTo>
                <a:lnTo>
                  <a:pt x="358" y="197"/>
                </a:lnTo>
                <a:lnTo>
                  <a:pt x="425" y="172"/>
                </a:lnTo>
                <a:lnTo>
                  <a:pt x="467" y="145"/>
                </a:lnTo>
                <a:lnTo>
                  <a:pt x="462" y="129"/>
                </a:lnTo>
                <a:lnTo>
                  <a:pt x="420" y="119"/>
                </a:lnTo>
                <a:lnTo>
                  <a:pt x="425" y="78"/>
                </a:lnTo>
                <a:lnTo>
                  <a:pt x="394" y="52"/>
                </a:lnTo>
                <a:lnTo>
                  <a:pt x="436" y="52"/>
                </a:lnTo>
                <a:lnTo>
                  <a:pt x="487" y="68"/>
                </a:lnTo>
                <a:lnTo>
                  <a:pt x="503" y="52"/>
                </a:lnTo>
                <a:lnTo>
                  <a:pt x="555" y="37"/>
                </a:lnTo>
                <a:lnTo>
                  <a:pt x="585" y="10"/>
                </a:lnTo>
                <a:lnTo>
                  <a:pt x="601" y="0"/>
                </a:lnTo>
                <a:lnTo>
                  <a:pt x="612" y="37"/>
                </a:lnTo>
                <a:lnTo>
                  <a:pt x="628" y="62"/>
                </a:lnTo>
                <a:lnTo>
                  <a:pt x="612" y="119"/>
                </a:lnTo>
                <a:lnTo>
                  <a:pt x="628" y="161"/>
                </a:lnTo>
                <a:lnTo>
                  <a:pt x="679" y="176"/>
                </a:lnTo>
                <a:lnTo>
                  <a:pt x="730" y="161"/>
                </a:lnTo>
                <a:lnTo>
                  <a:pt x="761" y="156"/>
                </a:lnTo>
                <a:lnTo>
                  <a:pt x="788" y="161"/>
                </a:lnTo>
                <a:lnTo>
                  <a:pt x="798" y="129"/>
                </a:lnTo>
                <a:lnTo>
                  <a:pt x="840" y="119"/>
                </a:lnTo>
                <a:lnTo>
                  <a:pt x="855" y="135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1" name="Freeform 187">
            <a:extLst>
              <a:ext uri="{FF2B5EF4-FFF2-40B4-BE49-F238E27FC236}">
                <a16:creationId xmlns:a16="http://schemas.microsoft.com/office/drawing/2014/main" id="{A47ACAB9-7DE7-68DD-02CD-8EC363C6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443" y="4542116"/>
            <a:ext cx="231846" cy="1273270"/>
          </a:xfrm>
          <a:custGeom>
            <a:avLst/>
            <a:gdLst>
              <a:gd name="T0" fmla="*/ 67 w 379"/>
              <a:gd name="T1" fmla="*/ 0 h 1990"/>
              <a:gd name="T2" fmla="*/ 135 w 379"/>
              <a:gd name="T3" fmla="*/ 151 h 1990"/>
              <a:gd name="T4" fmla="*/ 202 w 379"/>
              <a:gd name="T5" fmla="*/ 249 h 1990"/>
              <a:gd name="T6" fmla="*/ 145 w 379"/>
              <a:gd name="T7" fmla="*/ 342 h 1990"/>
              <a:gd name="T8" fmla="*/ 145 w 379"/>
              <a:gd name="T9" fmla="*/ 425 h 1990"/>
              <a:gd name="T10" fmla="*/ 129 w 379"/>
              <a:gd name="T11" fmla="*/ 503 h 1990"/>
              <a:gd name="T12" fmla="*/ 93 w 379"/>
              <a:gd name="T13" fmla="*/ 668 h 1990"/>
              <a:gd name="T14" fmla="*/ 135 w 379"/>
              <a:gd name="T15" fmla="*/ 818 h 1990"/>
              <a:gd name="T16" fmla="*/ 104 w 379"/>
              <a:gd name="T17" fmla="*/ 942 h 1990"/>
              <a:gd name="T18" fmla="*/ 108 w 379"/>
              <a:gd name="T19" fmla="*/ 1077 h 1990"/>
              <a:gd name="T20" fmla="*/ 129 w 379"/>
              <a:gd name="T21" fmla="*/ 1263 h 1990"/>
              <a:gd name="T22" fmla="*/ 135 w 379"/>
              <a:gd name="T23" fmla="*/ 1331 h 1990"/>
              <a:gd name="T24" fmla="*/ 171 w 379"/>
              <a:gd name="T25" fmla="*/ 1388 h 1990"/>
              <a:gd name="T26" fmla="*/ 161 w 379"/>
              <a:gd name="T27" fmla="*/ 1424 h 1990"/>
              <a:gd name="T28" fmla="*/ 171 w 379"/>
              <a:gd name="T29" fmla="*/ 1522 h 1990"/>
              <a:gd name="T30" fmla="*/ 171 w 379"/>
              <a:gd name="T31" fmla="*/ 1620 h 1990"/>
              <a:gd name="T32" fmla="*/ 145 w 379"/>
              <a:gd name="T33" fmla="*/ 1739 h 1990"/>
              <a:gd name="T34" fmla="*/ 202 w 379"/>
              <a:gd name="T35" fmla="*/ 1823 h 1990"/>
              <a:gd name="T36" fmla="*/ 337 w 379"/>
              <a:gd name="T37" fmla="*/ 1859 h 1990"/>
              <a:gd name="T38" fmla="*/ 311 w 379"/>
              <a:gd name="T39" fmla="*/ 1905 h 1990"/>
              <a:gd name="T40" fmla="*/ 284 w 379"/>
              <a:gd name="T41" fmla="*/ 1989 h 1990"/>
              <a:gd name="T42" fmla="*/ 264 w 379"/>
              <a:gd name="T43" fmla="*/ 1941 h 1990"/>
              <a:gd name="T44" fmla="*/ 217 w 379"/>
              <a:gd name="T45" fmla="*/ 1905 h 1990"/>
              <a:gd name="T46" fmla="*/ 239 w 379"/>
              <a:gd name="T47" fmla="*/ 1957 h 1990"/>
              <a:gd name="T48" fmla="*/ 186 w 379"/>
              <a:gd name="T49" fmla="*/ 1921 h 1990"/>
              <a:gd name="T50" fmla="*/ 176 w 379"/>
              <a:gd name="T51" fmla="*/ 1880 h 1990"/>
              <a:gd name="T52" fmla="*/ 186 w 379"/>
              <a:gd name="T53" fmla="*/ 1849 h 1990"/>
              <a:gd name="T54" fmla="*/ 135 w 379"/>
              <a:gd name="T55" fmla="*/ 1796 h 1990"/>
              <a:gd name="T56" fmla="*/ 119 w 379"/>
              <a:gd name="T57" fmla="*/ 1750 h 1990"/>
              <a:gd name="T58" fmla="*/ 104 w 379"/>
              <a:gd name="T59" fmla="*/ 1704 h 1990"/>
              <a:gd name="T60" fmla="*/ 129 w 379"/>
              <a:gd name="T61" fmla="*/ 1631 h 1990"/>
              <a:gd name="T62" fmla="*/ 88 w 379"/>
              <a:gd name="T63" fmla="*/ 1563 h 1990"/>
              <a:gd name="T64" fmla="*/ 26 w 379"/>
              <a:gd name="T65" fmla="*/ 1496 h 1990"/>
              <a:gd name="T66" fmla="*/ 104 w 379"/>
              <a:gd name="T67" fmla="*/ 1496 h 1990"/>
              <a:gd name="T68" fmla="*/ 108 w 379"/>
              <a:gd name="T69" fmla="*/ 1398 h 1990"/>
              <a:gd name="T70" fmla="*/ 88 w 379"/>
              <a:gd name="T71" fmla="*/ 1294 h 1990"/>
              <a:gd name="T72" fmla="*/ 36 w 379"/>
              <a:gd name="T73" fmla="*/ 1228 h 1990"/>
              <a:gd name="T74" fmla="*/ 20 w 379"/>
              <a:gd name="T75" fmla="*/ 1077 h 1990"/>
              <a:gd name="T76" fmla="*/ 36 w 379"/>
              <a:gd name="T77" fmla="*/ 901 h 1990"/>
              <a:gd name="T78" fmla="*/ 51 w 379"/>
              <a:gd name="T79" fmla="*/ 746 h 1990"/>
              <a:gd name="T80" fmla="*/ 36 w 379"/>
              <a:gd name="T81" fmla="*/ 560 h 1990"/>
              <a:gd name="T82" fmla="*/ 51 w 379"/>
              <a:gd name="T83" fmla="*/ 352 h 1990"/>
              <a:gd name="T84" fmla="*/ 51 w 379"/>
              <a:gd name="T85" fmla="*/ 207 h 1990"/>
              <a:gd name="T86" fmla="*/ 36 w 379"/>
              <a:gd name="T87" fmla="*/ 41 h 199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79"/>
              <a:gd name="T133" fmla="*/ 0 h 1990"/>
              <a:gd name="T134" fmla="*/ 379 w 379"/>
              <a:gd name="T135" fmla="*/ 1990 h 199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79" h="1990">
                <a:moveTo>
                  <a:pt x="36" y="41"/>
                </a:moveTo>
                <a:lnTo>
                  <a:pt x="51" y="26"/>
                </a:lnTo>
                <a:lnTo>
                  <a:pt x="67" y="0"/>
                </a:lnTo>
                <a:lnTo>
                  <a:pt x="93" y="31"/>
                </a:lnTo>
                <a:lnTo>
                  <a:pt x="119" y="84"/>
                </a:lnTo>
                <a:lnTo>
                  <a:pt x="135" y="151"/>
                </a:lnTo>
                <a:lnTo>
                  <a:pt x="155" y="203"/>
                </a:lnTo>
                <a:lnTo>
                  <a:pt x="171" y="249"/>
                </a:lnTo>
                <a:lnTo>
                  <a:pt x="202" y="249"/>
                </a:lnTo>
                <a:lnTo>
                  <a:pt x="196" y="311"/>
                </a:lnTo>
                <a:lnTo>
                  <a:pt x="155" y="327"/>
                </a:lnTo>
                <a:lnTo>
                  <a:pt x="145" y="342"/>
                </a:lnTo>
                <a:lnTo>
                  <a:pt x="145" y="368"/>
                </a:lnTo>
                <a:lnTo>
                  <a:pt x="155" y="409"/>
                </a:lnTo>
                <a:lnTo>
                  <a:pt x="145" y="425"/>
                </a:lnTo>
                <a:lnTo>
                  <a:pt x="161" y="450"/>
                </a:lnTo>
                <a:lnTo>
                  <a:pt x="145" y="466"/>
                </a:lnTo>
                <a:lnTo>
                  <a:pt x="129" y="503"/>
                </a:lnTo>
                <a:lnTo>
                  <a:pt x="104" y="544"/>
                </a:lnTo>
                <a:lnTo>
                  <a:pt x="104" y="617"/>
                </a:lnTo>
                <a:lnTo>
                  <a:pt x="93" y="668"/>
                </a:lnTo>
                <a:lnTo>
                  <a:pt x="108" y="709"/>
                </a:lnTo>
                <a:lnTo>
                  <a:pt x="119" y="761"/>
                </a:lnTo>
                <a:lnTo>
                  <a:pt x="135" y="818"/>
                </a:lnTo>
                <a:lnTo>
                  <a:pt x="119" y="875"/>
                </a:lnTo>
                <a:lnTo>
                  <a:pt x="129" y="926"/>
                </a:lnTo>
                <a:lnTo>
                  <a:pt x="104" y="942"/>
                </a:lnTo>
                <a:lnTo>
                  <a:pt x="104" y="1010"/>
                </a:lnTo>
                <a:lnTo>
                  <a:pt x="129" y="1071"/>
                </a:lnTo>
                <a:lnTo>
                  <a:pt x="108" y="1077"/>
                </a:lnTo>
                <a:lnTo>
                  <a:pt x="104" y="1144"/>
                </a:lnTo>
                <a:lnTo>
                  <a:pt x="104" y="1206"/>
                </a:lnTo>
                <a:lnTo>
                  <a:pt x="129" y="1263"/>
                </a:lnTo>
                <a:lnTo>
                  <a:pt x="108" y="1253"/>
                </a:lnTo>
                <a:lnTo>
                  <a:pt x="108" y="1316"/>
                </a:lnTo>
                <a:lnTo>
                  <a:pt x="135" y="1331"/>
                </a:lnTo>
                <a:lnTo>
                  <a:pt x="145" y="1346"/>
                </a:lnTo>
                <a:lnTo>
                  <a:pt x="145" y="1388"/>
                </a:lnTo>
                <a:lnTo>
                  <a:pt x="171" y="1388"/>
                </a:lnTo>
                <a:lnTo>
                  <a:pt x="171" y="1414"/>
                </a:lnTo>
                <a:lnTo>
                  <a:pt x="145" y="1414"/>
                </a:lnTo>
                <a:lnTo>
                  <a:pt x="161" y="1424"/>
                </a:lnTo>
                <a:lnTo>
                  <a:pt x="171" y="1455"/>
                </a:lnTo>
                <a:lnTo>
                  <a:pt x="171" y="1486"/>
                </a:lnTo>
                <a:lnTo>
                  <a:pt x="171" y="1522"/>
                </a:lnTo>
                <a:lnTo>
                  <a:pt x="171" y="1563"/>
                </a:lnTo>
                <a:lnTo>
                  <a:pt x="161" y="1594"/>
                </a:lnTo>
                <a:lnTo>
                  <a:pt x="171" y="1620"/>
                </a:lnTo>
                <a:lnTo>
                  <a:pt x="161" y="1662"/>
                </a:lnTo>
                <a:lnTo>
                  <a:pt x="135" y="1688"/>
                </a:lnTo>
                <a:lnTo>
                  <a:pt x="145" y="1739"/>
                </a:lnTo>
                <a:lnTo>
                  <a:pt x="171" y="1770"/>
                </a:lnTo>
                <a:lnTo>
                  <a:pt x="202" y="1770"/>
                </a:lnTo>
                <a:lnTo>
                  <a:pt x="202" y="1823"/>
                </a:lnTo>
                <a:lnTo>
                  <a:pt x="243" y="1859"/>
                </a:lnTo>
                <a:lnTo>
                  <a:pt x="284" y="1859"/>
                </a:lnTo>
                <a:lnTo>
                  <a:pt x="337" y="1859"/>
                </a:lnTo>
                <a:lnTo>
                  <a:pt x="378" y="1874"/>
                </a:lnTo>
                <a:lnTo>
                  <a:pt x="347" y="1880"/>
                </a:lnTo>
                <a:lnTo>
                  <a:pt x="311" y="1905"/>
                </a:lnTo>
                <a:lnTo>
                  <a:pt x="305" y="1931"/>
                </a:lnTo>
                <a:lnTo>
                  <a:pt x="305" y="1972"/>
                </a:lnTo>
                <a:lnTo>
                  <a:pt x="284" y="1989"/>
                </a:lnTo>
                <a:lnTo>
                  <a:pt x="264" y="1983"/>
                </a:lnTo>
                <a:lnTo>
                  <a:pt x="243" y="1957"/>
                </a:lnTo>
                <a:lnTo>
                  <a:pt x="264" y="1941"/>
                </a:lnTo>
                <a:lnTo>
                  <a:pt x="284" y="1931"/>
                </a:lnTo>
                <a:lnTo>
                  <a:pt x="264" y="1900"/>
                </a:lnTo>
                <a:lnTo>
                  <a:pt x="217" y="1905"/>
                </a:lnTo>
                <a:lnTo>
                  <a:pt x="253" y="1931"/>
                </a:lnTo>
                <a:lnTo>
                  <a:pt x="239" y="1948"/>
                </a:lnTo>
                <a:lnTo>
                  <a:pt x="239" y="1957"/>
                </a:lnTo>
                <a:lnTo>
                  <a:pt x="212" y="1948"/>
                </a:lnTo>
                <a:lnTo>
                  <a:pt x="217" y="1931"/>
                </a:lnTo>
                <a:lnTo>
                  <a:pt x="186" y="1921"/>
                </a:lnTo>
                <a:lnTo>
                  <a:pt x="196" y="1900"/>
                </a:lnTo>
                <a:lnTo>
                  <a:pt x="176" y="1915"/>
                </a:lnTo>
                <a:lnTo>
                  <a:pt x="176" y="1880"/>
                </a:lnTo>
                <a:lnTo>
                  <a:pt x="212" y="1880"/>
                </a:lnTo>
                <a:lnTo>
                  <a:pt x="212" y="1859"/>
                </a:lnTo>
                <a:lnTo>
                  <a:pt x="186" y="1849"/>
                </a:lnTo>
                <a:lnTo>
                  <a:pt x="176" y="1864"/>
                </a:lnTo>
                <a:lnTo>
                  <a:pt x="155" y="1837"/>
                </a:lnTo>
                <a:lnTo>
                  <a:pt x="135" y="1796"/>
                </a:lnTo>
                <a:lnTo>
                  <a:pt x="135" y="1792"/>
                </a:lnTo>
                <a:lnTo>
                  <a:pt x="104" y="1755"/>
                </a:lnTo>
                <a:lnTo>
                  <a:pt x="119" y="1750"/>
                </a:lnTo>
                <a:lnTo>
                  <a:pt x="108" y="1724"/>
                </a:lnTo>
                <a:lnTo>
                  <a:pt x="129" y="1724"/>
                </a:lnTo>
                <a:lnTo>
                  <a:pt x="104" y="1704"/>
                </a:lnTo>
                <a:lnTo>
                  <a:pt x="93" y="1657"/>
                </a:lnTo>
                <a:lnTo>
                  <a:pt x="93" y="1631"/>
                </a:lnTo>
                <a:lnTo>
                  <a:pt x="129" y="1631"/>
                </a:lnTo>
                <a:lnTo>
                  <a:pt x="104" y="1594"/>
                </a:lnTo>
                <a:lnTo>
                  <a:pt x="67" y="1594"/>
                </a:lnTo>
                <a:lnTo>
                  <a:pt x="88" y="1563"/>
                </a:lnTo>
                <a:lnTo>
                  <a:pt x="36" y="1537"/>
                </a:lnTo>
                <a:lnTo>
                  <a:pt x="20" y="1547"/>
                </a:lnTo>
                <a:lnTo>
                  <a:pt x="26" y="1496"/>
                </a:lnTo>
                <a:lnTo>
                  <a:pt x="67" y="1496"/>
                </a:lnTo>
                <a:lnTo>
                  <a:pt x="88" y="1537"/>
                </a:lnTo>
                <a:lnTo>
                  <a:pt x="104" y="1496"/>
                </a:lnTo>
                <a:lnTo>
                  <a:pt x="88" y="1439"/>
                </a:lnTo>
                <a:lnTo>
                  <a:pt x="93" y="1429"/>
                </a:lnTo>
                <a:lnTo>
                  <a:pt x="108" y="1398"/>
                </a:lnTo>
                <a:lnTo>
                  <a:pt x="88" y="1388"/>
                </a:lnTo>
                <a:lnTo>
                  <a:pt x="88" y="1357"/>
                </a:lnTo>
                <a:lnTo>
                  <a:pt x="88" y="1294"/>
                </a:lnTo>
                <a:lnTo>
                  <a:pt x="88" y="1238"/>
                </a:lnTo>
                <a:lnTo>
                  <a:pt x="51" y="1238"/>
                </a:lnTo>
                <a:lnTo>
                  <a:pt x="36" y="1228"/>
                </a:lnTo>
                <a:lnTo>
                  <a:pt x="26" y="1186"/>
                </a:lnTo>
                <a:lnTo>
                  <a:pt x="36" y="1139"/>
                </a:lnTo>
                <a:lnTo>
                  <a:pt x="20" y="1077"/>
                </a:lnTo>
                <a:lnTo>
                  <a:pt x="0" y="1005"/>
                </a:lnTo>
                <a:lnTo>
                  <a:pt x="20" y="969"/>
                </a:lnTo>
                <a:lnTo>
                  <a:pt x="36" y="901"/>
                </a:lnTo>
                <a:lnTo>
                  <a:pt x="51" y="828"/>
                </a:lnTo>
                <a:lnTo>
                  <a:pt x="51" y="767"/>
                </a:lnTo>
                <a:lnTo>
                  <a:pt x="51" y="746"/>
                </a:lnTo>
                <a:lnTo>
                  <a:pt x="36" y="679"/>
                </a:lnTo>
                <a:lnTo>
                  <a:pt x="36" y="627"/>
                </a:lnTo>
                <a:lnTo>
                  <a:pt x="36" y="560"/>
                </a:lnTo>
                <a:lnTo>
                  <a:pt x="47" y="487"/>
                </a:lnTo>
                <a:lnTo>
                  <a:pt x="51" y="419"/>
                </a:lnTo>
                <a:lnTo>
                  <a:pt x="51" y="352"/>
                </a:lnTo>
                <a:lnTo>
                  <a:pt x="47" y="285"/>
                </a:lnTo>
                <a:lnTo>
                  <a:pt x="51" y="260"/>
                </a:lnTo>
                <a:lnTo>
                  <a:pt x="51" y="207"/>
                </a:lnTo>
                <a:lnTo>
                  <a:pt x="51" y="115"/>
                </a:lnTo>
                <a:lnTo>
                  <a:pt x="36" y="41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2" name="Freeform 188">
            <a:extLst>
              <a:ext uri="{FF2B5EF4-FFF2-40B4-BE49-F238E27FC236}">
                <a16:creationId xmlns:a16="http://schemas.microsoft.com/office/drawing/2014/main" id="{D25324E7-52EE-95C0-0AE9-90CC33C7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478" y="5757801"/>
            <a:ext cx="79841" cy="95975"/>
          </a:xfrm>
          <a:custGeom>
            <a:avLst/>
            <a:gdLst>
              <a:gd name="T0" fmla="*/ 94 w 132"/>
              <a:gd name="T1" fmla="*/ 0 h 152"/>
              <a:gd name="T2" fmla="*/ 110 w 132"/>
              <a:gd name="T3" fmla="*/ 73 h 152"/>
              <a:gd name="T4" fmla="*/ 131 w 132"/>
              <a:gd name="T5" fmla="*/ 140 h 152"/>
              <a:gd name="T6" fmla="*/ 78 w 132"/>
              <a:gd name="T7" fmla="*/ 151 h 152"/>
              <a:gd name="T8" fmla="*/ 0 w 132"/>
              <a:gd name="T9" fmla="*/ 125 h 152"/>
              <a:gd name="T10" fmla="*/ 104 w 132"/>
              <a:gd name="T11" fmla="*/ 114 h 152"/>
              <a:gd name="T12" fmla="*/ 63 w 132"/>
              <a:gd name="T13" fmla="*/ 73 h 152"/>
              <a:gd name="T14" fmla="*/ 78 w 132"/>
              <a:gd name="T15" fmla="*/ 47 h 152"/>
              <a:gd name="T16" fmla="*/ 43 w 132"/>
              <a:gd name="T17" fmla="*/ 57 h 152"/>
              <a:gd name="T18" fmla="*/ 43 w 132"/>
              <a:gd name="T19" fmla="*/ 16 h 152"/>
              <a:gd name="T20" fmla="*/ 63 w 132"/>
              <a:gd name="T21" fmla="*/ 0 h 152"/>
              <a:gd name="T22" fmla="*/ 94 w 132"/>
              <a:gd name="T23" fmla="*/ 0 h 152"/>
              <a:gd name="T24" fmla="*/ 94 w 132"/>
              <a:gd name="T25" fmla="*/ 0 h 1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2"/>
              <a:gd name="T40" fmla="*/ 0 h 152"/>
              <a:gd name="T41" fmla="*/ 132 w 132"/>
              <a:gd name="T42" fmla="*/ 152 h 1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2" h="152">
                <a:moveTo>
                  <a:pt x="94" y="0"/>
                </a:moveTo>
                <a:lnTo>
                  <a:pt x="110" y="73"/>
                </a:lnTo>
                <a:lnTo>
                  <a:pt x="131" y="140"/>
                </a:lnTo>
                <a:lnTo>
                  <a:pt x="78" y="151"/>
                </a:lnTo>
                <a:lnTo>
                  <a:pt x="0" y="125"/>
                </a:lnTo>
                <a:lnTo>
                  <a:pt x="104" y="114"/>
                </a:lnTo>
                <a:lnTo>
                  <a:pt x="63" y="73"/>
                </a:lnTo>
                <a:lnTo>
                  <a:pt x="78" y="47"/>
                </a:lnTo>
                <a:lnTo>
                  <a:pt x="43" y="57"/>
                </a:lnTo>
                <a:lnTo>
                  <a:pt x="43" y="16"/>
                </a:lnTo>
                <a:lnTo>
                  <a:pt x="63" y="0"/>
                </a:lnTo>
                <a:lnTo>
                  <a:pt x="94" y="0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3" name="Freeform 189">
            <a:extLst>
              <a:ext uri="{FF2B5EF4-FFF2-40B4-BE49-F238E27FC236}">
                <a16:creationId xmlns:a16="http://schemas.microsoft.com/office/drawing/2014/main" id="{D9F55CC6-0815-DF3F-9997-48F35788A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885" y="3700735"/>
            <a:ext cx="95195" cy="97574"/>
          </a:xfrm>
          <a:custGeom>
            <a:avLst/>
            <a:gdLst>
              <a:gd name="T0" fmla="*/ 6 w 156"/>
              <a:gd name="T1" fmla="*/ 0 h 152"/>
              <a:gd name="T2" fmla="*/ 20 w 156"/>
              <a:gd name="T3" fmla="*/ 0 h 152"/>
              <a:gd name="T4" fmla="*/ 41 w 156"/>
              <a:gd name="T5" fmla="*/ 0 h 152"/>
              <a:gd name="T6" fmla="*/ 57 w 156"/>
              <a:gd name="T7" fmla="*/ 0 h 152"/>
              <a:gd name="T8" fmla="*/ 82 w 156"/>
              <a:gd name="T9" fmla="*/ 16 h 152"/>
              <a:gd name="T10" fmla="*/ 108 w 156"/>
              <a:gd name="T11" fmla="*/ 16 h 152"/>
              <a:gd name="T12" fmla="*/ 124 w 156"/>
              <a:gd name="T13" fmla="*/ 42 h 152"/>
              <a:gd name="T14" fmla="*/ 129 w 156"/>
              <a:gd name="T15" fmla="*/ 57 h 152"/>
              <a:gd name="T16" fmla="*/ 150 w 156"/>
              <a:gd name="T17" fmla="*/ 68 h 152"/>
              <a:gd name="T18" fmla="*/ 155 w 156"/>
              <a:gd name="T19" fmla="*/ 78 h 152"/>
              <a:gd name="T20" fmla="*/ 139 w 156"/>
              <a:gd name="T21" fmla="*/ 78 h 152"/>
              <a:gd name="T22" fmla="*/ 129 w 156"/>
              <a:gd name="T23" fmla="*/ 110 h 152"/>
              <a:gd name="T24" fmla="*/ 129 w 156"/>
              <a:gd name="T25" fmla="*/ 120 h 152"/>
              <a:gd name="T26" fmla="*/ 139 w 156"/>
              <a:gd name="T27" fmla="*/ 135 h 152"/>
              <a:gd name="T28" fmla="*/ 129 w 156"/>
              <a:gd name="T29" fmla="*/ 151 h 152"/>
              <a:gd name="T30" fmla="*/ 124 w 156"/>
              <a:gd name="T31" fmla="*/ 145 h 152"/>
              <a:gd name="T32" fmla="*/ 114 w 156"/>
              <a:gd name="T33" fmla="*/ 120 h 152"/>
              <a:gd name="T34" fmla="*/ 108 w 156"/>
              <a:gd name="T35" fmla="*/ 125 h 152"/>
              <a:gd name="T36" fmla="*/ 98 w 156"/>
              <a:gd name="T37" fmla="*/ 120 h 152"/>
              <a:gd name="T38" fmla="*/ 98 w 156"/>
              <a:gd name="T39" fmla="*/ 94 h 152"/>
              <a:gd name="T40" fmla="*/ 62 w 156"/>
              <a:gd name="T41" fmla="*/ 78 h 152"/>
              <a:gd name="T42" fmla="*/ 31 w 156"/>
              <a:gd name="T43" fmla="*/ 42 h 152"/>
              <a:gd name="T44" fmla="*/ 41 w 156"/>
              <a:gd name="T45" fmla="*/ 68 h 152"/>
              <a:gd name="T46" fmla="*/ 0 w 156"/>
              <a:gd name="T47" fmla="*/ 42 h 152"/>
              <a:gd name="T48" fmla="*/ 6 w 156"/>
              <a:gd name="T49" fmla="*/ 27 h 152"/>
              <a:gd name="T50" fmla="*/ 6 w 156"/>
              <a:gd name="T51" fmla="*/ 0 h 152"/>
              <a:gd name="T52" fmla="*/ 6 w 156"/>
              <a:gd name="T53" fmla="*/ 0 h 1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6"/>
              <a:gd name="T82" fmla="*/ 0 h 152"/>
              <a:gd name="T83" fmla="*/ 156 w 156"/>
              <a:gd name="T84" fmla="*/ 152 h 1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6" h="152">
                <a:moveTo>
                  <a:pt x="6" y="0"/>
                </a:moveTo>
                <a:lnTo>
                  <a:pt x="20" y="0"/>
                </a:lnTo>
                <a:lnTo>
                  <a:pt x="41" y="0"/>
                </a:lnTo>
                <a:lnTo>
                  <a:pt x="57" y="0"/>
                </a:lnTo>
                <a:lnTo>
                  <a:pt x="82" y="16"/>
                </a:lnTo>
                <a:lnTo>
                  <a:pt x="108" y="16"/>
                </a:lnTo>
                <a:lnTo>
                  <a:pt x="124" y="42"/>
                </a:lnTo>
                <a:lnTo>
                  <a:pt x="129" y="57"/>
                </a:lnTo>
                <a:lnTo>
                  <a:pt x="150" y="68"/>
                </a:lnTo>
                <a:lnTo>
                  <a:pt x="155" y="78"/>
                </a:lnTo>
                <a:lnTo>
                  <a:pt x="139" y="78"/>
                </a:lnTo>
                <a:lnTo>
                  <a:pt x="129" y="110"/>
                </a:lnTo>
                <a:lnTo>
                  <a:pt x="129" y="120"/>
                </a:lnTo>
                <a:lnTo>
                  <a:pt x="139" y="135"/>
                </a:lnTo>
                <a:lnTo>
                  <a:pt x="129" y="151"/>
                </a:lnTo>
                <a:lnTo>
                  <a:pt x="124" y="145"/>
                </a:lnTo>
                <a:lnTo>
                  <a:pt x="114" y="120"/>
                </a:lnTo>
                <a:lnTo>
                  <a:pt x="108" y="125"/>
                </a:lnTo>
                <a:lnTo>
                  <a:pt x="98" y="120"/>
                </a:lnTo>
                <a:lnTo>
                  <a:pt x="98" y="94"/>
                </a:lnTo>
                <a:lnTo>
                  <a:pt x="62" y="78"/>
                </a:lnTo>
                <a:lnTo>
                  <a:pt x="31" y="42"/>
                </a:lnTo>
                <a:lnTo>
                  <a:pt x="41" y="68"/>
                </a:lnTo>
                <a:lnTo>
                  <a:pt x="0" y="42"/>
                </a:lnTo>
                <a:lnTo>
                  <a:pt x="6" y="27"/>
                </a:lnTo>
                <a:lnTo>
                  <a:pt x="6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4" name="Freeform 190">
            <a:extLst>
              <a:ext uri="{FF2B5EF4-FFF2-40B4-BE49-F238E27FC236}">
                <a16:creationId xmlns:a16="http://schemas.microsoft.com/office/drawing/2014/main" id="{EA85E006-87A7-A47B-C1A4-4F191648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3451200"/>
            <a:ext cx="96730" cy="65583"/>
          </a:xfrm>
          <a:custGeom>
            <a:avLst/>
            <a:gdLst>
              <a:gd name="T0" fmla="*/ 0 w 157"/>
              <a:gd name="T1" fmla="*/ 77 h 104"/>
              <a:gd name="T2" fmla="*/ 0 w 157"/>
              <a:gd name="T3" fmla="*/ 41 h 104"/>
              <a:gd name="T4" fmla="*/ 0 w 157"/>
              <a:gd name="T5" fmla="*/ 0 h 104"/>
              <a:gd name="T6" fmla="*/ 6 w 157"/>
              <a:gd name="T7" fmla="*/ 0 h 104"/>
              <a:gd name="T8" fmla="*/ 41 w 157"/>
              <a:gd name="T9" fmla="*/ 0 h 104"/>
              <a:gd name="T10" fmla="*/ 84 w 157"/>
              <a:gd name="T11" fmla="*/ 10 h 104"/>
              <a:gd name="T12" fmla="*/ 99 w 157"/>
              <a:gd name="T13" fmla="*/ 26 h 104"/>
              <a:gd name="T14" fmla="*/ 156 w 157"/>
              <a:gd name="T15" fmla="*/ 41 h 104"/>
              <a:gd name="T16" fmla="*/ 140 w 157"/>
              <a:gd name="T17" fmla="*/ 67 h 104"/>
              <a:gd name="T18" fmla="*/ 72 w 157"/>
              <a:gd name="T19" fmla="*/ 67 h 104"/>
              <a:gd name="T20" fmla="*/ 47 w 157"/>
              <a:gd name="T21" fmla="*/ 67 h 104"/>
              <a:gd name="T22" fmla="*/ 16 w 157"/>
              <a:gd name="T23" fmla="*/ 103 h 104"/>
              <a:gd name="T24" fmla="*/ 0 w 157"/>
              <a:gd name="T25" fmla="*/ 77 h 104"/>
              <a:gd name="T26" fmla="*/ 0 w 157"/>
              <a:gd name="T27" fmla="*/ 77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"/>
              <a:gd name="T43" fmla="*/ 0 h 104"/>
              <a:gd name="T44" fmla="*/ 157 w 157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" h="104">
                <a:moveTo>
                  <a:pt x="0" y="77"/>
                </a:moveTo>
                <a:lnTo>
                  <a:pt x="0" y="41"/>
                </a:lnTo>
                <a:lnTo>
                  <a:pt x="0" y="0"/>
                </a:lnTo>
                <a:lnTo>
                  <a:pt x="6" y="0"/>
                </a:lnTo>
                <a:lnTo>
                  <a:pt x="41" y="0"/>
                </a:lnTo>
                <a:lnTo>
                  <a:pt x="84" y="10"/>
                </a:lnTo>
                <a:lnTo>
                  <a:pt x="99" y="26"/>
                </a:lnTo>
                <a:lnTo>
                  <a:pt x="156" y="41"/>
                </a:lnTo>
                <a:lnTo>
                  <a:pt x="140" y="67"/>
                </a:lnTo>
                <a:lnTo>
                  <a:pt x="72" y="67"/>
                </a:lnTo>
                <a:lnTo>
                  <a:pt x="47" y="67"/>
                </a:lnTo>
                <a:lnTo>
                  <a:pt x="16" y="103"/>
                </a:lnTo>
                <a:lnTo>
                  <a:pt x="0" y="7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5" name="Freeform 191">
            <a:extLst>
              <a:ext uri="{FF2B5EF4-FFF2-40B4-BE49-F238E27FC236}">
                <a16:creationId xmlns:a16="http://schemas.microsoft.com/office/drawing/2014/main" id="{3E324E18-A7A8-652C-2D1B-165CA21E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858" y="3987060"/>
            <a:ext cx="158147" cy="180753"/>
          </a:xfrm>
          <a:custGeom>
            <a:avLst/>
            <a:gdLst>
              <a:gd name="T0" fmla="*/ 98 w 260"/>
              <a:gd name="T1" fmla="*/ 0 h 285"/>
              <a:gd name="T2" fmla="*/ 150 w 260"/>
              <a:gd name="T3" fmla="*/ 26 h 285"/>
              <a:gd name="T4" fmla="*/ 176 w 260"/>
              <a:gd name="T5" fmla="*/ 46 h 285"/>
              <a:gd name="T6" fmla="*/ 208 w 260"/>
              <a:gd name="T7" fmla="*/ 46 h 285"/>
              <a:gd name="T8" fmla="*/ 233 w 260"/>
              <a:gd name="T9" fmla="*/ 57 h 285"/>
              <a:gd name="T10" fmla="*/ 259 w 260"/>
              <a:gd name="T11" fmla="*/ 98 h 285"/>
              <a:gd name="T12" fmla="*/ 233 w 260"/>
              <a:gd name="T13" fmla="*/ 134 h 285"/>
              <a:gd name="T14" fmla="*/ 192 w 260"/>
              <a:gd name="T15" fmla="*/ 180 h 285"/>
              <a:gd name="T16" fmla="*/ 139 w 260"/>
              <a:gd name="T17" fmla="*/ 202 h 285"/>
              <a:gd name="T18" fmla="*/ 108 w 260"/>
              <a:gd name="T19" fmla="*/ 243 h 285"/>
              <a:gd name="T20" fmla="*/ 93 w 260"/>
              <a:gd name="T21" fmla="*/ 284 h 285"/>
              <a:gd name="T22" fmla="*/ 57 w 260"/>
              <a:gd name="T23" fmla="*/ 263 h 285"/>
              <a:gd name="T24" fmla="*/ 31 w 260"/>
              <a:gd name="T25" fmla="*/ 258 h 285"/>
              <a:gd name="T26" fmla="*/ 41 w 260"/>
              <a:gd name="T27" fmla="*/ 217 h 285"/>
              <a:gd name="T28" fmla="*/ 51 w 260"/>
              <a:gd name="T29" fmla="*/ 217 h 285"/>
              <a:gd name="T30" fmla="*/ 57 w 260"/>
              <a:gd name="T31" fmla="*/ 180 h 285"/>
              <a:gd name="T32" fmla="*/ 51 w 260"/>
              <a:gd name="T33" fmla="*/ 165 h 285"/>
              <a:gd name="T34" fmla="*/ 31 w 260"/>
              <a:gd name="T35" fmla="*/ 180 h 285"/>
              <a:gd name="T36" fmla="*/ 0 w 260"/>
              <a:gd name="T37" fmla="*/ 165 h 285"/>
              <a:gd name="T38" fmla="*/ 16 w 260"/>
              <a:gd name="T39" fmla="*/ 149 h 285"/>
              <a:gd name="T40" fmla="*/ 10 w 260"/>
              <a:gd name="T41" fmla="*/ 108 h 285"/>
              <a:gd name="T42" fmla="*/ 26 w 260"/>
              <a:gd name="T43" fmla="*/ 98 h 285"/>
              <a:gd name="T44" fmla="*/ 26 w 260"/>
              <a:gd name="T45" fmla="*/ 82 h 285"/>
              <a:gd name="T46" fmla="*/ 41 w 260"/>
              <a:gd name="T47" fmla="*/ 57 h 285"/>
              <a:gd name="T48" fmla="*/ 41 w 260"/>
              <a:gd name="T49" fmla="*/ 30 h 285"/>
              <a:gd name="T50" fmla="*/ 57 w 260"/>
              <a:gd name="T51" fmla="*/ 26 h 285"/>
              <a:gd name="T52" fmla="*/ 98 w 260"/>
              <a:gd name="T53" fmla="*/ 0 h 285"/>
              <a:gd name="T54" fmla="*/ 98 w 260"/>
              <a:gd name="T55" fmla="*/ 0 h 2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60"/>
              <a:gd name="T85" fmla="*/ 0 h 285"/>
              <a:gd name="T86" fmla="*/ 260 w 260"/>
              <a:gd name="T87" fmla="*/ 285 h 2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60" h="285">
                <a:moveTo>
                  <a:pt x="98" y="0"/>
                </a:moveTo>
                <a:lnTo>
                  <a:pt x="150" y="26"/>
                </a:lnTo>
                <a:lnTo>
                  <a:pt x="176" y="46"/>
                </a:lnTo>
                <a:lnTo>
                  <a:pt x="208" y="46"/>
                </a:lnTo>
                <a:lnTo>
                  <a:pt x="233" y="57"/>
                </a:lnTo>
                <a:lnTo>
                  <a:pt x="259" y="98"/>
                </a:lnTo>
                <a:lnTo>
                  <a:pt x="233" y="134"/>
                </a:lnTo>
                <a:lnTo>
                  <a:pt x="192" y="180"/>
                </a:lnTo>
                <a:lnTo>
                  <a:pt x="139" y="202"/>
                </a:lnTo>
                <a:lnTo>
                  <a:pt x="108" y="243"/>
                </a:lnTo>
                <a:lnTo>
                  <a:pt x="93" y="284"/>
                </a:lnTo>
                <a:lnTo>
                  <a:pt x="57" y="263"/>
                </a:lnTo>
                <a:lnTo>
                  <a:pt x="31" y="258"/>
                </a:lnTo>
                <a:lnTo>
                  <a:pt x="41" y="217"/>
                </a:lnTo>
                <a:lnTo>
                  <a:pt x="51" y="217"/>
                </a:lnTo>
                <a:lnTo>
                  <a:pt x="57" y="180"/>
                </a:lnTo>
                <a:lnTo>
                  <a:pt x="51" y="165"/>
                </a:lnTo>
                <a:lnTo>
                  <a:pt x="31" y="180"/>
                </a:lnTo>
                <a:lnTo>
                  <a:pt x="0" y="165"/>
                </a:lnTo>
                <a:lnTo>
                  <a:pt x="16" y="149"/>
                </a:lnTo>
                <a:lnTo>
                  <a:pt x="10" y="108"/>
                </a:lnTo>
                <a:lnTo>
                  <a:pt x="26" y="98"/>
                </a:lnTo>
                <a:lnTo>
                  <a:pt x="26" y="82"/>
                </a:lnTo>
                <a:lnTo>
                  <a:pt x="41" y="57"/>
                </a:lnTo>
                <a:lnTo>
                  <a:pt x="41" y="30"/>
                </a:lnTo>
                <a:lnTo>
                  <a:pt x="57" y="26"/>
                </a:lnTo>
                <a:lnTo>
                  <a:pt x="98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6" name="Freeform 192">
            <a:extLst>
              <a:ext uri="{FF2B5EF4-FFF2-40B4-BE49-F238E27FC236}">
                <a16:creationId xmlns:a16="http://schemas.microsoft.com/office/drawing/2014/main" id="{587086AD-7A67-E957-FC12-064E2BD8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061" y="3499188"/>
            <a:ext cx="102872" cy="123168"/>
          </a:xfrm>
          <a:custGeom>
            <a:avLst/>
            <a:gdLst>
              <a:gd name="T0" fmla="*/ 150 w 167"/>
              <a:gd name="T1" fmla="*/ 0 h 193"/>
              <a:gd name="T2" fmla="*/ 140 w 167"/>
              <a:gd name="T3" fmla="*/ 83 h 193"/>
              <a:gd name="T4" fmla="*/ 150 w 167"/>
              <a:gd name="T5" fmla="*/ 94 h 193"/>
              <a:gd name="T6" fmla="*/ 160 w 167"/>
              <a:gd name="T7" fmla="*/ 98 h 193"/>
              <a:gd name="T8" fmla="*/ 166 w 167"/>
              <a:gd name="T9" fmla="*/ 98 h 193"/>
              <a:gd name="T10" fmla="*/ 166 w 167"/>
              <a:gd name="T11" fmla="*/ 114 h 193"/>
              <a:gd name="T12" fmla="*/ 140 w 167"/>
              <a:gd name="T13" fmla="*/ 125 h 193"/>
              <a:gd name="T14" fmla="*/ 140 w 167"/>
              <a:gd name="T15" fmla="*/ 141 h 193"/>
              <a:gd name="T16" fmla="*/ 135 w 167"/>
              <a:gd name="T17" fmla="*/ 155 h 193"/>
              <a:gd name="T18" fmla="*/ 125 w 167"/>
              <a:gd name="T19" fmla="*/ 155 h 193"/>
              <a:gd name="T20" fmla="*/ 115 w 167"/>
              <a:gd name="T21" fmla="*/ 176 h 193"/>
              <a:gd name="T22" fmla="*/ 99 w 167"/>
              <a:gd name="T23" fmla="*/ 192 h 193"/>
              <a:gd name="T24" fmla="*/ 41 w 167"/>
              <a:gd name="T25" fmla="*/ 182 h 193"/>
              <a:gd name="T26" fmla="*/ 0 w 167"/>
              <a:gd name="T27" fmla="*/ 151 h 193"/>
              <a:gd name="T28" fmla="*/ 16 w 167"/>
              <a:gd name="T29" fmla="*/ 135 h 193"/>
              <a:gd name="T30" fmla="*/ 6 w 167"/>
              <a:gd name="T31" fmla="*/ 114 h 193"/>
              <a:gd name="T32" fmla="*/ 31 w 167"/>
              <a:gd name="T33" fmla="*/ 83 h 193"/>
              <a:gd name="T34" fmla="*/ 84 w 167"/>
              <a:gd name="T35" fmla="*/ 83 h 193"/>
              <a:gd name="T36" fmla="*/ 94 w 167"/>
              <a:gd name="T37" fmla="*/ 68 h 193"/>
              <a:gd name="T38" fmla="*/ 57 w 167"/>
              <a:gd name="T39" fmla="*/ 31 h 193"/>
              <a:gd name="T40" fmla="*/ 72 w 167"/>
              <a:gd name="T41" fmla="*/ 0 h 193"/>
              <a:gd name="T42" fmla="*/ 150 w 167"/>
              <a:gd name="T43" fmla="*/ 0 h 193"/>
              <a:gd name="T44" fmla="*/ 150 w 167"/>
              <a:gd name="T45" fmla="*/ 0 h 1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7"/>
              <a:gd name="T70" fmla="*/ 0 h 193"/>
              <a:gd name="T71" fmla="*/ 167 w 167"/>
              <a:gd name="T72" fmla="*/ 193 h 1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7" h="193">
                <a:moveTo>
                  <a:pt x="150" y="0"/>
                </a:moveTo>
                <a:lnTo>
                  <a:pt x="140" y="83"/>
                </a:lnTo>
                <a:lnTo>
                  <a:pt x="150" y="94"/>
                </a:lnTo>
                <a:lnTo>
                  <a:pt x="160" y="98"/>
                </a:lnTo>
                <a:lnTo>
                  <a:pt x="166" y="98"/>
                </a:lnTo>
                <a:lnTo>
                  <a:pt x="166" y="114"/>
                </a:lnTo>
                <a:lnTo>
                  <a:pt x="140" y="125"/>
                </a:lnTo>
                <a:lnTo>
                  <a:pt x="140" y="141"/>
                </a:lnTo>
                <a:lnTo>
                  <a:pt x="135" y="155"/>
                </a:lnTo>
                <a:lnTo>
                  <a:pt x="125" y="155"/>
                </a:lnTo>
                <a:lnTo>
                  <a:pt x="115" y="176"/>
                </a:lnTo>
                <a:lnTo>
                  <a:pt x="99" y="192"/>
                </a:lnTo>
                <a:lnTo>
                  <a:pt x="41" y="182"/>
                </a:lnTo>
                <a:lnTo>
                  <a:pt x="0" y="151"/>
                </a:lnTo>
                <a:lnTo>
                  <a:pt x="16" y="135"/>
                </a:lnTo>
                <a:lnTo>
                  <a:pt x="6" y="114"/>
                </a:lnTo>
                <a:lnTo>
                  <a:pt x="31" y="83"/>
                </a:lnTo>
                <a:lnTo>
                  <a:pt x="84" y="83"/>
                </a:lnTo>
                <a:lnTo>
                  <a:pt x="94" y="68"/>
                </a:lnTo>
                <a:lnTo>
                  <a:pt x="57" y="31"/>
                </a:lnTo>
                <a:lnTo>
                  <a:pt x="72" y="0"/>
                </a:lnTo>
                <a:lnTo>
                  <a:pt x="150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7" name="Freeform 193" descr="Diagonales larges vers le bas">
            <a:extLst>
              <a:ext uri="{FF2B5EF4-FFF2-40B4-BE49-F238E27FC236}">
                <a16:creationId xmlns:a16="http://schemas.microsoft.com/office/drawing/2014/main" id="{08A06533-2154-B8A2-32B1-5944FCAF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320" y="3793511"/>
            <a:ext cx="125903" cy="196748"/>
          </a:xfrm>
          <a:custGeom>
            <a:avLst/>
            <a:gdLst>
              <a:gd name="T0" fmla="*/ 72 w 207"/>
              <a:gd name="T1" fmla="*/ 0 h 307"/>
              <a:gd name="T2" fmla="*/ 134 w 207"/>
              <a:gd name="T3" fmla="*/ 41 h 307"/>
              <a:gd name="T4" fmla="*/ 114 w 207"/>
              <a:gd name="T5" fmla="*/ 84 h 307"/>
              <a:gd name="T6" fmla="*/ 139 w 207"/>
              <a:gd name="T7" fmla="*/ 68 h 307"/>
              <a:gd name="T8" fmla="*/ 190 w 207"/>
              <a:gd name="T9" fmla="*/ 99 h 307"/>
              <a:gd name="T10" fmla="*/ 180 w 207"/>
              <a:gd name="T11" fmla="*/ 141 h 307"/>
              <a:gd name="T12" fmla="*/ 149 w 207"/>
              <a:gd name="T13" fmla="*/ 156 h 307"/>
              <a:gd name="T14" fmla="*/ 139 w 207"/>
              <a:gd name="T15" fmla="*/ 192 h 307"/>
              <a:gd name="T16" fmla="*/ 180 w 207"/>
              <a:gd name="T17" fmla="*/ 218 h 307"/>
              <a:gd name="T18" fmla="*/ 206 w 207"/>
              <a:gd name="T19" fmla="*/ 286 h 307"/>
              <a:gd name="T20" fmla="*/ 175 w 207"/>
              <a:gd name="T21" fmla="*/ 290 h 307"/>
              <a:gd name="T22" fmla="*/ 124 w 207"/>
              <a:gd name="T23" fmla="*/ 306 h 307"/>
              <a:gd name="T24" fmla="*/ 72 w 207"/>
              <a:gd name="T25" fmla="*/ 290 h 307"/>
              <a:gd name="T26" fmla="*/ 57 w 207"/>
              <a:gd name="T27" fmla="*/ 249 h 307"/>
              <a:gd name="T28" fmla="*/ 72 w 207"/>
              <a:gd name="T29" fmla="*/ 192 h 307"/>
              <a:gd name="T30" fmla="*/ 57 w 207"/>
              <a:gd name="T31" fmla="*/ 166 h 307"/>
              <a:gd name="T32" fmla="*/ 46 w 207"/>
              <a:gd name="T33" fmla="*/ 129 h 307"/>
              <a:gd name="T34" fmla="*/ 30 w 207"/>
              <a:gd name="T35" fmla="*/ 141 h 307"/>
              <a:gd name="T36" fmla="*/ 0 w 207"/>
              <a:gd name="T37" fmla="*/ 109 h 307"/>
              <a:gd name="T38" fmla="*/ 14 w 207"/>
              <a:gd name="T39" fmla="*/ 84 h 307"/>
              <a:gd name="T40" fmla="*/ 14 w 207"/>
              <a:gd name="T41" fmla="*/ 68 h 307"/>
              <a:gd name="T42" fmla="*/ 46 w 207"/>
              <a:gd name="T43" fmla="*/ 57 h 307"/>
              <a:gd name="T44" fmla="*/ 30 w 207"/>
              <a:gd name="T45" fmla="*/ 31 h 307"/>
              <a:gd name="T46" fmla="*/ 72 w 207"/>
              <a:gd name="T47" fmla="*/ 0 h 307"/>
              <a:gd name="T48" fmla="*/ 72 w 207"/>
              <a:gd name="T49" fmla="*/ 0 h 30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7"/>
              <a:gd name="T76" fmla="*/ 0 h 307"/>
              <a:gd name="T77" fmla="*/ 207 w 207"/>
              <a:gd name="T78" fmla="*/ 307 h 30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7" h="307">
                <a:moveTo>
                  <a:pt x="72" y="0"/>
                </a:moveTo>
                <a:lnTo>
                  <a:pt x="134" y="41"/>
                </a:lnTo>
                <a:lnTo>
                  <a:pt x="114" y="84"/>
                </a:lnTo>
                <a:lnTo>
                  <a:pt x="139" y="68"/>
                </a:lnTo>
                <a:lnTo>
                  <a:pt x="190" y="99"/>
                </a:lnTo>
                <a:lnTo>
                  <a:pt x="180" y="141"/>
                </a:lnTo>
                <a:lnTo>
                  <a:pt x="149" y="156"/>
                </a:lnTo>
                <a:lnTo>
                  <a:pt x="139" y="192"/>
                </a:lnTo>
                <a:lnTo>
                  <a:pt x="180" y="218"/>
                </a:lnTo>
                <a:lnTo>
                  <a:pt x="206" y="286"/>
                </a:lnTo>
                <a:lnTo>
                  <a:pt x="175" y="290"/>
                </a:lnTo>
                <a:lnTo>
                  <a:pt x="124" y="306"/>
                </a:lnTo>
                <a:lnTo>
                  <a:pt x="72" y="290"/>
                </a:lnTo>
                <a:lnTo>
                  <a:pt x="57" y="249"/>
                </a:lnTo>
                <a:lnTo>
                  <a:pt x="72" y="192"/>
                </a:lnTo>
                <a:lnTo>
                  <a:pt x="57" y="166"/>
                </a:lnTo>
                <a:lnTo>
                  <a:pt x="46" y="129"/>
                </a:lnTo>
                <a:lnTo>
                  <a:pt x="30" y="141"/>
                </a:lnTo>
                <a:lnTo>
                  <a:pt x="0" y="109"/>
                </a:lnTo>
                <a:lnTo>
                  <a:pt x="14" y="84"/>
                </a:lnTo>
                <a:lnTo>
                  <a:pt x="14" y="68"/>
                </a:lnTo>
                <a:lnTo>
                  <a:pt x="46" y="57"/>
                </a:lnTo>
                <a:lnTo>
                  <a:pt x="30" y="31"/>
                </a:lnTo>
                <a:lnTo>
                  <a:pt x="72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8" name="Freeform 194">
            <a:extLst>
              <a:ext uri="{FF2B5EF4-FFF2-40B4-BE49-F238E27FC236}">
                <a16:creationId xmlns:a16="http://schemas.microsoft.com/office/drawing/2014/main" id="{BD098123-B09F-99A6-21C8-34DF6BB9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461" y="3446400"/>
            <a:ext cx="72164" cy="52787"/>
          </a:xfrm>
          <a:custGeom>
            <a:avLst/>
            <a:gdLst>
              <a:gd name="T0" fmla="*/ 119 w 120"/>
              <a:gd name="T1" fmla="*/ 6 h 84"/>
              <a:gd name="T2" fmla="*/ 119 w 120"/>
              <a:gd name="T3" fmla="*/ 47 h 84"/>
              <a:gd name="T4" fmla="*/ 119 w 120"/>
              <a:gd name="T5" fmla="*/ 83 h 84"/>
              <a:gd name="T6" fmla="*/ 27 w 120"/>
              <a:gd name="T7" fmla="*/ 83 h 84"/>
              <a:gd name="T8" fmla="*/ 0 w 120"/>
              <a:gd name="T9" fmla="*/ 73 h 84"/>
              <a:gd name="T10" fmla="*/ 11 w 120"/>
              <a:gd name="T11" fmla="*/ 47 h 84"/>
              <a:gd name="T12" fmla="*/ 99 w 120"/>
              <a:gd name="T13" fmla="*/ 57 h 84"/>
              <a:gd name="T14" fmla="*/ 78 w 120"/>
              <a:gd name="T15" fmla="*/ 41 h 84"/>
              <a:gd name="T16" fmla="*/ 68 w 120"/>
              <a:gd name="T17" fmla="*/ 20 h 84"/>
              <a:gd name="T18" fmla="*/ 52 w 120"/>
              <a:gd name="T19" fmla="*/ 0 h 84"/>
              <a:gd name="T20" fmla="*/ 93 w 120"/>
              <a:gd name="T21" fmla="*/ 0 h 84"/>
              <a:gd name="T22" fmla="*/ 119 w 120"/>
              <a:gd name="T23" fmla="*/ 6 h 84"/>
              <a:gd name="T24" fmla="*/ 119 w 120"/>
              <a:gd name="T25" fmla="*/ 6 h 8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"/>
              <a:gd name="T40" fmla="*/ 0 h 84"/>
              <a:gd name="T41" fmla="*/ 120 w 120"/>
              <a:gd name="T42" fmla="*/ 84 h 8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" h="84">
                <a:moveTo>
                  <a:pt x="119" y="6"/>
                </a:moveTo>
                <a:lnTo>
                  <a:pt x="119" y="47"/>
                </a:lnTo>
                <a:lnTo>
                  <a:pt x="119" y="83"/>
                </a:lnTo>
                <a:lnTo>
                  <a:pt x="27" y="83"/>
                </a:lnTo>
                <a:lnTo>
                  <a:pt x="0" y="73"/>
                </a:lnTo>
                <a:lnTo>
                  <a:pt x="11" y="47"/>
                </a:lnTo>
                <a:lnTo>
                  <a:pt x="99" y="57"/>
                </a:lnTo>
                <a:lnTo>
                  <a:pt x="78" y="41"/>
                </a:lnTo>
                <a:lnTo>
                  <a:pt x="68" y="20"/>
                </a:lnTo>
                <a:lnTo>
                  <a:pt x="52" y="0"/>
                </a:lnTo>
                <a:lnTo>
                  <a:pt x="93" y="0"/>
                </a:lnTo>
                <a:lnTo>
                  <a:pt x="119" y="6"/>
                </a:lnTo>
              </a:path>
            </a:pathLst>
          </a:cu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9" name="Freeform 195">
            <a:extLst>
              <a:ext uri="{FF2B5EF4-FFF2-40B4-BE49-F238E27FC236}">
                <a16:creationId xmlns:a16="http://schemas.microsoft.com/office/drawing/2014/main" id="{9D84AB57-7770-2D8C-0532-E62B6F7D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832" y="3559971"/>
            <a:ext cx="168894" cy="81578"/>
          </a:xfrm>
          <a:custGeom>
            <a:avLst/>
            <a:gdLst>
              <a:gd name="T0" fmla="*/ 41 w 275"/>
              <a:gd name="T1" fmla="*/ 4 h 130"/>
              <a:gd name="T2" fmla="*/ 67 w 275"/>
              <a:gd name="T3" fmla="*/ 4 h 130"/>
              <a:gd name="T4" fmla="*/ 119 w 275"/>
              <a:gd name="T5" fmla="*/ 4 h 130"/>
              <a:gd name="T6" fmla="*/ 176 w 275"/>
              <a:gd name="T7" fmla="*/ 0 h 130"/>
              <a:gd name="T8" fmla="*/ 207 w 275"/>
              <a:gd name="T9" fmla="*/ 4 h 130"/>
              <a:gd name="T10" fmla="*/ 243 w 275"/>
              <a:gd name="T11" fmla="*/ 4 h 130"/>
              <a:gd name="T12" fmla="*/ 253 w 275"/>
              <a:gd name="T13" fmla="*/ 20 h 130"/>
              <a:gd name="T14" fmla="*/ 233 w 275"/>
              <a:gd name="T15" fmla="*/ 31 h 130"/>
              <a:gd name="T16" fmla="*/ 274 w 275"/>
              <a:gd name="T17" fmla="*/ 41 h 130"/>
              <a:gd name="T18" fmla="*/ 217 w 275"/>
              <a:gd name="T19" fmla="*/ 61 h 130"/>
              <a:gd name="T20" fmla="*/ 202 w 275"/>
              <a:gd name="T21" fmla="*/ 47 h 130"/>
              <a:gd name="T22" fmla="*/ 191 w 275"/>
              <a:gd name="T23" fmla="*/ 61 h 130"/>
              <a:gd name="T24" fmla="*/ 165 w 275"/>
              <a:gd name="T25" fmla="*/ 88 h 130"/>
              <a:gd name="T26" fmla="*/ 135 w 275"/>
              <a:gd name="T27" fmla="*/ 98 h 130"/>
              <a:gd name="T28" fmla="*/ 108 w 275"/>
              <a:gd name="T29" fmla="*/ 129 h 130"/>
              <a:gd name="T30" fmla="*/ 92 w 275"/>
              <a:gd name="T31" fmla="*/ 129 h 130"/>
              <a:gd name="T32" fmla="*/ 82 w 275"/>
              <a:gd name="T33" fmla="*/ 123 h 130"/>
              <a:gd name="T34" fmla="*/ 78 w 275"/>
              <a:gd name="T35" fmla="*/ 113 h 130"/>
              <a:gd name="T36" fmla="*/ 67 w 275"/>
              <a:gd name="T37" fmla="*/ 88 h 130"/>
              <a:gd name="T38" fmla="*/ 36 w 275"/>
              <a:gd name="T39" fmla="*/ 72 h 130"/>
              <a:gd name="T40" fmla="*/ 0 w 275"/>
              <a:gd name="T41" fmla="*/ 61 h 130"/>
              <a:gd name="T42" fmla="*/ 10 w 275"/>
              <a:gd name="T43" fmla="*/ 61 h 130"/>
              <a:gd name="T44" fmla="*/ 16 w 275"/>
              <a:gd name="T45" fmla="*/ 47 h 130"/>
              <a:gd name="T46" fmla="*/ 16 w 275"/>
              <a:gd name="T47" fmla="*/ 31 h 130"/>
              <a:gd name="T48" fmla="*/ 41 w 275"/>
              <a:gd name="T49" fmla="*/ 20 h 130"/>
              <a:gd name="T50" fmla="*/ 41 w 275"/>
              <a:gd name="T51" fmla="*/ 4 h 130"/>
              <a:gd name="T52" fmla="*/ 41 w 275"/>
              <a:gd name="T53" fmla="*/ 4 h 13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75"/>
              <a:gd name="T82" fmla="*/ 0 h 130"/>
              <a:gd name="T83" fmla="*/ 275 w 275"/>
              <a:gd name="T84" fmla="*/ 130 h 13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75" h="130">
                <a:moveTo>
                  <a:pt x="41" y="4"/>
                </a:moveTo>
                <a:lnTo>
                  <a:pt x="67" y="4"/>
                </a:lnTo>
                <a:lnTo>
                  <a:pt x="119" y="4"/>
                </a:lnTo>
                <a:lnTo>
                  <a:pt x="176" y="0"/>
                </a:lnTo>
                <a:lnTo>
                  <a:pt x="207" y="4"/>
                </a:lnTo>
                <a:lnTo>
                  <a:pt x="243" y="4"/>
                </a:lnTo>
                <a:lnTo>
                  <a:pt x="253" y="20"/>
                </a:lnTo>
                <a:lnTo>
                  <a:pt x="233" y="31"/>
                </a:lnTo>
                <a:lnTo>
                  <a:pt x="274" y="41"/>
                </a:lnTo>
                <a:lnTo>
                  <a:pt x="217" y="61"/>
                </a:lnTo>
                <a:lnTo>
                  <a:pt x="202" y="47"/>
                </a:lnTo>
                <a:lnTo>
                  <a:pt x="191" y="61"/>
                </a:lnTo>
                <a:lnTo>
                  <a:pt x="165" y="88"/>
                </a:lnTo>
                <a:lnTo>
                  <a:pt x="135" y="98"/>
                </a:lnTo>
                <a:lnTo>
                  <a:pt x="108" y="129"/>
                </a:lnTo>
                <a:lnTo>
                  <a:pt x="92" y="129"/>
                </a:lnTo>
                <a:lnTo>
                  <a:pt x="82" y="123"/>
                </a:lnTo>
                <a:lnTo>
                  <a:pt x="78" y="113"/>
                </a:lnTo>
                <a:lnTo>
                  <a:pt x="67" y="88"/>
                </a:lnTo>
                <a:lnTo>
                  <a:pt x="36" y="72"/>
                </a:lnTo>
                <a:lnTo>
                  <a:pt x="0" y="61"/>
                </a:lnTo>
                <a:lnTo>
                  <a:pt x="10" y="61"/>
                </a:lnTo>
                <a:lnTo>
                  <a:pt x="16" y="47"/>
                </a:lnTo>
                <a:lnTo>
                  <a:pt x="16" y="31"/>
                </a:lnTo>
                <a:lnTo>
                  <a:pt x="41" y="20"/>
                </a:lnTo>
                <a:lnTo>
                  <a:pt x="41" y="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0" name="Freeform 196">
            <a:extLst>
              <a:ext uri="{FF2B5EF4-FFF2-40B4-BE49-F238E27FC236}">
                <a16:creationId xmlns:a16="http://schemas.microsoft.com/office/drawing/2014/main" id="{9EA527FF-9A1E-1BBD-ADE8-BE7F54B1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124" y="3483191"/>
            <a:ext cx="50669" cy="19195"/>
          </a:xfrm>
          <a:custGeom>
            <a:avLst/>
            <a:gdLst>
              <a:gd name="T0" fmla="*/ 47 w 84"/>
              <a:gd name="T1" fmla="*/ 31 h 32"/>
              <a:gd name="T2" fmla="*/ 16 w 84"/>
              <a:gd name="T3" fmla="*/ 31 h 32"/>
              <a:gd name="T4" fmla="*/ 0 w 84"/>
              <a:gd name="T5" fmla="*/ 15 h 32"/>
              <a:gd name="T6" fmla="*/ 16 w 84"/>
              <a:gd name="T7" fmla="*/ 0 h 32"/>
              <a:gd name="T8" fmla="*/ 67 w 84"/>
              <a:gd name="T9" fmla="*/ 10 h 32"/>
              <a:gd name="T10" fmla="*/ 83 w 84"/>
              <a:gd name="T11" fmla="*/ 31 h 32"/>
              <a:gd name="T12" fmla="*/ 47 w 84"/>
              <a:gd name="T13" fmla="*/ 31 h 32"/>
              <a:gd name="T14" fmla="*/ 47 w 84"/>
              <a:gd name="T15" fmla="*/ 31 h 3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"/>
              <a:gd name="T25" fmla="*/ 0 h 32"/>
              <a:gd name="T26" fmla="*/ 84 w 84"/>
              <a:gd name="T27" fmla="*/ 32 h 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" h="32">
                <a:moveTo>
                  <a:pt x="47" y="31"/>
                </a:moveTo>
                <a:lnTo>
                  <a:pt x="16" y="31"/>
                </a:lnTo>
                <a:lnTo>
                  <a:pt x="0" y="15"/>
                </a:lnTo>
                <a:lnTo>
                  <a:pt x="16" y="0"/>
                </a:lnTo>
                <a:lnTo>
                  <a:pt x="67" y="10"/>
                </a:lnTo>
                <a:lnTo>
                  <a:pt x="83" y="31"/>
                </a:lnTo>
                <a:lnTo>
                  <a:pt x="47" y="31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1" name="Freeform 197" descr="Diagonales larges vers le bas">
            <a:extLst>
              <a:ext uri="{FF2B5EF4-FFF2-40B4-BE49-F238E27FC236}">
                <a16:creationId xmlns:a16="http://schemas.microsoft.com/office/drawing/2014/main" id="{C7B70BAC-DFE1-EE35-AF4D-CC3A0C868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466" y="1245370"/>
            <a:ext cx="522037" cy="659029"/>
          </a:xfrm>
          <a:custGeom>
            <a:avLst/>
            <a:gdLst>
              <a:gd name="T0" fmla="*/ 497 w 850"/>
              <a:gd name="T1" fmla="*/ 1014 h 1032"/>
              <a:gd name="T2" fmla="*/ 373 w 850"/>
              <a:gd name="T3" fmla="*/ 889 h 1032"/>
              <a:gd name="T4" fmla="*/ 352 w 850"/>
              <a:gd name="T5" fmla="*/ 838 h 1032"/>
              <a:gd name="T6" fmla="*/ 306 w 850"/>
              <a:gd name="T7" fmla="*/ 797 h 1032"/>
              <a:gd name="T8" fmla="*/ 218 w 850"/>
              <a:gd name="T9" fmla="*/ 797 h 1032"/>
              <a:gd name="T10" fmla="*/ 218 w 850"/>
              <a:gd name="T11" fmla="*/ 699 h 1032"/>
              <a:gd name="T12" fmla="*/ 336 w 850"/>
              <a:gd name="T13" fmla="*/ 703 h 1032"/>
              <a:gd name="T14" fmla="*/ 352 w 850"/>
              <a:gd name="T15" fmla="*/ 656 h 1032"/>
              <a:gd name="T16" fmla="*/ 456 w 850"/>
              <a:gd name="T17" fmla="*/ 590 h 1032"/>
              <a:gd name="T18" fmla="*/ 430 w 850"/>
              <a:gd name="T19" fmla="*/ 482 h 1032"/>
              <a:gd name="T20" fmla="*/ 373 w 850"/>
              <a:gd name="T21" fmla="*/ 439 h 1032"/>
              <a:gd name="T22" fmla="*/ 373 w 850"/>
              <a:gd name="T23" fmla="*/ 347 h 1032"/>
              <a:gd name="T24" fmla="*/ 332 w 850"/>
              <a:gd name="T25" fmla="*/ 331 h 1032"/>
              <a:gd name="T26" fmla="*/ 238 w 850"/>
              <a:gd name="T27" fmla="*/ 331 h 1032"/>
              <a:gd name="T28" fmla="*/ 172 w 850"/>
              <a:gd name="T29" fmla="*/ 331 h 1032"/>
              <a:gd name="T30" fmla="*/ 21 w 850"/>
              <a:gd name="T31" fmla="*/ 269 h 1032"/>
              <a:gd name="T32" fmla="*/ 62 w 850"/>
              <a:gd name="T33" fmla="*/ 196 h 1032"/>
              <a:gd name="T34" fmla="*/ 52 w 850"/>
              <a:gd name="T35" fmla="*/ 114 h 1032"/>
              <a:gd name="T36" fmla="*/ 135 w 850"/>
              <a:gd name="T37" fmla="*/ 36 h 1032"/>
              <a:gd name="T38" fmla="*/ 264 w 850"/>
              <a:gd name="T39" fmla="*/ 26 h 1032"/>
              <a:gd name="T40" fmla="*/ 172 w 850"/>
              <a:gd name="T41" fmla="*/ 119 h 1032"/>
              <a:gd name="T42" fmla="*/ 104 w 850"/>
              <a:gd name="T43" fmla="*/ 237 h 1032"/>
              <a:gd name="T44" fmla="*/ 176 w 850"/>
              <a:gd name="T45" fmla="*/ 186 h 1032"/>
              <a:gd name="T46" fmla="*/ 228 w 850"/>
              <a:gd name="T47" fmla="*/ 104 h 1032"/>
              <a:gd name="T48" fmla="*/ 404 w 850"/>
              <a:gd name="T49" fmla="*/ 47 h 1032"/>
              <a:gd name="T50" fmla="*/ 389 w 850"/>
              <a:gd name="T51" fmla="*/ 135 h 1032"/>
              <a:gd name="T52" fmla="*/ 404 w 850"/>
              <a:gd name="T53" fmla="*/ 176 h 1032"/>
              <a:gd name="T54" fmla="*/ 471 w 850"/>
              <a:gd name="T55" fmla="*/ 155 h 1032"/>
              <a:gd name="T56" fmla="*/ 565 w 850"/>
              <a:gd name="T57" fmla="*/ 202 h 1032"/>
              <a:gd name="T58" fmla="*/ 524 w 850"/>
              <a:gd name="T59" fmla="*/ 243 h 1032"/>
              <a:gd name="T60" fmla="*/ 612 w 850"/>
              <a:gd name="T61" fmla="*/ 264 h 1032"/>
              <a:gd name="T62" fmla="*/ 647 w 850"/>
              <a:gd name="T63" fmla="*/ 331 h 1032"/>
              <a:gd name="T64" fmla="*/ 678 w 850"/>
              <a:gd name="T65" fmla="*/ 403 h 1032"/>
              <a:gd name="T66" fmla="*/ 673 w 850"/>
              <a:gd name="T67" fmla="*/ 445 h 1032"/>
              <a:gd name="T68" fmla="*/ 663 w 850"/>
              <a:gd name="T69" fmla="*/ 497 h 1032"/>
              <a:gd name="T70" fmla="*/ 766 w 850"/>
              <a:gd name="T71" fmla="*/ 590 h 1032"/>
              <a:gd name="T72" fmla="*/ 849 w 850"/>
              <a:gd name="T73" fmla="*/ 672 h 1032"/>
              <a:gd name="T74" fmla="*/ 745 w 850"/>
              <a:gd name="T75" fmla="*/ 756 h 1032"/>
              <a:gd name="T76" fmla="*/ 663 w 850"/>
              <a:gd name="T77" fmla="*/ 714 h 1032"/>
              <a:gd name="T78" fmla="*/ 622 w 850"/>
              <a:gd name="T79" fmla="*/ 703 h 1032"/>
              <a:gd name="T80" fmla="*/ 622 w 850"/>
              <a:gd name="T81" fmla="*/ 807 h 1032"/>
              <a:gd name="T82" fmla="*/ 637 w 850"/>
              <a:gd name="T83" fmla="*/ 962 h 1032"/>
              <a:gd name="T84" fmla="*/ 555 w 850"/>
              <a:gd name="T85" fmla="*/ 921 h 1032"/>
              <a:gd name="T86" fmla="*/ 565 w 850"/>
              <a:gd name="T87" fmla="*/ 999 h 10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50"/>
              <a:gd name="T133" fmla="*/ 0 h 1032"/>
              <a:gd name="T134" fmla="*/ 850 w 850"/>
              <a:gd name="T135" fmla="*/ 1032 h 10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50" h="1032">
                <a:moveTo>
                  <a:pt x="565" y="1031"/>
                </a:moveTo>
                <a:lnTo>
                  <a:pt x="528" y="1031"/>
                </a:lnTo>
                <a:lnTo>
                  <a:pt x="497" y="1014"/>
                </a:lnTo>
                <a:lnTo>
                  <a:pt x="440" y="957"/>
                </a:lnTo>
                <a:lnTo>
                  <a:pt x="393" y="931"/>
                </a:lnTo>
                <a:lnTo>
                  <a:pt x="373" y="889"/>
                </a:lnTo>
                <a:lnTo>
                  <a:pt x="379" y="879"/>
                </a:lnTo>
                <a:lnTo>
                  <a:pt x="389" y="864"/>
                </a:lnTo>
                <a:lnTo>
                  <a:pt x="352" y="838"/>
                </a:lnTo>
                <a:lnTo>
                  <a:pt x="332" y="797"/>
                </a:lnTo>
                <a:lnTo>
                  <a:pt x="311" y="781"/>
                </a:lnTo>
                <a:lnTo>
                  <a:pt x="306" y="797"/>
                </a:lnTo>
                <a:lnTo>
                  <a:pt x="270" y="787"/>
                </a:lnTo>
                <a:lnTo>
                  <a:pt x="254" y="787"/>
                </a:lnTo>
                <a:lnTo>
                  <a:pt x="218" y="797"/>
                </a:lnTo>
                <a:lnTo>
                  <a:pt x="176" y="771"/>
                </a:lnTo>
                <a:lnTo>
                  <a:pt x="187" y="729"/>
                </a:lnTo>
                <a:lnTo>
                  <a:pt x="218" y="699"/>
                </a:lnTo>
                <a:lnTo>
                  <a:pt x="238" y="703"/>
                </a:lnTo>
                <a:lnTo>
                  <a:pt x="295" y="719"/>
                </a:lnTo>
                <a:lnTo>
                  <a:pt x="336" y="703"/>
                </a:lnTo>
                <a:lnTo>
                  <a:pt x="363" y="714"/>
                </a:lnTo>
                <a:lnTo>
                  <a:pt x="373" y="688"/>
                </a:lnTo>
                <a:lnTo>
                  <a:pt x="352" y="656"/>
                </a:lnTo>
                <a:lnTo>
                  <a:pt x="379" y="646"/>
                </a:lnTo>
                <a:lnTo>
                  <a:pt x="420" y="621"/>
                </a:lnTo>
                <a:lnTo>
                  <a:pt x="456" y="590"/>
                </a:lnTo>
                <a:lnTo>
                  <a:pt x="456" y="554"/>
                </a:lnTo>
                <a:lnTo>
                  <a:pt x="456" y="512"/>
                </a:lnTo>
                <a:lnTo>
                  <a:pt x="430" y="482"/>
                </a:lnTo>
                <a:lnTo>
                  <a:pt x="420" y="455"/>
                </a:lnTo>
                <a:lnTo>
                  <a:pt x="363" y="460"/>
                </a:lnTo>
                <a:lnTo>
                  <a:pt x="373" y="439"/>
                </a:lnTo>
                <a:lnTo>
                  <a:pt x="404" y="439"/>
                </a:lnTo>
                <a:lnTo>
                  <a:pt x="373" y="393"/>
                </a:lnTo>
                <a:lnTo>
                  <a:pt x="373" y="347"/>
                </a:lnTo>
                <a:lnTo>
                  <a:pt x="348" y="310"/>
                </a:lnTo>
                <a:lnTo>
                  <a:pt x="311" y="310"/>
                </a:lnTo>
                <a:lnTo>
                  <a:pt x="332" y="331"/>
                </a:lnTo>
                <a:lnTo>
                  <a:pt x="321" y="362"/>
                </a:lnTo>
                <a:lnTo>
                  <a:pt x="295" y="362"/>
                </a:lnTo>
                <a:lnTo>
                  <a:pt x="238" y="331"/>
                </a:lnTo>
                <a:lnTo>
                  <a:pt x="244" y="362"/>
                </a:lnTo>
                <a:lnTo>
                  <a:pt x="218" y="347"/>
                </a:lnTo>
                <a:lnTo>
                  <a:pt x="172" y="331"/>
                </a:lnTo>
                <a:lnTo>
                  <a:pt x="109" y="310"/>
                </a:lnTo>
                <a:lnTo>
                  <a:pt x="68" y="280"/>
                </a:lnTo>
                <a:lnTo>
                  <a:pt x="21" y="269"/>
                </a:lnTo>
                <a:lnTo>
                  <a:pt x="0" y="212"/>
                </a:lnTo>
                <a:lnTo>
                  <a:pt x="62" y="223"/>
                </a:lnTo>
                <a:lnTo>
                  <a:pt x="62" y="196"/>
                </a:lnTo>
                <a:lnTo>
                  <a:pt x="0" y="176"/>
                </a:lnTo>
                <a:lnTo>
                  <a:pt x="27" y="119"/>
                </a:lnTo>
                <a:lnTo>
                  <a:pt x="52" y="114"/>
                </a:lnTo>
                <a:lnTo>
                  <a:pt x="47" y="104"/>
                </a:lnTo>
                <a:lnTo>
                  <a:pt x="94" y="62"/>
                </a:lnTo>
                <a:lnTo>
                  <a:pt x="135" y="36"/>
                </a:lnTo>
                <a:lnTo>
                  <a:pt x="197" y="0"/>
                </a:lnTo>
                <a:lnTo>
                  <a:pt x="295" y="10"/>
                </a:lnTo>
                <a:lnTo>
                  <a:pt x="264" y="26"/>
                </a:lnTo>
                <a:lnTo>
                  <a:pt x="218" y="51"/>
                </a:lnTo>
                <a:lnTo>
                  <a:pt x="172" y="88"/>
                </a:lnTo>
                <a:lnTo>
                  <a:pt x="172" y="119"/>
                </a:lnTo>
                <a:lnTo>
                  <a:pt x="145" y="161"/>
                </a:lnTo>
                <a:lnTo>
                  <a:pt x="160" y="202"/>
                </a:lnTo>
                <a:lnTo>
                  <a:pt x="104" y="237"/>
                </a:lnTo>
                <a:lnTo>
                  <a:pt x="156" y="243"/>
                </a:lnTo>
                <a:lnTo>
                  <a:pt x="197" y="196"/>
                </a:lnTo>
                <a:lnTo>
                  <a:pt x="176" y="186"/>
                </a:lnTo>
                <a:lnTo>
                  <a:pt x="197" y="145"/>
                </a:lnTo>
                <a:lnTo>
                  <a:pt x="218" y="135"/>
                </a:lnTo>
                <a:lnTo>
                  <a:pt x="228" y="104"/>
                </a:lnTo>
                <a:lnTo>
                  <a:pt x="264" y="78"/>
                </a:lnTo>
                <a:lnTo>
                  <a:pt x="311" y="51"/>
                </a:lnTo>
                <a:lnTo>
                  <a:pt x="404" y="47"/>
                </a:lnTo>
                <a:lnTo>
                  <a:pt x="393" y="78"/>
                </a:lnTo>
                <a:lnTo>
                  <a:pt x="404" y="93"/>
                </a:lnTo>
                <a:lnTo>
                  <a:pt x="389" y="135"/>
                </a:lnTo>
                <a:lnTo>
                  <a:pt x="348" y="196"/>
                </a:lnTo>
                <a:lnTo>
                  <a:pt x="389" y="171"/>
                </a:lnTo>
                <a:lnTo>
                  <a:pt x="404" y="176"/>
                </a:lnTo>
                <a:lnTo>
                  <a:pt x="446" y="196"/>
                </a:lnTo>
                <a:lnTo>
                  <a:pt x="440" y="171"/>
                </a:lnTo>
                <a:lnTo>
                  <a:pt x="471" y="155"/>
                </a:lnTo>
                <a:lnTo>
                  <a:pt x="502" y="161"/>
                </a:lnTo>
                <a:lnTo>
                  <a:pt x="555" y="176"/>
                </a:lnTo>
                <a:lnTo>
                  <a:pt x="565" y="202"/>
                </a:lnTo>
                <a:lnTo>
                  <a:pt x="524" y="212"/>
                </a:lnTo>
                <a:lnTo>
                  <a:pt x="555" y="227"/>
                </a:lnTo>
                <a:lnTo>
                  <a:pt x="524" y="243"/>
                </a:lnTo>
                <a:lnTo>
                  <a:pt x="569" y="253"/>
                </a:lnTo>
                <a:lnTo>
                  <a:pt x="580" y="295"/>
                </a:lnTo>
                <a:lnTo>
                  <a:pt x="612" y="264"/>
                </a:lnTo>
                <a:lnTo>
                  <a:pt x="637" y="280"/>
                </a:lnTo>
                <a:lnTo>
                  <a:pt x="647" y="305"/>
                </a:lnTo>
                <a:lnTo>
                  <a:pt x="647" y="331"/>
                </a:lnTo>
                <a:lnTo>
                  <a:pt x="678" y="352"/>
                </a:lnTo>
                <a:lnTo>
                  <a:pt x="704" y="378"/>
                </a:lnTo>
                <a:lnTo>
                  <a:pt x="678" y="403"/>
                </a:lnTo>
                <a:lnTo>
                  <a:pt x="715" y="403"/>
                </a:lnTo>
                <a:lnTo>
                  <a:pt x="730" y="439"/>
                </a:lnTo>
                <a:lnTo>
                  <a:pt x="673" y="445"/>
                </a:lnTo>
                <a:lnTo>
                  <a:pt x="741" y="482"/>
                </a:lnTo>
                <a:lnTo>
                  <a:pt x="704" y="482"/>
                </a:lnTo>
                <a:lnTo>
                  <a:pt x="663" y="497"/>
                </a:lnTo>
                <a:lnTo>
                  <a:pt x="688" y="527"/>
                </a:lnTo>
                <a:lnTo>
                  <a:pt x="715" y="570"/>
                </a:lnTo>
                <a:lnTo>
                  <a:pt x="766" y="590"/>
                </a:lnTo>
                <a:lnTo>
                  <a:pt x="782" y="656"/>
                </a:lnTo>
                <a:lnTo>
                  <a:pt x="823" y="656"/>
                </a:lnTo>
                <a:lnTo>
                  <a:pt x="849" y="672"/>
                </a:lnTo>
                <a:lnTo>
                  <a:pt x="839" y="699"/>
                </a:lnTo>
                <a:lnTo>
                  <a:pt x="788" y="740"/>
                </a:lnTo>
                <a:lnTo>
                  <a:pt x="745" y="756"/>
                </a:lnTo>
                <a:lnTo>
                  <a:pt x="720" y="807"/>
                </a:lnTo>
                <a:lnTo>
                  <a:pt x="688" y="771"/>
                </a:lnTo>
                <a:lnTo>
                  <a:pt x="663" y="714"/>
                </a:lnTo>
                <a:lnTo>
                  <a:pt x="647" y="672"/>
                </a:lnTo>
                <a:lnTo>
                  <a:pt x="612" y="672"/>
                </a:lnTo>
                <a:lnTo>
                  <a:pt x="622" y="703"/>
                </a:lnTo>
                <a:lnTo>
                  <a:pt x="580" y="714"/>
                </a:lnTo>
                <a:lnTo>
                  <a:pt x="596" y="766"/>
                </a:lnTo>
                <a:lnTo>
                  <a:pt x="622" y="807"/>
                </a:lnTo>
                <a:lnTo>
                  <a:pt x="657" y="848"/>
                </a:lnTo>
                <a:lnTo>
                  <a:pt x="663" y="916"/>
                </a:lnTo>
                <a:lnTo>
                  <a:pt x="637" y="962"/>
                </a:lnTo>
                <a:lnTo>
                  <a:pt x="622" y="983"/>
                </a:lnTo>
                <a:lnTo>
                  <a:pt x="596" y="962"/>
                </a:lnTo>
                <a:lnTo>
                  <a:pt x="555" y="921"/>
                </a:lnTo>
                <a:lnTo>
                  <a:pt x="497" y="874"/>
                </a:lnTo>
                <a:lnTo>
                  <a:pt x="528" y="946"/>
                </a:lnTo>
                <a:lnTo>
                  <a:pt x="565" y="999"/>
                </a:lnTo>
                <a:lnTo>
                  <a:pt x="565" y="103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2" name="Freeform 198" descr="Diagonales larges vers le bas">
            <a:extLst>
              <a:ext uri="{FF2B5EF4-FFF2-40B4-BE49-F238E27FC236}">
                <a16:creationId xmlns:a16="http://schemas.microsoft.com/office/drawing/2014/main" id="{A8EDD271-7E5E-C7CC-0CB1-300FC5C9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319" y="685515"/>
            <a:ext cx="744671" cy="460681"/>
          </a:xfrm>
          <a:custGeom>
            <a:avLst/>
            <a:gdLst>
              <a:gd name="T0" fmla="*/ 249 w 1214"/>
              <a:gd name="T1" fmla="*/ 709 h 721"/>
              <a:gd name="T2" fmla="*/ 259 w 1214"/>
              <a:gd name="T3" fmla="*/ 679 h 721"/>
              <a:gd name="T4" fmla="*/ 206 w 1214"/>
              <a:gd name="T5" fmla="*/ 683 h 721"/>
              <a:gd name="T6" fmla="*/ 46 w 1214"/>
              <a:gd name="T7" fmla="*/ 652 h 721"/>
              <a:gd name="T8" fmla="*/ 4 w 1214"/>
              <a:gd name="T9" fmla="*/ 611 h 721"/>
              <a:gd name="T10" fmla="*/ 67 w 1214"/>
              <a:gd name="T11" fmla="*/ 559 h 721"/>
              <a:gd name="T12" fmla="*/ 124 w 1214"/>
              <a:gd name="T13" fmla="*/ 544 h 721"/>
              <a:gd name="T14" fmla="*/ 175 w 1214"/>
              <a:gd name="T15" fmla="*/ 507 h 721"/>
              <a:gd name="T16" fmla="*/ 191 w 1214"/>
              <a:gd name="T17" fmla="*/ 585 h 721"/>
              <a:gd name="T18" fmla="*/ 300 w 1214"/>
              <a:gd name="T19" fmla="*/ 544 h 721"/>
              <a:gd name="T20" fmla="*/ 233 w 1214"/>
              <a:gd name="T21" fmla="*/ 548 h 721"/>
              <a:gd name="T22" fmla="*/ 326 w 1214"/>
              <a:gd name="T23" fmla="*/ 435 h 721"/>
              <a:gd name="T24" fmla="*/ 372 w 1214"/>
              <a:gd name="T25" fmla="*/ 450 h 721"/>
              <a:gd name="T26" fmla="*/ 367 w 1214"/>
              <a:gd name="T27" fmla="*/ 419 h 721"/>
              <a:gd name="T28" fmla="*/ 341 w 1214"/>
              <a:gd name="T29" fmla="*/ 327 h 721"/>
              <a:gd name="T30" fmla="*/ 398 w 1214"/>
              <a:gd name="T31" fmla="*/ 270 h 721"/>
              <a:gd name="T32" fmla="*/ 450 w 1214"/>
              <a:gd name="T33" fmla="*/ 342 h 721"/>
              <a:gd name="T34" fmla="*/ 507 w 1214"/>
              <a:gd name="T35" fmla="*/ 368 h 721"/>
              <a:gd name="T36" fmla="*/ 466 w 1214"/>
              <a:gd name="T37" fmla="*/ 290 h 721"/>
              <a:gd name="T38" fmla="*/ 590 w 1214"/>
              <a:gd name="T39" fmla="*/ 285 h 721"/>
              <a:gd name="T40" fmla="*/ 642 w 1214"/>
              <a:gd name="T41" fmla="*/ 249 h 721"/>
              <a:gd name="T42" fmla="*/ 631 w 1214"/>
              <a:gd name="T43" fmla="*/ 223 h 721"/>
              <a:gd name="T44" fmla="*/ 460 w 1214"/>
              <a:gd name="T45" fmla="*/ 259 h 721"/>
              <a:gd name="T46" fmla="*/ 460 w 1214"/>
              <a:gd name="T47" fmla="*/ 202 h 721"/>
              <a:gd name="T48" fmla="*/ 476 w 1214"/>
              <a:gd name="T49" fmla="*/ 182 h 721"/>
              <a:gd name="T50" fmla="*/ 341 w 1214"/>
              <a:gd name="T51" fmla="*/ 176 h 721"/>
              <a:gd name="T52" fmla="*/ 326 w 1214"/>
              <a:gd name="T53" fmla="*/ 150 h 721"/>
              <a:gd name="T54" fmla="*/ 351 w 1214"/>
              <a:gd name="T55" fmla="*/ 99 h 721"/>
              <a:gd name="T56" fmla="*/ 439 w 1214"/>
              <a:gd name="T57" fmla="*/ 68 h 721"/>
              <a:gd name="T58" fmla="*/ 517 w 1214"/>
              <a:gd name="T59" fmla="*/ 68 h 721"/>
              <a:gd name="T60" fmla="*/ 549 w 1214"/>
              <a:gd name="T61" fmla="*/ 42 h 721"/>
              <a:gd name="T62" fmla="*/ 642 w 1214"/>
              <a:gd name="T63" fmla="*/ 42 h 721"/>
              <a:gd name="T64" fmla="*/ 683 w 1214"/>
              <a:gd name="T65" fmla="*/ 109 h 721"/>
              <a:gd name="T66" fmla="*/ 735 w 1214"/>
              <a:gd name="T67" fmla="*/ 16 h 721"/>
              <a:gd name="T68" fmla="*/ 844 w 1214"/>
              <a:gd name="T69" fmla="*/ 84 h 721"/>
              <a:gd name="T70" fmla="*/ 926 w 1214"/>
              <a:gd name="T71" fmla="*/ 27 h 721"/>
              <a:gd name="T72" fmla="*/ 963 w 1214"/>
              <a:gd name="T73" fmla="*/ 31 h 721"/>
              <a:gd name="T74" fmla="*/ 993 w 1214"/>
              <a:gd name="T75" fmla="*/ 57 h 721"/>
              <a:gd name="T76" fmla="*/ 1046 w 1214"/>
              <a:gd name="T77" fmla="*/ 31 h 721"/>
              <a:gd name="T78" fmla="*/ 1118 w 1214"/>
              <a:gd name="T79" fmla="*/ 84 h 721"/>
              <a:gd name="T80" fmla="*/ 1118 w 1214"/>
              <a:gd name="T81" fmla="*/ 109 h 721"/>
              <a:gd name="T82" fmla="*/ 1213 w 1214"/>
              <a:gd name="T83" fmla="*/ 182 h 721"/>
              <a:gd name="T84" fmla="*/ 1118 w 1214"/>
              <a:gd name="T85" fmla="*/ 233 h 721"/>
              <a:gd name="T86" fmla="*/ 952 w 1214"/>
              <a:gd name="T87" fmla="*/ 244 h 721"/>
              <a:gd name="T88" fmla="*/ 1071 w 1214"/>
              <a:gd name="T89" fmla="*/ 259 h 721"/>
              <a:gd name="T90" fmla="*/ 926 w 1214"/>
              <a:gd name="T91" fmla="*/ 316 h 721"/>
              <a:gd name="T92" fmla="*/ 833 w 1214"/>
              <a:gd name="T93" fmla="*/ 368 h 721"/>
              <a:gd name="T94" fmla="*/ 725 w 1214"/>
              <a:gd name="T95" fmla="*/ 425 h 721"/>
              <a:gd name="T96" fmla="*/ 600 w 1214"/>
              <a:gd name="T97" fmla="*/ 435 h 721"/>
              <a:gd name="T98" fmla="*/ 492 w 1214"/>
              <a:gd name="T99" fmla="*/ 466 h 721"/>
              <a:gd name="T100" fmla="*/ 584 w 1214"/>
              <a:gd name="T101" fmla="*/ 503 h 721"/>
              <a:gd name="T102" fmla="*/ 517 w 1214"/>
              <a:gd name="T103" fmla="*/ 569 h 721"/>
              <a:gd name="T104" fmla="*/ 424 w 1214"/>
              <a:gd name="T105" fmla="*/ 595 h 721"/>
              <a:gd name="T106" fmla="*/ 331 w 1214"/>
              <a:gd name="T107" fmla="*/ 611 h 721"/>
              <a:gd name="T108" fmla="*/ 284 w 1214"/>
              <a:gd name="T109" fmla="*/ 611 h 721"/>
              <a:gd name="T110" fmla="*/ 382 w 1214"/>
              <a:gd name="T111" fmla="*/ 652 h 721"/>
              <a:gd name="T112" fmla="*/ 305 w 1214"/>
              <a:gd name="T113" fmla="*/ 720 h 7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14"/>
              <a:gd name="T172" fmla="*/ 0 h 721"/>
              <a:gd name="T173" fmla="*/ 1214 w 1214"/>
              <a:gd name="T174" fmla="*/ 721 h 7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14" h="721">
                <a:moveTo>
                  <a:pt x="305" y="720"/>
                </a:moveTo>
                <a:lnTo>
                  <a:pt x="249" y="709"/>
                </a:lnTo>
                <a:lnTo>
                  <a:pt x="263" y="693"/>
                </a:lnTo>
                <a:lnTo>
                  <a:pt x="259" y="679"/>
                </a:lnTo>
                <a:lnTo>
                  <a:pt x="233" y="652"/>
                </a:lnTo>
                <a:lnTo>
                  <a:pt x="206" y="683"/>
                </a:lnTo>
                <a:lnTo>
                  <a:pt x="114" y="679"/>
                </a:lnTo>
                <a:lnTo>
                  <a:pt x="46" y="652"/>
                </a:lnTo>
                <a:lnTo>
                  <a:pt x="0" y="626"/>
                </a:lnTo>
                <a:lnTo>
                  <a:pt x="4" y="611"/>
                </a:lnTo>
                <a:lnTo>
                  <a:pt x="30" y="585"/>
                </a:lnTo>
                <a:lnTo>
                  <a:pt x="67" y="559"/>
                </a:lnTo>
                <a:lnTo>
                  <a:pt x="124" y="585"/>
                </a:lnTo>
                <a:lnTo>
                  <a:pt x="124" y="544"/>
                </a:lnTo>
                <a:lnTo>
                  <a:pt x="134" y="507"/>
                </a:lnTo>
                <a:lnTo>
                  <a:pt x="175" y="507"/>
                </a:lnTo>
                <a:lnTo>
                  <a:pt x="181" y="548"/>
                </a:lnTo>
                <a:lnTo>
                  <a:pt x="191" y="585"/>
                </a:lnTo>
                <a:lnTo>
                  <a:pt x="233" y="585"/>
                </a:lnTo>
                <a:lnTo>
                  <a:pt x="300" y="544"/>
                </a:lnTo>
                <a:lnTo>
                  <a:pt x="274" y="544"/>
                </a:lnTo>
                <a:lnTo>
                  <a:pt x="233" y="548"/>
                </a:lnTo>
                <a:lnTo>
                  <a:pt x="290" y="419"/>
                </a:lnTo>
                <a:lnTo>
                  <a:pt x="326" y="435"/>
                </a:lnTo>
                <a:lnTo>
                  <a:pt x="357" y="476"/>
                </a:lnTo>
                <a:lnTo>
                  <a:pt x="372" y="450"/>
                </a:lnTo>
                <a:lnTo>
                  <a:pt x="409" y="425"/>
                </a:lnTo>
                <a:lnTo>
                  <a:pt x="367" y="419"/>
                </a:lnTo>
                <a:lnTo>
                  <a:pt x="351" y="383"/>
                </a:lnTo>
                <a:lnTo>
                  <a:pt x="341" y="327"/>
                </a:lnTo>
                <a:lnTo>
                  <a:pt x="357" y="274"/>
                </a:lnTo>
                <a:lnTo>
                  <a:pt x="398" y="270"/>
                </a:lnTo>
                <a:lnTo>
                  <a:pt x="435" y="285"/>
                </a:lnTo>
                <a:lnTo>
                  <a:pt x="450" y="342"/>
                </a:lnTo>
                <a:lnTo>
                  <a:pt x="460" y="393"/>
                </a:lnTo>
                <a:lnTo>
                  <a:pt x="507" y="368"/>
                </a:lnTo>
                <a:lnTo>
                  <a:pt x="476" y="331"/>
                </a:lnTo>
                <a:lnTo>
                  <a:pt x="466" y="290"/>
                </a:lnTo>
                <a:lnTo>
                  <a:pt x="507" y="290"/>
                </a:lnTo>
                <a:lnTo>
                  <a:pt x="590" y="285"/>
                </a:lnTo>
                <a:lnTo>
                  <a:pt x="683" y="259"/>
                </a:lnTo>
                <a:lnTo>
                  <a:pt x="642" y="249"/>
                </a:lnTo>
                <a:lnTo>
                  <a:pt x="725" y="192"/>
                </a:lnTo>
                <a:lnTo>
                  <a:pt x="631" y="223"/>
                </a:lnTo>
                <a:lnTo>
                  <a:pt x="549" y="270"/>
                </a:lnTo>
                <a:lnTo>
                  <a:pt x="460" y="259"/>
                </a:lnTo>
                <a:lnTo>
                  <a:pt x="409" y="233"/>
                </a:lnTo>
                <a:lnTo>
                  <a:pt x="460" y="202"/>
                </a:lnTo>
                <a:lnTo>
                  <a:pt x="574" y="182"/>
                </a:lnTo>
                <a:lnTo>
                  <a:pt x="476" y="182"/>
                </a:lnTo>
                <a:lnTo>
                  <a:pt x="394" y="217"/>
                </a:lnTo>
                <a:lnTo>
                  <a:pt x="341" y="176"/>
                </a:lnTo>
                <a:lnTo>
                  <a:pt x="517" y="160"/>
                </a:lnTo>
                <a:lnTo>
                  <a:pt x="326" y="150"/>
                </a:lnTo>
                <a:lnTo>
                  <a:pt x="450" y="115"/>
                </a:lnTo>
                <a:lnTo>
                  <a:pt x="351" y="99"/>
                </a:lnTo>
                <a:lnTo>
                  <a:pt x="351" y="72"/>
                </a:lnTo>
                <a:lnTo>
                  <a:pt x="439" y="68"/>
                </a:lnTo>
                <a:lnTo>
                  <a:pt x="502" y="52"/>
                </a:lnTo>
                <a:lnTo>
                  <a:pt x="517" y="68"/>
                </a:lnTo>
                <a:lnTo>
                  <a:pt x="584" y="84"/>
                </a:lnTo>
                <a:lnTo>
                  <a:pt x="549" y="42"/>
                </a:lnTo>
                <a:lnTo>
                  <a:pt x="600" y="16"/>
                </a:lnTo>
                <a:lnTo>
                  <a:pt x="642" y="42"/>
                </a:lnTo>
                <a:lnTo>
                  <a:pt x="631" y="84"/>
                </a:lnTo>
                <a:lnTo>
                  <a:pt x="683" y="109"/>
                </a:lnTo>
                <a:lnTo>
                  <a:pt x="678" y="52"/>
                </a:lnTo>
                <a:lnTo>
                  <a:pt x="735" y="16"/>
                </a:lnTo>
                <a:lnTo>
                  <a:pt x="807" y="5"/>
                </a:lnTo>
                <a:lnTo>
                  <a:pt x="844" y="84"/>
                </a:lnTo>
                <a:lnTo>
                  <a:pt x="848" y="0"/>
                </a:lnTo>
                <a:lnTo>
                  <a:pt x="926" y="27"/>
                </a:lnTo>
                <a:lnTo>
                  <a:pt x="937" y="84"/>
                </a:lnTo>
                <a:lnTo>
                  <a:pt x="963" y="31"/>
                </a:lnTo>
                <a:lnTo>
                  <a:pt x="983" y="27"/>
                </a:lnTo>
                <a:lnTo>
                  <a:pt x="993" y="57"/>
                </a:lnTo>
                <a:lnTo>
                  <a:pt x="1009" y="31"/>
                </a:lnTo>
                <a:lnTo>
                  <a:pt x="1046" y="31"/>
                </a:lnTo>
                <a:lnTo>
                  <a:pt x="1046" y="68"/>
                </a:lnTo>
                <a:lnTo>
                  <a:pt x="1118" y="84"/>
                </a:lnTo>
                <a:lnTo>
                  <a:pt x="1036" y="115"/>
                </a:lnTo>
                <a:lnTo>
                  <a:pt x="1118" y="109"/>
                </a:lnTo>
                <a:lnTo>
                  <a:pt x="1181" y="109"/>
                </a:lnTo>
                <a:lnTo>
                  <a:pt x="1213" y="182"/>
                </a:lnTo>
                <a:lnTo>
                  <a:pt x="1181" y="207"/>
                </a:lnTo>
                <a:lnTo>
                  <a:pt x="1118" y="233"/>
                </a:lnTo>
                <a:lnTo>
                  <a:pt x="1046" y="244"/>
                </a:lnTo>
                <a:lnTo>
                  <a:pt x="952" y="244"/>
                </a:lnTo>
                <a:lnTo>
                  <a:pt x="983" y="270"/>
                </a:lnTo>
                <a:lnTo>
                  <a:pt x="1071" y="259"/>
                </a:lnTo>
                <a:lnTo>
                  <a:pt x="979" y="301"/>
                </a:lnTo>
                <a:lnTo>
                  <a:pt x="926" y="316"/>
                </a:lnTo>
                <a:lnTo>
                  <a:pt x="875" y="342"/>
                </a:lnTo>
                <a:lnTo>
                  <a:pt x="833" y="368"/>
                </a:lnTo>
                <a:lnTo>
                  <a:pt x="787" y="409"/>
                </a:lnTo>
                <a:lnTo>
                  <a:pt x="725" y="425"/>
                </a:lnTo>
                <a:lnTo>
                  <a:pt x="658" y="440"/>
                </a:lnTo>
                <a:lnTo>
                  <a:pt x="600" y="435"/>
                </a:lnTo>
                <a:lnTo>
                  <a:pt x="549" y="425"/>
                </a:lnTo>
                <a:lnTo>
                  <a:pt x="492" y="466"/>
                </a:lnTo>
                <a:lnTo>
                  <a:pt x="549" y="466"/>
                </a:lnTo>
                <a:lnTo>
                  <a:pt x="584" y="503"/>
                </a:lnTo>
                <a:lnTo>
                  <a:pt x="543" y="544"/>
                </a:lnTo>
                <a:lnTo>
                  <a:pt x="517" y="569"/>
                </a:lnTo>
                <a:lnTo>
                  <a:pt x="439" y="569"/>
                </a:lnTo>
                <a:lnTo>
                  <a:pt x="424" y="595"/>
                </a:lnTo>
                <a:lnTo>
                  <a:pt x="394" y="611"/>
                </a:lnTo>
                <a:lnTo>
                  <a:pt x="331" y="611"/>
                </a:lnTo>
                <a:lnTo>
                  <a:pt x="305" y="569"/>
                </a:lnTo>
                <a:lnTo>
                  <a:pt x="284" y="611"/>
                </a:lnTo>
                <a:lnTo>
                  <a:pt x="341" y="652"/>
                </a:lnTo>
                <a:lnTo>
                  <a:pt x="382" y="652"/>
                </a:lnTo>
                <a:lnTo>
                  <a:pt x="341" y="704"/>
                </a:lnTo>
                <a:lnTo>
                  <a:pt x="305" y="72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3" name="Freeform 199" descr="Diagonales larges vers le bas">
            <a:extLst>
              <a:ext uri="{FF2B5EF4-FFF2-40B4-BE49-F238E27FC236}">
                <a16:creationId xmlns:a16="http://schemas.microsoft.com/office/drawing/2014/main" id="{6B8E806C-EAB5-67FB-CF23-416115CF7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950" y="1122203"/>
            <a:ext cx="362355" cy="292723"/>
          </a:xfrm>
          <a:custGeom>
            <a:avLst/>
            <a:gdLst>
              <a:gd name="T0" fmla="*/ 435 w 591"/>
              <a:gd name="T1" fmla="*/ 456 h 457"/>
              <a:gd name="T2" fmla="*/ 357 w 591"/>
              <a:gd name="T3" fmla="*/ 415 h 457"/>
              <a:gd name="T4" fmla="*/ 316 w 591"/>
              <a:gd name="T5" fmla="*/ 403 h 457"/>
              <a:gd name="T6" fmla="*/ 196 w 591"/>
              <a:gd name="T7" fmla="*/ 419 h 457"/>
              <a:gd name="T8" fmla="*/ 72 w 591"/>
              <a:gd name="T9" fmla="*/ 393 h 457"/>
              <a:gd name="T10" fmla="*/ 83 w 591"/>
              <a:gd name="T11" fmla="*/ 347 h 457"/>
              <a:gd name="T12" fmla="*/ 3 w 591"/>
              <a:gd name="T13" fmla="*/ 305 h 457"/>
              <a:gd name="T14" fmla="*/ 3 w 591"/>
              <a:gd name="T15" fmla="*/ 243 h 457"/>
              <a:gd name="T16" fmla="*/ 134 w 591"/>
              <a:gd name="T17" fmla="*/ 254 h 457"/>
              <a:gd name="T18" fmla="*/ 233 w 591"/>
              <a:gd name="T19" fmla="*/ 280 h 457"/>
              <a:gd name="T20" fmla="*/ 155 w 591"/>
              <a:gd name="T21" fmla="*/ 217 h 457"/>
              <a:gd name="T22" fmla="*/ 30 w 591"/>
              <a:gd name="T23" fmla="*/ 202 h 457"/>
              <a:gd name="T24" fmla="*/ 41 w 591"/>
              <a:gd name="T25" fmla="*/ 150 h 457"/>
              <a:gd name="T26" fmla="*/ 176 w 591"/>
              <a:gd name="T27" fmla="*/ 150 h 457"/>
              <a:gd name="T28" fmla="*/ 83 w 591"/>
              <a:gd name="T29" fmla="*/ 119 h 457"/>
              <a:gd name="T30" fmla="*/ 67 w 591"/>
              <a:gd name="T31" fmla="*/ 78 h 457"/>
              <a:gd name="T32" fmla="*/ 124 w 591"/>
              <a:gd name="T33" fmla="*/ 62 h 457"/>
              <a:gd name="T34" fmla="*/ 134 w 591"/>
              <a:gd name="T35" fmla="*/ 37 h 457"/>
              <a:gd name="T36" fmla="*/ 206 w 591"/>
              <a:gd name="T37" fmla="*/ 21 h 457"/>
              <a:gd name="T38" fmla="*/ 316 w 591"/>
              <a:gd name="T39" fmla="*/ 0 h 457"/>
              <a:gd name="T40" fmla="*/ 263 w 591"/>
              <a:gd name="T41" fmla="*/ 67 h 457"/>
              <a:gd name="T42" fmla="*/ 341 w 591"/>
              <a:gd name="T43" fmla="*/ 62 h 457"/>
              <a:gd name="T44" fmla="*/ 367 w 591"/>
              <a:gd name="T45" fmla="*/ 104 h 457"/>
              <a:gd name="T46" fmla="*/ 372 w 591"/>
              <a:gd name="T47" fmla="*/ 119 h 457"/>
              <a:gd name="T48" fmla="*/ 424 w 591"/>
              <a:gd name="T49" fmla="*/ 104 h 457"/>
              <a:gd name="T50" fmla="*/ 439 w 591"/>
              <a:gd name="T51" fmla="*/ 78 h 457"/>
              <a:gd name="T52" fmla="*/ 439 w 591"/>
              <a:gd name="T53" fmla="*/ 150 h 457"/>
              <a:gd name="T54" fmla="*/ 439 w 591"/>
              <a:gd name="T55" fmla="*/ 202 h 457"/>
              <a:gd name="T56" fmla="*/ 482 w 591"/>
              <a:gd name="T57" fmla="*/ 145 h 457"/>
              <a:gd name="T58" fmla="*/ 533 w 591"/>
              <a:gd name="T59" fmla="*/ 67 h 457"/>
              <a:gd name="T60" fmla="*/ 574 w 591"/>
              <a:gd name="T61" fmla="*/ 109 h 457"/>
              <a:gd name="T62" fmla="*/ 570 w 591"/>
              <a:gd name="T63" fmla="*/ 171 h 457"/>
              <a:gd name="T64" fmla="*/ 533 w 591"/>
              <a:gd name="T65" fmla="*/ 243 h 457"/>
              <a:gd name="T66" fmla="*/ 527 w 591"/>
              <a:gd name="T67" fmla="*/ 295 h 457"/>
              <a:gd name="T68" fmla="*/ 549 w 591"/>
              <a:gd name="T69" fmla="*/ 321 h 457"/>
              <a:gd name="T70" fmla="*/ 590 w 591"/>
              <a:gd name="T71" fmla="*/ 378 h 457"/>
              <a:gd name="T72" fmla="*/ 543 w 591"/>
              <a:gd name="T73" fmla="*/ 393 h 457"/>
              <a:gd name="T74" fmla="*/ 482 w 591"/>
              <a:gd name="T75" fmla="*/ 393 h 457"/>
              <a:gd name="T76" fmla="*/ 507 w 591"/>
              <a:gd name="T77" fmla="*/ 419 h 457"/>
              <a:gd name="T78" fmla="*/ 476 w 591"/>
              <a:gd name="T79" fmla="*/ 456 h 4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1"/>
              <a:gd name="T121" fmla="*/ 0 h 457"/>
              <a:gd name="T122" fmla="*/ 591 w 591"/>
              <a:gd name="T123" fmla="*/ 457 h 4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1" h="457">
                <a:moveTo>
                  <a:pt x="476" y="456"/>
                </a:moveTo>
                <a:lnTo>
                  <a:pt x="435" y="456"/>
                </a:lnTo>
                <a:lnTo>
                  <a:pt x="382" y="435"/>
                </a:lnTo>
                <a:lnTo>
                  <a:pt x="357" y="415"/>
                </a:lnTo>
                <a:lnTo>
                  <a:pt x="357" y="378"/>
                </a:lnTo>
                <a:lnTo>
                  <a:pt x="316" y="403"/>
                </a:lnTo>
                <a:lnTo>
                  <a:pt x="263" y="415"/>
                </a:lnTo>
                <a:lnTo>
                  <a:pt x="196" y="419"/>
                </a:lnTo>
                <a:lnTo>
                  <a:pt x="124" y="403"/>
                </a:lnTo>
                <a:lnTo>
                  <a:pt x="72" y="393"/>
                </a:lnTo>
                <a:lnTo>
                  <a:pt x="72" y="368"/>
                </a:lnTo>
                <a:lnTo>
                  <a:pt x="83" y="347"/>
                </a:lnTo>
                <a:lnTo>
                  <a:pt x="46" y="321"/>
                </a:lnTo>
                <a:lnTo>
                  <a:pt x="3" y="305"/>
                </a:lnTo>
                <a:lnTo>
                  <a:pt x="0" y="270"/>
                </a:lnTo>
                <a:lnTo>
                  <a:pt x="3" y="243"/>
                </a:lnTo>
                <a:lnTo>
                  <a:pt x="72" y="243"/>
                </a:lnTo>
                <a:lnTo>
                  <a:pt x="134" y="254"/>
                </a:lnTo>
                <a:lnTo>
                  <a:pt x="176" y="270"/>
                </a:lnTo>
                <a:lnTo>
                  <a:pt x="233" y="280"/>
                </a:lnTo>
                <a:lnTo>
                  <a:pt x="217" y="259"/>
                </a:lnTo>
                <a:lnTo>
                  <a:pt x="155" y="217"/>
                </a:lnTo>
                <a:lnTo>
                  <a:pt x="98" y="217"/>
                </a:lnTo>
                <a:lnTo>
                  <a:pt x="30" y="202"/>
                </a:lnTo>
                <a:lnTo>
                  <a:pt x="26" y="171"/>
                </a:lnTo>
                <a:lnTo>
                  <a:pt x="41" y="150"/>
                </a:lnTo>
                <a:lnTo>
                  <a:pt x="88" y="150"/>
                </a:lnTo>
                <a:lnTo>
                  <a:pt x="176" y="150"/>
                </a:lnTo>
                <a:lnTo>
                  <a:pt x="67" y="129"/>
                </a:lnTo>
                <a:lnTo>
                  <a:pt x="83" y="119"/>
                </a:lnTo>
                <a:lnTo>
                  <a:pt x="46" y="104"/>
                </a:lnTo>
                <a:lnTo>
                  <a:pt x="67" y="78"/>
                </a:lnTo>
                <a:lnTo>
                  <a:pt x="98" y="67"/>
                </a:lnTo>
                <a:lnTo>
                  <a:pt x="124" y="62"/>
                </a:lnTo>
                <a:lnTo>
                  <a:pt x="114" y="41"/>
                </a:lnTo>
                <a:lnTo>
                  <a:pt x="134" y="37"/>
                </a:lnTo>
                <a:lnTo>
                  <a:pt x="165" y="37"/>
                </a:lnTo>
                <a:lnTo>
                  <a:pt x="206" y="21"/>
                </a:lnTo>
                <a:lnTo>
                  <a:pt x="249" y="10"/>
                </a:lnTo>
                <a:lnTo>
                  <a:pt x="316" y="0"/>
                </a:lnTo>
                <a:lnTo>
                  <a:pt x="306" y="41"/>
                </a:lnTo>
                <a:lnTo>
                  <a:pt x="263" y="67"/>
                </a:lnTo>
                <a:lnTo>
                  <a:pt x="316" y="67"/>
                </a:lnTo>
                <a:lnTo>
                  <a:pt x="341" y="62"/>
                </a:lnTo>
                <a:lnTo>
                  <a:pt x="372" y="82"/>
                </a:lnTo>
                <a:lnTo>
                  <a:pt x="367" y="104"/>
                </a:lnTo>
                <a:lnTo>
                  <a:pt x="331" y="119"/>
                </a:lnTo>
                <a:lnTo>
                  <a:pt x="372" y="119"/>
                </a:lnTo>
                <a:lnTo>
                  <a:pt x="409" y="129"/>
                </a:lnTo>
                <a:lnTo>
                  <a:pt x="424" y="104"/>
                </a:lnTo>
                <a:lnTo>
                  <a:pt x="424" y="67"/>
                </a:lnTo>
                <a:lnTo>
                  <a:pt x="439" y="78"/>
                </a:lnTo>
                <a:lnTo>
                  <a:pt x="461" y="109"/>
                </a:lnTo>
                <a:lnTo>
                  <a:pt x="439" y="150"/>
                </a:lnTo>
                <a:lnTo>
                  <a:pt x="424" y="192"/>
                </a:lnTo>
                <a:lnTo>
                  <a:pt x="439" y="202"/>
                </a:lnTo>
                <a:lnTo>
                  <a:pt x="466" y="186"/>
                </a:lnTo>
                <a:lnTo>
                  <a:pt x="482" y="145"/>
                </a:lnTo>
                <a:lnTo>
                  <a:pt x="502" y="104"/>
                </a:lnTo>
                <a:lnTo>
                  <a:pt x="533" y="67"/>
                </a:lnTo>
                <a:lnTo>
                  <a:pt x="559" y="78"/>
                </a:lnTo>
                <a:lnTo>
                  <a:pt x="574" y="109"/>
                </a:lnTo>
                <a:lnTo>
                  <a:pt x="585" y="135"/>
                </a:lnTo>
                <a:lnTo>
                  <a:pt x="570" y="171"/>
                </a:lnTo>
                <a:lnTo>
                  <a:pt x="549" y="212"/>
                </a:lnTo>
                <a:lnTo>
                  <a:pt x="533" y="243"/>
                </a:lnTo>
                <a:lnTo>
                  <a:pt x="517" y="270"/>
                </a:lnTo>
                <a:lnTo>
                  <a:pt x="527" y="295"/>
                </a:lnTo>
                <a:lnTo>
                  <a:pt x="543" y="327"/>
                </a:lnTo>
                <a:lnTo>
                  <a:pt x="549" y="321"/>
                </a:lnTo>
                <a:lnTo>
                  <a:pt x="570" y="352"/>
                </a:lnTo>
                <a:lnTo>
                  <a:pt x="590" y="378"/>
                </a:lnTo>
                <a:lnTo>
                  <a:pt x="570" y="415"/>
                </a:lnTo>
                <a:lnTo>
                  <a:pt x="543" y="393"/>
                </a:lnTo>
                <a:lnTo>
                  <a:pt x="507" y="393"/>
                </a:lnTo>
                <a:lnTo>
                  <a:pt x="482" y="393"/>
                </a:lnTo>
                <a:lnTo>
                  <a:pt x="466" y="435"/>
                </a:lnTo>
                <a:lnTo>
                  <a:pt x="507" y="419"/>
                </a:lnTo>
                <a:lnTo>
                  <a:pt x="507" y="445"/>
                </a:lnTo>
                <a:lnTo>
                  <a:pt x="476" y="45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" name="Freeform 200" descr="Diagonales larges vers le bas">
            <a:extLst>
              <a:ext uri="{FF2B5EF4-FFF2-40B4-BE49-F238E27FC236}">
                <a16:creationId xmlns:a16="http://schemas.microsoft.com/office/drawing/2014/main" id="{0627DA89-4F45-3090-E369-000103C1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74" y="739902"/>
            <a:ext cx="187319" cy="244737"/>
          </a:xfrm>
          <a:custGeom>
            <a:avLst/>
            <a:gdLst>
              <a:gd name="T0" fmla="*/ 108 w 307"/>
              <a:gd name="T1" fmla="*/ 383 h 384"/>
              <a:gd name="T2" fmla="*/ 61 w 307"/>
              <a:gd name="T3" fmla="*/ 377 h 384"/>
              <a:gd name="T4" fmla="*/ 41 w 307"/>
              <a:gd name="T5" fmla="*/ 366 h 384"/>
              <a:gd name="T6" fmla="*/ 0 w 307"/>
              <a:gd name="T7" fmla="*/ 341 h 384"/>
              <a:gd name="T8" fmla="*/ 0 w 307"/>
              <a:gd name="T9" fmla="*/ 294 h 384"/>
              <a:gd name="T10" fmla="*/ 41 w 307"/>
              <a:gd name="T11" fmla="*/ 258 h 384"/>
              <a:gd name="T12" fmla="*/ 129 w 307"/>
              <a:gd name="T13" fmla="*/ 274 h 384"/>
              <a:gd name="T14" fmla="*/ 124 w 307"/>
              <a:gd name="T15" fmla="*/ 233 h 384"/>
              <a:gd name="T16" fmla="*/ 47 w 307"/>
              <a:gd name="T17" fmla="*/ 227 h 384"/>
              <a:gd name="T18" fmla="*/ 4 w 307"/>
              <a:gd name="T19" fmla="*/ 217 h 384"/>
              <a:gd name="T20" fmla="*/ 61 w 307"/>
              <a:gd name="T21" fmla="*/ 186 h 384"/>
              <a:gd name="T22" fmla="*/ 4 w 307"/>
              <a:gd name="T23" fmla="*/ 186 h 384"/>
              <a:gd name="T24" fmla="*/ 41 w 307"/>
              <a:gd name="T25" fmla="*/ 124 h 384"/>
              <a:gd name="T26" fmla="*/ 83 w 307"/>
              <a:gd name="T27" fmla="*/ 149 h 384"/>
              <a:gd name="T28" fmla="*/ 124 w 307"/>
              <a:gd name="T29" fmla="*/ 124 h 384"/>
              <a:gd name="T30" fmla="*/ 83 w 307"/>
              <a:gd name="T31" fmla="*/ 124 h 384"/>
              <a:gd name="T32" fmla="*/ 61 w 307"/>
              <a:gd name="T33" fmla="*/ 98 h 384"/>
              <a:gd name="T34" fmla="*/ 98 w 307"/>
              <a:gd name="T35" fmla="*/ 77 h 384"/>
              <a:gd name="T36" fmla="*/ 150 w 307"/>
              <a:gd name="T37" fmla="*/ 92 h 384"/>
              <a:gd name="T38" fmla="*/ 165 w 307"/>
              <a:gd name="T39" fmla="*/ 77 h 384"/>
              <a:gd name="T40" fmla="*/ 150 w 307"/>
              <a:gd name="T41" fmla="*/ 57 h 384"/>
              <a:gd name="T42" fmla="*/ 181 w 307"/>
              <a:gd name="T43" fmla="*/ 41 h 384"/>
              <a:gd name="T44" fmla="*/ 238 w 307"/>
              <a:gd name="T45" fmla="*/ 0 h 384"/>
              <a:gd name="T46" fmla="*/ 275 w 307"/>
              <a:gd name="T47" fmla="*/ 31 h 384"/>
              <a:gd name="T48" fmla="*/ 259 w 307"/>
              <a:gd name="T49" fmla="*/ 67 h 384"/>
              <a:gd name="T50" fmla="*/ 259 w 307"/>
              <a:gd name="T51" fmla="*/ 118 h 384"/>
              <a:gd name="T52" fmla="*/ 275 w 307"/>
              <a:gd name="T53" fmla="*/ 134 h 384"/>
              <a:gd name="T54" fmla="*/ 265 w 307"/>
              <a:gd name="T55" fmla="*/ 175 h 384"/>
              <a:gd name="T56" fmla="*/ 290 w 307"/>
              <a:gd name="T57" fmla="*/ 202 h 384"/>
              <a:gd name="T58" fmla="*/ 259 w 307"/>
              <a:gd name="T59" fmla="*/ 258 h 384"/>
              <a:gd name="T60" fmla="*/ 290 w 307"/>
              <a:gd name="T61" fmla="*/ 247 h 384"/>
              <a:gd name="T62" fmla="*/ 306 w 307"/>
              <a:gd name="T63" fmla="*/ 299 h 384"/>
              <a:gd name="T64" fmla="*/ 280 w 307"/>
              <a:gd name="T65" fmla="*/ 299 h 384"/>
              <a:gd name="T66" fmla="*/ 238 w 307"/>
              <a:gd name="T67" fmla="*/ 315 h 384"/>
              <a:gd name="T68" fmla="*/ 192 w 307"/>
              <a:gd name="T69" fmla="*/ 335 h 384"/>
              <a:gd name="T70" fmla="*/ 208 w 307"/>
              <a:gd name="T71" fmla="*/ 294 h 384"/>
              <a:gd name="T72" fmla="*/ 171 w 307"/>
              <a:gd name="T73" fmla="*/ 315 h 384"/>
              <a:gd name="T74" fmla="*/ 165 w 307"/>
              <a:gd name="T75" fmla="*/ 351 h 384"/>
              <a:gd name="T76" fmla="*/ 140 w 307"/>
              <a:gd name="T77" fmla="*/ 356 h 384"/>
              <a:gd name="T78" fmla="*/ 108 w 307"/>
              <a:gd name="T79" fmla="*/ 383 h 384"/>
              <a:gd name="T80" fmla="*/ 108 w 307"/>
              <a:gd name="T81" fmla="*/ 383 h 3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7"/>
              <a:gd name="T124" fmla="*/ 0 h 384"/>
              <a:gd name="T125" fmla="*/ 307 w 307"/>
              <a:gd name="T126" fmla="*/ 384 h 3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7" h="384">
                <a:moveTo>
                  <a:pt x="108" y="383"/>
                </a:moveTo>
                <a:lnTo>
                  <a:pt x="61" y="377"/>
                </a:lnTo>
                <a:lnTo>
                  <a:pt x="41" y="366"/>
                </a:lnTo>
                <a:lnTo>
                  <a:pt x="0" y="341"/>
                </a:lnTo>
                <a:lnTo>
                  <a:pt x="0" y="294"/>
                </a:lnTo>
                <a:lnTo>
                  <a:pt x="41" y="258"/>
                </a:lnTo>
                <a:lnTo>
                  <a:pt x="129" y="274"/>
                </a:lnTo>
                <a:lnTo>
                  <a:pt x="124" y="233"/>
                </a:lnTo>
                <a:lnTo>
                  <a:pt x="47" y="227"/>
                </a:lnTo>
                <a:lnTo>
                  <a:pt x="4" y="217"/>
                </a:lnTo>
                <a:lnTo>
                  <a:pt x="61" y="186"/>
                </a:lnTo>
                <a:lnTo>
                  <a:pt x="4" y="186"/>
                </a:lnTo>
                <a:lnTo>
                  <a:pt x="41" y="124"/>
                </a:lnTo>
                <a:lnTo>
                  <a:pt x="83" y="149"/>
                </a:lnTo>
                <a:lnTo>
                  <a:pt x="124" y="124"/>
                </a:lnTo>
                <a:lnTo>
                  <a:pt x="83" y="124"/>
                </a:lnTo>
                <a:lnTo>
                  <a:pt x="61" y="98"/>
                </a:lnTo>
                <a:lnTo>
                  <a:pt x="98" y="77"/>
                </a:lnTo>
                <a:lnTo>
                  <a:pt x="150" y="92"/>
                </a:lnTo>
                <a:lnTo>
                  <a:pt x="165" y="77"/>
                </a:lnTo>
                <a:lnTo>
                  <a:pt x="150" y="57"/>
                </a:lnTo>
                <a:lnTo>
                  <a:pt x="181" y="41"/>
                </a:lnTo>
                <a:lnTo>
                  <a:pt x="238" y="0"/>
                </a:lnTo>
                <a:lnTo>
                  <a:pt x="275" y="31"/>
                </a:lnTo>
                <a:lnTo>
                  <a:pt x="259" y="67"/>
                </a:lnTo>
                <a:lnTo>
                  <a:pt x="259" y="118"/>
                </a:lnTo>
                <a:lnTo>
                  <a:pt x="275" y="134"/>
                </a:lnTo>
                <a:lnTo>
                  <a:pt x="265" y="175"/>
                </a:lnTo>
                <a:lnTo>
                  <a:pt x="290" y="202"/>
                </a:lnTo>
                <a:lnTo>
                  <a:pt x="259" y="258"/>
                </a:lnTo>
                <a:lnTo>
                  <a:pt x="290" y="247"/>
                </a:lnTo>
                <a:lnTo>
                  <a:pt x="306" y="299"/>
                </a:lnTo>
                <a:lnTo>
                  <a:pt x="280" y="299"/>
                </a:lnTo>
                <a:lnTo>
                  <a:pt x="238" y="315"/>
                </a:lnTo>
                <a:lnTo>
                  <a:pt x="192" y="335"/>
                </a:lnTo>
                <a:lnTo>
                  <a:pt x="208" y="294"/>
                </a:lnTo>
                <a:lnTo>
                  <a:pt x="171" y="315"/>
                </a:lnTo>
                <a:lnTo>
                  <a:pt x="165" y="351"/>
                </a:lnTo>
                <a:lnTo>
                  <a:pt x="140" y="356"/>
                </a:lnTo>
                <a:lnTo>
                  <a:pt x="108" y="383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" name="Freeform 201" descr="Diagonales larges vers le bas">
            <a:extLst>
              <a:ext uri="{FF2B5EF4-FFF2-40B4-BE49-F238E27FC236}">
                <a16:creationId xmlns:a16="http://schemas.microsoft.com/office/drawing/2014/main" id="{B873396A-61BC-3BA3-36C3-032D006C6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826" y="1007033"/>
            <a:ext cx="280978" cy="185552"/>
          </a:xfrm>
          <a:custGeom>
            <a:avLst/>
            <a:gdLst>
              <a:gd name="T0" fmla="*/ 57 w 457"/>
              <a:gd name="T1" fmla="*/ 290 h 291"/>
              <a:gd name="T2" fmla="*/ 31 w 457"/>
              <a:gd name="T3" fmla="*/ 290 h 291"/>
              <a:gd name="T4" fmla="*/ 41 w 457"/>
              <a:gd name="T5" fmla="*/ 259 h 291"/>
              <a:gd name="T6" fmla="*/ 41 w 457"/>
              <a:gd name="T7" fmla="*/ 233 h 291"/>
              <a:gd name="T8" fmla="*/ 20 w 457"/>
              <a:gd name="T9" fmla="*/ 217 h 291"/>
              <a:gd name="T10" fmla="*/ 0 w 457"/>
              <a:gd name="T11" fmla="*/ 191 h 291"/>
              <a:gd name="T12" fmla="*/ 47 w 457"/>
              <a:gd name="T13" fmla="*/ 165 h 291"/>
              <a:gd name="T14" fmla="*/ 72 w 457"/>
              <a:gd name="T15" fmla="*/ 134 h 291"/>
              <a:gd name="T16" fmla="*/ 108 w 457"/>
              <a:gd name="T17" fmla="*/ 134 h 291"/>
              <a:gd name="T18" fmla="*/ 114 w 457"/>
              <a:gd name="T19" fmla="*/ 124 h 291"/>
              <a:gd name="T20" fmla="*/ 108 w 457"/>
              <a:gd name="T21" fmla="*/ 108 h 291"/>
              <a:gd name="T22" fmla="*/ 114 w 457"/>
              <a:gd name="T23" fmla="*/ 108 h 291"/>
              <a:gd name="T24" fmla="*/ 124 w 457"/>
              <a:gd name="T25" fmla="*/ 108 h 291"/>
              <a:gd name="T26" fmla="*/ 192 w 457"/>
              <a:gd name="T27" fmla="*/ 67 h 291"/>
              <a:gd name="T28" fmla="*/ 181 w 457"/>
              <a:gd name="T29" fmla="*/ 46 h 291"/>
              <a:gd name="T30" fmla="*/ 207 w 457"/>
              <a:gd name="T31" fmla="*/ 0 h 291"/>
              <a:gd name="T32" fmla="*/ 264 w 457"/>
              <a:gd name="T33" fmla="*/ 4 h 291"/>
              <a:gd name="T34" fmla="*/ 274 w 457"/>
              <a:gd name="T35" fmla="*/ 16 h 291"/>
              <a:gd name="T36" fmla="*/ 341 w 457"/>
              <a:gd name="T37" fmla="*/ 26 h 291"/>
              <a:gd name="T38" fmla="*/ 341 w 457"/>
              <a:gd name="T39" fmla="*/ 41 h 291"/>
              <a:gd name="T40" fmla="*/ 357 w 457"/>
              <a:gd name="T41" fmla="*/ 57 h 291"/>
              <a:gd name="T42" fmla="*/ 331 w 457"/>
              <a:gd name="T43" fmla="*/ 72 h 291"/>
              <a:gd name="T44" fmla="*/ 368 w 457"/>
              <a:gd name="T45" fmla="*/ 67 h 291"/>
              <a:gd name="T46" fmla="*/ 372 w 457"/>
              <a:gd name="T47" fmla="*/ 67 h 291"/>
              <a:gd name="T48" fmla="*/ 368 w 457"/>
              <a:gd name="T49" fmla="*/ 93 h 291"/>
              <a:gd name="T50" fmla="*/ 393 w 457"/>
              <a:gd name="T51" fmla="*/ 72 h 291"/>
              <a:gd name="T52" fmla="*/ 393 w 457"/>
              <a:gd name="T53" fmla="*/ 67 h 291"/>
              <a:gd name="T54" fmla="*/ 425 w 457"/>
              <a:gd name="T55" fmla="*/ 72 h 291"/>
              <a:gd name="T56" fmla="*/ 440 w 457"/>
              <a:gd name="T57" fmla="*/ 83 h 291"/>
              <a:gd name="T58" fmla="*/ 440 w 457"/>
              <a:gd name="T59" fmla="*/ 134 h 291"/>
              <a:gd name="T60" fmla="*/ 456 w 457"/>
              <a:gd name="T61" fmla="*/ 165 h 291"/>
              <a:gd name="T62" fmla="*/ 414 w 457"/>
              <a:gd name="T63" fmla="*/ 176 h 291"/>
              <a:gd name="T64" fmla="*/ 368 w 457"/>
              <a:gd name="T65" fmla="*/ 181 h 291"/>
              <a:gd name="T66" fmla="*/ 305 w 457"/>
              <a:gd name="T67" fmla="*/ 191 h 291"/>
              <a:gd name="T68" fmla="*/ 274 w 457"/>
              <a:gd name="T69" fmla="*/ 202 h 291"/>
              <a:gd name="T70" fmla="*/ 239 w 457"/>
              <a:gd name="T71" fmla="*/ 222 h 291"/>
              <a:gd name="T72" fmla="*/ 207 w 457"/>
              <a:gd name="T73" fmla="*/ 222 h 291"/>
              <a:gd name="T74" fmla="*/ 196 w 457"/>
              <a:gd name="T75" fmla="*/ 217 h 291"/>
              <a:gd name="T76" fmla="*/ 165 w 457"/>
              <a:gd name="T77" fmla="*/ 248 h 291"/>
              <a:gd name="T78" fmla="*/ 139 w 457"/>
              <a:gd name="T79" fmla="*/ 284 h 291"/>
              <a:gd name="T80" fmla="*/ 108 w 457"/>
              <a:gd name="T81" fmla="*/ 274 h 291"/>
              <a:gd name="T82" fmla="*/ 57 w 457"/>
              <a:gd name="T83" fmla="*/ 290 h 291"/>
              <a:gd name="T84" fmla="*/ 57 w 457"/>
              <a:gd name="T85" fmla="*/ 290 h 29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7"/>
              <a:gd name="T130" fmla="*/ 0 h 291"/>
              <a:gd name="T131" fmla="*/ 457 w 457"/>
              <a:gd name="T132" fmla="*/ 291 h 29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7" h="291">
                <a:moveTo>
                  <a:pt x="57" y="290"/>
                </a:moveTo>
                <a:lnTo>
                  <a:pt x="31" y="290"/>
                </a:lnTo>
                <a:lnTo>
                  <a:pt x="41" y="259"/>
                </a:lnTo>
                <a:lnTo>
                  <a:pt x="41" y="233"/>
                </a:lnTo>
                <a:lnTo>
                  <a:pt x="20" y="217"/>
                </a:lnTo>
                <a:lnTo>
                  <a:pt x="0" y="191"/>
                </a:lnTo>
                <a:lnTo>
                  <a:pt x="47" y="165"/>
                </a:lnTo>
                <a:lnTo>
                  <a:pt x="72" y="134"/>
                </a:lnTo>
                <a:lnTo>
                  <a:pt x="108" y="134"/>
                </a:lnTo>
                <a:lnTo>
                  <a:pt x="114" y="124"/>
                </a:lnTo>
                <a:lnTo>
                  <a:pt x="108" y="108"/>
                </a:lnTo>
                <a:lnTo>
                  <a:pt x="114" y="108"/>
                </a:lnTo>
                <a:lnTo>
                  <a:pt x="124" y="108"/>
                </a:lnTo>
                <a:lnTo>
                  <a:pt x="192" y="67"/>
                </a:lnTo>
                <a:lnTo>
                  <a:pt x="181" y="46"/>
                </a:lnTo>
                <a:lnTo>
                  <a:pt x="207" y="0"/>
                </a:lnTo>
                <a:lnTo>
                  <a:pt x="264" y="4"/>
                </a:lnTo>
                <a:lnTo>
                  <a:pt x="274" y="16"/>
                </a:lnTo>
                <a:lnTo>
                  <a:pt x="341" y="26"/>
                </a:lnTo>
                <a:lnTo>
                  <a:pt x="341" y="41"/>
                </a:lnTo>
                <a:lnTo>
                  <a:pt x="357" y="57"/>
                </a:lnTo>
                <a:lnTo>
                  <a:pt x="331" y="72"/>
                </a:lnTo>
                <a:lnTo>
                  <a:pt x="368" y="67"/>
                </a:lnTo>
                <a:lnTo>
                  <a:pt x="372" y="67"/>
                </a:lnTo>
                <a:lnTo>
                  <a:pt x="368" y="93"/>
                </a:lnTo>
                <a:lnTo>
                  <a:pt x="393" y="72"/>
                </a:lnTo>
                <a:lnTo>
                  <a:pt x="393" y="67"/>
                </a:lnTo>
                <a:lnTo>
                  <a:pt x="425" y="72"/>
                </a:lnTo>
                <a:lnTo>
                  <a:pt x="440" y="83"/>
                </a:lnTo>
                <a:lnTo>
                  <a:pt x="440" y="134"/>
                </a:lnTo>
                <a:lnTo>
                  <a:pt x="456" y="165"/>
                </a:lnTo>
                <a:lnTo>
                  <a:pt x="414" y="176"/>
                </a:lnTo>
                <a:lnTo>
                  <a:pt x="368" y="181"/>
                </a:lnTo>
                <a:lnTo>
                  <a:pt x="305" y="191"/>
                </a:lnTo>
                <a:lnTo>
                  <a:pt x="274" y="202"/>
                </a:lnTo>
                <a:lnTo>
                  <a:pt x="239" y="222"/>
                </a:lnTo>
                <a:lnTo>
                  <a:pt x="207" y="222"/>
                </a:lnTo>
                <a:lnTo>
                  <a:pt x="196" y="217"/>
                </a:lnTo>
                <a:lnTo>
                  <a:pt x="165" y="248"/>
                </a:lnTo>
                <a:lnTo>
                  <a:pt x="139" y="284"/>
                </a:lnTo>
                <a:lnTo>
                  <a:pt x="108" y="274"/>
                </a:lnTo>
                <a:lnTo>
                  <a:pt x="57" y="29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" name="Freeform 202" descr="Diagonales larges vers le bas">
            <a:extLst>
              <a:ext uri="{FF2B5EF4-FFF2-40B4-BE49-F238E27FC236}">
                <a16:creationId xmlns:a16="http://schemas.microsoft.com/office/drawing/2014/main" id="{8B6A92E0-9B15-500C-E382-82A93B82B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275" y="1027827"/>
            <a:ext cx="285585" cy="198348"/>
          </a:xfrm>
          <a:custGeom>
            <a:avLst/>
            <a:gdLst>
              <a:gd name="T0" fmla="*/ 388 w 464"/>
              <a:gd name="T1" fmla="*/ 311 h 312"/>
              <a:gd name="T2" fmla="*/ 327 w 464"/>
              <a:gd name="T3" fmla="*/ 311 h 312"/>
              <a:gd name="T4" fmla="*/ 280 w 464"/>
              <a:gd name="T5" fmla="*/ 294 h 312"/>
              <a:gd name="T6" fmla="*/ 213 w 464"/>
              <a:gd name="T7" fmla="*/ 284 h 312"/>
              <a:gd name="T8" fmla="*/ 135 w 464"/>
              <a:gd name="T9" fmla="*/ 269 h 312"/>
              <a:gd name="T10" fmla="*/ 67 w 464"/>
              <a:gd name="T11" fmla="*/ 253 h 312"/>
              <a:gd name="T12" fmla="*/ 26 w 464"/>
              <a:gd name="T13" fmla="*/ 216 h 312"/>
              <a:gd name="T14" fmla="*/ 41 w 464"/>
              <a:gd name="T15" fmla="*/ 186 h 312"/>
              <a:gd name="T16" fmla="*/ 62 w 464"/>
              <a:gd name="T17" fmla="*/ 149 h 312"/>
              <a:gd name="T18" fmla="*/ 67 w 464"/>
              <a:gd name="T19" fmla="*/ 108 h 312"/>
              <a:gd name="T20" fmla="*/ 62 w 464"/>
              <a:gd name="T21" fmla="*/ 82 h 312"/>
              <a:gd name="T22" fmla="*/ 16 w 464"/>
              <a:gd name="T23" fmla="*/ 67 h 312"/>
              <a:gd name="T24" fmla="*/ 0 w 464"/>
              <a:gd name="T25" fmla="*/ 36 h 312"/>
              <a:gd name="T26" fmla="*/ 10 w 464"/>
              <a:gd name="T27" fmla="*/ 0 h 312"/>
              <a:gd name="T28" fmla="*/ 51 w 464"/>
              <a:gd name="T29" fmla="*/ 0 h 312"/>
              <a:gd name="T30" fmla="*/ 104 w 464"/>
              <a:gd name="T31" fmla="*/ 36 h 312"/>
              <a:gd name="T32" fmla="*/ 125 w 464"/>
              <a:gd name="T33" fmla="*/ 51 h 312"/>
              <a:gd name="T34" fmla="*/ 171 w 464"/>
              <a:gd name="T35" fmla="*/ 82 h 312"/>
              <a:gd name="T36" fmla="*/ 186 w 464"/>
              <a:gd name="T37" fmla="*/ 118 h 312"/>
              <a:gd name="T38" fmla="*/ 161 w 464"/>
              <a:gd name="T39" fmla="*/ 118 h 312"/>
              <a:gd name="T40" fmla="*/ 151 w 464"/>
              <a:gd name="T41" fmla="*/ 134 h 312"/>
              <a:gd name="T42" fmla="*/ 151 w 464"/>
              <a:gd name="T43" fmla="*/ 149 h 312"/>
              <a:gd name="T44" fmla="*/ 171 w 464"/>
              <a:gd name="T45" fmla="*/ 186 h 312"/>
              <a:gd name="T46" fmla="*/ 213 w 464"/>
              <a:gd name="T47" fmla="*/ 191 h 312"/>
              <a:gd name="T48" fmla="*/ 254 w 464"/>
              <a:gd name="T49" fmla="*/ 212 h 312"/>
              <a:gd name="T50" fmla="*/ 321 w 464"/>
              <a:gd name="T51" fmla="*/ 212 h 312"/>
              <a:gd name="T52" fmla="*/ 368 w 464"/>
              <a:gd name="T53" fmla="*/ 202 h 312"/>
              <a:gd name="T54" fmla="*/ 431 w 464"/>
              <a:gd name="T55" fmla="*/ 216 h 312"/>
              <a:gd name="T56" fmla="*/ 463 w 464"/>
              <a:gd name="T57" fmla="*/ 243 h 312"/>
              <a:gd name="T58" fmla="*/ 463 w 464"/>
              <a:gd name="T59" fmla="*/ 259 h 312"/>
              <a:gd name="T60" fmla="*/ 431 w 464"/>
              <a:gd name="T61" fmla="*/ 279 h 312"/>
              <a:gd name="T62" fmla="*/ 409 w 464"/>
              <a:gd name="T63" fmla="*/ 300 h 312"/>
              <a:gd name="T64" fmla="*/ 388 w 464"/>
              <a:gd name="T65" fmla="*/ 311 h 312"/>
              <a:gd name="T66" fmla="*/ 388 w 464"/>
              <a:gd name="T67" fmla="*/ 311 h 3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64"/>
              <a:gd name="T103" fmla="*/ 0 h 312"/>
              <a:gd name="T104" fmla="*/ 464 w 464"/>
              <a:gd name="T105" fmla="*/ 312 h 3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64" h="312">
                <a:moveTo>
                  <a:pt x="388" y="311"/>
                </a:moveTo>
                <a:lnTo>
                  <a:pt x="327" y="311"/>
                </a:lnTo>
                <a:lnTo>
                  <a:pt x="280" y="294"/>
                </a:lnTo>
                <a:lnTo>
                  <a:pt x="213" y="284"/>
                </a:lnTo>
                <a:lnTo>
                  <a:pt x="135" y="269"/>
                </a:lnTo>
                <a:lnTo>
                  <a:pt x="67" y="253"/>
                </a:lnTo>
                <a:lnTo>
                  <a:pt x="26" y="216"/>
                </a:lnTo>
                <a:lnTo>
                  <a:pt x="41" y="186"/>
                </a:lnTo>
                <a:lnTo>
                  <a:pt x="62" y="149"/>
                </a:lnTo>
                <a:lnTo>
                  <a:pt x="67" y="108"/>
                </a:lnTo>
                <a:lnTo>
                  <a:pt x="62" y="82"/>
                </a:lnTo>
                <a:lnTo>
                  <a:pt x="16" y="67"/>
                </a:lnTo>
                <a:lnTo>
                  <a:pt x="0" y="36"/>
                </a:lnTo>
                <a:lnTo>
                  <a:pt x="10" y="0"/>
                </a:lnTo>
                <a:lnTo>
                  <a:pt x="51" y="0"/>
                </a:lnTo>
                <a:lnTo>
                  <a:pt x="104" y="36"/>
                </a:lnTo>
                <a:lnTo>
                  <a:pt x="125" y="51"/>
                </a:lnTo>
                <a:lnTo>
                  <a:pt x="171" y="82"/>
                </a:lnTo>
                <a:lnTo>
                  <a:pt x="186" y="118"/>
                </a:lnTo>
                <a:lnTo>
                  <a:pt x="161" y="118"/>
                </a:lnTo>
                <a:lnTo>
                  <a:pt x="151" y="134"/>
                </a:lnTo>
                <a:lnTo>
                  <a:pt x="151" y="149"/>
                </a:lnTo>
                <a:lnTo>
                  <a:pt x="171" y="186"/>
                </a:lnTo>
                <a:lnTo>
                  <a:pt x="213" y="191"/>
                </a:lnTo>
                <a:lnTo>
                  <a:pt x="254" y="212"/>
                </a:lnTo>
                <a:lnTo>
                  <a:pt x="321" y="212"/>
                </a:lnTo>
                <a:lnTo>
                  <a:pt x="368" y="202"/>
                </a:lnTo>
                <a:lnTo>
                  <a:pt x="431" y="216"/>
                </a:lnTo>
                <a:lnTo>
                  <a:pt x="463" y="243"/>
                </a:lnTo>
                <a:lnTo>
                  <a:pt x="463" y="259"/>
                </a:lnTo>
                <a:lnTo>
                  <a:pt x="431" y="279"/>
                </a:lnTo>
                <a:lnTo>
                  <a:pt x="409" y="300"/>
                </a:lnTo>
                <a:lnTo>
                  <a:pt x="388" y="31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7" name="Freeform 203" descr="Diagonales larges vers le bas">
            <a:extLst>
              <a:ext uri="{FF2B5EF4-FFF2-40B4-BE49-F238E27FC236}">
                <a16:creationId xmlns:a16="http://schemas.microsoft.com/office/drawing/2014/main" id="{EF9643CA-3624-B4A8-4C53-96255168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53" y="941450"/>
            <a:ext cx="251806" cy="145563"/>
          </a:xfrm>
          <a:custGeom>
            <a:avLst/>
            <a:gdLst>
              <a:gd name="T0" fmla="*/ 332 w 410"/>
              <a:gd name="T1" fmla="*/ 228 h 229"/>
              <a:gd name="T2" fmla="*/ 248 w 410"/>
              <a:gd name="T3" fmla="*/ 212 h 229"/>
              <a:gd name="T4" fmla="*/ 260 w 410"/>
              <a:gd name="T5" fmla="*/ 197 h 229"/>
              <a:gd name="T6" fmla="*/ 72 w 410"/>
              <a:gd name="T7" fmla="*/ 218 h 229"/>
              <a:gd name="T8" fmla="*/ 52 w 410"/>
              <a:gd name="T9" fmla="*/ 187 h 229"/>
              <a:gd name="T10" fmla="*/ 99 w 410"/>
              <a:gd name="T11" fmla="*/ 176 h 229"/>
              <a:gd name="T12" fmla="*/ 166 w 410"/>
              <a:gd name="T13" fmla="*/ 176 h 229"/>
              <a:gd name="T14" fmla="*/ 203 w 410"/>
              <a:gd name="T15" fmla="*/ 150 h 229"/>
              <a:gd name="T16" fmla="*/ 109 w 410"/>
              <a:gd name="T17" fmla="*/ 145 h 229"/>
              <a:gd name="T18" fmla="*/ 140 w 410"/>
              <a:gd name="T19" fmla="*/ 120 h 229"/>
              <a:gd name="T20" fmla="*/ 135 w 410"/>
              <a:gd name="T21" fmla="*/ 108 h 229"/>
              <a:gd name="T22" fmla="*/ 68 w 410"/>
              <a:gd name="T23" fmla="*/ 145 h 229"/>
              <a:gd name="T24" fmla="*/ 27 w 410"/>
              <a:gd name="T25" fmla="*/ 135 h 229"/>
              <a:gd name="T26" fmla="*/ 0 w 410"/>
              <a:gd name="T27" fmla="*/ 93 h 229"/>
              <a:gd name="T28" fmla="*/ 57 w 410"/>
              <a:gd name="T29" fmla="*/ 67 h 229"/>
              <a:gd name="T30" fmla="*/ 94 w 410"/>
              <a:gd name="T31" fmla="*/ 36 h 229"/>
              <a:gd name="T32" fmla="*/ 140 w 410"/>
              <a:gd name="T33" fmla="*/ 10 h 229"/>
              <a:gd name="T34" fmla="*/ 192 w 410"/>
              <a:gd name="T35" fmla="*/ 0 h 229"/>
              <a:gd name="T36" fmla="*/ 192 w 410"/>
              <a:gd name="T37" fmla="*/ 41 h 229"/>
              <a:gd name="T38" fmla="*/ 218 w 410"/>
              <a:gd name="T39" fmla="*/ 41 h 229"/>
              <a:gd name="T40" fmla="*/ 233 w 410"/>
              <a:gd name="T41" fmla="*/ 63 h 229"/>
              <a:gd name="T42" fmla="*/ 223 w 410"/>
              <a:gd name="T43" fmla="*/ 93 h 229"/>
              <a:gd name="T44" fmla="*/ 218 w 410"/>
              <a:gd name="T45" fmla="*/ 130 h 229"/>
              <a:gd name="T46" fmla="*/ 244 w 410"/>
              <a:gd name="T47" fmla="*/ 135 h 229"/>
              <a:gd name="T48" fmla="*/ 275 w 410"/>
              <a:gd name="T49" fmla="*/ 150 h 229"/>
              <a:gd name="T50" fmla="*/ 301 w 410"/>
              <a:gd name="T51" fmla="*/ 130 h 229"/>
              <a:gd name="T52" fmla="*/ 316 w 410"/>
              <a:gd name="T53" fmla="*/ 93 h 229"/>
              <a:gd name="T54" fmla="*/ 342 w 410"/>
              <a:gd name="T55" fmla="*/ 51 h 229"/>
              <a:gd name="T56" fmla="*/ 393 w 410"/>
              <a:gd name="T57" fmla="*/ 26 h 229"/>
              <a:gd name="T58" fmla="*/ 379 w 410"/>
              <a:gd name="T59" fmla="*/ 67 h 229"/>
              <a:gd name="T60" fmla="*/ 358 w 410"/>
              <a:gd name="T61" fmla="*/ 120 h 229"/>
              <a:gd name="T62" fmla="*/ 368 w 410"/>
              <a:gd name="T63" fmla="*/ 145 h 229"/>
              <a:gd name="T64" fmla="*/ 399 w 410"/>
              <a:gd name="T65" fmla="*/ 130 h 229"/>
              <a:gd name="T66" fmla="*/ 409 w 410"/>
              <a:gd name="T67" fmla="*/ 150 h 229"/>
              <a:gd name="T68" fmla="*/ 379 w 410"/>
              <a:gd name="T69" fmla="*/ 202 h 229"/>
              <a:gd name="T70" fmla="*/ 332 w 410"/>
              <a:gd name="T71" fmla="*/ 228 h 229"/>
              <a:gd name="T72" fmla="*/ 332 w 41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10"/>
              <a:gd name="T112" fmla="*/ 0 h 229"/>
              <a:gd name="T113" fmla="*/ 410 w 41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10" h="229">
                <a:moveTo>
                  <a:pt x="332" y="228"/>
                </a:moveTo>
                <a:lnTo>
                  <a:pt x="248" y="212"/>
                </a:lnTo>
                <a:lnTo>
                  <a:pt x="260" y="197"/>
                </a:lnTo>
                <a:lnTo>
                  <a:pt x="72" y="218"/>
                </a:lnTo>
                <a:lnTo>
                  <a:pt x="52" y="187"/>
                </a:lnTo>
                <a:lnTo>
                  <a:pt x="99" y="176"/>
                </a:lnTo>
                <a:lnTo>
                  <a:pt x="166" y="176"/>
                </a:lnTo>
                <a:lnTo>
                  <a:pt x="203" y="150"/>
                </a:lnTo>
                <a:lnTo>
                  <a:pt x="109" y="145"/>
                </a:lnTo>
                <a:lnTo>
                  <a:pt x="140" y="120"/>
                </a:lnTo>
                <a:lnTo>
                  <a:pt x="135" y="108"/>
                </a:lnTo>
                <a:lnTo>
                  <a:pt x="68" y="145"/>
                </a:lnTo>
                <a:lnTo>
                  <a:pt x="27" y="135"/>
                </a:lnTo>
                <a:lnTo>
                  <a:pt x="0" y="93"/>
                </a:lnTo>
                <a:lnTo>
                  <a:pt x="57" y="67"/>
                </a:lnTo>
                <a:lnTo>
                  <a:pt x="94" y="36"/>
                </a:lnTo>
                <a:lnTo>
                  <a:pt x="140" y="10"/>
                </a:lnTo>
                <a:lnTo>
                  <a:pt x="192" y="0"/>
                </a:lnTo>
                <a:lnTo>
                  <a:pt x="192" y="41"/>
                </a:lnTo>
                <a:lnTo>
                  <a:pt x="218" y="41"/>
                </a:lnTo>
                <a:lnTo>
                  <a:pt x="233" y="63"/>
                </a:lnTo>
                <a:lnTo>
                  <a:pt x="223" y="93"/>
                </a:lnTo>
                <a:lnTo>
                  <a:pt x="218" y="130"/>
                </a:lnTo>
                <a:lnTo>
                  <a:pt x="244" y="135"/>
                </a:lnTo>
                <a:lnTo>
                  <a:pt x="275" y="150"/>
                </a:lnTo>
                <a:lnTo>
                  <a:pt x="301" y="130"/>
                </a:lnTo>
                <a:lnTo>
                  <a:pt x="316" y="93"/>
                </a:lnTo>
                <a:lnTo>
                  <a:pt x="342" y="51"/>
                </a:lnTo>
                <a:lnTo>
                  <a:pt x="393" y="26"/>
                </a:lnTo>
                <a:lnTo>
                  <a:pt x="379" y="67"/>
                </a:lnTo>
                <a:lnTo>
                  <a:pt x="358" y="120"/>
                </a:lnTo>
                <a:lnTo>
                  <a:pt x="368" y="145"/>
                </a:lnTo>
                <a:lnTo>
                  <a:pt x="399" y="130"/>
                </a:lnTo>
                <a:lnTo>
                  <a:pt x="409" y="150"/>
                </a:lnTo>
                <a:lnTo>
                  <a:pt x="379" y="202"/>
                </a:lnTo>
                <a:lnTo>
                  <a:pt x="332" y="22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8" name="Freeform 204" descr="Diagonales larges vers le bas">
            <a:extLst>
              <a:ext uri="{FF2B5EF4-FFF2-40B4-BE49-F238E27FC236}">
                <a16:creationId xmlns:a16="http://schemas.microsoft.com/office/drawing/2014/main" id="{DE4DEDEE-3223-3834-BB3D-6746EE827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043" y="1182986"/>
            <a:ext cx="147399" cy="145562"/>
          </a:xfrm>
          <a:custGeom>
            <a:avLst/>
            <a:gdLst>
              <a:gd name="T0" fmla="*/ 47 w 240"/>
              <a:gd name="T1" fmla="*/ 228 h 229"/>
              <a:gd name="T2" fmla="*/ 31 w 240"/>
              <a:gd name="T3" fmla="*/ 218 h 229"/>
              <a:gd name="T4" fmla="*/ 41 w 240"/>
              <a:gd name="T5" fmla="*/ 187 h 229"/>
              <a:gd name="T6" fmla="*/ 31 w 240"/>
              <a:gd name="T7" fmla="*/ 150 h 229"/>
              <a:gd name="T8" fmla="*/ 21 w 240"/>
              <a:gd name="T9" fmla="*/ 124 h 229"/>
              <a:gd name="T10" fmla="*/ 0 w 240"/>
              <a:gd name="T11" fmla="*/ 98 h 229"/>
              <a:gd name="T12" fmla="*/ 0 w 240"/>
              <a:gd name="T13" fmla="*/ 57 h 229"/>
              <a:gd name="T14" fmla="*/ 31 w 240"/>
              <a:gd name="T15" fmla="*/ 41 h 229"/>
              <a:gd name="T16" fmla="*/ 31 w 240"/>
              <a:gd name="T17" fmla="*/ 83 h 229"/>
              <a:gd name="T18" fmla="*/ 47 w 240"/>
              <a:gd name="T19" fmla="*/ 98 h 229"/>
              <a:gd name="T20" fmla="*/ 73 w 240"/>
              <a:gd name="T21" fmla="*/ 77 h 229"/>
              <a:gd name="T22" fmla="*/ 88 w 240"/>
              <a:gd name="T23" fmla="*/ 51 h 229"/>
              <a:gd name="T24" fmla="*/ 114 w 240"/>
              <a:gd name="T25" fmla="*/ 51 h 229"/>
              <a:gd name="T26" fmla="*/ 114 w 240"/>
              <a:gd name="T27" fmla="*/ 36 h 229"/>
              <a:gd name="T28" fmla="*/ 88 w 240"/>
              <a:gd name="T29" fmla="*/ 16 h 229"/>
              <a:gd name="T30" fmla="*/ 114 w 240"/>
              <a:gd name="T31" fmla="*/ 0 h 229"/>
              <a:gd name="T32" fmla="*/ 141 w 240"/>
              <a:gd name="T33" fmla="*/ 0 h 229"/>
              <a:gd name="T34" fmla="*/ 166 w 240"/>
              <a:gd name="T35" fmla="*/ 26 h 229"/>
              <a:gd name="T36" fmla="*/ 218 w 240"/>
              <a:gd name="T37" fmla="*/ 16 h 229"/>
              <a:gd name="T38" fmla="*/ 239 w 240"/>
              <a:gd name="T39" fmla="*/ 36 h 229"/>
              <a:gd name="T40" fmla="*/ 223 w 240"/>
              <a:gd name="T41" fmla="*/ 41 h 229"/>
              <a:gd name="T42" fmla="*/ 198 w 240"/>
              <a:gd name="T43" fmla="*/ 41 h 229"/>
              <a:gd name="T44" fmla="*/ 208 w 240"/>
              <a:gd name="T45" fmla="*/ 51 h 229"/>
              <a:gd name="T46" fmla="*/ 192 w 240"/>
              <a:gd name="T47" fmla="*/ 51 h 229"/>
              <a:gd name="T48" fmla="*/ 151 w 240"/>
              <a:gd name="T49" fmla="*/ 67 h 229"/>
              <a:gd name="T50" fmla="*/ 151 w 240"/>
              <a:gd name="T51" fmla="*/ 83 h 229"/>
              <a:gd name="T52" fmla="*/ 166 w 240"/>
              <a:gd name="T53" fmla="*/ 83 h 229"/>
              <a:gd name="T54" fmla="*/ 182 w 240"/>
              <a:gd name="T55" fmla="*/ 83 h 229"/>
              <a:gd name="T56" fmla="*/ 192 w 240"/>
              <a:gd name="T57" fmla="*/ 134 h 229"/>
              <a:gd name="T58" fmla="*/ 156 w 240"/>
              <a:gd name="T59" fmla="*/ 176 h 229"/>
              <a:gd name="T60" fmla="*/ 125 w 240"/>
              <a:gd name="T61" fmla="*/ 202 h 229"/>
              <a:gd name="T62" fmla="*/ 88 w 240"/>
              <a:gd name="T63" fmla="*/ 191 h 229"/>
              <a:gd name="T64" fmla="*/ 98 w 240"/>
              <a:gd name="T65" fmla="*/ 176 h 229"/>
              <a:gd name="T66" fmla="*/ 73 w 240"/>
              <a:gd name="T67" fmla="*/ 191 h 229"/>
              <a:gd name="T68" fmla="*/ 73 w 240"/>
              <a:gd name="T69" fmla="*/ 212 h 229"/>
              <a:gd name="T70" fmla="*/ 47 w 240"/>
              <a:gd name="T71" fmla="*/ 228 h 229"/>
              <a:gd name="T72" fmla="*/ 47 w 240"/>
              <a:gd name="T73" fmla="*/ 228 h 2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0"/>
              <a:gd name="T112" fmla="*/ 0 h 229"/>
              <a:gd name="T113" fmla="*/ 240 w 240"/>
              <a:gd name="T114" fmla="*/ 229 h 22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0" h="229">
                <a:moveTo>
                  <a:pt x="47" y="228"/>
                </a:moveTo>
                <a:lnTo>
                  <a:pt x="31" y="218"/>
                </a:lnTo>
                <a:lnTo>
                  <a:pt x="41" y="187"/>
                </a:lnTo>
                <a:lnTo>
                  <a:pt x="31" y="150"/>
                </a:lnTo>
                <a:lnTo>
                  <a:pt x="21" y="124"/>
                </a:lnTo>
                <a:lnTo>
                  <a:pt x="0" y="98"/>
                </a:lnTo>
                <a:lnTo>
                  <a:pt x="0" y="57"/>
                </a:lnTo>
                <a:lnTo>
                  <a:pt x="31" y="41"/>
                </a:lnTo>
                <a:lnTo>
                  <a:pt x="31" y="83"/>
                </a:lnTo>
                <a:lnTo>
                  <a:pt x="47" y="98"/>
                </a:lnTo>
                <a:lnTo>
                  <a:pt x="73" y="77"/>
                </a:lnTo>
                <a:lnTo>
                  <a:pt x="88" y="51"/>
                </a:lnTo>
                <a:lnTo>
                  <a:pt x="114" y="51"/>
                </a:lnTo>
                <a:lnTo>
                  <a:pt x="114" y="36"/>
                </a:lnTo>
                <a:lnTo>
                  <a:pt x="88" y="16"/>
                </a:lnTo>
                <a:lnTo>
                  <a:pt x="114" y="0"/>
                </a:lnTo>
                <a:lnTo>
                  <a:pt x="141" y="0"/>
                </a:lnTo>
                <a:lnTo>
                  <a:pt x="166" y="26"/>
                </a:lnTo>
                <a:lnTo>
                  <a:pt x="218" y="16"/>
                </a:lnTo>
                <a:lnTo>
                  <a:pt x="239" y="36"/>
                </a:lnTo>
                <a:lnTo>
                  <a:pt x="223" y="41"/>
                </a:lnTo>
                <a:lnTo>
                  <a:pt x="198" y="41"/>
                </a:lnTo>
                <a:lnTo>
                  <a:pt x="208" y="51"/>
                </a:lnTo>
                <a:lnTo>
                  <a:pt x="192" y="51"/>
                </a:lnTo>
                <a:lnTo>
                  <a:pt x="151" y="67"/>
                </a:lnTo>
                <a:lnTo>
                  <a:pt x="151" y="83"/>
                </a:lnTo>
                <a:lnTo>
                  <a:pt x="166" y="83"/>
                </a:lnTo>
                <a:lnTo>
                  <a:pt x="182" y="83"/>
                </a:lnTo>
                <a:lnTo>
                  <a:pt x="192" y="134"/>
                </a:lnTo>
                <a:lnTo>
                  <a:pt x="156" y="176"/>
                </a:lnTo>
                <a:lnTo>
                  <a:pt x="125" y="202"/>
                </a:lnTo>
                <a:lnTo>
                  <a:pt x="88" y="191"/>
                </a:lnTo>
                <a:lnTo>
                  <a:pt x="98" y="176"/>
                </a:lnTo>
                <a:lnTo>
                  <a:pt x="73" y="191"/>
                </a:lnTo>
                <a:lnTo>
                  <a:pt x="73" y="212"/>
                </a:lnTo>
                <a:lnTo>
                  <a:pt x="47" y="22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9" name="Freeform 205" descr="Diagonales larges vers le bas">
            <a:extLst>
              <a:ext uri="{FF2B5EF4-FFF2-40B4-BE49-F238E27FC236}">
                <a16:creationId xmlns:a16="http://schemas.microsoft.com/office/drawing/2014/main" id="{B4E11DD0-371B-F7DE-9AE0-9801A8DE0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028" y="1635670"/>
            <a:ext cx="168894" cy="139164"/>
          </a:xfrm>
          <a:custGeom>
            <a:avLst/>
            <a:gdLst>
              <a:gd name="T0" fmla="*/ 243 w 275"/>
              <a:gd name="T1" fmla="*/ 217 h 218"/>
              <a:gd name="T2" fmla="*/ 186 w 275"/>
              <a:gd name="T3" fmla="*/ 196 h 218"/>
              <a:gd name="T4" fmla="*/ 186 w 275"/>
              <a:gd name="T5" fmla="*/ 155 h 218"/>
              <a:gd name="T6" fmla="*/ 160 w 275"/>
              <a:gd name="T7" fmla="*/ 160 h 218"/>
              <a:gd name="T8" fmla="*/ 118 w 275"/>
              <a:gd name="T9" fmla="*/ 196 h 218"/>
              <a:gd name="T10" fmla="*/ 82 w 275"/>
              <a:gd name="T11" fmla="*/ 217 h 218"/>
              <a:gd name="T12" fmla="*/ 51 w 275"/>
              <a:gd name="T13" fmla="*/ 217 h 218"/>
              <a:gd name="T14" fmla="*/ 41 w 275"/>
              <a:gd name="T15" fmla="*/ 201 h 218"/>
              <a:gd name="T16" fmla="*/ 0 w 275"/>
              <a:gd name="T17" fmla="*/ 201 h 218"/>
              <a:gd name="T18" fmla="*/ 10 w 275"/>
              <a:gd name="T19" fmla="*/ 186 h 218"/>
              <a:gd name="T20" fmla="*/ 51 w 275"/>
              <a:gd name="T21" fmla="*/ 160 h 218"/>
              <a:gd name="T22" fmla="*/ 82 w 275"/>
              <a:gd name="T23" fmla="*/ 77 h 218"/>
              <a:gd name="T24" fmla="*/ 118 w 275"/>
              <a:gd name="T25" fmla="*/ 36 h 218"/>
              <a:gd name="T26" fmla="*/ 149 w 275"/>
              <a:gd name="T27" fmla="*/ 0 h 218"/>
              <a:gd name="T28" fmla="*/ 149 w 275"/>
              <a:gd name="T29" fmla="*/ 51 h 218"/>
              <a:gd name="T30" fmla="*/ 176 w 275"/>
              <a:gd name="T31" fmla="*/ 46 h 218"/>
              <a:gd name="T32" fmla="*/ 227 w 275"/>
              <a:gd name="T33" fmla="*/ 108 h 218"/>
              <a:gd name="T34" fmla="*/ 233 w 275"/>
              <a:gd name="T35" fmla="*/ 160 h 218"/>
              <a:gd name="T36" fmla="*/ 268 w 275"/>
              <a:gd name="T37" fmla="*/ 176 h 218"/>
              <a:gd name="T38" fmla="*/ 274 w 275"/>
              <a:gd name="T39" fmla="*/ 201 h 218"/>
              <a:gd name="T40" fmla="*/ 243 w 275"/>
              <a:gd name="T41" fmla="*/ 217 h 218"/>
              <a:gd name="T42" fmla="*/ 243 w 275"/>
              <a:gd name="T43" fmla="*/ 217 h 21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5"/>
              <a:gd name="T67" fmla="*/ 0 h 218"/>
              <a:gd name="T68" fmla="*/ 275 w 275"/>
              <a:gd name="T69" fmla="*/ 218 h 21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5" h="218">
                <a:moveTo>
                  <a:pt x="243" y="217"/>
                </a:moveTo>
                <a:lnTo>
                  <a:pt x="186" y="196"/>
                </a:lnTo>
                <a:lnTo>
                  <a:pt x="186" y="155"/>
                </a:lnTo>
                <a:lnTo>
                  <a:pt x="160" y="160"/>
                </a:lnTo>
                <a:lnTo>
                  <a:pt x="118" y="196"/>
                </a:lnTo>
                <a:lnTo>
                  <a:pt x="82" y="217"/>
                </a:lnTo>
                <a:lnTo>
                  <a:pt x="51" y="217"/>
                </a:lnTo>
                <a:lnTo>
                  <a:pt x="41" y="201"/>
                </a:lnTo>
                <a:lnTo>
                  <a:pt x="0" y="201"/>
                </a:lnTo>
                <a:lnTo>
                  <a:pt x="10" y="186"/>
                </a:lnTo>
                <a:lnTo>
                  <a:pt x="51" y="160"/>
                </a:lnTo>
                <a:lnTo>
                  <a:pt x="82" y="77"/>
                </a:lnTo>
                <a:lnTo>
                  <a:pt x="118" y="36"/>
                </a:lnTo>
                <a:lnTo>
                  <a:pt x="149" y="0"/>
                </a:lnTo>
                <a:lnTo>
                  <a:pt x="149" y="51"/>
                </a:lnTo>
                <a:lnTo>
                  <a:pt x="176" y="46"/>
                </a:lnTo>
                <a:lnTo>
                  <a:pt x="227" y="108"/>
                </a:lnTo>
                <a:lnTo>
                  <a:pt x="233" y="160"/>
                </a:lnTo>
                <a:lnTo>
                  <a:pt x="268" y="176"/>
                </a:lnTo>
                <a:lnTo>
                  <a:pt x="274" y="201"/>
                </a:lnTo>
                <a:lnTo>
                  <a:pt x="243" y="21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0" name="Freeform 206" descr="Diagonales larges vers le bas">
            <a:extLst>
              <a:ext uri="{FF2B5EF4-FFF2-40B4-BE49-F238E27FC236}">
                <a16:creationId xmlns:a16="http://schemas.microsoft.com/office/drawing/2014/main" id="{3A16220C-EB54-9156-ED59-98423E89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057" y="997436"/>
            <a:ext cx="121297" cy="124768"/>
          </a:xfrm>
          <a:custGeom>
            <a:avLst/>
            <a:gdLst>
              <a:gd name="T0" fmla="*/ 109 w 198"/>
              <a:gd name="T1" fmla="*/ 196 h 197"/>
              <a:gd name="T2" fmla="*/ 41 w 198"/>
              <a:gd name="T3" fmla="*/ 191 h 197"/>
              <a:gd name="T4" fmla="*/ 88 w 198"/>
              <a:gd name="T5" fmla="*/ 129 h 197"/>
              <a:gd name="T6" fmla="*/ 6 w 198"/>
              <a:gd name="T7" fmla="*/ 124 h 197"/>
              <a:gd name="T8" fmla="*/ 0 w 198"/>
              <a:gd name="T9" fmla="*/ 98 h 197"/>
              <a:gd name="T10" fmla="*/ 6 w 198"/>
              <a:gd name="T11" fmla="*/ 47 h 197"/>
              <a:gd name="T12" fmla="*/ 21 w 198"/>
              <a:gd name="T13" fmla="*/ 0 h 197"/>
              <a:gd name="T14" fmla="*/ 41 w 198"/>
              <a:gd name="T15" fmla="*/ 16 h 197"/>
              <a:gd name="T16" fmla="*/ 47 w 198"/>
              <a:gd name="T17" fmla="*/ 47 h 197"/>
              <a:gd name="T18" fmla="*/ 62 w 198"/>
              <a:gd name="T19" fmla="*/ 108 h 197"/>
              <a:gd name="T20" fmla="*/ 88 w 198"/>
              <a:gd name="T21" fmla="*/ 47 h 197"/>
              <a:gd name="T22" fmla="*/ 109 w 198"/>
              <a:gd name="T23" fmla="*/ 108 h 197"/>
              <a:gd name="T24" fmla="*/ 113 w 198"/>
              <a:gd name="T25" fmla="*/ 47 h 197"/>
              <a:gd name="T26" fmla="*/ 150 w 198"/>
              <a:gd name="T27" fmla="*/ 47 h 197"/>
              <a:gd name="T28" fmla="*/ 197 w 198"/>
              <a:gd name="T29" fmla="*/ 61 h 197"/>
              <a:gd name="T30" fmla="*/ 191 w 198"/>
              <a:gd name="T31" fmla="*/ 114 h 197"/>
              <a:gd name="T32" fmla="*/ 155 w 198"/>
              <a:gd name="T33" fmla="*/ 165 h 197"/>
              <a:gd name="T34" fmla="*/ 109 w 198"/>
              <a:gd name="T35" fmla="*/ 196 h 197"/>
              <a:gd name="T36" fmla="*/ 109 w 198"/>
              <a:gd name="T37" fmla="*/ 196 h 19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8"/>
              <a:gd name="T58" fmla="*/ 0 h 197"/>
              <a:gd name="T59" fmla="*/ 198 w 198"/>
              <a:gd name="T60" fmla="*/ 197 h 19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8" h="197">
                <a:moveTo>
                  <a:pt x="109" y="196"/>
                </a:moveTo>
                <a:lnTo>
                  <a:pt x="41" y="191"/>
                </a:lnTo>
                <a:lnTo>
                  <a:pt x="88" y="129"/>
                </a:lnTo>
                <a:lnTo>
                  <a:pt x="6" y="124"/>
                </a:lnTo>
                <a:lnTo>
                  <a:pt x="0" y="98"/>
                </a:lnTo>
                <a:lnTo>
                  <a:pt x="6" y="47"/>
                </a:lnTo>
                <a:lnTo>
                  <a:pt x="21" y="0"/>
                </a:lnTo>
                <a:lnTo>
                  <a:pt x="41" y="16"/>
                </a:lnTo>
                <a:lnTo>
                  <a:pt x="47" y="47"/>
                </a:lnTo>
                <a:lnTo>
                  <a:pt x="62" y="108"/>
                </a:lnTo>
                <a:lnTo>
                  <a:pt x="88" y="47"/>
                </a:lnTo>
                <a:lnTo>
                  <a:pt x="109" y="108"/>
                </a:lnTo>
                <a:lnTo>
                  <a:pt x="113" y="47"/>
                </a:lnTo>
                <a:lnTo>
                  <a:pt x="150" y="47"/>
                </a:lnTo>
                <a:lnTo>
                  <a:pt x="197" y="61"/>
                </a:lnTo>
                <a:lnTo>
                  <a:pt x="191" y="114"/>
                </a:lnTo>
                <a:lnTo>
                  <a:pt x="155" y="165"/>
                </a:lnTo>
                <a:lnTo>
                  <a:pt x="109" y="19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1" name="Freeform 207" descr="Diagonales larges vers le bas">
            <a:extLst>
              <a:ext uri="{FF2B5EF4-FFF2-40B4-BE49-F238E27FC236}">
                <a16:creationId xmlns:a16="http://schemas.microsoft.com/office/drawing/2014/main" id="{8179C97C-7F25-EE30-60F4-E4ED81CA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986" y="867870"/>
            <a:ext cx="201137" cy="86377"/>
          </a:xfrm>
          <a:custGeom>
            <a:avLst/>
            <a:gdLst>
              <a:gd name="T0" fmla="*/ 47 w 328"/>
              <a:gd name="T1" fmla="*/ 134 h 135"/>
              <a:gd name="T2" fmla="*/ 73 w 328"/>
              <a:gd name="T3" fmla="*/ 83 h 135"/>
              <a:gd name="T4" fmla="*/ 31 w 328"/>
              <a:gd name="T5" fmla="*/ 108 h 135"/>
              <a:gd name="T6" fmla="*/ 0 w 328"/>
              <a:gd name="T7" fmla="*/ 98 h 135"/>
              <a:gd name="T8" fmla="*/ 6 w 328"/>
              <a:gd name="T9" fmla="*/ 67 h 135"/>
              <a:gd name="T10" fmla="*/ 67 w 328"/>
              <a:gd name="T11" fmla="*/ 57 h 135"/>
              <a:gd name="T12" fmla="*/ 109 w 328"/>
              <a:gd name="T13" fmla="*/ 41 h 135"/>
              <a:gd name="T14" fmla="*/ 176 w 328"/>
              <a:gd name="T15" fmla="*/ 16 h 135"/>
              <a:gd name="T16" fmla="*/ 233 w 328"/>
              <a:gd name="T17" fmla="*/ 0 h 135"/>
              <a:gd name="T18" fmla="*/ 286 w 328"/>
              <a:gd name="T19" fmla="*/ 16 h 135"/>
              <a:gd name="T20" fmla="*/ 286 w 328"/>
              <a:gd name="T21" fmla="*/ 0 h 135"/>
              <a:gd name="T22" fmla="*/ 306 w 328"/>
              <a:gd name="T23" fmla="*/ 4 h 135"/>
              <a:gd name="T24" fmla="*/ 327 w 328"/>
              <a:gd name="T25" fmla="*/ 31 h 135"/>
              <a:gd name="T26" fmla="*/ 286 w 328"/>
              <a:gd name="T27" fmla="*/ 46 h 135"/>
              <a:gd name="T28" fmla="*/ 274 w 328"/>
              <a:gd name="T29" fmla="*/ 73 h 135"/>
              <a:gd name="T30" fmla="*/ 259 w 328"/>
              <a:gd name="T31" fmla="*/ 73 h 135"/>
              <a:gd name="T32" fmla="*/ 259 w 328"/>
              <a:gd name="T33" fmla="*/ 93 h 135"/>
              <a:gd name="T34" fmla="*/ 208 w 328"/>
              <a:gd name="T35" fmla="*/ 98 h 135"/>
              <a:gd name="T36" fmla="*/ 192 w 328"/>
              <a:gd name="T37" fmla="*/ 114 h 135"/>
              <a:gd name="T38" fmla="*/ 166 w 328"/>
              <a:gd name="T39" fmla="*/ 98 h 135"/>
              <a:gd name="T40" fmla="*/ 208 w 328"/>
              <a:gd name="T41" fmla="*/ 46 h 135"/>
              <a:gd name="T42" fmla="*/ 151 w 328"/>
              <a:gd name="T43" fmla="*/ 73 h 135"/>
              <a:gd name="T44" fmla="*/ 139 w 328"/>
              <a:gd name="T45" fmla="*/ 93 h 135"/>
              <a:gd name="T46" fmla="*/ 114 w 328"/>
              <a:gd name="T47" fmla="*/ 108 h 135"/>
              <a:gd name="T48" fmla="*/ 125 w 328"/>
              <a:gd name="T49" fmla="*/ 93 h 135"/>
              <a:gd name="T50" fmla="*/ 83 w 328"/>
              <a:gd name="T51" fmla="*/ 114 h 135"/>
              <a:gd name="T52" fmla="*/ 47 w 328"/>
              <a:gd name="T53" fmla="*/ 134 h 135"/>
              <a:gd name="T54" fmla="*/ 47 w 328"/>
              <a:gd name="T55" fmla="*/ 134 h 1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8"/>
              <a:gd name="T85" fmla="*/ 0 h 135"/>
              <a:gd name="T86" fmla="*/ 328 w 328"/>
              <a:gd name="T87" fmla="*/ 135 h 1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8" h="135">
                <a:moveTo>
                  <a:pt x="47" y="134"/>
                </a:moveTo>
                <a:lnTo>
                  <a:pt x="73" y="83"/>
                </a:lnTo>
                <a:lnTo>
                  <a:pt x="31" y="108"/>
                </a:lnTo>
                <a:lnTo>
                  <a:pt x="0" y="98"/>
                </a:lnTo>
                <a:lnTo>
                  <a:pt x="6" y="67"/>
                </a:lnTo>
                <a:lnTo>
                  <a:pt x="67" y="57"/>
                </a:lnTo>
                <a:lnTo>
                  <a:pt x="109" y="41"/>
                </a:lnTo>
                <a:lnTo>
                  <a:pt x="176" y="16"/>
                </a:lnTo>
                <a:lnTo>
                  <a:pt x="233" y="0"/>
                </a:lnTo>
                <a:lnTo>
                  <a:pt x="286" y="16"/>
                </a:lnTo>
                <a:lnTo>
                  <a:pt x="286" y="0"/>
                </a:lnTo>
                <a:lnTo>
                  <a:pt x="306" y="4"/>
                </a:lnTo>
                <a:lnTo>
                  <a:pt x="327" y="31"/>
                </a:lnTo>
                <a:lnTo>
                  <a:pt x="286" y="46"/>
                </a:lnTo>
                <a:lnTo>
                  <a:pt x="274" y="73"/>
                </a:lnTo>
                <a:lnTo>
                  <a:pt x="259" y="73"/>
                </a:lnTo>
                <a:lnTo>
                  <a:pt x="259" y="93"/>
                </a:lnTo>
                <a:lnTo>
                  <a:pt x="208" y="98"/>
                </a:lnTo>
                <a:lnTo>
                  <a:pt x="192" y="114"/>
                </a:lnTo>
                <a:lnTo>
                  <a:pt x="166" y="98"/>
                </a:lnTo>
                <a:lnTo>
                  <a:pt x="208" y="46"/>
                </a:lnTo>
                <a:lnTo>
                  <a:pt x="151" y="73"/>
                </a:lnTo>
                <a:lnTo>
                  <a:pt x="139" y="93"/>
                </a:lnTo>
                <a:lnTo>
                  <a:pt x="114" y="108"/>
                </a:lnTo>
                <a:lnTo>
                  <a:pt x="125" y="93"/>
                </a:lnTo>
                <a:lnTo>
                  <a:pt x="83" y="114"/>
                </a:lnTo>
                <a:lnTo>
                  <a:pt x="47" y="13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2" name="Freeform 208" descr="Diagonales larges vers le bas">
            <a:extLst>
              <a:ext uri="{FF2B5EF4-FFF2-40B4-BE49-F238E27FC236}">
                <a16:creationId xmlns:a16="http://schemas.microsoft.com/office/drawing/2014/main" id="{E2BD15C4-C912-47AC-65B5-FD9C4DC8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483" y="1205382"/>
            <a:ext cx="159682" cy="99174"/>
          </a:xfrm>
          <a:custGeom>
            <a:avLst/>
            <a:gdLst>
              <a:gd name="T0" fmla="*/ 31 w 260"/>
              <a:gd name="T1" fmla="*/ 155 h 156"/>
              <a:gd name="T2" fmla="*/ 0 w 260"/>
              <a:gd name="T3" fmla="*/ 140 h 156"/>
              <a:gd name="T4" fmla="*/ 16 w 260"/>
              <a:gd name="T5" fmla="*/ 98 h 156"/>
              <a:gd name="T6" fmla="*/ 51 w 260"/>
              <a:gd name="T7" fmla="*/ 41 h 156"/>
              <a:gd name="T8" fmla="*/ 98 w 260"/>
              <a:gd name="T9" fmla="*/ 0 h 156"/>
              <a:gd name="T10" fmla="*/ 176 w 260"/>
              <a:gd name="T11" fmla="*/ 0 h 156"/>
              <a:gd name="T12" fmla="*/ 259 w 260"/>
              <a:gd name="T13" fmla="*/ 41 h 156"/>
              <a:gd name="T14" fmla="*/ 192 w 260"/>
              <a:gd name="T15" fmla="*/ 72 h 156"/>
              <a:gd name="T16" fmla="*/ 135 w 260"/>
              <a:gd name="T17" fmla="*/ 125 h 156"/>
              <a:gd name="T18" fmla="*/ 51 w 260"/>
              <a:gd name="T19" fmla="*/ 82 h 156"/>
              <a:gd name="T20" fmla="*/ 41 w 260"/>
              <a:gd name="T21" fmla="*/ 109 h 156"/>
              <a:gd name="T22" fmla="*/ 83 w 260"/>
              <a:gd name="T23" fmla="*/ 114 h 156"/>
              <a:gd name="T24" fmla="*/ 31 w 260"/>
              <a:gd name="T25" fmla="*/ 155 h 156"/>
              <a:gd name="T26" fmla="*/ 31 w 260"/>
              <a:gd name="T27" fmla="*/ 15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156"/>
              <a:gd name="T44" fmla="*/ 260 w 260"/>
              <a:gd name="T45" fmla="*/ 156 h 1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156">
                <a:moveTo>
                  <a:pt x="31" y="155"/>
                </a:moveTo>
                <a:lnTo>
                  <a:pt x="0" y="140"/>
                </a:lnTo>
                <a:lnTo>
                  <a:pt x="16" y="98"/>
                </a:lnTo>
                <a:lnTo>
                  <a:pt x="51" y="41"/>
                </a:lnTo>
                <a:lnTo>
                  <a:pt x="98" y="0"/>
                </a:lnTo>
                <a:lnTo>
                  <a:pt x="176" y="0"/>
                </a:lnTo>
                <a:lnTo>
                  <a:pt x="259" y="41"/>
                </a:lnTo>
                <a:lnTo>
                  <a:pt x="192" y="72"/>
                </a:lnTo>
                <a:lnTo>
                  <a:pt x="135" y="125"/>
                </a:lnTo>
                <a:lnTo>
                  <a:pt x="51" y="82"/>
                </a:lnTo>
                <a:lnTo>
                  <a:pt x="41" y="109"/>
                </a:lnTo>
                <a:lnTo>
                  <a:pt x="83" y="114"/>
                </a:lnTo>
                <a:lnTo>
                  <a:pt x="31" y="155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3" name="Freeform 209">
            <a:extLst>
              <a:ext uri="{FF2B5EF4-FFF2-40B4-BE49-F238E27FC236}">
                <a16:creationId xmlns:a16="http://schemas.microsoft.com/office/drawing/2014/main" id="{A3873773-E231-292F-2AD2-42CEC269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12" y="2214719"/>
            <a:ext cx="95195" cy="123169"/>
          </a:xfrm>
          <a:custGeom>
            <a:avLst/>
            <a:gdLst>
              <a:gd name="T0" fmla="*/ 155 w 156"/>
              <a:gd name="T1" fmla="*/ 192 h 193"/>
              <a:gd name="T2" fmla="*/ 104 w 156"/>
              <a:gd name="T3" fmla="*/ 176 h 193"/>
              <a:gd name="T4" fmla="*/ 78 w 156"/>
              <a:gd name="T5" fmla="*/ 139 h 193"/>
              <a:gd name="T6" fmla="*/ 47 w 156"/>
              <a:gd name="T7" fmla="*/ 119 h 193"/>
              <a:gd name="T8" fmla="*/ 0 w 156"/>
              <a:gd name="T9" fmla="*/ 57 h 193"/>
              <a:gd name="T10" fmla="*/ 0 w 156"/>
              <a:gd name="T11" fmla="*/ 10 h 193"/>
              <a:gd name="T12" fmla="*/ 21 w 156"/>
              <a:gd name="T13" fmla="*/ 0 h 193"/>
              <a:gd name="T14" fmla="*/ 104 w 156"/>
              <a:gd name="T15" fmla="*/ 51 h 193"/>
              <a:gd name="T16" fmla="*/ 109 w 156"/>
              <a:gd name="T17" fmla="*/ 98 h 193"/>
              <a:gd name="T18" fmla="*/ 129 w 156"/>
              <a:gd name="T19" fmla="*/ 135 h 193"/>
              <a:gd name="T20" fmla="*/ 155 w 156"/>
              <a:gd name="T21" fmla="*/ 192 h 193"/>
              <a:gd name="T22" fmla="*/ 155 w 156"/>
              <a:gd name="T23" fmla="*/ 192 h 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6"/>
              <a:gd name="T37" fmla="*/ 0 h 193"/>
              <a:gd name="T38" fmla="*/ 156 w 156"/>
              <a:gd name="T39" fmla="*/ 193 h 19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6" h="193">
                <a:moveTo>
                  <a:pt x="155" y="192"/>
                </a:moveTo>
                <a:lnTo>
                  <a:pt x="104" y="176"/>
                </a:lnTo>
                <a:lnTo>
                  <a:pt x="78" y="139"/>
                </a:lnTo>
                <a:lnTo>
                  <a:pt x="47" y="119"/>
                </a:lnTo>
                <a:lnTo>
                  <a:pt x="0" y="57"/>
                </a:lnTo>
                <a:lnTo>
                  <a:pt x="0" y="10"/>
                </a:lnTo>
                <a:lnTo>
                  <a:pt x="21" y="0"/>
                </a:lnTo>
                <a:lnTo>
                  <a:pt x="104" y="51"/>
                </a:lnTo>
                <a:lnTo>
                  <a:pt x="109" y="98"/>
                </a:lnTo>
                <a:lnTo>
                  <a:pt x="129" y="135"/>
                </a:lnTo>
                <a:lnTo>
                  <a:pt x="155" y="192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4" name="Freeform 210">
            <a:extLst>
              <a:ext uri="{FF2B5EF4-FFF2-40B4-BE49-F238E27FC236}">
                <a16:creationId xmlns:a16="http://schemas.microsoft.com/office/drawing/2014/main" id="{67A6BC32-6BA5-381C-64D0-FE7294F4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792" y="861470"/>
            <a:ext cx="92124" cy="52787"/>
          </a:xfrm>
          <a:custGeom>
            <a:avLst/>
            <a:gdLst>
              <a:gd name="T0" fmla="*/ 57 w 152"/>
              <a:gd name="T1" fmla="*/ 84 h 85"/>
              <a:gd name="T2" fmla="*/ 0 w 152"/>
              <a:gd name="T3" fmla="*/ 84 h 85"/>
              <a:gd name="T4" fmla="*/ 0 w 152"/>
              <a:gd name="T5" fmla="*/ 57 h 85"/>
              <a:gd name="T6" fmla="*/ 6 w 152"/>
              <a:gd name="T7" fmla="*/ 37 h 85"/>
              <a:gd name="T8" fmla="*/ 41 w 152"/>
              <a:gd name="T9" fmla="*/ 0 h 85"/>
              <a:gd name="T10" fmla="*/ 94 w 152"/>
              <a:gd name="T11" fmla="*/ 0 h 85"/>
              <a:gd name="T12" fmla="*/ 151 w 152"/>
              <a:gd name="T13" fmla="*/ 27 h 85"/>
              <a:gd name="T14" fmla="*/ 135 w 152"/>
              <a:gd name="T15" fmla="*/ 43 h 85"/>
              <a:gd name="T16" fmla="*/ 98 w 152"/>
              <a:gd name="T17" fmla="*/ 37 h 85"/>
              <a:gd name="T18" fmla="*/ 98 w 152"/>
              <a:gd name="T19" fmla="*/ 53 h 85"/>
              <a:gd name="T20" fmla="*/ 110 w 152"/>
              <a:gd name="T21" fmla="*/ 57 h 85"/>
              <a:gd name="T22" fmla="*/ 98 w 152"/>
              <a:gd name="T23" fmla="*/ 78 h 85"/>
              <a:gd name="T24" fmla="*/ 57 w 152"/>
              <a:gd name="T25" fmla="*/ 84 h 85"/>
              <a:gd name="T26" fmla="*/ 57 w 152"/>
              <a:gd name="T27" fmla="*/ 84 h 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2"/>
              <a:gd name="T43" fmla="*/ 0 h 85"/>
              <a:gd name="T44" fmla="*/ 152 w 152"/>
              <a:gd name="T45" fmla="*/ 85 h 8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2" h="85">
                <a:moveTo>
                  <a:pt x="57" y="84"/>
                </a:moveTo>
                <a:lnTo>
                  <a:pt x="0" y="84"/>
                </a:lnTo>
                <a:lnTo>
                  <a:pt x="0" y="57"/>
                </a:lnTo>
                <a:lnTo>
                  <a:pt x="6" y="37"/>
                </a:lnTo>
                <a:lnTo>
                  <a:pt x="41" y="0"/>
                </a:lnTo>
                <a:lnTo>
                  <a:pt x="94" y="0"/>
                </a:lnTo>
                <a:lnTo>
                  <a:pt x="151" y="27"/>
                </a:lnTo>
                <a:lnTo>
                  <a:pt x="135" y="43"/>
                </a:lnTo>
                <a:lnTo>
                  <a:pt x="98" y="37"/>
                </a:lnTo>
                <a:lnTo>
                  <a:pt x="98" y="53"/>
                </a:lnTo>
                <a:lnTo>
                  <a:pt x="110" y="57"/>
                </a:lnTo>
                <a:lnTo>
                  <a:pt x="98" y="78"/>
                </a:lnTo>
                <a:lnTo>
                  <a:pt x="57" y="8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5" name="Freeform 211">
            <a:extLst>
              <a:ext uri="{FF2B5EF4-FFF2-40B4-BE49-F238E27FC236}">
                <a16:creationId xmlns:a16="http://schemas.microsoft.com/office/drawing/2014/main" id="{9789144F-14F0-247A-60AC-509333FF5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235" y="1390933"/>
            <a:ext cx="82911" cy="68782"/>
          </a:xfrm>
          <a:custGeom>
            <a:avLst/>
            <a:gdLst>
              <a:gd name="T0" fmla="*/ 114 w 135"/>
              <a:gd name="T1" fmla="*/ 109 h 110"/>
              <a:gd name="T2" fmla="*/ 73 w 135"/>
              <a:gd name="T3" fmla="*/ 109 h 110"/>
              <a:gd name="T4" fmla="*/ 41 w 135"/>
              <a:gd name="T5" fmla="*/ 93 h 110"/>
              <a:gd name="T6" fmla="*/ 0 w 135"/>
              <a:gd name="T7" fmla="*/ 57 h 110"/>
              <a:gd name="T8" fmla="*/ 30 w 135"/>
              <a:gd name="T9" fmla="*/ 52 h 110"/>
              <a:gd name="T10" fmla="*/ 57 w 135"/>
              <a:gd name="T11" fmla="*/ 26 h 110"/>
              <a:gd name="T12" fmla="*/ 98 w 135"/>
              <a:gd name="T13" fmla="*/ 0 h 110"/>
              <a:gd name="T14" fmla="*/ 124 w 135"/>
              <a:gd name="T15" fmla="*/ 52 h 110"/>
              <a:gd name="T16" fmla="*/ 134 w 135"/>
              <a:gd name="T17" fmla="*/ 93 h 110"/>
              <a:gd name="T18" fmla="*/ 114 w 135"/>
              <a:gd name="T19" fmla="*/ 109 h 110"/>
              <a:gd name="T20" fmla="*/ 114 w 135"/>
              <a:gd name="T21" fmla="*/ 109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5"/>
              <a:gd name="T34" fmla="*/ 0 h 110"/>
              <a:gd name="T35" fmla="*/ 135 w 135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5" h="110">
                <a:moveTo>
                  <a:pt x="114" y="109"/>
                </a:moveTo>
                <a:lnTo>
                  <a:pt x="73" y="109"/>
                </a:lnTo>
                <a:lnTo>
                  <a:pt x="41" y="93"/>
                </a:lnTo>
                <a:lnTo>
                  <a:pt x="0" y="57"/>
                </a:lnTo>
                <a:lnTo>
                  <a:pt x="30" y="52"/>
                </a:lnTo>
                <a:lnTo>
                  <a:pt x="57" y="26"/>
                </a:lnTo>
                <a:lnTo>
                  <a:pt x="98" y="0"/>
                </a:lnTo>
                <a:lnTo>
                  <a:pt x="124" y="52"/>
                </a:lnTo>
                <a:lnTo>
                  <a:pt x="134" y="93"/>
                </a:lnTo>
                <a:lnTo>
                  <a:pt x="114" y="109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6" name="Freeform 212">
            <a:extLst>
              <a:ext uri="{FF2B5EF4-FFF2-40B4-BE49-F238E27FC236}">
                <a16:creationId xmlns:a16="http://schemas.microsoft.com/office/drawing/2014/main" id="{786D85FD-397F-ED02-F9DB-FA36D7AB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343" y="1277362"/>
            <a:ext cx="82911" cy="67183"/>
          </a:xfrm>
          <a:custGeom>
            <a:avLst/>
            <a:gdLst>
              <a:gd name="T0" fmla="*/ 135 w 136"/>
              <a:gd name="T1" fmla="*/ 104 h 105"/>
              <a:gd name="T2" fmla="*/ 88 w 136"/>
              <a:gd name="T3" fmla="*/ 84 h 105"/>
              <a:gd name="T4" fmla="*/ 57 w 136"/>
              <a:gd name="T5" fmla="*/ 84 h 105"/>
              <a:gd name="T6" fmla="*/ 16 w 136"/>
              <a:gd name="T7" fmla="*/ 84 h 105"/>
              <a:gd name="T8" fmla="*/ 0 w 136"/>
              <a:gd name="T9" fmla="*/ 68 h 105"/>
              <a:gd name="T10" fmla="*/ 16 w 136"/>
              <a:gd name="T11" fmla="*/ 41 h 105"/>
              <a:gd name="T12" fmla="*/ 6 w 136"/>
              <a:gd name="T13" fmla="*/ 27 h 105"/>
              <a:gd name="T14" fmla="*/ 26 w 136"/>
              <a:gd name="T15" fmla="*/ 0 h 105"/>
              <a:gd name="T16" fmla="*/ 47 w 136"/>
              <a:gd name="T17" fmla="*/ 16 h 105"/>
              <a:gd name="T18" fmla="*/ 114 w 136"/>
              <a:gd name="T19" fmla="*/ 37 h 105"/>
              <a:gd name="T20" fmla="*/ 135 w 136"/>
              <a:gd name="T21" fmla="*/ 104 h 105"/>
              <a:gd name="T22" fmla="*/ 135 w 136"/>
              <a:gd name="T23" fmla="*/ 104 h 1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"/>
              <a:gd name="T37" fmla="*/ 0 h 105"/>
              <a:gd name="T38" fmla="*/ 136 w 136"/>
              <a:gd name="T39" fmla="*/ 105 h 1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" h="105">
                <a:moveTo>
                  <a:pt x="135" y="104"/>
                </a:moveTo>
                <a:lnTo>
                  <a:pt x="88" y="84"/>
                </a:lnTo>
                <a:lnTo>
                  <a:pt x="57" y="84"/>
                </a:lnTo>
                <a:lnTo>
                  <a:pt x="16" y="84"/>
                </a:lnTo>
                <a:lnTo>
                  <a:pt x="0" y="68"/>
                </a:lnTo>
                <a:lnTo>
                  <a:pt x="16" y="41"/>
                </a:lnTo>
                <a:lnTo>
                  <a:pt x="6" y="27"/>
                </a:lnTo>
                <a:lnTo>
                  <a:pt x="26" y="0"/>
                </a:lnTo>
                <a:lnTo>
                  <a:pt x="47" y="16"/>
                </a:lnTo>
                <a:lnTo>
                  <a:pt x="114" y="37"/>
                </a:lnTo>
                <a:lnTo>
                  <a:pt x="135" y="10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7" name="Freeform 213">
            <a:extLst>
              <a:ext uri="{FF2B5EF4-FFF2-40B4-BE49-F238E27FC236}">
                <a16:creationId xmlns:a16="http://schemas.microsoft.com/office/drawing/2014/main" id="{6B951E94-D862-C98D-51A8-C2315DB81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183" y="1106208"/>
            <a:ext cx="70629" cy="59184"/>
          </a:xfrm>
          <a:custGeom>
            <a:avLst/>
            <a:gdLst>
              <a:gd name="T0" fmla="*/ 73 w 115"/>
              <a:gd name="T1" fmla="*/ 93 h 94"/>
              <a:gd name="T2" fmla="*/ 20 w 115"/>
              <a:gd name="T3" fmla="*/ 78 h 94"/>
              <a:gd name="T4" fmla="*/ 0 w 115"/>
              <a:gd name="T5" fmla="*/ 47 h 94"/>
              <a:gd name="T6" fmla="*/ 47 w 115"/>
              <a:gd name="T7" fmla="*/ 21 h 94"/>
              <a:gd name="T8" fmla="*/ 108 w 115"/>
              <a:gd name="T9" fmla="*/ 0 h 94"/>
              <a:gd name="T10" fmla="*/ 114 w 115"/>
              <a:gd name="T11" fmla="*/ 21 h 94"/>
              <a:gd name="T12" fmla="*/ 114 w 115"/>
              <a:gd name="T13" fmla="*/ 47 h 94"/>
              <a:gd name="T14" fmla="*/ 73 w 115"/>
              <a:gd name="T15" fmla="*/ 93 h 94"/>
              <a:gd name="T16" fmla="*/ 73 w 115"/>
              <a:gd name="T17" fmla="*/ 93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94"/>
              <a:gd name="T29" fmla="*/ 115 w 11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94">
                <a:moveTo>
                  <a:pt x="73" y="93"/>
                </a:moveTo>
                <a:lnTo>
                  <a:pt x="20" y="78"/>
                </a:lnTo>
                <a:lnTo>
                  <a:pt x="0" y="47"/>
                </a:lnTo>
                <a:lnTo>
                  <a:pt x="47" y="21"/>
                </a:lnTo>
                <a:lnTo>
                  <a:pt x="108" y="0"/>
                </a:lnTo>
                <a:lnTo>
                  <a:pt x="114" y="21"/>
                </a:lnTo>
                <a:lnTo>
                  <a:pt x="114" y="47"/>
                </a:lnTo>
                <a:lnTo>
                  <a:pt x="73" y="93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8" name="Freeform 214">
            <a:extLst>
              <a:ext uri="{FF2B5EF4-FFF2-40B4-BE49-F238E27FC236}">
                <a16:creationId xmlns:a16="http://schemas.microsoft.com/office/drawing/2014/main" id="{4A7E5924-1F3C-8F14-C03F-1A69F22C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502" y="1563688"/>
            <a:ext cx="64487" cy="43188"/>
          </a:xfrm>
          <a:custGeom>
            <a:avLst/>
            <a:gdLst>
              <a:gd name="T0" fmla="*/ 47 w 105"/>
              <a:gd name="T1" fmla="*/ 67 h 68"/>
              <a:gd name="T2" fmla="*/ 0 w 105"/>
              <a:gd name="T3" fmla="*/ 57 h 68"/>
              <a:gd name="T4" fmla="*/ 10 w 105"/>
              <a:gd name="T5" fmla="*/ 30 h 68"/>
              <a:gd name="T6" fmla="*/ 36 w 105"/>
              <a:gd name="T7" fmla="*/ 4 h 68"/>
              <a:gd name="T8" fmla="*/ 78 w 105"/>
              <a:gd name="T9" fmla="*/ 0 h 68"/>
              <a:gd name="T10" fmla="*/ 104 w 105"/>
              <a:gd name="T11" fmla="*/ 14 h 68"/>
              <a:gd name="T12" fmla="*/ 88 w 105"/>
              <a:gd name="T13" fmla="*/ 57 h 68"/>
              <a:gd name="T14" fmla="*/ 47 w 105"/>
              <a:gd name="T15" fmla="*/ 67 h 68"/>
              <a:gd name="T16" fmla="*/ 47 w 105"/>
              <a:gd name="T17" fmla="*/ 6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68"/>
              <a:gd name="T29" fmla="*/ 105 w 105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68">
                <a:moveTo>
                  <a:pt x="47" y="67"/>
                </a:moveTo>
                <a:lnTo>
                  <a:pt x="0" y="57"/>
                </a:lnTo>
                <a:lnTo>
                  <a:pt x="10" y="30"/>
                </a:lnTo>
                <a:lnTo>
                  <a:pt x="36" y="4"/>
                </a:lnTo>
                <a:lnTo>
                  <a:pt x="78" y="0"/>
                </a:lnTo>
                <a:lnTo>
                  <a:pt x="104" y="14"/>
                </a:lnTo>
                <a:lnTo>
                  <a:pt x="88" y="57"/>
                </a:lnTo>
                <a:lnTo>
                  <a:pt x="47" y="6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19" name="Freeform 215">
            <a:extLst>
              <a:ext uri="{FF2B5EF4-FFF2-40B4-BE49-F238E27FC236}">
                <a16:creationId xmlns:a16="http://schemas.microsoft.com/office/drawing/2014/main" id="{8541306C-FF85-4481-612E-455A8DC6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093" y="1149396"/>
            <a:ext cx="50668" cy="55986"/>
          </a:xfrm>
          <a:custGeom>
            <a:avLst/>
            <a:gdLst>
              <a:gd name="T0" fmla="*/ 26 w 85"/>
              <a:gd name="T1" fmla="*/ 88 h 89"/>
              <a:gd name="T2" fmla="*/ 16 w 85"/>
              <a:gd name="T3" fmla="*/ 37 h 89"/>
              <a:gd name="T4" fmla="*/ 0 w 85"/>
              <a:gd name="T5" fmla="*/ 21 h 89"/>
              <a:gd name="T6" fmla="*/ 37 w 85"/>
              <a:gd name="T7" fmla="*/ 0 h 89"/>
              <a:gd name="T8" fmla="*/ 68 w 85"/>
              <a:gd name="T9" fmla="*/ 11 h 89"/>
              <a:gd name="T10" fmla="*/ 84 w 85"/>
              <a:gd name="T11" fmla="*/ 37 h 89"/>
              <a:gd name="T12" fmla="*/ 78 w 85"/>
              <a:gd name="T13" fmla="*/ 62 h 89"/>
              <a:gd name="T14" fmla="*/ 53 w 85"/>
              <a:gd name="T15" fmla="*/ 78 h 89"/>
              <a:gd name="T16" fmla="*/ 26 w 85"/>
              <a:gd name="T17" fmla="*/ 88 h 89"/>
              <a:gd name="T18" fmla="*/ 26 w 85"/>
              <a:gd name="T19" fmla="*/ 88 h 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89"/>
              <a:gd name="T32" fmla="*/ 85 w 85"/>
              <a:gd name="T33" fmla="*/ 89 h 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89">
                <a:moveTo>
                  <a:pt x="26" y="88"/>
                </a:moveTo>
                <a:lnTo>
                  <a:pt x="16" y="37"/>
                </a:lnTo>
                <a:lnTo>
                  <a:pt x="0" y="21"/>
                </a:lnTo>
                <a:lnTo>
                  <a:pt x="37" y="0"/>
                </a:lnTo>
                <a:lnTo>
                  <a:pt x="68" y="11"/>
                </a:lnTo>
                <a:lnTo>
                  <a:pt x="84" y="37"/>
                </a:lnTo>
                <a:lnTo>
                  <a:pt x="78" y="62"/>
                </a:lnTo>
                <a:lnTo>
                  <a:pt x="53" y="78"/>
                </a:lnTo>
                <a:lnTo>
                  <a:pt x="26" y="8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0" name="Freeform 216">
            <a:extLst>
              <a:ext uri="{FF2B5EF4-FFF2-40B4-BE49-F238E27FC236}">
                <a16:creationId xmlns:a16="http://schemas.microsoft.com/office/drawing/2014/main" id="{E2A1241A-342E-587E-605A-36FE3D5E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319" y="827880"/>
            <a:ext cx="78306" cy="33591"/>
          </a:xfrm>
          <a:custGeom>
            <a:avLst/>
            <a:gdLst>
              <a:gd name="T0" fmla="*/ 93 w 130"/>
              <a:gd name="T1" fmla="*/ 51 h 52"/>
              <a:gd name="T2" fmla="*/ 41 w 130"/>
              <a:gd name="T3" fmla="*/ 35 h 52"/>
              <a:gd name="T4" fmla="*/ 0 w 130"/>
              <a:gd name="T5" fmla="*/ 21 h 52"/>
              <a:gd name="T6" fmla="*/ 52 w 130"/>
              <a:gd name="T7" fmla="*/ 0 h 52"/>
              <a:gd name="T8" fmla="*/ 129 w 130"/>
              <a:gd name="T9" fmla="*/ 0 h 52"/>
              <a:gd name="T10" fmla="*/ 129 w 130"/>
              <a:gd name="T11" fmla="*/ 35 h 52"/>
              <a:gd name="T12" fmla="*/ 93 w 130"/>
              <a:gd name="T13" fmla="*/ 51 h 52"/>
              <a:gd name="T14" fmla="*/ 93 w 130"/>
              <a:gd name="T15" fmla="*/ 51 h 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52"/>
              <a:gd name="T26" fmla="*/ 130 w 130"/>
              <a:gd name="T27" fmla="*/ 52 h 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52">
                <a:moveTo>
                  <a:pt x="93" y="51"/>
                </a:moveTo>
                <a:lnTo>
                  <a:pt x="41" y="35"/>
                </a:lnTo>
                <a:lnTo>
                  <a:pt x="0" y="21"/>
                </a:lnTo>
                <a:lnTo>
                  <a:pt x="52" y="0"/>
                </a:lnTo>
                <a:lnTo>
                  <a:pt x="129" y="0"/>
                </a:lnTo>
                <a:lnTo>
                  <a:pt x="129" y="35"/>
                </a:lnTo>
                <a:lnTo>
                  <a:pt x="93" y="5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1" name="Freeform 217">
            <a:extLst>
              <a:ext uri="{FF2B5EF4-FFF2-40B4-BE49-F238E27FC236}">
                <a16:creationId xmlns:a16="http://schemas.microsoft.com/office/drawing/2014/main" id="{CB6C07DF-167C-AC3A-D704-53941C6A7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442" y="1798827"/>
            <a:ext cx="56810" cy="35191"/>
          </a:xfrm>
          <a:custGeom>
            <a:avLst/>
            <a:gdLst>
              <a:gd name="T0" fmla="*/ 26 w 94"/>
              <a:gd name="T1" fmla="*/ 57 h 58"/>
              <a:gd name="T2" fmla="*/ 0 w 94"/>
              <a:gd name="T3" fmla="*/ 52 h 58"/>
              <a:gd name="T4" fmla="*/ 0 w 94"/>
              <a:gd name="T5" fmla="*/ 31 h 58"/>
              <a:gd name="T6" fmla="*/ 36 w 94"/>
              <a:gd name="T7" fmla="*/ 0 h 58"/>
              <a:gd name="T8" fmla="*/ 93 w 94"/>
              <a:gd name="T9" fmla="*/ 16 h 58"/>
              <a:gd name="T10" fmla="*/ 78 w 94"/>
              <a:gd name="T11" fmla="*/ 31 h 58"/>
              <a:gd name="T12" fmla="*/ 26 w 94"/>
              <a:gd name="T13" fmla="*/ 57 h 58"/>
              <a:gd name="T14" fmla="*/ 26 w 94"/>
              <a:gd name="T15" fmla="*/ 57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"/>
              <a:gd name="T25" fmla="*/ 0 h 58"/>
              <a:gd name="T26" fmla="*/ 94 w 94"/>
              <a:gd name="T27" fmla="*/ 58 h 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" h="58">
                <a:moveTo>
                  <a:pt x="26" y="57"/>
                </a:moveTo>
                <a:lnTo>
                  <a:pt x="0" y="52"/>
                </a:lnTo>
                <a:lnTo>
                  <a:pt x="0" y="31"/>
                </a:lnTo>
                <a:lnTo>
                  <a:pt x="36" y="0"/>
                </a:lnTo>
                <a:lnTo>
                  <a:pt x="93" y="16"/>
                </a:lnTo>
                <a:lnTo>
                  <a:pt x="78" y="31"/>
                </a:lnTo>
                <a:lnTo>
                  <a:pt x="26" y="5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2" name="Freeform 218">
            <a:extLst>
              <a:ext uri="{FF2B5EF4-FFF2-40B4-BE49-F238E27FC236}">
                <a16:creationId xmlns:a16="http://schemas.microsoft.com/office/drawing/2014/main" id="{E4BABA0C-3FC2-215E-CAE7-3EE0BEFA7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554" y="2430663"/>
            <a:ext cx="59880" cy="36790"/>
          </a:xfrm>
          <a:custGeom>
            <a:avLst/>
            <a:gdLst>
              <a:gd name="T0" fmla="*/ 98 w 99"/>
              <a:gd name="T1" fmla="*/ 57 h 58"/>
              <a:gd name="T2" fmla="*/ 57 w 99"/>
              <a:gd name="T3" fmla="*/ 57 h 58"/>
              <a:gd name="T4" fmla="*/ 26 w 99"/>
              <a:gd name="T5" fmla="*/ 31 h 58"/>
              <a:gd name="T6" fmla="*/ 0 w 99"/>
              <a:gd name="T7" fmla="*/ 0 h 58"/>
              <a:gd name="T8" fmla="*/ 16 w 99"/>
              <a:gd name="T9" fmla="*/ 0 h 58"/>
              <a:gd name="T10" fmla="*/ 67 w 99"/>
              <a:gd name="T11" fmla="*/ 20 h 58"/>
              <a:gd name="T12" fmla="*/ 93 w 99"/>
              <a:gd name="T13" fmla="*/ 41 h 58"/>
              <a:gd name="T14" fmla="*/ 98 w 99"/>
              <a:gd name="T15" fmla="*/ 57 h 58"/>
              <a:gd name="T16" fmla="*/ 98 w 99"/>
              <a:gd name="T17" fmla="*/ 57 h 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58"/>
              <a:gd name="T29" fmla="*/ 99 w 99"/>
              <a:gd name="T30" fmla="*/ 58 h 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58">
                <a:moveTo>
                  <a:pt x="98" y="57"/>
                </a:moveTo>
                <a:lnTo>
                  <a:pt x="57" y="57"/>
                </a:lnTo>
                <a:lnTo>
                  <a:pt x="26" y="31"/>
                </a:lnTo>
                <a:lnTo>
                  <a:pt x="0" y="0"/>
                </a:lnTo>
                <a:lnTo>
                  <a:pt x="16" y="0"/>
                </a:lnTo>
                <a:lnTo>
                  <a:pt x="67" y="20"/>
                </a:lnTo>
                <a:lnTo>
                  <a:pt x="93" y="41"/>
                </a:lnTo>
                <a:lnTo>
                  <a:pt x="98" y="5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3" name="Freeform 219">
            <a:extLst>
              <a:ext uri="{FF2B5EF4-FFF2-40B4-BE49-F238E27FC236}">
                <a16:creationId xmlns:a16="http://schemas.microsoft.com/office/drawing/2014/main" id="{3C60A66A-E739-F8C1-DCD3-8D53BB12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142" y="1834018"/>
            <a:ext cx="30708" cy="44788"/>
          </a:xfrm>
          <a:custGeom>
            <a:avLst/>
            <a:gdLst>
              <a:gd name="T0" fmla="*/ 15 w 52"/>
              <a:gd name="T1" fmla="*/ 68 h 69"/>
              <a:gd name="T2" fmla="*/ 0 w 52"/>
              <a:gd name="T3" fmla="*/ 52 h 69"/>
              <a:gd name="T4" fmla="*/ 25 w 52"/>
              <a:gd name="T5" fmla="*/ 10 h 69"/>
              <a:gd name="T6" fmla="*/ 51 w 52"/>
              <a:gd name="T7" fmla="*/ 0 h 69"/>
              <a:gd name="T8" fmla="*/ 51 w 52"/>
              <a:gd name="T9" fmla="*/ 26 h 69"/>
              <a:gd name="T10" fmla="*/ 15 w 52"/>
              <a:gd name="T11" fmla="*/ 68 h 69"/>
              <a:gd name="T12" fmla="*/ 15 w 52"/>
              <a:gd name="T13" fmla="*/ 68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69"/>
              <a:gd name="T23" fmla="*/ 52 w 52"/>
              <a:gd name="T24" fmla="*/ 69 h 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69">
                <a:moveTo>
                  <a:pt x="15" y="68"/>
                </a:moveTo>
                <a:lnTo>
                  <a:pt x="0" y="52"/>
                </a:lnTo>
                <a:lnTo>
                  <a:pt x="25" y="10"/>
                </a:lnTo>
                <a:lnTo>
                  <a:pt x="51" y="0"/>
                </a:lnTo>
                <a:lnTo>
                  <a:pt x="51" y="26"/>
                </a:lnTo>
                <a:lnTo>
                  <a:pt x="15" y="6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4" name="Freeform 220">
            <a:extLst>
              <a:ext uri="{FF2B5EF4-FFF2-40B4-BE49-F238E27FC236}">
                <a16:creationId xmlns:a16="http://schemas.microsoft.com/office/drawing/2014/main" id="{D29EA83F-DE0A-BC77-D4EF-93290A9C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306" y="1787632"/>
            <a:ext cx="16889" cy="20794"/>
          </a:xfrm>
          <a:custGeom>
            <a:avLst/>
            <a:gdLst>
              <a:gd name="T0" fmla="*/ 5 w 27"/>
              <a:gd name="T1" fmla="*/ 31 h 32"/>
              <a:gd name="T2" fmla="*/ 0 w 27"/>
              <a:gd name="T3" fmla="*/ 0 h 32"/>
              <a:gd name="T4" fmla="*/ 26 w 27"/>
              <a:gd name="T5" fmla="*/ 6 h 32"/>
              <a:gd name="T6" fmla="*/ 26 w 27"/>
              <a:gd name="T7" fmla="*/ 25 h 32"/>
              <a:gd name="T8" fmla="*/ 5 w 27"/>
              <a:gd name="T9" fmla="*/ 31 h 32"/>
              <a:gd name="T10" fmla="*/ 5 w 27"/>
              <a:gd name="T11" fmla="*/ 31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32"/>
              <a:gd name="T20" fmla="*/ 27 w 27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32">
                <a:moveTo>
                  <a:pt x="5" y="31"/>
                </a:moveTo>
                <a:lnTo>
                  <a:pt x="0" y="0"/>
                </a:lnTo>
                <a:lnTo>
                  <a:pt x="26" y="6"/>
                </a:lnTo>
                <a:lnTo>
                  <a:pt x="26" y="25"/>
                </a:lnTo>
                <a:lnTo>
                  <a:pt x="5" y="3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5" name="Freeform 221">
            <a:extLst>
              <a:ext uri="{FF2B5EF4-FFF2-40B4-BE49-F238E27FC236}">
                <a16:creationId xmlns:a16="http://schemas.microsoft.com/office/drawing/2014/main" id="{D8762828-19D0-151C-4207-E0E35B86F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409" y="1781232"/>
            <a:ext cx="15354" cy="17595"/>
          </a:xfrm>
          <a:custGeom>
            <a:avLst/>
            <a:gdLst>
              <a:gd name="T0" fmla="*/ 5 w 27"/>
              <a:gd name="T1" fmla="*/ 26 h 27"/>
              <a:gd name="T2" fmla="*/ 0 w 27"/>
              <a:gd name="T3" fmla="*/ 0 h 27"/>
              <a:gd name="T4" fmla="*/ 16 w 27"/>
              <a:gd name="T5" fmla="*/ 0 h 27"/>
              <a:gd name="T6" fmla="*/ 26 w 27"/>
              <a:gd name="T7" fmla="*/ 16 h 27"/>
              <a:gd name="T8" fmla="*/ 5 w 27"/>
              <a:gd name="T9" fmla="*/ 26 h 27"/>
              <a:gd name="T10" fmla="*/ 5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5" y="26"/>
                </a:moveTo>
                <a:lnTo>
                  <a:pt x="0" y="0"/>
                </a:lnTo>
                <a:lnTo>
                  <a:pt x="16" y="0"/>
                </a:lnTo>
                <a:lnTo>
                  <a:pt x="26" y="16"/>
                </a:lnTo>
                <a:lnTo>
                  <a:pt x="5" y="2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6" name="Freeform 222">
            <a:extLst>
              <a:ext uri="{FF2B5EF4-FFF2-40B4-BE49-F238E27FC236}">
                <a16:creationId xmlns:a16="http://schemas.microsoft.com/office/drawing/2014/main" id="{03160F98-B272-94EB-19FB-25DDCDF3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133" y="3665543"/>
            <a:ext cx="328576" cy="479876"/>
          </a:xfrm>
          <a:custGeom>
            <a:avLst/>
            <a:gdLst>
              <a:gd name="T0" fmla="*/ 99 w 536"/>
              <a:gd name="T1" fmla="*/ 207 h 751"/>
              <a:gd name="T2" fmla="*/ 135 w 536"/>
              <a:gd name="T3" fmla="*/ 140 h 751"/>
              <a:gd name="T4" fmla="*/ 166 w 536"/>
              <a:gd name="T5" fmla="*/ 94 h 751"/>
              <a:gd name="T6" fmla="*/ 217 w 536"/>
              <a:gd name="T7" fmla="*/ 72 h 751"/>
              <a:gd name="T8" fmla="*/ 291 w 536"/>
              <a:gd name="T9" fmla="*/ 41 h 751"/>
              <a:gd name="T10" fmla="*/ 317 w 536"/>
              <a:gd name="T11" fmla="*/ 16 h 751"/>
              <a:gd name="T12" fmla="*/ 358 w 536"/>
              <a:gd name="T13" fmla="*/ 16 h 751"/>
              <a:gd name="T14" fmla="*/ 317 w 536"/>
              <a:gd name="T15" fmla="*/ 31 h 751"/>
              <a:gd name="T16" fmla="*/ 285 w 536"/>
              <a:gd name="T17" fmla="*/ 84 h 751"/>
              <a:gd name="T18" fmla="*/ 264 w 536"/>
              <a:gd name="T19" fmla="*/ 125 h 751"/>
              <a:gd name="T20" fmla="*/ 275 w 536"/>
              <a:gd name="T21" fmla="*/ 150 h 751"/>
              <a:gd name="T22" fmla="*/ 301 w 536"/>
              <a:gd name="T23" fmla="*/ 233 h 751"/>
              <a:gd name="T24" fmla="*/ 399 w 536"/>
              <a:gd name="T25" fmla="*/ 259 h 751"/>
              <a:gd name="T26" fmla="*/ 518 w 536"/>
              <a:gd name="T27" fmla="*/ 290 h 751"/>
              <a:gd name="T28" fmla="*/ 503 w 536"/>
              <a:gd name="T29" fmla="*/ 383 h 751"/>
              <a:gd name="T30" fmla="*/ 508 w 536"/>
              <a:gd name="T31" fmla="*/ 435 h 751"/>
              <a:gd name="T32" fmla="*/ 535 w 536"/>
              <a:gd name="T33" fmla="*/ 518 h 751"/>
              <a:gd name="T34" fmla="*/ 508 w 536"/>
              <a:gd name="T35" fmla="*/ 476 h 751"/>
              <a:gd name="T36" fmla="*/ 477 w 536"/>
              <a:gd name="T37" fmla="*/ 491 h 751"/>
              <a:gd name="T38" fmla="*/ 399 w 536"/>
              <a:gd name="T39" fmla="*/ 491 h 751"/>
              <a:gd name="T40" fmla="*/ 425 w 536"/>
              <a:gd name="T41" fmla="*/ 528 h 751"/>
              <a:gd name="T42" fmla="*/ 399 w 536"/>
              <a:gd name="T43" fmla="*/ 544 h 751"/>
              <a:gd name="T44" fmla="*/ 420 w 536"/>
              <a:gd name="T45" fmla="*/ 585 h 751"/>
              <a:gd name="T46" fmla="*/ 399 w 536"/>
              <a:gd name="T47" fmla="*/ 750 h 751"/>
              <a:gd name="T48" fmla="*/ 373 w 536"/>
              <a:gd name="T49" fmla="*/ 724 h 751"/>
              <a:gd name="T50" fmla="*/ 352 w 536"/>
              <a:gd name="T51" fmla="*/ 667 h 751"/>
              <a:gd name="T52" fmla="*/ 291 w 536"/>
              <a:gd name="T53" fmla="*/ 677 h 751"/>
              <a:gd name="T54" fmla="*/ 249 w 536"/>
              <a:gd name="T55" fmla="*/ 642 h 751"/>
              <a:gd name="T56" fmla="*/ 182 w 536"/>
              <a:gd name="T57" fmla="*/ 575 h 751"/>
              <a:gd name="T58" fmla="*/ 140 w 536"/>
              <a:gd name="T59" fmla="*/ 559 h 751"/>
              <a:gd name="T60" fmla="*/ 84 w 536"/>
              <a:gd name="T61" fmla="*/ 548 h 751"/>
              <a:gd name="T62" fmla="*/ 6 w 536"/>
              <a:gd name="T63" fmla="*/ 503 h 751"/>
              <a:gd name="T64" fmla="*/ 16 w 536"/>
              <a:gd name="T65" fmla="*/ 450 h 751"/>
              <a:gd name="T66" fmla="*/ 72 w 536"/>
              <a:gd name="T67" fmla="*/ 393 h 751"/>
              <a:gd name="T68" fmla="*/ 72 w 536"/>
              <a:gd name="T69" fmla="*/ 352 h 751"/>
              <a:gd name="T70" fmla="*/ 72 w 536"/>
              <a:gd name="T71" fmla="*/ 285 h 751"/>
              <a:gd name="T72" fmla="*/ 47 w 536"/>
              <a:gd name="T73" fmla="*/ 243 h 751"/>
              <a:gd name="T74" fmla="*/ 68 w 536"/>
              <a:gd name="T75" fmla="*/ 233 h 751"/>
              <a:gd name="T76" fmla="*/ 84 w 536"/>
              <a:gd name="T77" fmla="*/ 176 h 7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36"/>
              <a:gd name="T118" fmla="*/ 0 h 751"/>
              <a:gd name="T119" fmla="*/ 536 w 536"/>
              <a:gd name="T120" fmla="*/ 751 h 75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36" h="751">
                <a:moveTo>
                  <a:pt x="84" y="176"/>
                </a:moveTo>
                <a:lnTo>
                  <a:pt x="99" y="207"/>
                </a:lnTo>
                <a:lnTo>
                  <a:pt x="99" y="176"/>
                </a:lnTo>
                <a:lnTo>
                  <a:pt x="135" y="140"/>
                </a:lnTo>
                <a:lnTo>
                  <a:pt x="156" y="135"/>
                </a:lnTo>
                <a:lnTo>
                  <a:pt x="166" y="94"/>
                </a:lnTo>
                <a:lnTo>
                  <a:pt x="203" y="68"/>
                </a:lnTo>
                <a:lnTo>
                  <a:pt x="217" y="72"/>
                </a:lnTo>
                <a:lnTo>
                  <a:pt x="223" y="57"/>
                </a:lnTo>
                <a:lnTo>
                  <a:pt x="291" y="41"/>
                </a:lnTo>
                <a:lnTo>
                  <a:pt x="311" y="31"/>
                </a:lnTo>
                <a:lnTo>
                  <a:pt x="317" y="16"/>
                </a:lnTo>
                <a:lnTo>
                  <a:pt x="342" y="0"/>
                </a:lnTo>
                <a:lnTo>
                  <a:pt x="358" y="16"/>
                </a:lnTo>
                <a:lnTo>
                  <a:pt x="342" y="27"/>
                </a:lnTo>
                <a:lnTo>
                  <a:pt x="317" y="31"/>
                </a:lnTo>
                <a:lnTo>
                  <a:pt x="311" y="57"/>
                </a:lnTo>
                <a:lnTo>
                  <a:pt x="285" y="84"/>
                </a:lnTo>
                <a:lnTo>
                  <a:pt x="264" y="109"/>
                </a:lnTo>
                <a:lnTo>
                  <a:pt x="264" y="125"/>
                </a:lnTo>
                <a:lnTo>
                  <a:pt x="264" y="150"/>
                </a:lnTo>
                <a:lnTo>
                  <a:pt x="275" y="150"/>
                </a:lnTo>
                <a:lnTo>
                  <a:pt x="301" y="202"/>
                </a:lnTo>
                <a:lnTo>
                  <a:pt x="301" y="233"/>
                </a:lnTo>
                <a:lnTo>
                  <a:pt x="332" y="259"/>
                </a:lnTo>
                <a:lnTo>
                  <a:pt x="399" y="259"/>
                </a:lnTo>
                <a:lnTo>
                  <a:pt x="425" y="290"/>
                </a:lnTo>
                <a:lnTo>
                  <a:pt x="518" y="290"/>
                </a:lnTo>
                <a:lnTo>
                  <a:pt x="493" y="331"/>
                </a:lnTo>
                <a:lnTo>
                  <a:pt x="503" y="383"/>
                </a:lnTo>
                <a:lnTo>
                  <a:pt x="518" y="409"/>
                </a:lnTo>
                <a:lnTo>
                  <a:pt x="508" y="435"/>
                </a:lnTo>
                <a:lnTo>
                  <a:pt x="518" y="466"/>
                </a:lnTo>
                <a:lnTo>
                  <a:pt x="535" y="518"/>
                </a:lnTo>
                <a:lnTo>
                  <a:pt x="528" y="507"/>
                </a:lnTo>
                <a:lnTo>
                  <a:pt x="508" y="476"/>
                </a:lnTo>
                <a:lnTo>
                  <a:pt x="477" y="476"/>
                </a:lnTo>
                <a:lnTo>
                  <a:pt x="477" y="491"/>
                </a:lnTo>
                <a:lnTo>
                  <a:pt x="420" y="487"/>
                </a:lnTo>
                <a:lnTo>
                  <a:pt x="399" y="491"/>
                </a:lnTo>
                <a:lnTo>
                  <a:pt x="399" y="518"/>
                </a:lnTo>
                <a:lnTo>
                  <a:pt x="425" y="528"/>
                </a:lnTo>
                <a:lnTo>
                  <a:pt x="425" y="544"/>
                </a:lnTo>
                <a:lnTo>
                  <a:pt x="399" y="544"/>
                </a:lnTo>
                <a:lnTo>
                  <a:pt x="393" y="569"/>
                </a:lnTo>
                <a:lnTo>
                  <a:pt x="420" y="585"/>
                </a:lnTo>
                <a:lnTo>
                  <a:pt x="425" y="616"/>
                </a:lnTo>
                <a:lnTo>
                  <a:pt x="399" y="750"/>
                </a:lnTo>
                <a:lnTo>
                  <a:pt x="393" y="750"/>
                </a:lnTo>
                <a:lnTo>
                  <a:pt x="373" y="724"/>
                </a:lnTo>
                <a:lnTo>
                  <a:pt x="383" y="683"/>
                </a:lnTo>
                <a:lnTo>
                  <a:pt x="352" y="667"/>
                </a:lnTo>
                <a:lnTo>
                  <a:pt x="317" y="657"/>
                </a:lnTo>
                <a:lnTo>
                  <a:pt x="291" y="677"/>
                </a:lnTo>
                <a:lnTo>
                  <a:pt x="264" y="677"/>
                </a:lnTo>
                <a:lnTo>
                  <a:pt x="249" y="642"/>
                </a:lnTo>
                <a:lnTo>
                  <a:pt x="207" y="611"/>
                </a:lnTo>
                <a:lnTo>
                  <a:pt x="182" y="575"/>
                </a:lnTo>
                <a:lnTo>
                  <a:pt x="156" y="569"/>
                </a:lnTo>
                <a:lnTo>
                  <a:pt x="140" y="559"/>
                </a:lnTo>
                <a:lnTo>
                  <a:pt x="115" y="548"/>
                </a:lnTo>
                <a:lnTo>
                  <a:pt x="84" y="548"/>
                </a:lnTo>
                <a:lnTo>
                  <a:pt x="57" y="528"/>
                </a:lnTo>
                <a:lnTo>
                  <a:pt x="6" y="503"/>
                </a:lnTo>
                <a:lnTo>
                  <a:pt x="0" y="487"/>
                </a:lnTo>
                <a:lnTo>
                  <a:pt x="16" y="450"/>
                </a:lnTo>
                <a:lnTo>
                  <a:pt x="68" y="419"/>
                </a:lnTo>
                <a:lnTo>
                  <a:pt x="72" y="393"/>
                </a:lnTo>
                <a:lnTo>
                  <a:pt x="68" y="378"/>
                </a:lnTo>
                <a:lnTo>
                  <a:pt x="72" y="352"/>
                </a:lnTo>
                <a:lnTo>
                  <a:pt x="68" y="315"/>
                </a:lnTo>
                <a:lnTo>
                  <a:pt x="72" y="285"/>
                </a:lnTo>
                <a:lnTo>
                  <a:pt x="68" y="270"/>
                </a:lnTo>
                <a:lnTo>
                  <a:pt x="47" y="243"/>
                </a:lnTo>
                <a:lnTo>
                  <a:pt x="57" y="223"/>
                </a:lnTo>
                <a:lnTo>
                  <a:pt x="68" y="233"/>
                </a:lnTo>
                <a:lnTo>
                  <a:pt x="84" y="207"/>
                </a:lnTo>
                <a:lnTo>
                  <a:pt x="84" y="17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7" name="Freeform 223">
            <a:extLst>
              <a:ext uri="{FF2B5EF4-FFF2-40B4-BE49-F238E27FC236}">
                <a16:creationId xmlns:a16="http://schemas.microsoft.com/office/drawing/2014/main" id="{DEB2BC23-DE73-F76F-1DD8-83A49F1C4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088" y="3337627"/>
            <a:ext cx="291726" cy="108772"/>
          </a:xfrm>
          <a:custGeom>
            <a:avLst/>
            <a:gdLst>
              <a:gd name="T0" fmla="*/ 316 w 478"/>
              <a:gd name="T1" fmla="*/ 171 h 172"/>
              <a:gd name="T2" fmla="*/ 342 w 478"/>
              <a:gd name="T3" fmla="*/ 134 h 172"/>
              <a:gd name="T4" fmla="*/ 290 w 478"/>
              <a:gd name="T5" fmla="*/ 120 h 172"/>
              <a:gd name="T6" fmla="*/ 274 w 478"/>
              <a:gd name="T7" fmla="*/ 77 h 172"/>
              <a:gd name="T8" fmla="*/ 217 w 478"/>
              <a:gd name="T9" fmla="*/ 77 h 172"/>
              <a:gd name="T10" fmla="*/ 135 w 478"/>
              <a:gd name="T11" fmla="*/ 41 h 172"/>
              <a:gd name="T12" fmla="*/ 150 w 478"/>
              <a:gd name="T13" fmla="*/ 36 h 172"/>
              <a:gd name="T14" fmla="*/ 98 w 478"/>
              <a:gd name="T15" fmla="*/ 26 h 172"/>
              <a:gd name="T16" fmla="*/ 57 w 478"/>
              <a:gd name="T17" fmla="*/ 61 h 172"/>
              <a:gd name="T18" fmla="*/ 0 w 478"/>
              <a:gd name="T19" fmla="*/ 61 h 172"/>
              <a:gd name="T20" fmla="*/ 31 w 478"/>
              <a:gd name="T21" fmla="*/ 41 h 172"/>
              <a:gd name="T22" fmla="*/ 68 w 478"/>
              <a:gd name="T23" fmla="*/ 20 h 172"/>
              <a:gd name="T24" fmla="*/ 125 w 478"/>
              <a:gd name="T25" fmla="*/ 0 h 172"/>
              <a:gd name="T26" fmla="*/ 176 w 478"/>
              <a:gd name="T27" fmla="*/ 0 h 172"/>
              <a:gd name="T28" fmla="*/ 233 w 478"/>
              <a:gd name="T29" fmla="*/ 20 h 172"/>
              <a:gd name="T30" fmla="*/ 290 w 478"/>
              <a:gd name="T31" fmla="*/ 51 h 172"/>
              <a:gd name="T32" fmla="*/ 342 w 478"/>
              <a:gd name="T33" fmla="*/ 77 h 172"/>
              <a:gd name="T34" fmla="*/ 409 w 478"/>
              <a:gd name="T35" fmla="*/ 108 h 172"/>
              <a:gd name="T36" fmla="*/ 399 w 478"/>
              <a:gd name="T37" fmla="*/ 130 h 172"/>
              <a:gd name="T38" fmla="*/ 440 w 478"/>
              <a:gd name="T39" fmla="*/ 134 h 172"/>
              <a:gd name="T40" fmla="*/ 477 w 478"/>
              <a:gd name="T41" fmla="*/ 150 h 172"/>
              <a:gd name="T42" fmla="*/ 316 w 478"/>
              <a:gd name="T43" fmla="*/ 171 h 172"/>
              <a:gd name="T44" fmla="*/ 316 w 478"/>
              <a:gd name="T45" fmla="*/ 171 h 17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78"/>
              <a:gd name="T70" fmla="*/ 0 h 172"/>
              <a:gd name="T71" fmla="*/ 478 w 478"/>
              <a:gd name="T72" fmla="*/ 172 h 17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78" h="172">
                <a:moveTo>
                  <a:pt x="316" y="171"/>
                </a:moveTo>
                <a:lnTo>
                  <a:pt x="342" y="134"/>
                </a:lnTo>
                <a:lnTo>
                  <a:pt x="290" y="120"/>
                </a:lnTo>
                <a:lnTo>
                  <a:pt x="274" y="77"/>
                </a:lnTo>
                <a:lnTo>
                  <a:pt x="217" y="77"/>
                </a:lnTo>
                <a:lnTo>
                  <a:pt x="135" y="41"/>
                </a:lnTo>
                <a:lnTo>
                  <a:pt x="150" y="36"/>
                </a:lnTo>
                <a:lnTo>
                  <a:pt x="98" y="26"/>
                </a:lnTo>
                <a:lnTo>
                  <a:pt x="57" y="61"/>
                </a:lnTo>
                <a:lnTo>
                  <a:pt x="0" y="61"/>
                </a:lnTo>
                <a:lnTo>
                  <a:pt x="31" y="41"/>
                </a:lnTo>
                <a:lnTo>
                  <a:pt x="68" y="20"/>
                </a:lnTo>
                <a:lnTo>
                  <a:pt x="125" y="0"/>
                </a:lnTo>
                <a:lnTo>
                  <a:pt x="176" y="0"/>
                </a:lnTo>
                <a:lnTo>
                  <a:pt x="233" y="20"/>
                </a:lnTo>
                <a:lnTo>
                  <a:pt x="290" y="51"/>
                </a:lnTo>
                <a:lnTo>
                  <a:pt x="342" y="77"/>
                </a:lnTo>
                <a:lnTo>
                  <a:pt x="409" y="108"/>
                </a:lnTo>
                <a:lnTo>
                  <a:pt x="399" y="130"/>
                </a:lnTo>
                <a:lnTo>
                  <a:pt x="440" y="134"/>
                </a:lnTo>
                <a:lnTo>
                  <a:pt x="477" y="150"/>
                </a:lnTo>
                <a:lnTo>
                  <a:pt x="316" y="17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8" name="Freeform 224">
            <a:extLst>
              <a:ext uri="{FF2B5EF4-FFF2-40B4-BE49-F238E27FC236}">
                <a16:creationId xmlns:a16="http://schemas.microsoft.com/office/drawing/2014/main" id="{25CB8930-46DB-67A5-4602-2418538C9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964" y="3585565"/>
            <a:ext cx="119761" cy="124768"/>
          </a:xfrm>
          <a:custGeom>
            <a:avLst/>
            <a:gdLst>
              <a:gd name="T0" fmla="*/ 14 w 197"/>
              <a:gd name="T1" fmla="*/ 88 h 197"/>
              <a:gd name="T2" fmla="*/ 30 w 197"/>
              <a:gd name="T3" fmla="*/ 88 h 197"/>
              <a:gd name="T4" fmla="*/ 57 w 197"/>
              <a:gd name="T5" fmla="*/ 57 h 197"/>
              <a:gd name="T6" fmla="*/ 87 w 197"/>
              <a:gd name="T7" fmla="*/ 47 h 197"/>
              <a:gd name="T8" fmla="*/ 114 w 197"/>
              <a:gd name="T9" fmla="*/ 20 h 197"/>
              <a:gd name="T10" fmla="*/ 124 w 197"/>
              <a:gd name="T11" fmla="*/ 6 h 197"/>
              <a:gd name="T12" fmla="*/ 139 w 197"/>
              <a:gd name="T13" fmla="*/ 20 h 197"/>
              <a:gd name="T14" fmla="*/ 196 w 197"/>
              <a:gd name="T15" fmla="*/ 0 h 197"/>
              <a:gd name="T16" fmla="*/ 196 w 197"/>
              <a:gd name="T17" fmla="*/ 20 h 197"/>
              <a:gd name="T18" fmla="*/ 190 w 197"/>
              <a:gd name="T19" fmla="*/ 47 h 197"/>
              <a:gd name="T20" fmla="*/ 180 w 197"/>
              <a:gd name="T21" fmla="*/ 82 h 197"/>
              <a:gd name="T22" fmla="*/ 175 w 197"/>
              <a:gd name="T23" fmla="*/ 124 h 197"/>
              <a:gd name="T24" fmla="*/ 175 w 197"/>
              <a:gd name="T25" fmla="*/ 165 h 197"/>
              <a:gd name="T26" fmla="*/ 175 w 197"/>
              <a:gd name="T27" fmla="*/ 196 h 197"/>
              <a:gd name="T28" fmla="*/ 149 w 197"/>
              <a:gd name="T29" fmla="*/ 196 h 197"/>
              <a:gd name="T30" fmla="*/ 124 w 197"/>
              <a:gd name="T31" fmla="*/ 180 h 197"/>
              <a:gd name="T32" fmla="*/ 98 w 197"/>
              <a:gd name="T33" fmla="*/ 150 h 197"/>
              <a:gd name="T34" fmla="*/ 72 w 197"/>
              <a:gd name="T35" fmla="*/ 139 h 197"/>
              <a:gd name="T36" fmla="*/ 87 w 197"/>
              <a:gd name="T37" fmla="*/ 180 h 197"/>
              <a:gd name="T38" fmla="*/ 72 w 197"/>
              <a:gd name="T39" fmla="*/ 180 h 197"/>
              <a:gd name="T40" fmla="*/ 57 w 197"/>
              <a:gd name="T41" fmla="*/ 155 h 197"/>
              <a:gd name="T42" fmla="*/ 30 w 197"/>
              <a:gd name="T43" fmla="*/ 129 h 197"/>
              <a:gd name="T44" fmla="*/ 0 w 197"/>
              <a:gd name="T45" fmla="*/ 88 h 197"/>
              <a:gd name="T46" fmla="*/ 14 w 197"/>
              <a:gd name="T47" fmla="*/ 88 h 197"/>
              <a:gd name="T48" fmla="*/ 14 w 197"/>
              <a:gd name="T49" fmla="*/ 88 h 1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7"/>
              <a:gd name="T76" fmla="*/ 0 h 197"/>
              <a:gd name="T77" fmla="*/ 197 w 197"/>
              <a:gd name="T78" fmla="*/ 197 h 1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7" h="197">
                <a:moveTo>
                  <a:pt x="14" y="88"/>
                </a:moveTo>
                <a:lnTo>
                  <a:pt x="30" y="88"/>
                </a:lnTo>
                <a:lnTo>
                  <a:pt x="57" y="57"/>
                </a:lnTo>
                <a:lnTo>
                  <a:pt x="87" y="47"/>
                </a:lnTo>
                <a:lnTo>
                  <a:pt x="114" y="20"/>
                </a:lnTo>
                <a:lnTo>
                  <a:pt x="124" y="6"/>
                </a:lnTo>
                <a:lnTo>
                  <a:pt x="139" y="20"/>
                </a:lnTo>
                <a:lnTo>
                  <a:pt x="196" y="0"/>
                </a:lnTo>
                <a:lnTo>
                  <a:pt x="196" y="20"/>
                </a:lnTo>
                <a:lnTo>
                  <a:pt x="190" y="47"/>
                </a:lnTo>
                <a:lnTo>
                  <a:pt x="180" y="82"/>
                </a:lnTo>
                <a:lnTo>
                  <a:pt x="175" y="124"/>
                </a:lnTo>
                <a:lnTo>
                  <a:pt x="175" y="165"/>
                </a:lnTo>
                <a:lnTo>
                  <a:pt x="175" y="196"/>
                </a:lnTo>
                <a:lnTo>
                  <a:pt x="149" y="196"/>
                </a:lnTo>
                <a:lnTo>
                  <a:pt x="124" y="180"/>
                </a:lnTo>
                <a:lnTo>
                  <a:pt x="98" y="150"/>
                </a:lnTo>
                <a:lnTo>
                  <a:pt x="72" y="139"/>
                </a:lnTo>
                <a:lnTo>
                  <a:pt x="87" y="180"/>
                </a:lnTo>
                <a:lnTo>
                  <a:pt x="72" y="180"/>
                </a:lnTo>
                <a:lnTo>
                  <a:pt x="57" y="155"/>
                </a:lnTo>
                <a:lnTo>
                  <a:pt x="30" y="129"/>
                </a:lnTo>
                <a:lnTo>
                  <a:pt x="0" y="88"/>
                </a:lnTo>
                <a:lnTo>
                  <a:pt x="14" y="88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29" name="Freeform 225">
            <a:extLst>
              <a:ext uri="{FF2B5EF4-FFF2-40B4-BE49-F238E27FC236}">
                <a16:creationId xmlns:a16="http://schemas.microsoft.com/office/drawing/2014/main" id="{168D46AC-1F85-9183-A6A5-6A29D686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26" y="3751921"/>
            <a:ext cx="156611" cy="68782"/>
          </a:xfrm>
          <a:custGeom>
            <a:avLst/>
            <a:gdLst>
              <a:gd name="T0" fmla="*/ 26 w 256"/>
              <a:gd name="T1" fmla="*/ 0 h 109"/>
              <a:gd name="T2" fmla="*/ 37 w 256"/>
              <a:gd name="T3" fmla="*/ 16 h 109"/>
              <a:gd name="T4" fmla="*/ 51 w 256"/>
              <a:gd name="T5" fmla="*/ 16 h 109"/>
              <a:gd name="T6" fmla="*/ 78 w 256"/>
              <a:gd name="T7" fmla="*/ 31 h 109"/>
              <a:gd name="T8" fmla="*/ 119 w 256"/>
              <a:gd name="T9" fmla="*/ 16 h 109"/>
              <a:gd name="T10" fmla="*/ 145 w 256"/>
              <a:gd name="T11" fmla="*/ 0 h 109"/>
              <a:gd name="T12" fmla="*/ 197 w 256"/>
              <a:gd name="T13" fmla="*/ 6 h 109"/>
              <a:gd name="T14" fmla="*/ 238 w 256"/>
              <a:gd name="T15" fmla="*/ 31 h 109"/>
              <a:gd name="T16" fmla="*/ 255 w 256"/>
              <a:gd name="T17" fmla="*/ 41 h 109"/>
              <a:gd name="T18" fmla="*/ 255 w 256"/>
              <a:gd name="T19" fmla="*/ 72 h 109"/>
              <a:gd name="T20" fmla="*/ 238 w 256"/>
              <a:gd name="T21" fmla="*/ 98 h 109"/>
              <a:gd name="T22" fmla="*/ 227 w 256"/>
              <a:gd name="T23" fmla="*/ 88 h 109"/>
              <a:gd name="T24" fmla="*/ 217 w 256"/>
              <a:gd name="T25" fmla="*/ 108 h 109"/>
              <a:gd name="T26" fmla="*/ 202 w 256"/>
              <a:gd name="T27" fmla="*/ 67 h 109"/>
              <a:gd name="T28" fmla="*/ 213 w 256"/>
              <a:gd name="T29" fmla="*/ 47 h 109"/>
              <a:gd name="T30" fmla="*/ 197 w 256"/>
              <a:gd name="T31" fmla="*/ 47 h 109"/>
              <a:gd name="T32" fmla="*/ 176 w 256"/>
              <a:gd name="T33" fmla="*/ 31 h 109"/>
              <a:gd name="T34" fmla="*/ 155 w 256"/>
              <a:gd name="T35" fmla="*/ 31 h 109"/>
              <a:gd name="T36" fmla="*/ 109 w 256"/>
              <a:gd name="T37" fmla="*/ 67 h 109"/>
              <a:gd name="T38" fmla="*/ 129 w 256"/>
              <a:gd name="T39" fmla="*/ 98 h 109"/>
              <a:gd name="T40" fmla="*/ 94 w 256"/>
              <a:gd name="T41" fmla="*/ 108 h 109"/>
              <a:gd name="T42" fmla="*/ 78 w 256"/>
              <a:gd name="T43" fmla="*/ 82 h 109"/>
              <a:gd name="T44" fmla="*/ 67 w 256"/>
              <a:gd name="T45" fmla="*/ 82 h 109"/>
              <a:gd name="T46" fmla="*/ 47 w 256"/>
              <a:gd name="T47" fmla="*/ 67 h 109"/>
              <a:gd name="T48" fmla="*/ 10 w 256"/>
              <a:gd name="T49" fmla="*/ 57 h 109"/>
              <a:gd name="T50" fmla="*/ 0 w 256"/>
              <a:gd name="T51" fmla="*/ 41 h 109"/>
              <a:gd name="T52" fmla="*/ 0 w 256"/>
              <a:gd name="T53" fmla="*/ 31 h 109"/>
              <a:gd name="T54" fmla="*/ 10 w 256"/>
              <a:gd name="T55" fmla="*/ 0 h 109"/>
              <a:gd name="T56" fmla="*/ 26 w 256"/>
              <a:gd name="T57" fmla="*/ 0 h 109"/>
              <a:gd name="T58" fmla="*/ 26 w 256"/>
              <a:gd name="T59" fmla="*/ 0 h 1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56"/>
              <a:gd name="T91" fmla="*/ 0 h 109"/>
              <a:gd name="T92" fmla="*/ 256 w 256"/>
              <a:gd name="T93" fmla="*/ 109 h 10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56" h="109">
                <a:moveTo>
                  <a:pt x="26" y="0"/>
                </a:moveTo>
                <a:lnTo>
                  <a:pt x="37" y="16"/>
                </a:lnTo>
                <a:lnTo>
                  <a:pt x="51" y="16"/>
                </a:lnTo>
                <a:lnTo>
                  <a:pt x="78" y="31"/>
                </a:lnTo>
                <a:lnTo>
                  <a:pt x="119" y="16"/>
                </a:lnTo>
                <a:lnTo>
                  <a:pt x="145" y="0"/>
                </a:lnTo>
                <a:lnTo>
                  <a:pt x="197" y="6"/>
                </a:lnTo>
                <a:lnTo>
                  <a:pt x="238" y="31"/>
                </a:lnTo>
                <a:lnTo>
                  <a:pt x="255" y="41"/>
                </a:lnTo>
                <a:lnTo>
                  <a:pt x="255" y="72"/>
                </a:lnTo>
                <a:lnTo>
                  <a:pt x="238" y="98"/>
                </a:lnTo>
                <a:lnTo>
                  <a:pt x="227" y="88"/>
                </a:lnTo>
                <a:lnTo>
                  <a:pt x="217" y="108"/>
                </a:lnTo>
                <a:lnTo>
                  <a:pt x="202" y="67"/>
                </a:lnTo>
                <a:lnTo>
                  <a:pt x="213" y="47"/>
                </a:lnTo>
                <a:lnTo>
                  <a:pt x="197" y="47"/>
                </a:lnTo>
                <a:lnTo>
                  <a:pt x="176" y="31"/>
                </a:lnTo>
                <a:lnTo>
                  <a:pt x="155" y="31"/>
                </a:lnTo>
                <a:lnTo>
                  <a:pt x="109" y="67"/>
                </a:lnTo>
                <a:lnTo>
                  <a:pt x="129" y="98"/>
                </a:lnTo>
                <a:lnTo>
                  <a:pt x="94" y="108"/>
                </a:lnTo>
                <a:lnTo>
                  <a:pt x="78" y="82"/>
                </a:lnTo>
                <a:lnTo>
                  <a:pt x="67" y="82"/>
                </a:lnTo>
                <a:lnTo>
                  <a:pt x="47" y="67"/>
                </a:lnTo>
                <a:lnTo>
                  <a:pt x="10" y="57"/>
                </a:lnTo>
                <a:lnTo>
                  <a:pt x="0" y="41"/>
                </a:lnTo>
                <a:lnTo>
                  <a:pt x="0" y="31"/>
                </a:lnTo>
                <a:lnTo>
                  <a:pt x="10" y="0"/>
                </a:lnTo>
                <a:lnTo>
                  <a:pt x="26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0" name="Freeform 226">
            <a:extLst>
              <a:ext uri="{FF2B5EF4-FFF2-40B4-BE49-F238E27FC236}">
                <a16:creationId xmlns:a16="http://schemas.microsoft.com/office/drawing/2014/main" id="{A4C6F6B8-7178-735C-EF5B-EC6B74ED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289" y="4602901"/>
            <a:ext cx="237987" cy="251134"/>
          </a:xfrm>
          <a:custGeom>
            <a:avLst/>
            <a:gdLst>
              <a:gd name="T0" fmla="*/ 0 w 390"/>
              <a:gd name="T1" fmla="*/ 114 h 395"/>
              <a:gd name="T2" fmla="*/ 26 w 390"/>
              <a:gd name="T3" fmla="*/ 73 h 395"/>
              <a:gd name="T4" fmla="*/ 16 w 390"/>
              <a:gd name="T5" fmla="*/ 41 h 395"/>
              <a:gd name="T6" fmla="*/ 41 w 390"/>
              <a:gd name="T7" fmla="*/ 16 h 395"/>
              <a:gd name="T8" fmla="*/ 41 w 390"/>
              <a:gd name="T9" fmla="*/ 0 h 395"/>
              <a:gd name="T10" fmla="*/ 171 w 390"/>
              <a:gd name="T11" fmla="*/ 0 h 395"/>
              <a:gd name="T12" fmla="*/ 202 w 390"/>
              <a:gd name="T13" fmla="*/ 31 h 395"/>
              <a:gd name="T14" fmla="*/ 227 w 390"/>
              <a:gd name="T15" fmla="*/ 124 h 395"/>
              <a:gd name="T16" fmla="*/ 321 w 390"/>
              <a:gd name="T17" fmla="*/ 129 h 395"/>
              <a:gd name="T18" fmla="*/ 352 w 390"/>
              <a:gd name="T19" fmla="*/ 208 h 395"/>
              <a:gd name="T20" fmla="*/ 368 w 390"/>
              <a:gd name="T21" fmla="*/ 196 h 395"/>
              <a:gd name="T22" fmla="*/ 389 w 390"/>
              <a:gd name="T23" fmla="*/ 218 h 395"/>
              <a:gd name="T24" fmla="*/ 378 w 390"/>
              <a:gd name="T25" fmla="*/ 259 h 395"/>
              <a:gd name="T26" fmla="*/ 389 w 390"/>
              <a:gd name="T27" fmla="*/ 300 h 395"/>
              <a:gd name="T28" fmla="*/ 378 w 390"/>
              <a:gd name="T29" fmla="*/ 341 h 395"/>
              <a:gd name="T30" fmla="*/ 342 w 390"/>
              <a:gd name="T31" fmla="*/ 373 h 395"/>
              <a:gd name="T32" fmla="*/ 300 w 390"/>
              <a:gd name="T33" fmla="*/ 394 h 395"/>
              <a:gd name="T34" fmla="*/ 259 w 390"/>
              <a:gd name="T35" fmla="*/ 373 h 395"/>
              <a:gd name="T36" fmla="*/ 212 w 390"/>
              <a:gd name="T37" fmla="*/ 368 h 395"/>
              <a:gd name="T38" fmla="*/ 227 w 390"/>
              <a:gd name="T39" fmla="*/ 326 h 395"/>
              <a:gd name="T40" fmla="*/ 243 w 390"/>
              <a:gd name="T41" fmla="*/ 300 h 395"/>
              <a:gd name="T42" fmla="*/ 254 w 390"/>
              <a:gd name="T43" fmla="*/ 264 h 395"/>
              <a:gd name="T44" fmla="*/ 233 w 390"/>
              <a:gd name="T45" fmla="*/ 249 h 395"/>
              <a:gd name="T46" fmla="*/ 186 w 390"/>
              <a:gd name="T47" fmla="*/ 239 h 395"/>
              <a:gd name="T48" fmla="*/ 145 w 390"/>
              <a:gd name="T49" fmla="*/ 218 h 395"/>
              <a:gd name="T50" fmla="*/ 94 w 390"/>
              <a:gd name="T51" fmla="*/ 208 h 395"/>
              <a:gd name="T52" fmla="*/ 51 w 390"/>
              <a:gd name="T53" fmla="*/ 166 h 395"/>
              <a:gd name="T54" fmla="*/ 0 w 390"/>
              <a:gd name="T55" fmla="*/ 114 h 395"/>
              <a:gd name="T56" fmla="*/ 0 w 390"/>
              <a:gd name="T57" fmla="*/ 114 h 39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0"/>
              <a:gd name="T88" fmla="*/ 0 h 395"/>
              <a:gd name="T89" fmla="*/ 390 w 390"/>
              <a:gd name="T90" fmla="*/ 395 h 39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0" h="395">
                <a:moveTo>
                  <a:pt x="0" y="114"/>
                </a:moveTo>
                <a:lnTo>
                  <a:pt x="26" y="73"/>
                </a:lnTo>
                <a:lnTo>
                  <a:pt x="16" y="41"/>
                </a:lnTo>
                <a:lnTo>
                  <a:pt x="41" y="16"/>
                </a:lnTo>
                <a:lnTo>
                  <a:pt x="41" y="0"/>
                </a:lnTo>
                <a:lnTo>
                  <a:pt x="171" y="0"/>
                </a:lnTo>
                <a:lnTo>
                  <a:pt x="202" y="31"/>
                </a:lnTo>
                <a:lnTo>
                  <a:pt x="227" y="124"/>
                </a:lnTo>
                <a:lnTo>
                  <a:pt x="321" y="129"/>
                </a:lnTo>
                <a:lnTo>
                  <a:pt x="352" y="208"/>
                </a:lnTo>
                <a:lnTo>
                  <a:pt x="368" y="196"/>
                </a:lnTo>
                <a:lnTo>
                  <a:pt x="389" y="218"/>
                </a:lnTo>
                <a:lnTo>
                  <a:pt x="378" y="259"/>
                </a:lnTo>
                <a:lnTo>
                  <a:pt x="389" y="300"/>
                </a:lnTo>
                <a:lnTo>
                  <a:pt x="378" y="341"/>
                </a:lnTo>
                <a:lnTo>
                  <a:pt x="342" y="373"/>
                </a:lnTo>
                <a:lnTo>
                  <a:pt x="300" y="394"/>
                </a:lnTo>
                <a:lnTo>
                  <a:pt x="259" y="373"/>
                </a:lnTo>
                <a:lnTo>
                  <a:pt x="212" y="368"/>
                </a:lnTo>
                <a:lnTo>
                  <a:pt x="227" y="326"/>
                </a:lnTo>
                <a:lnTo>
                  <a:pt x="243" y="300"/>
                </a:lnTo>
                <a:lnTo>
                  <a:pt x="254" y="264"/>
                </a:lnTo>
                <a:lnTo>
                  <a:pt x="233" y="249"/>
                </a:lnTo>
                <a:lnTo>
                  <a:pt x="186" y="239"/>
                </a:lnTo>
                <a:lnTo>
                  <a:pt x="145" y="218"/>
                </a:lnTo>
                <a:lnTo>
                  <a:pt x="94" y="208"/>
                </a:lnTo>
                <a:lnTo>
                  <a:pt x="51" y="166"/>
                </a:lnTo>
                <a:lnTo>
                  <a:pt x="0" y="11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1" name="Freeform 227">
            <a:extLst>
              <a:ext uri="{FF2B5EF4-FFF2-40B4-BE49-F238E27FC236}">
                <a16:creationId xmlns:a16="http://schemas.microsoft.com/office/drawing/2014/main" id="{0325E19F-76FE-4942-C44B-5FAB70C52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181" y="4023852"/>
            <a:ext cx="350072" cy="547058"/>
          </a:xfrm>
          <a:custGeom>
            <a:avLst/>
            <a:gdLst>
              <a:gd name="T0" fmla="*/ 244 w 571"/>
              <a:gd name="T1" fmla="*/ 0 h 856"/>
              <a:gd name="T2" fmla="*/ 260 w 571"/>
              <a:gd name="T3" fmla="*/ 10 h 856"/>
              <a:gd name="T4" fmla="*/ 286 w 571"/>
              <a:gd name="T5" fmla="*/ 16 h 856"/>
              <a:gd name="T6" fmla="*/ 311 w 571"/>
              <a:gd name="T7" fmla="*/ 51 h 856"/>
              <a:gd name="T8" fmla="*/ 352 w 571"/>
              <a:gd name="T9" fmla="*/ 82 h 856"/>
              <a:gd name="T10" fmla="*/ 368 w 571"/>
              <a:gd name="T11" fmla="*/ 118 h 856"/>
              <a:gd name="T12" fmla="*/ 395 w 571"/>
              <a:gd name="T13" fmla="*/ 118 h 856"/>
              <a:gd name="T14" fmla="*/ 420 w 571"/>
              <a:gd name="T15" fmla="*/ 98 h 856"/>
              <a:gd name="T16" fmla="*/ 456 w 571"/>
              <a:gd name="T17" fmla="*/ 108 h 856"/>
              <a:gd name="T18" fmla="*/ 487 w 571"/>
              <a:gd name="T19" fmla="*/ 124 h 856"/>
              <a:gd name="T20" fmla="*/ 477 w 571"/>
              <a:gd name="T21" fmla="*/ 165 h 856"/>
              <a:gd name="T22" fmla="*/ 497 w 571"/>
              <a:gd name="T23" fmla="*/ 191 h 856"/>
              <a:gd name="T24" fmla="*/ 462 w 571"/>
              <a:gd name="T25" fmla="*/ 191 h 856"/>
              <a:gd name="T26" fmla="*/ 389 w 571"/>
              <a:gd name="T27" fmla="*/ 227 h 856"/>
              <a:gd name="T28" fmla="*/ 368 w 571"/>
              <a:gd name="T29" fmla="*/ 259 h 856"/>
              <a:gd name="T30" fmla="*/ 364 w 571"/>
              <a:gd name="T31" fmla="*/ 300 h 856"/>
              <a:gd name="T32" fmla="*/ 337 w 571"/>
              <a:gd name="T33" fmla="*/ 315 h 856"/>
              <a:gd name="T34" fmla="*/ 337 w 571"/>
              <a:gd name="T35" fmla="*/ 367 h 856"/>
              <a:gd name="T36" fmla="*/ 364 w 571"/>
              <a:gd name="T37" fmla="*/ 408 h 856"/>
              <a:gd name="T38" fmla="*/ 389 w 571"/>
              <a:gd name="T39" fmla="*/ 435 h 856"/>
              <a:gd name="T40" fmla="*/ 420 w 571"/>
              <a:gd name="T41" fmla="*/ 450 h 856"/>
              <a:gd name="T42" fmla="*/ 462 w 571"/>
              <a:gd name="T43" fmla="*/ 450 h 856"/>
              <a:gd name="T44" fmla="*/ 487 w 571"/>
              <a:gd name="T45" fmla="*/ 435 h 856"/>
              <a:gd name="T46" fmla="*/ 487 w 571"/>
              <a:gd name="T47" fmla="*/ 502 h 856"/>
              <a:gd name="T48" fmla="*/ 503 w 571"/>
              <a:gd name="T49" fmla="*/ 502 h 856"/>
              <a:gd name="T50" fmla="*/ 529 w 571"/>
              <a:gd name="T51" fmla="*/ 502 h 856"/>
              <a:gd name="T52" fmla="*/ 570 w 571"/>
              <a:gd name="T53" fmla="*/ 569 h 856"/>
              <a:gd name="T54" fmla="*/ 555 w 571"/>
              <a:gd name="T55" fmla="*/ 625 h 856"/>
              <a:gd name="T56" fmla="*/ 555 w 571"/>
              <a:gd name="T57" fmla="*/ 662 h 856"/>
              <a:gd name="T58" fmla="*/ 544 w 571"/>
              <a:gd name="T59" fmla="*/ 709 h 856"/>
              <a:gd name="T60" fmla="*/ 524 w 571"/>
              <a:gd name="T61" fmla="*/ 703 h 856"/>
              <a:gd name="T62" fmla="*/ 524 w 571"/>
              <a:gd name="T63" fmla="*/ 729 h 856"/>
              <a:gd name="T64" fmla="*/ 555 w 571"/>
              <a:gd name="T65" fmla="*/ 755 h 856"/>
              <a:gd name="T66" fmla="*/ 565 w 571"/>
              <a:gd name="T67" fmla="*/ 755 h 856"/>
              <a:gd name="T68" fmla="*/ 555 w 571"/>
              <a:gd name="T69" fmla="*/ 776 h 856"/>
              <a:gd name="T70" fmla="*/ 544 w 571"/>
              <a:gd name="T71" fmla="*/ 812 h 856"/>
              <a:gd name="T72" fmla="*/ 529 w 571"/>
              <a:gd name="T73" fmla="*/ 838 h 856"/>
              <a:gd name="T74" fmla="*/ 513 w 571"/>
              <a:gd name="T75" fmla="*/ 855 h 856"/>
              <a:gd name="T76" fmla="*/ 472 w 571"/>
              <a:gd name="T77" fmla="*/ 817 h 856"/>
              <a:gd name="T78" fmla="*/ 430 w 571"/>
              <a:gd name="T79" fmla="*/ 786 h 856"/>
              <a:gd name="T80" fmla="*/ 352 w 571"/>
              <a:gd name="T81" fmla="*/ 745 h 856"/>
              <a:gd name="T82" fmla="*/ 296 w 571"/>
              <a:gd name="T83" fmla="*/ 709 h 856"/>
              <a:gd name="T84" fmla="*/ 239 w 571"/>
              <a:gd name="T85" fmla="*/ 647 h 856"/>
              <a:gd name="T86" fmla="*/ 219 w 571"/>
              <a:gd name="T87" fmla="*/ 580 h 856"/>
              <a:gd name="T88" fmla="*/ 187 w 571"/>
              <a:gd name="T89" fmla="*/ 553 h 856"/>
              <a:gd name="T90" fmla="*/ 172 w 571"/>
              <a:gd name="T91" fmla="*/ 502 h 856"/>
              <a:gd name="T92" fmla="*/ 135 w 571"/>
              <a:gd name="T93" fmla="*/ 450 h 856"/>
              <a:gd name="T94" fmla="*/ 109 w 571"/>
              <a:gd name="T95" fmla="*/ 392 h 856"/>
              <a:gd name="T96" fmla="*/ 68 w 571"/>
              <a:gd name="T97" fmla="*/ 326 h 856"/>
              <a:gd name="T98" fmla="*/ 0 w 571"/>
              <a:gd name="T99" fmla="*/ 269 h 856"/>
              <a:gd name="T100" fmla="*/ 0 w 571"/>
              <a:gd name="T101" fmla="*/ 202 h 856"/>
              <a:gd name="T102" fmla="*/ 21 w 571"/>
              <a:gd name="T103" fmla="*/ 175 h 856"/>
              <a:gd name="T104" fmla="*/ 52 w 571"/>
              <a:gd name="T105" fmla="*/ 161 h 856"/>
              <a:gd name="T106" fmla="*/ 42 w 571"/>
              <a:gd name="T107" fmla="*/ 202 h 856"/>
              <a:gd name="T108" fmla="*/ 68 w 571"/>
              <a:gd name="T109" fmla="*/ 206 h 856"/>
              <a:gd name="T110" fmla="*/ 104 w 571"/>
              <a:gd name="T111" fmla="*/ 227 h 856"/>
              <a:gd name="T112" fmla="*/ 119 w 571"/>
              <a:gd name="T113" fmla="*/ 186 h 856"/>
              <a:gd name="T114" fmla="*/ 151 w 571"/>
              <a:gd name="T115" fmla="*/ 145 h 856"/>
              <a:gd name="T116" fmla="*/ 203 w 571"/>
              <a:gd name="T117" fmla="*/ 124 h 856"/>
              <a:gd name="T118" fmla="*/ 244 w 571"/>
              <a:gd name="T119" fmla="*/ 77 h 856"/>
              <a:gd name="T120" fmla="*/ 270 w 571"/>
              <a:gd name="T121" fmla="*/ 41 h 856"/>
              <a:gd name="T122" fmla="*/ 244 w 571"/>
              <a:gd name="T123" fmla="*/ 0 h 856"/>
              <a:gd name="T124" fmla="*/ 244 w 571"/>
              <a:gd name="T125" fmla="*/ 0 h 8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71"/>
              <a:gd name="T190" fmla="*/ 0 h 856"/>
              <a:gd name="T191" fmla="*/ 571 w 571"/>
              <a:gd name="T192" fmla="*/ 856 h 85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71" h="856">
                <a:moveTo>
                  <a:pt x="244" y="0"/>
                </a:moveTo>
                <a:lnTo>
                  <a:pt x="260" y="10"/>
                </a:lnTo>
                <a:lnTo>
                  <a:pt x="286" y="16"/>
                </a:lnTo>
                <a:lnTo>
                  <a:pt x="311" y="51"/>
                </a:lnTo>
                <a:lnTo>
                  <a:pt x="352" y="82"/>
                </a:lnTo>
                <a:lnTo>
                  <a:pt x="368" y="118"/>
                </a:lnTo>
                <a:lnTo>
                  <a:pt x="395" y="118"/>
                </a:lnTo>
                <a:lnTo>
                  <a:pt x="420" y="98"/>
                </a:lnTo>
                <a:lnTo>
                  <a:pt x="456" y="108"/>
                </a:lnTo>
                <a:lnTo>
                  <a:pt x="487" y="124"/>
                </a:lnTo>
                <a:lnTo>
                  <a:pt x="477" y="165"/>
                </a:lnTo>
                <a:lnTo>
                  <a:pt x="497" y="191"/>
                </a:lnTo>
                <a:lnTo>
                  <a:pt x="462" y="191"/>
                </a:lnTo>
                <a:lnTo>
                  <a:pt x="389" y="227"/>
                </a:lnTo>
                <a:lnTo>
                  <a:pt x="368" y="259"/>
                </a:lnTo>
                <a:lnTo>
                  <a:pt x="364" y="300"/>
                </a:lnTo>
                <a:lnTo>
                  <a:pt x="337" y="315"/>
                </a:lnTo>
                <a:lnTo>
                  <a:pt x="337" y="367"/>
                </a:lnTo>
                <a:lnTo>
                  <a:pt x="364" y="408"/>
                </a:lnTo>
                <a:lnTo>
                  <a:pt x="389" y="435"/>
                </a:lnTo>
                <a:lnTo>
                  <a:pt x="420" y="450"/>
                </a:lnTo>
                <a:lnTo>
                  <a:pt x="462" y="450"/>
                </a:lnTo>
                <a:lnTo>
                  <a:pt x="487" y="435"/>
                </a:lnTo>
                <a:lnTo>
                  <a:pt x="487" y="502"/>
                </a:lnTo>
                <a:lnTo>
                  <a:pt x="503" y="502"/>
                </a:lnTo>
                <a:lnTo>
                  <a:pt x="529" y="502"/>
                </a:lnTo>
                <a:lnTo>
                  <a:pt x="570" y="569"/>
                </a:lnTo>
                <a:lnTo>
                  <a:pt x="555" y="625"/>
                </a:lnTo>
                <a:lnTo>
                  <a:pt x="555" y="662"/>
                </a:lnTo>
                <a:lnTo>
                  <a:pt x="544" y="709"/>
                </a:lnTo>
                <a:lnTo>
                  <a:pt x="524" y="703"/>
                </a:lnTo>
                <a:lnTo>
                  <a:pt x="524" y="729"/>
                </a:lnTo>
                <a:lnTo>
                  <a:pt x="555" y="755"/>
                </a:lnTo>
                <a:lnTo>
                  <a:pt x="565" y="755"/>
                </a:lnTo>
                <a:lnTo>
                  <a:pt x="555" y="776"/>
                </a:lnTo>
                <a:lnTo>
                  <a:pt x="544" y="812"/>
                </a:lnTo>
                <a:lnTo>
                  <a:pt x="529" y="838"/>
                </a:lnTo>
                <a:lnTo>
                  <a:pt x="513" y="855"/>
                </a:lnTo>
                <a:lnTo>
                  <a:pt x="472" y="817"/>
                </a:lnTo>
                <a:lnTo>
                  <a:pt x="430" y="786"/>
                </a:lnTo>
                <a:lnTo>
                  <a:pt x="352" y="745"/>
                </a:lnTo>
                <a:lnTo>
                  <a:pt x="296" y="709"/>
                </a:lnTo>
                <a:lnTo>
                  <a:pt x="239" y="647"/>
                </a:lnTo>
                <a:lnTo>
                  <a:pt x="219" y="580"/>
                </a:lnTo>
                <a:lnTo>
                  <a:pt x="187" y="553"/>
                </a:lnTo>
                <a:lnTo>
                  <a:pt x="172" y="502"/>
                </a:lnTo>
                <a:lnTo>
                  <a:pt x="135" y="450"/>
                </a:lnTo>
                <a:lnTo>
                  <a:pt x="109" y="392"/>
                </a:lnTo>
                <a:lnTo>
                  <a:pt x="68" y="326"/>
                </a:lnTo>
                <a:lnTo>
                  <a:pt x="0" y="269"/>
                </a:lnTo>
                <a:lnTo>
                  <a:pt x="0" y="202"/>
                </a:lnTo>
                <a:lnTo>
                  <a:pt x="21" y="175"/>
                </a:lnTo>
                <a:lnTo>
                  <a:pt x="52" y="161"/>
                </a:lnTo>
                <a:lnTo>
                  <a:pt x="42" y="202"/>
                </a:lnTo>
                <a:lnTo>
                  <a:pt x="68" y="206"/>
                </a:lnTo>
                <a:lnTo>
                  <a:pt x="104" y="227"/>
                </a:lnTo>
                <a:lnTo>
                  <a:pt x="119" y="186"/>
                </a:lnTo>
                <a:lnTo>
                  <a:pt x="151" y="145"/>
                </a:lnTo>
                <a:lnTo>
                  <a:pt x="203" y="124"/>
                </a:lnTo>
                <a:lnTo>
                  <a:pt x="244" y="77"/>
                </a:lnTo>
                <a:lnTo>
                  <a:pt x="270" y="41"/>
                </a:lnTo>
                <a:lnTo>
                  <a:pt x="244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2" name="Freeform 228">
            <a:extLst>
              <a:ext uri="{FF2B5EF4-FFF2-40B4-BE49-F238E27FC236}">
                <a16:creationId xmlns:a16="http://schemas.microsoft.com/office/drawing/2014/main" id="{07DBE41D-A452-7368-B7F2-3C1D1110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74" y="3628753"/>
            <a:ext cx="3071" cy="9598"/>
          </a:xfrm>
          <a:custGeom>
            <a:avLst/>
            <a:gdLst>
              <a:gd name="T0" fmla="*/ 0 w 6"/>
              <a:gd name="T1" fmla="*/ 16 h 17"/>
              <a:gd name="T2" fmla="*/ 0 w 6"/>
              <a:gd name="T3" fmla="*/ 0 h 17"/>
              <a:gd name="T4" fmla="*/ 5 w 6"/>
              <a:gd name="T5" fmla="*/ 0 h 17"/>
              <a:gd name="T6" fmla="*/ 5 w 6"/>
              <a:gd name="T7" fmla="*/ 6 h 17"/>
              <a:gd name="T8" fmla="*/ 0 w 6"/>
              <a:gd name="T9" fmla="*/ 16 h 17"/>
              <a:gd name="T10" fmla="*/ 0 w 6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7"/>
              <a:gd name="T20" fmla="*/ 6 w 6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0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3" name="Freeform 229" descr="Diagonales larges vers le bas">
            <a:extLst>
              <a:ext uri="{FF2B5EF4-FFF2-40B4-BE49-F238E27FC236}">
                <a16:creationId xmlns:a16="http://schemas.microsoft.com/office/drawing/2014/main" id="{8B6D9DDB-6968-DFC2-C7B5-618884650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67" y="3857493"/>
            <a:ext cx="118226" cy="121569"/>
          </a:xfrm>
          <a:custGeom>
            <a:avLst/>
            <a:gdLst>
              <a:gd name="T0" fmla="*/ 51 w 193"/>
              <a:gd name="T1" fmla="*/ 0 h 192"/>
              <a:gd name="T2" fmla="*/ 104 w 193"/>
              <a:gd name="T3" fmla="*/ 15 h 192"/>
              <a:gd name="T4" fmla="*/ 145 w 193"/>
              <a:gd name="T5" fmla="*/ 0 h 192"/>
              <a:gd name="T6" fmla="*/ 192 w 193"/>
              <a:gd name="T7" fmla="*/ 15 h 192"/>
              <a:gd name="T8" fmla="*/ 166 w 193"/>
              <a:gd name="T9" fmla="*/ 41 h 192"/>
              <a:gd name="T10" fmla="*/ 176 w 193"/>
              <a:gd name="T11" fmla="*/ 98 h 192"/>
              <a:gd name="T12" fmla="*/ 186 w 193"/>
              <a:gd name="T13" fmla="*/ 124 h 192"/>
              <a:gd name="T14" fmla="*/ 161 w 193"/>
              <a:gd name="T15" fmla="*/ 165 h 192"/>
              <a:gd name="T16" fmla="*/ 145 w 193"/>
              <a:gd name="T17" fmla="*/ 150 h 192"/>
              <a:gd name="T18" fmla="*/ 104 w 193"/>
              <a:gd name="T19" fmla="*/ 160 h 192"/>
              <a:gd name="T20" fmla="*/ 94 w 193"/>
              <a:gd name="T21" fmla="*/ 191 h 192"/>
              <a:gd name="T22" fmla="*/ 67 w 193"/>
              <a:gd name="T23" fmla="*/ 186 h 192"/>
              <a:gd name="T24" fmla="*/ 41 w 193"/>
              <a:gd name="T25" fmla="*/ 118 h 192"/>
              <a:gd name="T26" fmla="*/ 0 w 193"/>
              <a:gd name="T27" fmla="*/ 93 h 192"/>
              <a:gd name="T28" fmla="*/ 10 w 193"/>
              <a:gd name="T29" fmla="*/ 57 h 192"/>
              <a:gd name="T30" fmla="*/ 41 w 193"/>
              <a:gd name="T31" fmla="*/ 41 h 192"/>
              <a:gd name="T32" fmla="*/ 51 w 193"/>
              <a:gd name="T33" fmla="*/ 0 h 192"/>
              <a:gd name="T34" fmla="*/ 51 w 193"/>
              <a:gd name="T35" fmla="*/ 0 h 19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3"/>
              <a:gd name="T55" fmla="*/ 0 h 192"/>
              <a:gd name="T56" fmla="*/ 193 w 193"/>
              <a:gd name="T57" fmla="*/ 192 h 19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3" h="192">
                <a:moveTo>
                  <a:pt x="51" y="0"/>
                </a:moveTo>
                <a:lnTo>
                  <a:pt x="104" y="15"/>
                </a:lnTo>
                <a:lnTo>
                  <a:pt x="145" y="0"/>
                </a:lnTo>
                <a:lnTo>
                  <a:pt x="192" y="15"/>
                </a:lnTo>
                <a:lnTo>
                  <a:pt x="166" y="41"/>
                </a:lnTo>
                <a:lnTo>
                  <a:pt x="176" y="98"/>
                </a:lnTo>
                <a:lnTo>
                  <a:pt x="186" y="124"/>
                </a:lnTo>
                <a:lnTo>
                  <a:pt x="161" y="165"/>
                </a:lnTo>
                <a:lnTo>
                  <a:pt x="145" y="150"/>
                </a:lnTo>
                <a:lnTo>
                  <a:pt x="104" y="160"/>
                </a:lnTo>
                <a:lnTo>
                  <a:pt x="94" y="191"/>
                </a:lnTo>
                <a:lnTo>
                  <a:pt x="67" y="186"/>
                </a:lnTo>
                <a:lnTo>
                  <a:pt x="41" y="118"/>
                </a:lnTo>
                <a:lnTo>
                  <a:pt x="0" y="93"/>
                </a:lnTo>
                <a:lnTo>
                  <a:pt x="10" y="57"/>
                </a:lnTo>
                <a:lnTo>
                  <a:pt x="41" y="41"/>
                </a:lnTo>
                <a:lnTo>
                  <a:pt x="51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4" name="Freeform 230">
            <a:extLst>
              <a:ext uri="{FF2B5EF4-FFF2-40B4-BE49-F238E27FC236}">
                <a16:creationId xmlns:a16="http://schemas.microsoft.com/office/drawing/2014/main" id="{161F4791-4A7E-FFAB-A1CE-3A453837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365" y="4932415"/>
            <a:ext cx="133581" cy="159959"/>
          </a:xfrm>
          <a:custGeom>
            <a:avLst/>
            <a:gdLst>
              <a:gd name="T0" fmla="*/ 26 w 218"/>
              <a:gd name="T1" fmla="*/ 0 h 250"/>
              <a:gd name="T2" fmla="*/ 41 w 218"/>
              <a:gd name="T3" fmla="*/ 0 h 250"/>
              <a:gd name="T4" fmla="*/ 98 w 218"/>
              <a:gd name="T5" fmla="*/ 41 h 250"/>
              <a:gd name="T6" fmla="*/ 123 w 218"/>
              <a:gd name="T7" fmla="*/ 41 h 250"/>
              <a:gd name="T8" fmla="*/ 165 w 218"/>
              <a:gd name="T9" fmla="*/ 73 h 250"/>
              <a:gd name="T10" fmla="*/ 217 w 218"/>
              <a:gd name="T11" fmla="*/ 114 h 250"/>
              <a:gd name="T12" fmla="*/ 206 w 218"/>
              <a:gd name="T13" fmla="*/ 141 h 250"/>
              <a:gd name="T14" fmla="*/ 217 w 218"/>
              <a:gd name="T15" fmla="*/ 176 h 250"/>
              <a:gd name="T16" fmla="*/ 191 w 218"/>
              <a:gd name="T17" fmla="*/ 218 h 250"/>
              <a:gd name="T18" fmla="*/ 165 w 218"/>
              <a:gd name="T19" fmla="*/ 243 h 250"/>
              <a:gd name="T20" fmla="*/ 108 w 218"/>
              <a:gd name="T21" fmla="*/ 249 h 250"/>
              <a:gd name="T22" fmla="*/ 67 w 218"/>
              <a:gd name="T23" fmla="*/ 223 h 250"/>
              <a:gd name="T24" fmla="*/ 31 w 218"/>
              <a:gd name="T25" fmla="*/ 218 h 250"/>
              <a:gd name="T26" fmla="*/ 0 w 218"/>
              <a:gd name="T27" fmla="*/ 202 h 250"/>
              <a:gd name="T28" fmla="*/ 0 w 218"/>
              <a:gd name="T29" fmla="*/ 156 h 250"/>
              <a:gd name="T30" fmla="*/ 0 w 218"/>
              <a:gd name="T31" fmla="*/ 151 h 250"/>
              <a:gd name="T32" fmla="*/ 0 w 218"/>
              <a:gd name="T33" fmla="*/ 125 h 250"/>
              <a:gd name="T34" fmla="*/ 0 w 218"/>
              <a:gd name="T35" fmla="*/ 84 h 250"/>
              <a:gd name="T36" fmla="*/ 4 w 218"/>
              <a:gd name="T37" fmla="*/ 41 h 250"/>
              <a:gd name="T38" fmla="*/ 4 w 218"/>
              <a:gd name="T39" fmla="*/ 6 h 250"/>
              <a:gd name="T40" fmla="*/ 26 w 218"/>
              <a:gd name="T41" fmla="*/ 0 h 250"/>
              <a:gd name="T42" fmla="*/ 26 w 218"/>
              <a:gd name="T43" fmla="*/ 0 h 2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18"/>
              <a:gd name="T67" fmla="*/ 0 h 250"/>
              <a:gd name="T68" fmla="*/ 218 w 218"/>
              <a:gd name="T69" fmla="*/ 250 h 2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18" h="250">
                <a:moveTo>
                  <a:pt x="26" y="0"/>
                </a:moveTo>
                <a:lnTo>
                  <a:pt x="41" y="0"/>
                </a:lnTo>
                <a:lnTo>
                  <a:pt x="98" y="41"/>
                </a:lnTo>
                <a:lnTo>
                  <a:pt x="123" y="41"/>
                </a:lnTo>
                <a:lnTo>
                  <a:pt x="165" y="73"/>
                </a:lnTo>
                <a:lnTo>
                  <a:pt x="217" y="114"/>
                </a:lnTo>
                <a:lnTo>
                  <a:pt x="206" y="141"/>
                </a:lnTo>
                <a:lnTo>
                  <a:pt x="217" y="176"/>
                </a:lnTo>
                <a:lnTo>
                  <a:pt x="191" y="218"/>
                </a:lnTo>
                <a:lnTo>
                  <a:pt x="165" y="243"/>
                </a:lnTo>
                <a:lnTo>
                  <a:pt x="108" y="249"/>
                </a:lnTo>
                <a:lnTo>
                  <a:pt x="67" y="223"/>
                </a:lnTo>
                <a:lnTo>
                  <a:pt x="31" y="218"/>
                </a:lnTo>
                <a:lnTo>
                  <a:pt x="0" y="202"/>
                </a:lnTo>
                <a:lnTo>
                  <a:pt x="0" y="156"/>
                </a:lnTo>
                <a:lnTo>
                  <a:pt x="0" y="151"/>
                </a:lnTo>
                <a:lnTo>
                  <a:pt x="0" y="125"/>
                </a:lnTo>
                <a:lnTo>
                  <a:pt x="0" y="84"/>
                </a:lnTo>
                <a:lnTo>
                  <a:pt x="4" y="41"/>
                </a:lnTo>
                <a:lnTo>
                  <a:pt x="4" y="6"/>
                </a:lnTo>
                <a:lnTo>
                  <a:pt x="26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5" name="Freeform 231">
            <a:extLst>
              <a:ext uri="{FF2B5EF4-FFF2-40B4-BE49-F238E27FC236}">
                <a16:creationId xmlns:a16="http://schemas.microsoft.com/office/drawing/2014/main" id="{0A284BD7-E00C-3B97-AFD9-9C4FAFD99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885" y="3675141"/>
            <a:ext cx="365426" cy="331114"/>
          </a:xfrm>
          <a:custGeom>
            <a:avLst/>
            <a:gdLst>
              <a:gd name="T0" fmla="*/ 62 w 597"/>
              <a:gd name="T1" fmla="*/ 37 h 518"/>
              <a:gd name="T2" fmla="*/ 62 w 597"/>
              <a:gd name="T3" fmla="*/ 84 h 518"/>
              <a:gd name="T4" fmla="*/ 62 w 597"/>
              <a:gd name="T5" fmla="*/ 145 h 518"/>
              <a:gd name="T6" fmla="*/ 94 w 597"/>
              <a:gd name="T7" fmla="*/ 109 h 518"/>
              <a:gd name="T8" fmla="*/ 104 w 597"/>
              <a:gd name="T9" fmla="*/ 52 h 518"/>
              <a:gd name="T10" fmla="*/ 135 w 597"/>
              <a:gd name="T11" fmla="*/ 26 h 518"/>
              <a:gd name="T12" fmla="*/ 160 w 597"/>
              <a:gd name="T13" fmla="*/ 37 h 518"/>
              <a:gd name="T14" fmla="*/ 213 w 597"/>
              <a:gd name="T15" fmla="*/ 52 h 518"/>
              <a:gd name="T16" fmla="*/ 270 w 597"/>
              <a:gd name="T17" fmla="*/ 78 h 518"/>
              <a:gd name="T18" fmla="*/ 326 w 597"/>
              <a:gd name="T19" fmla="*/ 94 h 518"/>
              <a:gd name="T20" fmla="*/ 420 w 597"/>
              <a:gd name="T21" fmla="*/ 84 h 518"/>
              <a:gd name="T22" fmla="*/ 502 w 597"/>
              <a:gd name="T23" fmla="*/ 78 h 518"/>
              <a:gd name="T24" fmla="*/ 481 w 597"/>
              <a:gd name="T25" fmla="*/ 109 h 518"/>
              <a:gd name="T26" fmla="*/ 549 w 597"/>
              <a:gd name="T27" fmla="*/ 135 h 518"/>
              <a:gd name="T28" fmla="*/ 569 w 597"/>
              <a:gd name="T29" fmla="*/ 166 h 518"/>
              <a:gd name="T30" fmla="*/ 554 w 597"/>
              <a:gd name="T31" fmla="*/ 217 h 518"/>
              <a:gd name="T32" fmla="*/ 538 w 597"/>
              <a:gd name="T33" fmla="*/ 254 h 518"/>
              <a:gd name="T34" fmla="*/ 523 w 597"/>
              <a:gd name="T35" fmla="*/ 295 h 518"/>
              <a:gd name="T36" fmla="*/ 523 w 597"/>
              <a:gd name="T37" fmla="*/ 352 h 518"/>
              <a:gd name="T38" fmla="*/ 456 w 597"/>
              <a:gd name="T39" fmla="*/ 383 h 518"/>
              <a:gd name="T40" fmla="*/ 362 w 597"/>
              <a:gd name="T41" fmla="*/ 368 h 518"/>
              <a:gd name="T42" fmla="*/ 389 w 597"/>
              <a:gd name="T43" fmla="*/ 434 h 518"/>
              <a:gd name="T44" fmla="*/ 435 w 597"/>
              <a:gd name="T45" fmla="*/ 460 h 518"/>
              <a:gd name="T46" fmla="*/ 326 w 597"/>
              <a:gd name="T47" fmla="*/ 512 h 518"/>
              <a:gd name="T48" fmla="*/ 270 w 597"/>
              <a:gd name="T49" fmla="*/ 502 h 518"/>
              <a:gd name="T50" fmla="*/ 244 w 597"/>
              <a:gd name="T51" fmla="*/ 419 h 518"/>
              <a:gd name="T52" fmla="*/ 238 w 597"/>
              <a:gd name="T53" fmla="*/ 368 h 518"/>
              <a:gd name="T54" fmla="*/ 254 w 597"/>
              <a:gd name="T55" fmla="*/ 274 h 518"/>
              <a:gd name="T56" fmla="*/ 135 w 597"/>
              <a:gd name="T57" fmla="*/ 243 h 518"/>
              <a:gd name="T58" fmla="*/ 37 w 597"/>
              <a:gd name="T59" fmla="*/ 217 h 518"/>
              <a:gd name="T60" fmla="*/ 11 w 597"/>
              <a:gd name="T61" fmla="*/ 135 h 518"/>
              <a:gd name="T62" fmla="*/ 0 w 597"/>
              <a:gd name="T63" fmla="*/ 109 h 518"/>
              <a:gd name="T64" fmla="*/ 21 w 597"/>
              <a:gd name="T65" fmla="*/ 68 h 518"/>
              <a:gd name="T66" fmla="*/ 52 w 597"/>
              <a:gd name="T67" fmla="*/ 16 h 518"/>
              <a:gd name="T68" fmla="*/ 94 w 597"/>
              <a:gd name="T69" fmla="*/ 0 h 5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97"/>
              <a:gd name="T106" fmla="*/ 0 h 518"/>
              <a:gd name="T107" fmla="*/ 597 w 597"/>
              <a:gd name="T108" fmla="*/ 518 h 51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97" h="518">
                <a:moveTo>
                  <a:pt x="94" y="0"/>
                </a:moveTo>
                <a:lnTo>
                  <a:pt x="62" y="37"/>
                </a:lnTo>
                <a:lnTo>
                  <a:pt x="62" y="52"/>
                </a:lnTo>
                <a:lnTo>
                  <a:pt x="62" y="84"/>
                </a:lnTo>
                <a:lnTo>
                  <a:pt x="47" y="109"/>
                </a:lnTo>
                <a:lnTo>
                  <a:pt x="62" y="145"/>
                </a:lnTo>
                <a:lnTo>
                  <a:pt x="88" y="145"/>
                </a:lnTo>
                <a:lnTo>
                  <a:pt x="94" y="109"/>
                </a:lnTo>
                <a:lnTo>
                  <a:pt x="88" y="68"/>
                </a:lnTo>
                <a:lnTo>
                  <a:pt x="104" y="52"/>
                </a:lnTo>
                <a:lnTo>
                  <a:pt x="145" y="41"/>
                </a:lnTo>
                <a:lnTo>
                  <a:pt x="135" y="26"/>
                </a:lnTo>
                <a:lnTo>
                  <a:pt x="145" y="0"/>
                </a:lnTo>
                <a:lnTo>
                  <a:pt x="160" y="37"/>
                </a:lnTo>
                <a:lnTo>
                  <a:pt x="176" y="37"/>
                </a:lnTo>
                <a:lnTo>
                  <a:pt x="213" y="52"/>
                </a:lnTo>
                <a:lnTo>
                  <a:pt x="217" y="78"/>
                </a:lnTo>
                <a:lnTo>
                  <a:pt x="270" y="78"/>
                </a:lnTo>
                <a:lnTo>
                  <a:pt x="311" y="78"/>
                </a:lnTo>
                <a:lnTo>
                  <a:pt x="326" y="94"/>
                </a:lnTo>
                <a:lnTo>
                  <a:pt x="378" y="98"/>
                </a:lnTo>
                <a:lnTo>
                  <a:pt x="420" y="84"/>
                </a:lnTo>
                <a:lnTo>
                  <a:pt x="393" y="78"/>
                </a:lnTo>
                <a:lnTo>
                  <a:pt x="502" y="78"/>
                </a:lnTo>
                <a:lnTo>
                  <a:pt x="461" y="84"/>
                </a:lnTo>
                <a:lnTo>
                  <a:pt x="481" y="109"/>
                </a:lnTo>
                <a:lnTo>
                  <a:pt x="523" y="109"/>
                </a:lnTo>
                <a:lnTo>
                  <a:pt x="549" y="135"/>
                </a:lnTo>
                <a:lnTo>
                  <a:pt x="554" y="166"/>
                </a:lnTo>
                <a:lnTo>
                  <a:pt x="569" y="166"/>
                </a:lnTo>
                <a:lnTo>
                  <a:pt x="596" y="186"/>
                </a:lnTo>
                <a:lnTo>
                  <a:pt x="554" y="217"/>
                </a:lnTo>
                <a:lnTo>
                  <a:pt x="569" y="243"/>
                </a:lnTo>
                <a:lnTo>
                  <a:pt x="538" y="254"/>
                </a:lnTo>
                <a:lnTo>
                  <a:pt x="538" y="270"/>
                </a:lnTo>
                <a:lnTo>
                  <a:pt x="523" y="295"/>
                </a:lnTo>
                <a:lnTo>
                  <a:pt x="554" y="326"/>
                </a:lnTo>
                <a:lnTo>
                  <a:pt x="523" y="352"/>
                </a:lnTo>
                <a:lnTo>
                  <a:pt x="471" y="368"/>
                </a:lnTo>
                <a:lnTo>
                  <a:pt x="456" y="383"/>
                </a:lnTo>
                <a:lnTo>
                  <a:pt x="404" y="368"/>
                </a:lnTo>
                <a:lnTo>
                  <a:pt x="362" y="368"/>
                </a:lnTo>
                <a:lnTo>
                  <a:pt x="393" y="393"/>
                </a:lnTo>
                <a:lnTo>
                  <a:pt x="389" y="434"/>
                </a:lnTo>
                <a:lnTo>
                  <a:pt x="430" y="444"/>
                </a:lnTo>
                <a:lnTo>
                  <a:pt x="435" y="460"/>
                </a:lnTo>
                <a:lnTo>
                  <a:pt x="393" y="487"/>
                </a:lnTo>
                <a:lnTo>
                  <a:pt x="326" y="512"/>
                </a:lnTo>
                <a:lnTo>
                  <a:pt x="295" y="517"/>
                </a:lnTo>
                <a:lnTo>
                  <a:pt x="270" y="502"/>
                </a:lnTo>
                <a:lnTo>
                  <a:pt x="254" y="450"/>
                </a:lnTo>
                <a:lnTo>
                  <a:pt x="244" y="419"/>
                </a:lnTo>
                <a:lnTo>
                  <a:pt x="254" y="393"/>
                </a:lnTo>
                <a:lnTo>
                  <a:pt x="238" y="368"/>
                </a:lnTo>
                <a:lnTo>
                  <a:pt x="228" y="315"/>
                </a:lnTo>
                <a:lnTo>
                  <a:pt x="254" y="274"/>
                </a:lnTo>
                <a:lnTo>
                  <a:pt x="160" y="274"/>
                </a:lnTo>
                <a:lnTo>
                  <a:pt x="135" y="243"/>
                </a:lnTo>
                <a:lnTo>
                  <a:pt x="68" y="243"/>
                </a:lnTo>
                <a:lnTo>
                  <a:pt x="37" y="217"/>
                </a:lnTo>
                <a:lnTo>
                  <a:pt x="37" y="186"/>
                </a:lnTo>
                <a:lnTo>
                  <a:pt x="11" y="135"/>
                </a:lnTo>
                <a:lnTo>
                  <a:pt x="0" y="135"/>
                </a:lnTo>
                <a:lnTo>
                  <a:pt x="0" y="109"/>
                </a:lnTo>
                <a:lnTo>
                  <a:pt x="0" y="94"/>
                </a:lnTo>
                <a:lnTo>
                  <a:pt x="21" y="68"/>
                </a:lnTo>
                <a:lnTo>
                  <a:pt x="47" y="41"/>
                </a:lnTo>
                <a:lnTo>
                  <a:pt x="52" y="16"/>
                </a:lnTo>
                <a:lnTo>
                  <a:pt x="78" y="11"/>
                </a:lnTo>
                <a:lnTo>
                  <a:pt x="94" y="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6" name="Freeform 232" descr="Diagonales larges vers le bas">
            <a:extLst>
              <a:ext uri="{FF2B5EF4-FFF2-40B4-BE49-F238E27FC236}">
                <a16:creationId xmlns:a16="http://schemas.microsoft.com/office/drawing/2014/main" id="{E244DA45-3EE9-5E37-09A1-8EEEA8308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70" y="941450"/>
            <a:ext cx="961162" cy="1071722"/>
          </a:xfrm>
          <a:custGeom>
            <a:avLst/>
            <a:gdLst>
              <a:gd name="T0" fmla="*/ 1104 w 1565"/>
              <a:gd name="T1" fmla="*/ 1164 h 1678"/>
              <a:gd name="T2" fmla="*/ 1238 w 1565"/>
              <a:gd name="T3" fmla="*/ 1304 h 1678"/>
              <a:gd name="T4" fmla="*/ 1264 w 1565"/>
              <a:gd name="T5" fmla="*/ 1657 h 1678"/>
              <a:gd name="T6" fmla="*/ 1238 w 1565"/>
              <a:gd name="T7" fmla="*/ 1583 h 1678"/>
              <a:gd name="T8" fmla="*/ 1243 w 1565"/>
              <a:gd name="T9" fmla="*/ 1516 h 1678"/>
              <a:gd name="T10" fmla="*/ 1238 w 1565"/>
              <a:gd name="T11" fmla="*/ 1449 h 1678"/>
              <a:gd name="T12" fmla="*/ 1202 w 1565"/>
              <a:gd name="T13" fmla="*/ 1356 h 1678"/>
              <a:gd name="T14" fmla="*/ 1155 w 1565"/>
              <a:gd name="T15" fmla="*/ 1315 h 1678"/>
              <a:gd name="T16" fmla="*/ 1088 w 1565"/>
              <a:gd name="T17" fmla="*/ 1273 h 1678"/>
              <a:gd name="T18" fmla="*/ 1067 w 1565"/>
              <a:gd name="T19" fmla="*/ 1191 h 1678"/>
              <a:gd name="T20" fmla="*/ 1025 w 1565"/>
              <a:gd name="T21" fmla="*/ 1195 h 1678"/>
              <a:gd name="T22" fmla="*/ 912 w 1565"/>
              <a:gd name="T23" fmla="*/ 1138 h 1678"/>
              <a:gd name="T24" fmla="*/ 859 w 1565"/>
              <a:gd name="T25" fmla="*/ 1082 h 1678"/>
              <a:gd name="T26" fmla="*/ 803 w 1565"/>
              <a:gd name="T27" fmla="*/ 1030 h 1678"/>
              <a:gd name="T28" fmla="*/ 726 w 1565"/>
              <a:gd name="T29" fmla="*/ 1107 h 1678"/>
              <a:gd name="T30" fmla="*/ 575 w 1565"/>
              <a:gd name="T31" fmla="*/ 1133 h 1678"/>
              <a:gd name="T32" fmla="*/ 658 w 1565"/>
              <a:gd name="T33" fmla="*/ 1025 h 1678"/>
              <a:gd name="T34" fmla="*/ 751 w 1565"/>
              <a:gd name="T35" fmla="*/ 978 h 1678"/>
              <a:gd name="T36" fmla="*/ 591 w 1565"/>
              <a:gd name="T37" fmla="*/ 1046 h 1678"/>
              <a:gd name="T38" fmla="*/ 466 w 1565"/>
              <a:gd name="T39" fmla="*/ 1138 h 1678"/>
              <a:gd name="T40" fmla="*/ 301 w 1565"/>
              <a:gd name="T41" fmla="*/ 1283 h 1678"/>
              <a:gd name="T42" fmla="*/ 98 w 1565"/>
              <a:gd name="T43" fmla="*/ 1393 h 1678"/>
              <a:gd name="T44" fmla="*/ 0 w 1565"/>
              <a:gd name="T45" fmla="*/ 1413 h 1678"/>
              <a:gd name="T46" fmla="*/ 57 w 1565"/>
              <a:gd name="T47" fmla="*/ 1371 h 1678"/>
              <a:gd name="T48" fmla="*/ 109 w 1565"/>
              <a:gd name="T49" fmla="*/ 1330 h 1678"/>
              <a:gd name="T50" fmla="*/ 264 w 1565"/>
              <a:gd name="T51" fmla="*/ 1248 h 1678"/>
              <a:gd name="T52" fmla="*/ 280 w 1565"/>
              <a:gd name="T53" fmla="*/ 1138 h 1678"/>
              <a:gd name="T54" fmla="*/ 223 w 1565"/>
              <a:gd name="T55" fmla="*/ 1087 h 1678"/>
              <a:gd name="T56" fmla="*/ 192 w 1565"/>
              <a:gd name="T57" fmla="*/ 1040 h 1678"/>
              <a:gd name="T58" fmla="*/ 125 w 1565"/>
              <a:gd name="T59" fmla="*/ 937 h 1678"/>
              <a:gd name="T60" fmla="*/ 197 w 1565"/>
              <a:gd name="T61" fmla="*/ 895 h 1678"/>
              <a:gd name="T62" fmla="*/ 129 w 1565"/>
              <a:gd name="T63" fmla="*/ 823 h 1678"/>
              <a:gd name="T64" fmla="*/ 223 w 1565"/>
              <a:gd name="T65" fmla="*/ 714 h 1678"/>
              <a:gd name="T66" fmla="*/ 305 w 1565"/>
              <a:gd name="T67" fmla="*/ 678 h 1678"/>
              <a:gd name="T68" fmla="*/ 482 w 1565"/>
              <a:gd name="T69" fmla="*/ 590 h 1678"/>
              <a:gd name="T70" fmla="*/ 435 w 1565"/>
              <a:gd name="T71" fmla="*/ 554 h 1678"/>
              <a:gd name="T72" fmla="*/ 332 w 1565"/>
              <a:gd name="T73" fmla="*/ 455 h 1678"/>
              <a:gd name="T74" fmla="*/ 368 w 1565"/>
              <a:gd name="T75" fmla="*/ 429 h 1678"/>
              <a:gd name="T76" fmla="*/ 425 w 1565"/>
              <a:gd name="T77" fmla="*/ 326 h 1678"/>
              <a:gd name="T78" fmla="*/ 544 w 1565"/>
              <a:gd name="T79" fmla="*/ 310 h 1678"/>
              <a:gd name="T80" fmla="*/ 601 w 1565"/>
              <a:gd name="T81" fmla="*/ 404 h 1678"/>
              <a:gd name="T82" fmla="*/ 616 w 1565"/>
              <a:gd name="T83" fmla="*/ 305 h 1678"/>
              <a:gd name="T84" fmla="*/ 632 w 1565"/>
              <a:gd name="T85" fmla="*/ 337 h 1678"/>
              <a:gd name="T86" fmla="*/ 575 w 1565"/>
              <a:gd name="T87" fmla="*/ 129 h 1678"/>
              <a:gd name="T88" fmla="*/ 777 w 1565"/>
              <a:gd name="T89" fmla="*/ 93 h 1678"/>
              <a:gd name="T90" fmla="*/ 1000 w 1565"/>
              <a:gd name="T91" fmla="*/ 36 h 1678"/>
              <a:gd name="T92" fmla="*/ 1186 w 1565"/>
              <a:gd name="T93" fmla="*/ 26 h 1678"/>
              <a:gd name="T94" fmla="*/ 1243 w 1565"/>
              <a:gd name="T95" fmla="*/ 77 h 1678"/>
              <a:gd name="T96" fmla="*/ 1280 w 1565"/>
              <a:gd name="T97" fmla="*/ 145 h 1678"/>
              <a:gd name="T98" fmla="*/ 1378 w 1565"/>
              <a:gd name="T99" fmla="*/ 196 h 1678"/>
              <a:gd name="T100" fmla="*/ 1564 w 1565"/>
              <a:gd name="T101" fmla="*/ 321 h 16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565"/>
              <a:gd name="T154" fmla="*/ 0 h 1678"/>
              <a:gd name="T155" fmla="*/ 1565 w 1565"/>
              <a:gd name="T156" fmla="*/ 1678 h 167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565" h="1678">
                <a:moveTo>
                  <a:pt x="1564" y="321"/>
                </a:moveTo>
                <a:lnTo>
                  <a:pt x="1186" y="864"/>
                </a:lnTo>
                <a:lnTo>
                  <a:pt x="1047" y="1138"/>
                </a:lnTo>
                <a:lnTo>
                  <a:pt x="1108" y="1148"/>
                </a:lnTo>
                <a:lnTo>
                  <a:pt x="1104" y="1164"/>
                </a:lnTo>
                <a:lnTo>
                  <a:pt x="1129" y="1283"/>
                </a:lnTo>
                <a:lnTo>
                  <a:pt x="1186" y="1242"/>
                </a:lnTo>
                <a:lnTo>
                  <a:pt x="1217" y="1232"/>
                </a:lnTo>
                <a:lnTo>
                  <a:pt x="1238" y="1248"/>
                </a:lnTo>
                <a:lnTo>
                  <a:pt x="1238" y="1304"/>
                </a:lnTo>
                <a:lnTo>
                  <a:pt x="1253" y="1501"/>
                </a:lnTo>
                <a:lnTo>
                  <a:pt x="1280" y="1548"/>
                </a:lnTo>
                <a:lnTo>
                  <a:pt x="1305" y="1589"/>
                </a:lnTo>
                <a:lnTo>
                  <a:pt x="1295" y="1611"/>
                </a:lnTo>
                <a:lnTo>
                  <a:pt x="1264" y="1657"/>
                </a:lnTo>
                <a:lnTo>
                  <a:pt x="1238" y="1677"/>
                </a:lnTo>
                <a:lnTo>
                  <a:pt x="1238" y="1651"/>
                </a:lnTo>
                <a:lnTo>
                  <a:pt x="1264" y="1614"/>
                </a:lnTo>
                <a:lnTo>
                  <a:pt x="1253" y="1583"/>
                </a:lnTo>
                <a:lnTo>
                  <a:pt x="1238" y="1583"/>
                </a:lnTo>
                <a:lnTo>
                  <a:pt x="1212" y="1599"/>
                </a:lnTo>
                <a:lnTo>
                  <a:pt x="1202" y="1599"/>
                </a:lnTo>
                <a:lnTo>
                  <a:pt x="1227" y="1573"/>
                </a:lnTo>
                <a:lnTo>
                  <a:pt x="1238" y="1542"/>
                </a:lnTo>
                <a:lnTo>
                  <a:pt x="1243" y="1516"/>
                </a:lnTo>
                <a:lnTo>
                  <a:pt x="1227" y="1516"/>
                </a:lnTo>
                <a:lnTo>
                  <a:pt x="1227" y="1501"/>
                </a:lnTo>
                <a:lnTo>
                  <a:pt x="1212" y="1465"/>
                </a:lnTo>
                <a:lnTo>
                  <a:pt x="1227" y="1438"/>
                </a:lnTo>
                <a:lnTo>
                  <a:pt x="1238" y="1449"/>
                </a:lnTo>
                <a:lnTo>
                  <a:pt x="1227" y="1413"/>
                </a:lnTo>
                <a:lnTo>
                  <a:pt x="1212" y="1393"/>
                </a:lnTo>
                <a:lnTo>
                  <a:pt x="1227" y="1366"/>
                </a:lnTo>
                <a:lnTo>
                  <a:pt x="1217" y="1371"/>
                </a:lnTo>
                <a:lnTo>
                  <a:pt x="1202" y="1356"/>
                </a:lnTo>
                <a:lnTo>
                  <a:pt x="1212" y="1283"/>
                </a:lnTo>
                <a:lnTo>
                  <a:pt x="1176" y="1366"/>
                </a:lnTo>
                <a:lnTo>
                  <a:pt x="1160" y="1350"/>
                </a:lnTo>
                <a:lnTo>
                  <a:pt x="1170" y="1299"/>
                </a:lnTo>
                <a:lnTo>
                  <a:pt x="1155" y="1315"/>
                </a:lnTo>
                <a:lnTo>
                  <a:pt x="1135" y="1289"/>
                </a:lnTo>
                <a:lnTo>
                  <a:pt x="1145" y="1350"/>
                </a:lnTo>
                <a:lnTo>
                  <a:pt x="1119" y="1356"/>
                </a:lnTo>
                <a:lnTo>
                  <a:pt x="1104" y="1330"/>
                </a:lnTo>
                <a:lnTo>
                  <a:pt x="1088" y="1273"/>
                </a:lnTo>
                <a:lnTo>
                  <a:pt x="1092" y="1263"/>
                </a:lnTo>
                <a:lnTo>
                  <a:pt x="1078" y="1263"/>
                </a:lnTo>
                <a:lnTo>
                  <a:pt x="1051" y="1221"/>
                </a:lnTo>
                <a:lnTo>
                  <a:pt x="1062" y="1205"/>
                </a:lnTo>
                <a:lnTo>
                  <a:pt x="1067" y="1191"/>
                </a:lnTo>
                <a:lnTo>
                  <a:pt x="1078" y="1216"/>
                </a:lnTo>
                <a:lnTo>
                  <a:pt x="1092" y="1195"/>
                </a:lnTo>
                <a:lnTo>
                  <a:pt x="1088" y="1180"/>
                </a:lnTo>
                <a:lnTo>
                  <a:pt x="1051" y="1195"/>
                </a:lnTo>
                <a:lnTo>
                  <a:pt x="1025" y="1195"/>
                </a:lnTo>
                <a:lnTo>
                  <a:pt x="1010" y="1180"/>
                </a:lnTo>
                <a:lnTo>
                  <a:pt x="1020" y="1164"/>
                </a:lnTo>
                <a:lnTo>
                  <a:pt x="994" y="1175"/>
                </a:lnTo>
                <a:lnTo>
                  <a:pt x="969" y="1148"/>
                </a:lnTo>
                <a:lnTo>
                  <a:pt x="912" y="1138"/>
                </a:lnTo>
                <a:lnTo>
                  <a:pt x="886" y="1107"/>
                </a:lnTo>
                <a:lnTo>
                  <a:pt x="902" y="1097"/>
                </a:lnTo>
                <a:lnTo>
                  <a:pt x="902" y="1082"/>
                </a:lnTo>
                <a:lnTo>
                  <a:pt x="875" y="1097"/>
                </a:lnTo>
                <a:lnTo>
                  <a:pt x="859" y="1082"/>
                </a:lnTo>
                <a:lnTo>
                  <a:pt x="834" y="1056"/>
                </a:lnTo>
                <a:lnTo>
                  <a:pt x="844" y="1040"/>
                </a:lnTo>
                <a:lnTo>
                  <a:pt x="871" y="1025"/>
                </a:lnTo>
                <a:lnTo>
                  <a:pt x="824" y="1030"/>
                </a:lnTo>
                <a:lnTo>
                  <a:pt x="803" y="1030"/>
                </a:lnTo>
                <a:lnTo>
                  <a:pt x="793" y="1025"/>
                </a:lnTo>
                <a:lnTo>
                  <a:pt x="783" y="1025"/>
                </a:lnTo>
                <a:lnTo>
                  <a:pt x="767" y="1046"/>
                </a:lnTo>
                <a:lnTo>
                  <a:pt x="777" y="1066"/>
                </a:lnTo>
                <a:lnTo>
                  <a:pt x="726" y="1107"/>
                </a:lnTo>
                <a:lnTo>
                  <a:pt x="694" y="1097"/>
                </a:lnTo>
                <a:lnTo>
                  <a:pt x="632" y="1133"/>
                </a:lnTo>
                <a:lnTo>
                  <a:pt x="601" y="1148"/>
                </a:lnTo>
                <a:lnTo>
                  <a:pt x="565" y="1148"/>
                </a:lnTo>
                <a:lnTo>
                  <a:pt x="575" y="1133"/>
                </a:lnTo>
                <a:lnTo>
                  <a:pt x="626" y="1107"/>
                </a:lnTo>
                <a:lnTo>
                  <a:pt x="591" y="1107"/>
                </a:lnTo>
                <a:lnTo>
                  <a:pt x="591" y="1097"/>
                </a:lnTo>
                <a:lnTo>
                  <a:pt x="616" y="1071"/>
                </a:lnTo>
                <a:lnTo>
                  <a:pt x="658" y="1025"/>
                </a:lnTo>
                <a:lnTo>
                  <a:pt x="699" y="1003"/>
                </a:lnTo>
                <a:lnTo>
                  <a:pt x="710" y="1015"/>
                </a:lnTo>
                <a:lnTo>
                  <a:pt x="736" y="1003"/>
                </a:lnTo>
                <a:lnTo>
                  <a:pt x="726" y="999"/>
                </a:lnTo>
                <a:lnTo>
                  <a:pt x="751" y="978"/>
                </a:lnTo>
                <a:lnTo>
                  <a:pt x="715" y="978"/>
                </a:lnTo>
                <a:lnTo>
                  <a:pt x="726" y="958"/>
                </a:lnTo>
                <a:lnTo>
                  <a:pt x="694" y="978"/>
                </a:lnTo>
                <a:lnTo>
                  <a:pt x="642" y="1003"/>
                </a:lnTo>
                <a:lnTo>
                  <a:pt x="591" y="1046"/>
                </a:lnTo>
                <a:lnTo>
                  <a:pt x="575" y="1046"/>
                </a:lnTo>
                <a:lnTo>
                  <a:pt x="585" y="1066"/>
                </a:lnTo>
                <a:lnTo>
                  <a:pt x="565" y="1071"/>
                </a:lnTo>
                <a:lnTo>
                  <a:pt x="523" y="1097"/>
                </a:lnTo>
                <a:lnTo>
                  <a:pt x="466" y="1138"/>
                </a:lnTo>
                <a:lnTo>
                  <a:pt x="482" y="1148"/>
                </a:lnTo>
                <a:lnTo>
                  <a:pt x="493" y="1164"/>
                </a:lnTo>
                <a:lnTo>
                  <a:pt x="425" y="1216"/>
                </a:lnTo>
                <a:lnTo>
                  <a:pt x="358" y="1248"/>
                </a:lnTo>
                <a:lnTo>
                  <a:pt x="301" y="1283"/>
                </a:lnTo>
                <a:lnTo>
                  <a:pt x="223" y="1330"/>
                </a:lnTo>
                <a:lnTo>
                  <a:pt x="182" y="1356"/>
                </a:lnTo>
                <a:lnTo>
                  <a:pt x="150" y="1381"/>
                </a:lnTo>
                <a:lnTo>
                  <a:pt x="98" y="1407"/>
                </a:lnTo>
                <a:lnTo>
                  <a:pt x="98" y="1393"/>
                </a:lnTo>
                <a:lnTo>
                  <a:pt x="72" y="1397"/>
                </a:lnTo>
                <a:lnTo>
                  <a:pt x="15" y="1413"/>
                </a:lnTo>
                <a:lnTo>
                  <a:pt x="20" y="1397"/>
                </a:lnTo>
                <a:lnTo>
                  <a:pt x="6" y="1407"/>
                </a:lnTo>
                <a:lnTo>
                  <a:pt x="0" y="1413"/>
                </a:lnTo>
                <a:lnTo>
                  <a:pt x="0" y="1397"/>
                </a:lnTo>
                <a:lnTo>
                  <a:pt x="0" y="1381"/>
                </a:lnTo>
                <a:lnTo>
                  <a:pt x="15" y="1366"/>
                </a:lnTo>
                <a:lnTo>
                  <a:pt x="62" y="1366"/>
                </a:lnTo>
                <a:lnTo>
                  <a:pt x="57" y="1371"/>
                </a:lnTo>
                <a:lnTo>
                  <a:pt x="62" y="1381"/>
                </a:lnTo>
                <a:lnTo>
                  <a:pt x="72" y="1371"/>
                </a:lnTo>
                <a:lnTo>
                  <a:pt x="84" y="1381"/>
                </a:lnTo>
                <a:lnTo>
                  <a:pt x="84" y="1356"/>
                </a:lnTo>
                <a:lnTo>
                  <a:pt x="109" y="1330"/>
                </a:lnTo>
                <a:lnTo>
                  <a:pt x="166" y="1299"/>
                </a:lnTo>
                <a:lnTo>
                  <a:pt x="192" y="1304"/>
                </a:lnTo>
                <a:lnTo>
                  <a:pt x="207" y="1273"/>
                </a:lnTo>
                <a:lnTo>
                  <a:pt x="259" y="1248"/>
                </a:lnTo>
                <a:lnTo>
                  <a:pt x="264" y="1248"/>
                </a:lnTo>
                <a:lnTo>
                  <a:pt x="264" y="1242"/>
                </a:lnTo>
                <a:lnTo>
                  <a:pt x="290" y="1191"/>
                </a:lnTo>
                <a:lnTo>
                  <a:pt x="305" y="1175"/>
                </a:lnTo>
                <a:lnTo>
                  <a:pt x="358" y="1123"/>
                </a:lnTo>
                <a:lnTo>
                  <a:pt x="280" y="1138"/>
                </a:lnTo>
                <a:lnTo>
                  <a:pt x="301" y="1097"/>
                </a:lnTo>
                <a:lnTo>
                  <a:pt x="249" y="1154"/>
                </a:lnTo>
                <a:lnTo>
                  <a:pt x="239" y="1107"/>
                </a:lnTo>
                <a:lnTo>
                  <a:pt x="233" y="1113"/>
                </a:lnTo>
                <a:lnTo>
                  <a:pt x="223" y="1087"/>
                </a:lnTo>
                <a:lnTo>
                  <a:pt x="166" y="1113"/>
                </a:lnTo>
                <a:lnTo>
                  <a:pt x="140" y="1107"/>
                </a:lnTo>
                <a:lnTo>
                  <a:pt x="156" y="1097"/>
                </a:lnTo>
                <a:lnTo>
                  <a:pt x="166" y="1066"/>
                </a:lnTo>
                <a:lnTo>
                  <a:pt x="192" y="1040"/>
                </a:lnTo>
                <a:lnTo>
                  <a:pt x="217" y="947"/>
                </a:lnTo>
                <a:lnTo>
                  <a:pt x="192" y="988"/>
                </a:lnTo>
                <a:lnTo>
                  <a:pt x="156" y="988"/>
                </a:lnTo>
                <a:lnTo>
                  <a:pt x="125" y="978"/>
                </a:lnTo>
                <a:lnTo>
                  <a:pt x="125" y="937"/>
                </a:lnTo>
                <a:lnTo>
                  <a:pt x="109" y="905"/>
                </a:lnTo>
                <a:lnTo>
                  <a:pt x="140" y="880"/>
                </a:lnTo>
                <a:lnTo>
                  <a:pt x="172" y="905"/>
                </a:lnTo>
                <a:lnTo>
                  <a:pt x="172" y="921"/>
                </a:lnTo>
                <a:lnTo>
                  <a:pt x="197" y="895"/>
                </a:lnTo>
                <a:lnTo>
                  <a:pt x="207" y="854"/>
                </a:lnTo>
                <a:lnTo>
                  <a:pt x="182" y="870"/>
                </a:lnTo>
                <a:lnTo>
                  <a:pt x="166" y="880"/>
                </a:lnTo>
                <a:lnTo>
                  <a:pt x="140" y="864"/>
                </a:lnTo>
                <a:lnTo>
                  <a:pt x="129" y="823"/>
                </a:lnTo>
                <a:lnTo>
                  <a:pt x="140" y="797"/>
                </a:lnTo>
                <a:lnTo>
                  <a:pt x="150" y="782"/>
                </a:lnTo>
                <a:lnTo>
                  <a:pt x="166" y="782"/>
                </a:lnTo>
                <a:lnTo>
                  <a:pt x="182" y="745"/>
                </a:lnTo>
                <a:lnTo>
                  <a:pt x="223" y="714"/>
                </a:lnTo>
                <a:lnTo>
                  <a:pt x="264" y="699"/>
                </a:lnTo>
                <a:lnTo>
                  <a:pt x="249" y="699"/>
                </a:lnTo>
                <a:lnTo>
                  <a:pt x="280" y="662"/>
                </a:lnTo>
                <a:lnTo>
                  <a:pt x="317" y="652"/>
                </a:lnTo>
                <a:lnTo>
                  <a:pt x="305" y="678"/>
                </a:lnTo>
                <a:lnTo>
                  <a:pt x="342" y="678"/>
                </a:lnTo>
                <a:lnTo>
                  <a:pt x="389" y="647"/>
                </a:lnTo>
                <a:lnTo>
                  <a:pt x="409" y="652"/>
                </a:lnTo>
                <a:lnTo>
                  <a:pt x="466" y="631"/>
                </a:lnTo>
                <a:lnTo>
                  <a:pt x="482" y="590"/>
                </a:lnTo>
                <a:lnTo>
                  <a:pt x="482" y="564"/>
                </a:lnTo>
                <a:lnTo>
                  <a:pt x="518" y="543"/>
                </a:lnTo>
                <a:lnTo>
                  <a:pt x="523" y="523"/>
                </a:lnTo>
                <a:lnTo>
                  <a:pt x="497" y="527"/>
                </a:lnTo>
                <a:lnTo>
                  <a:pt x="435" y="554"/>
                </a:lnTo>
                <a:lnTo>
                  <a:pt x="415" y="539"/>
                </a:lnTo>
                <a:lnTo>
                  <a:pt x="399" y="523"/>
                </a:lnTo>
                <a:lnTo>
                  <a:pt x="358" y="523"/>
                </a:lnTo>
                <a:lnTo>
                  <a:pt x="317" y="486"/>
                </a:lnTo>
                <a:lnTo>
                  <a:pt x="332" y="455"/>
                </a:lnTo>
                <a:lnTo>
                  <a:pt x="332" y="414"/>
                </a:lnTo>
                <a:lnTo>
                  <a:pt x="347" y="429"/>
                </a:lnTo>
                <a:lnTo>
                  <a:pt x="368" y="445"/>
                </a:lnTo>
                <a:lnTo>
                  <a:pt x="389" y="435"/>
                </a:lnTo>
                <a:lnTo>
                  <a:pt x="368" y="429"/>
                </a:lnTo>
                <a:lnTo>
                  <a:pt x="332" y="394"/>
                </a:lnTo>
                <a:lnTo>
                  <a:pt x="317" y="378"/>
                </a:lnTo>
                <a:lnTo>
                  <a:pt x="327" y="351"/>
                </a:lnTo>
                <a:lnTo>
                  <a:pt x="332" y="351"/>
                </a:lnTo>
                <a:lnTo>
                  <a:pt x="425" y="326"/>
                </a:lnTo>
                <a:lnTo>
                  <a:pt x="425" y="337"/>
                </a:lnTo>
                <a:lnTo>
                  <a:pt x="450" y="337"/>
                </a:lnTo>
                <a:lnTo>
                  <a:pt x="450" y="326"/>
                </a:lnTo>
                <a:lnTo>
                  <a:pt x="507" y="305"/>
                </a:lnTo>
                <a:lnTo>
                  <a:pt x="544" y="310"/>
                </a:lnTo>
                <a:lnTo>
                  <a:pt x="518" y="337"/>
                </a:lnTo>
                <a:lnTo>
                  <a:pt x="507" y="362"/>
                </a:lnTo>
                <a:lnTo>
                  <a:pt x="575" y="394"/>
                </a:lnTo>
                <a:lnTo>
                  <a:pt x="606" y="378"/>
                </a:lnTo>
                <a:lnTo>
                  <a:pt x="601" y="404"/>
                </a:lnTo>
                <a:lnTo>
                  <a:pt x="616" y="378"/>
                </a:lnTo>
                <a:lnTo>
                  <a:pt x="606" y="362"/>
                </a:lnTo>
                <a:lnTo>
                  <a:pt x="591" y="362"/>
                </a:lnTo>
                <a:lnTo>
                  <a:pt x="606" y="305"/>
                </a:lnTo>
                <a:lnTo>
                  <a:pt x="616" y="305"/>
                </a:lnTo>
                <a:lnTo>
                  <a:pt x="616" y="347"/>
                </a:lnTo>
                <a:lnTo>
                  <a:pt x="632" y="367"/>
                </a:lnTo>
                <a:lnTo>
                  <a:pt x="669" y="378"/>
                </a:lnTo>
                <a:lnTo>
                  <a:pt x="694" y="351"/>
                </a:lnTo>
                <a:lnTo>
                  <a:pt x="632" y="337"/>
                </a:lnTo>
                <a:lnTo>
                  <a:pt x="626" y="326"/>
                </a:lnTo>
                <a:lnTo>
                  <a:pt x="653" y="305"/>
                </a:lnTo>
                <a:lnTo>
                  <a:pt x="585" y="269"/>
                </a:lnTo>
                <a:lnTo>
                  <a:pt x="601" y="212"/>
                </a:lnTo>
                <a:lnTo>
                  <a:pt x="575" y="129"/>
                </a:lnTo>
                <a:lnTo>
                  <a:pt x="601" y="129"/>
                </a:lnTo>
                <a:lnTo>
                  <a:pt x="642" y="88"/>
                </a:lnTo>
                <a:lnTo>
                  <a:pt x="658" y="104"/>
                </a:lnTo>
                <a:lnTo>
                  <a:pt x="715" y="108"/>
                </a:lnTo>
                <a:lnTo>
                  <a:pt x="777" y="93"/>
                </a:lnTo>
                <a:lnTo>
                  <a:pt x="818" y="62"/>
                </a:lnTo>
                <a:lnTo>
                  <a:pt x="902" y="26"/>
                </a:lnTo>
                <a:lnTo>
                  <a:pt x="984" y="19"/>
                </a:lnTo>
                <a:lnTo>
                  <a:pt x="969" y="51"/>
                </a:lnTo>
                <a:lnTo>
                  <a:pt x="1000" y="36"/>
                </a:lnTo>
                <a:lnTo>
                  <a:pt x="1000" y="19"/>
                </a:lnTo>
                <a:lnTo>
                  <a:pt x="1047" y="0"/>
                </a:lnTo>
                <a:lnTo>
                  <a:pt x="1092" y="26"/>
                </a:lnTo>
                <a:lnTo>
                  <a:pt x="1176" y="0"/>
                </a:lnTo>
                <a:lnTo>
                  <a:pt x="1186" y="26"/>
                </a:lnTo>
                <a:lnTo>
                  <a:pt x="1135" y="51"/>
                </a:lnTo>
                <a:lnTo>
                  <a:pt x="1202" y="41"/>
                </a:lnTo>
                <a:lnTo>
                  <a:pt x="1196" y="77"/>
                </a:lnTo>
                <a:lnTo>
                  <a:pt x="1217" y="67"/>
                </a:lnTo>
                <a:lnTo>
                  <a:pt x="1243" y="77"/>
                </a:lnTo>
                <a:lnTo>
                  <a:pt x="1268" y="104"/>
                </a:lnTo>
                <a:lnTo>
                  <a:pt x="1243" y="108"/>
                </a:lnTo>
                <a:lnTo>
                  <a:pt x="1264" y="129"/>
                </a:lnTo>
                <a:lnTo>
                  <a:pt x="1243" y="129"/>
                </a:lnTo>
                <a:lnTo>
                  <a:pt x="1280" y="145"/>
                </a:lnTo>
                <a:lnTo>
                  <a:pt x="1253" y="176"/>
                </a:lnTo>
                <a:lnTo>
                  <a:pt x="1321" y="145"/>
                </a:lnTo>
                <a:lnTo>
                  <a:pt x="1347" y="149"/>
                </a:lnTo>
                <a:lnTo>
                  <a:pt x="1362" y="161"/>
                </a:lnTo>
                <a:lnTo>
                  <a:pt x="1378" y="196"/>
                </a:lnTo>
                <a:lnTo>
                  <a:pt x="1378" y="212"/>
                </a:lnTo>
                <a:lnTo>
                  <a:pt x="1419" y="212"/>
                </a:lnTo>
                <a:lnTo>
                  <a:pt x="1445" y="243"/>
                </a:lnTo>
                <a:lnTo>
                  <a:pt x="1501" y="253"/>
                </a:lnTo>
                <a:lnTo>
                  <a:pt x="1564" y="32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7" name="Freeform 233">
            <a:extLst>
              <a:ext uri="{FF2B5EF4-FFF2-40B4-BE49-F238E27FC236}">
                <a16:creationId xmlns:a16="http://schemas.microsoft.com/office/drawing/2014/main" id="{42FDEB1F-587A-61A2-48A2-D8AC45DD8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922" y="5687419"/>
            <a:ext cx="44527" cy="43188"/>
          </a:xfrm>
          <a:custGeom>
            <a:avLst/>
            <a:gdLst>
              <a:gd name="T0" fmla="*/ 16 w 74"/>
              <a:gd name="T1" fmla="*/ 67 h 68"/>
              <a:gd name="T2" fmla="*/ 0 w 74"/>
              <a:gd name="T3" fmla="*/ 46 h 68"/>
              <a:gd name="T4" fmla="*/ 16 w 74"/>
              <a:gd name="T5" fmla="*/ 20 h 68"/>
              <a:gd name="T6" fmla="*/ 26 w 74"/>
              <a:gd name="T7" fmla="*/ 0 h 68"/>
              <a:gd name="T8" fmla="*/ 41 w 74"/>
              <a:gd name="T9" fmla="*/ 0 h 68"/>
              <a:gd name="T10" fmla="*/ 57 w 74"/>
              <a:gd name="T11" fmla="*/ 0 h 68"/>
              <a:gd name="T12" fmla="*/ 68 w 74"/>
              <a:gd name="T13" fmla="*/ 16 h 68"/>
              <a:gd name="T14" fmla="*/ 73 w 74"/>
              <a:gd name="T15" fmla="*/ 20 h 68"/>
              <a:gd name="T16" fmla="*/ 41 w 74"/>
              <a:gd name="T17" fmla="*/ 41 h 68"/>
              <a:gd name="T18" fmla="*/ 16 w 74"/>
              <a:gd name="T19" fmla="*/ 67 h 68"/>
              <a:gd name="T20" fmla="*/ 16 w 74"/>
              <a:gd name="T21" fmla="*/ 6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"/>
              <a:gd name="T34" fmla="*/ 0 h 68"/>
              <a:gd name="T35" fmla="*/ 74 w 74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" h="68">
                <a:moveTo>
                  <a:pt x="16" y="67"/>
                </a:moveTo>
                <a:lnTo>
                  <a:pt x="0" y="46"/>
                </a:lnTo>
                <a:lnTo>
                  <a:pt x="16" y="20"/>
                </a:lnTo>
                <a:lnTo>
                  <a:pt x="26" y="0"/>
                </a:lnTo>
                <a:lnTo>
                  <a:pt x="41" y="0"/>
                </a:lnTo>
                <a:lnTo>
                  <a:pt x="57" y="0"/>
                </a:lnTo>
                <a:lnTo>
                  <a:pt x="68" y="16"/>
                </a:lnTo>
                <a:lnTo>
                  <a:pt x="73" y="20"/>
                </a:lnTo>
                <a:lnTo>
                  <a:pt x="41" y="41"/>
                </a:lnTo>
                <a:lnTo>
                  <a:pt x="16" y="67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8" name="Freeform 234">
            <a:extLst>
              <a:ext uri="{FF2B5EF4-FFF2-40B4-BE49-F238E27FC236}">
                <a16:creationId xmlns:a16="http://schemas.microsoft.com/office/drawing/2014/main" id="{4B20F767-627E-6F6E-8523-3B7B9830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78" y="5690619"/>
            <a:ext cx="35314" cy="35191"/>
          </a:xfrm>
          <a:custGeom>
            <a:avLst/>
            <a:gdLst>
              <a:gd name="T0" fmla="*/ 16 w 58"/>
              <a:gd name="T1" fmla="*/ 53 h 54"/>
              <a:gd name="T2" fmla="*/ 0 w 58"/>
              <a:gd name="T3" fmla="*/ 42 h 54"/>
              <a:gd name="T4" fmla="*/ 10 w 58"/>
              <a:gd name="T5" fmla="*/ 0 h 54"/>
              <a:gd name="T6" fmla="*/ 57 w 58"/>
              <a:gd name="T7" fmla="*/ 0 h 54"/>
              <a:gd name="T8" fmla="*/ 41 w 58"/>
              <a:gd name="T9" fmla="*/ 37 h 54"/>
              <a:gd name="T10" fmla="*/ 16 w 58"/>
              <a:gd name="T11" fmla="*/ 53 h 54"/>
              <a:gd name="T12" fmla="*/ 16 w 58"/>
              <a:gd name="T13" fmla="*/ 53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"/>
              <a:gd name="T22" fmla="*/ 0 h 54"/>
              <a:gd name="T23" fmla="*/ 58 w 58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" h="54">
                <a:moveTo>
                  <a:pt x="16" y="53"/>
                </a:moveTo>
                <a:lnTo>
                  <a:pt x="0" y="42"/>
                </a:lnTo>
                <a:lnTo>
                  <a:pt x="10" y="0"/>
                </a:lnTo>
                <a:lnTo>
                  <a:pt x="57" y="0"/>
                </a:lnTo>
                <a:lnTo>
                  <a:pt x="41" y="37"/>
                </a:lnTo>
                <a:lnTo>
                  <a:pt x="16" y="53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9" name="Freeform 235" descr="Diagonales larges vers le bas">
            <a:extLst>
              <a:ext uri="{FF2B5EF4-FFF2-40B4-BE49-F238E27FC236}">
                <a16:creationId xmlns:a16="http://schemas.microsoft.com/office/drawing/2014/main" id="{BF3B5506-38FF-9CD8-6B02-339B06A3A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568" y="3867091"/>
            <a:ext cx="75235" cy="108772"/>
          </a:xfrm>
          <a:custGeom>
            <a:avLst/>
            <a:gdLst>
              <a:gd name="T0" fmla="*/ 31 w 125"/>
              <a:gd name="T1" fmla="*/ 0 h 173"/>
              <a:gd name="T2" fmla="*/ 73 w 125"/>
              <a:gd name="T3" fmla="*/ 16 h 173"/>
              <a:gd name="T4" fmla="*/ 114 w 125"/>
              <a:gd name="T5" fmla="*/ 52 h 173"/>
              <a:gd name="T6" fmla="*/ 124 w 125"/>
              <a:gd name="T7" fmla="*/ 78 h 173"/>
              <a:gd name="T8" fmla="*/ 109 w 125"/>
              <a:gd name="T9" fmla="*/ 119 h 173"/>
              <a:gd name="T10" fmla="*/ 83 w 125"/>
              <a:gd name="T11" fmla="*/ 161 h 173"/>
              <a:gd name="T12" fmla="*/ 31 w 125"/>
              <a:gd name="T13" fmla="*/ 172 h 173"/>
              <a:gd name="T14" fmla="*/ 0 w 125"/>
              <a:gd name="T15" fmla="*/ 151 h 173"/>
              <a:gd name="T16" fmla="*/ 26 w 125"/>
              <a:gd name="T17" fmla="*/ 109 h 173"/>
              <a:gd name="T18" fmla="*/ 16 w 125"/>
              <a:gd name="T19" fmla="*/ 84 h 173"/>
              <a:gd name="T20" fmla="*/ 6 w 125"/>
              <a:gd name="T21" fmla="*/ 27 h 173"/>
              <a:gd name="T22" fmla="*/ 31 w 125"/>
              <a:gd name="T23" fmla="*/ 0 h 173"/>
              <a:gd name="T24" fmla="*/ 31 w 125"/>
              <a:gd name="T25" fmla="*/ 0 h 1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5"/>
              <a:gd name="T40" fmla="*/ 0 h 173"/>
              <a:gd name="T41" fmla="*/ 125 w 125"/>
              <a:gd name="T42" fmla="*/ 173 h 17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5" h="173">
                <a:moveTo>
                  <a:pt x="31" y="0"/>
                </a:moveTo>
                <a:lnTo>
                  <a:pt x="73" y="16"/>
                </a:lnTo>
                <a:lnTo>
                  <a:pt x="114" y="52"/>
                </a:lnTo>
                <a:lnTo>
                  <a:pt x="124" y="78"/>
                </a:lnTo>
                <a:lnTo>
                  <a:pt x="109" y="119"/>
                </a:lnTo>
                <a:lnTo>
                  <a:pt x="83" y="161"/>
                </a:lnTo>
                <a:lnTo>
                  <a:pt x="31" y="172"/>
                </a:lnTo>
                <a:lnTo>
                  <a:pt x="0" y="151"/>
                </a:lnTo>
                <a:lnTo>
                  <a:pt x="26" y="109"/>
                </a:lnTo>
                <a:lnTo>
                  <a:pt x="16" y="84"/>
                </a:lnTo>
                <a:lnTo>
                  <a:pt x="6" y="27"/>
                </a:lnTo>
                <a:lnTo>
                  <a:pt x="31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0" name="Freeform 236">
            <a:extLst>
              <a:ext uri="{FF2B5EF4-FFF2-40B4-BE49-F238E27FC236}">
                <a16:creationId xmlns:a16="http://schemas.microsoft.com/office/drawing/2014/main" id="{226BAEFC-CEA1-A6D3-63B6-F0F1E16E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922" y="3489589"/>
            <a:ext cx="47598" cy="19195"/>
          </a:xfrm>
          <a:custGeom>
            <a:avLst/>
            <a:gdLst>
              <a:gd name="T0" fmla="*/ 62 w 78"/>
              <a:gd name="T1" fmla="*/ 31 h 32"/>
              <a:gd name="T2" fmla="*/ 0 w 78"/>
              <a:gd name="T3" fmla="*/ 21 h 32"/>
              <a:gd name="T4" fmla="*/ 10 w 78"/>
              <a:gd name="T5" fmla="*/ 0 h 32"/>
              <a:gd name="T6" fmla="*/ 51 w 78"/>
              <a:gd name="T7" fmla="*/ 6 h 32"/>
              <a:gd name="T8" fmla="*/ 77 w 78"/>
              <a:gd name="T9" fmla="*/ 15 h 32"/>
              <a:gd name="T10" fmla="*/ 62 w 78"/>
              <a:gd name="T11" fmla="*/ 31 h 32"/>
              <a:gd name="T12" fmla="*/ 62 w 78"/>
              <a:gd name="T13" fmla="*/ 31 h 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8"/>
              <a:gd name="T22" fmla="*/ 0 h 32"/>
              <a:gd name="T23" fmla="*/ 78 w 78"/>
              <a:gd name="T24" fmla="*/ 32 h 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8" h="32">
                <a:moveTo>
                  <a:pt x="62" y="31"/>
                </a:moveTo>
                <a:lnTo>
                  <a:pt x="0" y="21"/>
                </a:lnTo>
                <a:lnTo>
                  <a:pt x="10" y="0"/>
                </a:lnTo>
                <a:lnTo>
                  <a:pt x="51" y="6"/>
                </a:lnTo>
                <a:lnTo>
                  <a:pt x="77" y="15"/>
                </a:lnTo>
                <a:lnTo>
                  <a:pt x="62" y="31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1" name="Freeform 237" descr="Diagonales larges vers le bas">
            <a:extLst>
              <a:ext uri="{FF2B5EF4-FFF2-40B4-BE49-F238E27FC236}">
                <a16:creationId xmlns:a16="http://schemas.microsoft.com/office/drawing/2014/main" id="{737D67ED-5691-D129-2174-E37651CA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305" y="4142221"/>
            <a:ext cx="261018" cy="238337"/>
          </a:xfrm>
          <a:custGeom>
            <a:avLst/>
            <a:gdLst>
              <a:gd name="T0" fmla="*/ 0 w 426"/>
              <a:gd name="T1" fmla="*/ 300 h 373"/>
              <a:gd name="T2" fmla="*/ 6 w 426"/>
              <a:gd name="T3" fmla="*/ 0 h 373"/>
              <a:gd name="T4" fmla="*/ 47 w 426"/>
              <a:gd name="T5" fmla="*/ 16 h 373"/>
              <a:gd name="T6" fmla="*/ 109 w 426"/>
              <a:gd name="T7" fmla="*/ 31 h 373"/>
              <a:gd name="T8" fmla="*/ 141 w 426"/>
              <a:gd name="T9" fmla="*/ 47 h 373"/>
              <a:gd name="T10" fmla="*/ 151 w 426"/>
              <a:gd name="T11" fmla="*/ 47 h 373"/>
              <a:gd name="T12" fmla="*/ 182 w 426"/>
              <a:gd name="T13" fmla="*/ 72 h 373"/>
              <a:gd name="T14" fmla="*/ 197 w 426"/>
              <a:gd name="T15" fmla="*/ 72 h 373"/>
              <a:gd name="T16" fmla="*/ 219 w 426"/>
              <a:gd name="T17" fmla="*/ 88 h 373"/>
              <a:gd name="T18" fmla="*/ 219 w 426"/>
              <a:gd name="T19" fmla="*/ 124 h 373"/>
              <a:gd name="T20" fmla="*/ 291 w 426"/>
              <a:gd name="T21" fmla="*/ 149 h 373"/>
              <a:gd name="T22" fmla="*/ 307 w 426"/>
              <a:gd name="T23" fmla="*/ 180 h 373"/>
              <a:gd name="T24" fmla="*/ 264 w 426"/>
              <a:gd name="T25" fmla="*/ 192 h 373"/>
              <a:gd name="T26" fmla="*/ 280 w 426"/>
              <a:gd name="T27" fmla="*/ 222 h 373"/>
              <a:gd name="T28" fmla="*/ 317 w 426"/>
              <a:gd name="T29" fmla="*/ 248 h 373"/>
              <a:gd name="T30" fmla="*/ 327 w 426"/>
              <a:gd name="T31" fmla="*/ 258 h 373"/>
              <a:gd name="T32" fmla="*/ 332 w 426"/>
              <a:gd name="T33" fmla="*/ 274 h 373"/>
              <a:gd name="T34" fmla="*/ 332 w 426"/>
              <a:gd name="T35" fmla="*/ 300 h 373"/>
              <a:gd name="T36" fmla="*/ 368 w 426"/>
              <a:gd name="T37" fmla="*/ 300 h 373"/>
              <a:gd name="T38" fmla="*/ 374 w 426"/>
              <a:gd name="T39" fmla="*/ 305 h 373"/>
              <a:gd name="T40" fmla="*/ 368 w 426"/>
              <a:gd name="T41" fmla="*/ 315 h 373"/>
              <a:gd name="T42" fmla="*/ 399 w 426"/>
              <a:gd name="T43" fmla="*/ 325 h 373"/>
              <a:gd name="T44" fmla="*/ 389 w 426"/>
              <a:gd name="T45" fmla="*/ 341 h 373"/>
              <a:gd name="T46" fmla="*/ 409 w 426"/>
              <a:gd name="T47" fmla="*/ 351 h 373"/>
              <a:gd name="T48" fmla="*/ 425 w 426"/>
              <a:gd name="T49" fmla="*/ 356 h 373"/>
              <a:gd name="T50" fmla="*/ 409 w 426"/>
              <a:gd name="T51" fmla="*/ 366 h 373"/>
              <a:gd name="T52" fmla="*/ 425 w 426"/>
              <a:gd name="T53" fmla="*/ 366 h 373"/>
              <a:gd name="T54" fmla="*/ 425 w 426"/>
              <a:gd name="T55" fmla="*/ 372 h 373"/>
              <a:gd name="T56" fmla="*/ 399 w 426"/>
              <a:gd name="T57" fmla="*/ 372 h 373"/>
              <a:gd name="T58" fmla="*/ 399 w 426"/>
              <a:gd name="T59" fmla="*/ 366 h 373"/>
              <a:gd name="T60" fmla="*/ 327 w 426"/>
              <a:gd name="T61" fmla="*/ 351 h 373"/>
              <a:gd name="T62" fmla="*/ 307 w 426"/>
              <a:gd name="T63" fmla="*/ 351 h 373"/>
              <a:gd name="T64" fmla="*/ 264 w 426"/>
              <a:gd name="T65" fmla="*/ 315 h 373"/>
              <a:gd name="T66" fmla="*/ 260 w 426"/>
              <a:gd name="T67" fmla="*/ 300 h 373"/>
              <a:gd name="T68" fmla="*/ 249 w 426"/>
              <a:gd name="T69" fmla="*/ 300 h 373"/>
              <a:gd name="T70" fmla="*/ 239 w 426"/>
              <a:gd name="T71" fmla="*/ 284 h 373"/>
              <a:gd name="T72" fmla="*/ 219 w 426"/>
              <a:gd name="T73" fmla="*/ 243 h 373"/>
              <a:gd name="T74" fmla="*/ 207 w 426"/>
              <a:gd name="T75" fmla="*/ 243 h 373"/>
              <a:gd name="T76" fmla="*/ 197 w 426"/>
              <a:gd name="T77" fmla="*/ 243 h 373"/>
              <a:gd name="T78" fmla="*/ 172 w 426"/>
              <a:gd name="T79" fmla="*/ 243 h 373"/>
              <a:gd name="T80" fmla="*/ 166 w 426"/>
              <a:gd name="T81" fmla="*/ 222 h 373"/>
              <a:gd name="T82" fmla="*/ 156 w 426"/>
              <a:gd name="T83" fmla="*/ 222 h 373"/>
              <a:gd name="T84" fmla="*/ 151 w 426"/>
              <a:gd name="T85" fmla="*/ 233 h 373"/>
              <a:gd name="T86" fmla="*/ 141 w 426"/>
              <a:gd name="T87" fmla="*/ 233 h 373"/>
              <a:gd name="T88" fmla="*/ 125 w 426"/>
              <a:gd name="T89" fmla="*/ 222 h 373"/>
              <a:gd name="T90" fmla="*/ 130 w 426"/>
              <a:gd name="T91" fmla="*/ 248 h 373"/>
              <a:gd name="T92" fmla="*/ 115 w 426"/>
              <a:gd name="T93" fmla="*/ 248 h 373"/>
              <a:gd name="T94" fmla="*/ 115 w 426"/>
              <a:gd name="T95" fmla="*/ 258 h 373"/>
              <a:gd name="T96" fmla="*/ 74 w 426"/>
              <a:gd name="T97" fmla="*/ 258 h 373"/>
              <a:gd name="T98" fmla="*/ 88 w 426"/>
              <a:gd name="T99" fmla="*/ 264 h 373"/>
              <a:gd name="T100" fmla="*/ 109 w 426"/>
              <a:gd name="T101" fmla="*/ 289 h 373"/>
              <a:gd name="T102" fmla="*/ 74 w 426"/>
              <a:gd name="T103" fmla="*/ 305 h 373"/>
              <a:gd name="T104" fmla="*/ 0 w 426"/>
              <a:gd name="T105" fmla="*/ 300 h 373"/>
              <a:gd name="T106" fmla="*/ 0 w 426"/>
              <a:gd name="T107" fmla="*/ 300 h 3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6"/>
              <a:gd name="T163" fmla="*/ 0 h 373"/>
              <a:gd name="T164" fmla="*/ 426 w 426"/>
              <a:gd name="T165" fmla="*/ 373 h 3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6" h="373">
                <a:moveTo>
                  <a:pt x="0" y="300"/>
                </a:moveTo>
                <a:lnTo>
                  <a:pt x="6" y="0"/>
                </a:lnTo>
                <a:lnTo>
                  <a:pt x="47" y="16"/>
                </a:lnTo>
                <a:lnTo>
                  <a:pt x="109" y="31"/>
                </a:lnTo>
                <a:lnTo>
                  <a:pt x="141" y="47"/>
                </a:lnTo>
                <a:lnTo>
                  <a:pt x="151" y="47"/>
                </a:lnTo>
                <a:lnTo>
                  <a:pt x="182" y="72"/>
                </a:lnTo>
                <a:lnTo>
                  <a:pt x="197" y="72"/>
                </a:lnTo>
                <a:lnTo>
                  <a:pt x="219" y="88"/>
                </a:lnTo>
                <a:lnTo>
                  <a:pt x="219" y="124"/>
                </a:lnTo>
                <a:lnTo>
                  <a:pt x="291" y="149"/>
                </a:lnTo>
                <a:lnTo>
                  <a:pt x="307" y="180"/>
                </a:lnTo>
                <a:lnTo>
                  <a:pt x="264" y="192"/>
                </a:lnTo>
                <a:lnTo>
                  <a:pt x="280" y="222"/>
                </a:lnTo>
                <a:lnTo>
                  <a:pt x="317" y="248"/>
                </a:lnTo>
                <a:lnTo>
                  <a:pt x="327" y="258"/>
                </a:lnTo>
                <a:lnTo>
                  <a:pt x="332" y="274"/>
                </a:lnTo>
                <a:lnTo>
                  <a:pt x="332" y="300"/>
                </a:lnTo>
                <a:lnTo>
                  <a:pt x="368" y="300"/>
                </a:lnTo>
                <a:lnTo>
                  <a:pt x="374" y="305"/>
                </a:lnTo>
                <a:lnTo>
                  <a:pt x="368" y="315"/>
                </a:lnTo>
                <a:lnTo>
                  <a:pt x="399" y="325"/>
                </a:lnTo>
                <a:lnTo>
                  <a:pt x="389" y="341"/>
                </a:lnTo>
                <a:lnTo>
                  <a:pt x="409" y="351"/>
                </a:lnTo>
                <a:lnTo>
                  <a:pt x="425" y="356"/>
                </a:lnTo>
                <a:lnTo>
                  <a:pt x="409" y="366"/>
                </a:lnTo>
                <a:lnTo>
                  <a:pt x="425" y="366"/>
                </a:lnTo>
                <a:lnTo>
                  <a:pt x="425" y="372"/>
                </a:lnTo>
                <a:lnTo>
                  <a:pt x="399" y="372"/>
                </a:lnTo>
                <a:lnTo>
                  <a:pt x="399" y="366"/>
                </a:lnTo>
                <a:lnTo>
                  <a:pt x="327" y="351"/>
                </a:lnTo>
                <a:lnTo>
                  <a:pt x="307" y="351"/>
                </a:lnTo>
                <a:lnTo>
                  <a:pt x="264" y="315"/>
                </a:lnTo>
                <a:lnTo>
                  <a:pt x="260" y="300"/>
                </a:lnTo>
                <a:lnTo>
                  <a:pt x="249" y="300"/>
                </a:lnTo>
                <a:lnTo>
                  <a:pt x="239" y="284"/>
                </a:lnTo>
                <a:lnTo>
                  <a:pt x="219" y="243"/>
                </a:lnTo>
                <a:lnTo>
                  <a:pt x="207" y="243"/>
                </a:lnTo>
                <a:lnTo>
                  <a:pt x="197" y="243"/>
                </a:lnTo>
                <a:lnTo>
                  <a:pt x="172" y="243"/>
                </a:lnTo>
                <a:lnTo>
                  <a:pt x="166" y="222"/>
                </a:lnTo>
                <a:lnTo>
                  <a:pt x="156" y="222"/>
                </a:lnTo>
                <a:lnTo>
                  <a:pt x="151" y="233"/>
                </a:lnTo>
                <a:lnTo>
                  <a:pt x="141" y="233"/>
                </a:lnTo>
                <a:lnTo>
                  <a:pt x="125" y="222"/>
                </a:lnTo>
                <a:lnTo>
                  <a:pt x="130" y="248"/>
                </a:lnTo>
                <a:lnTo>
                  <a:pt x="115" y="248"/>
                </a:lnTo>
                <a:lnTo>
                  <a:pt x="115" y="258"/>
                </a:lnTo>
                <a:lnTo>
                  <a:pt x="74" y="258"/>
                </a:lnTo>
                <a:lnTo>
                  <a:pt x="88" y="264"/>
                </a:lnTo>
                <a:lnTo>
                  <a:pt x="109" y="289"/>
                </a:lnTo>
                <a:lnTo>
                  <a:pt x="74" y="305"/>
                </a:lnTo>
                <a:lnTo>
                  <a:pt x="0" y="300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2" name="Freeform 238" descr="Diagonales larges vers le bas">
            <a:extLst>
              <a:ext uri="{FF2B5EF4-FFF2-40B4-BE49-F238E27FC236}">
                <a16:creationId xmlns:a16="http://schemas.microsoft.com/office/drawing/2014/main" id="{365F18B5-4CB8-8FAA-5722-8C9E4899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513" y="4185409"/>
            <a:ext cx="115156" cy="62385"/>
          </a:xfrm>
          <a:custGeom>
            <a:avLst/>
            <a:gdLst>
              <a:gd name="T0" fmla="*/ 92 w 187"/>
              <a:gd name="T1" fmla="*/ 98 h 99"/>
              <a:gd name="T2" fmla="*/ 57 w 187"/>
              <a:gd name="T3" fmla="*/ 98 h 99"/>
              <a:gd name="T4" fmla="*/ 51 w 187"/>
              <a:gd name="T5" fmla="*/ 88 h 99"/>
              <a:gd name="T6" fmla="*/ 36 w 187"/>
              <a:gd name="T7" fmla="*/ 88 h 99"/>
              <a:gd name="T8" fmla="*/ 16 w 187"/>
              <a:gd name="T9" fmla="*/ 82 h 99"/>
              <a:gd name="T10" fmla="*/ 0 w 187"/>
              <a:gd name="T11" fmla="*/ 72 h 99"/>
              <a:gd name="T12" fmla="*/ 0 w 187"/>
              <a:gd name="T13" fmla="*/ 57 h 99"/>
              <a:gd name="T14" fmla="*/ 10 w 187"/>
              <a:gd name="T15" fmla="*/ 62 h 99"/>
              <a:gd name="T16" fmla="*/ 26 w 187"/>
              <a:gd name="T17" fmla="*/ 57 h 99"/>
              <a:gd name="T18" fmla="*/ 41 w 187"/>
              <a:gd name="T19" fmla="*/ 62 h 99"/>
              <a:gd name="T20" fmla="*/ 67 w 187"/>
              <a:gd name="T21" fmla="*/ 57 h 99"/>
              <a:gd name="T22" fmla="*/ 77 w 187"/>
              <a:gd name="T23" fmla="*/ 41 h 99"/>
              <a:gd name="T24" fmla="*/ 82 w 187"/>
              <a:gd name="T25" fmla="*/ 62 h 99"/>
              <a:gd name="T26" fmla="*/ 92 w 187"/>
              <a:gd name="T27" fmla="*/ 57 h 99"/>
              <a:gd name="T28" fmla="*/ 104 w 187"/>
              <a:gd name="T29" fmla="*/ 62 h 99"/>
              <a:gd name="T30" fmla="*/ 119 w 187"/>
              <a:gd name="T31" fmla="*/ 57 h 99"/>
              <a:gd name="T32" fmla="*/ 124 w 187"/>
              <a:gd name="T33" fmla="*/ 41 h 99"/>
              <a:gd name="T34" fmla="*/ 145 w 187"/>
              <a:gd name="T35" fmla="*/ 41 h 99"/>
              <a:gd name="T36" fmla="*/ 150 w 187"/>
              <a:gd name="T37" fmla="*/ 31 h 99"/>
              <a:gd name="T38" fmla="*/ 145 w 187"/>
              <a:gd name="T39" fmla="*/ 6 h 99"/>
              <a:gd name="T40" fmla="*/ 176 w 187"/>
              <a:gd name="T41" fmla="*/ 0 h 99"/>
              <a:gd name="T42" fmla="*/ 186 w 187"/>
              <a:gd name="T43" fmla="*/ 6 h 99"/>
              <a:gd name="T44" fmla="*/ 186 w 187"/>
              <a:gd name="T45" fmla="*/ 31 h 99"/>
              <a:gd name="T46" fmla="*/ 170 w 187"/>
              <a:gd name="T47" fmla="*/ 41 h 99"/>
              <a:gd name="T48" fmla="*/ 170 w 187"/>
              <a:gd name="T49" fmla="*/ 57 h 99"/>
              <a:gd name="T50" fmla="*/ 150 w 187"/>
              <a:gd name="T51" fmla="*/ 62 h 99"/>
              <a:gd name="T52" fmla="*/ 145 w 187"/>
              <a:gd name="T53" fmla="*/ 62 h 99"/>
              <a:gd name="T54" fmla="*/ 135 w 187"/>
              <a:gd name="T55" fmla="*/ 72 h 99"/>
              <a:gd name="T56" fmla="*/ 92 w 187"/>
              <a:gd name="T57" fmla="*/ 98 h 99"/>
              <a:gd name="T58" fmla="*/ 92 w 187"/>
              <a:gd name="T59" fmla="*/ 98 h 9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7"/>
              <a:gd name="T91" fmla="*/ 0 h 99"/>
              <a:gd name="T92" fmla="*/ 187 w 187"/>
              <a:gd name="T93" fmla="*/ 99 h 9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7" h="99">
                <a:moveTo>
                  <a:pt x="92" y="98"/>
                </a:moveTo>
                <a:lnTo>
                  <a:pt x="57" y="98"/>
                </a:lnTo>
                <a:lnTo>
                  <a:pt x="51" y="88"/>
                </a:lnTo>
                <a:lnTo>
                  <a:pt x="36" y="88"/>
                </a:lnTo>
                <a:lnTo>
                  <a:pt x="16" y="82"/>
                </a:lnTo>
                <a:lnTo>
                  <a:pt x="0" y="72"/>
                </a:lnTo>
                <a:lnTo>
                  <a:pt x="0" y="57"/>
                </a:lnTo>
                <a:lnTo>
                  <a:pt x="10" y="62"/>
                </a:lnTo>
                <a:lnTo>
                  <a:pt x="26" y="57"/>
                </a:lnTo>
                <a:lnTo>
                  <a:pt x="41" y="62"/>
                </a:lnTo>
                <a:lnTo>
                  <a:pt x="67" y="57"/>
                </a:lnTo>
                <a:lnTo>
                  <a:pt x="77" y="41"/>
                </a:lnTo>
                <a:lnTo>
                  <a:pt x="82" y="62"/>
                </a:lnTo>
                <a:lnTo>
                  <a:pt x="92" y="57"/>
                </a:lnTo>
                <a:lnTo>
                  <a:pt x="104" y="62"/>
                </a:lnTo>
                <a:lnTo>
                  <a:pt x="119" y="57"/>
                </a:lnTo>
                <a:lnTo>
                  <a:pt x="124" y="41"/>
                </a:lnTo>
                <a:lnTo>
                  <a:pt x="145" y="41"/>
                </a:lnTo>
                <a:lnTo>
                  <a:pt x="150" y="31"/>
                </a:lnTo>
                <a:lnTo>
                  <a:pt x="145" y="6"/>
                </a:lnTo>
                <a:lnTo>
                  <a:pt x="176" y="0"/>
                </a:lnTo>
                <a:lnTo>
                  <a:pt x="186" y="6"/>
                </a:lnTo>
                <a:lnTo>
                  <a:pt x="186" y="31"/>
                </a:lnTo>
                <a:lnTo>
                  <a:pt x="170" y="41"/>
                </a:lnTo>
                <a:lnTo>
                  <a:pt x="170" y="57"/>
                </a:lnTo>
                <a:lnTo>
                  <a:pt x="150" y="62"/>
                </a:lnTo>
                <a:lnTo>
                  <a:pt x="145" y="62"/>
                </a:lnTo>
                <a:lnTo>
                  <a:pt x="135" y="72"/>
                </a:lnTo>
                <a:lnTo>
                  <a:pt x="92" y="98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3" name="Freeform 239">
            <a:extLst>
              <a:ext uri="{FF2B5EF4-FFF2-40B4-BE49-F238E27FC236}">
                <a16:creationId xmlns:a16="http://schemas.microsoft.com/office/drawing/2014/main" id="{1185FC1D-7E5F-D10D-E906-A6BC18DA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1069" y="4135821"/>
            <a:ext cx="62952" cy="68782"/>
          </a:xfrm>
          <a:custGeom>
            <a:avLst/>
            <a:gdLst>
              <a:gd name="T0" fmla="*/ 94 w 105"/>
              <a:gd name="T1" fmla="*/ 109 h 110"/>
              <a:gd name="T2" fmla="*/ 94 w 105"/>
              <a:gd name="T3" fmla="*/ 93 h 110"/>
              <a:gd name="T4" fmla="*/ 84 w 105"/>
              <a:gd name="T5" fmla="*/ 68 h 110"/>
              <a:gd name="T6" fmla="*/ 63 w 105"/>
              <a:gd name="T7" fmla="*/ 42 h 110"/>
              <a:gd name="T8" fmla="*/ 16 w 105"/>
              <a:gd name="T9" fmla="*/ 16 h 110"/>
              <a:gd name="T10" fmla="*/ 0 w 105"/>
              <a:gd name="T11" fmla="*/ 11 h 110"/>
              <a:gd name="T12" fmla="*/ 0 w 105"/>
              <a:gd name="T13" fmla="*/ 0 h 110"/>
              <a:gd name="T14" fmla="*/ 68 w 105"/>
              <a:gd name="T15" fmla="*/ 31 h 110"/>
              <a:gd name="T16" fmla="*/ 94 w 105"/>
              <a:gd name="T17" fmla="*/ 58 h 110"/>
              <a:gd name="T18" fmla="*/ 94 w 105"/>
              <a:gd name="T19" fmla="*/ 68 h 110"/>
              <a:gd name="T20" fmla="*/ 104 w 105"/>
              <a:gd name="T21" fmla="*/ 93 h 110"/>
              <a:gd name="T22" fmla="*/ 94 w 105"/>
              <a:gd name="T23" fmla="*/ 109 h 110"/>
              <a:gd name="T24" fmla="*/ 94 w 105"/>
              <a:gd name="T25" fmla="*/ 109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"/>
              <a:gd name="T40" fmla="*/ 0 h 110"/>
              <a:gd name="T41" fmla="*/ 105 w 105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" h="110">
                <a:moveTo>
                  <a:pt x="94" y="109"/>
                </a:moveTo>
                <a:lnTo>
                  <a:pt x="94" y="93"/>
                </a:lnTo>
                <a:lnTo>
                  <a:pt x="84" y="68"/>
                </a:lnTo>
                <a:lnTo>
                  <a:pt x="63" y="42"/>
                </a:lnTo>
                <a:lnTo>
                  <a:pt x="16" y="16"/>
                </a:lnTo>
                <a:lnTo>
                  <a:pt x="0" y="11"/>
                </a:lnTo>
                <a:lnTo>
                  <a:pt x="0" y="0"/>
                </a:lnTo>
                <a:lnTo>
                  <a:pt x="68" y="31"/>
                </a:lnTo>
                <a:lnTo>
                  <a:pt x="94" y="58"/>
                </a:lnTo>
                <a:lnTo>
                  <a:pt x="94" y="68"/>
                </a:lnTo>
                <a:lnTo>
                  <a:pt x="104" y="93"/>
                </a:lnTo>
                <a:lnTo>
                  <a:pt x="94" y="109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4" name="Freeform 240">
            <a:extLst>
              <a:ext uri="{FF2B5EF4-FFF2-40B4-BE49-F238E27FC236}">
                <a16:creationId xmlns:a16="http://schemas.microsoft.com/office/drawing/2014/main" id="{EE07DFAB-CFC2-8F33-21D5-C509239D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5478" y="4211002"/>
            <a:ext cx="35314" cy="54386"/>
          </a:xfrm>
          <a:custGeom>
            <a:avLst/>
            <a:gdLst>
              <a:gd name="T0" fmla="*/ 57 w 58"/>
              <a:gd name="T1" fmla="*/ 84 h 85"/>
              <a:gd name="T2" fmla="*/ 31 w 58"/>
              <a:gd name="T3" fmla="*/ 84 h 85"/>
              <a:gd name="T4" fmla="*/ 20 w 58"/>
              <a:gd name="T5" fmla="*/ 57 h 85"/>
              <a:gd name="T6" fmla="*/ 4 w 58"/>
              <a:gd name="T7" fmla="*/ 47 h 85"/>
              <a:gd name="T8" fmla="*/ 4 w 58"/>
              <a:gd name="T9" fmla="*/ 21 h 85"/>
              <a:gd name="T10" fmla="*/ 0 w 58"/>
              <a:gd name="T11" fmla="*/ 16 h 85"/>
              <a:gd name="T12" fmla="*/ 0 w 58"/>
              <a:gd name="T13" fmla="*/ 0 h 85"/>
              <a:gd name="T14" fmla="*/ 4 w 58"/>
              <a:gd name="T15" fmla="*/ 16 h 85"/>
              <a:gd name="T16" fmla="*/ 16 w 58"/>
              <a:gd name="T17" fmla="*/ 21 h 85"/>
              <a:gd name="T18" fmla="*/ 31 w 58"/>
              <a:gd name="T19" fmla="*/ 31 h 85"/>
              <a:gd name="T20" fmla="*/ 41 w 58"/>
              <a:gd name="T21" fmla="*/ 47 h 85"/>
              <a:gd name="T22" fmla="*/ 46 w 58"/>
              <a:gd name="T23" fmla="*/ 57 h 85"/>
              <a:gd name="T24" fmla="*/ 57 w 58"/>
              <a:gd name="T25" fmla="*/ 73 h 85"/>
              <a:gd name="T26" fmla="*/ 57 w 58"/>
              <a:gd name="T27" fmla="*/ 84 h 85"/>
              <a:gd name="T28" fmla="*/ 57 w 58"/>
              <a:gd name="T29" fmla="*/ 84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8"/>
              <a:gd name="T46" fmla="*/ 0 h 85"/>
              <a:gd name="T47" fmla="*/ 58 w 58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8" h="85">
                <a:moveTo>
                  <a:pt x="57" y="84"/>
                </a:moveTo>
                <a:lnTo>
                  <a:pt x="31" y="84"/>
                </a:lnTo>
                <a:lnTo>
                  <a:pt x="20" y="57"/>
                </a:lnTo>
                <a:lnTo>
                  <a:pt x="4" y="47"/>
                </a:lnTo>
                <a:lnTo>
                  <a:pt x="4" y="21"/>
                </a:lnTo>
                <a:lnTo>
                  <a:pt x="0" y="16"/>
                </a:lnTo>
                <a:lnTo>
                  <a:pt x="0" y="0"/>
                </a:lnTo>
                <a:lnTo>
                  <a:pt x="4" y="16"/>
                </a:lnTo>
                <a:lnTo>
                  <a:pt x="16" y="21"/>
                </a:lnTo>
                <a:lnTo>
                  <a:pt x="31" y="31"/>
                </a:lnTo>
                <a:lnTo>
                  <a:pt x="41" y="47"/>
                </a:lnTo>
                <a:lnTo>
                  <a:pt x="46" y="57"/>
                </a:lnTo>
                <a:lnTo>
                  <a:pt x="57" y="73"/>
                </a:lnTo>
                <a:lnTo>
                  <a:pt x="57" y="8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5" name="Freeform 241">
            <a:extLst>
              <a:ext uri="{FF2B5EF4-FFF2-40B4-BE49-F238E27FC236}">
                <a16:creationId xmlns:a16="http://schemas.microsoft.com/office/drawing/2014/main" id="{21C9056A-91D4-3A9B-4654-FC878666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230" y="4311777"/>
            <a:ext cx="21496" cy="47987"/>
          </a:xfrm>
          <a:custGeom>
            <a:avLst/>
            <a:gdLst>
              <a:gd name="T0" fmla="*/ 36 w 37"/>
              <a:gd name="T1" fmla="*/ 77 h 78"/>
              <a:gd name="T2" fmla="*/ 26 w 37"/>
              <a:gd name="T3" fmla="*/ 51 h 78"/>
              <a:gd name="T4" fmla="*/ 0 w 37"/>
              <a:gd name="T5" fmla="*/ 36 h 78"/>
              <a:gd name="T6" fmla="*/ 0 w 37"/>
              <a:gd name="T7" fmla="*/ 0 h 78"/>
              <a:gd name="T8" fmla="*/ 10 w 37"/>
              <a:gd name="T9" fmla="*/ 0 h 78"/>
              <a:gd name="T10" fmla="*/ 16 w 37"/>
              <a:gd name="T11" fmla="*/ 20 h 78"/>
              <a:gd name="T12" fmla="*/ 26 w 37"/>
              <a:gd name="T13" fmla="*/ 26 h 78"/>
              <a:gd name="T14" fmla="*/ 36 w 37"/>
              <a:gd name="T15" fmla="*/ 51 h 78"/>
              <a:gd name="T16" fmla="*/ 36 w 37"/>
              <a:gd name="T17" fmla="*/ 77 h 78"/>
              <a:gd name="T18" fmla="*/ 36 w 37"/>
              <a:gd name="T19" fmla="*/ 77 h 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78"/>
              <a:gd name="T32" fmla="*/ 37 w 37"/>
              <a:gd name="T33" fmla="*/ 78 h 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78">
                <a:moveTo>
                  <a:pt x="36" y="77"/>
                </a:moveTo>
                <a:lnTo>
                  <a:pt x="26" y="51"/>
                </a:lnTo>
                <a:lnTo>
                  <a:pt x="0" y="36"/>
                </a:lnTo>
                <a:lnTo>
                  <a:pt x="0" y="0"/>
                </a:lnTo>
                <a:lnTo>
                  <a:pt x="10" y="0"/>
                </a:lnTo>
                <a:lnTo>
                  <a:pt x="16" y="20"/>
                </a:lnTo>
                <a:lnTo>
                  <a:pt x="26" y="26"/>
                </a:lnTo>
                <a:lnTo>
                  <a:pt x="36" y="51"/>
                </a:lnTo>
                <a:lnTo>
                  <a:pt x="36" y="77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6" name="Freeform 242">
            <a:extLst>
              <a:ext uri="{FF2B5EF4-FFF2-40B4-BE49-F238E27FC236}">
                <a16:creationId xmlns:a16="http://schemas.microsoft.com/office/drawing/2014/main" id="{4D0C7A19-762B-0787-B07F-A8F40B928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884" y="4290981"/>
            <a:ext cx="39921" cy="27193"/>
          </a:xfrm>
          <a:custGeom>
            <a:avLst/>
            <a:gdLst>
              <a:gd name="T0" fmla="*/ 63 w 64"/>
              <a:gd name="T1" fmla="*/ 41 h 42"/>
              <a:gd name="T2" fmla="*/ 47 w 64"/>
              <a:gd name="T3" fmla="*/ 31 h 42"/>
              <a:gd name="T4" fmla="*/ 21 w 64"/>
              <a:gd name="T5" fmla="*/ 15 h 42"/>
              <a:gd name="T6" fmla="*/ 0 w 64"/>
              <a:gd name="T7" fmla="*/ 0 h 42"/>
              <a:gd name="T8" fmla="*/ 10 w 64"/>
              <a:gd name="T9" fmla="*/ 0 h 42"/>
              <a:gd name="T10" fmla="*/ 26 w 64"/>
              <a:gd name="T11" fmla="*/ 10 h 42"/>
              <a:gd name="T12" fmla="*/ 47 w 64"/>
              <a:gd name="T13" fmla="*/ 10 h 42"/>
              <a:gd name="T14" fmla="*/ 63 w 64"/>
              <a:gd name="T15" fmla="*/ 41 h 42"/>
              <a:gd name="T16" fmla="*/ 63 w 64"/>
              <a:gd name="T17" fmla="*/ 41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42"/>
              <a:gd name="T29" fmla="*/ 64 w 64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42">
                <a:moveTo>
                  <a:pt x="63" y="41"/>
                </a:moveTo>
                <a:lnTo>
                  <a:pt x="47" y="31"/>
                </a:lnTo>
                <a:lnTo>
                  <a:pt x="21" y="15"/>
                </a:lnTo>
                <a:lnTo>
                  <a:pt x="0" y="0"/>
                </a:lnTo>
                <a:lnTo>
                  <a:pt x="10" y="0"/>
                </a:lnTo>
                <a:lnTo>
                  <a:pt x="26" y="10"/>
                </a:lnTo>
                <a:lnTo>
                  <a:pt x="47" y="10"/>
                </a:lnTo>
                <a:lnTo>
                  <a:pt x="63" y="41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7" name="Freeform 243">
            <a:extLst>
              <a:ext uri="{FF2B5EF4-FFF2-40B4-BE49-F238E27FC236}">
                <a16:creationId xmlns:a16="http://schemas.microsoft.com/office/drawing/2014/main" id="{D819359D-9198-B758-56C9-683A2709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9057" y="4343768"/>
            <a:ext cx="29172" cy="9598"/>
          </a:xfrm>
          <a:custGeom>
            <a:avLst/>
            <a:gdLst>
              <a:gd name="T0" fmla="*/ 47 w 48"/>
              <a:gd name="T1" fmla="*/ 16 h 17"/>
              <a:gd name="T2" fmla="*/ 31 w 48"/>
              <a:gd name="T3" fmla="*/ 16 h 17"/>
              <a:gd name="T4" fmla="*/ 4 w 48"/>
              <a:gd name="T5" fmla="*/ 16 h 17"/>
              <a:gd name="T6" fmla="*/ 0 w 48"/>
              <a:gd name="T7" fmla="*/ 0 h 17"/>
              <a:gd name="T8" fmla="*/ 41 w 48"/>
              <a:gd name="T9" fmla="*/ 0 h 17"/>
              <a:gd name="T10" fmla="*/ 47 w 48"/>
              <a:gd name="T11" fmla="*/ 16 h 17"/>
              <a:gd name="T12" fmla="*/ 47 w 48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17"/>
              <a:gd name="T23" fmla="*/ 48 w 48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17">
                <a:moveTo>
                  <a:pt x="47" y="16"/>
                </a:moveTo>
                <a:lnTo>
                  <a:pt x="31" y="16"/>
                </a:lnTo>
                <a:lnTo>
                  <a:pt x="4" y="16"/>
                </a:lnTo>
                <a:lnTo>
                  <a:pt x="0" y="0"/>
                </a:lnTo>
                <a:lnTo>
                  <a:pt x="41" y="0"/>
                </a:lnTo>
                <a:lnTo>
                  <a:pt x="47" y="16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8" name="Freeform 244">
            <a:extLst>
              <a:ext uri="{FF2B5EF4-FFF2-40B4-BE49-F238E27FC236}">
                <a16:creationId xmlns:a16="http://schemas.microsoft.com/office/drawing/2014/main" id="{A9CC2161-593B-0BFF-1A82-12B6D4D5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146" y="4257390"/>
            <a:ext cx="26101" cy="23994"/>
          </a:xfrm>
          <a:custGeom>
            <a:avLst/>
            <a:gdLst>
              <a:gd name="T0" fmla="*/ 25 w 42"/>
              <a:gd name="T1" fmla="*/ 37 h 38"/>
              <a:gd name="T2" fmla="*/ 6 w 42"/>
              <a:gd name="T3" fmla="*/ 16 h 38"/>
              <a:gd name="T4" fmla="*/ 0 w 42"/>
              <a:gd name="T5" fmla="*/ 0 h 38"/>
              <a:gd name="T6" fmla="*/ 15 w 42"/>
              <a:gd name="T7" fmla="*/ 11 h 38"/>
              <a:gd name="T8" fmla="*/ 25 w 42"/>
              <a:gd name="T9" fmla="*/ 16 h 38"/>
              <a:gd name="T10" fmla="*/ 41 w 42"/>
              <a:gd name="T11" fmla="*/ 37 h 38"/>
              <a:gd name="T12" fmla="*/ 25 w 42"/>
              <a:gd name="T13" fmla="*/ 37 h 38"/>
              <a:gd name="T14" fmla="*/ 25 w 42"/>
              <a:gd name="T15" fmla="*/ 37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38"/>
              <a:gd name="T26" fmla="*/ 42 w 42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38">
                <a:moveTo>
                  <a:pt x="25" y="37"/>
                </a:moveTo>
                <a:lnTo>
                  <a:pt x="6" y="16"/>
                </a:lnTo>
                <a:lnTo>
                  <a:pt x="0" y="0"/>
                </a:lnTo>
                <a:lnTo>
                  <a:pt x="15" y="11"/>
                </a:lnTo>
                <a:lnTo>
                  <a:pt x="25" y="16"/>
                </a:lnTo>
                <a:lnTo>
                  <a:pt x="41" y="37"/>
                </a:lnTo>
                <a:lnTo>
                  <a:pt x="25" y="37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49" name="Freeform 245" descr="Diagonales larges vers le bas">
            <a:extLst>
              <a:ext uri="{FF2B5EF4-FFF2-40B4-BE49-F238E27FC236}">
                <a16:creationId xmlns:a16="http://schemas.microsoft.com/office/drawing/2014/main" id="{B6259F3F-9D69-F78A-CDA8-CC612F9C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817" y="765495"/>
            <a:ext cx="1116238" cy="1284468"/>
          </a:xfrm>
          <a:custGeom>
            <a:avLst/>
            <a:gdLst>
              <a:gd name="T0" fmla="*/ 337 w 1819"/>
              <a:gd name="T1" fmla="*/ 1931 h 2009"/>
              <a:gd name="T2" fmla="*/ 218 w 1819"/>
              <a:gd name="T3" fmla="*/ 1449 h 2009"/>
              <a:gd name="T4" fmla="*/ 368 w 1819"/>
              <a:gd name="T5" fmla="*/ 1248 h 2009"/>
              <a:gd name="T6" fmla="*/ 275 w 1819"/>
              <a:gd name="T7" fmla="*/ 1123 h 2009"/>
              <a:gd name="T8" fmla="*/ 301 w 1819"/>
              <a:gd name="T9" fmla="*/ 745 h 2009"/>
              <a:gd name="T10" fmla="*/ 109 w 1819"/>
              <a:gd name="T11" fmla="*/ 668 h 2009"/>
              <a:gd name="T12" fmla="*/ 11 w 1819"/>
              <a:gd name="T13" fmla="*/ 637 h 2009"/>
              <a:gd name="T14" fmla="*/ 16 w 1819"/>
              <a:gd name="T15" fmla="*/ 600 h 2009"/>
              <a:gd name="T16" fmla="*/ 11 w 1819"/>
              <a:gd name="T17" fmla="*/ 554 h 2009"/>
              <a:gd name="T18" fmla="*/ 140 w 1819"/>
              <a:gd name="T19" fmla="*/ 543 h 2009"/>
              <a:gd name="T20" fmla="*/ 52 w 1819"/>
              <a:gd name="T21" fmla="*/ 512 h 2009"/>
              <a:gd name="T22" fmla="*/ 68 w 1819"/>
              <a:gd name="T23" fmla="*/ 409 h 2009"/>
              <a:gd name="T24" fmla="*/ 207 w 1819"/>
              <a:gd name="T25" fmla="*/ 382 h 2009"/>
              <a:gd name="T26" fmla="*/ 327 w 1819"/>
              <a:gd name="T27" fmla="*/ 337 h 2009"/>
              <a:gd name="T28" fmla="*/ 379 w 1819"/>
              <a:gd name="T29" fmla="*/ 294 h 2009"/>
              <a:gd name="T30" fmla="*/ 275 w 1819"/>
              <a:gd name="T31" fmla="*/ 294 h 2009"/>
              <a:gd name="T32" fmla="*/ 405 w 1819"/>
              <a:gd name="T33" fmla="*/ 202 h 2009"/>
              <a:gd name="T34" fmla="*/ 461 w 1819"/>
              <a:gd name="T35" fmla="*/ 176 h 2009"/>
              <a:gd name="T36" fmla="*/ 570 w 1819"/>
              <a:gd name="T37" fmla="*/ 119 h 2009"/>
              <a:gd name="T38" fmla="*/ 653 w 1819"/>
              <a:gd name="T39" fmla="*/ 206 h 2009"/>
              <a:gd name="T40" fmla="*/ 845 w 1819"/>
              <a:gd name="T41" fmla="*/ 176 h 2009"/>
              <a:gd name="T42" fmla="*/ 927 w 1819"/>
              <a:gd name="T43" fmla="*/ 149 h 2009"/>
              <a:gd name="T44" fmla="*/ 1021 w 1819"/>
              <a:gd name="T45" fmla="*/ 145 h 2009"/>
              <a:gd name="T46" fmla="*/ 1088 w 1819"/>
              <a:gd name="T47" fmla="*/ 98 h 2009"/>
              <a:gd name="T48" fmla="*/ 1037 w 1819"/>
              <a:gd name="T49" fmla="*/ 56 h 2009"/>
              <a:gd name="T50" fmla="*/ 1315 w 1819"/>
              <a:gd name="T51" fmla="*/ 0 h 2009"/>
              <a:gd name="T52" fmla="*/ 1414 w 1819"/>
              <a:gd name="T53" fmla="*/ 77 h 2009"/>
              <a:gd name="T54" fmla="*/ 1321 w 1819"/>
              <a:gd name="T55" fmla="*/ 98 h 2009"/>
              <a:gd name="T56" fmla="*/ 1548 w 1819"/>
              <a:gd name="T57" fmla="*/ 145 h 2009"/>
              <a:gd name="T58" fmla="*/ 1523 w 1819"/>
              <a:gd name="T59" fmla="*/ 202 h 2009"/>
              <a:gd name="T60" fmla="*/ 1238 w 1819"/>
              <a:gd name="T61" fmla="*/ 253 h 2009"/>
              <a:gd name="T62" fmla="*/ 1481 w 1819"/>
              <a:gd name="T63" fmla="*/ 259 h 2009"/>
              <a:gd name="T64" fmla="*/ 1507 w 1819"/>
              <a:gd name="T65" fmla="*/ 243 h 2009"/>
              <a:gd name="T66" fmla="*/ 1471 w 1819"/>
              <a:gd name="T67" fmla="*/ 409 h 2009"/>
              <a:gd name="T68" fmla="*/ 1616 w 1819"/>
              <a:gd name="T69" fmla="*/ 284 h 2009"/>
              <a:gd name="T70" fmla="*/ 1755 w 1819"/>
              <a:gd name="T71" fmla="*/ 269 h 2009"/>
              <a:gd name="T72" fmla="*/ 1755 w 1819"/>
              <a:gd name="T73" fmla="*/ 382 h 2009"/>
              <a:gd name="T74" fmla="*/ 1667 w 1819"/>
              <a:gd name="T75" fmla="*/ 419 h 2009"/>
              <a:gd name="T76" fmla="*/ 1575 w 1819"/>
              <a:gd name="T77" fmla="*/ 492 h 2009"/>
              <a:gd name="T78" fmla="*/ 1601 w 1819"/>
              <a:gd name="T79" fmla="*/ 554 h 2009"/>
              <a:gd name="T80" fmla="*/ 1548 w 1819"/>
              <a:gd name="T81" fmla="*/ 729 h 2009"/>
              <a:gd name="T82" fmla="*/ 1491 w 1819"/>
              <a:gd name="T83" fmla="*/ 813 h 2009"/>
              <a:gd name="T84" fmla="*/ 1491 w 1819"/>
              <a:gd name="T85" fmla="*/ 1071 h 2009"/>
              <a:gd name="T86" fmla="*/ 1331 w 1819"/>
              <a:gd name="T87" fmla="*/ 1123 h 2009"/>
              <a:gd name="T88" fmla="*/ 1362 w 1819"/>
              <a:gd name="T89" fmla="*/ 1299 h 2009"/>
              <a:gd name="T90" fmla="*/ 1295 w 1819"/>
              <a:gd name="T91" fmla="*/ 1232 h 2009"/>
              <a:gd name="T92" fmla="*/ 1238 w 1819"/>
              <a:gd name="T93" fmla="*/ 1211 h 2009"/>
              <a:gd name="T94" fmla="*/ 1170 w 1819"/>
              <a:gd name="T95" fmla="*/ 1289 h 2009"/>
              <a:gd name="T96" fmla="*/ 1383 w 1819"/>
              <a:gd name="T97" fmla="*/ 1320 h 2009"/>
              <a:gd name="T98" fmla="*/ 1037 w 1819"/>
              <a:gd name="T99" fmla="*/ 1438 h 2009"/>
              <a:gd name="T100" fmla="*/ 912 w 1819"/>
              <a:gd name="T101" fmla="*/ 1522 h 2009"/>
              <a:gd name="T102" fmla="*/ 777 w 1819"/>
              <a:gd name="T103" fmla="*/ 1537 h 2009"/>
              <a:gd name="T104" fmla="*/ 663 w 1819"/>
              <a:gd name="T105" fmla="*/ 1667 h 2009"/>
              <a:gd name="T106" fmla="*/ 477 w 1819"/>
              <a:gd name="T107" fmla="*/ 2008 h 200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19"/>
              <a:gd name="T163" fmla="*/ 0 h 2009"/>
              <a:gd name="T164" fmla="*/ 1819 w 1819"/>
              <a:gd name="T165" fmla="*/ 2009 h 200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19" h="2009">
                <a:moveTo>
                  <a:pt x="477" y="2008"/>
                </a:moveTo>
                <a:lnTo>
                  <a:pt x="446" y="1998"/>
                </a:lnTo>
                <a:lnTo>
                  <a:pt x="393" y="1931"/>
                </a:lnTo>
                <a:lnTo>
                  <a:pt x="337" y="1931"/>
                </a:lnTo>
                <a:lnTo>
                  <a:pt x="295" y="1873"/>
                </a:lnTo>
                <a:lnTo>
                  <a:pt x="244" y="1734"/>
                </a:lnTo>
                <a:lnTo>
                  <a:pt x="228" y="1573"/>
                </a:lnTo>
                <a:lnTo>
                  <a:pt x="218" y="1449"/>
                </a:lnTo>
                <a:lnTo>
                  <a:pt x="260" y="1356"/>
                </a:lnTo>
                <a:lnTo>
                  <a:pt x="317" y="1346"/>
                </a:lnTo>
                <a:lnTo>
                  <a:pt x="363" y="1320"/>
                </a:lnTo>
                <a:lnTo>
                  <a:pt x="368" y="1248"/>
                </a:lnTo>
                <a:lnTo>
                  <a:pt x="295" y="1180"/>
                </a:lnTo>
                <a:lnTo>
                  <a:pt x="393" y="1221"/>
                </a:lnTo>
                <a:lnTo>
                  <a:pt x="342" y="1138"/>
                </a:lnTo>
                <a:lnTo>
                  <a:pt x="275" y="1123"/>
                </a:lnTo>
                <a:lnTo>
                  <a:pt x="295" y="1071"/>
                </a:lnTo>
                <a:lnTo>
                  <a:pt x="342" y="1035"/>
                </a:lnTo>
                <a:lnTo>
                  <a:pt x="327" y="817"/>
                </a:lnTo>
                <a:lnTo>
                  <a:pt x="301" y="745"/>
                </a:lnTo>
                <a:lnTo>
                  <a:pt x="233" y="703"/>
                </a:lnTo>
                <a:lnTo>
                  <a:pt x="176" y="678"/>
                </a:lnTo>
                <a:lnTo>
                  <a:pt x="125" y="693"/>
                </a:lnTo>
                <a:lnTo>
                  <a:pt x="109" y="668"/>
                </a:lnTo>
                <a:lnTo>
                  <a:pt x="78" y="662"/>
                </a:lnTo>
                <a:lnTo>
                  <a:pt x="84" y="703"/>
                </a:lnTo>
                <a:lnTo>
                  <a:pt x="31" y="678"/>
                </a:lnTo>
                <a:lnTo>
                  <a:pt x="11" y="637"/>
                </a:lnTo>
                <a:lnTo>
                  <a:pt x="42" y="625"/>
                </a:lnTo>
                <a:lnTo>
                  <a:pt x="78" y="611"/>
                </a:lnTo>
                <a:lnTo>
                  <a:pt x="52" y="611"/>
                </a:lnTo>
                <a:lnTo>
                  <a:pt x="16" y="600"/>
                </a:lnTo>
                <a:lnTo>
                  <a:pt x="52" y="580"/>
                </a:lnTo>
                <a:lnTo>
                  <a:pt x="42" y="569"/>
                </a:lnTo>
                <a:lnTo>
                  <a:pt x="0" y="584"/>
                </a:lnTo>
                <a:lnTo>
                  <a:pt x="11" y="554"/>
                </a:lnTo>
                <a:lnTo>
                  <a:pt x="78" y="554"/>
                </a:lnTo>
                <a:lnTo>
                  <a:pt x="150" y="580"/>
                </a:lnTo>
                <a:lnTo>
                  <a:pt x="176" y="533"/>
                </a:lnTo>
                <a:lnTo>
                  <a:pt x="140" y="543"/>
                </a:lnTo>
                <a:lnTo>
                  <a:pt x="99" y="543"/>
                </a:lnTo>
                <a:lnTo>
                  <a:pt x="58" y="527"/>
                </a:lnTo>
                <a:lnTo>
                  <a:pt x="84" y="517"/>
                </a:lnTo>
                <a:lnTo>
                  <a:pt x="52" y="512"/>
                </a:lnTo>
                <a:lnTo>
                  <a:pt x="16" y="486"/>
                </a:lnTo>
                <a:lnTo>
                  <a:pt x="0" y="460"/>
                </a:lnTo>
                <a:lnTo>
                  <a:pt x="16" y="419"/>
                </a:lnTo>
                <a:lnTo>
                  <a:pt x="68" y="409"/>
                </a:lnTo>
                <a:lnTo>
                  <a:pt x="109" y="409"/>
                </a:lnTo>
                <a:lnTo>
                  <a:pt x="161" y="404"/>
                </a:lnTo>
                <a:lnTo>
                  <a:pt x="161" y="394"/>
                </a:lnTo>
                <a:lnTo>
                  <a:pt x="207" y="382"/>
                </a:lnTo>
                <a:lnTo>
                  <a:pt x="244" y="382"/>
                </a:lnTo>
                <a:lnTo>
                  <a:pt x="260" y="394"/>
                </a:lnTo>
                <a:lnTo>
                  <a:pt x="317" y="362"/>
                </a:lnTo>
                <a:lnTo>
                  <a:pt x="327" y="337"/>
                </a:lnTo>
                <a:lnTo>
                  <a:pt x="363" y="326"/>
                </a:lnTo>
                <a:lnTo>
                  <a:pt x="337" y="310"/>
                </a:lnTo>
                <a:lnTo>
                  <a:pt x="379" y="300"/>
                </a:lnTo>
                <a:lnTo>
                  <a:pt x="379" y="294"/>
                </a:lnTo>
                <a:lnTo>
                  <a:pt x="363" y="300"/>
                </a:lnTo>
                <a:lnTo>
                  <a:pt x="311" y="310"/>
                </a:lnTo>
                <a:lnTo>
                  <a:pt x="301" y="294"/>
                </a:lnTo>
                <a:lnTo>
                  <a:pt x="275" y="294"/>
                </a:lnTo>
                <a:lnTo>
                  <a:pt x="285" y="274"/>
                </a:lnTo>
                <a:lnTo>
                  <a:pt x="311" y="259"/>
                </a:lnTo>
                <a:lnTo>
                  <a:pt x="368" y="227"/>
                </a:lnTo>
                <a:lnTo>
                  <a:pt x="405" y="202"/>
                </a:lnTo>
                <a:lnTo>
                  <a:pt x="446" y="192"/>
                </a:lnTo>
                <a:lnTo>
                  <a:pt x="451" y="227"/>
                </a:lnTo>
                <a:lnTo>
                  <a:pt x="461" y="227"/>
                </a:lnTo>
                <a:lnTo>
                  <a:pt x="461" y="176"/>
                </a:lnTo>
                <a:lnTo>
                  <a:pt x="487" y="176"/>
                </a:lnTo>
                <a:lnTo>
                  <a:pt x="503" y="202"/>
                </a:lnTo>
                <a:lnTo>
                  <a:pt x="528" y="192"/>
                </a:lnTo>
                <a:lnTo>
                  <a:pt x="570" y="119"/>
                </a:lnTo>
                <a:lnTo>
                  <a:pt x="601" y="124"/>
                </a:lnTo>
                <a:lnTo>
                  <a:pt x="601" y="161"/>
                </a:lnTo>
                <a:lnTo>
                  <a:pt x="642" y="206"/>
                </a:lnTo>
                <a:lnTo>
                  <a:pt x="653" y="206"/>
                </a:lnTo>
                <a:lnTo>
                  <a:pt x="622" y="108"/>
                </a:lnTo>
                <a:lnTo>
                  <a:pt x="772" y="93"/>
                </a:lnTo>
                <a:lnTo>
                  <a:pt x="777" y="149"/>
                </a:lnTo>
                <a:lnTo>
                  <a:pt x="845" y="176"/>
                </a:lnTo>
                <a:lnTo>
                  <a:pt x="855" y="165"/>
                </a:lnTo>
                <a:lnTo>
                  <a:pt x="845" y="124"/>
                </a:lnTo>
                <a:lnTo>
                  <a:pt x="860" y="93"/>
                </a:lnTo>
                <a:lnTo>
                  <a:pt x="927" y="149"/>
                </a:lnTo>
                <a:lnTo>
                  <a:pt x="969" y="217"/>
                </a:lnTo>
                <a:lnTo>
                  <a:pt x="990" y="202"/>
                </a:lnTo>
                <a:lnTo>
                  <a:pt x="979" y="165"/>
                </a:lnTo>
                <a:lnTo>
                  <a:pt x="1021" y="145"/>
                </a:lnTo>
                <a:lnTo>
                  <a:pt x="1047" y="161"/>
                </a:lnTo>
                <a:lnTo>
                  <a:pt x="1057" y="161"/>
                </a:lnTo>
                <a:lnTo>
                  <a:pt x="1005" y="77"/>
                </a:lnTo>
                <a:lnTo>
                  <a:pt x="1088" y="98"/>
                </a:lnTo>
                <a:lnTo>
                  <a:pt x="1129" y="145"/>
                </a:lnTo>
                <a:lnTo>
                  <a:pt x="1129" y="108"/>
                </a:lnTo>
                <a:lnTo>
                  <a:pt x="1103" y="77"/>
                </a:lnTo>
                <a:lnTo>
                  <a:pt x="1037" y="56"/>
                </a:lnTo>
                <a:lnTo>
                  <a:pt x="1021" y="15"/>
                </a:lnTo>
                <a:lnTo>
                  <a:pt x="1047" y="15"/>
                </a:lnTo>
                <a:lnTo>
                  <a:pt x="1197" y="15"/>
                </a:lnTo>
                <a:lnTo>
                  <a:pt x="1315" y="0"/>
                </a:lnTo>
                <a:lnTo>
                  <a:pt x="1440" y="26"/>
                </a:lnTo>
                <a:lnTo>
                  <a:pt x="1507" y="56"/>
                </a:lnTo>
                <a:lnTo>
                  <a:pt x="1481" y="77"/>
                </a:lnTo>
                <a:lnTo>
                  <a:pt x="1414" y="77"/>
                </a:lnTo>
                <a:lnTo>
                  <a:pt x="1331" y="83"/>
                </a:lnTo>
                <a:lnTo>
                  <a:pt x="1274" y="93"/>
                </a:lnTo>
                <a:lnTo>
                  <a:pt x="1238" y="119"/>
                </a:lnTo>
                <a:lnTo>
                  <a:pt x="1321" y="98"/>
                </a:lnTo>
                <a:lnTo>
                  <a:pt x="1430" y="98"/>
                </a:lnTo>
                <a:lnTo>
                  <a:pt x="1523" y="93"/>
                </a:lnTo>
                <a:lnTo>
                  <a:pt x="1523" y="134"/>
                </a:lnTo>
                <a:lnTo>
                  <a:pt x="1548" y="145"/>
                </a:lnTo>
                <a:lnTo>
                  <a:pt x="1616" y="165"/>
                </a:lnTo>
                <a:lnTo>
                  <a:pt x="1575" y="192"/>
                </a:lnTo>
                <a:lnTo>
                  <a:pt x="1559" y="202"/>
                </a:lnTo>
                <a:lnTo>
                  <a:pt x="1523" y="202"/>
                </a:lnTo>
                <a:lnTo>
                  <a:pt x="1497" y="217"/>
                </a:lnTo>
                <a:lnTo>
                  <a:pt x="1450" y="206"/>
                </a:lnTo>
                <a:lnTo>
                  <a:pt x="1362" y="206"/>
                </a:lnTo>
                <a:lnTo>
                  <a:pt x="1238" y="253"/>
                </a:lnTo>
                <a:lnTo>
                  <a:pt x="1248" y="259"/>
                </a:lnTo>
                <a:lnTo>
                  <a:pt x="1362" y="233"/>
                </a:lnTo>
                <a:lnTo>
                  <a:pt x="1471" y="233"/>
                </a:lnTo>
                <a:lnTo>
                  <a:pt x="1481" y="259"/>
                </a:lnTo>
                <a:lnTo>
                  <a:pt x="1414" y="294"/>
                </a:lnTo>
                <a:lnTo>
                  <a:pt x="1430" y="310"/>
                </a:lnTo>
                <a:lnTo>
                  <a:pt x="1497" y="284"/>
                </a:lnTo>
                <a:lnTo>
                  <a:pt x="1507" y="243"/>
                </a:lnTo>
                <a:lnTo>
                  <a:pt x="1564" y="233"/>
                </a:lnTo>
                <a:lnTo>
                  <a:pt x="1564" y="259"/>
                </a:lnTo>
                <a:lnTo>
                  <a:pt x="1538" y="337"/>
                </a:lnTo>
                <a:lnTo>
                  <a:pt x="1471" y="409"/>
                </a:lnTo>
                <a:lnTo>
                  <a:pt x="1518" y="378"/>
                </a:lnTo>
                <a:lnTo>
                  <a:pt x="1575" y="337"/>
                </a:lnTo>
                <a:lnTo>
                  <a:pt x="1601" y="294"/>
                </a:lnTo>
                <a:lnTo>
                  <a:pt x="1616" y="284"/>
                </a:lnTo>
                <a:lnTo>
                  <a:pt x="1616" y="316"/>
                </a:lnTo>
                <a:lnTo>
                  <a:pt x="1667" y="316"/>
                </a:lnTo>
                <a:lnTo>
                  <a:pt x="1689" y="284"/>
                </a:lnTo>
                <a:lnTo>
                  <a:pt x="1755" y="269"/>
                </a:lnTo>
                <a:lnTo>
                  <a:pt x="1818" y="300"/>
                </a:lnTo>
                <a:lnTo>
                  <a:pt x="1808" y="337"/>
                </a:lnTo>
                <a:lnTo>
                  <a:pt x="1751" y="367"/>
                </a:lnTo>
                <a:lnTo>
                  <a:pt x="1755" y="382"/>
                </a:lnTo>
                <a:lnTo>
                  <a:pt x="1710" y="404"/>
                </a:lnTo>
                <a:lnTo>
                  <a:pt x="1647" y="409"/>
                </a:lnTo>
                <a:lnTo>
                  <a:pt x="1601" y="409"/>
                </a:lnTo>
                <a:lnTo>
                  <a:pt x="1667" y="419"/>
                </a:lnTo>
                <a:lnTo>
                  <a:pt x="1710" y="419"/>
                </a:lnTo>
                <a:lnTo>
                  <a:pt x="1683" y="460"/>
                </a:lnTo>
                <a:lnTo>
                  <a:pt x="1601" y="445"/>
                </a:lnTo>
                <a:lnTo>
                  <a:pt x="1575" y="492"/>
                </a:lnTo>
                <a:lnTo>
                  <a:pt x="1575" y="502"/>
                </a:lnTo>
                <a:lnTo>
                  <a:pt x="1606" y="476"/>
                </a:lnTo>
                <a:lnTo>
                  <a:pt x="1667" y="476"/>
                </a:lnTo>
                <a:lnTo>
                  <a:pt x="1601" y="554"/>
                </a:lnTo>
                <a:lnTo>
                  <a:pt x="1538" y="611"/>
                </a:lnTo>
                <a:lnTo>
                  <a:pt x="1534" y="678"/>
                </a:lnTo>
                <a:lnTo>
                  <a:pt x="1575" y="719"/>
                </a:lnTo>
                <a:lnTo>
                  <a:pt x="1548" y="729"/>
                </a:lnTo>
                <a:lnTo>
                  <a:pt x="1579" y="735"/>
                </a:lnTo>
                <a:lnTo>
                  <a:pt x="1591" y="797"/>
                </a:lnTo>
                <a:lnTo>
                  <a:pt x="1518" y="776"/>
                </a:lnTo>
                <a:lnTo>
                  <a:pt x="1491" y="813"/>
                </a:lnTo>
                <a:lnTo>
                  <a:pt x="1534" y="828"/>
                </a:lnTo>
                <a:lnTo>
                  <a:pt x="1538" y="921"/>
                </a:lnTo>
                <a:lnTo>
                  <a:pt x="1534" y="1003"/>
                </a:lnTo>
                <a:lnTo>
                  <a:pt x="1491" y="1071"/>
                </a:lnTo>
                <a:lnTo>
                  <a:pt x="1424" y="1087"/>
                </a:lnTo>
                <a:lnTo>
                  <a:pt x="1373" y="1060"/>
                </a:lnTo>
                <a:lnTo>
                  <a:pt x="1315" y="1081"/>
                </a:lnTo>
                <a:lnTo>
                  <a:pt x="1331" y="1123"/>
                </a:lnTo>
                <a:lnTo>
                  <a:pt x="1383" y="1190"/>
                </a:lnTo>
                <a:lnTo>
                  <a:pt x="1409" y="1221"/>
                </a:lnTo>
                <a:lnTo>
                  <a:pt x="1409" y="1289"/>
                </a:lnTo>
                <a:lnTo>
                  <a:pt x="1362" y="1299"/>
                </a:lnTo>
                <a:lnTo>
                  <a:pt x="1358" y="1299"/>
                </a:lnTo>
                <a:lnTo>
                  <a:pt x="1321" y="1278"/>
                </a:lnTo>
                <a:lnTo>
                  <a:pt x="1321" y="1252"/>
                </a:lnTo>
                <a:lnTo>
                  <a:pt x="1295" y="1232"/>
                </a:lnTo>
                <a:lnTo>
                  <a:pt x="1254" y="1205"/>
                </a:lnTo>
                <a:lnTo>
                  <a:pt x="1197" y="1164"/>
                </a:lnTo>
                <a:lnTo>
                  <a:pt x="1186" y="1180"/>
                </a:lnTo>
                <a:lnTo>
                  <a:pt x="1238" y="1211"/>
                </a:lnTo>
                <a:lnTo>
                  <a:pt x="1280" y="1236"/>
                </a:lnTo>
                <a:lnTo>
                  <a:pt x="1207" y="1248"/>
                </a:lnTo>
                <a:lnTo>
                  <a:pt x="1181" y="1273"/>
                </a:lnTo>
                <a:lnTo>
                  <a:pt x="1170" y="1289"/>
                </a:lnTo>
                <a:lnTo>
                  <a:pt x="1238" y="1289"/>
                </a:lnTo>
                <a:lnTo>
                  <a:pt x="1155" y="1304"/>
                </a:lnTo>
                <a:lnTo>
                  <a:pt x="1274" y="1299"/>
                </a:lnTo>
                <a:lnTo>
                  <a:pt x="1383" y="1320"/>
                </a:lnTo>
                <a:lnTo>
                  <a:pt x="1342" y="1346"/>
                </a:lnTo>
                <a:lnTo>
                  <a:pt x="1233" y="1407"/>
                </a:lnTo>
                <a:lnTo>
                  <a:pt x="1129" y="1423"/>
                </a:lnTo>
                <a:lnTo>
                  <a:pt x="1037" y="1438"/>
                </a:lnTo>
                <a:lnTo>
                  <a:pt x="1005" y="1407"/>
                </a:lnTo>
                <a:lnTo>
                  <a:pt x="1015" y="1449"/>
                </a:lnTo>
                <a:lnTo>
                  <a:pt x="979" y="1465"/>
                </a:lnTo>
                <a:lnTo>
                  <a:pt x="912" y="1522"/>
                </a:lnTo>
                <a:lnTo>
                  <a:pt x="829" y="1579"/>
                </a:lnTo>
                <a:lnTo>
                  <a:pt x="788" y="1579"/>
                </a:lnTo>
                <a:lnTo>
                  <a:pt x="804" y="1537"/>
                </a:lnTo>
                <a:lnTo>
                  <a:pt x="777" y="1537"/>
                </a:lnTo>
                <a:lnTo>
                  <a:pt x="772" y="1589"/>
                </a:lnTo>
                <a:lnTo>
                  <a:pt x="720" y="1599"/>
                </a:lnTo>
                <a:lnTo>
                  <a:pt x="694" y="1614"/>
                </a:lnTo>
                <a:lnTo>
                  <a:pt x="663" y="1667"/>
                </a:lnTo>
                <a:lnTo>
                  <a:pt x="642" y="1708"/>
                </a:lnTo>
                <a:lnTo>
                  <a:pt x="601" y="1775"/>
                </a:lnTo>
                <a:lnTo>
                  <a:pt x="570" y="1863"/>
                </a:lnTo>
                <a:lnTo>
                  <a:pt x="477" y="200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0" name="Freeform 246">
            <a:extLst>
              <a:ext uri="{FF2B5EF4-FFF2-40B4-BE49-F238E27FC236}">
                <a16:creationId xmlns:a16="http://schemas.microsoft.com/office/drawing/2014/main" id="{A225C181-0C80-9352-FABB-A03BB75BF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500" y="3724728"/>
            <a:ext cx="29172" cy="12797"/>
          </a:xfrm>
          <a:custGeom>
            <a:avLst/>
            <a:gdLst>
              <a:gd name="T0" fmla="*/ 36 w 48"/>
              <a:gd name="T1" fmla="*/ 20 h 21"/>
              <a:gd name="T2" fmla="*/ 0 w 48"/>
              <a:gd name="T3" fmla="*/ 20 h 21"/>
              <a:gd name="T4" fmla="*/ 21 w 48"/>
              <a:gd name="T5" fmla="*/ 15 h 21"/>
              <a:gd name="T6" fmla="*/ 21 w 48"/>
              <a:gd name="T7" fmla="*/ 0 h 21"/>
              <a:gd name="T8" fmla="*/ 47 w 48"/>
              <a:gd name="T9" fmla="*/ 0 h 21"/>
              <a:gd name="T10" fmla="*/ 36 w 48"/>
              <a:gd name="T11" fmla="*/ 20 h 21"/>
              <a:gd name="T12" fmla="*/ 36 w 48"/>
              <a:gd name="T13" fmla="*/ 20 h 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1"/>
              <a:gd name="T23" fmla="*/ 48 w 48"/>
              <a:gd name="T24" fmla="*/ 21 h 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1">
                <a:moveTo>
                  <a:pt x="36" y="20"/>
                </a:moveTo>
                <a:lnTo>
                  <a:pt x="0" y="20"/>
                </a:lnTo>
                <a:lnTo>
                  <a:pt x="21" y="15"/>
                </a:lnTo>
                <a:lnTo>
                  <a:pt x="21" y="0"/>
                </a:lnTo>
                <a:lnTo>
                  <a:pt x="47" y="0"/>
                </a:lnTo>
                <a:lnTo>
                  <a:pt x="36" y="2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1" name="Freeform 247" descr="Diagonales larges vers le bas">
            <a:extLst>
              <a:ext uri="{FF2B5EF4-FFF2-40B4-BE49-F238E27FC236}">
                <a16:creationId xmlns:a16="http://schemas.microsoft.com/office/drawing/2014/main" id="{E9C0BEB5-5741-18AE-EC18-5683B21C4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072" y="2430663"/>
            <a:ext cx="92124" cy="68782"/>
          </a:xfrm>
          <a:custGeom>
            <a:avLst/>
            <a:gdLst>
              <a:gd name="T0" fmla="*/ 0 w 152"/>
              <a:gd name="T1" fmla="*/ 20 h 109"/>
              <a:gd name="T2" fmla="*/ 26 w 152"/>
              <a:gd name="T3" fmla="*/ 4 h 109"/>
              <a:gd name="T4" fmla="*/ 37 w 152"/>
              <a:gd name="T5" fmla="*/ 4 h 109"/>
              <a:gd name="T6" fmla="*/ 41 w 152"/>
              <a:gd name="T7" fmla="*/ 16 h 109"/>
              <a:gd name="T8" fmla="*/ 51 w 152"/>
              <a:gd name="T9" fmla="*/ 4 h 109"/>
              <a:gd name="T10" fmla="*/ 67 w 152"/>
              <a:gd name="T11" fmla="*/ 0 h 109"/>
              <a:gd name="T12" fmla="*/ 83 w 152"/>
              <a:gd name="T13" fmla="*/ 0 h 109"/>
              <a:gd name="T14" fmla="*/ 104 w 152"/>
              <a:gd name="T15" fmla="*/ 4 h 109"/>
              <a:gd name="T16" fmla="*/ 125 w 152"/>
              <a:gd name="T17" fmla="*/ 16 h 109"/>
              <a:gd name="T18" fmla="*/ 120 w 152"/>
              <a:gd name="T19" fmla="*/ 31 h 109"/>
              <a:gd name="T20" fmla="*/ 145 w 152"/>
              <a:gd name="T21" fmla="*/ 41 h 109"/>
              <a:gd name="T22" fmla="*/ 151 w 152"/>
              <a:gd name="T23" fmla="*/ 67 h 109"/>
              <a:gd name="T24" fmla="*/ 135 w 152"/>
              <a:gd name="T25" fmla="*/ 72 h 109"/>
              <a:gd name="T26" fmla="*/ 125 w 152"/>
              <a:gd name="T27" fmla="*/ 82 h 109"/>
              <a:gd name="T28" fmla="*/ 125 w 152"/>
              <a:gd name="T29" fmla="*/ 108 h 109"/>
              <a:gd name="T30" fmla="*/ 120 w 152"/>
              <a:gd name="T31" fmla="*/ 108 h 109"/>
              <a:gd name="T32" fmla="*/ 94 w 152"/>
              <a:gd name="T33" fmla="*/ 98 h 109"/>
              <a:gd name="T34" fmla="*/ 83 w 152"/>
              <a:gd name="T35" fmla="*/ 72 h 109"/>
              <a:gd name="T36" fmla="*/ 78 w 152"/>
              <a:gd name="T37" fmla="*/ 88 h 109"/>
              <a:gd name="T38" fmla="*/ 41 w 152"/>
              <a:gd name="T39" fmla="*/ 57 h 109"/>
              <a:gd name="T40" fmla="*/ 37 w 152"/>
              <a:gd name="T41" fmla="*/ 47 h 109"/>
              <a:gd name="T42" fmla="*/ 26 w 152"/>
              <a:gd name="T43" fmla="*/ 31 h 109"/>
              <a:gd name="T44" fmla="*/ 16 w 152"/>
              <a:gd name="T45" fmla="*/ 41 h 109"/>
              <a:gd name="T46" fmla="*/ 0 w 152"/>
              <a:gd name="T47" fmla="*/ 31 h 109"/>
              <a:gd name="T48" fmla="*/ 0 w 152"/>
              <a:gd name="T49" fmla="*/ 20 h 109"/>
              <a:gd name="T50" fmla="*/ 0 w 152"/>
              <a:gd name="T51" fmla="*/ 20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2"/>
              <a:gd name="T79" fmla="*/ 0 h 109"/>
              <a:gd name="T80" fmla="*/ 152 w 152"/>
              <a:gd name="T81" fmla="*/ 109 h 10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2" h="109">
                <a:moveTo>
                  <a:pt x="0" y="20"/>
                </a:moveTo>
                <a:lnTo>
                  <a:pt x="26" y="4"/>
                </a:lnTo>
                <a:lnTo>
                  <a:pt x="37" y="4"/>
                </a:lnTo>
                <a:lnTo>
                  <a:pt x="41" y="16"/>
                </a:lnTo>
                <a:lnTo>
                  <a:pt x="51" y="4"/>
                </a:lnTo>
                <a:lnTo>
                  <a:pt x="67" y="0"/>
                </a:lnTo>
                <a:lnTo>
                  <a:pt x="83" y="0"/>
                </a:lnTo>
                <a:lnTo>
                  <a:pt x="104" y="4"/>
                </a:lnTo>
                <a:lnTo>
                  <a:pt x="125" y="16"/>
                </a:lnTo>
                <a:lnTo>
                  <a:pt x="120" y="31"/>
                </a:lnTo>
                <a:lnTo>
                  <a:pt x="145" y="41"/>
                </a:lnTo>
                <a:lnTo>
                  <a:pt x="151" y="67"/>
                </a:lnTo>
                <a:lnTo>
                  <a:pt x="135" y="72"/>
                </a:lnTo>
                <a:lnTo>
                  <a:pt x="125" y="82"/>
                </a:lnTo>
                <a:lnTo>
                  <a:pt x="125" y="108"/>
                </a:lnTo>
                <a:lnTo>
                  <a:pt x="120" y="108"/>
                </a:lnTo>
                <a:lnTo>
                  <a:pt x="94" y="98"/>
                </a:lnTo>
                <a:lnTo>
                  <a:pt x="83" y="72"/>
                </a:lnTo>
                <a:lnTo>
                  <a:pt x="78" y="88"/>
                </a:lnTo>
                <a:lnTo>
                  <a:pt x="41" y="57"/>
                </a:lnTo>
                <a:lnTo>
                  <a:pt x="37" y="47"/>
                </a:lnTo>
                <a:lnTo>
                  <a:pt x="26" y="31"/>
                </a:lnTo>
                <a:lnTo>
                  <a:pt x="16" y="41"/>
                </a:lnTo>
                <a:lnTo>
                  <a:pt x="0" y="31"/>
                </a:lnTo>
                <a:lnTo>
                  <a:pt x="0" y="2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2" name="Freeform 248">
            <a:extLst>
              <a:ext uri="{FF2B5EF4-FFF2-40B4-BE49-F238E27FC236}">
                <a16:creationId xmlns:a16="http://schemas.microsoft.com/office/drawing/2014/main" id="{BDD9CB11-A011-6E6C-1B68-155A4184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674" y="2248311"/>
            <a:ext cx="35314" cy="43188"/>
          </a:xfrm>
          <a:custGeom>
            <a:avLst/>
            <a:gdLst>
              <a:gd name="T0" fmla="*/ 41 w 58"/>
              <a:gd name="T1" fmla="*/ 68 h 69"/>
              <a:gd name="T2" fmla="*/ 36 w 58"/>
              <a:gd name="T3" fmla="*/ 68 h 69"/>
              <a:gd name="T4" fmla="*/ 26 w 58"/>
              <a:gd name="T5" fmla="*/ 47 h 69"/>
              <a:gd name="T6" fmla="*/ 0 w 58"/>
              <a:gd name="T7" fmla="*/ 16 h 69"/>
              <a:gd name="T8" fmla="*/ 10 w 58"/>
              <a:gd name="T9" fmla="*/ 16 h 69"/>
              <a:gd name="T10" fmla="*/ 16 w 58"/>
              <a:gd name="T11" fmla="*/ 6 h 69"/>
              <a:gd name="T12" fmla="*/ 26 w 58"/>
              <a:gd name="T13" fmla="*/ 16 h 69"/>
              <a:gd name="T14" fmla="*/ 36 w 58"/>
              <a:gd name="T15" fmla="*/ 6 h 69"/>
              <a:gd name="T16" fmla="*/ 41 w 58"/>
              <a:gd name="T17" fmla="*/ 0 h 69"/>
              <a:gd name="T18" fmla="*/ 51 w 58"/>
              <a:gd name="T19" fmla="*/ 0 h 69"/>
              <a:gd name="T20" fmla="*/ 57 w 58"/>
              <a:gd name="T21" fmla="*/ 21 h 69"/>
              <a:gd name="T22" fmla="*/ 41 w 58"/>
              <a:gd name="T23" fmla="*/ 31 h 69"/>
              <a:gd name="T24" fmla="*/ 51 w 58"/>
              <a:gd name="T25" fmla="*/ 42 h 69"/>
              <a:gd name="T26" fmla="*/ 41 w 58"/>
              <a:gd name="T27" fmla="*/ 47 h 69"/>
              <a:gd name="T28" fmla="*/ 41 w 58"/>
              <a:gd name="T29" fmla="*/ 68 h 69"/>
              <a:gd name="T30" fmla="*/ 41 w 58"/>
              <a:gd name="T31" fmla="*/ 68 h 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69"/>
              <a:gd name="T50" fmla="*/ 58 w 58"/>
              <a:gd name="T51" fmla="*/ 69 h 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69">
                <a:moveTo>
                  <a:pt x="41" y="68"/>
                </a:moveTo>
                <a:lnTo>
                  <a:pt x="36" y="68"/>
                </a:lnTo>
                <a:lnTo>
                  <a:pt x="26" y="47"/>
                </a:lnTo>
                <a:lnTo>
                  <a:pt x="0" y="16"/>
                </a:lnTo>
                <a:lnTo>
                  <a:pt x="10" y="16"/>
                </a:lnTo>
                <a:lnTo>
                  <a:pt x="16" y="6"/>
                </a:lnTo>
                <a:lnTo>
                  <a:pt x="26" y="16"/>
                </a:lnTo>
                <a:lnTo>
                  <a:pt x="36" y="6"/>
                </a:lnTo>
                <a:lnTo>
                  <a:pt x="41" y="0"/>
                </a:lnTo>
                <a:lnTo>
                  <a:pt x="51" y="0"/>
                </a:lnTo>
                <a:lnTo>
                  <a:pt x="57" y="21"/>
                </a:lnTo>
                <a:lnTo>
                  <a:pt x="41" y="31"/>
                </a:lnTo>
                <a:lnTo>
                  <a:pt x="51" y="42"/>
                </a:lnTo>
                <a:lnTo>
                  <a:pt x="41" y="47"/>
                </a:lnTo>
                <a:lnTo>
                  <a:pt x="41" y="6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3" name="Freeform 249">
            <a:extLst>
              <a:ext uri="{FF2B5EF4-FFF2-40B4-BE49-F238E27FC236}">
                <a16:creationId xmlns:a16="http://schemas.microsoft.com/office/drawing/2014/main" id="{AC9AF029-EE80-4218-BD15-6956B6E1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431" y="2267505"/>
            <a:ext cx="23031" cy="17595"/>
          </a:xfrm>
          <a:custGeom>
            <a:avLst/>
            <a:gdLst>
              <a:gd name="T0" fmla="*/ 37 w 38"/>
              <a:gd name="T1" fmla="*/ 27 h 28"/>
              <a:gd name="T2" fmla="*/ 21 w 38"/>
              <a:gd name="T3" fmla="*/ 27 h 28"/>
              <a:gd name="T4" fmla="*/ 11 w 38"/>
              <a:gd name="T5" fmla="*/ 16 h 28"/>
              <a:gd name="T6" fmla="*/ 0 w 38"/>
              <a:gd name="T7" fmla="*/ 11 h 28"/>
              <a:gd name="T8" fmla="*/ 26 w 38"/>
              <a:gd name="T9" fmla="*/ 0 h 28"/>
              <a:gd name="T10" fmla="*/ 37 w 38"/>
              <a:gd name="T11" fmla="*/ 27 h 28"/>
              <a:gd name="T12" fmla="*/ 37 w 38"/>
              <a:gd name="T13" fmla="*/ 2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28"/>
              <a:gd name="T23" fmla="*/ 38 w 38"/>
              <a:gd name="T24" fmla="*/ 28 h 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28">
                <a:moveTo>
                  <a:pt x="37" y="27"/>
                </a:moveTo>
                <a:lnTo>
                  <a:pt x="21" y="27"/>
                </a:lnTo>
                <a:lnTo>
                  <a:pt x="11" y="16"/>
                </a:lnTo>
                <a:lnTo>
                  <a:pt x="0" y="11"/>
                </a:lnTo>
                <a:lnTo>
                  <a:pt x="26" y="0"/>
                </a:lnTo>
                <a:lnTo>
                  <a:pt x="37" y="2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4" name="Freeform 250" descr="Diagonales larges vers le bas">
            <a:extLst>
              <a:ext uri="{FF2B5EF4-FFF2-40B4-BE49-F238E27FC236}">
                <a16:creationId xmlns:a16="http://schemas.microsoft.com/office/drawing/2014/main" id="{69404A34-B67E-D4FB-FBAC-FE784108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7448" y="2291499"/>
            <a:ext cx="227240" cy="287925"/>
          </a:xfrm>
          <a:custGeom>
            <a:avLst/>
            <a:gdLst>
              <a:gd name="T0" fmla="*/ 119 w 370"/>
              <a:gd name="T1" fmla="*/ 4 h 452"/>
              <a:gd name="T2" fmla="*/ 150 w 370"/>
              <a:gd name="T3" fmla="*/ 16 h 452"/>
              <a:gd name="T4" fmla="*/ 150 w 370"/>
              <a:gd name="T5" fmla="*/ 31 h 452"/>
              <a:gd name="T6" fmla="*/ 176 w 370"/>
              <a:gd name="T7" fmla="*/ 41 h 452"/>
              <a:gd name="T8" fmla="*/ 186 w 370"/>
              <a:gd name="T9" fmla="*/ 67 h 452"/>
              <a:gd name="T10" fmla="*/ 217 w 370"/>
              <a:gd name="T11" fmla="*/ 47 h 452"/>
              <a:gd name="T12" fmla="*/ 259 w 370"/>
              <a:gd name="T13" fmla="*/ 41 h 452"/>
              <a:gd name="T14" fmla="*/ 300 w 370"/>
              <a:gd name="T15" fmla="*/ 67 h 452"/>
              <a:gd name="T16" fmla="*/ 337 w 370"/>
              <a:gd name="T17" fmla="*/ 108 h 452"/>
              <a:gd name="T18" fmla="*/ 315 w 370"/>
              <a:gd name="T19" fmla="*/ 129 h 452"/>
              <a:gd name="T20" fmla="*/ 337 w 370"/>
              <a:gd name="T21" fmla="*/ 155 h 452"/>
              <a:gd name="T22" fmla="*/ 352 w 370"/>
              <a:gd name="T23" fmla="*/ 180 h 452"/>
              <a:gd name="T24" fmla="*/ 357 w 370"/>
              <a:gd name="T25" fmla="*/ 217 h 452"/>
              <a:gd name="T26" fmla="*/ 357 w 370"/>
              <a:gd name="T27" fmla="*/ 237 h 452"/>
              <a:gd name="T28" fmla="*/ 337 w 370"/>
              <a:gd name="T29" fmla="*/ 248 h 452"/>
              <a:gd name="T30" fmla="*/ 249 w 370"/>
              <a:gd name="T31" fmla="*/ 274 h 452"/>
              <a:gd name="T32" fmla="*/ 249 w 370"/>
              <a:gd name="T33" fmla="*/ 300 h 452"/>
              <a:gd name="T34" fmla="*/ 269 w 370"/>
              <a:gd name="T35" fmla="*/ 325 h 452"/>
              <a:gd name="T36" fmla="*/ 300 w 370"/>
              <a:gd name="T37" fmla="*/ 346 h 452"/>
              <a:gd name="T38" fmla="*/ 315 w 370"/>
              <a:gd name="T39" fmla="*/ 372 h 452"/>
              <a:gd name="T40" fmla="*/ 284 w 370"/>
              <a:gd name="T41" fmla="*/ 398 h 452"/>
              <a:gd name="T42" fmla="*/ 295 w 370"/>
              <a:gd name="T43" fmla="*/ 439 h 452"/>
              <a:gd name="T44" fmla="*/ 259 w 370"/>
              <a:gd name="T45" fmla="*/ 434 h 452"/>
              <a:gd name="T46" fmla="*/ 233 w 370"/>
              <a:gd name="T47" fmla="*/ 439 h 452"/>
              <a:gd name="T48" fmla="*/ 202 w 370"/>
              <a:gd name="T49" fmla="*/ 439 h 452"/>
              <a:gd name="T50" fmla="*/ 186 w 370"/>
              <a:gd name="T51" fmla="*/ 451 h 452"/>
              <a:gd name="T52" fmla="*/ 150 w 370"/>
              <a:gd name="T53" fmla="*/ 434 h 452"/>
              <a:gd name="T54" fmla="*/ 135 w 370"/>
              <a:gd name="T55" fmla="*/ 434 h 452"/>
              <a:gd name="T56" fmla="*/ 124 w 370"/>
              <a:gd name="T57" fmla="*/ 423 h 452"/>
              <a:gd name="T58" fmla="*/ 108 w 370"/>
              <a:gd name="T59" fmla="*/ 423 h 452"/>
              <a:gd name="T60" fmla="*/ 98 w 370"/>
              <a:gd name="T61" fmla="*/ 439 h 452"/>
              <a:gd name="T62" fmla="*/ 82 w 370"/>
              <a:gd name="T63" fmla="*/ 439 h 452"/>
              <a:gd name="T64" fmla="*/ 67 w 370"/>
              <a:gd name="T65" fmla="*/ 439 h 452"/>
              <a:gd name="T66" fmla="*/ 57 w 370"/>
              <a:gd name="T67" fmla="*/ 413 h 452"/>
              <a:gd name="T68" fmla="*/ 93 w 370"/>
              <a:gd name="T69" fmla="*/ 356 h 452"/>
              <a:gd name="T70" fmla="*/ 26 w 370"/>
              <a:gd name="T71" fmla="*/ 325 h 452"/>
              <a:gd name="T72" fmla="*/ 10 w 370"/>
              <a:gd name="T73" fmla="*/ 300 h 452"/>
              <a:gd name="T74" fmla="*/ 10 w 370"/>
              <a:gd name="T75" fmla="*/ 258 h 452"/>
              <a:gd name="T76" fmla="*/ 16 w 370"/>
              <a:gd name="T77" fmla="*/ 217 h 452"/>
              <a:gd name="T78" fmla="*/ 16 w 370"/>
              <a:gd name="T79" fmla="*/ 180 h 452"/>
              <a:gd name="T80" fmla="*/ 26 w 370"/>
              <a:gd name="T81" fmla="*/ 139 h 452"/>
              <a:gd name="T82" fmla="*/ 51 w 370"/>
              <a:gd name="T83" fmla="*/ 114 h 452"/>
              <a:gd name="T84" fmla="*/ 78 w 370"/>
              <a:gd name="T85" fmla="*/ 82 h 452"/>
              <a:gd name="T86" fmla="*/ 93 w 370"/>
              <a:gd name="T87" fmla="*/ 72 h 452"/>
              <a:gd name="T88" fmla="*/ 98 w 370"/>
              <a:gd name="T89" fmla="*/ 67 h 452"/>
              <a:gd name="T90" fmla="*/ 98 w 370"/>
              <a:gd name="T91" fmla="*/ 47 h 452"/>
              <a:gd name="T92" fmla="*/ 98 w 370"/>
              <a:gd name="T93" fmla="*/ 20 h 452"/>
              <a:gd name="T94" fmla="*/ 78 w 370"/>
              <a:gd name="T95" fmla="*/ 4 h 452"/>
              <a:gd name="T96" fmla="*/ 93 w 370"/>
              <a:gd name="T97" fmla="*/ 0 h 45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0"/>
              <a:gd name="T148" fmla="*/ 0 h 452"/>
              <a:gd name="T149" fmla="*/ 370 w 370"/>
              <a:gd name="T150" fmla="*/ 452 h 45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0" h="452">
                <a:moveTo>
                  <a:pt x="93" y="0"/>
                </a:moveTo>
                <a:lnTo>
                  <a:pt x="119" y="4"/>
                </a:lnTo>
                <a:lnTo>
                  <a:pt x="135" y="4"/>
                </a:lnTo>
                <a:lnTo>
                  <a:pt x="150" y="16"/>
                </a:lnTo>
                <a:lnTo>
                  <a:pt x="150" y="20"/>
                </a:lnTo>
                <a:lnTo>
                  <a:pt x="150" y="31"/>
                </a:lnTo>
                <a:lnTo>
                  <a:pt x="161" y="41"/>
                </a:lnTo>
                <a:lnTo>
                  <a:pt x="176" y="41"/>
                </a:lnTo>
                <a:lnTo>
                  <a:pt x="192" y="41"/>
                </a:lnTo>
                <a:lnTo>
                  <a:pt x="186" y="67"/>
                </a:lnTo>
                <a:lnTo>
                  <a:pt x="207" y="67"/>
                </a:lnTo>
                <a:lnTo>
                  <a:pt x="217" y="47"/>
                </a:lnTo>
                <a:lnTo>
                  <a:pt x="249" y="20"/>
                </a:lnTo>
                <a:lnTo>
                  <a:pt x="259" y="41"/>
                </a:lnTo>
                <a:lnTo>
                  <a:pt x="295" y="57"/>
                </a:lnTo>
                <a:lnTo>
                  <a:pt x="300" y="67"/>
                </a:lnTo>
                <a:lnTo>
                  <a:pt x="327" y="82"/>
                </a:lnTo>
                <a:lnTo>
                  <a:pt x="337" y="108"/>
                </a:lnTo>
                <a:lnTo>
                  <a:pt x="315" y="124"/>
                </a:lnTo>
                <a:lnTo>
                  <a:pt x="315" y="129"/>
                </a:lnTo>
                <a:lnTo>
                  <a:pt x="341" y="149"/>
                </a:lnTo>
                <a:lnTo>
                  <a:pt x="337" y="155"/>
                </a:lnTo>
                <a:lnTo>
                  <a:pt x="341" y="180"/>
                </a:lnTo>
                <a:lnTo>
                  <a:pt x="352" y="180"/>
                </a:lnTo>
                <a:lnTo>
                  <a:pt x="352" y="192"/>
                </a:lnTo>
                <a:lnTo>
                  <a:pt x="357" y="217"/>
                </a:lnTo>
                <a:lnTo>
                  <a:pt x="369" y="222"/>
                </a:lnTo>
                <a:lnTo>
                  <a:pt x="357" y="237"/>
                </a:lnTo>
                <a:lnTo>
                  <a:pt x="341" y="237"/>
                </a:lnTo>
                <a:lnTo>
                  <a:pt x="337" y="248"/>
                </a:lnTo>
                <a:lnTo>
                  <a:pt x="259" y="284"/>
                </a:lnTo>
                <a:lnTo>
                  <a:pt x="249" y="274"/>
                </a:lnTo>
                <a:lnTo>
                  <a:pt x="249" y="284"/>
                </a:lnTo>
                <a:lnTo>
                  <a:pt x="249" y="300"/>
                </a:lnTo>
                <a:lnTo>
                  <a:pt x="269" y="305"/>
                </a:lnTo>
                <a:lnTo>
                  <a:pt x="269" y="325"/>
                </a:lnTo>
                <a:lnTo>
                  <a:pt x="295" y="341"/>
                </a:lnTo>
                <a:lnTo>
                  <a:pt x="300" y="346"/>
                </a:lnTo>
                <a:lnTo>
                  <a:pt x="315" y="366"/>
                </a:lnTo>
                <a:lnTo>
                  <a:pt x="315" y="372"/>
                </a:lnTo>
                <a:lnTo>
                  <a:pt x="315" y="393"/>
                </a:lnTo>
                <a:lnTo>
                  <a:pt x="284" y="398"/>
                </a:lnTo>
                <a:lnTo>
                  <a:pt x="284" y="423"/>
                </a:lnTo>
                <a:lnTo>
                  <a:pt x="295" y="439"/>
                </a:lnTo>
                <a:lnTo>
                  <a:pt x="284" y="434"/>
                </a:lnTo>
                <a:lnTo>
                  <a:pt x="259" y="434"/>
                </a:lnTo>
                <a:lnTo>
                  <a:pt x="249" y="439"/>
                </a:lnTo>
                <a:lnTo>
                  <a:pt x="233" y="439"/>
                </a:lnTo>
                <a:lnTo>
                  <a:pt x="207" y="451"/>
                </a:lnTo>
                <a:lnTo>
                  <a:pt x="202" y="439"/>
                </a:lnTo>
                <a:lnTo>
                  <a:pt x="186" y="439"/>
                </a:lnTo>
                <a:lnTo>
                  <a:pt x="186" y="451"/>
                </a:lnTo>
                <a:lnTo>
                  <a:pt x="161" y="439"/>
                </a:lnTo>
                <a:lnTo>
                  <a:pt x="150" y="434"/>
                </a:lnTo>
                <a:lnTo>
                  <a:pt x="139" y="434"/>
                </a:lnTo>
                <a:lnTo>
                  <a:pt x="135" y="434"/>
                </a:lnTo>
                <a:lnTo>
                  <a:pt x="124" y="434"/>
                </a:lnTo>
                <a:lnTo>
                  <a:pt x="124" y="423"/>
                </a:lnTo>
                <a:lnTo>
                  <a:pt x="119" y="423"/>
                </a:lnTo>
                <a:lnTo>
                  <a:pt x="108" y="423"/>
                </a:lnTo>
                <a:lnTo>
                  <a:pt x="98" y="434"/>
                </a:lnTo>
                <a:lnTo>
                  <a:pt x="98" y="439"/>
                </a:lnTo>
                <a:lnTo>
                  <a:pt x="93" y="439"/>
                </a:lnTo>
                <a:lnTo>
                  <a:pt x="82" y="439"/>
                </a:lnTo>
                <a:lnTo>
                  <a:pt x="78" y="439"/>
                </a:lnTo>
                <a:lnTo>
                  <a:pt x="67" y="439"/>
                </a:lnTo>
                <a:lnTo>
                  <a:pt x="57" y="439"/>
                </a:lnTo>
                <a:lnTo>
                  <a:pt x="57" y="413"/>
                </a:lnTo>
                <a:lnTo>
                  <a:pt x="78" y="382"/>
                </a:lnTo>
                <a:lnTo>
                  <a:pt x="93" y="356"/>
                </a:lnTo>
                <a:lnTo>
                  <a:pt x="67" y="346"/>
                </a:lnTo>
                <a:lnTo>
                  <a:pt x="26" y="325"/>
                </a:lnTo>
                <a:lnTo>
                  <a:pt x="26" y="305"/>
                </a:lnTo>
                <a:lnTo>
                  <a:pt x="10" y="300"/>
                </a:lnTo>
                <a:lnTo>
                  <a:pt x="16" y="284"/>
                </a:lnTo>
                <a:lnTo>
                  <a:pt x="10" y="258"/>
                </a:lnTo>
                <a:lnTo>
                  <a:pt x="10" y="237"/>
                </a:lnTo>
                <a:lnTo>
                  <a:pt x="16" y="217"/>
                </a:lnTo>
                <a:lnTo>
                  <a:pt x="0" y="192"/>
                </a:lnTo>
                <a:lnTo>
                  <a:pt x="16" y="180"/>
                </a:lnTo>
                <a:lnTo>
                  <a:pt x="31" y="180"/>
                </a:lnTo>
                <a:lnTo>
                  <a:pt x="26" y="139"/>
                </a:lnTo>
                <a:lnTo>
                  <a:pt x="41" y="139"/>
                </a:lnTo>
                <a:lnTo>
                  <a:pt x="51" y="114"/>
                </a:lnTo>
                <a:lnTo>
                  <a:pt x="41" y="82"/>
                </a:lnTo>
                <a:lnTo>
                  <a:pt x="78" y="82"/>
                </a:lnTo>
                <a:lnTo>
                  <a:pt x="82" y="98"/>
                </a:lnTo>
                <a:lnTo>
                  <a:pt x="93" y="72"/>
                </a:lnTo>
                <a:lnTo>
                  <a:pt x="108" y="72"/>
                </a:lnTo>
                <a:lnTo>
                  <a:pt x="98" y="67"/>
                </a:lnTo>
                <a:lnTo>
                  <a:pt x="108" y="47"/>
                </a:lnTo>
                <a:lnTo>
                  <a:pt x="98" y="47"/>
                </a:lnTo>
                <a:lnTo>
                  <a:pt x="98" y="41"/>
                </a:lnTo>
                <a:lnTo>
                  <a:pt x="98" y="20"/>
                </a:lnTo>
                <a:lnTo>
                  <a:pt x="93" y="4"/>
                </a:lnTo>
                <a:lnTo>
                  <a:pt x="78" y="4"/>
                </a:lnTo>
                <a:lnTo>
                  <a:pt x="82" y="0"/>
                </a:lnTo>
                <a:lnTo>
                  <a:pt x="93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5" name="Freeform 251" descr="Diagonales larges vers le bas">
            <a:extLst>
              <a:ext uri="{FF2B5EF4-FFF2-40B4-BE49-F238E27FC236}">
                <a16:creationId xmlns:a16="http://schemas.microsoft.com/office/drawing/2014/main" id="{133289A0-AF52-B71F-D484-C1612FCE5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387" y="1610075"/>
            <a:ext cx="282514" cy="473478"/>
          </a:xfrm>
          <a:custGeom>
            <a:avLst/>
            <a:gdLst>
              <a:gd name="T0" fmla="*/ 284 w 462"/>
              <a:gd name="T1" fmla="*/ 93 h 740"/>
              <a:gd name="T2" fmla="*/ 315 w 462"/>
              <a:gd name="T3" fmla="*/ 134 h 740"/>
              <a:gd name="T4" fmla="*/ 315 w 462"/>
              <a:gd name="T5" fmla="*/ 196 h 740"/>
              <a:gd name="T6" fmla="*/ 356 w 462"/>
              <a:gd name="T7" fmla="*/ 335 h 740"/>
              <a:gd name="T8" fmla="*/ 356 w 462"/>
              <a:gd name="T9" fmla="*/ 361 h 740"/>
              <a:gd name="T10" fmla="*/ 372 w 462"/>
              <a:gd name="T11" fmla="*/ 377 h 740"/>
              <a:gd name="T12" fmla="*/ 393 w 462"/>
              <a:gd name="T13" fmla="*/ 403 h 740"/>
              <a:gd name="T14" fmla="*/ 419 w 462"/>
              <a:gd name="T15" fmla="*/ 470 h 740"/>
              <a:gd name="T16" fmla="*/ 461 w 462"/>
              <a:gd name="T17" fmla="*/ 496 h 740"/>
              <a:gd name="T18" fmla="*/ 325 w 462"/>
              <a:gd name="T19" fmla="*/ 678 h 740"/>
              <a:gd name="T20" fmla="*/ 263 w 462"/>
              <a:gd name="T21" fmla="*/ 688 h 740"/>
              <a:gd name="T22" fmla="*/ 196 w 462"/>
              <a:gd name="T23" fmla="*/ 713 h 740"/>
              <a:gd name="T24" fmla="*/ 124 w 462"/>
              <a:gd name="T25" fmla="*/ 719 h 740"/>
              <a:gd name="T26" fmla="*/ 139 w 462"/>
              <a:gd name="T27" fmla="*/ 713 h 740"/>
              <a:gd name="T28" fmla="*/ 134 w 462"/>
              <a:gd name="T29" fmla="*/ 713 h 740"/>
              <a:gd name="T30" fmla="*/ 124 w 462"/>
              <a:gd name="T31" fmla="*/ 693 h 740"/>
              <a:gd name="T32" fmla="*/ 87 w 462"/>
              <a:gd name="T33" fmla="*/ 688 h 740"/>
              <a:gd name="T34" fmla="*/ 72 w 462"/>
              <a:gd name="T35" fmla="*/ 651 h 740"/>
              <a:gd name="T36" fmla="*/ 72 w 462"/>
              <a:gd name="T37" fmla="*/ 621 h 740"/>
              <a:gd name="T38" fmla="*/ 67 w 462"/>
              <a:gd name="T39" fmla="*/ 584 h 740"/>
              <a:gd name="T40" fmla="*/ 57 w 462"/>
              <a:gd name="T41" fmla="*/ 527 h 740"/>
              <a:gd name="T42" fmla="*/ 72 w 462"/>
              <a:gd name="T43" fmla="*/ 496 h 740"/>
              <a:gd name="T44" fmla="*/ 98 w 462"/>
              <a:gd name="T45" fmla="*/ 486 h 740"/>
              <a:gd name="T46" fmla="*/ 108 w 462"/>
              <a:gd name="T47" fmla="*/ 470 h 740"/>
              <a:gd name="T48" fmla="*/ 124 w 462"/>
              <a:gd name="T49" fmla="*/ 455 h 740"/>
              <a:gd name="T50" fmla="*/ 155 w 462"/>
              <a:gd name="T51" fmla="*/ 392 h 740"/>
              <a:gd name="T52" fmla="*/ 180 w 462"/>
              <a:gd name="T53" fmla="*/ 361 h 740"/>
              <a:gd name="T54" fmla="*/ 190 w 462"/>
              <a:gd name="T55" fmla="*/ 347 h 740"/>
              <a:gd name="T56" fmla="*/ 165 w 462"/>
              <a:gd name="T57" fmla="*/ 304 h 740"/>
              <a:gd name="T58" fmla="*/ 139 w 462"/>
              <a:gd name="T59" fmla="*/ 294 h 740"/>
              <a:gd name="T60" fmla="*/ 124 w 462"/>
              <a:gd name="T61" fmla="*/ 259 h 740"/>
              <a:gd name="T62" fmla="*/ 114 w 462"/>
              <a:gd name="T63" fmla="*/ 202 h 740"/>
              <a:gd name="T64" fmla="*/ 124 w 462"/>
              <a:gd name="T65" fmla="*/ 186 h 740"/>
              <a:gd name="T66" fmla="*/ 108 w 462"/>
              <a:gd name="T67" fmla="*/ 145 h 740"/>
              <a:gd name="T68" fmla="*/ 57 w 462"/>
              <a:gd name="T69" fmla="*/ 118 h 740"/>
              <a:gd name="T70" fmla="*/ 0 w 462"/>
              <a:gd name="T71" fmla="*/ 77 h 740"/>
              <a:gd name="T72" fmla="*/ 14 w 462"/>
              <a:gd name="T73" fmla="*/ 77 h 740"/>
              <a:gd name="T74" fmla="*/ 14 w 462"/>
              <a:gd name="T75" fmla="*/ 61 h 740"/>
              <a:gd name="T76" fmla="*/ 67 w 462"/>
              <a:gd name="T77" fmla="*/ 93 h 740"/>
              <a:gd name="T78" fmla="*/ 108 w 462"/>
              <a:gd name="T79" fmla="*/ 93 h 740"/>
              <a:gd name="T80" fmla="*/ 134 w 462"/>
              <a:gd name="T81" fmla="*/ 93 h 740"/>
              <a:gd name="T82" fmla="*/ 155 w 462"/>
              <a:gd name="T83" fmla="*/ 103 h 740"/>
              <a:gd name="T84" fmla="*/ 175 w 462"/>
              <a:gd name="T85" fmla="*/ 87 h 740"/>
              <a:gd name="T86" fmla="*/ 175 w 462"/>
              <a:gd name="T87" fmla="*/ 36 h 740"/>
              <a:gd name="T88" fmla="*/ 206 w 462"/>
              <a:gd name="T89" fmla="*/ 10 h 740"/>
              <a:gd name="T90" fmla="*/ 243 w 462"/>
              <a:gd name="T91" fmla="*/ 0 h 740"/>
              <a:gd name="T92" fmla="*/ 274 w 462"/>
              <a:gd name="T93" fmla="*/ 20 h 740"/>
              <a:gd name="T94" fmla="*/ 284 w 462"/>
              <a:gd name="T95" fmla="*/ 51 h 740"/>
              <a:gd name="T96" fmla="*/ 274 w 462"/>
              <a:gd name="T97" fmla="*/ 77 h 7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62"/>
              <a:gd name="T148" fmla="*/ 0 h 740"/>
              <a:gd name="T149" fmla="*/ 462 w 462"/>
              <a:gd name="T150" fmla="*/ 740 h 74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62" h="740">
                <a:moveTo>
                  <a:pt x="274" y="77"/>
                </a:moveTo>
                <a:lnTo>
                  <a:pt x="284" y="93"/>
                </a:lnTo>
                <a:lnTo>
                  <a:pt x="290" y="118"/>
                </a:lnTo>
                <a:lnTo>
                  <a:pt x="315" y="134"/>
                </a:lnTo>
                <a:lnTo>
                  <a:pt x="331" y="149"/>
                </a:lnTo>
                <a:lnTo>
                  <a:pt x="315" y="196"/>
                </a:lnTo>
                <a:lnTo>
                  <a:pt x="366" y="284"/>
                </a:lnTo>
                <a:lnTo>
                  <a:pt x="356" y="335"/>
                </a:lnTo>
                <a:lnTo>
                  <a:pt x="356" y="347"/>
                </a:lnTo>
                <a:lnTo>
                  <a:pt x="356" y="361"/>
                </a:lnTo>
                <a:lnTo>
                  <a:pt x="372" y="361"/>
                </a:lnTo>
                <a:lnTo>
                  <a:pt x="372" y="377"/>
                </a:lnTo>
                <a:lnTo>
                  <a:pt x="372" y="392"/>
                </a:lnTo>
                <a:lnTo>
                  <a:pt x="393" y="403"/>
                </a:lnTo>
                <a:lnTo>
                  <a:pt x="382" y="445"/>
                </a:lnTo>
                <a:lnTo>
                  <a:pt x="419" y="470"/>
                </a:lnTo>
                <a:lnTo>
                  <a:pt x="434" y="476"/>
                </a:lnTo>
                <a:lnTo>
                  <a:pt x="461" y="496"/>
                </a:lnTo>
                <a:lnTo>
                  <a:pt x="409" y="578"/>
                </a:lnTo>
                <a:lnTo>
                  <a:pt x="325" y="678"/>
                </a:lnTo>
                <a:lnTo>
                  <a:pt x="310" y="688"/>
                </a:lnTo>
                <a:lnTo>
                  <a:pt x="263" y="688"/>
                </a:lnTo>
                <a:lnTo>
                  <a:pt x="233" y="703"/>
                </a:lnTo>
                <a:lnTo>
                  <a:pt x="196" y="713"/>
                </a:lnTo>
                <a:lnTo>
                  <a:pt x="149" y="739"/>
                </a:lnTo>
                <a:lnTo>
                  <a:pt x="124" y="719"/>
                </a:lnTo>
                <a:lnTo>
                  <a:pt x="124" y="713"/>
                </a:lnTo>
                <a:lnTo>
                  <a:pt x="139" y="713"/>
                </a:lnTo>
                <a:lnTo>
                  <a:pt x="139" y="693"/>
                </a:lnTo>
                <a:lnTo>
                  <a:pt x="134" y="713"/>
                </a:lnTo>
                <a:lnTo>
                  <a:pt x="124" y="703"/>
                </a:lnTo>
                <a:lnTo>
                  <a:pt x="124" y="693"/>
                </a:lnTo>
                <a:lnTo>
                  <a:pt x="108" y="688"/>
                </a:lnTo>
                <a:lnTo>
                  <a:pt x="87" y="688"/>
                </a:lnTo>
                <a:lnTo>
                  <a:pt x="82" y="678"/>
                </a:lnTo>
                <a:lnTo>
                  <a:pt x="72" y="651"/>
                </a:lnTo>
                <a:lnTo>
                  <a:pt x="82" y="646"/>
                </a:lnTo>
                <a:lnTo>
                  <a:pt x="72" y="621"/>
                </a:lnTo>
                <a:lnTo>
                  <a:pt x="82" y="621"/>
                </a:lnTo>
                <a:lnTo>
                  <a:pt x="67" y="584"/>
                </a:lnTo>
                <a:lnTo>
                  <a:pt x="57" y="537"/>
                </a:lnTo>
                <a:lnTo>
                  <a:pt x="57" y="527"/>
                </a:lnTo>
                <a:lnTo>
                  <a:pt x="72" y="512"/>
                </a:lnTo>
                <a:lnTo>
                  <a:pt x="72" y="496"/>
                </a:lnTo>
                <a:lnTo>
                  <a:pt x="82" y="496"/>
                </a:lnTo>
                <a:lnTo>
                  <a:pt x="98" y="486"/>
                </a:lnTo>
                <a:lnTo>
                  <a:pt x="87" y="476"/>
                </a:lnTo>
                <a:lnTo>
                  <a:pt x="108" y="470"/>
                </a:lnTo>
                <a:lnTo>
                  <a:pt x="108" y="460"/>
                </a:lnTo>
                <a:lnTo>
                  <a:pt x="124" y="455"/>
                </a:lnTo>
                <a:lnTo>
                  <a:pt x="134" y="429"/>
                </a:lnTo>
                <a:lnTo>
                  <a:pt x="155" y="392"/>
                </a:lnTo>
                <a:lnTo>
                  <a:pt x="165" y="377"/>
                </a:lnTo>
                <a:lnTo>
                  <a:pt x="180" y="361"/>
                </a:lnTo>
                <a:lnTo>
                  <a:pt x="196" y="361"/>
                </a:lnTo>
                <a:lnTo>
                  <a:pt x="190" y="347"/>
                </a:lnTo>
                <a:lnTo>
                  <a:pt x="190" y="320"/>
                </a:lnTo>
                <a:lnTo>
                  <a:pt x="165" y="304"/>
                </a:lnTo>
                <a:lnTo>
                  <a:pt x="155" y="294"/>
                </a:lnTo>
                <a:lnTo>
                  <a:pt x="139" y="294"/>
                </a:lnTo>
                <a:lnTo>
                  <a:pt x="134" y="279"/>
                </a:lnTo>
                <a:lnTo>
                  <a:pt x="124" y="259"/>
                </a:lnTo>
                <a:lnTo>
                  <a:pt x="134" y="217"/>
                </a:lnTo>
                <a:lnTo>
                  <a:pt x="114" y="202"/>
                </a:lnTo>
                <a:lnTo>
                  <a:pt x="114" y="196"/>
                </a:lnTo>
                <a:lnTo>
                  <a:pt x="124" y="186"/>
                </a:lnTo>
                <a:lnTo>
                  <a:pt x="108" y="175"/>
                </a:lnTo>
                <a:lnTo>
                  <a:pt x="108" y="145"/>
                </a:lnTo>
                <a:lnTo>
                  <a:pt x="82" y="118"/>
                </a:lnTo>
                <a:lnTo>
                  <a:pt x="57" y="118"/>
                </a:lnTo>
                <a:lnTo>
                  <a:pt x="26" y="103"/>
                </a:lnTo>
                <a:lnTo>
                  <a:pt x="0" y="77"/>
                </a:lnTo>
                <a:lnTo>
                  <a:pt x="0" y="67"/>
                </a:lnTo>
                <a:lnTo>
                  <a:pt x="14" y="77"/>
                </a:lnTo>
                <a:lnTo>
                  <a:pt x="4" y="61"/>
                </a:lnTo>
                <a:lnTo>
                  <a:pt x="14" y="61"/>
                </a:lnTo>
                <a:lnTo>
                  <a:pt x="41" y="67"/>
                </a:lnTo>
                <a:lnTo>
                  <a:pt x="67" y="93"/>
                </a:lnTo>
                <a:lnTo>
                  <a:pt x="87" y="93"/>
                </a:lnTo>
                <a:lnTo>
                  <a:pt x="108" y="93"/>
                </a:lnTo>
                <a:lnTo>
                  <a:pt x="114" y="87"/>
                </a:lnTo>
                <a:lnTo>
                  <a:pt x="134" y="93"/>
                </a:lnTo>
                <a:lnTo>
                  <a:pt x="149" y="103"/>
                </a:lnTo>
                <a:lnTo>
                  <a:pt x="155" y="103"/>
                </a:lnTo>
                <a:lnTo>
                  <a:pt x="155" y="87"/>
                </a:lnTo>
                <a:lnTo>
                  <a:pt x="175" y="87"/>
                </a:lnTo>
                <a:lnTo>
                  <a:pt x="175" y="61"/>
                </a:lnTo>
                <a:lnTo>
                  <a:pt x="175" y="36"/>
                </a:lnTo>
                <a:lnTo>
                  <a:pt x="190" y="10"/>
                </a:lnTo>
                <a:lnTo>
                  <a:pt x="206" y="10"/>
                </a:lnTo>
                <a:lnTo>
                  <a:pt x="217" y="10"/>
                </a:lnTo>
                <a:lnTo>
                  <a:pt x="243" y="0"/>
                </a:lnTo>
                <a:lnTo>
                  <a:pt x="248" y="10"/>
                </a:lnTo>
                <a:lnTo>
                  <a:pt x="274" y="20"/>
                </a:lnTo>
                <a:lnTo>
                  <a:pt x="290" y="36"/>
                </a:lnTo>
                <a:lnTo>
                  <a:pt x="284" y="51"/>
                </a:lnTo>
                <a:lnTo>
                  <a:pt x="274" y="7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6" name="Freeform 252" descr="Diagonales larges vers le bas">
            <a:extLst>
              <a:ext uri="{FF2B5EF4-FFF2-40B4-BE49-F238E27FC236}">
                <a16:creationId xmlns:a16="http://schemas.microsoft.com/office/drawing/2014/main" id="{4FA8BF93-4EB0-7F76-305B-4F3E01C1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146" y="2443460"/>
            <a:ext cx="331647" cy="311919"/>
          </a:xfrm>
          <a:custGeom>
            <a:avLst/>
            <a:gdLst>
              <a:gd name="T0" fmla="*/ 311 w 540"/>
              <a:gd name="T1" fmla="*/ 11 h 488"/>
              <a:gd name="T2" fmla="*/ 337 w 540"/>
              <a:gd name="T3" fmla="*/ 11 h 488"/>
              <a:gd name="T4" fmla="*/ 353 w 540"/>
              <a:gd name="T5" fmla="*/ 37 h 488"/>
              <a:gd name="T6" fmla="*/ 394 w 540"/>
              <a:gd name="T7" fmla="*/ 52 h 488"/>
              <a:gd name="T8" fmla="*/ 431 w 540"/>
              <a:gd name="T9" fmla="*/ 88 h 488"/>
              <a:gd name="T10" fmla="*/ 456 w 540"/>
              <a:gd name="T11" fmla="*/ 88 h 488"/>
              <a:gd name="T12" fmla="*/ 513 w 540"/>
              <a:gd name="T13" fmla="*/ 109 h 488"/>
              <a:gd name="T14" fmla="*/ 524 w 540"/>
              <a:gd name="T15" fmla="*/ 145 h 488"/>
              <a:gd name="T16" fmla="*/ 503 w 540"/>
              <a:gd name="T17" fmla="*/ 202 h 488"/>
              <a:gd name="T18" fmla="*/ 488 w 540"/>
              <a:gd name="T19" fmla="*/ 217 h 488"/>
              <a:gd name="T20" fmla="*/ 456 w 540"/>
              <a:gd name="T21" fmla="*/ 264 h 488"/>
              <a:gd name="T22" fmla="*/ 472 w 540"/>
              <a:gd name="T23" fmla="*/ 264 h 488"/>
              <a:gd name="T24" fmla="*/ 498 w 540"/>
              <a:gd name="T25" fmla="*/ 295 h 488"/>
              <a:gd name="T26" fmla="*/ 498 w 540"/>
              <a:gd name="T27" fmla="*/ 336 h 488"/>
              <a:gd name="T28" fmla="*/ 488 w 540"/>
              <a:gd name="T29" fmla="*/ 347 h 488"/>
              <a:gd name="T30" fmla="*/ 513 w 540"/>
              <a:gd name="T31" fmla="*/ 393 h 488"/>
              <a:gd name="T32" fmla="*/ 524 w 540"/>
              <a:gd name="T33" fmla="*/ 403 h 488"/>
              <a:gd name="T34" fmla="*/ 513 w 540"/>
              <a:gd name="T35" fmla="*/ 419 h 488"/>
              <a:gd name="T36" fmla="*/ 503 w 540"/>
              <a:gd name="T37" fmla="*/ 419 h 488"/>
              <a:gd name="T38" fmla="*/ 488 w 540"/>
              <a:gd name="T39" fmla="*/ 430 h 488"/>
              <a:gd name="T40" fmla="*/ 472 w 540"/>
              <a:gd name="T41" fmla="*/ 456 h 488"/>
              <a:gd name="T42" fmla="*/ 421 w 540"/>
              <a:gd name="T43" fmla="*/ 446 h 488"/>
              <a:gd name="T44" fmla="*/ 405 w 540"/>
              <a:gd name="T45" fmla="*/ 435 h 488"/>
              <a:gd name="T46" fmla="*/ 389 w 540"/>
              <a:gd name="T47" fmla="*/ 430 h 488"/>
              <a:gd name="T48" fmla="*/ 363 w 540"/>
              <a:gd name="T49" fmla="*/ 430 h 488"/>
              <a:gd name="T50" fmla="*/ 327 w 540"/>
              <a:gd name="T51" fmla="*/ 456 h 488"/>
              <a:gd name="T52" fmla="*/ 311 w 540"/>
              <a:gd name="T53" fmla="*/ 487 h 488"/>
              <a:gd name="T54" fmla="*/ 254 w 540"/>
              <a:gd name="T55" fmla="*/ 471 h 488"/>
              <a:gd name="T56" fmla="*/ 229 w 540"/>
              <a:gd name="T57" fmla="*/ 471 h 488"/>
              <a:gd name="T58" fmla="*/ 145 w 540"/>
              <a:gd name="T59" fmla="*/ 456 h 488"/>
              <a:gd name="T60" fmla="*/ 145 w 540"/>
              <a:gd name="T61" fmla="*/ 373 h 488"/>
              <a:gd name="T62" fmla="*/ 145 w 540"/>
              <a:gd name="T63" fmla="*/ 352 h 488"/>
              <a:gd name="T64" fmla="*/ 172 w 540"/>
              <a:gd name="T65" fmla="*/ 336 h 488"/>
              <a:gd name="T66" fmla="*/ 145 w 540"/>
              <a:gd name="T67" fmla="*/ 305 h 488"/>
              <a:gd name="T68" fmla="*/ 109 w 540"/>
              <a:gd name="T69" fmla="*/ 244 h 488"/>
              <a:gd name="T70" fmla="*/ 94 w 540"/>
              <a:gd name="T71" fmla="*/ 213 h 488"/>
              <a:gd name="T72" fmla="*/ 21 w 540"/>
              <a:gd name="T73" fmla="*/ 186 h 488"/>
              <a:gd name="T74" fmla="*/ 21 w 540"/>
              <a:gd name="T75" fmla="*/ 172 h 488"/>
              <a:gd name="T76" fmla="*/ 27 w 540"/>
              <a:gd name="T77" fmla="*/ 160 h 488"/>
              <a:gd name="T78" fmla="*/ 0 w 540"/>
              <a:gd name="T79" fmla="*/ 156 h 488"/>
              <a:gd name="T80" fmla="*/ 37 w 540"/>
              <a:gd name="T81" fmla="*/ 135 h 488"/>
              <a:gd name="T82" fmla="*/ 68 w 540"/>
              <a:gd name="T83" fmla="*/ 135 h 488"/>
              <a:gd name="T84" fmla="*/ 104 w 540"/>
              <a:gd name="T85" fmla="*/ 145 h 488"/>
              <a:gd name="T86" fmla="*/ 135 w 540"/>
              <a:gd name="T87" fmla="*/ 145 h 488"/>
              <a:gd name="T88" fmla="*/ 119 w 540"/>
              <a:gd name="T89" fmla="*/ 78 h 488"/>
              <a:gd name="T90" fmla="*/ 151 w 540"/>
              <a:gd name="T91" fmla="*/ 78 h 488"/>
              <a:gd name="T92" fmla="*/ 172 w 540"/>
              <a:gd name="T93" fmla="*/ 104 h 488"/>
              <a:gd name="T94" fmla="*/ 202 w 540"/>
              <a:gd name="T95" fmla="*/ 88 h 488"/>
              <a:gd name="T96" fmla="*/ 254 w 540"/>
              <a:gd name="T97" fmla="*/ 68 h 488"/>
              <a:gd name="T98" fmla="*/ 260 w 540"/>
              <a:gd name="T99" fmla="*/ 11 h 488"/>
              <a:gd name="T100" fmla="*/ 311 w 540"/>
              <a:gd name="T101" fmla="*/ 0 h 4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0"/>
              <a:gd name="T154" fmla="*/ 0 h 488"/>
              <a:gd name="T155" fmla="*/ 540 w 540"/>
              <a:gd name="T156" fmla="*/ 488 h 48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0" h="488">
                <a:moveTo>
                  <a:pt x="311" y="0"/>
                </a:moveTo>
                <a:lnTo>
                  <a:pt x="311" y="11"/>
                </a:lnTo>
                <a:lnTo>
                  <a:pt x="327" y="21"/>
                </a:lnTo>
                <a:lnTo>
                  <a:pt x="337" y="11"/>
                </a:lnTo>
                <a:lnTo>
                  <a:pt x="348" y="27"/>
                </a:lnTo>
                <a:lnTo>
                  <a:pt x="353" y="37"/>
                </a:lnTo>
                <a:lnTo>
                  <a:pt x="389" y="68"/>
                </a:lnTo>
                <a:lnTo>
                  <a:pt x="394" y="52"/>
                </a:lnTo>
                <a:lnTo>
                  <a:pt x="405" y="78"/>
                </a:lnTo>
                <a:lnTo>
                  <a:pt x="431" y="88"/>
                </a:lnTo>
                <a:lnTo>
                  <a:pt x="436" y="88"/>
                </a:lnTo>
                <a:lnTo>
                  <a:pt x="456" y="88"/>
                </a:lnTo>
                <a:lnTo>
                  <a:pt x="472" y="88"/>
                </a:lnTo>
                <a:lnTo>
                  <a:pt x="513" y="109"/>
                </a:lnTo>
                <a:lnTo>
                  <a:pt x="539" y="119"/>
                </a:lnTo>
                <a:lnTo>
                  <a:pt x="524" y="145"/>
                </a:lnTo>
                <a:lnTo>
                  <a:pt x="503" y="176"/>
                </a:lnTo>
                <a:lnTo>
                  <a:pt x="503" y="202"/>
                </a:lnTo>
                <a:lnTo>
                  <a:pt x="488" y="202"/>
                </a:lnTo>
                <a:lnTo>
                  <a:pt x="488" y="217"/>
                </a:lnTo>
                <a:lnTo>
                  <a:pt x="472" y="238"/>
                </a:lnTo>
                <a:lnTo>
                  <a:pt x="456" y="264"/>
                </a:lnTo>
                <a:lnTo>
                  <a:pt x="456" y="270"/>
                </a:lnTo>
                <a:lnTo>
                  <a:pt x="472" y="264"/>
                </a:lnTo>
                <a:lnTo>
                  <a:pt x="488" y="280"/>
                </a:lnTo>
                <a:lnTo>
                  <a:pt x="498" y="295"/>
                </a:lnTo>
                <a:lnTo>
                  <a:pt x="488" y="295"/>
                </a:lnTo>
                <a:lnTo>
                  <a:pt x="498" y="336"/>
                </a:lnTo>
                <a:lnTo>
                  <a:pt x="478" y="336"/>
                </a:lnTo>
                <a:lnTo>
                  <a:pt x="488" y="347"/>
                </a:lnTo>
                <a:lnTo>
                  <a:pt x="498" y="389"/>
                </a:lnTo>
                <a:lnTo>
                  <a:pt x="513" y="393"/>
                </a:lnTo>
                <a:lnTo>
                  <a:pt x="529" y="393"/>
                </a:lnTo>
                <a:lnTo>
                  <a:pt x="524" y="403"/>
                </a:lnTo>
                <a:lnTo>
                  <a:pt x="524" y="414"/>
                </a:lnTo>
                <a:lnTo>
                  <a:pt x="513" y="419"/>
                </a:lnTo>
                <a:lnTo>
                  <a:pt x="503" y="414"/>
                </a:lnTo>
                <a:lnTo>
                  <a:pt x="503" y="419"/>
                </a:lnTo>
                <a:lnTo>
                  <a:pt x="503" y="430"/>
                </a:lnTo>
                <a:lnTo>
                  <a:pt x="488" y="430"/>
                </a:lnTo>
                <a:lnTo>
                  <a:pt x="472" y="435"/>
                </a:lnTo>
                <a:lnTo>
                  <a:pt x="472" y="456"/>
                </a:lnTo>
                <a:lnTo>
                  <a:pt x="436" y="456"/>
                </a:lnTo>
                <a:lnTo>
                  <a:pt x="421" y="446"/>
                </a:lnTo>
                <a:lnTo>
                  <a:pt x="415" y="435"/>
                </a:lnTo>
                <a:lnTo>
                  <a:pt x="405" y="435"/>
                </a:lnTo>
                <a:lnTo>
                  <a:pt x="389" y="435"/>
                </a:lnTo>
                <a:lnTo>
                  <a:pt x="389" y="430"/>
                </a:lnTo>
                <a:lnTo>
                  <a:pt x="368" y="430"/>
                </a:lnTo>
                <a:lnTo>
                  <a:pt x="363" y="430"/>
                </a:lnTo>
                <a:lnTo>
                  <a:pt x="353" y="435"/>
                </a:lnTo>
                <a:lnTo>
                  <a:pt x="327" y="456"/>
                </a:lnTo>
                <a:lnTo>
                  <a:pt x="327" y="481"/>
                </a:lnTo>
                <a:lnTo>
                  <a:pt x="311" y="487"/>
                </a:lnTo>
                <a:lnTo>
                  <a:pt x="286" y="481"/>
                </a:lnTo>
                <a:lnTo>
                  <a:pt x="254" y="471"/>
                </a:lnTo>
                <a:lnTo>
                  <a:pt x="229" y="461"/>
                </a:lnTo>
                <a:lnTo>
                  <a:pt x="229" y="471"/>
                </a:lnTo>
                <a:lnTo>
                  <a:pt x="202" y="471"/>
                </a:lnTo>
                <a:lnTo>
                  <a:pt x="145" y="456"/>
                </a:lnTo>
                <a:lnTo>
                  <a:pt x="129" y="430"/>
                </a:lnTo>
                <a:lnTo>
                  <a:pt x="145" y="373"/>
                </a:lnTo>
                <a:lnTo>
                  <a:pt x="151" y="362"/>
                </a:lnTo>
                <a:lnTo>
                  <a:pt x="145" y="352"/>
                </a:lnTo>
                <a:lnTo>
                  <a:pt x="151" y="311"/>
                </a:lnTo>
                <a:lnTo>
                  <a:pt x="172" y="336"/>
                </a:lnTo>
                <a:lnTo>
                  <a:pt x="161" y="311"/>
                </a:lnTo>
                <a:lnTo>
                  <a:pt x="145" y="305"/>
                </a:lnTo>
                <a:lnTo>
                  <a:pt x="145" y="280"/>
                </a:lnTo>
                <a:lnTo>
                  <a:pt x="109" y="244"/>
                </a:lnTo>
                <a:lnTo>
                  <a:pt x="109" y="217"/>
                </a:lnTo>
                <a:lnTo>
                  <a:pt x="94" y="213"/>
                </a:lnTo>
                <a:lnTo>
                  <a:pt x="68" y="202"/>
                </a:lnTo>
                <a:lnTo>
                  <a:pt x="21" y="186"/>
                </a:lnTo>
                <a:lnTo>
                  <a:pt x="11" y="172"/>
                </a:lnTo>
                <a:lnTo>
                  <a:pt x="21" y="172"/>
                </a:lnTo>
                <a:lnTo>
                  <a:pt x="11" y="160"/>
                </a:lnTo>
                <a:lnTo>
                  <a:pt x="27" y="160"/>
                </a:lnTo>
                <a:lnTo>
                  <a:pt x="21" y="156"/>
                </a:lnTo>
                <a:lnTo>
                  <a:pt x="0" y="156"/>
                </a:lnTo>
                <a:lnTo>
                  <a:pt x="11" y="145"/>
                </a:lnTo>
                <a:lnTo>
                  <a:pt x="37" y="135"/>
                </a:lnTo>
                <a:lnTo>
                  <a:pt x="52" y="135"/>
                </a:lnTo>
                <a:lnTo>
                  <a:pt x="68" y="135"/>
                </a:lnTo>
                <a:lnTo>
                  <a:pt x="94" y="156"/>
                </a:lnTo>
                <a:lnTo>
                  <a:pt x="104" y="145"/>
                </a:lnTo>
                <a:lnTo>
                  <a:pt x="119" y="145"/>
                </a:lnTo>
                <a:lnTo>
                  <a:pt x="135" y="145"/>
                </a:lnTo>
                <a:lnTo>
                  <a:pt x="129" y="109"/>
                </a:lnTo>
                <a:lnTo>
                  <a:pt x="119" y="78"/>
                </a:lnTo>
                <a:lnTo>
                  <a:pt x="135" y="78"/>
                </a:lnTo>
                <a:lnTo>
                  <a:pt x="151" y="78"/>
                </a:lnTo>
                <a:lnTo>
                  <a:pt x="151" y="94"/>
                </a:lnTo>
                <a:lnTo>
                  <a:pt x="172" y="104"/>
                </a:lnTo>
                <a:lnTo>
                  <a:pt x="192" y="104"/>
                </a:lnTo>
                <a:lnTo>
                  <a:pt x="202" y="88"/>
                </a:lnTo>
                <a:lnTo>
                  <a:pt x="218" y="78"/>
                </a:lnTo>
                <a:lnTo>
                  <a:pt x="254" y="68"/>
                </a:lnTo>
                <a:lnTo>
                  <a:pt x="260" y="52"/>
                </a:lnTo>
                <a:lnTo>
                  <a:pt x="260" y="11"/>
                </a:lnTo>
                <a:lnTo>
                  <a:pt x="311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7" name="Freeform 253" descr="Diagonales larges vers le bas">
            <a:extLst>
              <a:ext uri="{FF2B5EF4-FFF2-40B4-BE49-F238E27FC236}">
                <a16:creationId xmlns:a16="http://schemas.microsoft.com/office/drawing/2014/main" id="{6A6787D9-5287-3069-BE4F-4AFCC1C04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580" y="2136341"/>
            <a:ext cx="190390" cy="347109"/>
          </a:xfrm>
          <a:custGeom>
            <a:avLst/>
            <a:gdLst>
              <a:gd name="T0" fmla="*/ 10 w 312"/>
              <a:gd name="T1" fmla="*/ 533 h 544"/>
              <a:gd name="T2" fmla="*/ 62 w 312"/>
              <a:gd name="T3" fmla="*/ 480 h 544"/>
              <a:gd name="T4" fmla="*/ 109 w 312"/>
              <a:gd name="T5" fmla="*/ 476 h 544"/>
              <a:gd name="T6" fmla="*/ 104 w 312"/>
              <a:gd name="T7" fmla="*/ 460 h 544"/>
              <a:gd name="T8" fmla="*/ 62 w 312"/>
              <a:gd name="T9" fmla="*/ 439 h 544"/>
              <a:gd name="T10" fmla="*/ 37 w 312"/>
              <a:gd name="T11" fmla="*/ 435 h 544"/>
              <a:gd name="T12" fmla="*/ 78 w 312"/>
              <a:gd name="T13" fmla="*/ 372 h 544"/>
              <a:gd name="T14" fmla="*/ 52 w 312"/>
              <a:gd name="T15" fmla="*/ 372 h 544"/>
              <a:gd name="T16" fmla="*/ 94 w 312"/>
              <a:gd name="T17" fmla="*/ 351 h 544"/>
              <a:gd name="T18" fmla="*/ 119 w 312"/>
              <a:gd name="T19" fmla="*/ 331 h 544"/>
              <a:gd name="T20" fmla="*/ 119 w 312"/>
              <a:gd name="T21" fmla="*/ 300 h 544"/>
              <a:gd name="T22" fmla="*/ 104 w 312"/>
              <a:gd name="T23" fmla="*/ 263 h 544"/>
              <a:gd name="T24" fmla="*/ 119 w 312"/>
              <a:gd name="T25" fmla="*/ 243 h 544"/>
              <a:gd name="T26" fmla="*/ 78 w 312"/>
              <a:gd name="T27" fmla="*/ 247 h 544"/>
              <a:gd name="T28" fmla="*/ 37 w 312"/>
              <a:gd name="T29" fmla="*/ 247 h 544"/>
              <a:gd name="T30" fmla="*/ 52 w 312"/>
              <a:gd name="T31" fmla="*/ 196 h 544"/>
              <a:gd name="T32" fmla="*/ 26 w 312"/>
              <a:gd name="T33" fmla="*/ 181 h 544"/>
              <a:gd name="T34" fmla="*/ 16 w 312"/>
              <a:gd name="T35" fmla="*/ 191 h 544"/>
              <a:gd name="T36" fmla="*/ 37 w 312"/>
              <a:gd name="T37" fmla="*/ 134 h 544"/>
              <a:gd name="T38" fmla="*/ 0 w 312"/>
              <a:gd name="T39" fmla="*/ 124 h 544"/>
              <a:gd name="T40" fmla="*/ 26 w 312"/>
              <a:gd name="T41" fmla="*/ 88 h 544"/>
              <a:gd name="T42" fmla="*/ 16 w 312"/>
              <a:gd name="T43" fmla="*/ 57 h 544"/>
              <a:gd name="T44" fmla="*/ 37 w 312"/>
              <a:gd name="T45" fmla="*/ 30 h 544"/>
              <a:gd name="T46" fmla="*/ 52 w 312"/>
              <a:gd name="T47" fmla="*/ 0 h 544"/>
              <a:gd name="T48" fmla="*/ 119 w 312"/>
              <a:gd name="T49" fmla="*/ 0 h 544"/>
              <a:gd name="T50" fmla="*/ 82 w 312"/>
              <a:gd name="T51" fmla="*/ 46 h 544"/>
              <a:gd name="T52" fmla="*/ 78 w 312"/>
              <a:gd name="T53" fmla="*/ 72 h 544"/>
              <a:gd name="T54" fmla="*/ 160 w 312"/>
              <a:gd name="T55" fmla="*/ 67 h 544"/>
              <a:gd name="T56" fmla="*/ 150 w 312"/>
              <a:gd name="T57" fmla="*/ 108 h 544"/>
              <a:gd name="T58" fmla="*/ 135 w 312"/>
              <a:gd name="T59" fmla="*/ 155 h 544"/>
              <a:gd name="T60" fmla="*/ 104 w 312"/>
              <a:gd name="T61" fmla="*/ 175 h 544"/>
              <a:gd name="T62" fmla="*/ 176 w 312"/>
              <a:gd name="T63" fmla="*/ 217 h 544"/>
              <a:gd name="T64" fmla="*/ 233 w 312"/>
              <a:gd name="T65" fmla="*/ 290 h 544"/>
              <a:gd name="T66" fmla="*/ 233 w 312"/>
              <a:gd name="T67" fmla="*/ 326 h 544"/>
              <a:gd name="T68" fmla="*/ 243 w 312"/>
              <a:gd name="T69" fmla="*/ 367 h 544"/>
              <a:gd name="T70" fmla="*/ 259 w 312"/>
              <a:gd name="T71" fmla="*/ 372 h 544"/>
              <a:gd name="T72" fmla="*/ 311 w 312"/>
              <a:gd name="T73" fmla="*/ 392 h 544"/>
              <a:gd name="T74" fmla="*/ 280 w 312"/>
              <a:gd name="T75" fmla="*/ 439 h 544"/>
              <a:gd name="T76" fmla="*/ 259 w 312"/>
              <a:gd name="T77" fmla="*/ 460 h 544"/>
              <a:gd name="T78" fmla="*/ 280 w 312"/>
              <a:gd name="T79" fmla="*/ 492 h 544"/>
              <a:gd name="T80" fmla="*/ 217 w 312"/>
              <a:gd name="T81" fmla="*/ 492 h 544"/>
              <a:gd name="T82" fmla="*/ 160 w 312"/>
              <a:gd name="T83" fmla="*/ 502 h 544"/>
              <a:gd name="T84" fmla="*/ 104 w 312"/>
              <a:gd name="T85" fmla="*/ 507 h 544"/>
              <a:gd name="T86" fmla="*/ 68 w 312"/>
              <a:gd name="T87" fmla="*/ 527 h 544"/>
              <a:gd name="T88" fmla="*/ 26 w 312"/>
              <a:gd name="T89" fmla="*/ 543 h 5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2"/>
              <a:gd name="T136" fmla="*/ 0 h 544"/>
              <a:gd name="T137" fmla="*/ 312 w 312"/>
              <a:gd name="T138" fmla="*/ 544 h 5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2" h="544">
                <a:moveTo>
                  <a:pt x="26" y="543"/>
                </a:moveTo>
                <a:lnTo>
                  <a:pt x="10" y="533"/>
                </a:lnTo>
                <a:lnTo>
                  <a:pt x="37" y="517"/>
                </a:lnTo>
                <a:lnTo>
                  <a:pt x="62" y="480"/>
                </a:lnTo>
                <a:lnTo>
                  <a:pt x="78" y="476"/>
                </a:lnTo>
                <a:lnTo>
                  <a:pt x="109" y="476"/>
                </a:lnTo>
                <a:lnTo>
                  <a:pt x="125" y="450"/>
                </a:lnTo>
                <a:lnTo>
                  <a:pt x="104" y="460"/>
                </a:lnTo>
                <a:lnTo>
                  <a:pt x="68" y="450"/>
                </a:lnTo>
                <a:lnTo>
                  <a:pt x="62" y="439"/>
                </a:lnTo>
                <a:lnTo>
                  <a:pt x="41" y="450"/>
                </a:lnTo>
                <a:lnTo>
                  <a:pt x="37" y="435"/>
                </a:lnTo>
                <a:lnTo>
                  <a:pt x="78" y="398"/>
                </a:lnTo>
                <a:lnTo>
                  <a:pt x="78" y="372"/>
                </a:lnTo>
                <a:lnTo>
                  <a:pt x="62" y="372"/>
                </a:lnTo>
                <a:lnTo>
                  <a:pt x="52" y="372"/>
                </a:lnTo>
                <a:lnTo>
                  <a:pt x="62" y="367"/>
                </a:lnTo>
                <a:lnTo>
                  <a:pt x="94" y="351"/>
                </a:lnTo>
                <a:lnTo>
                  <a:pt x="125" y="351"/>
                </a:lnTo>
                <a:lnTo>
                  <a:pt x="119" y="331"/>
                </a:lnTo>
                <a:lnTo>
                  <a:pt x="119" y="310"/>
                </a:lnTo>
                <a:lnTo>
                  <a:pt x="119" y="300"/>
                </a:lnTo>
                <a:lnTo>
                  <a:pt x="109" y="300"/>
                </a:lnTo>
                <a:lnTo>
                  <a:pt x="104" y="263"/>
                </a:lnTo>
                <a:lnTo>
                  <a:pt x="104" y="259"/>
                </a:lnTo>
                <a:lnTo>
                  <a:pt x="119" y="243"/>
                </a:lnTo>
                <a:lnTo>
                  <a:pt x="104" y="243"/>
                </a:lnTo>
                <a:lnTo>
                  <a:pt x="78" y="247"/>
                </a:lnTo>
                <a:lnTo>
                  <a:pt x="52" y="259"/>
                </a:lnTo>
                <a:lnTo>
                  <a:pt x="37" y="247"/>
                </a:lnTo>
                <a:lnTo>
                  <a:pt x="52" y="206"/>
                </a:lnTo>
                <a:lnTo>
                  <a:pt x="52" y="196"/>
                </a:lnTo>
                <a:lnTo>
                  <a:pt x="52" y="181"/>
                </a:lnTo>
                <a:lnTo>
                  <a:pt x="26" y="181"/>
                </a:lnTo>
                <a:lnTo>
                  <a:pt x="16" y="217"/>
                </a:lnTo>
                <a:lnTo>
                  <a:pt x="16" y="191"/>
                </a:lnTo>
                <a:lnTo>
                  <a:pt x="16" y="155"/>
                </a:lnTo>
                <a:lnTo>
                  <a:pt x="37" y="134"/>
                </a:lnTo>
                <a:lnTo>
                  <a:pt x="16" y="139"/>
                </a:lnTo>
                <a:lnTo>
                  <a:pt x="0" y="124"/>
                </a:lnTo>
                <a:lnTo>
                  <a:pt x="16" y="108"/>
                </a:lnTo>
                <a:lnTo>
                  <a:pt x="26" y="88"/>
                </a:lnTo>
                <a:lnTo>
                  <a:pt x="10" y="82"/>
                </a:lnTo>
                <a:lnTo>
                  <a:pt x="16" y="57"/>
                </a:lnTo>
                <a:lnTo>
                  <a:pt x="37" y="46"/>
                </a:lnTo>
                <a:lnTo>
                  <a:pt x="37" y="30"/>
                </a:lnTo>
                <a:lnTo>
                  <a:pt x="41" y="30"/>
                </a:lnTo>
                <a:lnTo>
                  <a:pt x="52" y="0"/>
                </a:lnTo>
                <a:lnTo>
                  <a:pt x="82" y="4"/>
                </a:lnTo>
                <a:lnTo>
                  <a:pt x="119" y="0"/>
                </a:lnTo>
                <a:lnTo>
                  <a:pt x="119" y="26"/>
                </a:lnTo>
                <a:lnTo>
                  <a:pt x="82" y="46"/>
                </a:lnTo>
                <a:lnTo>
                  <a:pt x="82" y="57"/>
                </a:lnTo>
                <a:lnTo>
                  <a:pt x="78" y="72"/>
                </a:lnTo>
                <a:lnTo>
                  <a:pt x="104" y="67"/>
                </a:lnTo>
                <a:lnTo>
                  <a:pt x="160" y="67"/>
                </a:lnTo>
                <a:lnTo>
                  <a:pt x="170" y="82"/>
                </a:lnTo>
                <a:lnTo>
                  <a:pt x="150" y="108"/>
                </a:lnTo>
                <a:lnTo>
                  <a:pt x="125" y="149"/>
                </a:lnTo>
                <a:lnTo>
                  <a:pt x="135" y="155"/>
                </a:lnTo>
                <a:lnTo>
                  <a:pt x="119" y="165"/>
                </a:lnTo>
                <a:lnTo>
                  <a:pt x="104" y="175"/>
                </a:lnTo>
                <a:lnTo>
                  <a:pt x="135" y="175"/>
                </a:lnTo>
                <a:lnTo>
                  <a:pt x="176" y="217"/>
                </a:lnTo>
                <a:lnTo>
                  <a:pt x="202" y="263"/>
                </a:lnTo>
                <a:lnTo>
                  <a:pt x="233" y="290"/>
                </a:lnTo>
                <a:lnTo>
                  <a:pt x="243" y="326"/>
                </a:lnTo>
                <a:lnTo>
                  <a:pt x="233" y="326"/>
                </a:lnTo>
                <a:lnTo>
                  <a:pt x="254" y="357"/>
                </a:lnTo>
                <a:lnTo>
                  <a:pt x="243" y="367"/>
                </a:lnTo>
                <a:lnTo>
                  <a:pt x="254" y="382"/>
                </a:lnTo>
                <a:lnTo>
                  <a:pt x="259" y="372"/>
                </a:lnTo>
                <a:lnTo>
                  <a:pt x="280" y="367"/>
                </a:lnTo>
                <a:lnTo>
                  <a:pt x="311" y="392"/>
                </a:lnTo>
                <a:lnTo>
                  <a:pt x="295" y="435"/>
                </a:lnTo>
                <a:lnTo>
                  <a:pt x="280" y="439"/>
                </a:lnTo>
                <a:lnTo>
                  <a:pt x="270" y="450"/>
                </a:lnTo>
                <a:lnTo>
                  <a:pt x="259" y="460"/>
                </a:lnTo>
                <a:lnTo>
                  <a:pt x="295" y="465"/>
                </a:lnTo>
                <a:lnTo>
                  <a:pt x="280" y="492"/>
                </a:lnTo>
                <a:lnTo>
                  <a:pt x="254" y="502"/>
                </a:lnTo>
                <a:lnTo>
                  <a:pt x="217" y="492"/>
                </a:lnTo>
                <a:lnTo>
                  <a:pt x="202" y="492"/>
                </a:lnTo>
                <a:lnTo>
                  <a:pt x="160" y="502"/>
                </a:lnTo>
                <a:lnTo>
                  <a:pt x="125" y="502"/>
                </a:lnTo>
                <a:lnTo>
                  <a:pt x="104" y="507"/>
                </a:lnTo>
                <a:lnTo>
                  <a:pt x="82" y="527"/>
                </a:lnTo>
                <a:lnTo>
                  <a:pt x="68" y="527"/>
                </a:lnTo>
                <a:lnTo>
                  <a:pt x="26" y="543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8" name="Freeform 254" descr="Diagonales larges vers le bas">
            <a:extLst>
              <a:ext uri="{FF2B5EF4-FFF2-40B4-BE49-F238E27FC236}">
                <a16:creationId xmlns:a16="http://schemas.microsoft.com/office/drawing/2014/main" id="{0EB8FD7B-2A29-2260-26FF-806CADBCD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053" y="2278703"/>
            <a:ext cx="59880" cy="49588"/>
          </a:xfrm>
          <a:custGeom>
            <a:avLst/>
            <a:gdLst>
              <a:gd name="T0" fmla="*/ 26 w 99"/>
              <a:gd name="T1" fmla="*/ 21 h 79"/>
              <a:gd name="T2" fmla="*/ 41 w 99"/>
              <a:gd name="T3" fmla="*/ 11 h 79"/>
              <a:gd name="T4" fmla="*/ 67 w 99"/>
              <a:gd name="T5" fmla="*/ 0 h 79"/>
              <a:gd name="T6" fmla="*/ 72 w 99"/>
              <a:gd name="T7" fmla="*/ 0 h 79"/>
              <a:gd name="T8" fmla="*/ 88 w 99"/>
              <a:gd name="T9" fmla="*/ 26 h 79"/>
              <a:gd name="T10" fmla="*/ 82 w 99"/>
              <a:gd name="T11" fmla="*/ 37 h 79"/>
              <a:gd name="T12" fmla="*/ 88 w 99"/>
              <a:gd name="T13" fmla="*/ 37 h 79"/>
              <a:gd name="T14" fmla="*/ 98 w 99"/>
              <a:gd name="T15" fmla="*/ 62 h 79"/>
              <a:gd name="T16" fmla="*/ 72 w 99"/>
              <a:gd name="T17" fmla="*/ 78 h 79"/>
              <a:gd name="T18" fmla="*/ 67 w 99"/>
              <a:gd name="T19" fmla="*/ 68 h 79"/>
              <a:gd name="T20" fmla="*/ 57 w 99"/>
              <a:gd name="T21" fmla="*/ 68 h 79"/>
              <a:gd name="T22" fmla="*/ 31 w 99"/>
              <a:gd name="T23" fmla="*/ 41 h 79"/>
              <a:gd name="T24" fmla="*/ 31 w 99"/>
              <a:gd name="T25" fmla="*/ 52 h 79"/>
              <a:gd name="T26" fmla="*/ 31 w 99"/>
              <a:gd name="T27" fmla="*/ 62 h 79"/>
              <a:gd name="T28" fmla="*/ 26 w 99"/>
              <a:gd name="T29" fmla="*/ 68 h 79"/>
              <a:gd name="T30" fmla="*/ 6 w 99"/>
              <a:gd name="T31" fmla="*/ 62 h 79"/>
              <a:gd name="T32" fmla="*/ 0 w 99"/>
              <a:gd name="T33" fmla="*/ 41 h 79"/>
              <a:gd name="T34" fmla="*/ 6 w 99"/>
              <a:gd name="T35" fmla="*/ 37 h 79"/>
              <a:gd name="T36" fmla="*/ 6 w 99"/>
              <a:gd name="T37" fmla="*/ 26 h 79"/>
              <a:gd name="T38" fmla="*/ 26 w 99"/>
              <a:gd name="T39" fmla="*/ 21 h 79"/>
              <a:gd name="T40" fmla="*/ 26 w 99"/>
              <a:gd name="T41" fmla="*/ 21 h 7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"/>
              <a:gd name="T64" fmla="*/ 0 h 79"/>
              <a:gd name="T65" fmla="*/ 99 w 99"/>
              <a:gd name="T66" fmla="*/ 79 h 7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" h="79">
                <a:moveTo>
                  <a:pt x="26" y="21"/>
                </a:moveTo>
                <a:lnTo>
                  <a:pt x="41" y="11"/>
                </a:lnTo>
                <a:lnTo>
                  <a:pt x="67" y="0"/>
                </a:lnTo>
                <a:lnTo>
                  <a:pt x="72" y="0"/>
                </a:lnTo>
                <a:lnTo>
                  <a:pt x="88" y="26"/>
                </a:lnTo>
                <a:lnTo>
                  <a:pt x="82" y="37"/>
                </a:lnTo>
                <a:lnTo>
                  <a:pt x="88" y="37"/>
                </a:lnTo>
                <a:lnTo>
                  <a:pt x="98" y="62"/>
                </a:lnTo>
                <a:lnTo>
                  <a:pt x="72" y="78"/>
                </a:lnTo>
                <a:lnTo>
                  <a:pt x="67" y="68"/>
                </a:lnTo>
                <a:lnTo>
                  <a:pt x="57" y="68"/>
                </a:lnTo>
                <a:lnTo>
                  <a:pt x="31" y="41"/>
                </a:lnTo>
                <a:lnTo>
                  <a:pt x="31" y="52"/>
                </a:lnTo>
                <a:lnTo>
                  <a:pt x="31" y="62"/>
                </a:lnTo>
                <a:lnTo>
                  <a:pt x="26" y="68"/>
                </a:lnTo>
                <a:lnTo>
                  <a:pt x="6" y="62"/>
                </a:lnTo>
                <a:lnTo>
                  <a:pt x="0" y="41"/>
                </a:lnTo>
                <a:lnTo>
                  <a:pt x="6" y="37"/>
                </a:lnTo>
                <a:lnTo>
                  <a:pt x="6" y="26"/>
                </a:lnTo>
                <a:lnTo>
                  <a:pt x="26" y="2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9" name="Freeform 255">
            <a:extLst>
              <a:ext uri="{FF2B5EF4-FFF2-40B4-BE49-F238E27FC236}">
                <a16:creationId xmlns:a16="http://schemas.microsoft.com/office/drawing/2014/main" id="{879A9C71-4902-69BB-600A-1E26AB26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620" y="2145938"/>
            <a:ext cx="16889" cy="27193"/>
          </a:xfrm>
          <a:custGeom>
            <a:avLst/>
            <a:gdLst>
              <a:gd name="T0" fmla="*/ 0 w 27"/>
              <a:gd name="T1" fmla="*/ 41 h 42"/>
              <a:gd name="T2" fmla="*/ 0 w 27"/>
              <a:gd name="T3" fmla="*/ 30 h 42"/>
              <a:gd name="T4" fmla="*/ 0 w 27"/>
              <a:gd name="T5" fmla="*/ 25 h 42"/>
              <a:gd name="T6" fmla="*/ 0 w 27"/>
              <a:gd name="T7" fmla="*/ 14 h 42"/>
              <a:gd name="T8" fmla="*/ 6 w 27"/>
              <a:gd name="T9" fmla="*/ 14 h 42"/>
              <a:gd name="T10" fmla="*/ 6 w 27"/>
              <a:gd name="T11" fmla="*/ 10 h 42"/>
              <a:gd name="T12" fmla="*/ 26 w 27"/>
              <a:gd name="T13" fmla="*/ 0 h 42"/>
              <a:gd name="T14" fmla="*/ 26 w 27"/>
              <a:gd name="T15" fmla="*/ 10 h 42"/>
              <a:gd name="T16" fmla="*/ 16 w 27"/>
              <a:gd name="T17" fmla="*/ 25 h 42"/>
              <a:gd name="T18" fmla="*/ 26 w 27"/>
              <a:gd name="T19" fmla="*/ 25 h 42"/>
              <a:gd name="T20" fmla="*/ 16 w 27"/>
              <a:gd name="T21" fmla="*/ 30 h 42"/>
              <a:gd name="T22" fmla="*/ 0 w 27"/>
              <a:gd name="T23" fmla="*/ 41 h 42"/>
              <a:gd name="T24" fmla="*/ 0 w 27"/>
              <a:gd name="T25" fmla="*/ 41 h 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"/>
              <a:gd name="T40" fmla="*/ 0 h 42"/>
              <a:gd name="T41" fmla="*/ 27 w 27"/>
              <a:gd name="T42" fmla="*/ 42 h 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" h="42">
                <a:moveTo>
                  <a:pt x="0" y="41"/>
                </a:moveTo>
                <a:lnTo>
                  <a:pt x="0" y="30"/>
                </a:lnTo>
                <a:lnTo>
                  <a:pt x="0" y="25"/>
                </a:lnTo>
                <a:lnTo>
                  <a:pt x="0" y="14"/>
                </a:lnTo>
                <a:lnTo>
                  <a:pt x="6" y="14"/>
                </a:lnTo>
                <a:lnTo>
                  <a:pt x="6" y="10"/>
                </a:lnTo>
                <a:lnTo>
                  <a:pt x="26" y="0"/>
                </a:lnTo>
                <a:lnTo>
                  <a:pt x="26" y="10"/>
                </a:lnTo>
                <a:lnTo>
                  <a:pt x="16" y="25"/>
                </a:lnTo>
                <a:lnTo>
                  <a:pt x="26" y="25"/>
                </a:lnTo>
                <a:lnTo>
                  <a:pt x="16" y="30"/>
                </a:lnTo>
                <a:lnTo>
                  <a:pt x="0" y="4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0" name="Freeform 256">
            <a:extLst>
              <a:ext uri="{FF2B5EF4-FFF2-40B4-BE49-F238E27FC236}">
                <a16:creationId xmlns:a16="http://schemas.microsoft.com/office/drawing/2014/main" id="{A9B0AA56-00EA-B8B3-D29A-85F914F97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226" y="2179528"/>
            <a:ext cx="24567" cy="19195"/>
          </a:xfrm>
          <a:custGeom>
            <a:avLst/>
            <a:gdLst>
              <a:gd name="T0" fmla="*/ 35 w 42"/>
              <a:gd name="T1" fmla="*/ 31 h 32"/>
              <a:gd name="T2" fmla="*/ 25 w 42"/>
              <a:gd name="T3" fmla="*/ 31 h 32"/>
              <a:gd name="T4" fmla="*/ 35 w 42"/>
              <a:gd name="T5" fmla="*/ 31 h 32"/>
              <a:gd name="T6" fmla="*/ 20 w 42"/>
              <a:gd name="T7" fmla="*/ 31 h 32"/>
              <a:gd name="T8" fmla="*/ 10 w 42"/>
              <a:gd name="T9" fmla="*/ 15 h 32"/>
              <a:gd name="T10" fmla="*/ 0 w 42"/>
              <a:gd name="T11" fmla="*/ 15 h 32"/>
              <a:gd name="T12" fmla="*/ 10 w 42"/>
              <a:gd name="T13" fmla="*/ 0 h 32"/>
              <a:gd name="T14" fmla="*/ 20 w 42"/>
              <a:gd name="T15" fmla="*/ 6 h 32"/>
              <a:gd name="T16" fmla="*/ 20 w 42"/>
              <a:gd name="T17" fmla="*/ 0 h 32"/>
              <a:gd name="T18" fmla="*/ 25 w 42"/>
              <a:gd name="T19" fmla="*/ 0 h 32"/>
              <a:gd name="T20" fmla="*/ 25 w 42"/>
              <a:gd name="T21" fmla="*/ 21 h 32"/>
              <a:gd name="T22" fmla="*/ 41 w 42"/>
              <a:gd name="T23" fmla="*/ 21 h 32"/>
              <a:gd name="T24" fmla="*/ 35 w 42"/>
              <a:gd name="T25" fmla="*/ 31 h 32"/>
              <a:gd name="T26" fmla="*/ 35 w 42"/>
              <a:gd name="T27" fmla="*/ 31 h 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2"/>
              <a:gd name="T44" fmla="*/ 42 w 42"/>
              <a:gd name="T45" fmla="*/ 32 h 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2">
                <a:moveTo>
                  <a:pt x="35" y="31"/>
                </a:moveTo>
                <a:lnTo>
                  <a:pt x="25" y="31"/>
                </a:lnTo>
                <a:lnTo>
                  <a:pt x="35" y="31"/>
                </a:lnTo>
                <a:lnTo>
                  <a:pt x="20" y="31"/>
                </a:lnTo>
                <a:lnTo>
                  <a:pt x="10" y="15"/>
                </a:lnTo>
                <a:lnTo>
                  <a:pt x="0" y="15"/>
                </a:lnTo>
                <a:lnTo>
                  <a:pt x="10" y="0"/>
                </a:lnTo>
                <a:lnTo>
                  <a:pt x="20" y="6"/>
                </a:lnTo>
                <a:lnTo>
                  <a:pt x="20" y="0"/>
                </a:lnTo>
                <a:lnTo>
                  <a:pt x="25" y="0"/>
                </a:lnTo>
                <a:lnTo>
                  <a:pt x="25" y="21"/>
                </a:lnTo>
                <a:lnTo>
                  <a:pt x="41" y="21"/>
                </a:lnTo>
                <a:lnTo>
                  <a:pt x="35" y="3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1" name="Freeform 257">
            <a:extLst>
              <a:ext uri="{FF2B5EF4-FFF2-40B4-BE49-F238E27FC236}">
                <a16:creationId xmlns:a16="http://schemas.microsoft.com/office/drawing/2014/main" id="{0D71A746-7BA1-ED9D-4D8F-578F9A36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059" y="2049963"/>
            <a:ext cx="15354" cy="31991"/>
          </a:xfrm>
          <a:custGeom>
            <a:avLst/>
            <a:gdLst>
              <a:gd name="T0" fmla="*/ 10 w 27"/>
              <a:gd name="T1" fmla="*/ 51 h 52"/>
              <a:gd name="T2" fmla="*/ 10 w 27"/>
              <a:gd name="T3" fmla="*/ 31 h 52"/>
              <a:gd name="T4" fmla="*/ 0 w 27"/>
              <a:gd name="T5" fmla="*/ 25 h 52"/>
              <a:gd name="T6" fmla="*/ 10 w 27"/>
              <a:gd name="T7" fmla="*/ 25 h 52"/>
              <a:gd name="T8" fmla="*/ 0 w 27"/>
              <a:gd name="T9" fmla="*/ 6 h 52"/>
              <a:gd name="T10" fmla="*/ 16 w 27"/>
              <a:gd name="T11" fmla="*/ 0 h 52"/>
              <a:gd name="T12" fmla="*/ 16 w 27"/>
              <a:gd name="T13" fmla="*/ 15 h 52"/>
              <a:gd name="T14" fmla="*/ 26 w 27"/>
              <a:gd name="T15" fmla="*/ 31 h 52"/>
              <a:gd name="T16" fmla="*/ 10 w 27"/>
              <a:gd name="T17" fmla="*/ 51 h 52"/>
              <a:gd name="T18" fmla="*/ 10 w 27"/>
              <a:gd name="T19" fmla="*/ 51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52"/>
              <a:gd name="T32" fmla="*/ 27 w 27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52">
                <a:moveTo>
                  <a:pt x="10" y="51"/>
                </a:moveTo>
                <a:lnTo>
                  <a:pt x="10" y="31"/>
                </a:lnTo>
                <a:lnTo>
                  <a:pt x="0" y="25"/>
                </a:lnTo>
                <a:lnTo>
                  <a:pt x="10" y="25"/>
                </a:lnTo>
                <a:lnTo>
                  <a:pt x="0" y="6"/>
                </a:lnTo>
                <a:lnTo>
                  <a:pt x="16" y="0"/>
                </a:lnTo>
                <a:lnTo>
                  <a:pt x="16" y="15"/>
                </a:lnTo>
                <a:lnTo>
                  <a:pt x="26" y="31"/>
                </a:lnTo>
                <a:lnTo>
                  <a:pt x="10" y="51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2" name="Freeform 258">
            <a:extLst>
              <a:ext uri="{FF2B5EF4-FFF2-40B4-BE49-F238E27FC236}">
                <a16:creationId xmlns:a16="http://schemas.microsoft.com/office/drawing/2014/main" id="{2B8D7931-F060-2E6F-D22B-0841CB5B6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620" y="1973182"/>
            <a:ext cx="16889" cy="17595"/>
          </a:xfrm>
          <a:custGeom>
            <a:avLst/>
            <a:gdLst>
              <a:gd name="T0" fmla="*/ 16 w 27"/>
              <a:gd name="T1" fmla="*/ 26 h 27"/>
              <a:gd name="T2" fmla="*/ 0 w 27"/>
              <a:gd name="T3" fmla="*/ 10 h 27"/>
              <a:gd name="T4" fmla="*/ 6 w 27"/>
              <a:gd name="T5" fmla="*/ 0 h 27"/>
              <a:gd name="T6" fmla="*/ 26 w 27"/>
              <a:gd name="T7" fmla="*/ 16 h 27"/>
              <a:gd name="T8" fmla="*/ 16 w 27"/>
              <a:gd name="T9" fmla="*/ 26 h 27"/>
              <a:gd name="T10" fmla="*/ 16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16" y="26"/>
                </a:moveTo>
                <a:lnTo>
                  <a:pt x="0" y="10"/>
                </a:lnTo>
                <a:lnTo>
                  <a:pt x="6" y="0"/>
                </a:lnTo>
                <a:lnTo>
                  <a:pt x="26" y="16"/>
                </a:lnTo>
                <a:lnTo>
                  <a:pt x="16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3" name="Freeform 259">
            <a:extLst>
              <a:ext uri="{FF2B5EF4-FFF2-40B4-BE49-F238E27FC236}">
                <a16:creationId xmlns:a16="http://schemas.microsoft.com/office/drawing/2014/main" id="{D474A0E8-78A9-86C5-F63C-B51C32D0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138" y="2112346"/>
            <a:ext cx="15354" cy="9598"/>
          </a:xfrm>
          <a:custGeom>
            <a:avLst/>
            <a:gdLst>
              <a:gd name="T0" fmla="*/ 26 w 27"/>
              <a:gd name="T1" fmla="*/ 16 h 17"/>
              <a:gd name="T2" fmla="*/ 0 w 27"/>
              <a:gd name="T3" fmla="*/ 16 h 17"/>
              <a:gd name="T4" fmla="*/ 0 w 27"/>
              <a:gd name="T5" fmla="*/ 0 h 17"/>
              <a:gd name="T6" fmla="*/ 10 w 27"/>
              <a:gd name="T7" fmla="*/ 10 h 17"/>
              <a:gd name="T8" fmla="*/ 26 w 27"/>
              <a:gd name="T9" fmla="*/ 10 h 17"/>
              <a:gd name="T10" fmla="*/ 26 w 27"/>
              <a:gd name="T11" fmla="*/ 16 h 17"/>
              <a:gd name="T12" fmla="*/ 26 w 27"/>
              <a:gd name="T13" fmla="*/ 16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17"/>
              <a:gd name="T23" fmla="*/ 27 w 2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17">
                <a:moveTo>
                  <a:pt x="26" y="16"/>
                </a:moveTo>
                <a:lnTo>
                  <a:pt x="0" y="16"/>
                </a:lnTo>
                <a:lnTo>
                  <a:pt x="0" y="0"/>
                </a:lnTo>
                <a:lnTo>
                  <a:pt x="10" y="10"/>
                </a:lnTo>
                <a:lnTo>
                  <a:pt x="26" y="10"/>
                </a:lnTo>
                <a:lnTo>
                  <a:pt x="26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4" name="Freeform 260">
            <a:extLst>
              <a:ext uri="{FF2B5EF4-FFF2-40B4-BE49-F238E27FC236}">
                <a16:creationId xmlns:a16="http://schemas.microsoft.com/office/drawing/2014/main" id="{8F88D401-754C-3285-21BF-015CEEC3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408" y="2189126"/>
            <a:ext cx="3071" cy="9598"/>
          </a:xfrm>
          <a:custGeom>
            <a:avLst/>
            <a:gdLst>
              <a:gd name="T0" fmla="*/ 6 w 7"/>
              <a:gd name="T1" fmla="*/ 16 h 17"/>
              <a:gd name="T2" fmla="*/ 0 w 7"/>
              <a:gd name="T3" fmla="*/ 16 h 17"/>
              <a:gd name="T4" fmla="*/ 0 w 7"/>
              <a:gd name="T5" fmla="*/ 0 h 17"/>
              <a:gd name="T6" fmla="*/ 6 w 7"/>
              <a:gd name="T7" fmla="*/ 6 h 17"/>
              <a:gd name="T8" fmla="*/ 6 w 7"/>
              <a:gd name="T9" fmla="*/ 16 h 17"/>
              <a:gd name="T10" fmla="*/ 6 w 7"/>
              <a:gd name="T11" fmla="*/ 16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17"/>
              <a:gd name="T20" fmla="*/ 7 w 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17">
                <a:moveTo>
                  <a:pt x="6" y="16"/>
                </a:moveTo>
                <a:lnTo>
                  <a:pt x="0" y="16"/>
                </a:lnTo>
                <a:lnTo>
                  <a:pt x="0" y="0"/>
                </a:lnTo>
                <a:lnTo>
                  <a:pt x="6" y="6"/>
                </a:lnTo>
                <a:lnTo>
                  <a:pt x="6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5" name="Freeform 261">
            <a:extLst>
              <a:ext uri="{FF2B5EF4-FFF2-40B4-BE49-F238E27FC236}">
                <a16:creationId xmlns:a16="http://schemas.microsoft.com/office/drawing/2014/main" id="{3C713B65-1277-E3E0-7906-14F987FC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267" y="2179529"/>
            <a:ext cx="9212" cy="3199"/>
          </a:xfrm>
          <a:custGeom>
            <a:avLst/>
            <a:gdLst>
              <a:gd name="T0" fmla="*/ 16 w 17"/>
              <a:gd name="T1" fmla="*/ 6 h 7"/>
              <a:gd name="T2" fmla="*/ 0 w 17"/>
              <a:gd name="T3" fmla="*/ 0 h 7"/>
              <a:gd name="T4" fmla="*/ 16 w 17"/>
              <a:gd name="T5" fmla="*/ 0 h 7"/>
              <a:gd name="T6" fmla="*/ 16 w 17"/>
              <a:gd name="T7" fmla="*/ 6 h 7"/>
              <a:gd name="T8" fmla="*/ 16 w 17"/>
              <a:gd name="T9" fmla="*/ 6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7"/>
              <a:gd name="T17" fmla="*/ 17 w 1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7">
                <a:moveTo>
                  <a:pt x="16" y="6"/>
                </a:moveTo>
                <a:lnTo>
                  <a:pt x="0" y="0"/>
                </a:lnTo>
                <a:lnTo>
                  <a:pt x="16" y="0"/>
                </a:lnTo>
                <a:lnTo>
                  <a:pt x="16" y="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6" name="Freeform 262" descr="Diagonales larges vers le bas">
            <a:extLst>
              <a:ext uri="{FF2B5EF4-FFF2-40B4-BE49-F238E27FC236}">
                <a16:creationId xmlns:a16="http://schemas.microsoft.com/office/drawing/2014/main" id="{EC80E5A0-D3F3-A392-3F02-F452F72F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031" y="2275504"/>
            <a:ext cx="110549" cy="150361"/>
          </a:xfrm>
          <a:custGeom>
            <a:avLst/>
            <a:gdLst>
              <a:gd name="T0" fmla="*/ 114 w 182"/>
              <a:gd name="T1" fmla="*/ 30 h 235"/>
              <a:gd name="T2" fmla="*/ 108 w 182"/>
              <a:gd name="T3" fmla="*/ 46 h 235"/>
              <a:gd name="T4" fmla="*/ 134 w 182"/>
              <a:gd name="T5" fmla="*/ 72 h 235"/>
              <a:gd name="T6" fmla="*/ 140 w 182"/>
              <a:gd name="T7" fmla="*/ 57 h 235"/>
              <a:gd name="T8" fmla="*/ 165 w 182"/>
              <a:gd name="T9" fmla="*/ 72 h 235"/>
              <a:gd name="T10" fmla="*/ 181 w 182"/>
              <a:gd name="T11" fmla="*/ 82 h 235"/>
              <a:gd name="T12" fmla="*/ 165 w 182"/>
              <a:gd name="T13" fmla="*/ 82 h 235"/>
              <a:gd name="T14" fmla="*/ 175 w 182"/>
              <a:gd name="T15" fmla="*/ 124 h 235"/>
              <a:gd name="T16" fmla="*/ 175 w 182"/>
              <a:gd name="T17" fmla="*/ 155 h 235"/>
              <a:gd name="T18" fmla="*/ 165 w 182"/>
              <a:gd name="T19" fmla="*/ 175 h 235"/>
              <a:gd name="T20" fmla="*/ 140 w 182"/>
              <a:gd name="T21" fmla="*/ 202 h 235"/>
              <a:gd name="T22" fmla="*/ 87 w 182"/>
              <a:gd name="T23" fmla="*/ 222 h 235"/>
              <a:gd name="T24" fmla="*/ 73 w 182"/>
              <a:gd name="T25" fmla="*/ 222 h 235"/>
              <a:gd name="T26" fmla="*/ 30 w 182"/>
              <a:gd name="T27" fmla="*/ 234 h 235"/>
              <a:gd name="T28" fmla="*/ 30 w 182"/>
              <a:gd name="T29" fmla="*/ 217 h 235"/>
              <a:gd name="T30" fmla="*/ 4 w 182"/>
              <a:gd name="T31" fmla="*/ 206 h 235"/>
              <a:gd name="T32" fmla="*/ 0 w 182"/>
              <a:gd name="T33" fmla="*/ 202 h 235"/>
              <a:gd name="T34" fmla="*/ 26 w 182"/>
              <a:gd name="T35" fmla="*/ 191 h 235"/>
              <a:gd name="T36" fmla="*/ 30 w 182"/>
              <a:gd name="T37" fmla="*/ 175 h 235"/>
              <a:gd name="T38" fmla="*/ 67 w 182"/>
              <a:gd name="T39" fmla="*/ 165 h 235"/>
              <a:gd name="T40" fmla="*/ 46 w 182"/>
              <a:gd name="T41" fmla="*/ 165 h 235"/>
              <a:gd name="T42" fmla="*/ 41 w 182"/>
              <a:gd name="T43" fmla="*/ 155 h 235"/>
              <a:gd name="T44" fmla="*/ 57 w 182"/>
              <a:gd name="T45" fmla="*/ 134 h 235"/>
              <a:gd name="T46" fmla="*/ 15 w 182"/>
              <a:gd name="T47" fmla="*/ 108 h 235"/>
              <a:gd name="T48" fmla="*/ 41 w 182"/>
              <a:gd name="T49" fmla="*/ 98 h 235"/>
              <a:gd name="T50" fmla="*/ 26 w 182"/>
              <a:gd name="T51" fmla="*/ 72 h 235"/>
              <a:gd name="T52" fmla="*/ 26 w 182"/>
              <a:gd name="T53" fmla="*/ 67 h 235"/>
              <a:gd name="T54" fmla="*/ 57 w 182"/>
              <a:gd name="T55" fmla="*/ 72 h 235"/>
              <a:gd name="T56" fmla="*/ 83 w 182"/>
              <a:gd name="T57" fmla="*/ 67 h 235"/>
              <a:gd name="T58" fmla="*/ 98 w 182"/>
              <a:gd name="T59" fmla="*/ 46 h 235"/>
              <a:gd name="T60" fmla="*/ 73 w 182"/>
              <a:gd name="T61" fmla="*/ 41 h 235"/>
              <a:gd name="T62" fmla="*/ 87 w 182"/>
              <a:gd name="T63" fmla="*/ 26 h 235"/>
              <a:gd name="T64" fmla="*/ 134 w 182"/>
              <a:gd name="T65" fmla="*/ 0 h 235"/>
              <a:gd name="T66" fmla="*/ 134 w 182"/>
              <a:gd name="T67" fmla="*/ 26 h 23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82"/>
              <a:gd name="T103" fmla="*/ 0 h 235"/>
              <a:gd name="T104" fmla="*/ 182 w 182"/>
              <a:gd name="T105" fmla="*/ 235 h 23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82" h="235">
                <a:moveTo>
                  <a:pt x="134" y="26"/>
                </a:moveTo>
                <a:lnTo>
                  <a:pt x="114" y="30"/>
                </a:lnTo>
                <a:lnTo>
                  <a:pt x="114" y="41"/>
                </a:lnTo>
                <a:lnTo>
                  <a:pt x="108" y="46"/>
                </a:lnTo>
                <a:lnTo>
                  <a:pt x="114" y="67"/>
                </a:lnTo>
                <a:lnTo>
                  <a:pt x="134" y="72"/>
                </a:lnTo>
                <a:lnTo>
                  <a:pt x="140" y="67"/>
                </a:lnTo>
                <a:lnTo>
                  <a:pt x="140" y="57"/>
                </a:lnTo>
                <a:lnTo>
                  <a:pt x="140" y="46"/>
                </a:lnTo>
                <a:lnTo>
                  <a:pt x="165" y="72"/>
                </a:lnTo>
                <a:lnTo>
                  <a:pt x="175" y="72"/>
                </a:lnTo>
                <a:lnTo>
                  <a:pt x="181" y="82"/>
                </a:lnTo>
                <a:lnTo>
                  <a:pt x="175" y="92"/>
                </a:lnTo>
                <a:lnTo>
                  <a:pt x="165" y="82"/>
                </a:lnTo>
                <a:lnTo>
                  <a:pt x="175" y="108"/>
                </a:lnTo>
                <a:lnTo>
                  <a:pt x="175" y="124"/>
                </a:lnTo>
                <a:lnTo>
                  <a:pt x="175" y="134"/>
                </a:lnTo>
                <a:lnTo>
                  <a:pt x="175" y="155"/>
                </a:lnTo>
                <a:lnTo>
                  <a:pt x="165" y="165"/>
                </a:lnTo>
                <a:lnTo>
                  <a:pt x="165" y="175"/>
                </a:lnTo>
                <a:lnTo>
                  <a:pt x="165" y="202"/>
                </a:lnTo>
                <a:lnTo>
                  <a:pt x="140" y="202"/>
                </a:lnTo>
                <a:lnTo>
                  <a:pt x="108" y="206"/>
                </a:lnTo>
                <a:lnTo>
                  <a:pt x="87" y="222"/>
                </a:lnTo>
                <a:lnTo>
                  <a:pt x="87" y="217"/>
                </a:lnTo>
                <a:lnTo>
                  <a:pt x="73" y="222"/>
                </a:lnTo>
                <a:lnTo>
                  <a:pt x="46" y="234"/>
                </a:lnTo>
                <a:lnTo>
                  <a:pt x="30" y="234"/>
                </a:lnTo>
                <a:lnTo>
                  <a:pt x="15" y="234"/>
                </a:lnTo>
                <a:lnTo>
                  <a:pt x="30" y="217"/>
                </a:lnTo>
                <a:lnTo>
                  <a:pt x="4" y="217"/>
                </a:lnTo>
                <a:lnTo>
                  <a:pt x="4" y="206"/>
                </a:lnTo>
                <a:lnTo>
                  <a:pt x="26" y="202"/>
                </a:lnTo>
                <a:lnTo>
                  <a:pt x="0" y="202"/>
                </a:lnTo>
                <a:lnTo>
                  <a:pt x="4" y="191"/>
                </a:lnTo>
                <a:lnTo>
                  <a:pt x="26" y="191"/>
                </a:lnTo>
                <a:lnTo>
                  <a:pt x="26" y="181"/>
                </a:lnTo>
                <a:lnTo>
                  <a:pt x="30" y="175"/>
                </a:lnTo>
                <a:lnTo>
                  <a:pt x="57" y="165"/>
                </a:lnTo>
                <a:lnTo>
                  <a:pt x="67" y="165"/>
                </a:lnTo>
                <a:lnTo>
                  <a:pt x="57" y="155"/>
                </a:lnTo>
                <a:lnTo>
                  <a:pt x="46" y="165"/>
                </a:lnTo>
                <a:lnTo>
                  <a:pt x="30" y="165"/>
                </a:lnTo>
                <a:lnTo>
                  <a:pt x="41" y="155"/>
                </a:lnTo>
                <a:lnTo>
                  <a:pt x="46" y="139"/>
                </a:lnTo>
                <a:lnTo>
                  <a:pt x="57" y="134"/>
                </a:lnTo>
                <a:lnTo>
                  <a:pt x="30" y="124"/>
                </a:lnTo>
                <a:lnTo>
                  <a:pt x="15" y="108"/>
                </a:lnTo>
                <a:lnTo>
                  <a:pt x="30" y="98"/>
                </a:lnTo>
                <a:lnTo>
                  <a:pt x="41" y="98"/>
                </a:lnTo>
                <a:lnTo>
                  <a:pt x="30" y="92"/>
                </a:lnTo>
                <a:lnTo>
                  <a:pt x="26" y="72"/>
                </a:lnTo>
                <a:lnTo>
                  <a:pt x="15" y="82"/>
                </a:lnTo>
                <a:lnTo>
                  <a:pt x="26" y="67"/>
                </a:lnTo>
                <a:lnTo>
                  <a:pt x="41" y="67"/>
                </a:lnTo>
                <a:lnTo>
                  <a:pt x="57" y="72"/>
                </a:lnTo>
                <a:lnTo>
                  <a:pt x="73" y="67"/>
                </a:lnTo>
                <a:lnTo>
                  <a:pt x="83" y="67"/>
                </a:lnTo>
                <a:lnTo>
                  <a:pt x="87" y="57"/>
                </a:lnTo>
                <a:lnTo>
                  <a:pt x="98" y="46"/>
                </a:lnTo>
                <a:lnTo>
                  <a:pt x="98" y="41"/>
                </a:lnTo>
                <a:lnTo>
                  <a:pt x="73" y="41"/>
                </a:lnTo>
                <a:lnTo>
                  <a:pt x="83" y="30"/>
                </a:lnTo>
                <a:lnTo>
                  <a:pt x="87" y="26"/>
                </a:lnTo>
                <a:lnTo>
                  <a:pt x="114" y="4"/>
                </a:lnTo>
                <a:lnTo>
                  <a:pt x="134" y="0"/>
                </a:lnTo>
                <a:lnTo>
                  <a:pt x="150" y="4"/>
                </a:lnTo>
                <a:lnTo>
                  <a:pt x="134" y="2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7" name="Freeform 263" descr="Diagonales larges vers le bas">
            <a:extLst>
              <a:ext uri="{FF2B5EF4-FFF2-40B4-BE49-F238E27FC236}">
                <a16:creationId xmlns:a16="http://schemas.microsoft.com/office/drawing/2014/main" id="{B00A646C-E9AD-34F4-2113-A0ABC3D1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054" y="1762037"/>
            <a:ext cx="242594" cy="151960"/>
          </a:xfrm>
          <a:custGeom>
            <a:avLst/>
            <a:gdLst>
              <a:gd name="T0" fmla="*/ 145 w 395"/>
              <a:gd name="T1" fmla="*/ 223 h 240"/>
              <a:gd name="T2" fmla="*/ 51 w 395"/>
              <a:gd name="T3" fmla="*/ 208 h 240"/>
              <a:gd name="T4" fmla="*/ 61 w 395"/>
              <a:gd name="T5" fmla="*/ 192 h 240"/>
              <a:gd name="T6" fmla="*/ 67 w 395"/>
              <a:gd name="T7" fmla="*/ 155 h 240"/>
              <a:gd name="T8" fmla="*/ 20 w 395"/>
              <a:gd name="T9" fmla="*/ 129 h 240"/>
              <a:gd name="T10" fmla="*/ 51 w 395"/>
              <a:gd name="T11" fmla="*/ 114 h 240"/>
              <a:gd name="T12" fmla="*/ 104 w 395"/>
              <a:gd name="T13" fmla="*/ 109 h 240"/>
              <a:gd name="T14" fmla="*/ 77 w 395"/>
              <a:gd name="T15" fmla="*/ 98 h 240"/>
              <a:gd name="T16" fmla="*/ 61 w 395"/>
              <a:gd name="T17" fmla="*/ 67 h 240"/>
              <a:gd name="T18" fmla="*/ 0 w 395"/>
              <a:gd name="T19" fmla="*/ 73 h 240"/>
              <a:gd name="T20" fmla="*/ 36 w 395"/>
              <a:gd name="T21" fmla="*/ 67 h 240"/>
              <a:gd name="T22" fmla="*/ 26 w 395"/>
              <a:gd name="T23" fmla="*/ 47 h 240"/>
              <a:gd name="T24" fmla="*/ 41 w 395"/>
              <a:gd name="T25" fmla="*/ 21 h 240"/>
              <a:gd name="T26" fmla="*/ 77 w 395"/>
              <a:gd name="T27" fmla="*/ 41 h 240"/>
              <a:gd name="T28" fmla="*/ 88 w 395"/>
              <a:gd name="T29" fmla="*/ 0 h 240"/>
              <a:gd name="T30" fmla="*/ 108 w 395"/>
              <a:gd name="T31" fmla="*/ 67 h 240"/>
              <a:gd name="T32" fmla="*/ 134 w 395"/>
              <a:gd name="T33" fmla="*/ 67 h 240"/>
              <a:gd name="T34" fmla="*/ 155 w 395"/>
              <a:gd name="T35" fmla="*/ 73 h 240"/>
              <a:gd name="T36" fmla="*/ 161 w 395"/>
              <a:gd name="T37" fmla="*/ 31 h 240"/>
              <a:gd name="T38" fmla="*/ 186 w 395"/>
              <a:gd name="T39" fmla="*/ 57 h 240"/>
              <a:gd name="T40" fmla="*/ 202 w 395"/>
              <a:gd name="T41" fmla="*/ 31 h 240"/>
              <a:gd name="T42" fmla="*/ 238 w 395"/>
              <a:gd name="T43" fmla="*/ 57 h 240"/>
              <a:gd name="T44" fmla="*/ 253 w 395"/>
              <a:gd name="T45" fmla="*/ 47 h 240"/>
              <a:gd name="T46" fmla="*/ 285 w 395"/>
              <a:gd name="T47" fmla="*/ 41 h 240"/>
              <a:gd name="T48" fmla="*/ 295 w 395"/>
              <a:gd name="T49" fmla="*/ 16 h 240"/>
              <a:gd name="T50" fmla="*/ 321 w 395"/>
              <a:gd name="T51" fmla="*/ 31 h 240"/>
              <a:gd name="T52" fmla="*/ 347 w 395"/>
              <a:gd name="T53" fmla="*/ 41 h 240"/>
              <a:gd name="T54" fmla="*/ 353 w 395"/>
              <a:gd name="T55" fmla="*/ 67 h 240"/>
              <a:gd name="T56" fmla="*/ 394 w 395"/>
              <a:gd name="T57" fmla="*/ 98 h 240"/>
              <a:gd name="T58" fmla="*/ 388 w 395"/>
              <a:gd name="T59" fmla="*/ 124 h 240"/>
              <a:gd name="T60" fmla="*/ 363 w 395"/>
              <a:gd name="T61" fmla="*/ 155 h 240"/>
              <a:gd name="T62" fmla="*/ 321 w 395"/>
              <a:gd name="T63" fmla="*/ 182 h 240"/>
              <a:gd name="T64" fmla="*/ 264 w 395"/>
              <a:gd name="T65" fmla="*/ 218 h 240"/>
              <a:gd name="T66" fmla="*/ 196 w 395"/>
              <a:gd name="T67" fmla="*/ 239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5"/>
              <a:gd name="T103" fmla="*/ 0 h 240"/>
              <a:gd name="T104" fmla="*/ 395 w 395"/>
              <a:gd name="T105" fmla="*/ 240 h 2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5" h="240">
                <a:moveTo>
                  <a:pt x="196" y="239"/>
                </a:moveTo>
                <a:lnTo>
                  <a:pt x="145" y="223"/>
                </a:lnTo>
                <a:lnTo>
                  <a:pt x="119" y="208"/>
                </a:lnTo>
                <a:lnTo>
                  <a:pt x="51" y="208"/>
                </a:lnTo>
                <a:lnTo>
                  <a:pt x="51" y="192"/>
                </a:lnTo>
                <a:lnTo>
                  <a:pt x="61" y="192"/>
                </a:lnTo>
                <a:lnTo>
                  <a:pt x="88" y="176"/>
                </a:lnTo>
                <a:lnTo>
                  <a:pt x="67" y="155"/>
                </a:lnTo>
                <a:lnTo>
                  <a:pt x="67" y="129"/>
                </a:lnTo>
                <a:lnTo>
                  <a:pt x="20" y="129"/>
                </a:lnTo>
                <a:lnTo>
                  <a:pt x="10" y="124"/>
                </a:lnTo>
                <a:lnTo>
                  <a:pt x="51" y="114"/>
                </a:lnTo>
                <a:lnTo>
                  <a:pt x="93" y="114"/>
                </a:lnTo>
                <a:lnTo>
                  <a:pt x="104" y="109"/>
                </a:lnTo>
                <a:lnTo>
                  <a:pt x="93" y="109"/>
                </a:lnTo>
                <a:lnTo>
                  <a:pt x="77" y="98"/>
                </a:lnTo>
                <a:lnTo>
                  <a:pt x="93" y="83"/>
                </a:lnTo>
                <a:lnTo>
                  <a:pt x="61" y="67"/>
                </a:lnTo>
                <a:lnTo>
                  <a:pt x="26" y="83"/>
                </a:lnTo>
                <a:lnTo>
                  <a:pt x="0" y="73"/>
                </a:lnTo>
                <a:lnTo>
                  <a:pt x="20" y="57"/>
                </a:lnTo>
                <a:lnTo>
                  <a:pt x="36" y="67"/>
                </a:lnTo>
                <a:lnTo>
                  <a:pt x="41" y="57"/>
                </a:lnTo>
                <a:lnTo>
                  <a:pt x="26" y="47"/>
                </a:lnTo>
                <a:lnTo>
                  <a:pt x="36" y="41"/>
                </a:lnTo>
                <a:lnTo>
                  <a:pt x="41" y="21"/>
                </a:lnTo>
                <a:lnTo>
                  <a:pt x="61" y="41"/>
                </a:lnTo>
                <a:lnTo>
                  <a:pt x="77" y="41"/>
                </a:lnTo>
                <a:lnTo>
                  <a:pt x="61" y="16"/>
                </a:lnTo>
                <a:lnTo>
                  <a:pt x="88" y="0"/>
                </a:lnTo>
                <a:lnTo>
                  <a:pt x="119" y="31"/>
                </a:lnTo>
                <a:lnTo>
                  <a:pt x="108" y="67"/>
                </a:lnTo>
                <a:lnTo>
                  <a:pt x="119" y="88"/>
                </a:lnTo>
                <a:lnTo>
                  <a:pt x="134" y="67"/>
                </a:lnTo>
                <a:lnTo>
                  <a:pt x="145" y="73"/>
                </a:lnTo>
                <a:lnTo>
                  <a:pt x="155" y="73"/>
                </a:lnTo>
                <a:lnTo>
                  <a:pt x="155" y="41"/>
                </a:lnTo>
                <a:lnTo>
                  <a:pt x="161" y="31"/>
                </a:lnTo>
                <a:lnTo>
                  <a:pt x="176" y="67"/>
                </a:lnTo>
                <a:lnTo>
                  <a:pt x="186" y="57"/>
                </a:lnTo>
                <a:lnTo>
                  <a:pt x="186" y="41"/>
                </a:lnTo>
                <a:lnTo>
                  <a:pt x="202" y="31"/>
                </a:lnTo>
                <a:lnTo>
                  <a:pt x="218" y="47"/>
                </a:lnTo>
                <a:lnTo>
                  <a:pt x="238" y="57"/>
                </a:lnTo>
                <a:lnTo>
                  <a:pt x="228" y="31"/>
                </a:lnTo>
                <a:lnTo>
                  <a:pt x="253" y="47"/>
                </a:lnTo>
                <a:lnTo>
                  <a:pt x="269" y="31"/>
                </a:lnTo>
                <a:lnTo>
                  <a:pt x="285" y="41"/>
                </a:lnTo>
                <a:lnTo>
                  <a:pt x="295" y="31"/>
                </a:lnTo>
                <a:lnTo>
                  <a:pt x="295" y="16"/>
                </a:lnTo>
                <a:lnTo>
                  <a:pt x="310" y="6"/>
                </a:lnTo>
                <a:lnTo>
                  <a:pt x="321" y="31"/>
                </a:lnTo>
                <a:lnTo>
                  <a:pt x="363" y="21"/>
                </a:lnTo>
                <a:lnTo>
                  <a:pt x="347" y="41"/>
                </a:lnTo>
                <a:lnTo>
                  <a:pt x="363" y="41"/>
                </a:lnTo>
                <a:lnTo>
                  <a:pt x="353" y="67"/>
                </a:lnTo>
                <a:lnTo>
                  <a:pt x="363" y="67"/>
                </a:lnTo>
                <a:lnTo>
                  <a:pt x="394" y="98"/>
                </a:lnTo>
                <a:lnTo>
                  <a:pt x="394" y="114"/>
                </a:lnTo>
                <a:lnTo>
                  <a:pt x="388" y="124"/>
                </a:lnTo>
                <a:lnTo>
                  <a:pt x="378" y="151"/>
                </a:lnTo>
                <a:lnTo>
                  <a:pt x="363" y="155"/>
                </a:lnTo>
                <a:lnTo>
                  <a:pt x="353" y="176"/>
                </a:lnTo>
                <a:lnTo>
                  <a:pt x="321" y="182"/>
                </a:lnTo>
                <a:lnTo>
                  <a:pt x="285" y="196"/>
                </a:lnTo>
                <a:lnTo>
                  <a:pt x="264" y="218"/>
                </a:lnTo>
                <a:lnTo>
                  <a:pt x="228" y="233"/>
                </a:lnTo>
                <a:lnTo>
                  <a:pt x="196" y="239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8" name="Freeform 264" descr="Diagonales larges vers le bas">
            <a:extLst>
              <a:ext uri="{FF2B5EF4-FFF2-40B4-BE49-F238E27FC236}">
                <a16:creationId xmlns:a16="http://schemas.microsoft.com/office/drawing/2014/main" id="{2A9CA26E-A7DE-0CC4-8367-271EC3B5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09" y="2589022"/>
            <a:ext cx="305545" cy="321518"/>
          </a:xfrm>
          <a:custGeom>
            <a:avLst/>
            <a:gdLst>
              <a:gd name="T0" fmla="*/ 186 w 499"/>
              <a:gd name="T1" fmla="*/ 16 h 503"/>
              <a:gd name="T2" fmla="*/ 212 w 499"/>
              <a:gd name="T3" fmla="*/ 0 h 503"/>
              <a:gd name="T4" fmla="*/ 253 w 499"/>
              <a:gd name="T5" fmla="*/ 16 h 503"/>
              <a:gd name="T6" fmla="*/ 284 w 499"/>
              <a:gd name="T7" fmla="*/ 36 h 503"/>
              <a:gd name="T8" fmla="*/ 305 w 499"/>
              <a:gd name="T9" fmla="*/ 67 h 503"/>
              <a:gd name="T10" fmla="*/ 305 w 499"/>
              <a:gd name="T11" fmla="*/ 93 h 503"/>
              <a:gd name="T12" fmla="*/ 280 w 499"/>
              <a:gd name="T13" fmla="*/ 77 h 503"/>
              <a:gd name="T14" fmla="*/ 264 w 499"/>
              <a:gd name="T15" fmla="*/ 83 h 503"/>
              <a:gd name="T16" fmla="*/ 227 w 499"/>
              <a:gd name="T17" fmla="*/ 98 h 503"/>
              <a:gd name="T18" fmla="*/ 227 w 499"/>
              <a:gd name="T19" fmla="*/ 124 h 503"/>
              <a:gd name="T20" fmla="*/ 284 w 499"/>
              <a:gd name="T21" fmla="*/ 202 h 503"/>
              <a:gd name="T22" fmla="*/ 372 w 499"/>
              <a:gd name="T23" fmla="*/ 284 h 503"/>
              <a:gd name="T24" fmla="*/ 393 w 499"/>
              <a:gd name="T25" fmla="*/ 294 h 503"/>
              <a:gd name="T26" fmla="*/ 388 w 499"/>
              <a:gd name="T27" fmla="*/ 310 h 503"/>
              <a:gd name="T28" fmla="*/ 460 w 499"/>
              <a:gd name="T29" fmla="*/ 341 h 503"/>
              <a:gd name="T30" fmla="*/ 498 w 499"/>
              <a:gd name="T31" fmla="*/ 393 h 503"/>
              <a:gd name="T32" fmla="*/ 470 w 499"/>
              <a:gd name="T33" fmla="*/ 383 h 503"/>
              <a:gd name="T34" fmla="*/ 434 w 499"/>
              <a:gd name="T35" fmla="*/ 362 h 503"/>
              <a:gd name="T36" fmla="*/ 413 w 499"/>
              <a:gd name="T37" fmla="*/ 404 h 503"/>
              <a:gd name="T38" fmla="*/ 434 w 499"/>
              <a:gd name="T39" fmla="*/ 408 h 503"/>
              <a:gd name="T40" fmla="*/ 419 w 499"/>
              <a:gd name="T41" fmla="*/ 449 h 503"/>
              <a:gd name="T42" fmla="*/ 403 w 499"/>
              <a:gd name="T43" fmla="*/ 492 h 503"/>
              <a:gd name="T44" fmla="*/ 388 w 499"/>
              <a:gd name="T45" fmla="*/ 486 h 503"/>
              <a:gd name="T46" fmla="*/ 393 w 499"/>
              <a:gd name="T47" fmla="*/ 461 h 503"/>
              <a:gd name="T48" fmla="*/ 378 w 499"/>
              <a:gd name="T49" fmla="*/ 383 h 503"/>
              <a:gd name="T50" fmla="*/ 352 w 499"/>
              <a:gd name="T51" fmla="*/ 377 h 503"/>
              <a:gd name="T52" fmla="*/ 346 w 499"/>
              <a:gd name="T53" fmla="*/ 351 h 503"/>
              <a:gd name="T54" fmla="*/ 321 w 499"/>
              <a:gd name="T55" fmla="*/ 341 h 503"/>
              <a:gd name="T56" fmla="*/ 305 w 499"/>
              <a:gd name="T57" fmla="*/ 336 h 503"/>
              <a:gd name="T58" fmla="*/ 268 w 499"/>
              <a:gd name="T59" fmla="*/ 316 h 503"/>
              <a:gd name="T60" fmla="*/ 217 w 499"/>
              <a:gd name="T61" fmla="*/ 274 h 503"/>
              <a:gd name="T62" fmla="*/ 186 w 499"/>
              <a:gd name="T63" fmla="*/ 243 h 503"/>
              <a:gd name="T64" fmla="*/ 155 w 499"/>
              <a:gd name="T65" fmla="*/ 233 h 503"/>
              <a:gd name="T66" fmla="*/ 155 w 499"/>
              <a:gd name="T67" fmla="*/ 206 h 503"/>
              <a:gd name="T68" fmla="*/ 134 w 499"/>
              <a:gd name="T69" fmla="*/ 165 h 503"/>
              <a:gd name="T70" fmla="*/ 88 w 499"/>
              <a:gd name="T71" fmla="*/ 161 h 503"/>
              <a:gd name="T72" fmla="*/ 51 w 499"/>
              <a:gd name="T73" fmla="*/ 186 h 503"/>
              <a:gd name="T74" fmla="*/ 47 w 499"/>
              <a:gd name="T75" fmla="*/ 175 h 503"/>
              <a:gd name="T76" fmla="*/ 36 w 499"/>
              <a:gd name="T77" fmla="*/ 165 h 503"/>
              <a:gd name="T78" fmla="*/ 10 w 499"/>
              <a:gd name="T79" fmla="*/ 118 h 503"/>
              <a:gd name="T80" fmla="*/ 20 w 499"/>
              <a:gd name="T81" fmla="*/ 108 h 503"/>
              <a:gd name="T82" fmla="*/ 20 w 499"/>
              <a:gd name="T83" fmla="*/ 67 h 503"/>
              <a:gd name="T84" fmla="*/ 51 w 499"/>
              <a:gd name="T85" fmla="*/ 67 h 503"/>
              <a:gd name="T86" fmla="*/ 104 w 499"/>
              <a:gd name="T87" fmla="*/ 57 h 503"/>
              <a:gd name="T88" fmla="*/ 108 w 499"/>
              <a:gd name="T89" fmla="*/ 36 h 503"/>
              <a:gd name="T90" fmla="*/ 129 w 499"/>
              <a:gd name="T91" fmla="*/ 41 h 503"/>
              <a:gd name="T92" fmla="*/ 145 w 499"/>
              <a:gd name="T93" fmla="*/ 51 h 503"/>
              <a:gd name="T94" fmla="*/ 155 w 499"/>
              <a:gd name="T95" fmla="*/ 36 h 503"/>
              <a:gd name="T96" fmla="*/ 160 w 499"/>
              <a:gd name="T97" fmla="*/ 16 h 5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9"/>
              <a:gd name="T148" fmla="*/ 0 h 503"/>
              <a:gd name="T149" fmla="*/ 499 w 499"/>
              <a:gd name="T150" fmla="*/ 503 h 5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9" h="503">
                <a:moveTo>
                  <a:pt x="160" y="16"/>
                </a:moveTo>
                <a:lnTo>
                  <a:pt x="186" y="16"/>
                </a:lnTo>
                <a:lnTo>
                  <a:pt x="186" y="0"/>
                </a:lnTo>
                <a:lnTo>
                  <a:pt x="212" y="0"/>
                </a:lnTo>
                <a:lnTo>
                  <a:pt x="227" y="0"/>
                </a:lnTo>
                <a:lnTo>
                  <a:pt x="253" y="16"/>
                </a:lnTo>
                <a:lnTo>
                  <a:pt x="280" y="36"/>
                </a:lnTo>
                <a:lnTo>
                  <a:pt x="284" y="36"/>
                </a:lnTo>
                <a:lnTo>
                  <a:pt x="280" y="41"/>
                </a:lnTo>
                <a:lnTo>
                  <a:pt x="305" y="67"/>
                </a:lnTo>
                <a:lnTo>
                  <a:pt x="310" y="83"/>
                </a:lnTo>
                <a:lnTo>
                  <a:pt x="305" y="93"/>
                </a:lnTo>
                <a:lnTo>
                  <a:pt x="284" y="83"/>
                </a:lnTo>
                <a:lnTo>
                  <a:pt x="280" y="77"/>
                </a:lnTo>
                <a:lnTo>
                  <a:pt x="264" y="77"/>
                </a:lnTo>
                <a:lnTo>
                  <a:pt x="264" y="83"/>
                </a:lnTo>
                <a:lnTo>
                  <a:pt x="243" y="93"/>
                </a:lnTo>
                <a:lnTo>
                  <a:pt x="227" y="98"/>
                </a:lnTo>
                <a:lnTo>
                  <a:pt x="237" y="118"/>
                </a:lnTo>
                <a:lnTo>
                  <a:pt x="227" y="124"/>
                </a:lnTo>
                <a:lnTo>
                  <a:pt x="227" y="145"/>
                </a:lnTo>
                <a:lnTo>
                  <a:pt x="284" y="202"/>
                </a:lnTo>
                <a:lnTo>
                  <a:pt x="321" y="259"/>
                </a:lnTo>
                <a:lnTo>
                  <a:pt x="372" y="284"/>
                </a:lnTo>
                <a:lnTo>
                  <a:pt x="388" y="284"/>
                </a:lnTo>
                <a:lnTo>
                  <a:pt x="393" y="294"/>
                </a:lnTo>
                <a:lnTo>
                  <a:pt x="388" y="300"/>
                </a:lnTo>
                <a:lnTo>
                  <a:pt x="388" y="310"/>
                </a:lnTo>
                <a:lnTo>
                  <a:pt x="419" y="326"/>
                </a:lnTo>
                <a:lnTo>
                  <a:pt x="460" y="341"/>
                </a:lnTo>
                <a:lnTo>
                  <a:pt x="498" y="377"/>
                </a:lnTo>
                <a:lnTo>
                  <a:pt x="498" y="393"/>
                </a:lnTo>
                <a:lnTo>
                  <a:pt x="481" y="393"/>
                </a:lnTo>
                <a:lnTo>
                  <a:pt x="470" y="383"/>
                </a:lnTo>
                <a:lnTo>
                  <a:pt x="460" y="367"/>
                </a:lnTo>
                <a:lnTo>
                  <a:pt x="434" y="362"/>
                </a:lnTo>
                <a:lnTo>
                  <a:pt x="429" y="367"/>
                </a:lnTo>
                <a:lnTo>
                  <a:pt x="413" y="404"/>
                </a:lnTo>
                <a:lnTo>
                  <a:pt x="429" y="408"/>
                </a:lnTo>
                <a:lnTo>
                  <a:pt x="434" y="408"/>
                </a:lnTo>
                <a:lnTo>
                  <a:pt x="445" y="445"/>
                </a:lnTo>
                <a:lnTo>
                  <a:pt x="419" y="449"/>
                </a:lnTo>
                <a:lnTo>
                  <a:pt x="419" y="471"/>
                </a:lnTo>
                <a:lnTo>
                  <a:pt x="403" y="492"/>
                </a:lnTo>
                <a:lnTo>
                  <a:pt x="388" y="502"/>
                </a:lnTo>
                <a:lnTo>
                  <a:pt x="388" y="486"/>
                </a:lnTo>
                <a:lnTo>
                  <a:pt x="393" y="476"/>
                </a:lnTo>
                <a:lnTo>
                  <a:pt x="393" y="461"/>
                </a:lnTo>
                <a:lnTo>
                  <a:pt x="403" y="449"/>
                </a:lnTo>
                <a:lnTo>
                  <a:pt x="378" y="383"/>
                </a:lnTo>
                <a:lnTo>
                  <a:pt x="372" y="383"/>
                </a:lnTo>
                <a:lnTo>
                  <a:pt x="352" y="377"/>
                </a:lnTo>
                <a:lnTo>
                  <a:pt x="352" y="367"/>
                </a:lnTo>
                <a:lnTo>
                  <a:pt x="346" y="351"/>
                </a:lnTo>
                <a:lnTo>
                  <a:pt x="325" y="351"/>
                </a:lnTo>
                <a:lnTo>
                  <a:pt x="321" y="341"/>
                </a:lnTo>
                <a:lnTo>
                  <a:pt x="310" y="341"/>
                </a:lnTo>
                <a:lnTo>
                  <a:pt x="305" y="336"/>
                </a:lnTo>
                <a:lnTo>
                  <a:pt x="305" y="316"/>
                </a:lnTo>
                <a:lnTo>
                  <a:pt x="268" y="316"/>
                </a:lnTo>
                <a:lnTo>
                  <a:pt x="243" y="310"/>
                </a:lnTo>
                <a:lnTo>
                  <a:pt x="217" y="274"/>
                </a:lnTo>
                <a:lnTo>
                  <a:pt x="212" y="269"/>
                </a:lnTo>
                <a:lnTo>
                  <a:pt x="186" y="243"/>
                </a:lnTo>
                <a:lnTo>
                  <a:pt x="170" y="233"/>
                </a:lnTo>
                <a:lnTo>
                  <a:pt x="155" y="233"/>
                </a:lnTo>
                <a:lnTo>
                  <a:pt x="160" y="217"/>
                </a:lnTo>
                <a:lnTo>
                  <a:pt x="155" y="206"/>
                </a:lnTo>
                <a:lnTo>
                  <a:pt x="145" y="186"/>
                </a:lnTo>
                <a:lnTo>
                  <a:pt x="134" y="165"/>
                </a:lnTo>
                <a:lnTo>
                  <a:pt x="108" y="161"/>
                </a:lnTo>
                <a:lnTo>
                  <a:pt x="88" y="161"/>
                </a:lnTo>
                <a:lnTo>
                  <a:pt x="67" y="165"/>
                </a:lnTo>
                <a:lnTo>
                  <a:pt x="51" y="186"/>
                </a:lnTo>
                <a:lnTo>
                  <a:pt x="47" y="186"/>
                </a:lnTo>
                <a:lnTo>
                  <a:pt x="47" y="175"/>
                </a:lnTo>
                <a:lnTo>
                  <a:pt x="51" y="165"/>
                </a:lnTo>
                <a:lnTo>
                  <a:pt x="36" y="165"/>
                </a:lnTo>
                <a:lnTo>
                  <a:pt x="20" y="161"/>
                </a:lnTo>
                <a:lnTo>
                  <a:pt x="10" y="118"/>
                </a:lnTo>
                <a:lnTo>
                  <a:pt x="0" y="108"/>
                </a:lnTo>
                <a:lnTo>
                  <a:pt x="20" y="108"/>
                </a:lnTo>
                <a:lnTo>
                  <a:pt x="10" y="67"/>
                </a:lnTo>
                <a:lnTo>
                  <a:pt x="20" y="67"/>
                </a:lnTo>
                <a:lnTo>
                  <a:pt x="47" y="57"/>
                </a:lnTo>
                <a:lnTo>
                  <a:pt x="51" y="67"/>
                </a:lnTo>
                <a:lnTo>
                  <a:pt x="67" y="51"/>
                </a:lnTo>
                <a:lnTo>
                  <a:pt x="104" y="57"/>
                </a:lnTo>
                <a:lnTo>
                  <a:pt x="108" y="51"/>
                </a:lnTo>
                <a:lnTo>
                  <a:pt x="108" y="36"/>
                </a:lnTo>
                <a:lnTo>
                  <a:pt x="119" y="36"/>
                </a:lnTo>
                <a:lnTo>
                  <a:pt x="129" y="41"/>
                </a:lnTo>
                <a:lnTo>
                  <a:pt x="134" y="41"/>
                </a:lnTo>
                <a:lnTo>
                  <a:pt x="145" y="51"/>
                </a:lnTo>
                <a:lnTo>
                  <a:pt x="145" y="36"/>
                </a:lnTo>
                <a:lnTo>
                  <a:pt x="155" y="36"/>
                </a:lnTo>
                <a:lnTo>
                  <a:pt x="160" y="1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69" name="Freeform 265" descr="Diagonales larges vers le bas">
            <a:extLst>
              <a:ext uri="{FF2B5EF4-FFF2-40B4-BE49-F238E27FC236}">
                <a16:creationId xmlns:a16="http://schemas.microsoft.com/office/drawing/2014/main" id="{376C5215-5432-8CDE-8DBB-511416B9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484" y="2900943"/>
            <a:ext cx="73700" cy="46387"/>
          </a:xfrm>
          <a:custGeom>
            <a:avLst/>
            <a:gdLst>
              <a:gd name="T0" fmla="*/ 109 w 120"/>
              <a:gd name="T1" fmla="*/ 73 h 74"/>
              <a:gd name="T2" fmla="*/ 83 w 120"/>
              <a:gd name="T3" fmla="*/ 67 h 74"/>
              <a:gd name="T4" fmla="*/ 72 w 120"/>
              <a:gd name="T5" fmla="*/ 57 h 74"/>
              <a:gd name="T6" fmla="*/ 52 w 120"/>
              <a:gd name="T7" fmla="*/ 47 h 74"/>
              <a:gd name="T8" fmla="*/ 16 w 120"/>
              <a:gd name="T9" fmla="*/ 31 h 74"/>
              <a:gd name="T10" fmla="*/ 0 w 120"/>
              <a:gd name="T11" fmla="*/ 26 h 74"/>
              <a:gd name="T12" fmla="*/ 0 w 120"/>
              <a:gd name="T13" fmla="*/ 6 h 74"/>
              <a:gd name="T14" fmla="*/ 11 w 120"/>
              <a:gd name="T15" fmla="*/ 0 h 74"/>
              <a:gd name="T16" fmla="*/ 16 w 120"/>
              <a:gd name="T17" fmla="*/ 6 h 74"/>
              <a:gd name="T18" fmla="*/ 27 w 120"/>
              <a:gd name="T19" fmla="*/ 0 h 74"/>
              <a:gd name="T20" fmla="*/ 31 w 120"/>
              <a:gd name="T21" fmla="*/ 0 h 74"/>
              <a:gd name="T22" fmla="*/ 57 w 120"/>
              <a:gd name="T23" fmla="*/ 6 h 74"/>
              <a:gd name="T24" fmla="*/ 119 w 120"/>
              <a:gd name="T25" fmla="*/ 0 h 74"/>
              <a:gd name="T26" fmla="*/ 119 w 120"/>
              <a:gd name="T27" fmla="*/ 16 h 74"/>
              <a:gd name="T28" fmla="*/ 109 w 120"/>
              <a:gd name="T29" fmla="*/ 31 h 74"/>
              <a:gd name="T30" fmla="*/ 119 w 120"/>
              <a:gd name="T31" fmla="*/ 57 h 74"/>
              <a:gd name="T32" fmla="*/ 109 w 120"/>
              <a:gd name="T33" fmla="*/ 73 h 74"/>
              <a:gd name="T34" fmla="*/ 109 w 120"/>
              <a:gd name="T35" fmla="*/ 73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0"/>
              <a:gd name="T55" fmla="*/ 0 h 74"/>
              <a:gd name="T56" fmla="*/ 120 w 120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0" h="74">
                <a:moveTo>
                  <a:pt x="109" y="73"/>
                </a:moveTo>
                <a:lnTo>
                  <a:pt x="83" y="67"/>
                </a:lnTo>
                <a:lnTo>
                  <a:pt x="72" y="57"/>
                </a:lnTo>
                <a:lnTo>
                  <a:pt x="52" y="47"/>
                </a:lnTo>
                <a:lnTo>
                  <a:pt x="16" y="31"/>
                </a:lnTo>
                <a:lnTo>
                  <a:pt x="0" y="26"/>
                </a:lnTo>
                <a:lnTo>
                  <a:pt x="0" y="6"/>
                </a:lnTo>
                <a:lnTo>
                  <a:pt x="11" y="0"/>
                </a:lnTo>
                <a:lnTo>
                  <a:pt x="16" y="6"/>
                </a:lnTo>
                <a:lnTo>
                  <a:pt x="27" y="0"/>
                </a:lnTo>
                <a:lnTo>
                  <a:pt x="31" y="0"/>
                </a:lnTo>
                <a:lnTo>
                  <a:pt x="57" y="6"/>
                </a:lnTo>
                <a:lnTo>
                  <a:pt x="119" y="0"/>
                </a:lnTo>
                <a:lnTo>
                  <a:pt x="119" y="16"/>
                </a:lnTo>
                <a:lnTo>
                  <a:pt x="109" y="31"/>
                </a:lnTo>
                <a:lnTo>
                  <a:pt x="119" y="57"/>
                </a:lnTo>
                <a:lnTo>
                  <a:pt x="109" y="73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0" name="Freeform 266" descr="Diagonales larges vers le bas">
            <a:extLst>
              <a:ext uri="{FF2B5EF4-FFF2-40B4-BE49-F238E27FC236}">
                <a16:creationId xmlns:a16="http://schemas.microsoft.com/office/drawing/2014/main" id="{EFF65DEF-CC0C-F520-F3D4-48DCA7455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793" y="2798568"/>
            <a:ext cx="44527" cy="75180"/>
          </a:xfrm>
          <a:custGeom>
            <a:avLst/>
            <a:gdLst>
              <a:gd name="T0" fmla="*/ 31 w 74"/>
              <a:gd name="T1" fmla="*/ 119 h 120"/>
              <a:gd name="T2" fmla="*/ 16 w 74"/>
              <a:gd name="T3" fmla="*/ 109 h 120"/>
              <a:gd name="T4" fmla="*/ 16 w 74"/>
              <a:gd name="T5" fmla="*/ 82 h 120"/>
              <a:gd name="T6" fmla="*/ 16 w 74"/>
              <a:gd name="T7" fmla="*/ 78 h 120"/>
              <a:gd name="T8" fmla="*/ 16 w 74"/>
              <a:gd name="T9" fmla="*/ 57 h 120"/>
              <a:gd name="T10" fmla="*/ 16 w 74"/>
              <a:gd name="T11" fmla="*/ 51 h 120"/>
              <a:gd name="T12" fmla="*/ 0 w 74"/>
              <a:gd name="T13" fmla="*/ 26 h 120"/>
              <a:gd name="T14" fmla="*/ 6 w 74"/>
              <a:gd name="T15" fmla="*/ 16 h 120"/>
              <a:gd name="T16" fmla="*/ 16 w 74"/>
              <a:gd name="T17" fmla="*/ 16 h 120"/>
              <a:gd name="T18" fmla="*/ 47 w 74"/>
              <a:gd name="T19" fmla="*/ 0 h 120"/>
              <a:gd name="T20" fmla="*/ 58 w 74"/>
              <a:gd name="T21" fmla="*/ 0 h 120"/>
              <a:gd name="T22" fmla="*/ 73 w 74"/>
              <a:gd name="T23" fmla="*/ 37 h 120"/>
              <a:gd name="T24" fmla="*/ 68 w 74"/>
              <a:gd name="T25" fmla="*/ 41 h 120"/>
              <a:gd name="T26" fmla="*/ 68 w 74"/>
              <a:gd name="T27" fmla="*/ 51 h 120"/>
              <a:gd name="T28" fmla="*/ 58 w 74"/>
              <a:gd name="T29" fmla="*/ 109 h 120"/>
              <a:gd name="T30" fmla="*/ 43 w 74"/>
              <a:gd name="T31" fmla="*/ 98 h 120"/>
              <a:gd name="T32" fmla="*/ 31 w 74"/>
              <a:gd name="T33" fmla="*/ 119 h 120"/>
              <a:gd name="T34" fmla="*/ 31 w 74"/>
              <a:gd name="T35" fmla="*/ 119 h 1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"/>
              <a:gd name="T55" fmla="*/ 0 h 120"/>
              <a:gd name="T56" fmla="*/ 74 w 74"/>
              <a:gd name="T57" fmla="*/ 120 h 1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" h="120">
                <a:moveTo>
                  <a:pt x="31" y="119"/>
                </a:moveTo>
                <a:lnTo>
                  <a:pt x="16" y="109"/>
                </a:lnTo>
                <a:lnTo>
                  <a:pt x="16" y="82"/>
                </a:lnTo>
                <a:lnTo>
                  <a:pt x="16" y="78"/>
                </a:lnTo>
                <a:lnTo>
                  <a:pt x="16" y="57"/>
                </a:lnTo>
                <a:lnTo>
                  <a:pt x="16" y="51"/>
                </a:lnTo>
                <a:lnTo>
                  <a:pt x="0" y="26"/>
                </a:lnTo>
                <a:lnTo>
                  <a:pt x="6" y="16"/>
                </a:lnTo>
                <a:lnTo>
                  <a:pt x="16" y="16"/>
                </a:lnTo>
                <a:lnTo>
                  <a:pt x="47" y="0"/>
                </a:lnTo>
                <a:lnTo>
                  <a:pt x="58" y="0"/>
                </a:lnTo>
                <a:lnTo>
                  <a:pt x="73" y="37"/>
                </a:lnTo>
                <a:lnTo>
                  <a:pt x="68" y="41"/>
                </a:lnTo>
                <a:lnTo>
                  <a:pt x="68" y="51"/>
                </a:lnTo>
                <a:lnTo>
                  <a:pt x="58" y="109"/>
                </a:lnTo>
                <a:lnTo>
                  <a:pt x="43" y="98"/>
                </a:lnTo>
                <a:lnTo>
                  <a:pt x="31" y="119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1" name="Freeform 267">
            <a:extLst>
              <a:ext uri="{FF2B5EF4-FFF2-40B4-BE49-F238E27FC236}">
                <a16:creationId xmlns:a16="http://schemas.microsoft.com/office/drawing/2014/main" id="{8D8CCD62-A711-E8AA-AC83-3F12E8E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1308" y="2473852"/>
            <a:ext cx="23031" cy="25593"/>
          </a:xfrm>
          <a:custGeom>
            <a:avLst/>
            <a:gdLst>
              <a:gd name="T0" fmla="*/ 0 w 37"/>
              <a:gd name="T1" fmla="*/ 41 h 42"/>
              <a:gd name="T2" fmla="*/ 0 w 37"/>
              <a:gd name="T3" fmla="*/ 15 h 42"/>
              <a:gd name="T4" fmla="*/ 10 w 37"/>
              <a:gd name="T5" fmla="*/ 6 h 42"/>
              <a:gd name="T6" fmla="*/ 26 w 37"/>
              <a:gd name="T7" fmla="*/ 0 h 42"/>
              <a:gd name="T8" fmla="*/ 20 w 37"/>
              <a:gd name="T9" fmla="*/ 15 h 42"/>
              <a:gd name="T10" fmla="*/ 36 w 37"/>
              <a:gd name="T11" fmla="*/ 21 h 42"/>
              <a:gd name="T12" fmla="*/ 36 w 37"/>
              <a:gd name="T13" fmla="*/ 41 h 42"/>
              <a:gd name="T14" fmla="*/ 20 w 37"/>
              <a:gd name="T15" fmla="*/ 41 h 42"/>
              <a:gd name="T16" fmla="*/ 0 w 37"/>
              <a:gd name="T17" fmla="*/ 41 h 42"/>
              <a:gd name="T18" fmla="*/ 0 w 37"/>
              <a:gd name="T19" fmla="*/ 41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42"/>
              <a:gd name="T32" fmla="*/ 37 w 3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42">
                <a:moveTo>
                  <a:pt x="0" y="41"/>
                </a:moveTo>
                <a:lnTo>
                  <a:pt x="0" y="15"/>
                </a:lnTo>
                <a:lnTo>
                  <a:pt x="10" y="6"/>
                </a:lnTo>
                <a:lnTo>
                  <a:pt x="26" y="0"/>
                </a:lnTo>
                <a:lnTo>
                  <a:pt x="20" y="15"/>
                </a:lnTo>
                <a:lnTo>
                  <a:pt x="36" y="21"/>
                </a:lnTo>
                <a:lnTo>
                  <a:pt x="36" y="41"/>
                </a:lnTo>
                <a:lnTo>
                  <a:pt x="20" y="41"/>
                </a:lnTo>
                <a:lnTo>
                  <a:pt x="0" y="4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2" name="Freeform 268" descr="Diagonales larges vers le bas">
            <a:extLst>
              <a:ext uri="{FF2B5EF4-FFF2-40B4-BE49-F238E27FC236}">
                <a16:creationId xmlns:a16="http://schemas.microsoft.com/office/drawing/2014/main" id="{72B3FC61-63A0-57BD-F103-90DBCAD75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7568" y="2344286"/>
            <a:ext cx="92124" cy="113570"/>
          </a:xfrm>
          <a:custGeom>
            <a:avLst/>
            <a:gdLst>
              <a:gd name="T0" fmla="*/ 0 w 150"/>
              <a:gd name="T1" fmla="*/ 139 h 177"/>
              <a:gd name="T2" fmla="*/ 0 w 150"/>
              <a:gd name="T3" fmla="*/ 125 h 177"/>
              <a:gd name="T4" fmla="*/ 14 w 150"/>
              <a:gd name="T5" fmla="*/ 114 h 177"/>
              <a:gd name="T6" fmla="*/ 41 w 150"/>
              <a:gd name="T7" fmla="*/ 114 h 177"/>
              <a:gd name="T8" fmla="*/ 20 w 150"/>
              <a:gd name="T9" fmla="*/ 109 h 177"/>
              <a:gd name="T10" fmla="*/ 14 w 150"/>
              <a:gd name="T11" fmla="*/ 98 h 177"/>
              <a:gd name="T12" fmla="*/ 30 w 150"/>
              <a:gd name="T13" fmla="*/ 72 h 177"/>
              <a:gd name="T14" fmla="*/ 41 w 150"/>
              <a:gd name="T15" fmla="*/ 31 h 177"/>
              <a:gd name="T16" fmla="*/ 57 w 150"/>
              <a:gd name="T17" fmla="*/ 57 h 177"/>
              <a:gd name="T18" fmla="*/ 67 w 150"/>
              <a:gd name="T19" fmla="*/ 82 h 177"/>
              <a:gd name="T20" fmla="*/ 82 w 150"/>
              <a:gd name="T21" fmla="*/ 94 h 177"/>
              <a:gd name="T22" fmla="*/ 72 w 150"/>
              <a:gd name="T23" fmla="*/ 67 h 177"/>
              <a:gd name="T24" fmla="*/ 82 w 150"/>
              <a:gd name="T25" fmla="*/ 47 h 177"/>
              <a:gd name="T26" fmla="*/ 72 w 150"/>
              <a:gd name="T27" fmla="*/ 47 h 177"/>
              <a:gd name="T28" fmla="*/ 72 w 150"/>
              <a:gd name="T29" fmla="*/ 31 h 177"/>
              <a:gd name="T30" fmla="*/ 98 w 150"/>
              <a:gd name="T31" fmla="*/ 16 h 177"/>
              <a:gd name="T32" fmla="*/ 123 w 150"/>
              <a:gd name="T33" fmla="*/ 6 h 177"/>
              <a:gd name="T34" fmla="*/ 129 w 150"/>
              <a:gd name="T35" fmla="*/ 26 h 177"/>
              <a:gd name="T36" fmla="*/ 129 w 150"/>
              <a:gd name="T37" fmla="*/ 16 h 177"/>
              <a:gd name="T38" fmla="*/ 139 w 150"/>
              <a:gd name="T39" fmla="*/ 0 h 177"/>
              <a:gd name="T40" fmla="*/ 149 w 150"/>
              <a:gd name="T41" fmla="*/ 31 h 177"/>
              <a:gd name="T42" fmla="*/ 139 w 150"/>
              <a:gd name="T43" fmla="*/ 57 h 177"/>
              <a:gd name="T44" fmla="*/ 123 w 150"/>
              <a:gd name="T45" fmla="*/ 57 h 177"/>
              <a:gd name="T46" fmla="*/ 129 w 150"/>
              <a:gd name="T47" fmla="*/ 98 h 177"/>
              <a:gd name="T48" fmla="*/ 113 w 150"/>
              <a:gd name="T49" fmla="*/ 98 h 177"/>
              <a:gd name="T50" fmla="*/ 98 w 150"/>
              <a:gd name="T51" fmla="*/ 109 h 177"/>
              <a:gd name="T52" fmla="*/ 113 w 150"/>
              <a:gd name="T53" fmla="*/ 135 h 177"/>
              <a:gd name="T54" fmla="*/ 108 w 150"/>
              <a:gd name="T55" fmla="*/ 155 h 177"/>
              <a:gd name="T56" fmla="*/ 108 w 150"/>
              <a:gd name="T57" fmla="*/ 176 h 177"/>
              <a:gd name="T58" fmla="*/ 82 w 150"/>
              <a:gd name="T59" fmla="*/ 166 h 177"/>
              <a:gd name="T60" fmla="*/ 88 w 150"/>
              <a:gd name="T61" fmla="*/ 150 h 177"/>
              <a:gd name="T62" fmla="*/ 67 w 150"/>
              <a:gd name="T63" fmla="*/ 139 h 177"/>
              <a:gd name="T64" fmla="*/ 46 w 150"/>
              <a:gd name="T65" fmla="*/ 135 h 177"/>
              <a:gd name="T66" fmla="*/ 30 w 150"/>
              <a:gd name="T67" fmla="*/ 135 h 177"/>
              <a:gd name="T68" fmla="*/ 14 w 150"/>
              <a:gd name="T69" fmla="*/ 139 h 177"/>
              <a:gd name="T70" fmla="*/ 4 w 150"/>
              <a:gd name="T71" fmla="*/ 150 h 177"/>
              <a:gd name="T72" fmla="*/ 0 w 150"/>
              <a:gd name="T73" fmla="*/ 139 h 177"/>
              <a:gd name="T74" fmla="*/ 0 w 150"/>
              <a:gd name="T75" fmla="*/ 139 h 1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0"/>
              <a:gd name="T115" fmla="*/ 0 h 177"/>
              <a:gd name="T116" fmla="*/ 150 w 150"/>
              <a:gd name="T117" fmla="*/ 177 h 1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0" h="177">
                <a:moveTo>
                  <a:pt x="0" y="139"/>
                </a:moveTo>
                <a:lnTo>
                  <a:pt x="0" y="125"/>
                </a:lnTo>
                <a:lnTo>
                  <a:pt x="14" y="114"/>
                </a:lnTo>
                <a:lnTo>
                  <a:pt x="41" y="114"/>
                </a:lnTo>
                <a:lnTo>
                  <a:pt x="20" y="109"/>
                </a:lnTo>
                <a:lnTo>
                  <a:pt x="14" y="98"/>
                </a:lnTo>
                <a:lnTo>
                  <a:pt x="30" y="72"/>
                </a:lnTo>
                <a:lnTo>
                  <a:pt x="41" y="31"/>
                </a:lnTo>
                <a:lnTo>
                  <a:pt x="57" y="57"/>
                </a:lnTo>
                <a:lnTo>
                  <a:pt x="67" y="82"/>
                </a:lnTo>
                <a:lnTo>
                  <a:pt x="82" y="94"/>
                </a:lnTo>
                <a:lnTo>
                  <a:pt x="72" y="67"/>
                </a:lnTo>
                <a:lnTo>
                  <a:pt x="82" y="47"/>
                </a:lnTo>
                <a:lnTo>
                  <a:pt x="72" y="47"/>
                </a:lnTo>
                <a:lnTo>
                  <a:pt x="72" y="31"/>
                </a:lnTo>
                <a:lnTo>
                  <a:pt x="98" y="16"/>
                </a:lnTo>
                <a:lnTo>
                  <a:pt x="123" y="6"/>
                </a:lnTo>
                <a:lnTo>
                  <a:pt x="129" y="26"/>
                </a:lnTo>
                <a:lnTo>
                  <a:pt x="129" y="16"/>
                </a:lnTo>
                <a:lnTo>
                  <a:pt x="139" y="0"/>
                </a:lnTo>
                <a:lnTo>
                  <a:pt x="149" y="31"/>
                </a:lnTo>
                <a:lnTo>
                  <a:pt x="139" y="57"/>
                </a:lnTo>
                <a:lnTo>
                  <a:pt x="123" y="57"/>
                </a:lnTo>
                <a:lnTo>
                  <a:pt x="129" y="98"/>
                </a:lnTo>
                <a:lnTo>
                  <a:pt x="113" y="98"/>
                </a:lnTo>
                <a:lnTo>
                  <a:pt x="98" y="109"/>
                </a:lnTo>
                <a:lnTo>
                  <a:pt x="113" y="135"/>
                </a:lnTo>
                <a:lnTo>
                  <a:pt x="108" y="155"/>
                </a:lnTo>
                <a:lnTo>
                  <a:pt x="108" y="176"/>
                </a:lnTo>
                <a:lnTo>
                  <a:pt x="82" y="166"/>
                </a:lnTo>
                <a:lnTo>
                  <a:pt x="88" y="150"/>
                </a:lnTo>
                <a:lnTo>
                  <a:pt x="67" y="139"/>
                </a:lnTo>
                <a:lnTo>
                  <a:pt x="46" y="135"/>
                </a:lnTo>
                <a:lnTo>
                  <a:pt x="30" y="135"/>
                </a:lnTo>
                <a:lnTo>
                  <a:pt x="14" y="139"/>
                </a:lnTo>
                <a:lnTo>
                  <a:pt x="4" y="150"/>
                </a:lnTo>
                <a:lnTo>
                  <a:pt x="0" y="139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3" name="Freeform 269" descr="Diagonales larges vers le bas">
            <a:extLst>
              <a:ext uri="{FF2B5EF4-FFF2-40B4-BE49-F238E27FC236}">
                <a16:creationId xmlns:a16="http://schemas.microsoft.com/office/drawing/2014/main" id="{75F97439-A820-589E-2D51-DF7EE4C1E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70" y="1563689"/>
            <a:ext cx="549674" cy="603043"/>
          </a:xfrm>
          <a:custGeom>
            <a:avLst/>
            <a:gdLst>
              <a:gd name="T0" fmla="*/ 834 w 897"/>
              <a:gd name="T1" fmla="*/ 108 h 943"/>
              <a:gd name="T2" fmla="*/ 750 w 897"/>
              <a:gd name="T3" fmla="*/ 82 h 943"/>
              <a:gd name="T4" fmla="*/ 699 w 897"/>
              <a:gd name="T5" fmla="*/ 159 h 943"/>
              <a:gd name="T6" fmla="*/ 652 w 897"/>
              <a:gd name="T7" fmla="*/ 165 h 943"/>
              <a:gd name="T8" fmla="*/ 548 w 897"/>
              <a:gd name="T9" fmla="*/ 134 h 943"/>
              <a:gd name="T10" fmla="*/ 523 w 897"/>
              <a:gd name="T11" fmla="*/ 165 h 943"/>
              <a:gd name="T12" fmla="*/ 466 w 897"/>
              <a:gd name="T13" fmla="*/ 181 h 943"/>
              <a:gd name="T14" fmla="*/ 413 w 897"/>
              <a:gd name="T15" fmla="*/ 222 h 943"/>
              <a:gd name="T16" fmla="*/ 372 w 897"/>
              <a:gd name="T17" fmla="*/ 326 h 943"/>
              <a:gd name="T18" fmla="*/ 325 w 897"/>
              <a:gd name="T19" fmla="*/ 476 h 943"/>
              <a:gd name="T20" fmla="*/ 290 w 897"/>
              <a:gd name="T21" fmla="*/ 517 h 943"/>
              <a:gd name="T22" fmla="*/ 274 w 897"/>
              <a:gd name="T23" fmla="*/ 637 h 943"/>
              <a:gd name="T24" fmla="*/ 284 w 897"/>
              <a:gd name="T25" fmla="*/ 735 h 943"/>
              <a:gd name="T26" fmla="*/ 274 w 897"/>
              <a:gd name="T27" fmla="*/ 817 h 943"/>
              <a:gd name="T28" fmla="*/ 222 w 897"/>
              <a:gd name="T29" fmla="*/ 817 h 943"/>
              <a:gd name="T30" fmla="*/ 217 w 897"/>
              <a:gd name="T31" fmla="*/ 854 h 943"/>
              <a:gd name="T32" fmla="*/ 155 w 897"/>
              <a:gd name="T33" fmla="*/ 911 h 943"/>
              <a:gd name="T34" fmla="*/ 26 w 897"/>
              <a:gd name="T35" fmla="*/ 874 h 943"/>
              <a:gd name="T36" fmla="*/ 31 w 897"/>
              <a:gd name="T37" fmla="*/ 854 h 943"/>
              <a:gd name="T38" fmla="*/ 41 w 897"/>
              <a:gd name="T39" fmla="*/ 817 h 943"/>
              <a:gd name="T40" fmla="*/ 31 w 897"/>
              <a:gd name="T41" fmla="*/ 802 h 943"/>
              <a:gd name="T42" fmla="*/ 3 w 897"/>
              <a:gd name="T43" fmla="*/ 735 h 943"/>
              <a:gd name="T44" fmla="*/ 88 w 897"/>
              <a:gd name="T45" fmla="*/ 724 h 943"/>
              <a:gd name="T46" fmla="*/ 3 w 897"/>
              <a:gd name="T47" fmla="*/ 709 h 943"/>
              <a:gd name="T48" fmla="*/ 57 w 897"/>
              <a:gd name="T49" fmla="*/ 682 h 943"/>
              <a:gd name="T50" fmla="*/ 41 w 897"/>
              <a:gd name="T51" fmla="*/ 651 h 943"/>
              <a:gd name="T52" fmla="*/ 41 w 897"/>
              <a:gd name="T53" fmla="*/ 637 h 943"/>
              <a:gd name="T54" fmla="*/ 72 w 897"/>
              <a:gd name="T55" fmla="*/ 610 h 943"/>
              <a:gd name="T56" fmla="*/ 114 w 897"/>
              <a:gd name="T57" fmla="*/ 594 h 943"/>
              <a:gd name="T58" fmla="*/ 135 w 897"/>
              <a:gd name="T59" fmla="*/ 569 h 943"/>
              <a:gd name="T60" fmla="*/ 233 w 897"/>
              <a:gd name="T61" fmla="*/ 527 h 943"/>
              <a:gd name="T62" fmla="*/ 192 w 897"/>
              <a:gd name="T63" fmla="*/ 527 h 943"/>
              <a:gd name="T64" fmla="*/ 233 w 897"/>
              <a:gd name="T65" fmla="*/ 476 h 943"/>
              <a:gd name="T66" fmla="*/ 264 w 897"/>
              <a:gd name="T67" fmla="*/ 424 h 943"/>
              <a:gd name="T68" fmla="*/ 264 w 897"/>
              <a:gd name="T69" fmla="*/ 398 h 943"/>
              <a:gd name="T70" fmla="*/ 325 w 897"/>
              <a:gd name="T71" fmla="*/ 341 h 943"/>
              <a:gd name="T72" fmla="*/ 368 w 897"/>
              <a:gd name="T73" fmla="*/ 284 h 943"/>
              <a:gd name="T74" fmla="*/ 368 w 897"/>
              <a:gd name="T75" fmla="*/ 269 h 943"/>
              <a:gd name="T76" fmla="*/ 341 w 897"/>
              <a:gd name="T77" fmla="*/ 243 h 943"/>
              <a:gd name="T78" fmla="*/ 393 w 897"/>
              <a:gd name="T79" fmla="*/ 232 h 943"/>
              <a:gd name="T80" fmla="*/ 435 w 897"/>
              <a:gd name="T81" fmla="*/ 202 h 943"/>
              <a:gd name="T82" fmla="*/ 413 w 897"/>
              <a:gd name="T83" fmla="*/ 181 h 943"/>
              <a:gd name="T84" fmla="*/ 413 w 897"/>
              <a:gd name="T85" fmla="*/ 159 h 943"/>
              <a:gd name="T86" fmla="*/ 491 w 897"/>
              <a:gd name="T87" fmla="*/ 139 h 943"/>
              <a:gd name="T88" fmla="*/ 501 w 897"/>
              <a:gd name="T89" fmla="*/ 124 h 943"/>
              <a:gd name="T90" fmla="*/ 533 w 897"/>
              <a:gd name="T91" fmla="*/ 124 h 943"/>
              <a:gd name="T92" fmla="*/ 574 w 897"/>
              <a:gd name="T93" fmla="*/ 82 h 943"/>
              <a:gd name="T94" fmla="*/ 611 w 897"/>
              <a:gd name="T95" fmla="*/ 72 h 943"/>
              <a:gd name="T96" fmla="*/ 642 w 897"/>
              <a:gd name="T97" fmla="*/ 30 h 943"/>
              <a:gd name="T98" fmla="*/ 678 w 897"/>
              <a:gd name="T99" fmla="*/ 67 h 943"/>
              <a:gd name="T100" fmla="*/ 724 w 897"/>
              <a:gd name="T101" fmla="*/ 51 h 943"/>
              <a:gd name="T102" fmla="*/ 740 w 897"/>
              <a:gd name="T103" fmla="*/ 0 h 943"/>
              <a:gd name="T104" fmla="*/ 787 w 897"/>
              <a:gd name="T105" fmla="*/ 30 h 943"/>
              <a:gd name="T106" fmla="*/ 818 w 897"/>
              <a:gd name="T107" fmla="*/ 26 h 943"/>
              <a:gd name="T108" fmla="*/ 875 w 897"/>
              <a:gd name="T109" fmla="*/ 51 h 943"/>
              <a:gd name="T110" fmla="*/ 854 w 897"/>
              <a:gd name="T111" fmla="*/ 82 h 943"/>
              <a:gd name="T112" fmla="*/ 875 w 897"/>
              <a:gd name="T113" fmla="*/ 98 h 9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7"/>
              <a:gd name="T172" fmla="*/ 0 h 943"/>
              <a:gd name="T173" fmla="*/ 897 w 897"/>
              <a:gd name="T174" fmla="*/ 943 h 9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7" h="943">
                <a:moveTo>
                  <a:pt x="875" y="98"/>
                </a:moveTo>
                <a:lnTo>
                  <a:pt x="859" y="98"/>
                </a:lnTo>
                <a:lnTo>
                  <a:pt x="818" y="149"/>
                </a:lnTo>
                <a:lnTo>
                  <a:pt x="828" y="124"/>
                </a:lnTo>
                <a:lnTo>
                  <a:pt x="834" y="108"/>
                </a:lnTo>
                <a:lnTo>
                  <a:pt x="818" y="93"/>
                </a:lnTo>
                <a:lnTo>
                  <a:pt x="792" y="82"/>
                </a:lnTo>
                <a:lnTo>
                  <a:pt x="787" y="72"/>
                </a:lnTo>
                <a:lnTo>
                  <a:pt x="761" y="82"/>
                </a:lnTo>
                <a:lnTo>
                  <a:pt x="750" y="82"/>
                </a:lnTo>
                <a:lnTo>
                  <a:pt x="734" y="82"/>
                </a:lnTo>
                <a:lnTo>
                  <a:pt x="719" y="108"/>
                </a:lnTo>
                <a:lnTo>
                  <a:pt x="719" y="134"/>
                </a:lnTo>
                <a:lnTo>
                  <a:pt x="719" y="159"/>
                </a:lnTo>
                <a:lnTo>
                  <a:pt x="699" y="159"/>
                </a:lnTo>
                <a:lnTo>
                  <a:pt x="699" y="175"/>
                </a:lnTo>
                <a:lnTo>
                  <a:pt x="693" y="175"/>
                </a:lnTo>
                <a:lnTo>
                  <a:pt x="678" y="165"/>
                </a:lnTo>
                <a:lnTo>
                  <a:pt x="658" y="159"/>
                </a:lnTo>
                <a:lnTo>
                  <a:pt x="652" y="165"/>
                </a:lnTo>
                <a:lnTo>
                  <a:pt x="631" y="165"/>
                </a:lnTo>
                <a:lnTo>
                  <a:pt x="611" y="165"/>
                </a:lnTo>
                <a:lnTo>
                  <a:pt x="585" y="139"/>
                </a:lnTo>
                <a:lnTo>
                  <a:pt x="558" y="134"/>
                </a:lnTo>
                <a:lnTo>
                  <a:pt x="548" y="134"/>
                </a:lnTo>
                <a:lnTo>
                  <a:pt x="558" y="149"/>
                </a:lnTo>
                <a:lnTo>
                  <a:pt x="544" y="139"/>
                </a:lnTo>
                <a:lnTo>
                  <a:pt x="544" y="149"/>
                </a:lnTo>
                <a:lnTo>
                  <a:pt x="523" y="149"/>
                </a:lnTo>
                <a:lnTo>
                  <a:pt x="523" y="165"/>
                </a:lnTo>
                <a:lnTo>
                  <a:pt x="523" y="181"/>
                </a:lnTo>
                <a:lnTo>
                  <a:pt x="533" y="191"/>
                </a:lnTo>
                <a:lnTo>
                  <a:pt x="523" y="202"/>
                </a:lnTo>
                <a:lnTo>
                  <a:pt x="491" y="191"/>
                </a:lnTo>
                <a:lnTo>
                  <a:pt x="466" y="181"/>
                </a:lnTo>
                <a:lnTo>
                  <a:pt x="460" y="191"/>
                </a:lnTo>
                <a:lnTo>
                  <a:pt x="460" y="206"/>
                </a:lnTo>
                <a:lnTo>
                  <a:pt x="460" y="222"/>
                </a:lnTo>
                <a:lnTo>
                  <a:pt x="435" y="217"/>
                </a:lnTo>
                <a:lnTo>
                  <a:pt x="413" y="222"/>
                </a:lnTo>
                <a:lnTo>
                  <a:pt x="413" y="243"/>
                </a:lnTo>
                <a:lnTo>
                  <a:pt x="398" y="259"/>
                </a:lnTo>
                <a:lnTo>
                  <a:pt x="409" y="284"/>
                </a:lnTo>
                <a:lnTo>
                  <a:pt x="398" y="290"/>
                </a:lnTo>
                <a:lnTo>
                  <a:pt x="372" y="326"/>
                </a:lnTo>
                <a:lnTo>
                  <a:pt x="372" y="341"/>
                </a:lnTo>
                <a:lnTo>
                  <a:pt x="352" y="357"/>
                </a:lnTo>
                <a:lnTo>
                  <a:pt x="352" y="408"/>
                </a:lnTo>
                <a:lnTo>
                  <a:pt x="341" y="439"/>
                </a:lnTo>
                <a:lnTo>
                  <a:pt x="325" y="476"/>
                </a:lnTo>
                <a:lnTo>
                  <a:pt x="341" y="486"/>
                </a:lnTo>
                <a:lnTo>
                  <a:pt x="341" y="492"/>
                </a:lnTo>
                <a:lnTo>
                  <a:pt x="341" y="517"/>
                </a:lnTo>
                <a:lnTo>
                  <a:pt x="305" y="506"/>
                </a:lnTo>
                <a:lnTo>
                  <a:pt x="290" y="517"/>
                </a:lnTo>
                <a:lnTo>
                  <a:pt x="264" y="543"/>
                </a:lnTo>
                <a:lnTo>
                  <a:pt x="264" y="569"/>
                </a:lnTo>
                <a:lnTo>
                  <a:pt x="274" y="584"/>
                </a:lnTo>
                <a:lnTo>
                  <a:pt x="264" y="600"/>
                </a:lnTo>
                <a:lnTo>
                  <a:pt x="274" y="637"/>
                </a:lnTo>
                <a:lnTo>
                  <a:pt x="284" y="682"/>
                </a:lnTo>
                <a:lnTo>
                  <a:pt x="290" y="693"/>
                </a:lnTo>
                <a:lnTo>
                  <a:pt x="305" y="709"/>
                </a:lnTo>
                <a:lnTo>
                  <a:pt x="300" y="724"/>
                </a:lnTo>
                <a:lnTo>
                  <a:pt x="284" y="735"/>
                </a:lnTo>
                <a:lnTo>
                  <a:pt x="300" y="766"/>
                </a:lnTo>
                <a:lnTo>
                  <a:pt x="300" y="786"/>
                </a:lnTo>
                <a:lnTo>
                  <a:pt x="290" y="812"/>
                </a:lnTo>
                <a:lnTo>
                  <a:pt x="274" y="812"/>
                </a:lnTo>
                <a:lnTo>
                  <a:pt x="274" y="817"/>
                </a:lnTo>
                <a:lnTo>
                  <a:pt x="264" y="827"/>
                </a:lnTo>
                <a:lnTo>
                  <a:pt x="264" y="874"/>
                </a:lnTo>
                <a:lnTo>
                  <a:pt x="243" y="868"/>
                </a:lnTo>
                <a:lnTo>
                  <a:pt x="222" y="854"/>
                </a:lnTo>
                <a:lnTo>
                  <a:pt x="222" y="817"/>
                </a:lnTo>
                <a:lnTo>
                  <a:pt x="222" y="812"/>
                </a:lnTo>
                <a:lnTo>
                  <a:pt x="217" y="817"/>
                </a:lnTo>
                <a:lnTo>
                  <a:pt x="217" y="833"/>
                </a:lnTo>
                <a:lnTo>
                  <a:pt x="207" y="833"/>
                </a:lnTo>
                <a:lnTo>
                  <a:pt x="217" y="854"/>
                </a:lnTo>
                <a:lnTo>
                  <a:pt x="196" y="874"/>
                </a:lnTo>
                <a:lnTo>
                  <a:pt x="181" y="858"/>
                </a:lnTo>
                <a:lnTo>
                  <a:pt x="176" y="868"/>
                </a:lnTo>
                <a:lnTo>
                  <a:pt x="181" y="874"/>
                </a:lnTo>
                <a:lnTo>
                  <a:pt x="155" y="911"/>
                </a:lnTo>
                <a:lnTo>
                  <a:pt x="135" y="937"/>
                </a:lnTo>
                <a:lnTo>
                  <a:pt x="88" y="942"/>
                </a:lnTo>
                <a:lnTo>
                  <a:pt x="57" y="925"/>
                </a:lnTo>
                <a:lnTo>
                  <a:pt x="26" y="895"/>
                </a:lnTo>
                <a:lnTo>
                  <a:pt x="26" y="874"/>
                </a:lnTo>
                <a:lnTo>
                  <a:pt x="47" y="884"/>
                </a:lnTo>
                <a:lnTo>
                  <a:pt x="41" y="868"/>
                </a:lnTo>
                <a:lnTo>
                  <a:pt x="47" y="843"/>
                </a:lnTo>
                <a:lnTo>
                  <a:pt x="41" y="843"/>
                </a:lnTo>
                <a:lnTo>
                  <a:pt x="31" y="854"/>
                </a:lnTo>
                <a:lnTo>
                  <a:pt x="16" y="868"/>
                </a:lnTo>
                <a:lnTo>
                  <a:pt x="3" y="854"/>
                </a:lnTo>
                <a:lnTo>
                  <a:pt x="26" y="827"/>
                </a:lnTo>
                <a:lnTo>
                  <a:pt x="31" y="827"/>
                </a:lnTo>
                <a:lnTo>
                  <a:pt x="41" y="817"/>
                </a:lnTo>
                <a:lnTo>
                  <a:pt x="31" y="817"/>
                </a:lnTo>
                <a:lnTo>
                  <a:pt x="47" y="802"/>
                </a:lnTo>
                <a:lnTo>
                  <a:pt x="72" y="776"/>
                </a:lnTo>
                <a:lnTo>
                  <a:pt x="41" y="786"/>
                </a:lnTo>
                <a:lnTo>
                  <a:pt x="31" y="802"/>
                </a:lnTo>
                <a:lnTo>
                  <a:pt x="26" y="786"/>
                </a:lnTo>
                <a:lnTo>
                  <a:pt x="16" y="802"/>
                </a:lnTo>
                <a:lnTo>
                  <a:pt x="16" y="776"/>
                </a:lnTo>
                <a:lnTo>
                  <a:pt x="3" y="750"/>
                </a:lnTo>
                <a:lnTo>
                  <a:pt x="3" y="735"/>
                </a:lnTo>
                <a:lnTo>
                  <a:pt x="57" y="735"/>
                </a:lnTo>
                <a:lnTo>
                  <a:pt x="88" y="735"/>
                </a:lnTo>
                <a:lnTo>
                  <a:pt x="98" y="724"/>
                </a:lnTo>
                <a:lnTo>
                  <a:pt x="88" y="719"/>
                </a:lnTo>
                <a:lnTo>
                  <a:pt x="88" y="724"/>
                </a:lnTo>
                <a:lnTo>
                  <a:pt x="72" y="724"/>
                </a:lnTo>
                <a:lnTo>
                  <a:pt x="57" y="724"/>
                </a:lnTo>
                <a:lnTo>
                  <a:pt x="16" y="724"/>
                </a:lnTo>
                <a:lnTo>
                  <a:pt x="3" y="719"/>
                </a:lnTo>
                <a:lnTo>
                  <a:pt x="3" y="709"/>
                </a:lnTo>
                <a:lnTo>
                  <a:pt x="16" y="703"/>
                </a:lnTo>
                <a:lnTo>
                  <a:pt x="0" y="693"/>
                </a:lnTo>
                <a:lnTo>
                  <a:pt x="16" y="682"/>
                </a:lnTo>
                <a:lnTo>
                  <a:pt x="47" y="682"/>
                </a:lnTo>
                <a:lnTo>
                  <a:pt x="57" y="682"/>
                </a:lnTo>
                <a:lnTo>
                  <a:pt x="31" y="667"/>
                </a:lnTo>
                <a:lnTo>
                  <a:pt x="3" y="667"/>
                </a:lnTo>
                <a:lnTo>
                  <a:pt x="3" y="657"/>
                </a:lnTo>
                <a:lnTo>
                  <a:pt x="26" y="657"/>
                </a:lnTo>
                <a:lnTo>
                  <a:pt x="41" y="651"/>
                </a:lnTo>
                <a:lnTo>
                  <a:pt x="72" y="641"/>
                </a:lnTo>
                <a:lnTo>
                  <a:pt x="72" y="651"/>
                </a:lnTo>
                <a:lnTo>
                  <a:pt x="82" y="651"/>
                </a:lnTo>
                <a:lnTo>
                  <a:pt x="72" y="637"/>
                </a:lnTo>
                <a:lnTo>
                  <a:pt x="41" y="637"/>
                </a:lnTo>
                <a:lnTo>
                  <a:pt x="41" y="625"/>
                </a:lnTo>
                <a:lnTo>
                  <a:pt x="72" y="615"/>
                </a:lnTo>
                <a:lnTo>
                  <a:pt x="82" y="625"/>
                </a:lnTo>
                <a:lnTo>
                  <a:pt x="108" y="610"/>
                </a:lnTo>
                <a:lnTo>
                  <a:pt x="72" y="610"/>
                </a:lnTo>
                <a:lnTo>
                  <a:pt x="72" y="600"/>
                </a:lnTo>
                <a:lnTo>
                  <a:pt x="98" y="610"/>
                </a:lnTo>
                <a:lnTo>
                  <a:pt x="124" y="615"/>
                </a:lnTo>
                <a:lnTo>
                  <a:pt x="108" y="600"/>
                </a:lnTo>
                <a:lnTo>
                  <a:pt x="114" y="594"/>
                </a:lnTo>
                <a:lnTo>
                  <a:pt x="139" y="610"/>
                </a:lnTo>
                <a:lnTo>
                  <a:pt x="135" y="594"/>
                </a:lnTo>
                <a:lnTo>
                  <a:pt x="124" y="584"/>
                </a:lnTo>
                <a:lnTo>
                  <a:pt x="135" y="584"/>
                </a:lnTo>
                <a:lnTo>
                  <a:pt x="135" y="569"/>
                </a:lnTo>
                <a:lnTo>
                  <a:pt x="176" y="548"/>
                </a:lnTo>
                <a:lnTo>
                  <a:pt x="181" y="569"/>
                </a:lnTo>
                <a:lnTo>
                  <a:pt x="217" y="559"/>
                </a:lnTo>
                <a:lnTo>
                  <a:pt x="233" y="533"/>
                </a:lnTo>
                <a:lnTo>
                  <a:pt x="233" y="527"/>
                </a:lnTo>
                <a:lnTo>
                  <a:pt x="233" y="517"/>
                </a:lnTo>
                <a:lnTo>
                  <a:pt x="217" y="533"/>
                </a:lnTo>
                <a:lnTo>
                  <a:pt x="192" y="559"/>
                </a:lnTo>
                <a:lnTo>
                  <a:pt x="165" y="543"/>
                </a:lnTo>
                <a:lnTo>
                  <a:pt x="192" y="527"/>
                </a:lnTo>
                <a:lnTo>
                  <a:pt x="192" y="517"/>
                </a:lnTo>
                <a:lnTo>
                  <a:pt x="217" y="486"/>
                </a:lnTo>
                <a:lnTo>
                  <a:pt x="233" y="492"/>
                </a:lnTo>
                <a:lnTo>
                  <a:pt x="243" y="476"/>
                </a:lnTo>
                <a:lnTo>
                  <a:pt x="233" y="476"/>
                </a:lnTo>
                <a:lnTo>
                  <a:pt x="249" y="449"/>
                </a:lnTo>
                <a:lnTo>
                  <a:pt x="259" y="434"/>
                </a:lnTo>
                <a:lnTo>
                  <a:pt x="274" y="439"/>
                </a:lnTo>
                <a:lnTo>
                  <a:pt x="284" y="424"/>
                </a:lnTo>
                <a:lnTo>
                  <a:pt x="264" y="424"/>
                </a:lnTo>
                <a:lnTo>
                  <a:pt x="264" y="419"/>
                </a:lnTo>
                <a:lnTo>
                  <a:pt x="259" y="424"/>
                </a:lnTo>
                <a:lnTo>
                  <a:pt x="259" y="398"/>
                </a:lnTo>
                <a:lnTo>
                  <a:pt x="274" y="408"/>
                </a:lnTo>
                <a:lnTo>
                  <a:pt x="264" y="398"/>
                </a:lnTo>
                <a:lnTo>
                  <a:pt x="274" y="377"/>
                </a:lnTo>
                <a:lnTo>
                  <a:pt x="290" y="377"/>
                </a:lnTo>
                <a:lnTo>
                  <a:pt x="284" y="357"/>
                </a:lnTo>
                <a:lnTo>
                  <a:pt x="325" y="351"/>
                </a:lnTo>
                <a:lnTo>
                  <a:pt x="325" y="341"/>
                </a:lnTo>
                <a:lnTo>
                  <a:pt x="284" y="351"/>
                </a:lnTo>
                <a:lnTo>
                  <a:pt x="284" y="326"/>
                </a:lnTo>
                <a:lnTo>
                  <a:pt x="300" y="300"/>
                </a:lnTo>
                <a:lnTo>
                  <a:pt x="315" y="284"/>
                </a:lnTo>
                <a:lnTo>
                  <a:pt x="368" y="284"/>
                </a:lnTo>
                <a:lnTo>
                  <a:pt x="368" y="274"/>
                </a:lnTo>
                <a:lnTo>
                  <a:pt x="325" y="274"/>
                </a:lnTo>
                <a:lnTo>
                  <a:pt x="352" y="259"/>
                </a:lnTo>
                <a:lnTo>
                  <a:pt x="357" y="259"/>
                </a:lnTo>
                <a:lnTo>
                  <a:pt x="368" y="269"/>
                </a:lnTo>
                <a:lnTo>
                  <a:pt x="368" y="259"/>
                </a:lnTo>
                <a:lnTo>
                  <a:pt x="357" y="247"/>
                </a:lnTo>
                <a:lnTo>
                  <a:pt x="368" y="243"/>
                </a:lnTo>
                <a:lnTo>
                  <a:pt x="352" y="247"/>
                </a:lnTo>
                <a:lnTo>
                  <a:pt x="341" y="243"/>
                </a:lnTo>
                <a:lnTo>
                  <a:pt x="368" y="232"/>
                </a:lnTo>
                <a:lnTo>
                  <a:pt x="372" y="232"/>
                </a:lnTo>
                <a:lnTo>
                  <a:pt x="372" y="222"/>
                </a:lnTo>
                <a:lnTo>
                  <a:pt x="393" y="222"/>
                </a:lnTo>
                <a:lnTo>
                  <a:pt x="393" y="232"/>
                </a:lnTo>
                <a:lnTo>
                  <a:pt x="398" y="222"/>
                </a:lnTo>
                <a:lnTo>
                  <a:pt x="393" y="222"/>
                </a:lnTo>
                <a:lnTo>
                  <a:pt x="398" y="202"/>
                </a:lnTo>
                <a:lnTo>
                  <a:pt x="413" y="202"/>
                </a:lnTo>
                <a:lnTo>
                  <a:pt x="435" y="202"/>
                </a:lnTo>
                <a:lnTo>
                  <a:pt x="435" y="191"/>
                </a:lnTo>
                <a:lnTo>
                  <a:pt x="413" y="202"/>
                </a:lnTo>
                <a:lnTo>
                  <a:pt x="398" y="202"/>
                </a:lnTo>
                <a:lnTo>
                  <a:pt x="409" y="181"/>
                </a:lnTo>
                <a:lnTo>
                  <a:pt x="413" y="181"/>
                </a:lnTo>
                <a:lnTo>
                  <a:pt x="435" y="165"/>
                </a:lnTo>
                <a:lnTo>
                  <a:pt x="435" y="159"/>
                </a:lnTo>
                <a:lnTo>
                  <a:pt x="440" y="149"/>
                </a:lnTo>
                <a:lnTo>
                  <a:pt x="435" y="149"/>
                </a:lnTo>
                <a:lnTo>
                  <a:pt x="413" y="159"/>
                </a:lnTo>
                <a:lnTo>
                  <a:pt x="409" y="149"/>
                </a:lnTo>
                <a:lnTo>
                  <a:pt x="413" y="134"/>
                </a:lnTo>
                <a:lnTo>
                  <a:pt x="466" y="124"/>
                </a:lnTo>
                <a:lnTo>
                  <a:pt x="481" y="139"/>
                </a:lnTo>
                <a:lnTo>
                  <a:pt x="491" y="139"/>
                </a:lnTo>
                <a:lnTo>
                  <a:pt x="491" y="134"/>
                </a:lnTo>
                <a:lnTo>
                  <a:pt x="476" y="134"/>
                </a:lnTo>
                <a:lnTo>
                  <a:pt x="466" y="114"/>
                </a:lnTo>
                <a:lnTo>
                  <a:pt x="491" y="98"/>
                </a:lnTo>
                <a:lnTo>
                  <a:pt x="501" y="124"/>
                </a:lnTo>
                <a:lnTo>
                  <a:pt x="501" y="108"/>
                </a:lnTo>
                <a:lnTo>
                  <a:pt x="507" y="98"/>
                </a:lnTo>
                <a:lnTo>
                  <a:pt x="517" y="134"/>
                </a:lnTo>
                <a:lnTo>
                  <a:pt x="523" y="134"/>
                </a:lnTo>
                <a:lnTo>
                  <a:pt x="533" y="124"/>
                </a:lnTo>
                <a:lnTo>
                  <a:pt x="523" y="108"/>
                </a:lnTo>
                <a:lnTo>
                  <a:pt x="544" y="98"/>
                </a:lnTo>
                <a:lnTo>
                  <a:pt x="548" y="93"/>
                </a:lnTo>
                <a:lnTo>
                  <a:pt x="574" y="108"/>
                </a:lnTo>
                <a:lnTo>
                  <a:pt x="574" y="82"/>
                </a:lnTo>
                <a:lnTo>
                  <a:pt x="558" y="82"/>
                </a:lnTo>
                <a:lnTo>
                  <a:pt x="544" y="67"/>
                </a:lnTo>
                <a:lnTo>
                  <a:pt x="569" y="67"/>
                </a:lnTo>
                <a:lnTo>
                  <a:pt x="601" y="67"/>
                </a:lnTo>
                <a:lnTo>
                  <a:pt x="611" y="72"/>
                </a:lnTo>
                <a:lnTo>
                  <a:pt x="626" y="57"/>
                </a:lnTo>
                <a:lnTo>
                  <a:pt x="626" y="30"/>
                </a:lnTo>
                <a:lnTo>
                  <a:pt x="642" y="51"/>
                </a:lnTo>
                <a:lnTo>
                  <a:pt x="652" y="41"/>
                </a:lnTo>
                <a:lnTo>
                  <a:pt x="642" y="30"/>
                </a:lnTo>
                <a:lnTo>
                  <a:pt x="652" y="14"/>
                </a:lnTo>
                <a:lnTo>
                  <a:pt x="678" y="14"/>
                </a:lnTo>
                <a:lnTo>
                  <a:pt x="693" y="14"/>
                </a:lnTo>
                <a:lnTo>
                  <a:pt x="678" y="41"/>
                </a:lnTo>
                <a:lnTo>
                  <a:pt x="678" y="67"/>
                </a:lnTo>
                <a:lnTo>
                  <a:pt x="683" y="72"/>
                </a:lnTo>
                <a:lnTo>
                  <a:pt x="683" y="57"/>
                </a:lnTo>
                <a:lnTo>
                  <a:pt x="719" y="14"/>
                </a:lnTo>
                <a:lnTo>
                  <a:pt x="719" y="30"/>
                </a:lnTo>
                <a:lnTo>
                  <a:pt x="724" y="51"/>
                </a:lnTo>
                <a:lnTo>
                  <a:pt x="734" y="41"/>
                </a:lnTo>
                <a:lnTo>
                  <a:pt x="740" y="30"/>
                </a:lnTo>
                <a:lnTo>
                  <a:pt x="750" y="26"/>
                </a:lnTo>
                <a:lnTo>
                  <a:pt x="734" y="14"/>
                </a:lnTo>
                <a:lnTo>
                  <a:pt x="740" y="0"/>
                </a:lnTo>
                <a:lnTo>
                  <a:pt x="766" y="0"/>
                </a:lnTo>
                <a:lnTo>
                  <a:pt x="787" y="4"/>
                </a:lnTo>
                <a:lnTo>
                  <a:pt x="787" y="14"/>
                </a:lnTo>
                <a:lnTo>
                  <a:pt x="766" y="26"/>
                </a:lnTo>
                <a:lnTo>
                  <a:pt x="787" y="30"/>
                </a:lnTo>
                <a:lnTo>
                  <a:pt x="766" y="41"/>
                </a:lnTo>
                <a:lnTo>
                  <a:pt x="787" y="41"/>
                </a:lnTo>
                <a:lnTo>
                  <a:pt x="802" y="14"/>
                </a:lnTo>
                <a:lnTo>
                  <a:pt x="807" y="14"/>
                </a:lnTo>
                <a:lnTo>
                  <a:pt x="818" y="26"/>
                </a:lnTo>
                <a:lnTo>
                  <a:pt x="828" y="14"/>
                </a:lnTo>
                <a:lnTo>
                  <a:pt x="854" y="30"/>
                </a:lnTo>
                <a:lnTo>
                  <a:pt x="844" y="30"/>
                </a:lnTo>
                <a:lnTo>
                  <a:pt x="859" y="30"/>
                </a:lnTo>
                <a:lnTo>
                  <a:pt x="875" y="51"/>
                </a:lnTo>
                <a:lnTo>
                  <a:pt x="854" y="67"/>
                </a:lnTo>
                <a:lnTo>
                  <a:pt x="802" y="67"/>
                </a:lnTo>
                <a:lnTo>
                  <a:pt x="828" y="72"/>
                </a:lnTo>
                <a:lnTo>
                  <a:pt x="844" y="93"/>
                </a:lnTo>
                <a:lnTo>
                  <a:pt x="854" y="82"/>
                </a:lnTo>
                <a:lnTo>
                  <a:pt x="869" y="82"/>
                </a:lnTo>
                <a:lnTo>
                  <a:pt x="885" y="93"/>
                </a:lnTo>
                <a:lnTo>
                  <a:pt x="896" y="98"/>
                </a:lnTo>
                <a:lnTo>
                  <a:pt x="875" y="98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4" name="Freeform 270" descr="Diagonales larges vers le bas">
            <a:extLst>
              <a:ext uri="{FF2B5EF4-FFF2-40B4-BE49-F238E27FC236}">
                <a16:creationId xmlns:a16="http://schemas.microsoft.com/office/drawing/2014/main" id="{78156B71-E645-5A79-5200-F2AF21971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08" y="2520241"/>
            <a:ext cx="190390" cy="92776"/>
          </a:xfrm>
          <a:custGeom>
            <a:avLst/>
            <a:gdLst>
              <a:gd name="T0" fmla="*/ 165 w 312"/>
              <a:gd name="T1" fmla="*/ 16 h 146"/>
              <a:gd name="T2" fmla="*/ 191 w 312"/>
              <a:gd name="T3" fmla="*/ 26 h 146"/>
              <a:gd name="T4" fmla="*/ 206 w 312"/>
              <a:gd name="T5" fmla="*/ 26 h 146"/>
              <a:gd name="T6" fmla="*/ 227 w 312"/>
              <a:gd name="T7" fmla="*/ 0 h 146"/>
              <a:gd name="T8" fmla="*/ 253 w 312"/>
              <a:gd name="T9" fmla="*/ 10 h 146"/>
              <a:gd name="T10" fmla="*/ 294 w 312"/>
              <a:gd name="T11" fmla="*/ 16 h 146"/>
              <a:gd name="T12" fmla="*/ 294 w 312"/>
              <a:gd name="T13" fmla="*/ 41 h 146"/>
              <a:gd name="T14" fmla="*/ 311 w 312"/>
              <a:gd name="T15" fmla="*/ 57 h 146"/>
              <a:gd name="T16" fmla="*/ 311 w 312"/>
              <a:gd name="T17" fmla="*/ 67 h 146"/>
              <a:gd name="T18" fmla="*/ 300 w 312"/>
              <a:gd name="T19" fmla="*/ 78 h 146"/>
              <a:gd name="T20" fmla="*/ 284 w 312"/>
              <a:gd name="T21" fmla="*/ 78 h 146"/>
              <a:gd name="T22" fmla="*/ 274 w 312"/>
              <a:gd name="T23" fmla="*/ 78 h 146"/>
              <a:gd name="T24" fmla="*/ 284 w 312"/>
              <a:gd name="T25" fmla="*/ 82 h 146"/>
              <a:gd name="T26" fmla="*/ 284 w 312"/>
              <a:gd name="T27" fmla="*/ 119 h 146"/>
              <a:gd name="T28" fmla="*/ 269 w 312"/>
              <a:gd name="T29" fmla="*/ 125 h 146"/>
              <a:gd name="T30" fmla="*/ 269 w 312"/>
              <a:gd name="T31" fmla="*/ 135 h 146"/>
              <a:gd name="T32" fmla="*/ 253 w 312"/>
              <a:gd name="T33" fmla="*/ 135 h 146"/>
              <a:gd name="T34" fmla="*/ 206 w 312"/>
              <a:gd name="T35" fmla="*/ 145 h 146"/>
              <a:gd name="T36" fmla="*/ 165 w 312"/>
              <a:gd name="T37" fmla="*/ 145 h 146"/>
              <a:gd name="T38" fmla="*/ 161 w 312"/>
              <a:gd name="T39" fmla="*/ 145 h 146"/>
              <a:gd name="T40" fmla="*/ 134 w 312"/>
              <a:gd name="T41" fmla="*/ 125 h 146"/>
              <a:gd name="T42" fmla="*/ 108 w 312"/>
              <a:gd name="T43" fmla="*/ 109 h 146"/>
              <a:gd name="T44" fmla="*/ 93 w 312"/>
              <a:gd name="T45" fmla="*/ 109 h 146"/>
              <a:gd name="T46" fmla="*/ 67 w 312"/>
              <a:gd name="T47" fmla="*/ 109 h 146"/>
              <a:gd name="T48" fmla="*/ 67 w 312"/>
              <a:gd name="T49" fmla="*/ 125 h 146"/>
              <a:gd name="T50" fmla="*/ 41 w 312"/>
              <a:gd name="T51" fmla="*/ 125 h 146"/>
              <a:gd name="T52" fmla="*/ 36 w 312"/>
              <a:gd name="T53" fmla="*/ 125 h 146"/>
              <a:gd name="T54" fmla="*/ 36 w 312"/>
              <a:gd name="T55" fmla="*/ 119 h 146"/>
              <a:gd name="T56" fmla="*/ 14 w 312"/>
              <a:gd name="T57" fmla="*/ 119 h 146"/>
              <a:gd name="T58" fmla="*/ 14 w 312"/>
              <a:gd name="T59" fmla="*/ 109 h 146"/>
              <a:gd name="T60" fmla="*/ 10 w 312"/>
              <a:gd name="T61" fmla="*/ 109 h 146"/>
              <a:gd name="T62" fmla="*/ 0 w 312"/>
              <a:gd name="T63" fmla="*/ 98 h 146"/>
              <a:gd name="T64" fmla="*/ 0 w 312"/>
              <a:gd name="T65" fmla="*/ 94 h 146"/>
              <a:gd name="T66" fmla="*/ 10 w 312"/>
              <a:gd name="T67" fmla="*/ 82 h 146"/>
              <a:gd name="T68" fmla="*/ 36 w 312"/>
              <a:gd name="T69" fmla="*/ 94 h 146"/>
              <a:gd name="T70" fmla="*/ 36 w 312"/>
              <a:gd name="T71" fmla="*/ 82 h 146"/>
              <a:gd name="T72" fmla="*/ 51 w 312"/>
              <a:gd name="T73" fmla="*/ 82 h 146"/>
              <a:gd name="T74" fmla="*/ 57 w 312"/>
              <a:gd name="T75" fmla="*/ 94 h 146"/>
              <a:gd name="T76" fmla="*/ 82 w 312"/>
              <a:gd name="T77" fmla="*/ 82 h 146"/>
              <a:gd name="T78" fmla="*/ 98 w 312"/>
              <a:gd name="T79" fmla="*/ 82 h 146"/>
              <a:gd name="T80" fmla="*/ 108 w 312"/>
              <a:gd name="T81" fmla="*/ 78 h 146"/>
              <a:gd name="T82" fmla="*/ 134 w 312"/>
              <a:gd name="T83" fmla="*/ 78 h 146"/>
              <a:gd name="T84" fmla="*/ 145 w 312"/>
              <a:gd name="T85" fmla="*/ 82 h 146"/>
              <a:gd name="T86" fmla="*/ 134 w 312"/>
              <a:gd name="T87" fmla="*/ 67 h 146"/>
              <a:gd name="T88" fmla="*/ 134 w 312"/>
              <a:gd name="T89" fmla="*/ 41 h 146"/>
              <a:gd name="T90" fmla="*/ 165 w 312"/>
              <a:gd name="T91" fmla="*/ 37 h 146"/>
              <a:gd name="T92" fmla="*/ 165 w 312"/>
              <a:gd name="T93" fmla="*/ 16 h 146"/>
              <a:gd name="T94" fmla="*/ 165 w 312"/>
              <a:gd name="T95" fmla="*/ 16 h 1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12"/>
              <a:gd name="T145" fmla="*/ 0 h 146"/>
              <a:gd name="T146" fmla="*/ 312 w 312"/>
              <a:gd name="T147" fmla="*/ 146 h 1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12" h="146">
                <a:moveTo>
                  <a:pt x="165" y="16"/>
                </a:moveTo>
                <a:lnTo>
                  <a:pt x="191" y="26"/>
                </a:lnTo>
                <a:lnTo>
                  <a:pt x="206" y="26"/>
                </a:lnTo>
                <a:lnTo>
                  <a:pt x="227" y="0"/>
                </a:lnTo>
                <a:lnTo>
                  <a:pt x="253" y="10"/>
                </a:lnTo>
                <a:lnTo>
                  <a:pt x="294" y="16"/>
                </a:lnTo>
                <a:lnTo>
                  <a:pt x="294" y="41"/>
                </a:lnTo>
                <a:lnTo>
                  <a:pt x="311" y="57"/>
                </a:lnTo>
                <a:lnTo>
                  <a:pt x="311" y="67"/>
                </a:lnTo>
                <a:lnTo>
                  <a:pt x="300" y="78"/>
                </a:lnTo>
                <a:lnTo>
                  <a:pt x="284" y="78"/>
                </a:lnTo>
                <a:lnTo>
                  <a:pt x="274" y="78"/>
                </a:lnTo>
                <a:lnTo>
                  <a:pt x="284" y="82"/>
                </a:lnTo>
                <a:lnTo>
                  <a:pt x="284" y="119"/>
                </a:lnTo>
                <a:lnTo>
                  <a:pt x="269" y="125"/>
                </a:lnTo>
                <a:lnTo>
                  <a:pt x="269" y="135"/>
                </a:lnTo>
                <a:lnTo>
                  <a:pt x="253" y="135"/>
                </a:lnTo>
                <a:lnTo>
                  <a:pt x="206" y="145"/>
                </a:lnTo>
                <a:lnTo>
                  <a:pt x="165" y="145"/>
                </a:lnTo>
                <a:lnTo>
                  <a:pt x="161" y="145"/>
                </a:lnTo>
                <a:lnTo>
                  <a:pt x="134" y="125"/>
                </a:lnTo>
                <a:lnTo>
                  <a:pt x="108" y="109"/>
                </a:lnTo>
                <a:lnTo>
                  <a:pt x="93" y="109"/>
                </a:lnTo>
                <a:lnTo>
                  <a:pt x="67" y="109"/>
                </a:lnTo>
                <a:lnTo>
                  <a:pt x="67" y="125"/>
                </a:lnTo>
                <a:lnTo>
                  <a:pt x="41" y="125"/>
                </a:lnTo>
                <a:lnTo>
                  <a:pt x="36" y="125"/>
                </a:lnTo>
                <a:lnTo>
                  <a:pt x="36" y="119"/>
                </a:lnTo>
                <a:lnTo>
                  <a:pt x="14" y="119"/>
                </a:lnTo>
                <a:lnTo>
                  <a:pt x="14" y="109"/>
                </a:lnTo>
                <a:lnTo>
                  <a:pt x="10" y="109"/>
                </a:lnTo>
                <a:lnTo>
                  <a:pt x="0" y="98"/>
                </a:lnTo>
                <a:lnTo>
                  <a:pt x="0" y="94"/>
                </a:lnTo>
                <a:lnTo>
                  <a:pt x="10" y="82"/>
                </a:lnTo>
                <a:lnTo>
                  <a:pt x="36" y="94"/>
                </a:lnTo>
                <a:lnTo>
                  <a:pt x="36" y="82"/>
                </a:lnTo>
                <a:lnTo>
                  <a:pt x="51" y="82"/>
                </a:lnTo>
                <a:lnTo>
                  <a:pt x="57" y="94"/>
                </a:lnTo>
                <a:lnTo>
                  <a:pt x="82" y="82"/>
                </a:lnTo>
                <a:lnTo>
                  <a:pt x="98" y="82"/>
                </a:lnTo>
                <a:lnTo>
                  <a:pt x="108" y="78"/>
                </a:lnTo>
                <a:lnTo>
                  <a:pt x="134" y="78"/>
                </a:lnTo>
                <a:lnTo>
                  <a:pt x="145" y="82"/>
                </a:lnTo>
                <a:lnTo>
                  <a:pt x="134" y="67"/>
                </a:lnTo>
                <a:lnTo>
                  <a:pt x="134" y="41"/>
                </a:lnTo>
                <a:lnTo>
                  <a:pt x="165" y="37"/>
                </a:lnTo>
                <a:lnTo>
                  <a:pt x="165" y="1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5" name="Freeform 271" descr="Diagonales larges vers le bas">
            <a:extLst>
              <a:ext uri="{FF2B5EF4-FFF2-40B4-BE49-F238E27FC236}">
                <a16:creationId xmlns:a16="http://schemas.microsoft.com/office/drawing/2014/main" id="{6DB94ACB-15E2-DF66-974A-D1DAAFFAF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709" y="2761778"/>
            <a:ext cx="87518" cy="175955"/>
          </a:xfrm>
          <a:custGeom>
            <a:avLst/>
            <a:gdLst>
              <a:gd name="T0" fmla="*/ 31 w 142"/>
              <a:gd name="T1" fmla="*/ 0 h 275"/>
              <a:gd name="T2" fmla="*/ 42 w 142"/>
              <a:gd name="T3" fmla="*/ 6 h 275"/>
              <a:gd name="T4" fmla="*/ 58 w 142"/>
              <a:gd name="T5" fmla="*/ 0 h 275"/>
              <a:gd name="T6" fmla="*/ 68 w 142"/>
              <a:gd name="T7" fmla="*/ 16 h 275"/>
              <a:gd name="T8" fmla="*/ 84 w 142"/>
              <a:gd name="T9" fmla="*/ 16 h 275"/>
              <a:gd name="T10" fmla="*/ 100 w 142"/>
              <a:gd name="T11" fmla="*/ 16 h 275"/>
              <a:gd name="T12" fmla="*/ 120 w 142"/>
              <a:gd name="T13" fmla="*/ 16 h 275"/>
              <a:gd name="T14" fmla="*/ 135 w 142"/>
              <a:gd name="T15" fmla="*/ 26 h 275"/>
              <a:gd name="T16" fmla="*/ 141 w 142"/>
              <a:gd name="T17" fmla="*/ 31 h 275"/>
              <a:gd name="T18" fmla="*/ 120 w 142"/>
              <a:gd name="T19" fmla="*/ 67 h 275"/>
              <a:gd name="T20" fmla="*/ 120 w 142"/>
              <a:gd name="T21" fmla="*/ 94 h 275"/>
              <a:gd name="T22" fmla="*/ 110 w 142"/>
              <a:gd name="T23" fmla="*/ 135 h 275"/>
              <a:gd name="T24" fmla="*/ 94 w 142"/>
              <a:gd name="T25" fmla="*/ 135 h 275"/>
              <a:gd name="T26" fmla="*/ 100 w 142"/>
              <a:gd name="T27" fmla="*/ 166 h 275"/>
              <a:gd name="T28" fmla="*/ 100 w 142"/>
              <a:gd name="T29" fmla="*/ 176 h 275"/>
              <a:gd name="T30" fmla="*/ 100 w 142"/>
              <a:gd name="T31" fmla="*/ 191 h 275"/>
              <a:gd name="T32" fmla="*/ 110 w 142"/>
              <a:gd name="T33" fmla="*/ 207 h 275"/>
              <a:gd name="T34" fmla="*/ 110 w 142"/>
              <a:gd name="T35" fmla="*/ 217 h 275"/>
              <a:gd name="T36" fmla="*/ 94 w 142"/>
              <a:gd name="T37" fmla="*/ 233 h 275"/>
              <a:gd name="T38" fmla="*/ 94 w 142"/>
              <a:gd name="T39" fmla="*/ 264 h 275"/>
              <a:gd name="T40" fmla="*/ 58 w 142"/>
              <a:gd name="T41" fmla="*/ 274 h 275"/>
              <a:gd name="T42" fmla="*/ 42 w 142"/>
              <a:gd name="T43" fmla="*/ 264 h 275"/>
              <a:gd name="T44" fmla="*/ 16 w 142"/>
              <a:gd name="T45" fmla="*/ 264 h 275"/>
              <a:gd name="T46" fmla="*/ 27 w 142"/>
              <a:gd name="T47" fmla="*/ 248 h 275"/>
              <a:gd name="T48" fmla="*/ 27 w 142"/>
              <a:gd name="T49" fmla="*/ 202 h 275"/>
              <a:gd name="T50" fmla="*/ 27 w 142"/>
              <a:gd name="T51" fmla="*/ 191 h 275"/>
              <a:gd name="T52" fmla="*/ 16 w 142"/>
              <a:gd name="T53" fmla="*/ 191 h 275"/>
              <a:gd name="T54" fmla="*/ 16 w 142"/>
              <a:gd name="T55" fmla="*/ 180 h 275"/>
              <a:gd name="T56" fmla="*/ 0 w 142"/>
              <a:gd name="T57" fmla="*/ 180 h 275"/>
              <a:gd name="T58" fmla="*/ 11 w 142"/>
              <a:gd name="T59" fmla="*/ 150 h 275"/>
              <a:gd name="T60" fmla="*/ 16 w 142"/>
              <a:gd name="T61" fmla="*/ 139 h 275"/>
              <a:gd name="T62" fmla="*/ 42 w 142"/>
              <a:gd name="T63" fmla="*/ 72 h 275"/>
              <a:gd name="T64" fmla="*/ 31 w 142"/>
              <a:gd name="T65" fmla="*/ 0 h 275"/>
              <a:gd name="T66" fmla="*/ 31 w 142"/>
              <a:gd name="T67" fmla="*/ 0 h 27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275"/>
              <a:gd name="T104" fmla="*/ 142 w 142"/>
              <a:gd name="T105" fmla="*/ 275 h 27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275">
                <a:moveTo>
                  <a:pt x="31" y="0"/>
                </a:moveTo>
                <a:lnTo>
                  <a:pt x="42" y="6"/>
                </a:lnTo>
                <a:lnTo>
                  <a:pt x="58" y="0"/>
                </a:lnTo>
                <a:lnTo>
                  <a:pt x="68" y="16"/>
                </a:lnTo>
                <a:lnTo>
                  <a:pt x="84" y="16"/>
                </a:lnTo>
                <a:lnTo>
                  <a:pt x="100" y="16"/>
                </a:lnTo>
                <a:lnTo>
                  <a:pt x="120" y="16"/>
                </a:lnTo>
                <a:lnTo>
                  <a:pt x="135" y="26"/>
                </a:lnTo>
                <a:lnTo>
                  <a:pt x="141" y="31"/>
                </a:lnTo>
                <a:lnTo>
                  <a:pt x="120" y="67"/>
                </a:lnTo>
                <a:lnTo>
                  <a:pt x="120" y="94"/>
                </a:lnTo>
                <a:lnTo>
                  <a:pt x="110" y="135"/>
                </a:lnTo>
                <a:lnTo>
                  <a:pt x="94" y="135"/>
                </a:lnTo>
                <a:lnTo>
                  <a:pt x="100" y="166"/>
                </a:lnTo>
                <a:lnTo>
                  <a:pt x="100" y="176"/>
                </a:lnTo>
                <a:lnTo>
                  <a:pt x="100" y="191"/>
                </a:lnTo>
                <a:lnTo>
                  <a:pt x="110" y="207"/>
                </a:lnTo>
                <a:lnTo>
                  <a:pt x="110" y="217"/>
                </a:lnTo>
                <a:lnTo>
                  <a:pt x="94" y="233"/>
                </a:lnTo>
                <a:lnTo>
                  <a:pt x="94" y="264"/>
                </a:lnTo>
                <a:lnTo>
                  <a:pt x="58" y="274"/>
                </a:lnTo>
                <a:lnTo>
                  <a:pt x="42" y="264"/>
                </a:lnTo>
                <a:lnTo>
                  <a:pt x="16" y="264"/>
                </a:lnTo>
                <a:lnTo>
                  <a:pt x="27" y="248"/>
                </a:lnTo>
                <a:lnTo>
                  <a:pt x="27" y="202"/>
                </a:lnTo>
                <a:lnTo>
                  <a:pt x="27" y="191"/>
                </a:lnTo>
                <a:lnTo>
                  <a:pt x="16" y="191"/>
                </a:lnTo>
                <a:lnTo>
                  <a:pt x="16" y="180"/>
                </a:lnTo>
                <a:lnTo>
                  <a:pt x="0" y="180"/>
                </a:lnTo>
                <a:lnTo>
                  <a:pt x="11" y="150"/>
                </a:lnTo>
                <a:lnTo>
                  <a:pt x="16" y="139"/>
                </a:lnTo>
                <a:lnTo>
                  <a:pt x="42" y="72"/>
                </a:lnTo>
                <a:lnTo>
                  <a:pt x="31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6" name="Freeform 272" descr="Diagonales larges vers le bas">
            <a:extLst>
              <a:ext uri="{FF2B5EF4-FFF2-40B4-BE49-F238E27FC236}">
                <a16:creationId xmlns:a16="http://schemas.microsoft.com/office/drawing/2014/main" id="{CEB10EF3-C5FD-C957-2F5C-7B55B3C8F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605" y="1659664"/>
            <a:ext cx="271766" cy="615840"/>
          </a:xfrm>
          <a:custGeom>
            <a:avLst/>
            <a:gdLst>
              <a:gd name="T0" fmla="*/ 357 w 442"/>
              <a:gd name="T1" fmla="*/ 41 h 964"/>
              <a:gd name="T2" fmla="*/ 409 w 442"/>
              <a:gd name="T3" fmla="*/ 98 h 964"/>
              <a:gd name="T4" fmla="*/ 414 w 442"/>
              <a:gd name="T5" fmla="*/ 125 h 964"/>
              <a:gd name="T6" fmla="*/ 434 w 442"/>
              <a:gd name="T7" fmla="*/ 202 h 964"/>
              <a:gd name="T8" fmla="*/ 409 w 442"/>
              <a:gd name="T9" fmla="*/ 227 h 964"/>
              <a:gd name="T10" fmla="*/ 346 w 442"/>
              <a:gd name="T11" fmla="*/ 259 h 964"/>
              <a:gd name="T12" fmla="*/ 342 w 442"/>
              <a:gd name="T13" fmla="*/ 311 h 964"/>
              <a:gd name="T14" fmla="*/ 342 w 442"/>
              <a:gd name="T15" fmla="*/ 352 h 964"/>
              <a:gd name="T16" fmla="*/ 301 w 442"/>
              <a:gd name="T17" fmla="*/ 399 h 964"/>
              <a:gd name="T18" fmla="*/ 280 w 442"/>
              <a:gd name="T19" fmla="*/ 409 h 964"/>
              <a:gd name="T20" fmla="*/ 248 w 442"/>
              <a:gd name="T21" fmla="*/ 445 h 964"/>
              <a:gd name="T22" fmla="*/ 238 w 442"/>
              <a:gd name="T23" fmla="*/ 450 h 964"/>
              <a:gd name="T24" fmla="*/ 223 w 442"/>
              <a:gd name="T25" fmla="*/ 476 h 964"/>
              <a:gd name="T26" fmla="*/ 223 w 442"/>
              <a:gd name="T27" fmla="*/ 528 h 964"/>
              <a:gd name="T28" fmla="*/ 217 w 442"/>
              <a:gd name="T29" fmla="*/ 554 h 964"/>
              <a:gd name="T30" fmla="*/ 238 w 442"/>
              <a:gd name="T31" fmla="*/ 616 h 964"/>
              <a:gd name="T32" fmla="*/ 280 w 442"/>
              <a:gd name="T33" fmla="*/ 642 h 964"/>
              <a:gd name="T34" fmla="*/ 274 w 442"/>
              <a:gd name="T35" fmla="*/ 709 h 964"/>
              <a:gd name="T36" fmla="*/ 248 w 442"/>
              <a:gd name="T37" fmla="*/ 719 h 964"/>
              <a:gd name="T38" fmla="*/ 197 w 442"/>
              <a:gd name="T39" fmla="*/ 746 h 964"/>
              <a:gd name="T40" fmla="*/ 217 w 442"/>
              <a:gd name="T41" fmla="*/ 791 h 964"/>
              <a:gd name="T42" fmla="*/ 207 w 442"/>
              <a:gd name="T43" fmla="*/ 859 h 964"/>
              <a:gd name="T44" fmla="*/ 140 w 442"/>
              <a:gd name="T45" fmla="*/ 921 h 964"/>
              <a:gd name="T46" fmla="*/ 129 w 442"/>
              <a:gd name="T47" fmla="*/ 942 h 964"/>
              <a:gd name="T48" fmla="*/ 88 w 442"/>
              <a:gd name="T49" fmla="*/ 963 h 964"/>
              <a:gd name="T50" fmla="*/ 62 w 442"/>
              <a:gd name="T51" fmla="*/ 911 h 964"/>
              <a:gd name="T52" fmla="*/ 72 w 442"/>
              <a:gd name="T53" fmla="*/ 895 h 964"/>
              <a:gd name="T54" fmla="*/ 41 w 442"/>
              <a:gd name="T55" fmla="*/ 828 h 964"/>
              <a:gd name="T56" fmla="*/ 21 w 442"/>
              <a:gd name="T57" fmla="*/ 771 h 964"/>
              <a:gd name="T58" fmla="*/ 0 w 442"/>
              <a:gd name="T59" fmla="*/ 724 h 964"/>
              <a:gd name="T60" fmla="*/ 21 w 442"/>
              <a:gd name="T61" fmla="*/ 678 h 964"/>
              <a:gd name="T62" fmla="*/ 47 w 442"/>
              <a:gd name="T63" fmla="*/ 662 h 964"/>
              <a:gd name="T64" fmla="*/ 41 w 442"/>
              <a:gd name="T65" fmla="*/ 585 h 964"/>
              <a:gd name="T66" fmla="*/ 47 w 442"/>
              <a:gd name="T67" fmla="*/ 544 h 964"/>
              <a:gd name="T68" fmla="*/ 21 w 442"/>
              <a:gd name="T69" fmla="*/ 450 h 964"/>
              <a:gd name="T70" fmla="*/ 21 w 442"/>
              <a:gd name="T71" fmla="*/ 393 h 964"/>
              <a:gd name="T72" fmla="*/ 98 w 442"/>
              <a:gd name="T73" fmla="*/ 368 h 964"/>
              <a:gd name="T74" fmla="*/ 82 w 442"/>
              <a:gd name="T75" fmla="*/ 327 h 964"/>
              <a:gd name="T76" fmla="*/ 109 w 442"/>
              <a:gd name="T77" fmla="*/ 207 h 964"/>
              <a:gd name="T78" fmla="*/ 155 w 442"/>
              <a:gd name="T79" fmla="*/ 140 h 964"/>
              <a:gd name="T80" fmla="*/ 170 w 442"/>
              <a:gd name="T81" fmla="*/ 94 h 964"/>
              <a:gd name="T82" fmla="*/ 217 w 442"/>
              <a:gd name="T83" fmla="*/ 72 h 964"/>
              <a:gd name="T84" fmla="*/ 223 w 442"/>
              <a:gd name="T85" fmla="*/ 31 h 964"/>
              <a:gd name="T86" fmla="*/ 290 w 442"/>
              <a:gd name="T87" fmla="*/ 41 h 964"/>
              <a:gd name="T88" fmla="*/ 280 w 442"/>
              <a:gd name="T89" fmla="*/ 0 h 9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42"/>
              <a:gd name="T136" fmla="*/ 0 h 964"/>
              <a:gd name="T137" fmla="*/ 442 w 442"/>
              <a:gd name="T138" fmla="*/ 964 h 96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42" h="964">
                <a:moveTo>
                  <a:pt x="301" y="0"/>
                </a:moveTo>
                <a:lnTo>
                  <a:pt x="326" y="26"/>
                </a:lnTo>
                <a:lnTo>
                  <a:pt x="357" y="41"/>
                </a:lnTo>
                <a:lnTo>
                  <a:pt x="383" y="41"/>
                </a:lnTo>
                <a:lnTo>
                  <a:pt x="409" y="68"/>
                </a:lnTo>
                <a:lnTo>
                  <a:pt x="409" y="98"/>
                </a:lnTo>
                <a:lnTo>
                  <a:pt x="424" y="109"/>
                </a:lnTo>
                <a:lnTo>
                  <a:pt x="414" y="119"/>
                </a:lnTo>
                <a:lnTo>
                  <a:pt x="414" y="125"/>
                </a:lnTo>
                <a:lnTo>
                  <a:pt x="434" y="140"/>
                </a:lnTo>
                <a:lnTo>
                  <a:pt x="424" y="182"/>
                </a:lnTo>
                <a:lnTo>
                  <a:pt x="434" y="202"/>
                </a:lnTo>
                <a:lnTo>
                  <a:pt x="441" y="217"/>
                </a:lnTo>
                <a:lnTo>
                  <a:pt x="409" y="217"/>
                </a:lnTo>
                <a:lnTo>
                  <a:pt x="409" y="227"/>
                </a:lnTo>
                <a:lnTo>
                  <a:pt x="373" y="217"/>
                </a:lnTo>
                <a:lnTo>
                  <a:pt x="368" y="249"/>
                </a:lnTo>
                <a:lnTo>
                  <a:pt x="346" y="259"/>
                </a:lnTo>
                <a:lnTo>
                  <a:pt x="357" y="270"/>
                </a:lnTo>
                <a:lnTo>
                  <a:pt x="346" y="290"/>
                </a:lnTo>
                <a:lnTo>
                  <a:pt x="342" y="311"/>
                </a:lnTo>
                <a:lnTo>
                  <a:pt x="346" y="315"/>
                </a:lnTo>
                <a:lnTo>
                  <a:pt x="357" y="327"/>
                </a:lnTo>
                <a:lnTo>
                  <a:pt x="342" y="352"/>
                </a:lnTo>
                <a:lnTo>
                  <a:pt x="331" y="378"/>
                </a:lnTo>
                <a:lnTo>
                  <a:pt x="326" y="383"/>
                </a:lnTo>
                <a:lnTo>
                  <a:pt x="301" y="399"/>
                </a:lnTo>
                <a:lnTo>
                  <a:pt x="290" y="393"/>
                </a:lnTo>
                <a:lnTo>
                  <a:pt x="290" y="399"/>
                </a:lnTo>
                <a:lnTo>
                  <a:pt x="280" y="409"/>
                </a:lnTo>
                <a:lnTo>
                  <a:pt x="274" y="425"/>
                </a:lnTo>
                <a:lnTo>
                  <a:pt x="258" y="425"/>
                </a:lnTo>
                <a:lnTo>
                  <a:pt x="248" y="445"/>
                </a:lnTo>
                <a:lnTo>
                  <a:pt x="258" y="450"/>
                </a:lnTo>
                <a:lnTo>
                  <a:pt x="248" y="450"/>
                </a:lnTo>
                <a:lnTo>
                  <a:pt x="238" y="450"/>
                </a:lnTo>
                <a:lnTo>
                  <a:pt x="238" y="476"/>
                </a:lnTo>
                <a:lnTo>
                  <a:pt x="233" y="476"/>
                </a:lnTo>
                <a:lnTo>
                  <a:pt x="223" y="476"/>
                </a:lnTo>
                <a:lnTo>
                  <a:pt x="223" y="487"/>
                </a:lnTo>
                <a:lnTo>
                  <a:pt x="223" y="502"/>
                </a:lnTo>
                <a:lnTo>
                  <a:pt x="223" y="528"/>
                </a:lnTo>
                <a:lnTo>
                  <a:pt x="223" y="533"/>
                </a:lnTo>
                <a:lnTo>
                  <a:pt x="217" y="533"/>
                </a:lnTo>
                <a:lnTo>
                  <a:pt x="217" y="554"/>
                </a:lnTo>
                <a:lnTo>
                  <a:pt x="217" y="574"/>
                </a:lnTo>
                <a:lnTo>
                  <a:pt x="233" y="611"/>
                </a:lnTo>
                <a:lnTo>
                  <a:pt x="238" y="616"/>
                </a:lnTo>
                <a:lnTo>
                  <a:pt x="248" y="611"/>
                </a:lnTo>
                <a:lnTo>
                  <a:pt x="264" y="636"/>
                </a:lnTo>
                <a:lnTo>
                  <a:pt x="280" y="642"/>
                </a:lnTo>
                <a:lnTo>
                  <a:pt x="290" y="668"/>
                </a:lnTo>
                <a:lnTo>
                  <a:pt x="264" y="693"/>
                </a:lnTo>
                <a:lnTo>
                  <a:pt x="274" y="709"/>
                </a:lnTo>
                <a:lnTo>
                  <a:pt x="258" y="719"/>
                </a:lnTo>
                <a:lnTo>
                  <a:pt x="258" y="724"/>
                </a:lnTo>
                <a:lnTo>
                  <a:pt x="248" y="719"/>
                </a:lnTo>
                <a:lnTo>
                  <a:pt x="233" y="734"/>
                </a:lnTo>
                <a:lnTo>
                  <a:pt x="217" y="746"/>
                </a:lnTo>
                <a:lnTo>
                  <a:pt x="197" y="746"/>
                </a:lnTo>
                <a:lnTo>
                  <a:pt x="217" y="750"/>
                </a:lnTo>
                <a:lnTo>
                  <a:pt x="217" y="776"/>
                </a:lnTo>
                <a:lnTo>
                  <a:pt x="217" y="791"/>
                </a:lnTo>
                <a:lnTo>
                  <a:pt x="207" y="802"/>
                </a:lnTo>
                <a:lnTo>
                  <a:pt x="217" y="812"/>
                </a:lnTo>
                <a:lnTo>
                  <a:pt x="207" y="859"/>
                </a:lnTo>
                <a:lnTo>
                  <a:pt x="192" y="911"/>
                </a:lnTo>
                <a:lnTo>
                  <a:pt x="150" y="911"/>
                </a:lnTo>
                <a:lnTo>
                  <a:pt x="140" y="921"/>
                </a:lnTo>
                <a:lnTo>
                  <a:pt x="125" y="926"/>
                </a:lnTo>
                <a:lnTo>
                  <a:pt x="125" y="936"/>
                </a:lnTo>
                <a:lnTo>
                  <a:pt x="129" y="942"/>
                </a:lnTo>
                <a:lnTo>
                  <a:pt x="125" y="963"/>
                </a:lnTo>
                <a:lnTo>
                  <a:pt x="109" y="963"/>
                </a:lnTo>
                <a:lnTo>
                  <a:pt x="88" y="963"/>
                </a:lnTo>
                <a:lnTo>
                  <a:pt x="82" y="963"/>
                </a:lnTo>
                <a:lnTo>
                  <a:pt x="82" y="936"/>
                </a:lnTo>
                <a:lnTo>
                  <a:pt x="62" y="911"/>
                </a:lnTo>
                <a:lnTo>
                  <a:pt x="72" y="900"/>
                </a:lnTo>
                <a:lnTo>
                  <a:pt x="62" y="895"/>
                </a:lnTo>
                <a:lnTo>
                  <a:pt x="72" y="895"/>
                </a:lnTo>
                <a:lnTo>
                  <a:pt x="72" y="879"/>
                </a:lnTo>
                <a:lnTo>
                  <a:pt x="57" y="859"/>
                </a:lnTo>
                <a:lnTo>
                  <a:pt x="41" y="828"/>
                </a:lnTo>
                <a:lnTo>
                  <a:pt x="21" y="802"/>
                </a:lnTo>
                <a:lnTo>
                  <a:pt x="31" y="787"/>
                </a:lnTo>
                <a:lnTo>
                  <a:pt x="21" y="771"/>
                </a:lnTo>
                <a:lnTo>
                  <a:pt x="16" y="776"/>
                </a:lnTo>
                <a:lnTo>
                  <a:pt x="6" y="761"/>
                </a:lnTo>
                <a:lnTo>
                  <a:pt x="0" y="724"/>
                </a:lnTo>
                <a:lnTo>
                  <a:pt x="0" y="719"/>
                </a:lnTo>
                <a:lnTo>
                  <a:pt x="21" y="724"/>
                </a:lnTo>
                <a:lnTo>
                  <a:pt x="21" y="678"/>
                </a:lnTo>
                <a:lnTo>
                  <a:pt x="31" y="668"/>
                </a:lnTo>
                <a:lnTo>
                  <a:pt x="31" y="662"/>
                </a:lnTo>
                <a:lnTo>
                  <a:pt x="47" y="662"/>
                </a:lnTo>
                <a:lnTo>
                  <a:pt x="57" y="636"/>
                </a:lnTo>
                <a:lnTo>
                  <a:pt x="57" y="616"/>
                </a:lnTo>
                <a:lnTo>
                  <a:pt x="41" y="585"/>
                </a:lnTo>
                <a:lnTo>
                  <a:pt x="57" y="574"/>
                </a:lnTo>
                <a:lnTo>
                  <a:pt x="62" y="559"/>
                </a:lnTo>
                <a:lnTo>
                  <a:pt x="47" y="544"/>
                </a:lnTo>
                <a:lnTo>
                  <a:pt x="41" y="533"/>
                </a:lnTo>
                <a:lnTo>
                  <a:pt x="31" y="487"/>
                </a:lnTo>
                <a:lnTo>
                  <a:pt x="21" y="450"/>
                </a:lnTo>
                <a:lnTo>
                  <a:pt x="31" y="435"/>
                </a:lnTo>
                <a:lnTo>
                  <a:pt x="21" y="419"/>
                </a:lnTo>
                <a:lnTo>
                  <a:pt x="21" y="393"/>
                </a:lnTo>
                <a:lnTo>
                  <a:pt x="47" y="368"/>
                </a:lnTo>
                <a:lnTo>
                  <a:pt x="62" y="357"/>
                </a:lnTo>
                <a:lnTo>
                  <a:pt x="98" y="368"/>
                </a:lnTo>
                <a:lnTo>
                  <a:pt x="98" y="342"/>
                </a:lnTo>
                <a:lnTo>
                  <a:pt x="98" y="337"/>
                </a:lnTo>
                <a:lnTo>
                  <a:pt x="82" y="327"/>
                </a:lnTo>
                <a:lnTo>
                  <a:pt x="98" y="290"/>
                </a:lnTo>
                <a:lnTo>
                  <a:pt x="109" y="259"/>
                </a:lnTo>
                <a:lnTo>
                  <a:pt x="109" y="207"/>
                </a:lnTo>
                <a:lnTo>
                  <a:pt x="129" y="192"/>
                </a:lnTo>
                <a:lnTo>
                  <a:pt x="129" y="176"/>
                </a:lnTo>
                <a:lnTo>
                  <a:pt x="155" y="140"/>
                </a:lnTo>
                <a:lnTo>
                  <a:pt x="166" y="135"/>
                </a:lnTo>
                <a:lnTo>
                  <a:pt x="155" y="109"/>
                </a:lnTo>
                <a:lnTo>
                  <a:pt x="170" y="94"/>
                </a:lnTo>
                <a:lnTo>
                  <a:pt x="170" y="72"/>
                </a:lnTo>
                <a:lnTo>
                  <a:pt x="192" y="68"/>
                </a:lnTo>
                <a:lnTo>
                  <a:pt x="217" y="72"/>
                </a:lnTo>
                <a:lnTo>
                  <a:pt x="217" y="57"/>
                </a:lnTo>
                <a:lnTo>
                  <a:pt x="217" y="41"/>
                </a:lnTo>
                <a:lnTo>
                  <a:pt x="223" y="31"/>
                </a:lnTo>
                <a:lnTo>
                  <a:pt x="248" y="41"/>
                </a:lnTo>
                <a:lnTo>
                  <a:pt x="280" y="52"/>
                </a:lnTo>
                <a:lnTo>
                  <a:pt x="290" y="41"/>
                </a:lnTo>
                <a:lnTo>
                  <a:pt x="280" y="31"/>
                </a:lnTo>
                <a:lnTo>
                  <a:pt x="280" y="16"/>
                </a:lnTo>
                <a:lnTo>
                  <a:pt x="280" y="0"/>
                </a:lnTo>
                <a:lnTo>
                  <a:pt x="301" y="0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7" name="Freeform 273" descr="Diagonales larges vers le bas">
            <a:extLst>
              <a:ext uri="{FF2B5EF4-FFF2-40B4-BE49-F238E27FC236}">
                <a16:creationId xmlns:a16="http://schemas.microsoft.com/office/drawing/2014/main" id="{B97D0A1F-082B-7978-11F0-3CF7F9A78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456" y="2708991"/>
            <a:ext cx="323971" cy="260732"/>
          </a:xfrm>
          <a:custGeom>
            <a:avLst/>
            <a:gdLst>
              <a:gd name="T0" fmla="*/ 336 w 529"/>
              <a:gd name="T1" fmla="*/ 41 h 409"/>
              <a:gd name="T2" fmla="*/ 420 w 529"/>
              <a:gd name="T3" fmla="*/ 57 h 409"/>
              <a:gd name="T4" fmla="*/ 445 w 529"/>
              <a:gd name="T5" fmla="*/ 57 h 409"/>
              <a:gd name="T6" fmla="*/ 477 w 529"/>
              <a:gd name="T7" fmla="*/ 67 h 409"/>
              <a:gd name="T8" fmla="*/ 518 w 529"/>
              <a:gd name="T9" fmla="*/ 67 h 409"/>
              <a:gd name="T10" fmla="*/ 518 w 529"/>
              <a:gd name="T11" fmla="*/ 82 h 409"/>
              <a:gd name="T12" fmla="*/ 502 w 529"/>
              <a:gd name="T13" fmla="*/ 114 h 409"/>
              <a:gd name="T14" fmla="*/ 445 w 529"/>
              <a:gd name="T15" fmla="*/ 139 h 409"/>
              <a:gd name="T16" fmla="*/ 420 w 529"/>
              <a:gd name="T17" fmla="*/ 149 h 409"/>
              <a:gd name="T18" fmla="*/ 404 w 529"/>
              <a:gd name="T19" fmla="*/ 191 h 409"/>
              <a:gd name="T20" fmla="*/ 379 w 529"/>
              <a:gd name="T21" fmla="*/ 237 h 409"/>
              <a:gd name="T22" fmla="*/ 393 w 529"/>
              <a:gd name="T23" fmla="*/ 274 h 409"/>
              <a:gd name="T24" fmla="*/ 363 w 529"/>
              <a:gd name="T25" fmla="*/ 300 h 409"/>
              <a:gd name="T26" fmla="*/ 352 w 529"/>
              <a:gd name="T27" fmla="*/ 325 h 409"/>
              <a:gd name="T28" fmla="*/ 321 w 529"/>
              <a:gd name="T29" fmla="*/ 331 h 409"/>
              <a:gd name="T30" fmla="*/ 295 w 529"/>
              <a:gd name="T31" fmla="*/ 372 h 409"/>
              <a:gd name="T32" fmla="*/ 275 w 529"/>
              <a:gd name="T33" fmla="*/ 367 h 409"/>
              <a:gd name="T34" fmla="*/ 259 w 529"/>
              <a:gd name="T35" fmla="*/ 372 h 409"/>
              <a:gd name="T36" fmla="*/ 233 w 529"/>
              <a:gd name="T37" fmla="*/ 372 h 409"/>
              <a:gd name="T38" fmla="*/ 192 w 529"/>
              <a:gd name="T39" fmla="*/ 382 h 409"/>
              <a:gd name="T40" fmla="*/ 150 w 529"/>
              <a:gd name="T41" fmla="*/ 408 h 409"/>
              <a:gd name="T42" fmla="*/ 109 w 529"/>
              <a:gd name="T43" fmla="*/ 372 h 409"/>
              <a:gd name="T44" fmla="*/ 84 w 529"/>
              <a:gd name="T45" fmla="*/ 347 h 409"/>
              <a:gd name="T46" fmla="*/ 78 w 529"/>
              <a:gd name="T47" fmla="*/ 315 h 409"/>
              <a:gd name="T48" fmla="*/ 94 w 529"/>
              <a:gd name="T49" fmla="*/ 290 h 409"/>
              <a:gd name="T50" fmla="*/ 84 w 529"/>
              <a:gd name="T51" fmla="*/ 259 h 409"/>
              <a:gd name="T52" fmla="*/ 78 w 529"/>
              <a:gd name="T53" fmla="*/ 217 h 409"/>
              <a:gd name="T54" fmla="*/ 104 w 529"/>
              <a:gd name="T55" fmla="*/ 176 h 409"/>
              <a:gd name="T56" fmla="*/ 125 w 529"/>
              <a:gd name="T57" fmla="*/ 114 h 409"/>
              <a:gd name="T58" fmla="*/ 104 w 529"/>
              <a:gd name="T59" fmla="*/ 98 h 409"/>
              <a:gd name="T60" fmla="*/ 68 w 529"/>
              <a:gd name="T61" fmla="*/ 98 h 409"/>
              <a:gd name="T62" fmla="*/ 42 w 529"/>
              <a:gd name="T63" fmla="*/ 82 h 409"/>
              <a:gd name="T64" fmla="*/ 16 w 529"/>
              <a:gd name="T65" fmla="*/ 82 h 409"/>
              <a:gd name="T66" fmla="*/ 16 w 529"/>
              <a:gd name="T67" fmla="*/ 57 h 409"/>
              <a:gd name="T68" fmla="*/ 11 w 529"/>
              <a:gd name="T69" fmla="*/ 47 h 409"/>
              <a:gd name="T70" fmla="*/ 16 w 529"/>
              <a:gd name="T71" fmla="*/ 16 h 409"/>
              <a:gd name="T72" fmla="*/ 42 w 529"/>
              <a:gd name="T73" fmla="*/ 4 h 409"/>
              <a:gd name="T74" fmla="*/ 78 w 529"/>
              <a:gd name="T75" fmla="*/ 4 h 409"/>
              <a:gd name="T76" fmla="*/ 145 w 529"/>
              <a:gd name="T77" fmla="*/ 4 h 409"/>
              <a:gd name="T78" fmla="*/ 233 w 529"/>
              <a:gd name="T79" fmla="*/ 16 h 409"/>
              <a:gd name="T80" fmla="*/ 321 w 529"/>
              <a:gd name="T81" fmla="*/ 16 h 4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29"/>
              <a:gd name="T124" fmla="*/ 0 h 409"/>
              <a:gd name="T125" fmla="*/ 529 w 529"/>
              <a:gd name="T126" fmla="*/ 409 h 4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29" h="409">
                <a:moveTo>
                  <a:pt x="321" y="16"/>
                </a:moveTo>
                <a:lnTo>
                  <a:pt x="336" y="41"/>
                </a:lnTo>
                <a:lnTo>
                  <a:pt x="393" y="57"/>
                </a:lnTo>
                <a:lnTo>
                  <a:pt x="420" y="57"/>
                </a:lnTo>
                <a:lnTo>
                  <a:pt x="420" y="47"/>
                </a:lnTo>
                <a:lnTo>
                  <a:pt x="445" y="57"/>
                </a:lnTo>
                <a:lnTo>
                  <a:pt x="461" y="72"/>
                </a:lnTo>
                <a:lnTo>
                  <a:pt x="477" y="67"/>
                </a:lnTo>
                <a:lnTo>
                  <a:pt x="502" y="72"/>
                </a:lnTo>
                <a:lnTo>
                  <a:pt x="518" y="67"/>
                </a:lnTo>
                <a:lnTo>
                  <a:pt x="528" y="72"/>
                </a:lnTo>
                <a:lnTo>
                  <a:pt x="518" y="82"/>
                </a:lnTo>
                <a:lnTo>
                  <a:pt x="518" y="98"/>
                </a:lnTo>
                <a:lnTo>
                  <a:pt x="502" y="114"/>
                </a:lnTo>
                <a:lnTo>
                  <a:pt x="477" y="139"/>
                </a:lnTo>
                <a:lnTo>
                  <a:pt x="445" y="139"/>
                </a:lnTo>
                <a:lnTo>
                  <a:pt x="430" y="149"/>
                </a:lnTo>
                <a:lnTo>
                  <a:pt x="420" y="149"/>
                </a:lnTo>
                <a:lnTo>
                  <a:pt x="420" y="176"/>
                </a:lnTo>
                <a:lnTo>
                  <a:pt x="404" y="191"/>
                </a:lnTo>
                <a:lnTo>
                  <a:pt x="368" y="222"/>
                </a:lnTo>
                <a:lnTo>
                  <a:pt x="379" y="237"/>
                </a:lnTo>
                <a:lnTo>
                  <a:pt x="393" y="263"/>
                </a:lnTo>
                <a:lnTo>
                  <a:pt x="393" y="274"/>
                </a:lnTo>
                <a:lnTo>
                  <a:pt x="379" y="284"/>
                </a:lnTo>
                <a:lnTo>
                  <a:pt x="363" y="300"/>
                </a:lnTo>
                <a:lnTo>
                  <a:pt x="352" y="315"/>
                </a:lnTo>
                <a:lnTo>
                  <a:pt x="352" y="325"/>
                </a:lnTo>
                <a:lnTo>
                  <a:pt x="342" y="331"/>
                </a:lnTo>
                <a:lnTo>
                  <a:pt x="321" y="331"/>
                </a:lnTo>
                <a:lnTo>
                  <a:pt x="301" y="347"/>
                </a:lnTo>
                <a:lnTo>
                  <a:pt x="295" y="372"/>
                </a:lnTo>
                <a:lnTo>
                  <a:pt x="285" y="367"/>
                </a:lnTo>
                <a:lnTo>
                  <a:pt x="275" y="367"/>
                </a:lnTo>
                <a:lnTo>
                  <a:pt x="270" y="372"/>
                </a:lnTo>
                <a:lnTo>
                  <a:pt x="259" y="372"/>
                </a:lnTo>
                <a:lnTo>
                  <a:pt x="244" y="372"/>
                </a:lnTo>
                <a:lnTo>
                  <a:pt x="233" y="372"/>
                </a:lnTo>
                <a:lnTo>
                  <a:pt x="213" y="372"/>
                </a:lnTo>
                <a:lnTo>
                  <a:pt x="192" y="382"/>
                </a:lnTo>
                <a:lnTo>
                  <a:pt x="176" y="382"/>
                </a:lnTo>
                <a:lnTo>
                  <a:pt x="150" y="408"/>
                </a:lnTo>
                <a:lnTo>
                  <a:pt x="119" y="393"/>
                </a:lnTo>
                <a:lnTo>
                  <a:pt x="109" y="372"/>
                </a:lnTo>
                <a:lnTo>
                  <a:pt x="109" y="357"/>
                </a:lnTo>
                <a:lnTo>
                  <a:pt x="84" y="347"/>
                </a:lnTo>
                <a:lnTo>
                  <a:pt x="78" y="347"/>
                </a:lnTo>
                <a:lnTo>
                  <a:pt x="78" y="315"/>
                </a:lnTo>
                <a:lnTo>
                  <a:pt x="94" y="300"/>
                </a:lnTo>
                <a:lnTo>
                  <a:pt x="94" y="290"/>
                </a:lnTo>
                <a:lnTo>
                  <a:pt x="84" y="274"/>
                </a:lnTo>
                <a:lnTo>
                  <a:pt x="84" y="259"/>
                </a:lnTo>
                <a:lnTo>
                  <a:pt x="84" y="249"/>
                </a:lnTo>
                <a:lnTo>
                  <a:pt x="78" y="217"/>
                </a:lnTo>
                <a:lnTo>
                  <a:pt x="94" y="217"/>
                </a:lnTo>
                <a:lnTo>
                  <a:pt x="104" y="176"/>
                </a:lnTo>
                <a:lnTo>
                  <a:pt x="104" y="149"/>
                </a:lnTo>
                <a:lnTo>
                  <a:pt x="125" y="114"/>
                </a:lnTo>
                <a:lnTo>
                  <a:pt x="119" y="108"/>
                </a:lnTo>
                <a:lnTo>
                  <a:pt x="104" y="98"/>
                </a:lnTo>
                <a:lnTo>
                  <a:pt x="84" y="98"/>
                </a:lnTo>
                <a:lnTo>
                  <a:pt x="68" y="98"/>
                </a:lnTo>
                <a:lnTo>
                  <a:pt x="52" y="98"/>
                </a:lnTo>
                <a:lnTo>
                  <a:pt x="42" y="82"/>
                </a:lnTo>
                <a:lnTo>
                  <a:pt x="27" y="88"/>
                </a:lnTo>
                <a:lnTo>
                  <a:pt x="16" y="82"/>
                </a:lnTo>
                <a:lnTo>
                  <a:pt x="27" y="72"/>
                </a:lnTo>
                <a:lnTo>
                  <a:pt x="16" y="57"/>
                </a:lnTo>
                <a:lnTo>
                  <a:pt x="11" y="57"/>
                </a:lnTo>
                <a:lnTo>
                  <a:pt x="11" y="47"/>
                </a:lnTo>
                <a:lnTo>
                  <a:pt x="0" y="20"/>
                </a:lnTo>
                <a:lnTo>
                  <a:pt x="16" y="16"/>
                </a:lnTo>
                <a:lnTo>
                  <a:pt x="42" y="16"/>
                </a:lnTo>
                <a:lnTo>
                  <a:pt x="42" y="4"/>
                </a:lnTo>
                <a:lnTo>
                  <a:pt x="57" y="0"/>
                </a:lnTo>
                <a:lnTo>
                  <a:pt x="78" y="4"/>
                </a:lnTo>
                <a:lnTo>
                  <a:pt x="119" y="4"/>
                </a:lnTo>
                <a:lnTo>
                  <a:pt x="145" y="4"/>
                </a:lnTo>
                <a:lnTo>
                  <a:pt x="187" y="16"/>
                </a:lnTo>
                <a:lnTo>
                  <a:pt x="233" y="16"/>
                </a:lnTo>
                <a:lnTo>
                  <a:pt x="275" y="16"/>
                </a:lnTo>
                <a:lnTo>
                  <a:pt x="321" y="16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8" name="Freeform 274">
            <a:extLst>
              <a:ext uri="{FF2B5EF4-FFF2-40B4-BE49-F238E27FC236}">
                <a16:creationId xmlns:a16="http://schemas.microsoft.com/office/drawing/2014/main" id="{D66A8DA3-49EC-ABC9-1D7E-C28B8F1D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395" y="2840158"/>
            <a:ext cx="29173" cy="20794"/>
          </a:xfrm>
          <a:custGeom>
            <a:avLst/>
            <a:gdLst>
              <a:gd name="T0" fmla="*/ 26 w 48"/>
              <a:gd name="T1" fmla="*/ 31 h 32"/>
              <a:gd name="T2" fmla="*/ 20 w 48"/>
              <a:gd name="T3" fmla="*/ 26 h 32"/>
              <a:gd name="T4" fmla="*/ 20 w 48"/>
              <a:gd name="T5" fmla="*/ 15 h 32"/>
              <a:gd name="T6" fmla="*/ 0 w 48"/>
              <a:gd name="T7" fmla="*/ 15 h 32"/>
              <a:gd name="T8" fmla="*/ 26 w 48"/>
              <a:gd name="T9" fmla="*/ 0 h 32"/>
              <a:gd name="T10" fmla="*/ 26 w 48"/>
              <a:gd name="T11" fmla="*/ 11 h 32"/>
              <a:gd name="T12" fmla="*/ 47 w 48"/>
              <a:gd name="T13" fmla="*/ 11 h 32"/>
              <a:gd name="T14" fmla="*/ 36 w 48"/>
              <a:gd name="T15" fmla="*/ 15 h 32"/>
              <a:gd name="T16" fmla="*/ 26 w 48"/>
              <a:gd name="T17" fmla="*/ 31 h 32"/>
              <a:gd name="T18" fmla="*/ 26 w 48"/>
              <a:gd name="T19" fmla="*/ 31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8"/>
              <a:gd name="T31" fmla="*/ 0 h 32"/>
              <a:gd name="T32" fmla="*/ 48 w 48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8" h="32">
                <a:moveTo>
                  <a:pt x="26" y="31"/>
                </a:moveTo>
                <a:lnTo>
                  <a:pt x="20" y="26"/>
                </a:lnTo>
                <a:lnTo>
                  <a:pt x="20" y="15"/>
                </a:lnTo>
                <a:lnTo>
                  <a:pt x="0" y="15"/>
                </a:lnTo>
                <a:lnTo>
                  <a:pt x="26" y="0"/>
                </a:lnTo>
                <a:lnTo>
                  <a:pt x="26" y="11"/>
                </a:lnTo>
                <a:lnTo>
                  <a:pt x="47" y="11"/>
                </a:lnTo>
                <a:lnTo>
                  <a:pt x="36" y="15"/>
                </a:lnTo>
                <a:lnTo>
                  <a:pt x="26" y="31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79" name="Freeform 275">
            <a:extLst>
              <a:ext uri="{FF2B5EF4-FFF2-40B4-BE49-F238E27FC236}">
                <a16:creationId xmlns:a16="http://schemas.microsoft.com/office/drawing/2014/main" id="{3B7DD7FF-8729-31BE-1BF4-712860DD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639" y="2833759"/>
            <a:ext cx="10747" cy="6398"/>
          </a:xfrm>
          <a:custGeom>
            <a:avLst/>
            <a:gdLst>
              <a:gd name="T0" fmla="*/ 16 w 17"/>
              <a:gd name="T1" fmla="*/ 10 h 11"/>
              <a:gd name="T2" fmla="*/ 0 w 17"/>
              <a:gd name="T3" fmla="*/ 0 h 11"/>
              <a:gd name="T4" fmla="*/ 16 w 17"/>
              <a:gd name="T5" fmla="*/ 0 h 11"/>
              <a:gd name="T6" fmla="*/ 16 w 17"/>
              <a:gd name="T7" fmla="*/ 10 h 11"/>
              <a:gd name="T8" fmla="*/ 16 w 17"/>
              <a:gd name="T9" fmla="*/ 1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1"/>
              <a:gd name="T17" fmla="*/ 17 w 1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1">
                <a:moveTo>
                  <a:pt x="16" y="10"/>
                </a:moveTo>
                <a:lnTo>
                  <a:pt x="0" y="0"/>
                </a:lnTo>
                <a:lnTo>
                  <a:pt x="16" y="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0" name="Freeform 276">
            <a:extLst>
              <a:ext uri="{FF2B5EF4-FFF2-40B4-BE49-F238E27FC236}">
                <a16:creationId xmlns:a16="http://schemas.microsoft.com/office/drawing/2014/main" id="{9441010C-A590-326A-577D-FFDB1381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617" y="2867350"/>
            <a:ext cx="9212" cy="9598"/>
          </a:xfrm>
          <a:custGeom>
            <a:avLst/>
            <a:gdLst>
              <a:gd name="T0" fmla="*/ 16 w 17"/>
              <a:gd name="T1" fmla="*/ 15 h 16"/>
              <a:gd name="T2" fmla="*/ 0 w 17"/>
              <a:gd name="T3" fmla="*/ 10 h 16"/>
              <a:gd name="T4" fmla="*/ 16 w 17"/>
              <a:gd name="T5" fmla="*/ 0 h 16"/>
              <a:gd name="T6" fmla="*/ 16 w 17"/>
              <a:gd name="T7" fmla="*/ 15 h 16"/>
              <a:gd name="T8" fmla="*/ 16 w 17"/>
              <a:gd name="T9" fmla="*/ 15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6"/>
              <a:gd name="T17" fmla="*/ 17 w 17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6">
                <a:moveTo>
                  <a:pt x="16" y="15"/>
                </a:moveTo>
                <a:lnTo>
                  <a:pt x="0" y="10"/>
                </a:lnTo>
                <a:lnTo>
                  <a:pt x="16" y="0"/>
                </a:lnTo>
                <a:lnTo>
                  <a:pt x="16" y="15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1" name="Freeform 277">
            <a:extLst>
              <a:ext uri="{FF2B5EF4-FFF2-40B4-BE49-F238E27FC236}">
                <a16:creationId xmlns:a16="http://schemas.microsoft.com/office/drawing/2014/main" id="{4800CBD7-404A-7EA6-6FFD-BA36DBE1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757" y="2745782"/>
            <a:ext cx="18425" cy="9598"/>
          </a:xfrm>
          <a:custGeom>
            <a:avLst/>
            <a:gdLst>
              <a:gd name="T0" fmla="*/ 0 w 32"/>
              <a:gd name="T1" fmla="*/ 0 h 17"/>
              <a:gd name="T2" fmla="*/ 15 w 32"/>
              <a:gd name="T3" fmla="*/ 16 h 17"/>
              <a:gd name="T4" fmla="*/ 31 w 32"/>
              <a:gd name="T5" fmla="*/ 10 h 17"/>
              <a:gd name="T6" fmla="*/ 0 w 32"/>
              <a:gd name="T7" fmla="*/ 0 h 17"/>
              <a:gd name="T8" fmla="*/ 0 w 32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17"/>
              <a:gd name="T17" fmla="*/ 32 w 32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17">
                <a:moveTo>
                  <a:pt x="0" y="0"/>
                </a:moveTo>
                <a:lnTo>
                  <a:pt x="15" y="16"/>
                </a:lnTo>
                <a:lnTo>
                  <a:pt x="31" y="1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2" name="Freeform 278">
            <a:extLst>
              <a:ext uri="{FF2B5EF4-FFF2-40B4-BE49-F238E27FC236}">
                <a16:creationId xmlns:a16="http://schemas.microsoft.com/office/drawing/2014/main" id="{78C55A17-DEB4-C493-4E9E-60A5330AE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762" y="2708992"/>
            <a:ext cx="6142" cy="9598"/>
          </a:xfrm>
          <a:custGeom>
            <a:avLst/>
            <a:gdLst>
              <a:gd name="T0" fmla="*/ 10 w 11"/>
              <a:gd name="T1" fmla="*/ 5 h 17"/>
              <a:gd name="T2" fmla="*/ 0 w 11"/>
              <a:gd name="T3" fmla="*/ 5 h 17"/>
              <a:gd name="T4" fmla="*/ 0 w 11"/>
              <a:gd name="T5" fmla="*/ 16 h 17"/>
              <a:gd name="T6" fmla="*/ 0 w 11"/>
              <a:gd name="T7" fmla="*/ 5 h 17"/>
              <a:gd name="T8" fmla="*/ 0 w 11"/>
              <a:gd name="T9" fmla="*/ 0 h 17"/>
              <a:gd name="T10" fmla="*/ 10 w 11"/>
              <a:gd name="T11" fmla="*/ 5 h 17"/>
              <a:gd name="T12" fmla="*/ 10 w 11"/>
              <a:gd name="T13" fmla="*/ 5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7"/>
              <a:gd name="T23" fmla="*/ 11 w 11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7">
                <a:moveTo>
                  <a:pt x="10" y="5"/>
                </a:moveTo>
                <a:lnTo>
                  <a:pt x="0" y="5"/>
                </a:lnTo>
                <a:lnTo>
                  <a:pt x="0" y="16"/>
                </a:lnTo>
                <a:lnTo>
                  <a:pt x="0" y="5"/>
                </a:lnTo>
                <a:lnTo>
                  <a:pt x="0" y="0"/>
                </a:lnTo>
                <a:lnTo>
                  <a:pt x="10" y="5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3" name="Freeform 279">
            <a:extLst>
              <a:ext uri="{FF2B5EF4-FFF2-40B4-BE49-F238E27FC236}">
                <a16:creationId xmlns:a16="http://schemas.microsoft.com/office/drawing/2014/main" id="{C2397E7F-C249-B242-1914-879FE9F27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524" y="2632211"/>
            <a:ext cx="257947" cy="337512"/>
          </a:xfrm>
          <a:custGeom>
            <a:avLst/>
            <a:gdLst>
              <a:gd name="T0" fmla="*/ 207 w 420"/>
              <a:gd name="T1" fmla="*/ 517 h 528"/>
              <a:gd name="T2" fmla="*/ 186 w 420"/>
              <a:gd name="T3" fmla="*/ 491 h 528"/>
              <a:gd name="T4" fmla="*/ 192 w 420"/>
              <a:gd name="T5" fmla="*/ 460 h 528"/>
              <a:gd name="T6" fmla="*/ 160 w 420"/>
              <a:gd name="T7" fmla="*/ 450 h 528"/>
              <a:gd name="T8" fmla="*/ 98 w 420"/>
              <a:gd name="T9" fmla="*/ 476 h 528"/>
              <a:gd name="T10" fmla="*/ 67 w 420"/>
              <a:gd name="T11" fmla="*/ 486 h 528"/>
              <a:gd name="T12" fmla="*/ 57 w 420"/>
              <a:gd name="T13" fmla="*/ 486 h 528"/>
              <a:gd name="T14" fmla="*/ 57 w 420"/>
              <a:gd name="T15" fmla="*/ 512 h 528"/>
              <a:gd name="T16" fmla="*/ 26 w 420"/>
              <a:gd name="T17" fmla="*/ 501 h 528"/>
              <a:gd name="T18" fmla="*/ 0 w 420"/>
              <a:gd name="T19" fmla="*/ 486 h 528"/>
              <a:gd name="T20" fmla="*/ 26 w 420"/>
              <a:gd name="T21" fmla="*/ 466 h 528"/>
              <a:gd name="T22" fmla="*/ 51 w 420"/>
              <a:gd name="T23" fmla="*/ 434 h 528"/>
              <a:gd name="T24" fmla="*/ 57 w 420"/>
              <a:gd name="T25" fmla="*/ 409 h 528"/>
              <a:gd name="T26" fmla="*/ 82 w 420"/>
              <a:gd name="T27" fmla="*/ 409 h 528"/>
              <a:gd name="T28" fmla="*/ 98 w 420"/>
              <a:gd name="T29" fmla="*/ 409 h 528"/>
              <a:gd name="T30" fmla="*/ 166 w 420"/>
              <a:gd name="T31" fmla="*/ 382 h 528"/>
              <a:gd name="T32" fmla="*/ 186 w 420"/>
              <a:gd name="T33" fmla="*/ 403 h 528"/>
              <a:gd name="T34" fmla="*/ 207 w 420"/>
              <a:gd name="T35" fmla="*/ 382 h 528"/>
              <a:gd name="T36" fmla="*/ 202 w 420"/>
              <a:gd name="T37" fmla="*/ 352 h 528"/>
              <a:gd name="T38" fmla="*/ 207 w 420"/>
              <a:gd name="T39" fmla="*/ 284 h 528"/>
              <a:gd name="T40" fmla="*/ 233 w 420"/>
              <a:gd name="T41" fmla="*/ 284 h 528"/>
              <a:gd name="T42" fmla="*/ 227 w 420"/>
              <a:gd name="T43" fmla="*/ 300 h 528"/>
              <a:gd name="T44" fmla="*/ 243 w 420"/>
              <a:gd name="T45" fmla="*/ 315 h 528"/>
              <a:gd name="T46" fmla="*/ 285 w 420"/>
              <a:gd name="T47" fmla="*/ 295 h 528"/>
              <a:gd name="T48" fmla="*/ 311 w 420"/>
              <a:gd name="T49" fmla="*/ 243 h 528"/>
              <a:gd name="T50" fmla="*/ 315 w 420"/>
              <a:gd name="T51" fmla="*/ 160 h 528"/>
              <a:gd name="T52" fmla="*/ 311 w 420"/>
              <a:gd name="T53" fmla="*/ 119 h 528"/>
              <a:gd name="T54" fmla="*/ 300 w 420"/>
              <a:gd name="T55" fmla="*/ 98 h 528"/>
              <a:gd name="T56" fmla="*/ 311 w 420"/>
              <a:gd name="T57" fmla="*/ 51 h 528"/>
              <a:gd name="T58" fmla="*/ 315 w 420"/>
              <a:gd name="T59" fmla="*/ 26 h 528"/>
              <a:gd name="T60" fmla="*/ 336 w 420"/>
              <a:gd name="T61" fmla="*/ 41 h 528"/>
              <a:gd name="T62" fmla="*/ 342 w 420"/>
              <a:gd name="T63" fmla="*/ 26 h 528"/>
              <a:gd name="T64" fmla="*/ 326 w 420"/>
              <a:gd name="T65" fmla="*/ 0 h 528"/>
              <a:gd name="T66" fmla="*/ 352 w 420"/>
              <a:gd name="T67" fmla="*/ 10 h 528"/>
              <a:gd name="T68" fmla="*/ 378 w 420"/>
              <a:gd name="T69" fmla="*/ 67 h 528"/>
              <a:gd name="T70" fmla="*/ 403 w 420"/>
              <a:gd name="T71" fmla="*/ 124 h 528"/>
              <a:gd name="T72" fmla="*/ 409 w 420"/>
              <a:gd name="T73" fmla="*/ 160 h 528"/>
              <a:gd name="T74" fmla="*/ 409 w 420"/>
              <a:gd name="T75" fmla="*/ 207 h 528"/>
              <a:gd name="T76" fmla="*/ 383 w 420"/>
              <a:gd name="T77" fmla="*/ 217 h 528"/>
              <a:gd name="T78" fmla="*/ 403 w 420"/>
              <a:gd name="T79" fmla="*/ 300 h 528"/>
              <a:gd name="T80" fmla="*/ 419 w 420"/>
              <a:gd name="T81" fmla="*/ 378 h 528"/>
              <a:gd name="T82" fmla="*/ 403 w 420"/>
              <a:gd name="T83" fmla="*/ 409 h 528"/>
              <a:gd name="T84" fmla="*/ 383 w 420"/>
              <a:gd name="T85" fmla="*/ 393 h 528"/>
              <a:gd name="T86" fmla="*/ 368 w 420"/>
              <a:gd name="T87" fmla="*/ 403 h 528"/>
              <a:gd name="T88" fmla="*/ 358 w 420"/>
              <a:gd name="T89" fmla="*/ 403 h 528"/>
              <a:gd name="T90" fmla="*/ 352 w 420"/>
              <a:gd name="T91" fmla="*/ 434 h 528"/>
              <a:gd name="T92" fmla="*/ 326 w 420"/>
              <a:gd name="T93" fmla="*/ 419 h 528"/>
              <a:gd name="T94" fmla="*/ 311 w 420"/>
              <a:gd name="T95" fmla="*/ 450 h 528"/>
              <a:gd name="T96" fmla="*/ 270 w 420"/>
              <a:gd name="T97" fmla="*/ 460 h 528"/>
              <a:gd name="T98" fmla="*/ 248 w 420"/>
              <a:gd name="T99" fmla="*/ 444 h 528"/>
              <a:gd name="T100" fmla="*/ 243 w 420"/>
              <a:gd name="T101" fmla="*/ 424 h 528"/>
              <a:gd name="T102" fmla="*/ 258 w 420"/>
              <a:gd name="T103" fmla="*/ 460 h 528"/>
              <a:gd name="T104" fmla="*/ 233 w 420"/>
              <a:gd name="T105" fmla="*/ 486 h 528"/>
              <a:gd name="T106" fmla="*/ 227 w 420"/>
              <a:gd name="T107" fmla="*/ 527 h 5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20"/>
              <a:gd name="T163" fmla="*/ 0 h 528"/>
              <a:gd name="T164" fmla="*/ 420 w 420"/>
              <a:gd name="T165" fmla="*/ 528 h 5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20" h="528">
                <a:moveTo>
                  <a:pt x="227" y="527"/>
                </a:moveTo>
                <a:lnTo>
                  <a:pt x="207" y="517"/>
                </a:lnTo>
                <a:lnTo>
                  <a:pt x="186" y="501"/>
                </a:lnTo>
                <a:lnTo>
                  <a:pt x="186" y="491"/>
                </a:lnTo>
                <a:lnTo>
                  <a:pt x="186" y="476"/>
                </a:lnTo>
                <a:lnTo>
                  <a:pt x="192" y="460"/>
                </a:lnTo>
                <a:lnTo>
                  <a:pt x="186" y="450"/>
                </a:lnTo>
                <a:lnTo>
                  <a:pt x="160" y="450"/>
                </a:lnTo>
                <a:lnTo>
                  <a:pt x="139" y="460"/>
                </a:lnTo>
                <a:lnTo>
                  <a:pt x="98" y="476"/>
                </a:lnTo>
                <a:lnTo>
                  <a:pt x="67" y="491"/>
                </a:lnTo>
                <a:lnTo>
                  <a:pt x="67" y="486"/>
                </a:lnTo>
                <a:lnTo>
                  <a:pt x="57" y="476"/>
                </a:lnTo>
                <a:lnTo>
                  <a:pt x="57" y="486"/>
                </a:lnTo>
                <a:lnTo>
                  <a:pt x="57" y="501"/>
                </a:lnTo>
                <a:lnTo>
                  <a:pt x="57" y="512"/>
                </a:lnTo>
                <a:lnTo>
                  <a:pt x="41" y="501"/>
                </a:lnTo>
                <a:lnTo>
                  <a:pt x="26" y="501"/>
                </a:lnTo>
                <a:lnTo>
                  <a:pt x="0" y="512"/>
                </a:lnTo>
                <a:lnTo>
                  <a:pt x="0" y="486"/>
                </a:lnTo>
                <a:lnTo>
                  <a:pt x="16" y="476"/>
                </a:lnTo>
                <a:lnTo>
                  <a:pt x="26" y="466"/>
                </a:lnTo>
                <a:lnTo>
                  <a:pt x="41" y="460"/>
                </a:lnTo>
                <a:lnTo>
                  <a:pt x="51" y="434"/>
                </a:lnTo>
                <a:lnTo>
                  <a:pt x="67" y="424"/>
                </a:lnTo>
                <a:lnTo>
                  <a:pt x="57" y="409"/>
                </a:lnTo>
                <a:lnTo>
                  <a:pt x="82" y="403"/>
                </a:lnTo>
                <a:lnTo>
                  <a:pt x="82" y="409"/>
                </a:lnTo>
                <a:lnTo>
                  <a:pt x="94" y="409"/>
                </a:lnTo>
                <a:lnTo>
                  <a:pt x="98" y="409"/>
                </a:lnTo>
                <a:lnTo>
                  <a:pt x="160" y="393"/>
                </a:lnTo>
                <a:lnTo>
                  <a:pt x="166" y="382"/>
                </a:lnTo>
                <a:lnTo>
                  <a:pt x="176" y="393"/>
                </a:lnTo>
                <a:lnTo>
                  <a:pt x="186" y="403"/>
                </a:lnTo>
                <a:lnTo>
                  <a:pt x="192" y="393"/>
                </a:lnTo>
                <a:lnTo>
                  <a:pt x="207" y="382"/>
                </a:lnTo>
                <a:lnTo>
                  <a:pt x="192" y="368"/>
                </a:lnTo>
                <a:lnTo>
                  <a:pt x="202" y="352"/>
                </a:lnTo>
                <a:lnTo>
                  <a:pt x="217" y="315"/>
                </a:lnTo>
                <a:lnTo>
                  <a:pt x="207" y="284"/>
                </a:lnTo>
                <a:lnTo>
                  <a:pt x="233" y="268"/>
                </a:lnTo>
                <a:lnTo>
                  <a:pt x="233" y="284"/>
                </a:lnTo>
                <a:lnTo>
                  <a:pt x="227" y="295"/>
                </a:lnTo>
                <a:lnTo>
                  <a:pt x="227" y="300"/>
                </a:lnTo>
                <a:lnTo>
                  <a:pt x="233" y="315"/>
                </a:lnTo>
                <a:lnTo>
                  <a:pt x="243" y="315"/>
                </a:lnTo>
                <a:lnTo>
                  <a:pt x="248" y="310"/>
                </a:lnTo>
                <a:lnTo>
                  <a:pt x="285" y="295"/>
                </a:lnTo>
                <a:lnTo>
                  <a:pt x="300" y="243"/>
                </a:lnTo>
                <a:lnTo>
                  <a:pt x="311" y="243"/>
                </a:lnTo>
                <a:lnTo>
                  <a:pt x="311" y="202"/>
                </a:lnTo>
                <a:lnTo>
                  <a:pt x="315" y="160"/>
                </a:lnTo>
                <a:lnTo>
                  <a:pt x="311" y="108"/>
                </a:lnTo>
                <a:lnTo>
                  <a:pt x="311" y="119"/>
                </a:lnTo>
                <a:lnTo>
                  <a:pt x="300" y="108"/>
                </a:lnTo>
                <a:lnTo>
                  <a:pt x="300" y="98"/>
                </a:lnTo>
                <a:lnTo>
                  <a:pt x="300" y="67"/>
                </a:lnTo>
                <a:lnTo>
                  <a:pt x="311" y="51"/>
                </a:lnTo>
                <a:lnTo>
                  <a:pt x="300" y="31"/>
                </a:lnTo>
                <a:lnTo>
                  <a:pt x="315" y="26"/>
                </a:lnTo>
                <a:lnTo>
                  <a:pt x="326" y="51"/>
                </a:lnTo>
                <a:lnTo>
                  <a:pt x="336" y="41"/>
                </a:lnTo>
                <a:lnTo>
                  <a:pt x="342" y="41"/>
                </a:lnTo>
                <a:lnTo>
                  <a:pt x="342" y="26"/>
                </a:lnTo>
                <a:lnTo>
                  <a:pt x="326" y="26"/>
                </a:lnTo>
                <a:lnTo>
                  <a:pt x="326" y="0"/>
                </a:lnTo>
                <a:lnTo>
                  <a:pt x="336" y="10"/>
                </a:lnTo>
                <a:lnTo>
                  <a:pt x="352" y="10"/>
                </a:lnTo>
                <a:lnTo>
                  <a:pt x="358" y="51"/>
                </a:lnTo>
                <a:lnTo>
                  <a:pt x="378" y="67"/>
                </a:lnTo>
                <a:lnTo>
                  <a:pt x="393" y="98"/>
                </a:lnTo>
                <a:lnTo>
                  <a:pt x="403" y="124"/>
                </a:lnTo>
                <a:lnTo>
                  <a:pt x="409" y="124"/>
                </a:lnTo>
                <a:lnTo>
                  <a:pt x="409" y="160"/>
                </a:lnTo>
                <a:lnTo>
                  <a:pt x="393" y="176"/>
                </a:lnTo>
                <a:lnTo>
                  <a:pt x="409" y="207"/>
                </a:lnTo>
                <a:lnTo>
                  <a:pt x="393" y="207"/>
                </a:lnTo>
                <a:lnTo>
                  <a:pt x="383" y="217"/>
                </a:lnTo>
                <a:lnTo>
                  <a:pt x="383" y="243"/>
                </a:lnTo>
                <a:lnTo>
                  <a:pt x="403" y="300"/>
                </a:lnTo>
                <a:lnTo>
                  <a:pt x="403" y="356"/>
                </a:lnTo>
                <a:lnTo>
                  <a:pt x="419" y="378"/>
                </a:lnTo>
                <a:lnTo>
                  <a:pt x="403" y="382"/>
                </a:lnTo>
                <a:lnTo>
                  <a:pt x="403" y="409"/>
                </a:lnTo>
                <a:lnTo>
                  <a:pt x="378" y="424"/>
                </a:lnTo>
                <a:lnTo>
                  <a:pt x="383" y="393"/>
                </a:lnTo>
                <a:lnTo>
                  <a:pt x="368" y="382"/>
                </a:lnTo>
                <a:lnTo>
                  <a:pt x="368" y="403"/>
                </a:lnTo>
                <a:lnTo>
                  <a:pt x="368" y="409"/>
                </a:lnTo>
                <a:lnTo>
                  <a:pt x="358" y="403"/>
                </a:lnTo>
                <a:lnTo>
                  <a:pt x="352" y="409"/>
                </a:lnTo>
                <a:lnTo>
                  <a:pt x="352" y="434"/>
                </a:lnTo>
                <a:lnTo>
                  <a:pt x="342" y="450"/>
                </a:lnTo>
                <a:lnTo>
                  <a:pt x="326" y="419"/>
                </a:lnTo>
                <a:lnTo>
                  <a:pt x="315" y="424"/>
                </a:lnTo>
                <a:lnTo>
                  <a:pt x="311" y="450"/>
                </a:lnTo>
                <a:lnTo>
                  <a:pt x="295" y="444"/>
                </a:lnTo>
                <a:lnTo>
                  <a:pt x="270" y="460"/>
                </a:lnTo>
                <a:lnTo>
                  <a:pt x="274" y="444"/>
                </a:lnTo>
                <a:lnTo>
                  <a:pt x="248" y="444"/>
                </a:lnTo>
                <a:lnTo>
                  <a:pt x="248" y="424"/>
                </a:lnTo>
                <a:lnTo>
                  <a:pt x="243" y="424"/>
                </a:lnTo>
                <a:lnTo>
                  <a:pt x="243" y="450"/>
                </a:lnTo>
                <a:lnTo>
                  <a:pt x="258" y="460"/>
                </a:lnTo>
                <a:lnTo>
                  <a:pt x="258" y="476"/>
                </a:lnTo>
                <a:lnTo>
                  <a:pt x="233" y="486"/>
                </a:lnTo>
                <a:lnTo>
                  <a:pt x="227" y="527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4" name="Freeform 280">
            <a:extLst>
              <a:ext uri="{FF2B5EF4-FFF2-40B4-BE49-F238E27FC236}">
                <a16:creationId xmlns:a16="http://schemas.microsoft.com/office/drawing/2014/main" id="{0A6F15BC-55B8-8B48-92B2-E935FEA5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671" y="2457856"/>
            <a:ext cx="144328" cy="180753"/>
          </a:xfrm>
          <a:custGeom>
            <a:avLst/>
            <a:gdLst>
              <a:gd name="T0" fmla="*/ 37 w 235"/>
              <a:gd name="T1" fmla="*/ 284 h 285"/>
              <a:gd name="T2" fmla="*/ 27 w 235"/>
              <a:gd name="T3" fmla="*/ 274 h 285"/>
              <a:gd name="T4" fmla="*/ 27 w 235"/>
              <a:gd name="T5" fmla="*/ 248 h 285"/>
              <a:gd name="T6" fmla="*/ 0 w 235"/>
              <a:gd name="T7" fmla="*/ 233 h 285"/>
              <a:gd name="T8" fmla="*/ 0 w 235"/>
              <a:gd name="T9" fmla="*/ 207 h 285"/>
              <a:gd name="T10" fmla="*/ 16 w 235"/>
              <a:gd name="T11" fmla="*/ 180 h 285"/>
              <a:gd name="T12" fmla="*/ 0 w 235"/>
              <a:gd name="T13" fmla="*/ 155 h 285"/>
              <a:gd name="T14" fmla="*/ 11 w 235"/>
              <a:gd name="T15" fmla="*/ 150 h 285"/>
              <a:gd name="T16" fmla="*/ 27 w 235"/>
              <a:gd name="T17" fmla="*/ 155 h 285"/>
              <a:gd name="T18" fmla="*/ 52 w 235"/>
              <a:gd name="T19" fmla="*/ 155 h 285"/>
              <a:gd name="T20" fmla="*/ 41 w 235"/>
              <a:gd name="T21" fmla="*/ 124 h 285"/>
              <a:gd name="T22" fmla="*/ 52 w 235"/>
              <a:gd name="T23" fmla="*/ 124 h 285"/>
              <a:gd name="T24" fmla="*/ 41 w 235"/>
              <a:gd name="T25" fmla="*/ 88 h 285"/>
              <a:gd name="T26" fmla="*/ 37 w 235"/>
              <a:gd name="T27" fmla="*/ 41 h 285"/>
              <a:gd name="T28" fmla="*/ 16 w 235"/>
              <a:gd name="T29" fmla="*/ 6 h 285"/>
              <a:gd name="T30" fmla="*/ 27 w 235"/>
              <a:gd name="T31" fmla="*/ 0 h 285"/>
              <a:gd name="T32" fmla="*/ 52 w 235"/>
              <a:gd name="T33" fmla="*/ 16 h 285"/>
              <a:gd name="T34" fmla="*/ 94 w 235"/>
              <a:gd name="T35" fmla="*/ 57 h 285"/>
              <a:gd name="T36" fmla="*/ 135 w 235"/>
              <a:gd name="T37" fmla="*/ 82 h 285"/>
              <a:gd name="T38" fmla="*/ 150 w 235"/>
              <a:gd name="T39" fmla="*/ 82 h 285"/>
              <a:gd name="T40" fmla="*/ 166 w 235"/>
              <a:gd name="T41" fmla="*/ 98 h 285"/>
              <a:gd name="T42" fmla="*/ 187 w 235"/>
              <a:gd name="T43" fmla="*/ 98 h 285"/>
              <a:gd name="T44" fmla="*/ 192 w 235"/>
              <a:gd name="T45" fmla="*/ 67 h 285"/>
              <a:gd name="T46" fmla="*/ 202 w 235"/>
              <a:gd name="T47" fmla="*/ 72 h 285"/>
              <a:gd name="T48" fmla="*/ 202 w 235"/>
              <a:gd name="T49" fmla="*/ 108 h 285"/>
              <a:gd name="T50" fmla="*/ 217 w 235"/>
              <a:gd name="T51" fmla="*/ 139 h 285"/>
              <a:gd name="T52" fmla="*/ 234 w 235"/>
              <a:gd name="T53" fmla="*/ 135 h 285"/>
              <a:gd name="T54" fmla="*/ 234 w 235"/>
              <a:gd name="T55" fmla="*/ 139 h 285"/>
              <a:gd name="T56" fmla="*/ 217 w 235"/>
              <a:gd name="T57" fmla="*/ 150 h 285"/>
              <a:gd name="T58" fmla="*/ 207 w 235"/>
              <a:gd name="T59" fmla="*/ 155 h 285"/>
              <a:gd name="T60" fmla="*/ 176 w 235"/>
              <a:gd name="T61" fmla="*/ 165 h 285"/>
              <a:gd name="T62" fmla="*/ 160 w 235"/>
              <a:gd name="T63" fmla="*/ 180 h 285"/>
              <a:gd name="T64" fmla="*/ 160 w 235"/>
              <a:gd name="T65" fmla="*/ 217 h 285"/>
              <a:gd name="T66" fmla="*/ 160 w 235"/>
              <a:gd name="T67" fmla="*/ 233 h 285"/>
              <a:gd name="T68" fmla="*/ 94 w 235"/>
              <a:gd name="T69" fmla="*/ 207 h 285"/>
              <a:gd name="T70" fmla="*/ 68 w 235"/>
              <a:gd name="T71" fmla="*/ 196 h 285"/>
              <a:gd name="T72" fmla="*/ 57 w 235"/>
              <a:gd name="T73" fmla="*/ 207 h 285"/>
              <a:gd name="T74" fmla="*/ 52 w 235"/>
              <a:gd name="T75" fmla="*/ 223 h 285"/>
              <a:gd name="T76" fmla="*/ 41 w 235"/>
              <a:gd name="T77" fmla="*/ 207 h 285"/>
              <a:gd name="T78" fmla="*/ 27 w 235"/>
              <a:gd name="T79" fmla="*/ 217 h 285"/>
              <a:gd name="T80" fmla="*/ 27 w 235"/>
              <a:gd name="T81" fmla="*/ 223 h 285"/>
              <a:gd name="T82" fmla="*/ 52 w 235"/>
              <a:gd name="T83" fmla="*/ 233 h 285"/>
              <a:gd name="T84" fmla="*/ 57 w 235"/>
              <a:gd name="T85" fmla="*/ 248 h 285"/>
              <a:gd name="T86" fmla="*/ 68 w 235"/>
              <a:gd name="T87" fmla="*/ 248 h 285"/>
              <a:gd name="T88" fmla="*/ 57 w 235"/>
              <a:gd name="T89" fmla="*/ 264 h 285"/>
              <a:gd name="T90" fmla="*/ 52 w 235"/>
              <a:gd name="T91" fmla="*/ 264 h 285"/>
              <a:gd name="T92" fmla="*/ 41 w 235"/>
              <a:gd name="T93" fmla="*/ 284 h 285"/>
              <a:gd name="T94" fmla="*/ 37 w 235"/>
              <a:gd name="T95" fmla="*/ 284 h 285"/>
              <a:gd name="T96" fmla="*/ 37 w 235"/>
              <a:gd name="T97" fmla="*/ 284 h 2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5"/>
              <a:gd name="T148" fmla="*/ 0 h 285"/>
              <a:gd name="T149" fmla="*/ 235 w 235"/>
              <a:gd name="T150" fmla="*/ 285 h 28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5" h="285">
                <a:moveTo>
                  <a:pt x="37" y="284"/>
                </a:moveTo>
                <a:lnTo>
                  <a:pt x="27" y="274"/>
                </a:lnTo>
                <a:lnTo>
                  <a:pt x="27" y="248"/>
                </a:lnTo>
                <a:lnTo>
                  <a:pt x="0" y="233"/>
                </a:lnTo>
                <a:lnTo>
                  <a:pt x="0" y="207"/>
                </a:lnTo>
                <a:lnTo>
                  <a:pt x="16" y="180"/>
                </a:lnTo>
                <a:lnTo>
                  <a:pt x="0" y="155"/>
                </a:lnTo>
                <a:lnTo>
                  <a:pt x="11" y="150"/>
                </a:lnTo>
                <a:lnTo>
                  <a:pt x="27" y="155"/>
                </a:lnTo>
                <a:lnTo>
                  <a:pt x="52" y="155"/>
                </a:lnTo>
                <a:lnTo>
                  <a:pt x="41" y="124"/>
                </a:lnTo>
                <a:lnTo>
                  <a:pt x="52" y="124"/>
                </a:lnTo>
                <a:lnTo>
                  <a:pt x="41" y="88"/>
                </a:lnTo>
                <a:lnTo>
                  <a:pt x="37" y="41"/>
                </a:lnTo>
                <a:lnTo>
                  <a:pt x="16" y="6"/>
                </a:lnTo>
                <a:lnTo>
                  <a:pt x="27" y="0"/>
                </a:lnTo>
                <a:lnTo>
                  <a:pt x="52" y="16"/>
                </a:lnTo>
                <a:lnTo>
                  <a:pt x="94" y="57"/>
                </a:lnTo>
                <a:lnTo>
                  <a:pt x="135" y="82"/>
                </a:lnTo>
                <a:lnTo>
                  <a:pt x="150" y="82"/>
                </a:lnTo>
                <a:lnTo>
                  <a:pt x="166" y="98"/>
                </a:lnTo>
                <a:lnTo>
                  <a:pt x="187" y="98"/>
                </a:lnTo>
                <a:lnTo>
                  <a:pt x="192" y="67"/>
                </a:lnTo>
                <a:lnTo>
                  <a:pt x="202" y="72"/>
                </a:lnTo>
                <a:lnTo>
                  <a:pt x="202" y="108"/>
                </a:lnTo>
                <a:lnTo>
                  <a:pt x="217" y="139"/>
                </a:lnTo>
                <a:lnTo>
                  <a:pt x="234" y="135"/>
                </a:lnTo>
                <a:lnTo>
                  <a:pt x="234" y="139"/>
                </a:lnTo>
                <a:lnTo>
                  <a:pt x="217" y="150"/>
                </a:lnTo>
                <a:lnTo>
                  <a:pt x="207" y="155"/>
                </a:lnTo>
                <a:lnTo>
                  <a:pt x="176" y="165"/>
                </a:lnTo>
                <a:lnTo>
                  <a:pt x="160" y="180"/>
                </a:lnTo>
                <a:lnTo>
                  <a:pt x="160" y="217"/>
                </a:lnTo>
                <a:lnTo>
                  <a:pt x="160" y="233"/>
                </a:lnTo>
                <a:lnTo>
                  <a:pt x="94" y="207"/>
                </a:lnTo>
                <a:lnTo>
                  <a:pt x="68" y="196"/>
                </a:lnTo>
                <a:lnTo>
                  <a:pt x="57" y="207"/>
                </a:lnTo>
                <a:lnTo>
                  <a:pt x="52" y="223"/>
                </a:lnTo>
                <a:lnTo>
                  <a:pt x="41" y="207"/>
                </a:lnTo>
                <a:lnTo>
                  <a:pt x="27" y="217"/>
                </a:lnTo>
                <a:lnTo>
                  <a:pt x="27" y="223"/>
                </a:lnTo>
                <a:lnTo>
                  <a:pt x="52" y="233"/>
                </a:lnTo>
                <a:lnTo>
                  <a:pt x="57" y="248"/>
                </a:lnTo>
                <a:lnTo>
                  <a:pt x="68" y="248"/>
                </a:lnTo>
                <a:lnTo>
                  <a:pt x="57" y="264"/>
                </a:lnTo>
                <a:lnTo>
                  <a:pt x="52" y="264"/>
                </a:lnTo>
                <a:lnTo>
                  <a:pt x="41" y="284"/>
                </a:lnTo>
                <a:lnTo>
                  <a:pt x="37" y="28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5" name="Freeform 281" descr="Diagonales larges vers le bas">
            <a:extLst>
              <a:ext uri="{FF2B5EF4-FFF2-40B4-BE49-F238E27FC236}">
                <a16:creationId xmlns:a16="http://schemas.microsoft.com/office/drawing/2014/main" id="{3D2F238F-7178-3481-A1AA-7A74627FC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905" y="1146196"/>
            <a:ext cx="1962244" cy="1549999"/>
          </a:xfrm>
          <a:custGeom>
            <a:avLst/>
            <a:gdLst>
              <a:gd name="T0" fmla="*/ 658 w 3197"/>
              <a:gd name="T1" fmla="*/ 124 h 2423"/>
              <a:gd name="T2" fmla="*/ 938 w 3197"/>
              <a:gd name="T3" fmla="*/ 93 h 2423"/>
              <a:gd name="T4" fmla="*/ 834 w 3197"/>
              <a:gd name="T5" fmla="*/ 139 h 2423"/>
              <a:gd name="T6" fmla="*/ 1036 w 3197"/>
              <a:gd name="T7" fmla="*/ 66 h 2423"/>
              <a:gd name="T8" fmla="*/ 1077 w 3197"/>
              <a:gd name="T9" fmla="*/ 202 h 2423"/>
              <a:gd name="T10" fmla="*/ 1351 w 3197"/>
              <a:gd name="T11" fmla="*/ 300 h 2423"/>
              <a:gd name="T12" fmla="*/ 1496 w 3197"/>
              <a:gd name="T13" fmla="*/ 424 h 2423"/>
              <a:gd name="T14" fmla="*/ 1543 w 3197"/>
              <a:gd name="T15" fmla="*/ 527 h 2423"/>
              <a:gd name="T16" fmla="*/ 1580 w 3197"/>
              <a:gd name="T17" fmla="*/ 424 h 2423"/>
              <a:gd name="T18" fmla="*/ 1756 w 3197"/>
              <a:gd name="T19" fmla="*/ 476 h 2423"/>
              <a:gd name="T20" fmla="*/ 1958 w 3197"/>
              <a:gd name="T21" fmla="*/ 548 h 2423"/>
              <a:gd name="T22" fmla="*/ 2024 w 3197"/>
              <a:gd name="T23" fmla="*/ 527 h 2423"/>
              <a:gd name="T24" fmla="*/ 1999 w 3197"/>
              <a:gd name="T25" fmla="*/ 615 h 2423"/>
              <a:gd name="T26" fmla="*/ 2092 w 3197"/>
              <a:gd name="T27" fmla="*/ 502 h 2423"/>
              <a:gd name="T28" fmla="*/ 2165 w 3197"/>
              <a:gd name="T29" fmla="*/ 439 h 2423"/>
              <a:gd name="T30" fmla="*/ 2112 w 3197"/>
              <a:gd name="T31" fmla="*/ 351 h 2423"/>
              <a:gd name="T32" fmla="*/ 2201 w 3197"/>
              <a:gd name="T33" fmla="*/ 274 h 2423"/>
              <a:gd name="T34" fmla="*/ 2257 w 3197"/>
              <a:gd name="T35" fmla="*/ 408 h 2423"/>
              <a:gd name="T36" fmla="*/ 2263 w 3197"/>
              <a:gd name="T37" fmla="*/ 465 h 2423"/>
              <a:gd name="T38" fmla="*/ 2289 w 3197"/>
              <a:gd name="T39" fmla="*/ 594 h 2423"/>
              <a:gd name="T40" fmla="*/ 2459 w 3197"/>
              <a:gd name="T41" fmla="*/ 486 h 2423"/>
              <a:gd name="T42" fmla="*/ 2558 w 3197"/>
              <a:gd name="T43" fmla="*/ 600 h 2423"/>
              <a:gd name="T44" fmla="*/ 2382 w 3197"/>
              <a:gd name="T45" fmla="*/ 682 h 2423"/>
              <a:gd name="T46" fmla="*/ 2206 w 3197"/>
              <a:gd name="T47" fmla="*/ 791 h 2423"/>
              <a:gd name="T48" fmla="*/ 2138 w 3197"/>
              <a:gd name="T49" fmla="*/ 899 h 2423"/>
              <a:gd name="T50" fmla="*/ 1946 w 3197"/>
              <a:gd name="T51" fmla="*/ 884 h 2423"/>
              <a:gd name="T52" fmla="*/ 1854 w 3197"/>
              <a:gd name="T53" fmla="*/ 1076 h 2423"/>
              <a:gd name="T54" fmla="*/ 1781 w 3197"/>
              <a:gd name="T55" fmla="*/ 1418 h 2423"/>
              <a:gd name="T56" fmla="*/ 2046 w 3197"/>
              <a:gd name="T57" fmla="*/ 1577 h 2423"/>
              <a:gd name="T58" fmla="*/ 2165 w 3197"/>
              <a:gd name="T59" fmla="*/ 1862 h 2423"/>
              <a:gd name="T60" fmla="*/ 2392 w 3197"/>
              <a:gd name="T61" fmla="*/ 1573 h 2423"/>
              <a:gd name="T62" fmla="*/ 2480 w 3197"/>
              <a:gd name="T63" fmla="*/ 1154 h 2423"/>
              <a:gd name="T64" fmla="*/ 2703 w 3197"/>
              <a:gd name="T65" fmla="*/ 1210 h 2423"/>
              <a:gd name="T66" fmla="*/ 2708 w 3197"/>
              <a:gd name="T67" fmla="*/ 1397 h 2423"/>
              <a:gd name="T68" fmla="*/ 2962 w 3197"/>
              <a:gd name="T69" fmla="*/ 1303 h 2423"/>
              <a:gd name="T70" fmla="*/ 3145 w 3197"/>
              <a:gd name="T71" fmla="*/ 1728 h 2423"/>
              <a:gd name="T72" fmla="*/ 3138 w 3197"/>
              <a:gd name="T73" fmla="*/ 1806 h 2423"/>
              <a:gd name="T74" fmla="*/ 2983 w 3197"/>
              <a:gd name="T75" fmla="*/ 1997 h 2423"/>
              <a:gd name="T76" fmla="*/ 2703 w 3197"/>
              <a:gd name="T77" fmla="*/ 2039 h 2423"/>
              <a:gd name="T78" fmla="*/ 2723 w 3197"/>
              <a:gd name="T79" fmla="*/ 2137 h 2423"/>
              <a:gd name="T80" fmla="*/ 2734 w 3197"/>
              <a:gd name="T81" fmla="*/ 2338 h 2423"/>
              <a:gd name="T82" fmla="*/ 2734 w 3197"/>
              <a:gd name="T83" fmla="*/ 2272 h 2423"/>
              <a:gd name="T84" fmla="*/ 2574 w 3197"/>
              <a:gd name="T85" fmla="*/ 2157 h 2423"/>
              <a:gd name="T86" fmla="*/ 2180 w 3197"/>
              <a:gd name="T87" fmla="*/ 2313 h 2423"/>
              <a:gd name="T88" fmla="*/ 2107 w 3197"/>
              <a:gd name="T89" fmla="*/ 2380 h 2423"/>
              <a:gd name="T90" fmla="*/ 1999 w 3197"/>
              <a:gd name="T91" fmla="*/ 2338 h 2423"/>
              <a:gd name="T92" fmla="*/ 2092 w 3197"/>
              <a:gd name="T93" fmla="*/ 2256 h 2423"/>
              <a:gd name="T94" fmla="*/ 1895 w 3197"/>
              <a:gd name="T95" fmla="*/ 2064 h 2423"/>
              <a:gd name="T96" fmla="*/ 1621 w 3197"/>
              <a:gd name="T97" fmla="*/ 2007 h 2423"/>
              <a:gd name="T98" fmla="*/ 1537 w 3197"/>
              <a:gd name="T99" fmla="*/ 1904 h 2423"/>
              <a:gd name="T100" fmla="*/ 217 w 3197"/>
              <a:gd name="T101" fmla="*/ 1635 h 2423"/>
              <a:gd name="T102" fmla="*/ 259 w 3197"/>
              <a:gd name="T103" fmla="*/ 1267 h 2423"/>
              <a:gd name="T104" fmla="*/ 139 w 3197"/>
              <a:gd name="T105" fmla="*/ 921 h 2423"/>
              <a:gd name="T106" fmla="*/ 305 w 3197"/>
              <a:gd name="T107" fmla="*/ 259 h 24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7"/>
              <a:gd name="T163" fmla="*/ 0 h 2423"/>
              <a:gd name="T164" fmla="*/ 3197 w 3197"/>
              <a:gd name="T165" fmla="*/ 2423 h 242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7" h="2423">
                <a:moveTo>
                  <a:pt x="305" y="259"/>
                </a:moveTo>
                <a:lnTo>
                  <a:pt x="517" y="0"/>
                </a:lnTo>
                <a:lnTo>
                  <a:pt x="558" y="15"/>
                </a:lnTo>
                <a:lnTo>
                  <a:pt x="590" y="98"/>
                </a:lnTo>
                <a:lnTo>
                  <a:pt x="658" y="139"/>
                </a:lnTo>
                <a:lnTo>
                  <a:pt x="658" y="124"/>
                </a:lnTo>
                <a:lnTo>
                  <a:pt x="673" y="134"/>
                </a:lnTo>
                <a:lnTo>
                  <a:pt x="683" y="165"/>
                </a:lnTo>
                <a:lnTo>
                  <a:pt x="699" y="124"/>
                </a:lnTo>
                <a:lnTo>
                  <a:pt x="750" y="98"/>
                </a:lnTo>
                <a:lnTo>
                  <a:pt x="942" y="72"/>
                </a:lnTo>
                <a:lnTo>
                  <a:pt x="938" y="93"/>
                </a:lnTo>
                <a:lnTo>
                  <a:pt x="870" y="108"/>
                </a:lnTo>
                <a:lnTo>
                  <a:pt x="777" y="114"/>
                </a:lnTo>
                <a:lnTo>
                  <a:pt x="735" y="149"/>
                </a:lnTo>
                <a:lnTo>
                  <a:pt x="761" y="155"/>
                </a:lnTo>
                <a:lnTo>
                  <a:pt x="849" y="124"/>
                </a:lnTo>
                <a:lnTo>
                  <a:pt x="834" y="139"/>
                </a:lnTo>
                <a:lnTo>
                  <a:pt x="942" y="108"/>
                </a:lnTo>
                <a:lnTo>
                  <a:pt x="938" y="114"/>
                </a:lnTo>
                <a:lnTo>
                  <a:pt x="942" y="134"/>
                </a:lnTo>
                <a:lnTo>
                  <a:pt x="1020" y="93"/>
                </a:lnTo>
                <a:lnTo>
                  <a:pt x="1020" y="72"/>
                </a:lnTo>
                <a:lnTo>
                  <a:pt x="1036" y="66"/>
                </a:lnTo>
                <a:lnTo>
                  <a:pt x="1020" y="165"/>
                </a:lnTo>
                <a:lnTo>
                  <a:pt x="1036" y="191"/>
                </a:lnTo>
                <a:lnTo>
                  <a:pt x="1087" y="134"/>
                </a:lnTo>
                <a:lnTo>
                  <a:pt x="1118" y="124"/>
                </a:lnTo>
                <a:lnTo>
                  <a:pt x="1108" y="165"/>
                </a:lnTo>
                <a:lnTo>
                  <a:pt x="1077" y="202"/>
                </a:lnTo>
                <a:lnTo>
                  <a:pt x="1128" y="202"/>
                </a:lnTo>
                <a:lnTo>
                  <a:pt x="1155" y="175"/>
                </a:lnTo>
                <a:lnTo>
                  <a:pt x="1196" y="181"/>
                </a:lnTo>
                <a:lnTo>
                  <a:pt x="1216" y="222"/>
                </a:lnTo>
                <a:lnTo>
                  <a:pt x="1294" y="290"/>
                </a:lnTo>
                <a:lnTo>
                  <a:pt x="1351" y="300"/>
                </a:lnTo>
                <a:lnTo>
                  <a:pt x="1377" y="351"/>
                </a:lnTo>
                <a:lnTo>
                  <a:pt x="1372" y="378"/>
                </a:lnTo>
                <a:lnTo>
                  <a:pt x="1335" y="367"/>
                </a:lnTo>
                <a:lnTo>
                  <a:pt x="1304" y="382"/>
                </a:lnTo>
                <a:lnTo>
                  <a:pt x="1403" y="424"/>
                </a:lnTo>
                <a:lnTo>
                  <a:pt x="1496" y="424"/>
                </a:lnTo>
                <a:lnTo>
                  <a:pt x="1537" y="476"/>
                </a:lnTo>
                <a:lnTo>
                  <a:pt x="1537" y="517"/>
                </a:lnTo>
                <a:lnTo>
                  <a:pt x="1512" y="507"/>
                </a:lnTo>
                <a:lnTo>
                  <a:pt x="1527" y="574"/>
                </a:lnTo>
                <a:lnTo>
                  <a:pt x="1527" y="543"/>
                </a:lnTo>
                <a:lnTo>
                  <a:pt x="1543" y="527"/>
                </a:lnTo>
                <a:lnTo>
                  <a:pt x="1553" y="533"/>
                </a:lnTo>
                <a:lnTo>
                  <a:pt x="1568" y="465"/>
                </a:lnTo>
                <a:lnTo>
                  <a:pt x="1590" y="439"/>
                </a:lnTo>
                <a:lnTo>
                  <a:pt x="1652" y="439"/>
                </a:lnTo>
                <a:lnTo>
                  <a:pt x="1688" y="419"/>
                </a:lnTo>
                <a:lnTo>
                  <a:pt x="1580" y="424"/>
                </a:lnTo>
                <a:lnTo>
                  <a:pt x="1568" y="419"/>
                </a:lnTo>
                <a:lnTo>
                  <a:pt x="1605" y="398"/>
                </a:lnTo>
                <a:lnTo>
                  <a:pt x="1698" y="392"/>
                </a:lnTo>
                <a:lnTo>
                  <a:pt x="1713" y="460"/>
                </a:lnTo>
                <a:lnTo>
                  <a:pt x="1729" y="476"/>
                </a:lnTo>
                <a:lnTo>
                  <a:pt x="1756" y="476"/>
                </a:lnTo>
                <a:lnTo>
                  <a:pt x="1770" y="527"/>
                </a:lnTo>
                <a:lnTo>
                  <a:pt x="1786" y="517"/>
                </a:lnTo>
                <a:lnTo>
                  <a:pt x="1895" y="543"/>
                </a:lnTo>
                <a:lnTo>
                  <a:pt x="1916" y="517"/>
                </a:lnTo>
                <a:lnTo>
                  <a:pt x="1932" y="543"/>
                </a:lnTo>
                <a:lnTo>
                  <a:pt x="1958" y="548"/>
                </a:lnTo>
                <a:lnTo>
                  <a:pt x="1932" y="517"/>
                </a:lnTo>
                <a:lnTo>
                  <a:pt x="1936" y="492"/>
                </a:lnTo>
                <a:lnTo>
                  <a:pt x="1973" y="492"/>
                </a:lnTo>
                <a:lnTo>
                  <a:pt x="1999" y="517"/>
                </a:lnTo>
                <a:lnTo>
                  <a:pt x="1983" y="533"/>
                </a:lnTo>
                <a:lnTo>
                  <a:pt x="2024" y="527"/>
                </a:lnTo>
                <a:lnTo>
                  <a:pt x="1973" y="584"/>
                </a:lnTo>
                <a:lnTo>
                  <a:pt x="1989" y="600"/>
                </a:lnTo>
                <a:lnTo>
                  <a:pt x="1962" y="600"/>
                </a:lnTo>
                <a:lnTo>
                  <a:pt x="1962" y="641"/>
                </a:lnTo>
                <a:lnTo>
                  <a:pt x="1973" y="615"/>
                </a:lnTo>
                <a:lnTo>
                  <a:pt x="1999" y="615"/>
                </a:lnTo>
                <a:lnTo>
                  <a:pt x="2014" y="558"/>
                </a:lnTo>
                <a:lnTo>
                  <a:pt x="2030" y="533"/>
                </a:lnTo>
                <a:lnTo>
                  <a:pt x="2056" y="543"/>
                </a:lnTo>
                <a:lnTo>
                  <a:pt x="2122" y="517"/>
                </a:lnTo>
                <a:lnTo>
                  <a:pt x="2134" y="486"/>
                </a:lnTo>
                <a:lnTo>
                  <a:pt x="2092" y="502"/>
                </a:lnTo>
                <a:lnTo>
                  <a:pt x="2107" y="476"/>
                </a:lnTo>
                <a:lnTo>
                  <a:pt x="2134" y="460"/>
                </a:lnTo>
                <a:lnTo>
                  <a:pt x="2149" y="450"/>
                </a:lnTo>
                <a:lnTo>
                  <a:pt x="2138" y="465"/>
                </a:lnTo>
                <a:lnTo>
                  <a:pt x="2154" y="460"/>
                </a:lnTo>
                <a:lnTo>
                  <a:pt x="2165" y="439"/>
                </a:lnTo>
                <a:lnTo>
                  <a:pt x="2138" y="450"/>
                </a:lnTo>
                <a:lnTo>
                  <a:pt x="2134" y="424"/>
                </a:lnTo>
                <a:lnTo>
                  <a:pt x="2112" y="424"/>
                </a:lnTo>
                <a:lnTo>
                  <a:pt x="2081" y="398"/>
                </a:lnTo>
                <a:lnTo>
                  <a:pt x="2081" y="382"/>
                </a:lnTo>
                <a:lnTo>
                  <a:pt x="2112" y="351"/>
                </a:lnTo>
                <a:lnTo>
                  <a:pt x="2134" y="351"/>
                </a:lnTo>
                <a:lnTo>
                  <a:pt x="2122" y="315"/>
                </a:lnTo>
                <a:lnTo>
                  <a:pt x="2149" y="300"/>
                </a:lnTo>
                <a:lnTo>
                  <a:pt x="2175" y="284"/>
                </a:lnTo>
                <a:lnTo>
                  <a:pt x="2180" y="300"/>
                </a:lnTo>
                <a:lnTo>
                  <a:pt x="2201" y="274"/>
                </a:lnTo>
                <a:lnTo>
                  <a:pt x="2180" y="269"/>
                </a:lnTo>
                <a:lnTo>
                  <a:pt x="2222" y="259"/>
                </a:lnTo>
                <a:lnTo>
                  <a:pt x="2263" y="274"/>
                </a:lnTo>
                <a:lnTo>
                  <a:pt x="2263" y="315"/>
                </a:lnTo>
                <a:lnTo>
                  <a:pt x="2247" y="367"/>
                </a:lnTo>
                <a:lnTo>
                  <a:pt x="2257" y="408"/>
                </a:lnTo>
                <a:lnTo>
                  <a:pt x="2232" y="398"/>
                </a:lnTo>
                <a:lnTo>
                  <a:pt x="2242" y="419"/>
                </a:lnTo>
                <a:lnTo>
                  <a:pt x="2206" y="435"/>
                </a:lnTo>
                <a:lnTo>
                  <a:pt x="2222" y="460"/>
                </a:lnTo>
                <a:lnTo>
                  <a:pt x="2242" y="450"/>
                </a:lnTo>
                <a:lnTo>
                  <a:pt x="2263" y="465"/>
                </a:lnTo>
                <a:lnTo>
                  <a:pt x="2242" y="476"/>
                </a:lnTo>
                <a:lnTo>
                  <a:pt x="2222" y="558"/>
                </a:lnTo>
                <a:lnTo>
                  <a:pt x="2310" y="492"/>
                </a:lnTo>
                <a:lnTo>
                  <a:pt x="2330" y="543"/>
                </a:lnTo>
                <a:lnTo>
                  <a:pt x="2314" y="574"/>
                </a:lnTo>
                <a:lnTo>
                  <a:pt x="2289" y="594"/>
                </a:lnTo>
                <a:lnTo>
                  <a:pt x="2289" y="656"/>
                </a:lnTo>
                <a:lnTo>
                  <a:pt x="2371" y="610"/>
                </a:lnTo>
                <a:lnTo>
                  <a:pt x="2418" y="548"/>
                </a:lnTo>
                <a:lnTo>
                  <a:pt x="2449" y="543"/>
                </a:lnTo>
                <a:lnTo>
                  <a:pt x="2439" y="527"/>
                </a:lnTo>
                <a:lnTo>
                  <a:pt x="2459" y="486"/>
                </a:lnTo>
                <a:lnTo>
                  <a:pt x="2558" y="517"/>
                </a:lnTo>
                <a:lnTo>
                  <a:pt x="2543" y="527"/>
                </a:lnTo>
                <a:lnTo>
                  <a:pt x="2574" y="558"/>
                </a:lnTo>
                <a:lnTo>
                  <a:pt x="2547" y="568"/>
                </a:lnTo>
                <a:lnTo>
                  <a:pt x="2568" y="574"/>
                </a:lnTo>
                <a:lnTo>
                  <a:pt x="2558" y="600"/>
                </a:lnTo>
                <a:lnTo>
                  <a:pt x="2506" y="600"/>
                </a:lnTo>
                <a:lnTo>
                  <a:pt x="2516" y="678"/>
                </a:lnTo>
                <a:lnTo>
                  <a:pt x="2502" y="709"/>
                </a:lnTo>
                <a:lnTo>
                  <a:pt x="2398" y="745"/>
                </a:lnTo>
                <a:lnTo>
                  <a:pt x="2398" y="703"/>
                </a:lnTo>
                <a:lnTo>
                  <a:pt x="2382" y="682"/>
                </a:lnTo>
                <a:lnTo>
                  <a:pt x="2367" y="693"/>
                </a:lnTo>
                <a:lnTo>
                  <a:pt x="2382" y="750"/>
                </a:lnTo>
                <a:lnTo>
                  <a:pt x="2283" y="709"/>
                </a:lnTo>
                <a:lnTo>
                  <a:pt x="2310" y="745"/>
                </a:lnTo>
                <a:lnTo>
                  <a:pt x="2232" y="801"/>
                </a:lnTo>
                <a:lnTo>
                  <a:pt x="2206" y="791"/>
                </a:lnTo>
                <a:lnTo>
                  <a:pt x="2154" y="735"/>
                </a:lnTo>
                <a:lnTo>
                  <a:pt x="2138" y="735"/>
                </a:lnTo>
                <a:lnTo>
                  <a:pt x="2165" y="786"/>
                </a:lnTo>
                <a:lnTo>
                  <a:pt x="2232" y="811"/>
                </a:lnTo>
                <a:lnTo>
                  <a:pt x="2175" y="884"/>
                </a:lnTo>
                <a:lnTo>
                  <a:pt x="2138" y="899"/>
                </a:lnTo>
                <a:lnTo>
                  <a:pt x="2107" y="895"/>
                </a:lnTo>
                <a:lnTo>
                  <a:pt x="2097" y="874"/>
                </a:lnTo>
                <a:lnTo>
                  <a:pt x="2066" y="926"/>
                </a:lnTo>
                <a:lnTo>
                  <a:pt x="2030" y="926"/>
                </a:lnTo>
                <a:lnTo>
                  <a:pt x="1946" y="869"/>
                </a:lnTo>
                <a:lnTo>
                  <a:pt x="1946" y="884"/>
                </a:lnTo>
                <a:lnTo>
                  <a:pt x="1989" y="899"/>
                </a:lnTo>
                <a:lnTo>
                  <a:pt x="2040" y="952"/>
                </a:lnTo>
                <a:lnTo>
                  <a:pt x="2024" y="977"/>
                </a:lnTo>
                <a:lnTo>
                  <a:pt x="1958" y="977"/>
                </a:lnTo>
                <a:lnTo>
                  <a:pt x="1962" y="993"/>
                </a:lnTo>
                <a:lnTo>
                  <a:pt x="1854" y="1076"/>
                </a:lnTo>
                <a:lnTo>
                  <a:pt x="1786" y="1144"/>
                </a:lnTo>
                <a:lnTo>
                  <a:pt x="1745" y="1262"/>
                </a:lnTo>
                <a:lnTo>
                  <a:pt x="1766" y="1277"/>
                </a:lnTo>
                <a:lnTo>
                  <a:pt x="1807" y="1288"/>
                </a:lnTo>
                <a:lnTo>
                  <a:pt x="1797" y="1397"/>
                </a:lnTo>
                <a:lnTo>
                  <a:pt x="1781" y="1418"/>
                </a:lnTo>
                <a:lnTo>
                  <a:pt x="1864" y="1412"/>
                </a:lnTo>
                <a:lnTo>
                  <a:pt x="1936" y="1453"/>
                </a:lnTo>
                <a:lnTo>
                  <a:pt x="1958" y="1495"/>
                </a:lnTo>
                <a:lnTo>
                  <a:pt x="1958" y="1520"/>
                </a:lnTo>
                <a:lnTo>
                  <a:pt x="2014" y="1547"/>
                </a:lnTo>
                <a:lnTo>
                  <a:pt x="2046" y="1577"/>
                </a:lnTo>
                <a:lnTo>
                  <a:pt x="2154" y="1604"/>
                </a:lnTo>
                <a:lnTo>
                  <a:pt x="2112" y="1743"/>
                </a:lnTo>
                <a:lnTo>
                  <a:pt x="2122" y="1790"/>
                </a:lnTo>
                <a:lnTo>
                  <a:pt x="2107" y="1806"/>
                </a:lnTo>
                <a:lnTo>
                  <a:pt x="2154" y="1831"/>
                </a:lnTo>
                <a:lnTo>
                  <a:pt x="2165" y="1862"/>
                </a:lnTo>
                <a:lnTo>
                  <a:pt x="2180" y="1878"/>
                </a:lnTo>
                <a:lnTo>
                  <a:pt x="2206" y="1857"/>
                </a:lnTo>
                <a:lnTo>
                  <a:pt x="2216" y="1873"/>
                </a:lnTo>
                <a:lnTo>
                  <a:pt x="2247" y="1794"/>
                </a:lnTo>
                <a:lnTo>
                  <a:pt x="2242" y="1645"/>
                </a:lnTo>
                <a:lnTo>
                  <a:pt x="2392" y="1573"/>
                </a:lnTo>
                <a:lnTo>
                  <a:pt x="2418" y="1506"/>
                </a:lnTo>
                <a:lnTo>
                  <a:pt x="2408" y="1428"/>
                </a:lnTo>
                <a:lnTo>
                  <a:pt x="2367" y="1371"/>
                </a:lnTo>
                <a:lnTo>
                  <a:pt x="2449" y="1277"/>
                </a:lnTo>
                <a:lnTo>
                  <a:pt x="2439" y="1200"/>
                </a:lnTo>
                <a:lnTo>
                  <a:pt x="2480" y="1154"/>
                </a:lnTo>
                <a:lnTo>
                  <a:pt x="2475" y="1101"/>
                </a:lnTo>
                <a:lnTo>
                  <a:pt x="2516" y="1076"/>
                </a:lnTo>
                <a:lnTo>
                  <a:pt x="2610" y="1128"/>
                </a:lnTo>
                <a:lnTo>
                  <a:pt x="2656" y="1112"/>
                </a:lnTo>
                <a:lnTo>
                  <a:pt x="2708" y="1185"/>
                </a:lnTo>
                <a:lnTo>
                  <a:pt x="2703" y="1210"/>
                </a:lnTo>
                <a:lnTo>
                  <a:pt x="2786" y="1236"/>
                </a:lnTo>
                <a:lnTo>
                  <a:pt x="2750" y="1345"/>
                </a:lnTo>
                <a:lnTo>
                  <a:pt x="2723" y="1371"/>
                </a:lnTo>
                <a:lnTo>
                  <a:pt x="2750" y="1371"/>
                </a:lnTo>
                <a:lnTo>
                  <a:pt x="2750" y="1387"/>
                </a:lnTo>
                <a:lnTo>
                  <a:pt x="2708" y="1397"/>
                </a:lnTo>
                <a:lnTo>
                  <a:pt x="2719" y="1412"/>
                </a:lnTo>
                <a:lnTo>
                  <a:pt x="2776" y="1397"/>
                </a:lnTo>
                <a:lnTo>
                  <a:pt x="2791" y="1453"/>
                </a:lnTo>
                <a:lnTo>
                  <a:pt x="2868" y="1412"/>
                </a:lnTo>
                <a:lnTo>
                  <a:pt x="2952" y="1293"/>
                </a:lnTo>
                <a:lnTo>
                  <a:pt x="2962" y="1303"/>
                </a:lnTo>
                <a:lnTo>
                  <a:pt x="3019" y="1552"/>
                </a:lnTo>
                <a:lnTo>
                  <a:pt x="2993" y="1593"/>
                </a:lnTo>
                <a:lnTo>
                  <a:pt x="3034" y="1645"/>
                </a:lnTo>
                <a:lnTo>
                  <a:pt x="3034" y="1681"/>
                </a:lnTo>
                <a:lnTo>
                  <a:pt x="3087" y="1681"/>
                </a:lnTo>
                <a:lnTo>
                  <a:pt x="3145" y="1728"/>
                </a:lnTo>
                <a:lnTo>
                  <a:pt x="3050" y="1764"/>
                </a:lnTo>
                <a:lnTo>
                  <a:pt x="3009" y="1790"/>
                </a:lnTo>
                <a:lnTo>
                  <a:pt x="3009" y="1810"/>
                </a:lnTo>
                <a:lnTo>
                  <a:pt x="3118" y="1764"/>
                </a:lnTo>
                <a:lnTo>
                  <a:pt x="3145" y="1780"/>
                </a:lnTo>
                <a:lnTo>
                  <a:pt x="3138" y="1806"/>
                </a:lnTo>
                <a:lnTo>
                  <a:pt x="3169" y="1790"/>
                </a:lnTo>
                <a:lnTo>
                  <a:pt x="3196" y="1810"/>
                </a:lnTo>
                <a:lnTo>
                  <a:pt x="3185" y="1862"/>
                </a:lnTo>
                <a:lnTo>
                  <a:pt x="3159" y="1904"/>
                </a:lnTo>
                <a:lnTo>
                  <a:pt x="3071" y="1939"/>
                </a:lnTo>
                <a:lnTo>
                  <a:pt x="2983" y="1997"/>
                </a:lnTo>
                <a:lnTo>
                  <a:pt x="2765" y="1982"/>
                </a:lnTo>
                <a:lnTo>
                  <a:pt x="2708" y="1986"/>
                </a:lnTo>
                <a:lnTo>
                  <a:pt x="2568" y="2090"/>
                </a:lnTo>
                <a:lnTo>
                  <a:pt x="2490" y="2162"/>
                </a:lnTo>
                <a:lnTo>
                  <a:pt x="2590" y="2090"/>
                </a:lnTo>
                <a:lnTo>
                  <a:pt x="2703" y="2039"/>
                </a:lnTo>
                <a:lnTo>
                  <a:pt x="2750" y="2049"/>
                </a:lnTo>
                <a:lnTo>
                  <a:pt x="2791" y="2074"/>
                </a:lnTo>
                <a:lnTo>
                  <a:pt x="2776" y="2095"/>
                </a:lnTo>
                <a:lnTo>
                  <a:pt x="2734" y="2121"/>
                </a:lnTo>
                <a:lnTo>
                  <a:pt x="2692" y="2115"/>
                </a:lnTo>
                <a:lnTo>
                  <a:pt x="2723" y="2137"/>
                </a:lnTo>
                <a:lnTo>
                  <a:pt x="2750" y="2137"/>
                </a:lnTo>
                <a:lnTo>
                  <a:pt x="2723" y="2172"/>
                </a:lnTo>
                <a:lnTo>
                  <a:pt x="2765" y="2229"/>
                </a:lnTo>
                <a:lnTo>
                  <a:pt x="2884" y="2293"/>
                </a:lnTo>
                <a:lnTo>
                  <a:pt x="2745" y="2323"/>
                </a:lnTo>
                <a:lnTo>
                  <a:pt x="2734" y="2338"/>
                </a:lnTo>
                <a:lnTo>
                  <a:pt x="2678" y="2380"/>
                </a:lnTo>
                <a:lnTo>
                  <a:pt x="2656" y="2364"/>
                </a:lnTo>
                <a:lnTo>
                  <a:pt x="2666" y="2333"/>
                </a:lnTo>
                <a:lnTo>
                  <a:pt x="2703" y="2297"/>
                </a:lnTo>
                <a:lnTo>
                  <a:pt x="2776" y="2272"/>
                </a:lnTo>
                <a:lnTo>
                  <a:pt x="2734" y="2272"/>
                </a:lnTo>
                <a:lnTo>
                  <a:pt x="2750" y="2245"/>
                </a:lnTo>
                <a:lnTo>
                  <a:pt x="2625" y="2282"/>
                </a:lnTo>
                <a:lnTo>
                  <a:pt x="2600" y="2240"/>
                </a:lnTo>
                <a:lnTo>
                  <a:pt x="2625" y="2162"/>
                </a:lnTo>
                <a:lnTo>
                  <a:pt x="2610" y="2147"/>
                </a:lnTo>
                <a:lnTo>
                  <a:pt x="2574" y="2157"/>
                </a:lnTo>
                <a:lnTo>
                  <a:pt x="2568" y="2137"/>
                </a:lnTo>
                <a:lnTo>
                  <a:pt x="2465" y="2266"/>
                </a:lnTo>
                <a:lnTo>
                  <a:pt x="2439" y="2272"/>
                </a:lnTo>
                <a:lnTo>
                  <a:pt x="2299" y="2272"/>
                </a:lnTo>
                <a:lnTo>
                  <a:pt x="2232" y="2307"/>
                </a:lnTo>
                <a:lnTo>
                  <a:pt x="2180" y="2313"/>
                </a:lnTo>
                <a:lnTo>
                  <a:pt x="2201" y="2333"/>
                </a:lnTo>
                <a:lnTo>
                  <a:pt x="2165" y="2323"/>
                </a:lnTo>
                <a:lnTo>
                  <a:pt x="2107" y="2333"/>
                </a:lnTo>
                <a:lnTo>
                  <a:pt x="2081" y="2354"/>
                </a:lnTo>
                <a:lnTo>
                  <a:pt x="2097" y="2364"/>
                </a:lnTo>
                <a:lnTo>
                  <a:pt x="2107" y="2380"/>
                </a:lnTo>
                <a:lnTo>
                  <a:pt x="2040" y="2402"/>
                </a:lnTo>
                <a:lnTo>
                  <a:pt x="1999" y="2406"/>
                </a:lnTo>
                <a:lnTo>
                  <a:pt x="1916" y="2422"/>
                </a:lnTo>
                <a:lnTo>
                  <a:pt x="1932" y="2402"/>
                </a:lnTo>
                <a:lnTo>
                  <a:pt x="1958" y="2364"/>
                </a:lnTo>
                <a:lnTo>
                  <a:pt x="1999" y="2338"/>
                </a:lnTo>
                <a:lnTo>
                  <a:pt x="2030" y="2272"/>
                </a:lnTo>
                <a:lnTo>
                  <a:pt x="2024" y="2240"/>
                </a:lnTo>
                <a:lnTo>
                  <a:pt x="2030" y="2240"/>
                </a:lnTo>
                <a:lnTo>
                  <a:pt x="2040" y="2272"/>
                </a:lnTo>
                <a:lnTo>
                  <a:pt x="2081" y="2282"/>
                </a:lnTo>
                <a:lnTo>
                  <a:pt x="2092" y="2256"/>
                </a:lnTo>
                <a:lnTo>
                  <a:pt x="2071" y="2204"/>
                </a:lnTo>
                <a:lnTo>
                  <a:pt x="2024" y="2188"/>
                </a:lnTo>
                <a:lnTo>
                  <a:pt x="1936" y="2157"/>
                </a:lnTo>
                <a:lnTo>
                  <a:pt x="1916" y="2131"/>
                </a:lnTo>
                <a:lnTo>
                  <a:pt x="1921" y="2054"/>
                </a:lnTo>
                <a:lnTo>
                  <a:pt x="1895" y="2064"/>
                </a:lnTo>
                <a:lnTo>
                  <a:pt x="1864" y="2007"/>
                </a:lnTo>
                <a:lnTo>
                  <a:pt x="1797" y="1986"/>
                </a:lnTo>
                <a:lnTo>
                  <a:pt x="1745" y="2039"/>
                </a:lnTo>
                <a:lnTo>
                  <a:pt x="1698" y="2027"/>
                </a:lnTo>
                <a:lnTo>
                  <a:pt x="1636" y="2023"/>
                </a:lnTo>
                <a:lnTo>
                  <a:pt x="1621" y="2007"/>
                </a:lnTo>
                <a:lnTo>
                  <a:pt x="1590" y="1966"/>
                </a:lnTo>
                <a:lnTo>
                  <a:pt x="1590" y="1986"/>
                </a:lnTo>
                <a:lnTo>
                  <a:pt x="1527" y="1966"/>
                </a:lnTo>
                <a:lnTo>
                  <a:pt x="1564" y="1966"/>
                </a:lnTo>
                <a:lnTo>
                  <a:pt x="1564" y="1919"/>
                </a:lnTo>
                <a:lnTo>
                  <a:pt x="1537" y="1904"/>
                </a:lnTo>
                <a:lnTo>
                  <a:pt x="1502" y="1945"/>
                </a:lnTo>
                <a:lnTo>
                  <a:pt x="357" y="1831"/>
                </a:lnTo>
                <a:lnTo>
                  <a:pt x="326" y="1790"/>
                </a:lnTo>
                <a:lnTo>
                  <a:pt x="305" y="1722"/>
                </a:lnTo>
                <a:lnTo>
                  <a:pt x="222" y="1661"/>
                </a:lnTo>
                <a:lnTo>
                  <a:pt x="217" y="1635"/>
                </a:lnTo>
                <a:lnTo>
                  <a:pt x="233" y="1469"/>
                </a:lnTo>
                <a:lnTo>
                  <a:pt x="259" y="1438"/>
                </a:lnTo>
                <a:lnTo>
                  <a:pt x="206" y="1469"/>
                </a:lnTo>
                <a:lnTo>
                  <a:pt x="192" y="1387"/>
                </a:lnTo>
                <a:lnTo>
                  <a:pt x="233" y="1334"/>
                </a:lnTo>
                <a:lnTo>
                  <a:pt x="259" y="1267"/>
                </a:lnTo>
                <a:lnTo>
                  <a:pt x="233" y="1226"/>
                </a:lnTo>
                <a:lnTo>
                  <a:pt x="206" y="1179"/>
                </a:lnTo>
                <a:lnTo>
                  <a:pt x="192" y="983"/>
                </a:lnTo>
                <a:lnTo>
                  <a:pt x="192" y="926"/>
                </a:lnTo>
                <a:lnTo>
                  <a:pt x="171" y="911"/>
                </a:lnTo>
                <a:lnTo>
                  <a:pt x="139" y="921"/>
                </a:lnTo>
                <a:lnTo>
                  <a:pt x="82" y="962"/>
                </a:lnTo>
                <a:lnTo>
                  <a:pt x="57" y="843"/>
                </a:lnTo>
                <a:lnTo>
                  <a:pt x="61" y="827"/>
                </a:lnTo>
                <a:lnTo>
                  <a:pt x="0" y="817"/>
                </a:lnTo>
                <a:lnTo>
                  <a:pt x="139" y="543"/>
                </a:lnTo>
                <a:lnTo>
                  <a:pt x="305" y="259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86" name="Freeform 282" descr="Diagonales larges vers le bas">
            <a:extLst>
              <a:ext uri="{FF2B5EF4-FFF2-40B4-BE49-F238E27FC236}">
                <a16:creationId xmlns:a16="http://schemas.microsoft.com/office/drawing/2014/main" id="{609328D9-5B8E-D6E5-7883-729A70C6C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639" y="2374677"/>
            <a:ext cx="165823" cy="198348"/>
          </a:xfrm>
          <a:custGeom>
            <a:avLst/>
            <a:gdLst>
              <a:gd name="T0" fmla="*/ 238 w 270"/>
              <a:gd name="T1" fmla="*/ 311 h 312"/>
              <a:gd name="T2" fmla="*/ 202 w 270"/>
              <a:gd name="T3" fmla="*/ 294 h 312"/>
              <a:gd name="T4" fmla="*/ 218 w 270"/>
              <a:gd name="T5" fmla="*/ 253 h 312"/>
              <a:gd name="T6" fmla="*/ 212 w 270"/>
              <a:gd name="T7" fmla="*/ 243 h 312"/>
              <a:gd name="T8" fmla="*/ 186 w 270"/>
              <a:gd name="T9" fmla="*/ 269 h 312"/>
              <a:gd name="T10" fmla="*/ 129 w 270"/>
              <a:gd name="T11" fmla="*/ 284 h 312"/>
              <a:gd name="T12" fmla="*/ 171 w 270"/>
              <a:gd name="T13" fmla="*/ 253 h 312"/>
              <a:gd name="T14" fmla="*/ 129 w 270"/>
              <a:gd name="T15" fmla="*/ 253 h 312"/>
              <a:gd name="T16" fmla="*/ 0 w 270"/>
              <a:gd name="T17" fmla="*/ 243 h 312"/>
              <a:gd name="T18" fmla="*/ 0 w 270"/>
              <a:gd name="T19" fmla="*/ 217 h 312"/>
              <a:gd name="T20" fmla="*/ 36 w 270"/>
              <a:gd name="T21" fmla="*/ 196 h 312"/>
              <a:gd name="T22" fmla="*/ 10 w 270"/>
              <a:gd name="T23" fmla="*/ 186 h 312"/>
              <a:gd name="T24" fmla="*/ 61 w 270"/>
              <a:gd name="T25" fmla="*/ 155 h 312"/>
              <a:gd name="T26" fmla="*/ 61 w 270"/>
              <a:gd name="T27" fmla="*/ 135 h 312"/>
              <a:gd name="T28" fmla="*/ 104 w 270"/>
              <a:gd name="T29" fmla="*/ 88 h 312"/>
              <a:gd name="T30" fmla="*/ 134 w 270"/>
              <a:gd name="T31" fmla="*/ 26 h 312"/>
              <a:gd name="T32" fmla="*/ 186 w 270"/>
              <a:gd name="T33" fmla="*/ 10 h 312"/>
              <a:gd name="T34" fmla="*/ 212 w 270"/>
              <a:gd name="T35" fmla="*/ 0 h 312"/>
              <a:gd name="T36" fmla="*/ 186 w 270"/>
              <a:gd name="T37" fmla="*/ 47 h 312"/>
              <a:gd name="T38" fmla="*/ 118 w 270"/>
              <a:gd name="T39" fmla="*/ 119 h 312"/>
              <a:gd name="T40" fmla="*/ 155 w 270"/>
              <a:gd name="T41" fmla="*/ 104 h 312"/>
              <a:gd name="T42" fmla="*/ 171 w 270"/>
              <a:gd name="T43" fmla="*/ 108 h 312"/>
              <a:gd name="T44" fmla="*/ 155 w 270"/>
              <a:gd name="T45" fmla="*/ 135 h 312"/>
              <a:gd name="T46" fmla="*/ 202 w 270"/>
              <a:gd name="T47" fmla="*/ 135 h 312"/>
              <a:gd name="T48" fmla="*/ 253 w 270"/>
              <a:gd name="T49" fmla="*/ 155 h 312"/>
              <a:gd name="T50" fmla="*/ 238 w 270"/>
              <a:gd name="T51" fmla="*/ 176 h 312"/>
              <a:gd name="T52" fmla="*/ 238 w 270"/>
              <a:gd name="T53" fmla="*/ 202 h 312"/>
              <a:gd name="T54" fmla="*/ 264 w 270"/>
              <a:gd name="T55" fmla="*/ 196 h 312"/>
              <a:gd name="T56" fmla="*/ 269 w 270"/>
              <a:gd name="T57" fmla="*/ 217 h 312"/>
              <a:gd name="T58" fmla="*/ 269 w 270"/>
              <a:gd name="T59" fmla="*/ 243 h 312"/>
              <a:gd name="T60" fmla="*/ 264 w 270"/>
              <a:gd name="T61" fmla="*/ 269 h 312"/>
              <a:gd name="T62" fmla="*/ 238 w 270"/>
              <a:gd name="T63" fmla="*/ 311 h 312"/>
              <a:gd name="T64" fmla="*/ 238 w 270"/>
              <a:gd name="T65" fmla="*/ 311 h 31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0"/>
              <a:gd name="T100" fmla="*/ 0 h 312"/>
              <a:gd name="T101" fmla="*/ 270 w 270"/>
              <a:gd name="T102" fmla="*/ 312 h 31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0" h="312">
                <a:moveTo>
                  <a:pt x="238" y="311"/>
                </a:moveTo>
                <a:lnTo>
                  <a:pt x="202" y="294"/>
                </a:lnTo>
                <a:lnTo>
                  <a:pt x="218" y="253"/>
                </a:lnTo>
                <a:lnTo>
                  <a:pt x="212" y="243"/>
                </a:lnTo>
                <a:lnTo>
                  <a:pt x="186" y="269"/>
                </a:lnTo>
                <a:lnTo>
                  <a:pt x="129" y="284"/>
                </a:lnTo>
                <a:lnTo>
                  <a:pt x="171" y="253"/>
                </a:lnTo>
                <a:lnTo>
                  <a:pt x="129" y="253"/>
                </a:lnTo>
                <a:lnTo>
                  <a:pt x="0" y="243"/>
                </a:lnTo>
                <a:lnTo>
                  <a:pt x="0" y="217"/>
                </a:lnTo>
                <a:lnTo>
                  <a:pt x="36" y="196"/>
                </a:lnTo>
                <a:lnTo>
                  <a:pt x="10" y="186"/>
                </a:lnTo>
                <a:lnTo>
                  <a:pt x="61" y="155"/>
                </a:lnTo>
                <a:lnTo>
                  <a:pt x="61" y="135"/>
                </a:lnTo>
                <a:lnTo>
                  <a:pt x="104" y="88"/>
                </a:lnTo>
                <a:lnTo>
                  <a:pt x="134" y="26"/>
                </a:lnTo>
                <a:lnTo>
                  <a:pt x="186" y="10"/>
                </a:lnTo>
                <a:lnTo>
                  <a:pt x="212" y="0"/>
                </a:lnTo>
                <a:lnTo>
                  <a:pt x="186" y="47"/>
                </a:lnTo>
                <a:lnTo>
                  <a:pt x="118" y="119"/>
                </a:lnTo>
                <a:lnTo>
                  <a:pt x="155" y="104"/>
                </a:lnTo>
                <a:lnTo>
                  <a:pt x="171" y="108"/>
                </a:lnTo>
                <a:lnTo>
                  <a:pt x="155" y="135"/>
                </a:lnTo>
                <a:lnTo>
                  <a:pt x="202" y="135"/>
                </a:lnTo>
                <a:lnTo>
                  <a:pt x="253" y="155"/>
                </a:lnTo>
                <a:lnTo>
                  <a:pt x="238" y="176"/>
                </a:lnTo>
                <a:lnTo>
                  <a:pt x="238" y="202"/>
                </a:lnTo>
                <a:lnTo>
                  <a:pt x="264" y="196"/>
                </a:lnTo>
                <a:lnTo>
                  <a:pt x="269" y="217"/>
                </a:lnTo>
                <a:lnTo>
                  <a:pt x="269" y="243"/>
                </a:lnTo>
                <a:lnTo>
                  <a:pt x="264" y="269"/>
                </a:lnTo>
                <a:lnTo>
                  <a:pt x="238" y="311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7" name="Freeform 283" descr="Diagonales larges vers le bas">
            <a:extLst>
              <a:ext uri="{FF2B5EF4-FFF2-40B4-BE49-F238E27FC236}">
                <a16:creationId xmlns:a16="http://schemas.microsoft.com/office/drawing/2014/main" id="{20C92D05-D41E-3848-57A3-A6E92301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210" y="2317093"/>
            <a:ext cx="1533867" cy="958152"/>
          </a:xfrm>
          <a:custGeom>
            <a:avLst/>
            <a:gdLst>
              <a:gd name="T0" fmla="*/ 1435 w 2498"/>
              <a:gd name="T1" fmla="*/ 135 h 1498"/>
              <a:gd name="T2" fmla="*/ 1492 w 2498"/>
              <a:gd name="T3" fmla="*/ 176 h 1498"/>
              <a:gd name="T4" fmla="*/ 1558 w 2498"/>
              <a:gd name="T5" fmla="*/ 223 h 1498"/>
              <a:gd name="T6" fmla="*/ 1523 w 2498"/>
              <a:gd name="T7" fmla="*/ 274 h 1498"/>
              <a:gd name="T8" fmla="*/ 1668 w 2498"/>
              <a:gd name="T9" fmla="*/ 249 h 1498"/>
              <a:gd name="T10" fmla="*/ 1668 w 2498"/>
              <a:gd name="T11" fmla="*/ 305 h 1498"/>
              <a:gd name="T12" fmla="*/ 1766 w 2498"/>
              <a:gd name="T13" fmla="*/ 325 h 1498"/>
              <a:gd name="T14" fmla="*/ 1735 w 2498"/>
              <a:gd name="T15" fmla="*/ 341 h 1498"/>
              <a:gd name="T16" fmla="*/ 1626 w 2498"/>
              <a:gd name="T17" fmla="*/ 460 h 1498"/>
              <a:gd name="T18" fmla="*/ 1636 w 2498"/>
              <a:gd name="T19" fmla="*/ 600 h 1498"/>
              <a:gd name="T20" fmla="*/ 1683 w 2498"/>
              <a:gd name="T21" fmla="*/ 435 h 1498"/>
              <a:gd name="T22" fmla="*/ 1766 w 2498"/>
              <a:gd name="T23" fmla="*/ 368 h 1498"/>
              <a:gd name="T24" fmla="*/ 1776 w 2498"/>
              <a:gd name="T25" fmla="*/ 502 h 1498"/>
              <a:gd name="T26" fmla="*/ 1828 w 2498"/>
              <a:gd name="T27" fmla="*/ 533 h 1498"/>
              <a:gd name="T28" fmla="*/ 1901 w 2498"/>
              <a:gd name="T29" fmla="*/ 626 h 1498"/>
              <a:gd name="T30" fmla="*/ 1968 w 2498"/>
              <a:gd name="T31" fmla="*/ 533 h 1498"/>
              <a:gd name="T32" fmla="*/ 2169 w 2498"/>
              <a:gd name="T33" fmla="*/ 440 h 1498"/>
              <a:gd name="T34" fmla="*/ 2446 w 2498"/>
              <a:gd name="T35" fmla="*/ 325 h 1498"/>
              <a:gd name="T36" fmla="*/ 2497 w 2498"/>
              <a:gd name="T37" fmla="*/ 450 h 1498"/>
              <a:gd name="T38" fmla="*/ 2345 w 2498"/>
              <a:gd name="T39" fmla="*/ 548 h 1498"/>
              <a:gd name="T40" fmla="*/ 2345 w 2498"/>
              <a:gd name="T41" fmla="*/ 642 h 1498"/>
              <a:gd name="T42" fmla="*/ 2237 w 2498"/>
              <a:gd name="T43" fmla="*/ 678 h 1498"/>
              <a:gd name="T44" fmla="*/ 2144 w 2498"/>
              <a:gd name="T45" fmla="*/ 740 h 1498"/>
              <a:gd name="T46" fmla="*/ 2092 w 2498"/>
              <a:gd name="T47" fmla="*/ 801 h 1498"/>
              <a:gd name="T48" fmla="*/ 2061 w 2498"/>
              <a:gd name="T49" fmla="*/ 750 h 1498"/>
              <a:gd name="T50" fmla="*/ 2036 w 2498"/>
              <a:gd name="T51" fmla="*/ 844 h 1498"/>
              <a:gd name="T52" fmla="*/ 2046 w 2498"/>
              <a:gd name="T53" fmla="*/ 942 h 1498"/>
              <a:gd name="T54" fmla="*/ 2046 w 2498"/>
              <a:gd name="T55" fmla="*/ 952 h 1498"/>
              <a:gd name="T56" fmla="*/ 1926 w 2498"/>
              <a:gd name="T57" fmla="*/ 1050 h 1498"/>
              <a:gd name="T58" fmla="*/ 1766 w 2498"/>
              <a:gd name="T59" fmla="*/ 1279 h 1498"/>
              <a:gd name="T60" fmla="*/ 1735 w 2498"/>
              <a:gd name="T61" fmla="*/ 1497 h 1498"/>
              <a:gd name="T62" fmla="*/ 1678 w 2498"/>
              <a:gd name="T63" fmla="*/ 1351 h 1498"/>
              <a:gd name="T64" fmla="*/ 1584 w 2498"/>
              <a:gd name="T65" fmla="*/ 1267 h 1498"/>
              <a:gd name="T66" fmla="*/ 1408 w 2498"/>
              <a:gd name="T67" fmla="*/ 1226 h 1498"/>
              <a:gd name="T68" fmla="*/ 1367 w 2498"/>
              <a:gd name="T69" fmla="*/ 1283 h 1498"/>
              <a:gd name="T70" fmla="*/ 1134 w 2498"/>
              <a:gd name="T71" fmla="*/ 1283 h 1498"/>
              <a:gd name="T72" fmla="*/ 1014 w 2498"/>
              <a:gd name="T73" fmla="*/ 1438 h 1498"/>
              <a:gd name="T74" fmla="*/ 881 w 2498"/>
              <a:gd name="T75" fmla="*/ 1242 h 1498"/>
              <a:gd name="T76" fmla="*/ 730 w 2498"/>
              <a:gd name="T77" fmla="*/ 1185 h 1498"/>
              <a:gd name="T78" fmla="*/ 472 w 2498"/>
              <a:gd name="T79" fmla="*/ 1128 h 1498"/>
              <a:gd name="T80" fmla="*/ 202 w 2498"/>
              <a:gd name="T81" fmla="*/ 1004 h 1498"/>
              <a:gd name="T82" fmla="*/ 88 w 2498"/>
              <a:gd name="T83" fmla="*/ 885 h 1498"/>
              <a:gd name="T84" fmla="*/ 40 w 2498"/>
              <a:gd name="T85" fmla="*/ 740 h 1498"/>
              <a:gd name="T86" fmla="*/ 9 w 2498"/>
              <a:gd name="T87" fmla="*/ 658 h 1498"/>
              <a:gd name="T88" fmla="*/ 35 w 2498"/>
              <a:gd name="T89" fmla="*/ 409 h 1498"/>
              <a:gd name="T90" fmla="*/ 145 w 2498"/>
              <a:gd name="T91" fmla="*/ 41 h 1498"/>
              <a:gd name="T92" fmla="*/ 227 w 2498"/>
              <a:gd name="T93" fmla="*/ 108 h 1498"/>
              <a:gd name="T94" fmla="*/ 1372 w 2498"/>
              <a:gd name="T95" fmla="*/ 114 h 14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98"/>
              <a:gd name="T145" fmla="*/ 0 h 1498"/>
              <a:gd name="T146" fmla="*/ 2498 w 2498"/>
              <a:gd name="T147" fmla="*/ 1498 h 14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98" h="1498">
                <a:moveTo>
                  <a:pt x="1372" y="114"/>
                </a:moveTo>
                <a:lnTo>
                  <a:pt x="1408" y="72"/>
                </a:lnTo>
                <a:lnTo>
                  <a:pt x="1435" y="88"/>
                </a:lnTo>
                <a:lnTo>
                  <a:pt x="1435" y="135"/>
                </a:lnTo>
                <a:lnTo>
                  <a:pt x="1398" y="135"/>
                </a:lnTo>
                <a:lnTo>
                  <a:pt x="1460" y="155"/>
                </a:lnTo>
                <a:lnTo>
                  <a:pt x="1460" y="135"/>
                </a:lnTo>
                <a:lnTo>
                  <a:pt x="1492" y="176"/>
                </a:lnTo>
                <a:lnTo>
                  <a:pt x="1507" y="192"/>
                </a:lnTo>
                <a:lnTo>
                  <a:pt x="1568" y="196"/>
                </a:lnTo>
                <a:lnTo>
                  <a:pt x="1615" y="207"/>
                </a:lnTo>
                <a:lnTo>
                  <a:pt x="1558" y="223"/>
                </a:lnTo>
                <a:lnTo>
                  <a:pt x="1517" y="249"/>
                </a:lnTo>
                <a:lnTo>
                  <a:pt x="1476" y="284"/>
                </a:lnTo>
                <a:lnTo>
                  <a:pt x="1492" y="284"/>
                </a:lnTo>
                <a:lnTo>
                  <a:pt x="1523" y="274"/>
                </a:lnTo>
                <a:lnTo>
                  <a:pt x="1517" y="290"/>
                </a:lnTo>
                <a:lnTo>
                  <a:pt x="1600" y="284"/>
                </a:lnTo>
                <a:lnTo>
                  <a:pt x="1652" y="249"/>
                </a:lnTo>
                <a:lnTo>
                  <a:pt x="1668" y="249"/>
                </a:lnTo>
                <a:lnTo>
                  <a:pt x="1641" y="264"/>
                </a:lnTo>
                <a:lnTo>
                  <a:pt x="1626" y="290"/>
                </a:lnTo>
                <a:lnTo>
                  <a:pt x="1656" y="290"/>
                </a:lnTo>
                <a:lnTo>
                  <a:pt x="1668" y="305"/>
                </a:lnTo>
                <a:lnTo>
                  <a:pt x="1693" y="315"/>
                </a:lnTo>
                <a:lnTo>
                  <a:pt x="1719" y="305"/>
                </a:lnTo>
                <a:lnTo>
                  <a:pt x="1766" y="300"/>
                </a:lnTo>
                <a:lnTo>
                  <a:pt x="1766" y="325"/>
                </a:lnTo>
                <a:lnTo>
                  <a:pt x="1791" y="331"/>
                </a:lnTo>
                <a:lnTo>
                  <a:pt x="1803" y="352"/>
                </a:lnTo>
                <a:lnTo>
                  <a:pt x="1776" y="352"/>
                </a:lnTo>
                <a:lnTo>
                  <a:pt x="1735" y="341"/>
                </a:lnTo>
                <a:lnTo>
                  <a:pt x="1683" y="357"/>
                </a:lnTo>
                <a:lnTo>
                  <a:pt x="1615" y="425"/>
                </a:lnTo>
                <a:lnTo>
                  <a:pt x="1668" y="382"/>
                </a:lnTo>
                <a:lnTo>
                  <a:pt x="1626" y="460"/>
                </a:lnTo>
                <a:lnTo>
                  <a:pt x="1611" y="507"/>
                </a:lnTo>
                <a:lnTo>
                  <a:pt x="1600" y="558"/>
                </a:lnTo>
                <a:lnTo>
                  <a:pt x="1600" y="600"/>
                </a:lnTo>
                <a:lnTo>
                  <a:pt x="1636" y="600"/>
                </a:lnTo>
                <a:lnTo>
                  <a:pt x="1656" y="570"/>
                </a:lnTo>
                <a:lnTo>
                  <a:pt x="1656" y="517"/>
                </a:lnTo>
                <a:lnTo>
                  <a:pt x="1668" y="476"/>
                </a:lnTo>
                <a:lnTo>
                  <a:pt x="1683" y="435"/>
                </a:lnTo>
                <a:lnTo>
                  <a:pt x="1719" y="409"/>
                </a:lnTo>
                <a:lnTo>
                  <a:pt x="1735" y="398"/>
                </a:lnTo>
                <a:lnTo>
                  <a:pt x="1750" y="372"/>
                </a:lnTo>
                <a:lnTo>
                  <a:pt x="1766" y="368"/>
                </a:lnTo>
                <a:lnTo>
                  <a:pt x="1817" y="398"/>
                </a:lnTo>
                <a:lnTo>
                  <a:pt x="1817" y="435"/>
                </a:lnTo>
                <a:lnTo>
                  <a:pt x="1791" y="466"/>
                </a:lnTo>
                <a:lnTo>
                  <a:pt x="1776" y="502"/>
                </a:lnTo>
                <a:lnTo>
                  <a:pt x="1791" y="482"/>
                </a:lnTo>
                <a:lnTo>
                  <a:pt x="1828" y="476"/>
                </a:lnTo>
                <a:lnTo>
                  <a:pt x="1828" y="502"/>
                </a:lnTo>
                <a:lnTo>
                  <a:pt x="1828" y="533"/>
                </a:lnTo>
                <a:lnTo>
                  <a:pt x="1803" y="570"/>
                </a:lnTo>
                <a:lnTo>
                  <a:pt x="1766" y="611"/>
                </a:lnTo>
                <a:lnTo>
                  <a:pt x="1828" y="626"/>
                </a:lnTo>
                <a:lnTo>
                  <a:pt x="1901" y="626"/>
                </a:lnTo>
                <a:lnTo>
                  <a:pt x="1952" y="600"/>
                </a:lnTo>
                <a:lnTo>
                  <a:pt x="1983" y="574"/>
                </a:lnTo>
                <a:lnTo>
                  <a:pt x="1978" y="548"/>
                </a:lnTo>
                <a:lnTo>
                  <a:pt x="1968" y="533"/>
                </a:lnTo>
                <a:lnTo>
                  <a:pt x="2046" y="533"/>
                </a:lnTo>
                <a:lnTo>
                  <a:pt x="2077" y="523"/>
                </a:lnTo>
                <a:lnTo>
                  <a:pt x="2144" y="492"/>
                </a:lnTo>
                <a:lnTo>
                  <a:pt x="2169" y="440"/>
                </a:lnTo>
                <a:lnTo>
                  <a:pt x="2310" y="440"/>
                </a:lnTo>
                <a:lnTo>
                  <a:pt x="2335" y="435"/>
                </a:lnTo>
                <a:lnTo>
                  <a:pt x="2439" y="305"/>
                </a:lnTo>
                <a:lnTo>
                  <a:pt x="2446" y="325"/>
                </a:lnTo>
                <a:lnTo>
                  <a:pt x="2481" y="315"/>
                </a:lnTo>
                <a:lnTo>
                  <a:pt x="2497" y="331"/>
                </a:lnTo>
                <a:lnTo>
                  <a:pt x="2471" y="409"/>
                </a:lnTo>
                <a:lnTo>
                  <a:pt x="2497" y="450"/>
                </a:lnTo>
                <a:lnTo>
                  <a:pt x="2487" y="482"/>
                </a:lnTo>
                <a:lnTo>
                  <a:pt x="2429" y="482"/>
                </a:lnTo>
                <a:lnTo>
                  <a:pt x="2398" y="517"/>
                </a:lnTo>
                <a:lnTo>
                  <a:pt x="2345" y="548"/>
                </a:lnTo>
                <a:lnTo>
                  <a:pt x="2310" y="600"/>
                </a:lnTo>
                <a:lnTo>
                  <a:pt x="2320" y="626"/>
                </a:lnTo>
                <a:lnTo>
                  <a:pt x="2345" y="626"/>
                </a:lnTo>
                <a:lnTo>
                  <a:pt x="2345" y="642"/>
                </a:lnTo>
                <a:lnTo>
                  <a:pt x="2289" y="652"/>
                </a:lnTo>
                <a:lnTo>
                  <a:pt x="2242" y="658"/>
                </a:lnTo>
                <a:lnTo>
                  <a:pt x="2180" y="678"/>
                </a:lnTo>
                <a:lnTo>
                  <a:pt x="2237" y="678"/>
                </a:lnTo>
                <a:lnTo>
                  <a:pt x="2180" y="693"/>
                </a:lnTo>
                <a:lnTo>
                  <a:pt x="2154" y="699"/>
                </a:lnTo>
                <a:lnTo>
                  <a:pt x="2159" y="709"/>
                </a:lnTo>
                <a:lnTo>
                  <a:pt x="2144" y="740"/>
                </a:lnTo>
                <a:lnTo>
                  <a:pt x="2112" y="787"/>
                </a:lnTo>
                <a:lnTo>
                  <a:pt x="2087" y="760"/>
                </a:lnTo>
                <a:lnTo>
                  <a:pt x="2087" y="776"/>
                </a:lnTo>
                <a:lnTo>
                  <a:pt x="2092" y="801"/>
                </a:lnTo>
                <a:lnTo>
                  <a:pt x="2061" y="848"/>
                </a:lnTo>
                <a:lnTo>
                  <a:pt x="2051" y="807"/>
                </a:lnTo>
                <a:lnTo>
                  <a:pt x="2046" y="787"/>
                </a:lnTo>
                <a:lnTo>
                  <a:pt x="2061" y="750"/>
                </a:lnTo>
                <a:lnTo>
                  <a:pt x="2036" y="760"/>
                </a:lnTo>
                <a:lnTo>
                  <a:pt x="2024" y="817"/>
                </a:lnTo>
                <a:lnTo>
                  <a:pt x="1993" y="807"/>
                </a:lnTo>
                <a:lnTo>
                  <a:pt x="2036" y="844"/>
                </a:lnTo>
                <a:lnTo>
                  <a:pt x="2024" y="859"/>
                </a:lnTo>
                <a:lnTo>
                  <a:pt x="2020" y="895"/>
                </a:lnTo>
                <a:lnTo>
                  <a:pt x="2046" y="901"/>
                </a:lnTo>
                <a:lnTo>
                  <a:pt x="2046" y="942"/>
                </a:lnTo>
                <a:lnTo>
                  <a:pt x="2036" y="916"/>
                </a:lnTo>
                <a:lnTo>
                  <a:pt x="2024" y="936"/>
                </a:lnTo>
                <a:lnTo>
                  <a:pt x="2004" y="942"/>
                </a:lnTo>
                <a:lnTo>
                  <a:pt x="2046" y="952"/>
                </a:lnTo>
                <a:lnTo>
                  <a:pt x="2024" y="983"/>
                </a:lnTo>
                <a:lnTo>
                  <a:pt x="1993" y="978"/>
                </a:lnTo>
                <a:lnTo>
                  <a:pt x="2009" y="1004"/>
                </a:lnTo>
                <a:lnTo>
                  <a:pt x="1926" y="1050"/>
                </a:lnTo>
                <a:lnTo>
                  <a:pt x="1869" y="1087"/>
                </a:lnTo>
                <a:lnTo>
                  <a:pt x="1807" y="1128"/>
                </a:lnTo>
                <a:lnTo>
                  <a:pt x="1760" y="1195"/>
                </a:lnTo>
                <a:lnTo>
                  <a:pt x="1766" y="1279"/>
                </a:lnTo>
                <a:lnTo>
                  <a:pt x="1776" y="1351"/>
                </a:lnTo>
                <a:lnTo>
                  <a:pt x="1791" y="1412"/>
                </a:lnTo>
                <a:lnTo>
                  <a:pt x="1766" y="1497"/>
                </a:lnTo>
                <a:lnTo>
                  <a:pt x="1735" y="1497"/>
                </a:lnTo>
                <a:lnTo>
                  <a:pt x="1709" y="1459"/>
                </a:lnTo>
                <a:lnTo>
                  <a:pt x="1693" y="1402"/>
                </a:lnTo>
                <a:lnTo>
                  <a:pt x="1693" y="1361"/>
                </a:lnTo>
                <a:lnTo>
                  <a:pt x="1678" y="1351"/>
                </a:lnTo>
                <a:lnTo>
                  <a:pt x="1683" y="1320"/>
                </a:lnTo>
                <a:lnTo>
                  <a:pt x="1668" y="1279"/>
                </a:lnTo>
                <a:lnTo>
                  <a:pt x="1636" y="1242"/>
                </a:lnTo>
                <a:lnTo>
                  <a:pt x="1584" y="1267"/>
                </a:lnTo>
                <a:lnTo>
                  <a:pt x="1548" y="1226"/>
                </a:lnTo>
                <a:lnTo>
                  <a:pt x="1480" y="1226"/>
                </a:lnTo>
                <a:lnTo>
                  <a:pt x="1466" y="1222"/>
                </a:lnTo>
                <a:lnTo>
                  <a:pt x="1408" y="1226"/>
                </a:lnTo>
                <a:lnTo>
                  <a:pt x="1357" y="1226"/>
                </a:lnTo>
                <a:lnTo>
                  <a:pt x="1398" y="1252"/>
                </a:lnTo>
                <a:lnTo>
                  <a:pt x="1408" y="1279"/>
                </a:lnTo>
                <a:lnTo>
                  <a:pt x="1367" y="1283"/>
                </a:lnTo>
                <a:lnTo>
                  <a:pt x="1305" y="1263"/>
                </a:lnTo>
                <a:lnTo>
                  <a:pt x="1243" y="1252"/>
                </a:lnTo>
                <a:lnTo>
                  <a:pt x="1181" y="1252"/>
                </a:lnTo>
                <a:lnTo>
                  <a:pt x="1134" y="1283"/>
                </a:lnTo>
                <a:lnTo>
                  <a:pt x="1071" y="1309"/>
                </a:lnTo>
                <a:lnTo>
                  <a:pt x="1026" y="1361"/>
                </a:lnTo>
                <a:lnTo>
                  <a:pt x="1030" y="1428"/>
                </a:lnTo>
                <a:lnTo>
                  <a:pt x="1014" y="1438"/>
                </a:lnTo>
                <a:lnTo>
                  <a:pt x="948" y="1402"/>
                </a:lnTo>
                <a:lnTo>
                  <a:pt x="937" y="1351"/>
                </a:lnTo>
                <a:lnTo>
                  <a:pt x="916" y="1320"/>
                </a:lnTo>
                <a:lnTo>
                  <a:pt x="881" y="1242"/>
                </a:lnTo>
                <a:lnTo>
                  <a:pt x="838" y="1226"/>
                </a:lnTo>
                <a:lnTo>
                  <a:pt x="797" y="1267"/>
                </a:lnTo>
                <a:lnTo>
                  <a:pt x="740" y="1236"/>
                </a:lnTo>
                <a:lnTo>
                  <a:pt x="730" y="1185"/>
                </a:lnTo>
                <a:lnTo>
                  <a:pt x="673" y="1112"/>
                </a:lnTo>
                <a:lnTo>
                  <a:pt x="595" y="1112"/>
                </a:lnTo>
                <a:lnTo>
                  <a:pt x="595" y="1134"/>
                </a:lnTo>
                <a:lnTo>
                  <a:pt x="472" y="1128"/>
                </a:lnTo>
                <a:lnTo>
                  <a:pt x="311" y="1061"/>
                </a:lnTo>
                <a:lnTo>
                  <a:pt x="311" y="1046"/>
                </a:lnTo>
                <a:lnTo>
                  <a:pt x="212" y="1050"/>
                </a:lnTo>
                <a:lnTo>
                  <a:pt x="202" y="1004"/>
                </a:lnTo>
                <a:lnTo>
                  <a:pt x="171" y="968"/>
                </a:lnTo>
                <a:lnTo>
                  <a:pt x="135" y="942"/>
                </a:lnTo>
                <a:lnTo>
                  <a:pt x="88" y="936"/>
                </a:lnTo>
                <a:lnTo>
                  <a:pt x="88" y="885"/>
                </a:lnTo>
                <a:lnTo>
                  <a:pt x="50" y="817"/>
                </a:lnTo>
                <a:lnTo>
                  <a:pt x="62" y="791"/>
                </a:lnTo>
                <a:lnTo>
                  <a:pt x="40" y="776"/>
                </a:lnTo>
                <a:lnTo>
                  <a:pt x="40" y="740"/>
                </a:lnTo>
                <a:lnTo>
                  <a:pt x="62" y="750"/>
                </a:lnTo>
                <a:lnTo>
                  <a:pt x="50" y="709"/>
                </a:lnTo>
                <a:lnTo>
                  <a:pt x="25" y="719"/>
                </a:lnTo>
                <a:lnTo>
                  <a:pt x="9" y="658"/>
                </a:lnTo>
                <a:lnTo>
                  <a:pt x="9" y="600"/>
                </a:lnTo>
                <a:lnTo>
                  <a:pt x="0" y="574"/>
                </a:lnTo>
                <a:lnTo>
                  <a:pt x="25" y="502"/>
                </a:lnTo>
                <a:lnTo>
                  <a:pt x="35" y="409"/>
                </a:lnTo>
                <a:lnTo>
                  <a:pt x="88" y="305"/>
                </a:lnTo>
                <a:lnTo>
                  <a:pt x="119" y="217"/>
                </a:lnTo>
                <a:lnTo>
                  <a:pt x="135" y="150"/>
                </a:lnTo>
                <a:lnTo>
                  <a:pt x="145" y="41"/>
                </a:lnTo>
                <a:lnTo>
                  <a:pt x="202" y="67"/>
                </a:lnTo>
                <a:lnTo>
                  <a:pt x="202" y="98"/>
                </a:lnTo>
                <a:lnTo>
                  <a:pt x="196" y="135"/>
                </a:lnTo>
                <a:lnTo>
                  <a:pt x="227" y="108"/>
                </a:lnTo>
                <a:lnTo>
                  <a:pt x="237" y="31"/>
                </a:lnTo>
                <a:lnTo>
                  <a:pt x="227" y="0"/>
                </a:lnTo>
                <a:lnTo>
                  <a:pt x="1372" y="114"/>
                </a:lnTo>
              </a:path>
            </a:pathLst>
          </a:custGeom>
          <a:solidFill>
            <a:srgbClr val="FF0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288" name="Freeform 284" descr="Diagonales larges vers le bas">
            <a:extLst>
              <a:ext uri="{FF2B5EF4-FFF2-40B4-BE49-F238E27FC236}">
                <a16:creationId xmlns:a16="http://schemas.microsoft.com/office/drawing/2014/main" id="{E43AE179-5406-9FCA-B209-396940BF7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541" y="4380557"/>
            <a:ext cx="1085529" cy="1023735"/>
          </a:xfrm>
          <a:custGeom>
            <a:avLst/>
            <a:gdLst>
              <a:gd name="T0" fmla="*/ 1274 w 1768"/>
              <a:gd name="T1" fmla="*/ 1532 h 1601"/>
              <a:gd name="T2" fmla="*/ 1233 w 1768"/>
              <a:gd name="T3" fmla="*/ 1522 h 1601"/>
              <a:gd name="T4" fmla="*/ 1129 w 1768"/>
              <a:gd name="T5" fmla="*/ 1542 h 1601"/>
              <a:gd name="T6" fmla="*/ 1057 w 1768"/>
              <a:gd name="T7" fmla="*/ 1491 h 1601"/>
              <a:gd name="T8" fmla="*/ 1047 w 1768"/>
              <a:gd name="T9" fmla="*/ 1346 h 1601"/>
              <a:gd name="T10" fmla="*/ 1020 w 1768"/>
              <a:gd name="T11" fmla="*/ 1305 h 1601"/>
              <a:gd name="T12" fmla="*/ 948 w 1768"/>
              <a:gd name="T13" fmla="*/ 1325 h 1601"/>
              <a:gd name="T14" fmla="*/ 1016 w 1768"/>
              <a:gd name="T15" fmla="*/ 1206 h 1601"/>
              <a:gd name="T16" fmla="*/ 979 w 1768"/>
              <a:gd name="T17" fmla="*/ 1222 h 1601"/>
              <a:gd name="T18" fmla="*/ 896 w 1768"/>
              <a:gd name="T19" fmla="*/ 1299 h 1601"/>
              <a:gd name="T20" fmla="*/ 871 w 1768"/>
              <a:gd name="T21" fmla="*/ 1195 h 1601"/>
              <a:gd name="T22" fmla="*/ 855 w 1768"/>
              <a:gd name="T23" fmla="*/ 1138 h 1601"/>
              <a:gd name="T24" fmla="*/ 746 w 1768"/>
              <a:gd name="T25" fmla="*/ 1082 h 1601"/>
              <a:gd name="T26" fmla="*/ 446 w 1768"/>
              <a:gd name="T27" fmla="*/ 1138 h 1601"/>
              <a:gd name="T28" fmla="*/ 362 w 1768"/>
              <a:gd name="T29" fmla="*/ 1206 h 1601"/>
              <a:gd name="T30" fmla="*/ 233 w 1768"/>
              <a:gd name="T31" fmla="*/ 1195 h 1601"/>
              <a:gd name="T32" fmla="*/ 104 w 1768"/>
              <a:gd name="T33" fmla="*/ 1258 h 1601"/>
              <a:gd name="T34" fmla="*/ 9 w 1768"/>
              <a:gd name="T35" fmla="*/ 1175 h 1601"/>
              <a:gd name="T36" fmla="*/ 68 w 1768"/>
              <a:gd name="T37" fmla="*/ 1082 h 1601"/>
              <a:gd name="T38" fmla="*/ 25 w 1768"/>
              <a:gd name="T39" fmla="*/ 870 h 1601"/>
              <a:gd name="T40" fmla="*/ 16 w 1768"/>
              <a:gd name="T41" fmla="*/ 782 h 1601"/>
              <a:gd name="T42" fmla="*/ 25 w 1768"/>
              <a:gd name="T43" fmla="*/ 756 h 1601"/>
              <a:gd name="T44" fmla="*/ 25 w 1768"/>
              <a:gd name="T45" fmla="*/ 662 h 1601"/>
              <a:gd name="T46" fmla="*/ 78 w 1768"/>
              <a:gd name="T47" fmla="*/ 529 h 1601"/>
              <a:gd name="T48" fmla="*/ 151 w 1768"/>
              <a:gd name="T49" fmla="*/ 502 h 1601"/>
              <a:gd name="T50" fmla="*/ 301 w 1768"/>
              <a:gd name="T51" fmla="*/ 456 h 1601"/>
              <a:gd name="T52" fmla="*/ 450 w 1768"/>
              <a:gd name="T53" fmla="*/ 347 h 1601"/>
              <a:gd name="T54" fmla="*/ 503 w 1768"/>
              <a:gd name="T55" fmla="*/ 284 h 1601"/>
              <a:gd name="T56" fmla="*/ 518 w 1768"/>
              <a:gd name="T57" fmla="*/ 259 h 1601"/>
              <a:gd name="T58" fmla="*/ 570 w 1768"/>
              <a:gd name="T59" fmla="*/ 269 h 1601"/>
              <a:gd name="T60" fmla="*/ 585 w 1768"/>
              <a:gd name="T61" fmla="*/ 227 h 1601"/>
              <a:gd name="T62" fmla="*/ 622 w 1768"/>
              <a:gd name="T63" fmla="*/ 171 h 1601"/>
              <a:gd name="T64" fmla="*/ 689 w 1768"/>
              <a:gd name="T65" fmla="*/ 135 h 1601"/>
              <a:gd name="T66" fmla="*/ 746 w 1768"/>
              <a:gd name="T67" fmla="*/ 196 h 1601"/>
              <a:gd name="T68" fmla="*/ 798 w 1768"/>
              <a:gd name="T69" fmla="*/ 202 h 1601"/>
              <a:gd name="T70" fmla="*/ 828 w 1768"/>
              <a:gd name="T71" fmla="*/ 129 h 1601"/>
              <a:gd name="T72" fmla="*/ 871 w 1768"/>
              <a:gd name="T73" fmla="*/ 67 h 1601"/>
              <a:gd name="T74" fmla="*/ 912 w 1768"/>
              <a:gd name="T75" fmla="*/ 21 h 1601"/>
              <a:gd name="T76" fmla="*/ 1000 w 1768"/>
              <a:gd name="T77" fmla="*/ 51 h 1601"/>
              <a:gd name="T78" fmla="*/ 1088 w 1768"/>
              <a:gd name="T79" fmla="*/ 67 h 1601"/>
              <a:gd name="T80" fmla="*/ 1124 w 1768"/>
              <a:gd name="T81" fmla="*/ 67 h 1601"/>
              <a:gd name="T82" fmla="*/ 1108 w 1768"/>
              <a:gd name="T83" fmla="*/ 108 h 1601"/>
              <a:gd name="T84" fmla="*/ 1057 w 1768"/>
              <a:gd name="T85" fmla="*/ 202 h 1601"/>
              <a:gd name="T86" fmla="*/ 1155 w 1768"/>
              <a:gd name="T87" fmla="*/ 295 h 1601"/>
              <a:gd name="T88" fmla="*/ 1280 w 1768"/>
              <a:gd name="T89" fmla="*/ 337 h 1601"/>
              <a:gd name="T90" fmla="*/ 1331 w 1768"/>
              <a:gd name="T91" fmla="*/ 119 h 1601"/>
              <a:gd name="T92" fmla="*/ 1368 w 1768"/>
              <a:gd name="T93" fmla="*/ 21 h 1601"/>
              <a:gd name="T94" fmla="*/ 1409 w 1768"/>
              <a:gd name="T95" fmla="*/ 62 h 1601"/>
              <a:gd name="T96" fmla="*/ 1425 w 1768"/>
              <a:gd name="T97" fmla="*/ 151 h 1601"/>
              <a:gd name="T98" fmla="*/ 1492 w 1768"/>
              <a:gd name="T99" fmla="*/ 212 h 1601"/>
              <a:gd name="T100" fmla="*/ 1517 w 1768"/>
              <a:gd name="T101" fmla="*/ 378 h 1601"/>
              <a:gd name="T102" fmla="*/ 1574 w 1768"/>
              <a:gd name="T103" fmla="*/ 460 h 1601"/>
              <a:gd name="T104" fmla="*/ 1605 w 1768"/>
              <a:gd name="T105" fmla="*/ 513 h 1601"/>
              <a:gd name="T106" fmla="*/ 1658 w 1768"/>
              <a:gd name="T107" fmla="*/ 621 h 1601"/>
              <a:gd name="T108" fmla="*/ 1693 w 1768"/>
              <a:gd name="T109" fmla="*/ 662 h 1601"/>
              <a:gd name="T110" fmla="*/ 1735 w 1768"/>
              <a:gd name="T111" fmla="*/ 740 h 1601"/>
              <a:gd name="T112" fmla="*/ 1751 w 1768"/>
              <a:gd name="T113" fmla="*/ 895 h 1601"/>
              <a:gd name="T114" fmla="*/ 1668 w 1768"/>
              <a:gd name="T115" fmla="*/ 1175 h 1601"/>
              <a:gd name="T116" fmla="*/ 1601 w 1768"/>
              <a:gd name="T117" fmla="*/ 1283 h 1601"/>
              <a:gd name="T118" fmla="*/ 1440 w 1768"/>
              <a:gd name="T119" fmla="*/ 1522 h 1601"/>
              <a:gd name="T120" fmla="*/ 1300 w 1768"/>
              <a:gd name="T121" fmla="*/ 1600 h 16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68"/>
              <a:gd name="T184" fmla="*/ 0 h 1601"/>
              <a:gd name="T185" fmla="*/ 1768 w 1768"/>
              <a:gd name="T186" fmla="*/ 1601 h 160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68" h="1601">
                <a:moveTo>
                  <a:pt x="1300" y="1600"/>
                </a:moveTo>
                <a:lnTo>
                  <a:pt x="1280" y="1570"/>
                </a:lnTo>
                <a:lnTo>
                  <a:pt x="1274" y="1558"/>
                </a:lnTo>
                <a:lnTo>
                  <a:pt x="1274" y="1548"/>
                </a:lnTo>
                <a:lnTo>
                  <a:pt x="1274" y="1532"/>
                </a:lnTo>
                <a:lnTo>
                  <a:pt x="1249" y="1548"/>
                </a:lnTo>
                <a:lnTo>
                  <a:pt x="1239" y="1548"/>
                </a:lnTo>
                <a:lnTo>
                  <a:pt x="1259" y="1532"/>
                </a:lnTo>
                <a:lnTo>
                  <a:pt x="1259" y="1516"/>
                </a:lnTo>
                <a:lnTo>
                  <a:pt x="1233" y="1522"/>
                </a:lnTo>
                <a:lnTo>
                  <a:pt x="1239" y="1522"/>
                </a:lnTo>
                <a:lnTo>
                  <a:pt x="1239" y="1542"/>
                </a:lnTo>
                <a:lnTo>
                  <a:pt x="1181" y="1574"/>
                </a:lnTo>
                <a:lnTo>
                  <a:pt x="1155" y="1548"/>
                </a:lnTo>
                <a:lnTo>
                  <a:pt x="1129" y="1542"/>
                </a:lnTo>
                <a:lnTo>
                  <a:pt x="1114" y="1522"/>
                </a:lnTo>
                <a:lnTo>
                  <a:pt x="1108" y="1532"/>
                </a:lnTo>
                <a:lnTo>
                  <a:pt x="1082" y="1516"/>
                </a:lnTo>
                <a:lnTo>
                  <a:pt x="1062" y="1506"/>
                </a:lnTo>
                <a:lnTo>
                  <a:pt x="1057" y="1491"/>
                </a:lnTo>
                <a:lnTo>
                  <a:pt x="1041" y="1465"/>
                </a:lnTo>
                <a:lnTo>
                  <a:pt x="1041" y="1439"/>
                </a:lnTo>
                <a:lnTo>
                  <a:pt x="1057" y="1408"/>
                </a:lnTo>
                <a:lnTo>
                  <a:pt x="1031" y="1356"/>
                </a:lnTo>
                <a:lnTo>
                  <a:pt x="1047" y="1346"/>
                </a:lnTo>
                <a:lnTo>
                  <a:pt x="1047" y="1340"/>
                </a:lnTo>
                <a:lnTo>
                  <a:pt x="1020" y="1340"/>
                </a:lnTo>
                <a:lnTo>
                  <a:pt x="1000" y="1346"/>
                </a:lnTo>
                <a:lnTo>
                  <a:pt x="1016" y="1330"/>
                </a:lnTo>
                <a:lnTo>
                  <a:pt x="1020" y="1305"/>
                </a:lnTo>
                <a:lnTo>
                  <a:pt x="1016" y="1258"/>
                </a:lnTo>
                <a:lnTo>
                  <a:pt x="1000" y="1273"/>
                </a:lnTo>
                <a:lnTo>
                  <a:pt x="979" y="1315"/>
                </a:lnTo>
                <a:lnTo>
                  <a:pt x="963" y="1315"/>
                </a:lnTo>
                <a:lnTo>
                  <a:pt x="948" y="1325"/>
                </a:lnTo>
                <a:lnTo>
                  <a:pt x="953" y="1305"/>
                </a:lnTo>
                <a:lnTo>
                  <a:pt x="974" y="1305"/>
                </a:lnTo>
                <a:lnTo>
                  <a:pt x="979" y="1263"/>
                </a:lnTo>
                <a:lnTo>
                  <a:pt x="1004" y="1232"/>
                </a:lnTo>
                <a:lnTo>
                  <a:pt x="1016" y="1206"/>
                </a:lnTo>
                <a:lnTo>
                  <a:pt x="1020" y="1195"/>
                </a:lnTo>
                <a:lnTo>
                  <a:pt x="1020" y="1154"/>
                </a:lnTo>
                <a:lnTo>
                  <a:pt x="1016" y="1191"/>
                </a:lnTo>
                <a:lnTo>
                  <a:pt x="1004" y="1191"/>
                </a:lnTo>
                <a:lnTo>
                  <a:pt x="979" y="1222"/>
                </a:lnTo>
                <a:lnTo>
                  <a:pt x="953" y="1237"/>
                </a:lnTo>
                <a:lnTo>
                  <a:pt x="922" y="1263"/>
                </a:lnTo>
                <a:lnTo>
                  <a:pt x="906" y="1283"/>
                </a:lnTo>
                <a:lnTo>
                  <a:pt x="912" y="1299"/>
                </a:lnTo>
                <a:lnTo>
                  <a:pt x="896" y="1299"/>
                </a:lnTo>
                <a:lnTo>
                  <a:pt x="891" y="1283"/>
                </a:lnTo>
                <a:lnTo>
                  <a:pt x="891" y="1273"/>
                </a:lnTo>
                <a:lnTo>
                  <a:pt x="891" y="1248"/>
                </a:lnTo>
                <a:lnTo>
                  <a:pt x="881" y="1222"/>
                </a:lnTo>
                <a:lnTo>
                  <a:pt x="871" y="1195"/>
                </a:lnTo>
                <a:lnTo>
                  <a:pt x="855" y="1191"/>
                </a:lnTo>
                <a:lnTo>
                  <a:pt x="855" y="1164"/>
                </a:lnTo>
                <a:lnTo>
                  <a:pt x="865" y="1154"/>
                </a:lnTo>
                <a:lnTo>
                  <a:pt x="844" y="1150"/>
                </a:lnTo>
                <a:lnTo>
                  <a:pt x="855" y="1138"/>
                </a:lnTo>
                <a:lnTo>
                  <a:pt x="839" y="1123"/>
                </a:lnTo>
                <a:lnTo>
                  <a:pt x="824" y="1128"/>
                </a:lnTo>
                <a:lnTo>
                  <a:pt x="803" y="1113"/>
                </a:lnTo>
                <a:lnTo>
                  <a:pt x="787" y="1113"/>
                </a:lnTo>
                <a:lnTo>
                  <a:pt x="746" y="1082"/>
                </a:lnTo>
                <a:lnTo>
                  <a:pt x="705" y="1087"/>
                </a:lnTo>
                <a:lnTo>
                  <a:pt x="627" y="1097"/>
                </a:lnTo>
                <a:lnTo>
                  <a:pt x="554" y="1123"/>
                </a:lnTo>
                <a:lnTo>
                  <a:pt x="513" y="1113"/>
                </a:lnTo>
                <a:lnTo>
                  <a:pt x="446" y="1138"/>
                </a:lnTo>
                <a:lnTo>
                  <a:pt x="419" y="1154"/>
                </a:lnTo>
                <a:lnTo>
                  <a:pt x="405" y="1180"/>
                </a:lnTo>
                <a:lnTo>
                  <a:pt x="394" y="1195"/>
                </a:lnTo>
                <a:lnTo>
                  <a:pt x="368" y="1206"/>
                </a:lnTo>
                <a:lnTo>
                  <a:pt x="362" y="1206"/>
                </a:lnTo>
                <a:lnTo>
                  <a:pt x="337" y="1206"/>
                </a:lnTo>
                <a:lnTo>
                  <a:pt x="321" y="1216"/>
                </a:lnTo>
                <a:lnTo>
                  <a:pt x="311" y="1195"/>
                </a:lnTo>
                <a:lnTo>
                  <a:pt x="259" y="1191"/>
                </a:lnTo>
                <a:lnTo>
                  <a:pt x="233" y="1195"/>
                </a:lnTo>
                <a:lnTo>
                  <a:pt x="192" y="1216"/>
                </a:lnTo>
                <a:lnTo>
                  <a:pt x="186" y="1222"/>
                </a:lnTo>
                <a:lnTo>
                  <a:pt x="161" y="1232"/>
                </a:lnTo>
                <a:lnTo>
                  <a:pt x="125" y="1248"/>
                </a:lnTo>
                <a:lnTo>
                  <a:pt x="104" y="1258"/>
                </a:lnTo>
                <a:lnTo>
                  <a:pt x="68" y="1258"/>
                </a:lnTo>
                <a:lnTo>
                  <a:pt x="41" y="1237"/>
                </a:lnTo>
                <a:lnTo>
                  <a:pt x="25" y="1216"/>
                </a:lnTo>
                <a:lnTo>
                  <a:pt x="0" y="1206"/>
                </a:lnTo>
                <a:lnTo>
                  <a:pt x="9" y="1175"/>
                </a:lnTo>
                <a:lnTo>
                  <a:pt x="16" y="1175"/>
                </a:lnTo>
                <a:lnTo>
                  <a:pt x="37" y="1164"/>
                </a:lnTo>
                <a:lnTo>
                  <a:pt x="41" y="1123"/>
                </a:lnTo>
                <a:lnTo>
                  <a:pt x="52" y="1123"/>
                </a:lnTo>
                <a:lnTo>
                  <a:pt x="68" y="1082"/>
                </a:lnTo>
                <a:lnTo>
                  <a:pt x="62" y="1046"/>
                </a:lnTo>
                <a:lnTo>
                  <a:pt x="41" y="978"/>
                </a:lnTo>
                <a:lnTo>
                  <a:pt x="52" y="921"/>
                </a:lnTo>
                <a:lnTo>
                  <a:pt x="41" y="890"/>
                </a:lnTo>
                <a:lnTo>
                  <a:pt x="25" y="870"/>
                </a:lnTo>
                <a:lnTo>
                  <a:pt x="37" y="838"/>
                </a:lnTo>
                <a:lnTo>
                  <a:pt x="16" y="803"/>
                </a:lnTo>
                <a:lnTo>
                  <a:pt x="0" y="756"/>
                </a:lnTo>
                <a:lnTo>
                  <a:pt x="9" y="756"/>
                </a:lnTo>
                <a:lnTo>
                  <a:pt x="16" y="782"/>
                </a:lnTo>
                <a:lnTo>
                  <a:pt x="25" y="782"/>
                </a:lnTo>
                <a:lnTo>
                  <a:pt x="16" y="756"/>
                </a:lnTo>
                <a:lnTo>
                  <a:pt x="16" y="730"/>
                </a:lnTo>
                <a:lnTo>
                  <a:pt x="25" y="740"/>
                </a:lnTo>
                <a:lnTo>
                  <a:pt x="25" y="756"/>
                </a:lnTo>
                <a:lnTo>
                  <a:pt x="37" y="756"/>
                </a:lnTo>
                <a:lnTo>
                  <a:pt x="41" y="772"/>
                </a:lnTo>
                <a:lnTo>
                  <a:pt x="41" y="740"/>
                </a:lnTo>
                <a:lnTo>
                  <a:pt x="37" y="719"/>
                </a:lnTo>
                <a:lnTo>
                  <a:pt x="25" y="662"/>
                </a:lnTo>
                <a:lnTo>
                  <a:pt x="25" y="647"/>
                </a:lnTo>
                <a:lnTo>
                  <a:pt x="41" y="611"/>
                </a:lnTo>
                <a:lnTo>
                  <a:pt x="52" y="580"/>
                </a:lnTo>
                <a:lnTo>
                  <a:pt x="62" y="554"/>
                </a:lnTo>
                <a:lnTo>
                  <a:pt x="78" y="529"/>
                </a:lnTo>
                <a:lnTo>
                  <a:pt x="68" y="564"/>
                </a:lnTo>
                <a:lnTo>
                  <a:pt x="78" y="564"/>
                </a:lnTo>
                <a:lnTo>
                  <a:pt x="94" y="529"/>
                </a:lnTo>
                <a:lnTo>
                  <a:pt x="119" y="523"/>
                </a:lnTo>
                <a:lnTo>
                  <a:pt x="151" y="502"/>
                </a:lnTo>
                <a:lnTo>
                  <a:pt x="202" y="476"/>
                </a:lnTo>
                <a:lnTo>
                  <a:pt x="229" y="476"/>
                </a:lnTo>
                <a:lnTo>
                  <a:pt x="254" y="460"/>
                </a:lnTo>
                <a:lnTo>
                  <a:pt x="280" y="460"/>
                </a:lnTo>
                <a:lnTo>
                  <a:pt x="301" y="456"/>
                </a:lnTo>
                <a:lnTo>
                  <a:pt x="327" y="445"/>
                </a:lnTo>
                <a:lnTo>
                  <a:pt x="405" y="414"/>
                </a:lnTo>
                <a:lnTo>
                  <a:pt x="430" y="368"/>
                </a:lnTo>
                <a:lnTo>
                  <a:pt x="450" y="362"/>
                </a:lnTo>
                <a:lnTo>
                  <a:pt x="450" y="347"/>
                </a:lnTo>
                <a:lnTo>
                  <a:pt x="450" y="321"/>
                </a:lnTo>
                <a:lnTo>
                  <a:pt x="477" y="284"/>
                </a:lnTo>
                <a:lnTo>
                  <a:pt x="487" y="269"/>
                </a:lnTo>
                <a:lnTo>
                  <a:pt x="497" y="269"/>
                </a:lnTo>
                <a:lnTo>
                  <a:pt x="503" y="284"/>
                </a:lnTo>
                <a:lnTo>
                  <a:pt x="518" y="321"/>
                </a:lnTo>
                <a:lnTo>
                  <a:pt x="518" y="295"/>
                </a:lnTo>
                <a:lnTo>
                  <a:pt x="538" y="306"/>
                </a:lnTo>
                <a:lnTo>
                  <a:pt x="528" y="284"/>
                </a:lnTo>
                <a:lnTo>
                  <a:pt x="518" y="259"/>
                </a:lnTo>
                <a:lnTo>
                  <a:pt x="528" y="253"/>
                </a:lnTo>
                <a:lnTo>
                  <a:pt x="538" y="269"/>
                </a:lnTo>
                <a:lnTo>
                  <a:pt x="544" y="259"/>
                </a:lnTo>
                <a:lnTo>
                  <a:pt x="554" y="269"/>
                </a:lnTo>
                <a:lnTo>
                  <a:pt x="570" y="269"/>
                </a:lnTo>
                <a:lnTo>
                  <a:pt x="560" y="269"/>
                </a:lnTo>
                <a:lnTo>
                  <a:pt x="560" y="253"/>
                </a:lnTo>
                <a:lnTo>
                  <a:pt x="560" y="239"/>
                </a:lnTo>
                <a:lnTo>
                  <a:pt x="580" y="217"/>
                </a:lnTo>
                <a:lnTo>
                  <a:pt x="585" y="227"/>
                </a:lnTo>
                <a:lnTo>
                  <a:pt x="585" y="212"/>
                </a:lnTo>
                <a:lnTo>
                  <a:pt x="595" y="202"/>
                </a:lnTo>
                <a:lnTo>
                  <a:pt x="611" y="212"/>
                </a:lnTo>
                <a:lnTo>
                  <a:pt x="595" y="186"/>
                </a:lnTo>
                <a:lnTo>
                  <a:pt x="622" y="171"/>
                </a:lnTo>
                <a:lnTo>
                  <a:pt x="627" y="186"/>
                </a:lnTo>
                <a:lnTo>
                  <a:pt x="653" y="151"/>
                </a:lnTo>
                <a:lnTo>
                  <a:pt x="663" y="145"/>
                </a:lnTo>
                <a:lnTo>
                  <a:pt x="668" y="161"/>
                </a:lnTo>
                <a:lnTo>
                  <a:pt x="689" y="135"/>
                </a:lnTo>
                <a:lnTo>
                  <a:pt x="695" y="151"/>
                </a:lnTo>
                <a:lnTo>
                  <a:pt x="736" y="186"/>
                </a:lnTo>
                <a:lnTo>
                  <a:pt x="720" y="202"/>
                </a:lnTo>
                <a:lnTo>
                  <a:pt x="730" y="217"/>
                </a:lnTo>
                <a:lnTo>
                  <a:pt x="746" y="196"/>
                </a:lnTo>
                <a:lnTo>
                  <a:pt x="761" y="202"/>
                </a:lnTo>
                <a:lnTo>
                  <a:pt x="777" y="212"/>
                </a:lnTo>
                <a:lnTo>
                  <a:pt x="787" y="202"/>
                </a:lnTo>
                <a:lnTo>
                  <a:pt x="803" y="217"/>
                </a:lnTo>
                <a:lnTo>
                  <a:pt x="798" y="202"/>
                </a:lnTo>
                <a:lnTo>
                  <a:pt x="803" y="202"/>
                </a:lnTo>
                <a:lnTo>
                  <a:pt x="787" y="171"/>
                </a:lnTo>
                <a:lnTo>
                  <a:pt x="803" y="151"/>
                </a:lnTo>
                <a:lnTo>
                  <a:pt x="814" y="129"/>
                </a:lnTo>
                <a:lnTo>
                  <a:pt x="828" y="129"/>
                </a:lnTo>
                <a:lnTo>
                  <a:pt x="824" y="104"/>
                </a:lnTo>
                <a:lnTo>
                  <a:pt x="844" y="88"/>
                </a:lnTo>
                <a:lnTo>
                  <a:pt x="865" y="88"/>
                </a:lnTo>
                <a:lnTo>
                  <a:pt x="865" y="78"/>
                </a:lnTo>
                <a:lnTo>
                  <a:pt x="871" y="67"/>
                </a:lnTo>
                <a:lnTo>
                  <a:pt x="932" y="67"/>
                </a:lnTo>
                <a:lnTo>
                  <a:pt x="938" y="67"/>
                </a:lnTo>
                <a:lnTo>
                  <a:pt x="932" y="37"/>
                </a:lnTo>
                <a:lnTo>
                  <a:pt x="922" y="37"/>
                </a:lnTo>
                <a:lnTo>
                  <a:pt x="912" y="21"/>
                </a:lnTo>
                <a:lnTo>
                  <a:pt x="932" y="21"/>
                </a:lnTo>
                <a:lnTo>
                  <a:pt x="948" y="26"/>
                </a:lnTo>
                <a:lnTo>
                  <a:pt x="953" y="26"/>
                </a:lnTo>
                <a:lnTo>
                  <a:pt x="963" y="41"/>
                </a:lnTo>
                <a:lnTo>
                  <a:pt x="1000" y="51"/>
                </a:lnTo>
                <a:lnTo>
                  <a:pt x="1004" y="62"/>
                </a:lnTo>
                <a:lnTo>
                  <a:pt x="1031" y="62"/>
                </a:lnTo>
                <a:lnTo>
                  <a:pt x="1047" y="67"/>
                </a:lnTo>
                <a:lnTo>
                  <a:pt x="1072" y="62"/>
                </a:lnTo>
                <a:lnTo>
                  <a:pt x="1088" y="67"/>
                </a:lnTo>
                <a:lnTo>
                  <a:pt x="1098" y="78"/>
                </a:lnTo>
                <a:lnTo>
                  <a:pt x="1108" y="88"/>
                </a:lnTo>
                <a:lnTo>
                  <a:pt x="1098" y="67"/>
                </a:lnTo>
                <a:lnTo>
                  <a:pt x="1114" y="62"/>
                </a:lnTo>
                <a:lnTo>
                  <a:pt x="1124" y="67"/>
                </a:lnTo>
                <a:lnTo>
                  <a:pt x="1129" y="78"/>
                </a:lnTo>
                <a:lnTo>
                  <a:pt x="1114" y="94"/>
                </a:lnTo>
                <a:lnTo>
                  <a:pt x="1114" y="104"/>
                </a:lnTo>
                <a:lnTo>
                  <a:pt x="1108" y="119"/>
                </a:lnTo>
                <a:lnTo>
                  <a:pt x="1108" y="108"/>
                </a:lnTo>
                <a:lnTo>
                  <a:pt x="1088" y="119"/>
                </a:lnTo>
                <a:lnTo>
                  <a:pt x="1082" y="135"/>
                </a:lnTo>
                <a:lnTo>
                  <a:pt x="1082" y="145"/>
                </a:lnTo>
                <a:lnTo>
                  <a:pt x="1082" y="161"/>
                </a:lnTo>
                <a:lnTo>
                  <a:pt x="1057" y="202"/>
                </a:lnTo>
                <a:lnTo>
                  <a:pt x="1082" y="227"/>
                </a:lnTo>
                <a:lnTo>
                  <a:pt x="1088" y="239"/>
                </a:lnTo>
                <a:lnTo>
                  <a:pt x="1108" y="243"/>
                </a:lnTo>
                <a:lnTo>
                  <a:pt x="1114" y="259"/>
                </a:lnTo>
                <a:lnTo>
                  <a:pt x="1155" y="295"/>
                </a:lnTo>
                <a:lnTo>
                  <a:pt x="1207" y="306"/>
                </a:lnTo>
                <a:lnTo>
                  <a:pt x="1207" y="326"/>
                </a:lnTo>
                <a:lnTo>
                  <a:pt x="1249" y="347"/>
                </a:lnTo>
                <a:lnTo>
                  <a:pt x="1264" y="347"/>
                </a:lnTo>
                <a:lnTo>
                  <a:pt x="1280" y="337"/>
                </a:lnTo>
                <a:lnTo>
                  <a:pt x="1305" y="284"/>
                </a:lnTo>
                <a:lnTo>
                  <a:pt x="1331" y="196"/>
                </a:lnTo>
                <a:lnTo>
                  <a:pt x="1331" y="151"/>
                </a:lnTo>
                <a:lnTo>
                  <a:pt x="1341" y="135"/>
                </a:lnTo>
                <a:lnTo>
                  <a:pt x="1331" y="119"/>
                </a:lnTo>
                <a:lnTo>
                  <a:pt x="1347" y="94"/>
                </a:lnTo>
                <a:lnTo>
                  <a:pt x="1341" y="88"/>
                </a:lnTo>
                <a:lnTo>
                  <a:pt x="1347" y="67"/>
                </a:lnTo>
                <a:lnTo>
                  <a:pt x="1357" y="67"/>
                </a:lnTo>
                <a:lnTo>
                  <a:pt x="1368" y="21"/>
                </a:lnTo>
                <a:lnTo>
                  <a:pt x="1388" y="0"/>
                </a:lnTo>
                <a:lnTo>
                  <a:pt x="1388" y="10"/>
                </a:lnTo>
                <a:lnTo>
                  <a:pt x="1399" y="26"/>
                </a:lnTo>
                <a:lnTo>
                  <a:pt x="1399" y="62"/>
                </a:lnTo>
                <a:lnTo>
                  <a:pt x="1409" y="62"/>
                </a:lnTo>
                <a:lnTo>
                  <a:pt x="1409" y="78"/>
                </a:lnTo>
                <a:lnTo>
                  <a:pt x="1414" y="88"/>
                </a:lnTo>
                <a:lnTo>
                  <a:pt x="1414" y="108"/>
                </a:lnTo>
                <a:lnTo>
                  <a:pt x="1425" y="108"/>
                </a:lnTo>
                <a:lnTo>
                  <a:pt x="1425" y="151"/>
                </a:lnTo>
                <a:lnTo>
                  <a:pt x="1435" y="196"/>
                </a:lnTo>
                <a:lnTo>
                  <a:pt x="1440" y="186"/>
                </a:lnTo>
                <a:lnTo>
                  <a:pt x="1456" y="171"/>
                </a:lnTo>
                <a:lnTo>
                  <a:pt x="1466" y="196"/>
                </a:lnTo>
                <a:lnTo>
                  <a:pt x="1492" y="212"/>
                </a:lnTo>
                <a:lnTo>
                  <a:pt x="1492" y="269"/>
                </a:lnTo>
                <a:lnTo>
                  <a:pt x="1492" y="284"/>
                </a:lnTo>
                <a:lnTo>
                  <a:pt x="1507" y="311"/>
                </a:lnTo>
                <a:lnTo>
                  <a:pt x="1517" y="352"/>
                </a:lnTo>
                <a:lnTo>
                  <a:pt x="1517" y="378"/>
                </a:lnTo>
                <a:lnTo>
                  <a:pt x="1517" y="394"/>
                </a:lnTo>
                <a:lnTo>
                  <a:pt x="1523" y="414"/>
                </a:lnTo>
                <a:lnTo>
                  <a:pt x="1544" y="435"/>
                </a:lnTo>
                <a:lnTo>
                  <a:pt x="1564" y="435"/>
                </a:lnTo>
                <a:lnTo>
                  <a:pt x="1574" y="460"/>
                </a:lnTo>
                <a:lnTo>
                  <a:pt x="1585" y="460"/>
                </a:lnTo>
                <a:lnTo>
                  <a:pt x="1605" y="476"/>
                </a:lnTo>
                <a:lnTo>
                  <a:pt x="1616" y="497"/>
                </a:lnTo>
                <a:lnTo>
                  <a:pt x="1627" y="502"/>
                </a:lnTo>
                <a:lnTo>
                  <a:pt x="1605" y="513"/>
                </a:lnTo>
                <a:lnTo>
                  <a:pt x="1616" y="529"/>
                </a:lnTo>
                <a:lnTo>
                  <a:pt x="1632" y="554"/>
                </a:lnTo>
                <a:lnTo>
                  <a:pt x="1632" y="564"/>
                </a:lnTo>
                <a:lnTo>
                  <a:pt x="1652" y="611"/>
                </a:lnTo>
                <a:lnTo>
                  <a:pt x="1658" y="621"/>
                </a:lnTo>
                <a:lnTo>
                  <a:pt x="1658" y="585"/>
                </a:lnTo>
                <a:lnTo>
                  <a:pt x="1683" y="611"/>
                </a:lnTo>
                <a:lnTo>
                  <a:pt x="1683" y="605"/>
                </a:lnTo>
                <a:lnTo>
                  <a:pt x="1693" y="621"/>
                </a:lnTo>
                <a:lnTo>
                  <a:pt x="1693" y="662"/>
                </a:lnTo>
                <a:lnTo>
                  <a:pt x="1673" y="662"/>
                </a:lnTo>
                <a:lnTo>
                  <a:pt x="1683" y="678"/>
                </a:lnTo>
                <a:lnTo>
                  <a:pt x="1710" y="694"/>
                </a:lnTo>
                <a:lnTo>
                  <a:pt x="1726" y="715"/>
                </a:lnTo>
                <a:lnTo>
                  <a:pt x="1735" y="740"/>
                </a:lnTo>
                <a:lnTo>
                  <a:pt x="1751" y="756"/>
                </a:lnTo>
                <a:lnTo>
                  <a:pt x="1761" y="772"/>
                </a:lnTo>
                <a:lnTo>
                  <a:pt x="1751" y="797"/>
                </a:lnTo>
                <a:lnTo>
                  <a:pt x="1767" y="828"/>
                </a:lnTo>
                <a:lnTo>
                  <a:pt x="1751" y="895"/>
                </a:lnTo>
                <a:lnTo>
                  <a:pt x="1761" y="932"/>
                </a:lnTo>
                <a:lnTo>
                  <a:pt x="1751" y="989"/>
                </a:lnTo>
                <a:lnTo>
                  <a:pt x="1726" y="1046"/>
                </a:lnTo>
                <a:lnTo>
                  <a:pt x="1710" y="1107"/>
                </a:lnTo>
                <a:lnTo>
                  <a:pt x="1668" y="1175"/>
                </a:lnTo>
                <a:lnTo>
                  <a:pt x="1668" y="1180"/>
                </a:lnTo>
                <a:lnTo>
                  <a:pt x="1668" y="1191"/>
                </a:lnTo>
                <a:lnTo>
                  <a:pt x="1616" y="1232"/>
                </a:lnTo>
                <a:lnTo>
                  <a:pt x="1605" y="1258"/>
                </a:lnTo>
                <a:lnTo>
                  <a:pt x="1601" y="1283"/>
                </a:lnTo>
                <a:lnTo>
                  <a:pt x="1564" y="1325"/>
                </a:lnTo>
                <a:lnTo>
                  <a:pt x="1548" y="1356"/>
                </a:lnTo>
                <a:lnTo>
                  <a:pt x="1507" y="1434"/>
                </a:lnTo>
                <a:lnTo>
                  <a:pt x="1482" y="1501"/>
                </a:lnTo>
                <a:lnTo>
                  <a:pt x="1440" y="1522"/>
                </a:lnTo>
                <a:lnTo>
                  <a:pt x="1372" y="1522"/>
                </a:lnTo>
                <a:lnTo>
                  <a:pt x="1347" y="1548"/>
                </a:lnTo>
                <a:lnTo>
                  <a:pt x="1300" y="1574"/>
                </a:lnTo>
                <a:lnTo>
                  <a:pt x="1305" y="1584"/>
                </a:lnTo>
                <a:lnTo>
                  <a:pt x="1300" y="1600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89" name="Freeform 285" descr="Diagonales larges vers le bas">
            <a:extLst>
              <a:ext uri="{FF2B5EF4-FFF2-40B4-BE49-F238E27FC236}">
                <a16:creationId xmlns:a16="http://schemas.microsoft.com/office/drawing/2014/main" id="{5F69068A-9F65-3127-D99A-E31061283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0005" y="5532259"/>
            <a:ext cx="236452" cy="287925"/>
          </a:xfrm>
          <a:custGeom>
            <a:avLst/>
            <a:gdLst>
              <a:gd name="T0" fmla="*/ 77 w 385"/>
              <a:gd name="T1" fmla="*/ 440 h 452"/>
              <a:gd name="T2" fmla="*/ 57 w 385"/>
              <a:gd name="T3" fmla="*/ 419 h 452"/>
              <a:gd name="T4" fmla="*/ 36 w 385"/>
              <a:gd name="T5" fmla="*/ 399 h 452"/>
              <a:gd name="T6" fmla="*/ 0 w 385"/>
              <a:gd name="T7" fmla="*/ 393 h 452"/>
              <a:gd name="T8" fmla="*/ 0 w 385"/>
              <a:gd name="T9" fmla="*/ 373 h 452"/>
              <a:gd name="T10" fmla="*/ 16 w 385"/>
              <a:gd name="T11" fmla="*/ 367 h 452"/>
              <a:gd name="T12" fmla="*/ 26 w 385"/>
              <a:gd name="T13" fmla="*/ 332 h 452"/>
              <a:gd name="T14" fmla="*/ 36 w 385"/>
              <a:gd name="T15" fmla="*/ 326 h 452"/>
              <a:gd name="T16" fmla="*/ 41 w 385"/>
              <a:gd name="T17" fmla="*/ 316 h 452"/>
              <a:gd name="T18" fmla="*/ 57 w 385"/>
              <a:gd name="T19" fmla="*/ 311 h 452"/>
              <a:gd name="T20" fmla="*/ 83 w 385"/>
              <a:gd name="T21" fmla="*/ 290 h 452"/>
              <a:gd name="T22" fmla="*/ 98 w 385"/>
              <a:gd name="T23" fmla="*/ 275 h 452"/>
              <a:gd name="T24" fmla="*/ 108 w 385"/>
              <a:gd name="T25" fmla="*/ 259 h 452"/>
              <a:gd name="T26" fmla="*/ 150 w 385"/>
              <a:gd name="T27" fmla="*/ 244 h 452"/>
              <a:gd name="T28" fmla="*/ 228 w 385"/>
              <a:gd name="T29" fmla="*/ 192 h 452"/>
              <a:gd name="T30" fmla="*/ 296 w 385"/>
              <a:gd name="T31" fmla="*/ 109 h 452"/>
              <a:gd name="T32" fmla="*/ 310 w 385"/>
              <a:gd name="T33" fmla="*/ 84 h 452"/>
              <a:gd name="T34" fmla="*/ 337 w 385"/>
              <a:gd name="T35" fmla="*/ 27 h 452"/>
              <a:gd name="T36" fmla="*/ 363 w 385"/>
              <a:gd name="T37" fmla="*/ 6 h 452"/>
              <a:gd name="T38" fmla="*/ 363 w 385"/>
              <a:gd name="T39" fmla="*/ 31 h 452"/>
              <a:gd name="T40" fmla="*/ 363 w 385"/>
              <a:gd name="T41" fmla="*/ 68 h 452"/>
              <a:gd name="T42" fmla="*/ 378 w 385"/>
              <a:gd name="T43" fmla="*/ 47 h 452"/>
              <a:gd name="T44" fmla="*/ 384 w 385"/>
              <a:gd name="T45" fmla="*/ 68 h 452"/>
              <a:gd name="T46" fmla="*/ 378 w 385"/>
              <a:gd name="T47" fmla="*/ 99 h 452"/>
              <a:gd name="T48" fmla="*/ 353 w 385"/>
              <a:gd name="T49" fmla="*/ 156 h 452"/>
              <a:gd name="T50" fmla="*/ 316 w 385"/>
              <a:gd name="T51" fmla="*/ 207 h 452"/>
              <a:gd name="T52" fmla="*/ 316 w 385"/>
              <a:gd name="T53" fmla="*/ 248 h 452"/>
              <a:gd name="T54" fmla="*/ 296 w 385"/>
              <a:gd name="T55" fmla="*/ 248 h 452"/>
              <a:gd name="T56" fmla="*/ 285 w 385"/>
              <a:gd name="T57" fmla="*/ 248 h 452"/>
              <a:gd name="T58" fmla="*/ 233 w 385"/>
              <a:gd name="T59" fmla="*/ 290 h 452"/>
              <a:gd name="T60" fmla="*/ 208 w 385"/>
              <a:gd name="T61" fmla="*/ 342 h 452"/>
              <a:gd name="T62" fmla="*/ 176 w 385"/>
              <a:gd name="T63" fmla="*/ 383 h 452"/>
              <a:gd name="T64" fmla="*/ 176 w 385"/>
              <a:gd name="T65" fmla="*/ 393 h 452"/>
              <a:gd name="T66" fmla="*/ 135 w 385"/>
              <a:gd name="T67" fmla="*/ 424 h 452"/>
              <a:gd name="T68" fmla="*/ 83 w 385"/>
              <a:gd name="T69" fmla="*/ 451 h 4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5"/>
              <a:gd name="T106" fmla="*/ 0 h 452"/>
              <a:gd name="T107" fmla="*/ 385 w 385"/>
              <a:gd name="T108" fmla="*/ 452 h 4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5" h="452">
                <a:moveTo>
                  <a:pt x="83" y="451"/>
                </a:moveTo>
                <a:lnTo>
                  <a:pt x="77" y="440"/>
                </a:lnTo>
                <a:lnTo>
                  <a:pt x="57" y="434"/>
                </a:lnTo>
                <a:lnTo>
                  <a:pt x="57" y="419"/>
                </a:lnTo>
                <a:lnTo>
                  <a:pt x="36" y="409"/>
                </a:lnTo>
                <a:lnTo>
                  <a:pt x="36" y="399"/>
                </a:lnTo>
                <a:lnTo>
                  <a:pt x="16" y="399"/>
                </a:lnTo>
                <a:lnTo>
                  <a:pt x="0" y="393"/>
                </a:lnTo>
                <a:lnTo>
                  <a:pt x="10" y="373"/>
                </a:lnTo>
                <a:lnTo>
                  <a:pt x="0" y="373"/>
                </a:lnTo>
                <a:lnTo>
                  <a:pt x="0" y="367"/>
                </a:lnTo>
                <a:lnTo>
                  <a:pt x="16" y="367"/>
                </a:lnTo>
                <a:lnTo>
                  <a:pt x="16" y="352"/>
                </a:lnTo>
                <a:lnTo>
                  <a:pt x="26" y="332"/>
                </a:lnTo>
                <a:lnTo>
                  <a:pt x="41" y="342"/>
                </a:lnTo>
                <a:lnTo>
                  <a:pt x="36" y="326"/>
                </a:lnTo>
                <a:lnTo>
                  <a:pt x="41" y="326"/>
                </a:lnTo>
                <a:lnTo>
                  <a:pt x="41" y="316"/>
                </a:lnTo>
                <a:lnTo>
                  <a:pt x="51" y="311"/>
                </a:lnTo>
                <a:lnTo>
                  <a:pt x="57" y="311"/>
                </a:lnTo>
                <a:lnTo>
                  <a:pt x="57" y="301"/>
                </a:lnTo>
                <a:lnTo>
                  <a:pt x="83" y="290"/>
                </a:lnTo>
                <a:lnTo>
                  <a:pt x="98" y="264"/>
                </a:lnTo>
                <a:lnTo>
                  <a:pt x="98" y="275"/>
                </a:lnTo>
                <a:lnTo>
                  <a:pt x="108" y="275"/>
                </a:lnTo>
                <a:lnTo>
                  <a:pt x="108" y="259"/>
                </a:lnTo>
                <a:lnTo>
                  <a:pt x="124" y="244"/>
                </a:lnTo>
                <a:lnTo>
                  <a:pt x="150" y="244"/>
                </a:lnTo>
                <a:lnTo>
                  <a:pt x="176" y="223"/>
                </a:lnTo>
                <a:lnTo>
                  <a:pt x="228" y="192"/>
                </a:lnTo>
                <a:lnTo>
                  <a:pt x="269" y="156"/>
                </a:lnTo>
                <a:lnTo>
                  <a:pt x="296" y="109"/>
                </a:lnTo>
                <a:lnTo>
                  <a:pt x="300" y="94"/>
                </a:lnTo>
                <a:lnTo>
                  <a:pt x="310" y="84"/>
                </a:lnTo>
                <a:lnTo>
                  <a:pt x="326" y="58"/>
                </a:lnTo>
                <a:lnTo>
                  <a:pt x="337" y="27"/>
                </a:lnTo>
                <a:lnTo>
                  <a:pt x="353" y="0"/>
                </a:lnTo>
                <a:lnTo>
                  <a:pt x="363" y="6"/>
                </a:lnTo>
                <a:lnTo>
                  <a:pt x="363" y="27"/>
                </a:lnTo>
                <a:lnTo>
                  <a:pt x="363" y="31"/>
                </a:lnTo>
                <a:lnTo>
                  <a:pt x="363" y="47"/>
                </a:lnTo>
                <a:lnTo>
                  <a:pt x="363" y="68"/>
                </a:lnTo>
                <a:lnTo>
                  <a:pt x="363" y="58"/>
                </a:lnTo>
                <a:lnTo>
                  <a:pt x="378" y="47"/>
                </a:lnTo>
                <a:lnTo>
                  <a:pt x="378" y="58"/>
                </a:lnTo>
                <a:lnTo>
                  <a:pt x="384" y="68"/>
                </a:lnTo>
                <a:lnTo>
                  <a:pt x="378" y="72"/>
                </a:lnTo>
                <a:lnTo>
                  <a:pt x="378" y="99"/>
                </a:lnTo>
                <a:lnTo>
                  <a:pt x="368" y="125"/>
                </a:lnTo>
                <a:lnTo>
                  <a:pt x="353" y="156"/>
                </a:lnTo>
                <a:lnTo>
                  <a:pt x="337" y="182"/>
                </a:lnTo>
                <a:lnTo>
                  <a:pt x="316" y="207"/>
                </a:lnTo>
                <a:lnTo>
                  <a:pt x="310" y="233"/>
                </a:lnTo>
                <a:lnTo>
                  <a:pt x="316" y="248"/>
                </a:lnTo>
                <a:lnTo>
                  <a:pt x="300" y="244"/>
                </a:lnTo>
                <a:lnTo>
                  <a:pt x="296" y="248"/>
                </a:lnTo>
                <a:lnTo>
                  <a:pt x="285" y="244"/>
                </a:lnTo>
                <a:lnTo>
                  <a:pt x="285" y="248"/>
                </a:lnTo>
                <a:lnTo>
                  <a:pt x="259" y="264"/>
                </a:lnTo>
                <a:lnTo>
                  <a:pt x="233" y="290"/>
                </a:lnTo>
                <a:lnTo>
                  <a:pt x="228" y="326"/>
                </a:lnTo>
                <a:lnTo>
                  <a:pt x="208" y="342"/>
                </a:lnTo>
                <a:lnTo>
                  <a:pt x="192" y="367"/>
                </a:lnTo>
                <a:lnTo>
                  <a:pt x="176" y="383"/>
                </a:lnTo>
                <a:lnTo>
                  <a:pt x="186" y="393"/>
                </a:lnTo>
                <a:lnTo>
                  <a:pt x="176" y="393"/>
                </a:lnTo>
                <a:lnTo>
                  <a:pt x="161" y="409"/>
                </a:lnTo>
                <a:lnTo>
                  <a:pt x="135" y="424"/>
                </a:lnTo>
                <a:lnTo>
                  <a:pt x="124" y="440"/>
                </a:lnTo>
                <a:lnTo>
                  <a:pt x="83" y="451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0" name="Freeform 286" descr="Diagonales larges vers le bas">
            <a:extLst>
              <a:ext uri="{FF2B5EF4-FFF2-40B4-BE49-F238E27FC236}">
                <a16:creationId xmlns:a16="http://schemas.microsoft.com/office/drawing/2014/main" id="{AD956733-6DCA-DD45-FA92-1386F5D8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1062" y="5263530"/>
            <a:ext cx="153540" cy="331114"/>
          </a:xfrm>
          <a:custGeom>
            <a:avLst/>
            <a:gdLst>
              <a:gd name="T0" fmla="*/ 10 w 250"/>
              <a:gd name="T1" fmla="*/ 518 h 519"/>
              <a:gd name="T2" fmla="*/ 10 w 250"/>
              <a:gd name="T3" fmla="*/ 491 h 519"/>
              <a:gd name="T4" fmla="*/ 0 w 250"/>
              <a:gd name="T5" fmla="*/ 502 h 519"/>
              <a:gd name="T6" fmla="*/ 0 w 250"/>
              <a:gd name="T7" fmla="*/ 487 h 519"/>
              <a:gd name="T8" fmla="*/ 10 w 250"/>
              <a:gd name="T9" fmla="*/ 466 h 519"/>
              <a:gd name="T10" fmla="*/ 26 w 250"/>
              <a:gd name="T11" fmla="*/ 424 h 519"/>
              <a:gd name="T12" fmla="*/ 26 w 250"/>
              <a:gd name="T13" fmla="*/ 393 h 519"/>
              <a:gd name="T14" fmla="*/ 16 w 250"/>
              <a:gd name="T15" fmla="*/ 378 h 519"/>
              <a:gd name="T16" fmla="*/ 10 w 250"/>
              <a:gd name="T17" fmla="*/ 358 h 519"/>
              <a:gd name="T18" fmla="*/ 0 w 250"/>
              <a:gd name="T19" fmla="*/ 342 h 519"/>
              <a:gd name="T20" fmla="*/ 10 w 250"/>
              <a:gd name="T21" fmla="*/ 326 h 519"/>
              <a:gd name="T22" fmla="*/ 26 w 250"/>
              <a:gd name="T23" fmla="*/ 316 h 519"/>
              <a:gd name="T24" fmla="*/ 41 w 250"/>
              <a:gd name="T25" fmla="*/ 260 h 519"/>
              <a:gd name="T26" fmla="*/ 51 w 250"/>
              <a:gd name="T27" fmla="*/ 270 h 519"/>
              <a:gd name="T28" fmla="*/ 51 w 250"/>
              <a:gd name="T29" fmla="*/ 233 h 519"/>
              <a:gd name="T30" fmla="*/ 51 w 250"/>
              <a:gd name="T31" fmla="*/ 192 h 519"/>
              <a:gd name="T32" fmla="*/ 57 w 250"/>
              <a:gd name="T33" fmla="*/ 192 h 519"/>
              <a:gd name="T34" fmla="*/ 67 w 250"/>
              <a:gd name="T35" fmla="*/ 176 h 519"/>
              <a:gd name="T36" fmla="*/ 51 w 250"/>
              <a:gd name="T37" fmla="*/ 176 h 519"/>
              <a:gd name="T38" fmla="*/ 51 w 250"/>
              <a:gd name="T39" fmla="*/ 150 h 519"/>
              <a:gd name="T40" fmla="*/ 51 w 250"/>
              <a:gd name="T41" fmla="*/ 140 h 519"/>
              <a:gd name="T42" fmla="*/ 57 w 250"/>
              <a:gd name="T43" fmla="*/ 150 h 519"/>
              <a:gd name="T44" fmla="*/ 57 w 250"/>
              <a:gd name="T45" fmla="*/ 140 h 519"/>
              <a:gd name="T46" fmla="*/ 57 w 250"/>
              <a:gd name="T47" fmla="*/ 125 h 519"/>
              <a:gd name="T48" fmla="*/ 51 w 250"/>
              <a:gd name="T49" fmla="*/ 125 h 519"/>
              <a:gd name="T50" fmla="*/ 41 w 250"/>
              <a:gd name="T51" fmla="*/ 135 h 519"/>
              <a:gd name="T52" fmla="*/ 31 w 250"/>
              <a:gd name="T53" fmla="*/ 42 h 519"/>
              <a:gd name="T54" fmla="*/ 26 w 250"/>
              <a:gd name="T55" fmla="*/ 0 h 519"/>
              <a:gd name="T56" fmla="*/ 31 w 250"/>
              <a:gd name="T57" fmla="*/ 0 h 519"/>
              <a:gd name="T58" fmla="*/ 31 w 250"/>
              <a:gd name="T59" fmla="*/ 11 h 519"/>
              <a:gd name="T60" fmla="*/ 31 w 250"/>
              <a:gd name="T61" fmla="*/ 27 h 519"/>
              <a:gd name="T62" fmla="*/ 41 w 250"/>
              <a:gd name="T63" fmla="*/ 31 h 519"/>
              <a:gd name="T64" fmla="*/ 57 w 250"/>
              <a:gd name="T65" fmla="*/ 42 h 519"/>
              <a:gd name="T66" fmla="*/ 67 w 250"/>
              <a:gd name="T67" fmla="*/ 58 h 519"/>
              <a:gd name="T68" fmla="*/ 77 w 250"/>
              <a:gd name="T69" fmla="*/ 58 h 519"/>
              <a:gd name="T70" fmla="*/ 77 w 250"/>
              <a:gd name="T71" fmla="*/ 94 h 519"/>
              <a:gd name="T72" fmla="*/ 67 w 250"/>
              <a:gd name="T73" fmla="*/ 99 h 519"/>
              <a:gd name="T74" fmla="*/ 77 w 250"/>
              <a:gd name="T75" fmla="*/ 119 h 519"/>
              <a:gd name="T76" fmla="*/ 77 w 250"/>
              <a:gd name="T77" fmla="*/ 140 h 519"/>
              <a:gd name="T78" fmla="*/ 83 w 250"/>
              <a:gd name="T79" fmla="*/ 166 h 519"/>
              <a:gd name="T80" fmla="*/ 93 w 250"/>
              <a:gd name="T81" fmla="*/ 192 h 519"/>
              <a:gd name="T82" fmla="*/ 108 w 250"/>
              <a:gd name="T83" fmla="*/ 192 h 519"/>
              <a:gd name="T84" fmla="*/ 124 w 250"/>
              <a:gd name="T85" fmla="*/ 160 h 519"/>
              <a:gd name="T86" fmla="*/ 124 w 250"/>
              <a:gd name="T87" fmla="*/ 150 h 519"/>
              <a:gd name="T88" fmla="*/ 124 w 250"/>
              <a:gd name="T89" fmla="*/ 135 h 519"/>
              <a:gd name="T90" fmla="*/ 151 w 250"/>
              <a:gd name="T91" fmla="*/ 135 h 519"/>
              <a:gd name="T92" fmla="*/ 151 w 250"/>
              <a:gd name="T93" fmla="*/ 160 h 519"/>
              <a:gd name="T94" fmla="*/ 176 w 250"/>
              <a:gd name="T95" fmla="*/ 187 h 519"/>
              <a:gd name="T96" fmla="*/ 202 w 250"/>
              <a:gd name="T97" fmla="*/ 187 h 519"/>
              <a:gd name="T98" fmla="*/ 228 w 250"/>
              <a:gd name="T99" fmla="*/ 160 h 519"/>
              <a:gd name="T100" fmla="*/ 249 w 250"/>
              <a:gd name="T101" fmla="*/ 160 h 519"/>
              <a:gd name="T102" fmla="*/ 249 w 250"/>
              <a:gd name="T103" fmla="*/ 187 h 519"/>
              <a:gd name="T104" fmla="*/ 228 w 250"/>
              <a:gd name="T105" fmla="*/ 207 h 519"/>
              <a:gd name="T106" fmla="*/ 151 w 250"/>
              <a:gd name="T107" fmla="*/ 358 h 519"/>
              <a:gd name="T108" fmla="*/ 98 w 250"/>
              <a:gd name="T109" fmla="*/ 409 h 519"/>
              <a:gd name="T110" fmla="*/ 67 w 250"/>
              <a:gd name="T111" fmla="*/ 445 h 519"/>
              <a:gd name="T112" fmla="*/ 41 w 250"/>
              <a:gd name="T113" fmla="*/ 477 h 519"/>
              <a:gd name="T114" fmla="*/ 10 w 250"/>
              <a:gd name="T115" fmla="*/ 518 h 519"/>
              <a:gd name="T116" fmla="*/ 10 w 250"/>
              <a:gd name="T117" fmla="*/ 518 h 5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0"/>
              <a:gd name="T178" fmla="*/ 0 h 519"/>
              <a:gd name="T179" fmla="*/ 250 w 250"/>
              <a:gd name="T180" fmla="*/ 519 h 5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0" h="519">
                <a:moveTo>
                  <a:pt x="10" y="518"/>
                </a:moveTo>
                <a:lnTo>
                  <a:pt x="10" y="491"/>
                </a:lnTo>
                <a:lnTo>
                  <a:pt x="0" y="502"/>
                </a:lnTo>
                <a:lnTo>
                  <a:pt x="0" y="487"/>
                </a:lnTo>
                <a:lnTo>
                  <a:pt x="10" y="466"/>
                </a:lnTo>
                <a:lnTo>
                  <a:pt x="26" y="424"/>
                </a:lnTo>
                <a:lnTo>
                  <a:pt x="26" y="393"/>
                </a:lnTo>
                <a:lnTo>
                  <a:pt x="16" y="378"/>
                </a:lnTo>
                <a:lnTo>
                  <a:pt x="10" y="358"/>
                </a:lnTo>
                <a:lnTo>
                  <a:pt x="0" y="342"/>
                </a:lnTo>
                <a:lnTo>
                  <a:pt x="10" y="326"/>
                </a:lnTo>
                <a:lnTo>
                  <a:pt x="26" y="316"/>
                </a:lnTo>
                <a:lnTo>
                  <a:pt x="41" y="260"/>
                </a:lnTo>
                <a:lnTo>
                  <a:pt x="51" y="270"/>
                </a:lnTo>
                <a:lnTo>
                  <a:pt x="51" y="233"/>
                </a:lnTo>
                <a:lnTo>
                  <a:pt x="51" y="192"/>
                </a:lnTo>
                <a:lnTo>
                  <a:pt x="57" y="192"/>
                </a:lnTo>
                <a:lnTo>
                  <a:pt x="67" y="176"/>
                </a:lnTo>
                <a:lnTo>
                  <a:pt x="51" y="176"/>
                </a:lnTo>
                <a:lnTo>
                  <a:pt x="51" y="150"/>
                </a:lnTo>
                <a:lnTo>
                  <a:pt x="51" y="140"/>
                </a:lnTo>
                <a:lnTo>
                  <a:pt x="57" y="150"/>
                </a:lnTo>
                <a:lnTo>
                  <a:pt x="57" y="140"/>
                </a:lnTo>
                <a:lnTo>
                  <a:pt x="57" y="125"/>
                </a:lnTo>
                <a:lnTo>
                  <a:pt x="51" y="125"/>
                </a:lnTo>
                <a:lnTo>
                  <a:pt x="41" y="135"/>
                </a:lnTo>
                <a:lnTo>
                  <a:pt x="31" y="42"/>
                </a:lnTo>
                <a:lnTo>
                  <a:pt x="26" y="0"/>
                </a:lnTo>
                <a:lnTo>
                  <a:pt x="31" y="0"/>
                </a:lnTo>
                <a:lnTo>
                  <a:pt x="31" y="11"/>
                </a:lnTo>
                <a:lnTo>
                  <a:pt x="31" y="27"/>
                </a:lnTo>
                <a:lnTo>
                  <a:pt x="41" y="31"/>
                </a:lnTo>
                <a:lnTo>
                  <a:pt x="57" y="42"/>
                </a:lnTo>
                <a:lnTo>
                  <a:pt x="67" y="58"/>
                </a:lnTo>
                <a:lnTo>
                  <a:pt x="77" y="58"/>
                </a:lnTo>
                <a:lnTo>
                  <a:pt x="77" y="94"/>
                </a:lnTo>
                <a:lnTo>
                  <a:pt x="67" y="99"/>
                </a:lnTo>
                <a:lnTo>
                  <a:pt x="77" y="119"/>
                </a:lnTo>
                <a:lnTo>
                  <a:pt x="77" y="140"/>
                </a:lnTo>
                <a:lnTo>
                  <a:pt x="83" y="166"/>
                </a:lnTo>
                <a:lnTo>
                  <a:pt x="93" y="192"/>
                </a:lnTo>
                <a:lnTo>
                  <a:pt x="108" y="192"/>
                </a:lnTo>
                <a:lnTo>
                  <a:pt x="124" y="160"/>
                </a:lnTo>
                <a:lnTo>
                  <a:pt x="124" y="150"/>
                </a:lnTo>
                <a:lnTo>
                  <a:pt x="124" y="135"/>
                </a:lnTo>
                <a:lnTo>
                  <a:pt x="151" y="135"/>
                </a:lnTo>
                <a:lnTo>
                  <a:pt x="151" y="160"/>
                </a:lnTo>
                <a:lnTo>
                  <a:pt x="176" y="187"/>
                </a:lnTo>
                <a:lnTo>
                  <a:pt x="202" y="187"/>
                </a:lnTo>
                <a:lnTo>
                  <a:pt x="228" y="160"/>
                </a:lnTo>
                <a:lnTo>
                  <a:pt x="249" y="160"/>
                </a:lnTo>
                <a:lnTo>
                  <a:pt x="249" y="187"/>
                </a:lnTo>
                <a:lnTo>
                  <a:pt x="228" y="207"/>
                </a:lnTo>
                <a:lnTo>
                  <a:pt x="151" y="358"/>
                </a:lnTo>
                <a:lnTo>
                  <a:pt x="98" y="409"/>
                </a:lnTo>
                <a:lnTo>
                  <a:pt x="67" y="445"/>
                </a:lnTo>
                <a:lnTo>
                  <a:pt x="41" y="477"/>
                </a:lnTo>
                <a:lnTo>
                  <a:pt x="10" y="518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1" name="Freeform 287" descr="Diagonales larges vers le bas">
            <a:extLst>
              <a:ext uri="{FF2B5EF4-FFF2-40B4-BE49-F238E27FC236}">
                <a16:creationId xmlns:a16="http://schemas.microsoft.com/office/drawing/2014/main" id="{2A73BA27-A70F-6467-9E74-83D7331F9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786" y="5466678"/>
            <a:ext cx="98265" cy="129566"/>
          </a:xfrm>
          <a:custGeom>
            <a:avLst/>
            <a:gdLst>
              <a:gd name="T0" fmla="*/ 42 w 162"/>
              <a:gd name="T1" fmla="*/ 202 h 203"/>
              <a:gd name="T2" fmla="*/ 27 w 162"/>
              <a:gd name="T3" fmla="*/ 196 h 203"/>
              <a:gd name="T4" fmla="*/ 16 w 162"/>
              <a:gd name="T5" fmla="*/ 186 h 203"/>
              <a:gd name="T6" fmla="*/ 27 w 162"/>
              <a:gd name="T7" fmla="*/ 186 h 203"/>
              <a:gd name="T8" fmla="*/ 27 w 162"/>
              <a:gd name="T9" fmla="*/ 175 h 203"/>
              <a:gd name="T10" fmla="*/ 11 w 162"/>
              <a:gd name="T11" fmla="*/ 171 h 203"/>
              <a:gd name="T12" fmla="*/ 0 w 162"/>
              <a:gd name="T13" fmla="*/ 145 h 203"/>
              <a:gd name="T14" fmla="*/ 11 w 162"/>
              <a:gd name="T15" fmla="*/ 108 h 203"/>
              <a:gd name="T16" fmla="*/ 16 w 162"/>
              <a:gd name="T17" fmla="*/ 118 h 203"/>
              <a:gd name="T18" fmla="*/ 16 w 162"/>
              <a:gd name="T19" fmla="*/ 108 h 203"/>
              <a:gd name="T20" fmla="*/ 11 w 162"/>
              <a:gd name="T21" fmla="*/ 20 h 203"/>
              <a:gd name="T22" fmla="*/ 16 w 162"/>
              <a:gd name="T23" fmla="*/ 0 h 203"/>
              <a:gd name="T24" fmla="*/ 27 w 162"/>
              <a:gd name="T25" fmla="*/ 0 h 203"/>
              <a:gd name="T26" fmla="*/ 37 w 162"/>
              <a:gd name="T27" fmla="*/ 10 h 203"/>
              <a:gd name="T28" fmla="*/ 58 w 162"/>
              <a:gd name="T29" fmla="*/ 26 h 203"/>
              <a:gd name="T30" fmla="*/ 99 w 162"/>
              <a:gd name="T31" fmla="*/ 36 h 203"/>
              <a:gd name="T32" fmla="*/ 125 w 162"/>
              <a:gd name="T33" fmla="*/ 26 h 203"/>
              <a:gd name="T34" fmla="*/ 135 w 162"/>
              <a:gd name="T35" fmla="*/ 26 h 203"/>
              <a:gd name="T36" fmla="*/ 161 w 162"/>
              <a:gd name="T37" fmla="*/ 20 h 203"/>
              <a:gd name="T38" fmla="*/ 161 w 162"/>
              <a:gd name="T39" fmla="*/ 26 h 203"/>
              <a:gd name="T40" fmla="*/ 145 w 162"/>
              <a:gd name="T41" fmla="*/ 118 h 203"/>
              <a:gd name="T42" fmla="*/ 135 w 162"/>
              <a:gd name="T43" fmla="*/ 118 h 203"/>
              <a:gd name="T44" fmla="*/ 135 w 162"/>
              <a:gd name="T45" fmla="*/ 108 h 203"/>
              <a:gd name="T46" fmla="*/ 125 w 162"/>
              <a:gd name="T47" fmla="*/ 118 h 203"/>
              <a:gd name="T48" fmla="*/ 125 w 162"/>
              <a:gd name="T49" fmla="*/ 134 h 203"/>
              <a:gd name="T50" fmla="*/ 120 w 162"/>
              <a:gd name="T51" fmla="*/ 149 h 203"/>
              <a:gd name="T52" fmla="*/ 109 w 162"/>
              <a:gd name="T53" fmla="*/ 175 h 203"/>
              <a:gd name="T54" fmla="*/ 94 w 162"/>
              <a:gd name="T55" fmla="*/ 186 h 203"/>
              <a:gd name="T56" fmla="*/ 94 w 162"/>
              <a:gd name="T57" fmla="*/ 171 h 203"/>
              <a:gd name="T58" fmla="*/ 99 w 162"/>
              <a:gd name="T59" fmla="*/ 171 h 203"/>
              <a:gd name="T60" fmla="*/ 99 w 162"/>
              <a:gd name="T61" fmla="*/ 149 h 203"/>
              <a:gd name="T62" fmla="*/ 94 w 162"/>
              <a:gd name="T63" fmla="*/ 149 h 203"/>
              <a:gd name="T64" fmla="*/ 78 w 162"/>
              <a:gd name="T65" fmla="*/ 175 h 203"/>
              <a:gd name="T66" fmla="*/ 68 w 162"/>
              <a:gd name="T67" fmla="*/ 175 h 203"/>
              <a:gd name="T68" fmla="*/ 58 w 162"/>
              <a:gd name="T69" fmla="*/ 202 h 203"/>
              <a:gd name="T70" fmla="*/ 42 w 162"/>
              <a:gd name="T71" fmla="*/ 202 h 203"/>
              <a:gd name="T72" fmla="*/ 42 w 162"/>
              <a:gd name="T73" fmla="*/ 202 h 2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2"/>
              <a:gd name="T112" fmla="*/ 0 h 203"/>
              <a:gd name="T113" fmla="*/ 162 w 162"/>
              <a:gd name="T114" fmla="*/ 203 h 20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2" h="203">
                <a:moveTo>
                  <a:pt x="42" y="202"/>
                </a:moveTo>
                <a:lnTo>
                  <a:pt x="27" y="196"/>
                </a:lnTo>
                <a:lnTo>
                  <a:pt x="16" y="186"/>
                </a:lnTo>
                <a:lnTo>
                  <a:pt x="27" y="186"/>
                </a:lnTo>
                <a:lnTo>
                  <a:pt x="27" y="175"/>
                </a:lnTo>
                <a:lnTo>
                  <a:pt x="11" y="171"/>
                </a:lnTo>
                <a:lnTo>
                  <a:pt x="0" y="145"/>
                </a:lnTo>
                <a:lnTo>
                  <a:pt x="11" y="108"/>
                </a:lnTo>
                <a:lnTo>
                  <a:pt x="16" y="118"/>
                </a:lnTo>
                <a:lnTo>
                  <a:pt x="16" y="108"/>
                </a:lnTo>
                <a:lnTo>
                  <a:pt x="11" y="20"/>
                </a:lnTo>
                <a:lnTo>
                  <a:pt x="16" y="0"/>
                </a:lnTo>
                <a:lnTo>
                  <a:pt x="27" y="0"/>
                </a:lnTo>
                <a:lnTo>
                  <a:pt x="37" y="10"/>
                </a:lnTo>
                <a:lnTo>
                  <a:pt x="58" y="26"/>
                </a:lnTo>
                <a:lnTo>
                  <a:pt x="99" y="36"/>
                </a:lnTo>
                <a:lnTo>
                  <a:pt x="125" y="26"/>
                </a:lnTo>
                <a:lnTo>
                  <a:pt x="135" y="26"/>
                </a:lnTo>
                <a:lnTo>
                  <a:pt x="161" y="20"/>
                </a:lnTo>
                <a:lnTo>
                  <a:pt x="161" y="26"/>
                </a:lnTo>
                <a:lnTo>
                  <a:pt x="145" y="118"/>
                </a:lnTo>
                <a:lnTo>
                  <a:pt x="135" y="118"/>
                </a:lnTo>
                <a:lnTo>
                  <a:pt x="135" y="108"/>
                </a:lnTo>
                <a:lnTo>
                  <a:pt x="125" y="118"/>
                </a:lnTo>
                <a:lnTo>
                  <a:pt x="125" y="134"/>
                </a:lnTo>
                <a:lnTo>
                  <a:pt x="120" y="149"/>
                </a:lnTo>
                <a:lnTo>
                  <a:pt x="109" y="175"/>
                </a:lnTo>
                <a:lnTo>
                  <a:pt x="94" y="186"/>
                </a:lnTo>
                <a:lnTo>
                  <a:pt x="94" y="171"/>
                </a:lnTo>
                <a:lnTo>
                  <a:pt x="99" y="171"/>
                </a:lnTo>
                <a:lnTo>
                  <a:pt x="99" y="149"/>
                </a:lnTo>
                <a:lnTo>
                  <a:pt x="94" y="149"/>
                </a:lnTo>
                <a:lnTo>
                  <a:pt x="78" y="175"/>
                </a:lnTo>
                <a:lnTo>
                  <a:pt x="68" y="175"/>
                </a:lnTo>
                <a:lnTo>
                  <a:pt x="58" y="202"/>
                </a:lnTo>
                <a:lnTo>
                  <a:pt x="42" y="202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2" name="Freeform 288">
            <a:extLst>
              <a:ext uri="{FF2B5EF4-FFF2-40B4-BE49-F238E27FC236}">
                <a16:creationId xmlns:a16="http://schemas.microsoft.com/office/drawing/2014/main" id="{6DBAFD7B-0B6A-DED9-3526-60E85523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249" y="4658886"/>
            <a:ext cx="16890" cy="15996"/>
          </a:xfrm>
          <a:custGeom>
            <a:avLst/>
            <a:gdLst>
              <a:gd name="T0" fmla="*/ 16 w 27"/>
              <a:gd name="T1" fmla="*/ 26 h 27"/>
              <a:gd name="T2" fmla="*/ 0 w 27"/>
              <a:gd name="T3" fmla="*/ 21 h 27"/>
              <a:gd name="T4" fmla="*/ 10 w 27"/>
              <a:gd name="T5" fmla="*/ 0 h 27"/>
              <a:gd name="T6" fmla="*/ 26 w 27"/>
              <a:gd name="T7" fmla="*/ 21 h 27"/>
              <a:gd name="T8" fmla="*/ 16 w 27"/>
              <a:gd name="T9" fmla="*/ 26 h 27"/>
              <a:gd name="T10" fmla="*/ 16 w 27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27"/>
              <a:gd name="T20" fmla="*/ 27 w 27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27">
                <a:moveTo>
                  <a:pt x="16" y="26"/>
                </a:moveTo>
                <a:lnTo>
                  <a:pt x="0" y="21"/>
                </a:lnTo>
                <a:lnTo>
                  <a:pt x="10" y="0"/>
                </a:lnTo>
                <a:lnTo>
                  <a:pt x="26" y="21"/>
                </a:lnTo>
                <a:lnTo>
                  <a:pt x="16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3" name="Freeform 289" descr="Diagonales larges vers le bas">
            <a:extLst>
              <a:ext uri="{FF2B5EF4-FFF2-40B4-BE49-F238E27FC236}">
                <a16:creationId xmlns:a16="http://schemas.microsoft.com/office/drawing/2014/main" id="{B7FCB8F7-6496-6F60-CEA5-B1F3F4E1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039" y="4698877"/>
            <a:ext cx="47597" cy="84777"/>
          </a:xfrm>
          <a:custGeom>
            <a:avLst/>
            <a:gdLst>
              <a:gd name="T0" fmla="*/ 78 w 79"/>
              <a:gd name="T1" fmla="*/ 134 h 135"/>
              <a:gd name="T2" fmla="*/ 57 w 79"/>
              <a:gd name="T3" fmla="*/ 124 h 135"/>
              <a:gd name="T4" fmla="*/ 57 w 79"/>
              <a:gd name="T5" fmla="*/ 108 h 135"/>
              <a:gd name="T6" fmla="*/ 31 w 79"/>
              <a:gd name="T7" fmla="*/ 88 h 135"/>
              <a:gd name="T8" fmla="*/ 11 w 79"/>
              <a:gd name="T9" fmla="*/ 41 h 135"/>
              <a:gd name="T10" fmla="*/ 0 w 79"/>
              <a:gd name="T11" fmla="*/ 0 h 135"/>
              <a:gd name="T12" fmla="*/ 11 w 79"/>
              <a:gd name="T13" fmla="*/ 4 h 135"/>
              <a:gd name="T14" fmla="*/ 31 w 79"/>
              <a:gd name="T15" fmla="*/ 41 h 135"/>
              <a:gd name="T16" fmla="*/ 41 w 79"/>
              <a:gd name="T17" fmla="*/ 46 h 135"/>
              <a:gd name="T18" fmla="*/ 41 w 79"/>
              <a:gd name="T19" fmla="*/ 67 h 135"/>
              <a:gd name="T20" fmla="*/ 57 w 79"/>
              <a:gd name="T21" fmla="*/ 83 h 135"/>
              <a:gd name="T22" fmla="*/ 78 w 79"/>
              <a:gd name="T23" fmla="*/ 114 h 135"/>
              <a:gd name="T24" fmla="*/ 78 w 79"/>
              <a:gd name="T25" fmla="*/ 134 h 135"/>
              <a:gd name="T26" fmla="*/ 78 w 79"/>
              <a:gd name="T27" fmla="*/ 134 h 1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9"/>
              <a:gd name="T43" fmla="*/ 0 h 135"/>
              <a:gd name="T44" fmla="*/ 79 w 79"/>
              <a:gd name="T45" fmla="*/ 135 h 1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9" h="135">
                <a:moveTo>
                  <a:pt x="78" y="134"/>
                </a:moveTo>
                <a:lnTo>
                  <a:pt x="57" y="124"/>
                </a:lnTo>
                <a:lnTo>
                  <a:pt x="57" y="108"/>
                </a:lnTo>
                <a:lnTo>
                  <a:pt x="31" y="88"/>
                </a:lnTo>
                <a:lnTo>
                  <a:pt x="11" y="41"/>
                </a:lnTo>
                <a:lnTo>
                  <a:pt x="0" y="0"/>
                </a:lnTo>
                <a:lnTo>
                  <a:pt x="11" y="4"/>
                </a:lnTo>
                <a:lnTo>
                  <a:pt x="31" y="41"/>
                </a:lnTo>
                <a:lnTo>
                  <a:pt x="41" y="46"/>
                </a:lnTo>
                <a:lnTo>
                  <a:pt x="41" y="67"/>
                </a:lnTo>
                <a:lnTo>
                  <a:pt x="57" y="83"/>
                </a:lnTo>
                <a:lnTo>
                  <a:pt x="78" y="114"/>
                </a:lnTo>
                <a:lnTo>
                  <a:pt x="78" y="134"/>
                </a:lnTo>
              </a:path>
            </a:pathLst>
          </a:custGeom>
          <a:solidFill>
            <a:srgbClr val="FFC00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4" name="Freeform 290">
            <a:extLst>
              <a:ext uri="{FF2B5EF4-FFF2-40B4-BE49-F238E27FC236}">
                <a16:creationId xmlns:a16="http://schemas.microsoft.com/office/drawing/2014/main" id="{3B533958-9BB6-8DD9-9532-D46AF23DE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9533" y="3598361"/>
            <a:ext cx="9212" cy="17595"/>
          </a:xfrm>
          <a:custGeom>
            <a:avLst/>
            <a:gdLst>
              <a:gd name="T0" fmla="*/ 16 w 17"/>
              <a:gd name="T1" fmla="*/ 27 h 28"/>
              <a:gd name="T2" fmla="*/ 11 w 17"/>
              <a:gd name="T3" fmla="*/ 27 h 28"/>
              <a:gd name="T4" fmla="*/ 0 w 17"/>
              <a:gd name="T5" fmla="*/ 0 h 28"/>
              <a:gd name="T6" fmla="*/ 16 w 17"/>
              <a:gd name="T7" fmla="*/ 11 h 28"/>
              <a:gd name="T8" fmla="*/ 16 w 17"/>
              <a:gd name="T9" fmla="*/ 27 h 28"/>
              <a:gd name="T10" fmla="*/ 16 w 17"/>
              <a:gd name="T11" fmla="*/ 27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8"/>
              <a:gd name="T20" fmla="*/ 17 w 17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8">
                <a:moveTo>
                  <a:pt x="16" y="27"/>
                </a:moveTo>
                <a:lnTo>
                  <a:pt x="11" y="27"/>
                </a:lnTo>
                <a:lnTo>
                  <a:pt x="0" y="0"/>
                </a:lnTo>
                <a:lnTo>
                  <a:pt x="16" y="11"/>
                </a:lnTo>
                <a:lnTo>
                  <a:pt x="16" y="27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5" name="Freeform 291">
            <a:extLst>
              <a:ext uri="{FF2B5EF4-FFF2-40B4-BE49-F238E27FC236}">
                <a16:creationId xmlns:a16="http://schemas.microsoft.com/office/drawing/2014/main" id="{20511181-AA63-987C-3EE5-D212EECC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894" y="3068898"/>
            <a:ext cx="15354" cy="6398"/>
          </a:xfrm>
          <a:custGeom>
            <a:avLst/>
            <a:gdLst>
              <a:gd name="T0" fmla="*/ 16 w 27"/>
              <a:gd name="T1" fmla="*/ 10 h 11"/>
              <a:gd name="T2" fmla="*/ 0 w 27"/>
              <a:gd name="T3" fmla="*/ 0 h 11"/>
              <a:gd name="T4" fmla="*/ 5 w 27"/>
              <a:gd name="T5" fmla="*/ 0 h 11"/>
              <a:gd name="T6" fmla="*/ 26 w 27"/>
              <a:gd name="T7" fmla="*/ 10 h 11"/>
              <a:gd name="T8" fmla="*/ 16 w 27"/>
              <a:gd name="T9" fmla="*/ 10 h 11"/>
              <a:gd name="T10" fmla="*/ 16 w 27"/>
              <a:gd name="T11" fmla="*/ 1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11"/>
              <a:gd name="T20" fmla="*/ 27 w 2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11">
                <a:moveTo>
                  <a:pt x="16" y="10"/>
                </a:moveTo>
                <a:lnTo>
                  <a:pt x="0" y="0"/>
                </a:lnTo>
                <a:lnTo>
                  <a:pt x="5" y="0"/>
                </a:lnTo>
                <a:lnTo>
                  <a:pt x="26" y="10"/>
                </a:lnTo>
                <a:lnTo>
                  <a:pt x="16" y="10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6" name="Freeform 292">
            <a:extLst>
              <a:ext uri="{FF2B5EF4-FFF2-40B4-BE49-F238E27FC236}">
                <a16:creationId xmlns:a16="http://schemas.microsoft.com/office/drawing/2014/main" id="{6F1DA5A8-17ED-7598-BA04-2AB94739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964" y="3204863"/>
            <a:ext cx="16889" cy="17595"/>
          </a:xfrm>
          <a:custGeom>
            <a:avLst/>
            <a:gdLst>
              <a:gd name="T0" fmla="*/ 11 w 28"/>
              <a:gd name="T1" fmla="*/ 26 h 27"/>
              <a:gd name="T2" fmla="*/ 0 w 28"/>
              <a:gd name="T3" fmla="*/ 6 h 27"/>
              <a:gd name="T4" fmla="*/ 27 w 28"/>
              <a:gd name="T5" fmla="*/ 0 h 27"/>
              <a:gd name="T6" fmla="*/ 21 w 28"/>
              <a:gd name="T7" fmla="*/ 16 h 27"/>
              <a:gd name="T8" fmla="*/ 11 w 28"/>
              <a:gd name="T9" fmla="*/ 26 h 27"/>
              <a:gd name="T10" fmla="*/ 11 w 28"/>
              <a:gd name="T11" fmla="*/ 26 h 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27"/>
              <a:gd name="T20" fmla="*/ 28 w 28"/>
              <a:gd name="T21" fmla="*/ 27 h 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27">
                <a:moveTo>
                  <a:pt x="11" y="26"/>
                </a:moveTo>
                <a:lnTo>
                  <a:pt x="0" y="6"/>
                </a:lnTo>
                <a:lnTo>
                  <a:pt x="27" y="0"/>
                </a:lnTo>
                <a:lnTo>
                  <a:pt x="21" y="16"/>
                </a:lnTo>
                <a:lnTo>
                  <a:pt x="11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7" name="Freeform 293">
            <a:extLst>
              <a:ext uri="{FF2B5EF4-FFF2-40B4-BE49-F238E27FC236}">
                <a16:creationId xmlns:a16="http://schemas.microsoft.com/office/drawing/2014/main" id="{434F8DC1-F822-95A0-8D36-AF89749E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208" y="3209662"/>
            <a:ext cx="9212" cy="15996"/>
          </a:xfrm>
          <a:custGeom>
            <a:avLst/>
            <a:gdLst>
              <a:gd name="T0" fmla="*/ 10 w 17"/>
              <a:gd name="T1" fmla="*/ 26 h 27"/>
              <a:gd name="T2" fmla="*/ 0 w 17"/>
              <a:gd name="T3" fmla="*/ 20 h 27"/>
              <a:gd name="T4" fmla="*/ 16 w 17"/>
              <a:gd name="T5" fmla="*/ 0 h 27"/>
              <a:gd name="T6" fmla="*/ 10 w 17"/>
              <a:gd name="T7" fmla="*/ 26 h 27"/>
              <a:gd name="T8" fmla="*/ 10 w 17"/>
              <a:gd name="T9" fmla="*/ 26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7"/>
              <a:gd name="T17" fmla="*/ 17 w 17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7">
                <a:moveTo>
                  <a:pt x="10" y="26"/>
                </a:moveTo>
                <a:lnTo>
                  <a:pt x="0" y="20"/>
                </a:lnTo>
                <a:lnTo>
                  <a:pt x="16" y="0"/>
                </a:lnTo>
                <a:lnTo>
                  <a:pt x="10" y="2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8" name="Freeform 294">
            <a:extLst>
              <a:ext uri="{FF2B5EF4-FFF2-40B4-BE49-F238E27FC236}">
                <a16:creationId xmlns:a16="http://schemas.microsoft.com/office/drawing/2014/main" id="{8E5EA886-ED90-14CB-4CB4-7FA7A502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320" y="3551973"/>
            <a:ext cx="15354" cy="11198"/>
          </a:xfrm>
          <a:custGeom>
            <a:avLst/>
            <a:gdLst>
              <a:gd name="T0" fmla="*/ 5 w 27"/>
              <a:gd name="T1" fmla="*/ 16 h 17"/>
              <a:gd name="T2" fmla="*/ 0 w 27"/>
              <a:gd name="T3" fmla="*/ 16 h 17"/>
              <a:gd name="T4" fmla="*/ 0 w 27"/>
              <a:gd name="T5" fmla="*/ 11 h 17"/>
              <a:gd name="T6" fmla="*/ 15 w 27"/>
              <a:gd name="T7" fmla="*/ 0 h 17"/>
              <a:gd name="T8" fmla="*/ 26 w 27"/>
              <a:gd name="T9" fmla="*/ 11 h 17"/>
              <a:gd name="T10" fmla="*/ 5 w 27"/>
              <a:gd name="T11" fmla="*/ 11 h 17"/>
              <a:gd name="T12" fmla="*/ 5 w 27"/>
              <a:gd name="T13" fmla="*/ 16 h 17"/>
              <a:gd name="T14" fmla="*/ 5 w 27"/>
              <a:gd name="T15" fmla="*/ 16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"/>
              <a:gd name="T25" fmla="*/ 0 h 17"/>
              <a:gd name="T26" fmla="*/ 27 w 27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" h="17">
                <a:moveTo>
                  <a:pt x="5" y="16"/>
                </a:moveTo>
                <a:lnTo>
                  <a:pt x="0" y="16"/>
                </a:lnTo>
                <a:lnTo>
                  <a:pt x="0" y="11"/>
                </a:lnTo>
                <a:lnTo>
                  <a:pt x="15" y="0"/>
                </a:lnTo>
                <a:lnTo>
                  <a:pt x="26" y="11"/>
                </a:lnTo>
                <a:lnTo>
                  <a:pt x="5" y="11"/>
                </a:lnTo>
                <a:lnTo>
                  <a:pt x="5" y="16"/>
                </a:lnTo>
              </a:path>
            </a:pathLst>
          </a:custGeom>
          <a:solidFill>
            <a:schemeClr val="bg1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9" name="Freeform 295">
            <a:extLst>
              <a:ext uri="{FF2B5EF4-FFF2-40B4-BE49-F238E27FC236}">
                <a16:creationId xmlns:a16="http://schemas.microsoft.com/office/drawing/2014/main" id="{C8936A7B-881F-60F1-E8B8-96BDB1D82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659" y="3943871"/>
            <a:ext cx="276372" cy="235139"/>
          </a:xfrm>
          <a:custGeom>
            <a:avLst/>
            <a:gdLst>
              <a:gd name="T0" fmla="*/ 51 w 452"/>
              <a:gd name="T1" fmla="*/ 125 h 370"/>
              <a:gd name="T2" fmla="*/ 124 w 452"/>
              <a:gd name="T3" fmla="*/ 140 h 370"/>
              <a:gd name="T4" fmla="*/ 223 w 452"/>
              <a:gd name="T5" fmla="*/ 135 h 370"/>
              <a:gd name="T6" fmla="*/ 274 w 452"/>
              <a:gd name="T7" fmla="*/ 57 h 370"/>
              <a:gd name="T8" fmla="*/ 315 w 452"/>
              <a:gd name="T9" fmla="*/ 0 h 370"/>
              <a:gd name="T10" fmla="*/ 393 w 452"/>
              <a:gd name="T11" fmla="*/ 16 h 370"/>
              <a:gd name="T12" fmla="*/ 383 w 452"/>
              <a:gd name="T13" fmla="*/ 31 h 370"/>
              <a:gd name="T14" fmla="*/ 378 w 452"/>
              <a:gd name="T15" fmla="*/ 41 h 370"/>
              <a:gd name="T16" fmla="*/ 399 w 452"/>
              <a:gd name="T17" fmla="*/ 68 h 370"/>
              <a:gd name="T18" fmla="*/ 393 w 452"/>
              <a:gd name="T19" fmla="*/ 94 h 370"/>
              <a:gd name="T20" fmla="*/ 434 w 452"/>
              <a:gd name="T21" fmla="*/ 125 h 370"/>
              <a:gd name="T22" fmla="*/ 440 w 452"/>
              <a:gd name="T23" fmla="*/ 140 h 370"/>
              <a:gd name="T24" fmla="*/ 383 w 452"/>
              <a:gd name="T25" fmla="*/ 161 h 370"/>
              <a:gd name="T26" fmla="*/ 383 w 452"/>
              <a:gd name="T27" fmla="*/ 217 h 370"/>
              <a:gd name="T28" fmla="*/ 326 w 452"/>
              <a:gd name="T29" fmla="*/ 259 h 370"/>
              <a:gd name="T30" fmla="*/ 326 w 452"/>
              <a:gd name="T31" fmla="*/ 311 h 370"/>
              <a:gd name="T32" fmla="*/ 248 w 452"/>
              <a:gd name="T33" fmla="*/ 369 h 370"/>
              <a:gd name="T34" fmla="*/ 223 w 452"/>
              <a:gd name="T35" fmla="*/ 331 h 370"/>
              <a:gd name="T36" fmla="*/ 207 w 452"/>
              <a:gd name="T37" fmla="*/ 315 h 370"/>
              <a:gd name="T38" fmla="*/ 180 w 452"/>
              <a:gd name="T39" fmla="*/ 315 h 370"/>
              <a:gd name="T40" fmla="*/ 160 w 452"/>
              <a:gd name="T41" fmla="*/ 331 h 370"/>
              <a:gd name="T42" fmla="*/ 135 w 452"/>
              <a:gd name="T43" fmla="*/ 342 h 370"/>
              <a:gd name="T44" fmla="*/ 108 w 452"/>
              <a:gd name="T45" fmla="*/ 311 h 370"/>
              <a:gd name="T46" fmla="*/ 72 w 452"/>
              <a:gd name="T47" fmla="*/ 311 h 370"/>
              <a:gd name="T48" fmla="*/ 57 w 452"/>
              <a:gd name="T49" fmla="*/ 285 h 370"/>
              <a:gd name="T50" fmla="*/ 51 w 452"/>
              <a:gd name="T51" fmla="*/ 233 h 370"/>
              <a:gd name="T52" fmla="*/ 16 w 452"/>
              <a:gd name="T53" fmla="*/ 217 h 370"/>
              <a:gd name="T54" fmla="*/ 6 w 452"/>
              <a:gd name="T55" fmla="*/ 202 h 370"/>
              <a:gd name="T56" fmla="*/ 0 w 452"/>
              <a:gd name="T57" fmla="*/ 166 h 370"/>
              <a:gd name="T58" fmla="*/ 6 w 452"/>
              <a:gd name="T59" fmla="*/ 114 h 370"/>
              <a:gd name="T60" fmla="*/ 26 w 452"/>
              <a:gd name="T61" fmla="*/ 94 h 370"/>
              <a:gd name="T62" fmla="*/ 41 w 452"/>
              <a:gd name="T63" fmla="*/ 98 h 3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2"/>
              <a:gd name="T97" fmla="*/ 0 h 370"/>
              <a:gd name="T98" fmla="*/ 452 w 452"/>
              <a:gd name="T99" fmla="*/ 370 h 3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2" h="370">
                <a:moveTo>
                  <a:pt x="41" y="98"/>
                </a:moveTo>
                <a:lnTo>
                  <a:pt x="51" y="125"/>
                </a:lnTo>
                <a:lnTo>
                  <a:pt x="98" y="140"/>
                </a:lnTo>
                <a:lnTo>
                  <a:pt x="124" y="140"/>
                </a:lnTo>
                <a:lnTo>
                  <a:pt x="180" y="150"/>
                </a:lnTo>
                <a:lnTo>
                  <a:pt x="223" y="135"/>
                </a:lnTo>
                <a:lnTo>
                  <a:pt x="268" y="109"/>
                </a:lnTo>
                <a:lnTo>
                  <a:pt x="274" y="57"/>
                </a:lnTo>
                <a:lnTo>
                  <a:pt x="300" y="52"/>
                </a:lnTo>
                <a:lnTo>
                  <a:pt x="315" y="0"/>
                </a:lnTo>
                <a:lnTo>
                  <a:pt x="393" y="6"/>
                </a:lnTo>
                <a:lnTo>
                  <a:pt x="393" y="16"/>
                </a:lnTo>
                <a:lnTo>
                  <a:pt x="383" y="26"/>
                </a:lnTo>
                <a:lnTo>
                  <a:pt x="383" y="31"/>
                </a:lnTo>
                <a:lnTo>
                  <a:pt x="378" y="31"/>
                </a:lnTo>
                <a:lnTo>
                  <a:pt x="378" y="41"/>
                </a:lnTo>
                <a:lnTo>
                  <a:pt x="393" y="52"/>
                </a:lnTo>
                <a:lnTo>
                  <a:pt x="399" y="68"/>
                </a:lnTo>
                <a:lnTo>
                  <a:pt x="399" y="72"/>
                </a:lnTo>
                <a:lnTo>
                  <a:pt x="393" y="94"/>
                </a:lnTo>
                <a:lnTo>
                  <a:pt x="409" y="98"/>
                </a:lnTo>
                <a:lnTo>
                  <a:pt x="434" y="125"/>
                </a:lnTo>
                <a:lnTo>
                  <a:pt x="451" y="135"/>
                </a:lnTo>
                <a:lnTo>
                  <a:pt x="440" y="140"/>
                </a:lnTo>
                <a:lnTo>
                  <a:pt x="399" y="150"/>
                </a:lnTo>
                <a:lnTo>
                  <a:pt x="383" y="161"/>
                </a:lnTo>
                <a:lnTo>
                  <a:pt x="378" y="192"/>
                </a:lnTo>
                <a:lnTo>
                  <a:pt x="383" y="217"/>
                </a:lnTo>
                <a:lnTo>
                  <a:pt x="352" y="243"/>
                </a:lnTo>
                <a:lnTo>
                  <a:pt x="326" y="259"/>
                </a:lnTo>
                <a:lnTo>
                  <a:pt x="331" y="270"/>
                </a:lnTo>
                <a:lnTo>
                  <a:pt x="326" y="311"/>
                </a:lnTo>
                <a:lnTo>
                  <a:pt x="311" y="342"/>
                </a:lnTo>
                <a:lnTo>
                  <a:pt x="248" y="369"/>
                </a:lnTo>
                <a:lnTo>
                  <a:pt x="243" y="331"/>
                </a:lnTo>
                <a:lnTo>
                  <a:pt x="223" y="331"/>
                </a:lnTo>
                <a:lnTo>
                  <a:pt x="207" y="342"/>
                </a:lnTo>
                <a:lnTo>
                  <a:pt x="207" y="315"/>
                </a:lnTo>
                <a:lnTo>
                  <a:pt x="202" y="327"/>
                </a:lnTo>
                <a:lnTo>
                  <a:pt x="180" y="315"/>
                </a:lnTo>
                <a:lnTo>
                  <a:pt x="176" y="327"/>
                </a:lnTo>
                <a:lnTo>
                  <a:pt x="160" y="331"/>
                </a:lnTo>
                <a:lnTo>
                  <a:pt x="150" y="327"/>
                </a:lnTo>
                <a:lnTo>
                  <a:pt x="135" y="342"/>
                </a:lnTo>
                <a:lnTo>
                  <a:pt x="124" y="315"/>
                </a:lnTo>
                <a:lnTo>
                  <a:pt x="108" y="311"/>
                </a:lnTo>
                <a:lnTo>
                  <a:pt x="82" y="315"/>
                </a:lnTo>
                <a:lnTo>
                  <a:pt x="72" y="311"/>
                </a:lnTo>
                <a:lnTo>
                  <a:pt x="57" y="315"/>
                </a:lnTo>
                <a:lnTo>
                  <a:pt x="57" y="285"/>
                </a:lnTo>
                <a:lnTo>
                  <a:pt x="57" y="270"/>
                </a:lnTo>
                <a:lnTo>
                  <a:pt x="51" y="233"/>
                </a:lnTo>
                <a:lnTo>
                  <a:pt x="31" y="217"/>
                </a:lnTo>
                <a:lnTo>
                  <a:pt x="16" y="217"/>
                </a:lnTo>
                <a:lnTo>
                  <a:pt x="26" y="207"/>
                </a:lnTo>
                <a:lnTo>
                  <a:pt x="6" y="202"/>
                </a:lnTo>
                <a:lnTo>
                  <a:pt x="16" y="182"/>
                </a:lnTo>
                <a:lnTo>
                  <a:pt x="0" y="166"/>
                </a:lnTo>
                <a:lnTo>
                  <a:pt x="0" y="140"/>
                </a:lnTo>
                <a:lnTo>
                  <a:pt x="6" y="114"/>
                </a:lnTo>
                <a:lnTo>
                  <a:pt x="16" y="98"/>
                </a:lnTo>
                <a:lnTo>
                  <a:pt x="26" y="94"/>
                </a:lnTo>
                <a:lnTo>
                  <a:pt x="31" y="94"/>
                </a:lnTo>
                <a:lnTo>
                  <a:pt x="41" y="98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0" name="Freeform 296">
            <a:extLst>
              <a:ext uri="{FF2B5EF4-FFF2-40B4-BE49-F238E27FC236}">
                <a16:creationId xmlns:a16="http://schemas.microsoft.com/office/drawing/2014/main" id="{A4506DE0-5201-59D7-DDC9-D47897C69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785" y="3969465"/>
            <a:ext cx="58346" cy="43188"/>
          </a:xfrm>
          <a:custGeom>
            <a:avLst/>
            <a:gdLst>
              <a:gd name="T0" fmla="*/ 21 w 95"/>
              <a:gd name="T1" fmla="*/ 0 h 69"/>
              <a:gd name="T2" fmla="*/ 37 w 95"/>
              <a:gd name="T3" fmla="*/ 11 h 69"/>
              <a:gd name="T4" fmla="*/ 94 w 95"/>
              <a:gd name="T5" fmla="*/ 16 h 69"/>
              <a:gd name="T6" fmla="*/ 94 w 95"/>
              <a:gd name="T7" fmla="*/ 68 h 69"/>
              <a:gd name="T8" fmla="*/ 68 w 95"/>
              <a:gd name="T9" fmla="*/ 68 h 69"/>
              <a:gd name="T10" fmla="*/ 42 w 95"/>
              <a:gd name="T11" fmla="*/ 68 h 69"/>
              <a:gd name="T12" fmla="*/ 11 w 95"/>
              <a:gd name="T13" fmla="*/ 68 h 69"/>
              <a:gd name="T14" fmla="*/ 0 w 95"/>
              <a:gd name="T15" fmla="*/ 57 h 69"/>
              <a:gd name="T16" fmla="*/ 21 w 95"/>
              <a:gd name="T17" fmla="*/ 27 h 69"/>
              <a:gd name="T18" fmla="*/ 21 w 95"/>
              <a:gd name="T19" fmla="*/ 0 h 69"/>
              <a:gd name="T20" fmla="*/ 21 w 95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9"/>
              <a:gd name="T35" fmla="*/ 95 w 95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9">
                <a:moveTo>
                  <a:pt x="21" y="0"/>
                </a:moveTo>
                <a:lnTo>
                  <a:pt x="37" y="11"/>
                </a:lnTo>
                <a:lnTo>
                  <a:pt x="94" y="16"/>
                </a:lnTo>
                <a:lnTo>
                  <a:pt x="94" y="68"/>
                </a:lnTo>
                <a:lnTo>
                  <a:pt x="68" y="68"/>
                </a:lnTo>
                <a:lnTo>
                  <a:pt x="42" y="68"/>
                </a:lnTo>
                <a:lnTo>
                  <a:pt x="11" y="68"/>
                </a:lnTo>
                <a:lnTo>
                  <a:pt x="0" y="57"/>
                </a:lnTo>
                <a:lnTo>
                  <a:pt x="21" y="27"/>
                </a:lnTo>
                <a:lnTo>
                  <a:pt x="21" y="0"/>
                </a:lnTo>
              </a:path>
            </a:pathLst>
          </a:custGeom>
          <a:solidFill>
            <a:srgbClr val="F2F2F2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1" name="Freeform 297">
            <a:extLst>
              <a:ext uri="{FF2B5EF4-FFF2-40B4-BE49-F238E27FC236}">
                <a16:creationId xmlns:a16="http://schemas.microsoft.com/office/drawing/2014/main" id="{50F75761-5EDC-CB4F-76FA-CE87BB94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718" y="2987319"/>
            <a:ext cx="767701" cy="607842"/>
          </a:xfrm>
          <a:custGeom>
            <a:avLst/>
            <a:gdLst>
              <a:gd name="T0" fmla="*/ 99 w 1250"/>
              <a:gd name="T1" fmla="*/ 0 h 953"/>
              <a:gd name="T2" fmla="*/ 260 w 1250"/>
              <a:gd name="T3" fmla="*/ 82 h 953"/>
              <a:gd name="T4" fmla="*/ 384 w 1250"/>
              <a:gd name="T5" fmla="*/ 67 h 953"/>
              <a:gd name="T6" fmla="*/ 519 w 1250"/>
              <a:gd name="T7" fmla="*/ 139 h 953"/>
              <a:gd name="T8" fmla="*/ 585 w 1250"/>
              <a:gd name="T9" fmla="*/ 222 h 953"/>
              <a:gd name="T10" fmla="*/ 669 w 1250"/>
              <a:gd name="T11" fmla="*/ 196 h 953"/>
              <a:gd name="T12" fmla="*/ 726 w 1250"/>
              <a:gd name="T13" fmla="*/ 305 h 953"/>
              <a:gd name="T14" fmla="*/ 803 w 1250"/>
              <a:gd name="T15" fmla="*/ 392 h 953"/>
              <a:gd name="T16" fmla="*/ 814 w 1250"/>
              <a:gd name="T17" fmla="*/ 414 h 953"/>
              <a:gd name="T18" fmla="*/ 787 w 1250"/>
              <a:gd name="T19" fmla="*/ 465 h 953"/>
              <a:gd name="T20" fmla="*/ 767 w 1250"/>
              <a:gd name="T21" fmla="*/ 574 h 953"/>
              <a:gd name="T22" fmla="*/ 767 w 1250"/>
              <a:gd name="T23" fmla="*/ 610 h 953"/>
              <a:gd name="T24" fmla="*/ 814 w 1250"/>
              <a:gd name="T25" fmla="*/ 698 h 953"/>
              <a:gd name="T26" fmla="*/ 871 w 1250"/>
              <a:gd name="T27" fmla="*/ 766 h 953"/>
              <a:gd name="T28" fmla="*/ 963 w 1250"/>
              <a:gd name="T29" fmla="*/ 776 h 953"/>
              <a:gd name="T30" fmla="*/ 1063 w 1250"/>
              <a:gd name="T31" fmla="*/ 735 h 953"/>
              <a:gd name="T32" fmla="*/ 1094 w 1250"/>
              <a:gd name="T33" fmla="*/ 657 h 953"/>
              <a:gd name="T34" fmla="*/ 1161 w 1250"/>
              <a:gd name="T35" fmla="*/ 625 h 953"/>
              <a:gd name="T36" fmla="*/ 1249 w 1250"/>
              <a:gd name="T37" fmla="*/ 625 h 953"/>
              <a:gd name="T38" fmla="*/ 1223 w 1250"/>
              <a:gd name="T39" fmla="*/ 693 h 953"/>
              <a:gd name="T40" fmla="*/ 1212 w 1250"/>
              <a:gd name="T41" fmla="*/ 725 h 953"/>
              <a:gd name="T42" fmla="*/ 1182 w 1250"/>
              <a:gd name="T43" fmla="*/ 760 h 953"/>
              <a:gd name="T44" fmla="*/ 1155 w 1250"/>
              <a:gd name="T45" fmla="*/ 776 h 953"/>
              <a:gd name="T46" fmla="*/ 1052 w 1250"/>
              <a:gd name="T47" fmla="*/ 801 h 953"/>
              <a:gd name="T48" fmla="*/ 1073 w 1250"/>
              <a:gd name="T49" fmla="*/ 869 h 953"/>
              <a:gd name="T50" fmla="*/ 1010 w 1250"/>
              <a:gd name="T51" fmla="*/ 884 h 953"/>
              <a:gd name="T52" fmla="*/ 995 w 1250"/>
              <a:gd name="T53" fmla="*/ 936 h 953"/>
              <a:gd name="T54" fmla="*/ 953 w 1250"/>
              <a:gd name="T55" fmla="*/ 915 h 953"/>
              <a:gd name="T56" fmla="*/ 860 w 1250"/>
              <a:gd name="T57" fmla="*/ 884 h 953"/>
              <a:gd name="T58" fmla="*/ 705 w 1250"/>
              <a:gd name="T59" fmla="*/ 858 h 953"/>
              <a:gd name="T60" fmla="*/ 560 w 1250"/>
              <a:gd name="T61" fmla="*/ 791 h 953"/>
              <a:gd name="T62" fmla="*/ 440 w 1250"/>
              <a:gd name="T63" fmla="*/ 735 h 953"/>
              <a:gd name="T64" fmla="*/ 425 w 1250"/>
              <a:gd name="T65" fmla="*/ 668 h 953"/>
              <a:gd name="T66" fmla="*/ 436 w 1250"/>
              <a:gd name="T67" fmla="*/ 625 h 953"/>
              <a:gd name="T68" fmla="*/ 394 w 1250"/>
              <a:gd name="T69" fmla="*/ 517 h 953"/>
              <a:gd name="T70" fmla="*/ 274 w 1250"/>
              <a:gd name="T71" fmla="*/ 382 h 953"/>
              <a:gd name="T72" fmla="*/ 285 w 1250"/>
              <a:gd name="T73" fmla="*/ 331 h 953"/>
              <a:gd name="T74" fmla="*/ 244 w 1250"/>
              <a:gd name="T75" fmla="*/ 274 h 953"/>
              <a:gd name="T76" fmla="*/ 202 w 1250"/>
              <a:gd name="T77" fmla="*/ 233 h 953"/>
              <a:gd name="T78" fmla="*/ 166 w 1250"/>
              <a:gd name="T79" fmla="*/ 98 h 953"/>
              <a:gd name="T80" fmla="*/ 84 w 1250"/>
              <a:gd name="T81" fmla="*/ 139 h 953"/>
              <a:gd name="T82" fmla="*/ 140 w 1250"/>
              <a:gd name="T83" fmla="*/ 237 h 953"/>
              <a:gd name="T84" fmla="*/ 156 w 1250"/>
              <a:gd name="T85" fmla="*/ 284 h 953"/>
              <a:gd name="T86" fmla="*/ 182 w 1250"/>
              <a:gd name="T87" fmla="*/ 315 h 953"/>
              <a:gd name="T88" fmla="*/ 233 w 1250"/>
              <a:gd name="T89" fmla="*/ 460 h 953"/>
              <a:gd name="T90" fmla="*/ 249 w 1250"/>
              <a:gd name="T91" fmla="*/ 523 h 953"/>
              <a:gd name="T92" fmla="*/ 217 w 1250"/>
              <a:gd name="T93" fmla="*/ 507 h 953"/>
              <a:gd name="T94" fmla="*/ 151 w 1250"/>
              <a:gd name="T95" fmla="*/ 357 h 953"/>
              <a:gd name="T96" fmla="*/ 99 w 1250"/>
              <a:gd name="T97" fmla="*/ 325 h 953"/>
              <a:gd name="T98" fmla="*/ 84 w 1250"/>
              <a:gd name="T99" fmla="*/ 274 h 953"/>
              <a:gd name="T100" fmla="*/ 57 w 1250"/>
              <a:gd name="T101" fmla="*/ 181 h 953"/>
              <a:gd name="T102" fmla="*/ 16 w 1250"/>
              <a:gd name="T103" fmla="*/ 67 h 953"/>
              <a:gd name="T104" fmla="*/ 0 w 1250"/>
              <a:gd name="T105" fmla="*/ 4 h 9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50"/>
              <a:gd name="T160" fmla="*/ 0 h 953"/>
              <a:gd name="T161" fmla="*/ 1250 w 1250"/>
              <a:gd name="T162" fmla="*/ 953 h 95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50" h="953">
                <a:moveTo>
                  <a:pt x="0" y="4"/>
                </a:moveTo>
                <a:lnTo>
                  <a:pt x="99" y="0"/>
                </a:lnTo>
                <a:lnTo>
                  <a:pt x="99" y="16"/>
                </a:lnTo>
                <a:lnTo>
                  <a:pt x="260" y="82"/>
                </a:lnTo>
                <a:lnTo>
                  <a:pt x="384" y="88"/>
                </a:lnTo>
                <a:lnTo>
                  <a:pt x="384" y="67"/>
                </a:lnTo>
                <a:lnTo>
                  <a:pt x="462" y="67"/>
                </a:lnTo>
                <a:lnTo>
                  <a:pt x="519" y="139"/>
                </a:lnTo>
                <a:lnTo>
                  <a:pt x="529" y="191"/>
                </a:lnTo>
                <a:lnTo>
                  <a:pt x="585" y="222"/>
                </a:lnTo>
                <a:lnTo>
                  <a:pt x="627" y="181"/>
                </a:lnTo>
                <a:lnTo>
                  <a:pt x="669" y="196"/>
                </a:lnTo>
                <a:lnTo>
                  <a:pt x="705" y="274"/>
                </a:lnTo>
                <a:lnTo>
                  <a:pt x="726" y="305"/>
                </a:lnTo>
                <a:lnTo>
                  <a:pt x="736" y="357"/>
                </a:lnTo>
                <a:lnTo>
                  <a:pt x="803" y="392"/>
                </a:lnTo>
                <a:lnTo>
                  <a:pt x="818" y="382"/>
                </a:lnTo>
                <a:lnTo>
                  <a:pt x="814" y="414"/>
                </a:lnTo>
                <a:lnTo>
                  <a:pt x="793" y="424"/>
                </a:lnTo>
                <a:lnTo>
                  <a:pt x="787" y="465"/>
                </a:lnTo>
                <a:lnTo>
                  <a:pt x="777" y="517"/>
                </a:lnTo>
                <a:lnTo>
                  <a:pt x="767" y="574"/>
                </a:lnTo>
                <a:lnTo>
                  <a:pt x="787" y="615"/>
                </a:lnTo>
                <a:lnTo>
                  <a:pt x="767" y="610"/>
                </a:lnTo>
                <a:lnTo>
                  <a:pt x="787" y="652"/>
                </a:lnTo>
                <a:lnTo>
                  <a:pt x="814" y="698"/>
                </a:lnTo>
                <a:lnTo>
                  <a:pt x="830" y="750"/>
                </a:lnTo>
                <a:lnTo>
                  <a:pt x="871" y="766"/>
                </a:lnTo>
                <a:lnTo>
                  <a:pt x="897" y="786"/>
                </a:lnTo>
                <a:lnTo>
                  <a:pt x="963" y="776"/>
                </a:lnTo>
                <a:lnTo>
                  <a:pt x="1006" y="760"/>
                </a:lnTo>
                <a:lnTo>
                  <a:pt x="1063" y="735"/>
                </a:lnTo>
                <a:lnTo>
                  <a:pt x="1078" y="709"/>
                </a:lnTo>
                <a:lnTo>
                  <a:pt x="1094" y="657"/>
                </a:lnTo>
                <a:lnTo>
                  <a:pt x="1114" y="641"/>
                </a:lnTo>
                <a:lnTo>
                  <a:pt x="1161" y="625"/>
                </a:lnTo>
                <a:lnTo>
                  <a:pt x="1196" y="615"/>
                </a:lnTo>
                <a:lnTo>
                  <a:pt x="1249" y="625"/>
                </a:lnTo>
                <a:lnTo>
                  <a:pt x="1249" y="657"/>
                </a:lnTo>
                <a:lnTo>
                  <a:pt x="1223" y="693"/>
                </a:lnTo>
                <a:lnTo>
                  <a:pt x="1196" y="719"/>
                </a:lnTo>
                <a:lnTo>
                  <a:pt x="1212" y="725"/>
                </a:lnTo>
                <a:lnTo>
                  <a:pt x="1196" y="776"/>
                </a:lnTo>
                <a:lnTo>
                  <a:pt x="1182" y="760"/>
                </a:lnTo>
                <a:lnTo>
                  <a:pt x="1171" y="776"/>
                </a:lnTo>
                <a:lnTo>
                  <a:pt x="1155" y="776"/>
                </a:lnTo>
                <a:lnTo>
                  <a:pt x="1130" y="801"/>
                </a:lnTo>
                <a:lnTo>
                  <a:pt x="1052" y="801"/>
                </a:lnTo>
                <a:lnTo>
                  <a:pt x="1036" y="833"/>
                </a:lnTo>
                <a:lnTo>
                  <a:pt x="1073" y="869"/>
                </a:lnTo>
                <a:lnTo>
                  <a:pt x="1063" y="884"/>
                </a:lnTo>
                <a:lnTo>
                  <a:pt x="1010" y="884"/>
                </a:lnTo>
                <a:lnTo>
                  <a:pt x="985" y="915"/>
                </a:lnTo>
                <a:lnTo>
                  <a:pt x="995" y="936"/>
                </a:lnTo>
                <a:lnTo>
                  <a:pt x="979" y="952"/>
                </a:lnTo>
                <a:lnTo>
                  <a:pt x="953" y="915"/>
                </a:lnTo>
                <a:lnTo>
                  <a:pt x="897" y="884"/>
                </a:lnTo>
                <a:lnTo>
                  <a:pt x="860" y="884"/>
                </a:lnTo>
                <a:lnTo>
                  <a:pt x="793" y="911"/>
                </a:lnTo>
                <a:lnTo>
                  <a:pt x="705" y="858"/>
                </a:lnTo>
                <a:lnTo>
                  <a:pt x="627" y="833"/>
                </a:lnTo>
                <a:lnTo>
                  <a:pt x="560" y="791"/>
                </a:lnTo>
                <a:lnTo>
                  <a:pt x="503" y="776"/>
                </a:lnTo>
                <a:lnTo>
                  <a:pt x="440" y="735"/>
                </a:lnTo>
                <a:lnTo>
                  <a:pt x="409" y="678"/>
                </a:lnTo>
                <a:lnTo>
                  <a:pt x="425" y="668"/>
                </a:lnTo>
                <a:lnTo>
                  <a:pt x="425" y="641"/>
                </a:lnTo>
                <a:lnTo>
                  <a:pt x="436" y="625"/>
                </a:lnTo>
                <a:lnTo>
                  <a:pt x="420" y="574"/>
                </a:lnTo>
                <a:lnTo>
                  <a:pt x="394" y="517"/>
                </a:lnTo>
                <a:lnTo>
                  <a:pt x="352" y="460"/>
                </a:lnTo>
                <a:lnTo>
                  <a:pt x="274" y="382"/>
                </a:lnTo>
                <a:lnTo>
                  <a:pt x="290" y="357"/>
                </a:lnTo>
                <a:lnTo>
                  <a:pt x="285" y="331"/>
                </a:lnTo>
                <a:lnTo>
                  <a:pt x="244" y="300"/>
                </a:lnTo>
                <a:lnTo>
                  <a:pt x="244" y="274"/>
                </a:lnTo>
                <a:lnTo>
                  <a:pt x="223" y="274"/>
                </a:lnTo>
                <a:lnTo>
                  <a:pt x="202" y="233"/>
                </a:lnTo>
                <a:lnTo>
                  <a:pt x="166" y="165"/>
                </a:lnTo>
                <a:lnTo>
                  <a:pt x="166" y="98"/>
                </a:lnTo>
                <a:lnTo>
                  <a:pt x="94" y="46"/>
                </a:lnTo>
                <a:lnTo>
                  <a:pt x="84" y="139"/>
                </a:lnTo>
                <a:lnTo>
                  <a:pt x="114" y="181"/>
                </a:lnTo>
                <a:lnTo>
                  <a:pt x="140" y="237"/>
                </a:lnTo>
                <a:lnTo>
                  <a:pt x="140" y="263"/>
                </a:lnTo>
                <a:lnTo>
                  <a:pt x="156" y="284"/>
                </a:lnTo>
                <a:lnTo>
                  <a:pt x="182" y="341"/>
                </a:lnTo>
                <a:lnTo>
                  <a:pt x="182" y="315"/>
                </a:lnTo>
                <a:lnTo>
                  <a:pt x="217" y="424"/>
                </a:lnTo>
                <a:lnTo>
                  <a:pt x="233" y="460"/>
                </a:lnTo>
                <a:lnTo>
                  <a:pt x="244" y="480"/>
                </a:lnTo>
                <a:lnTo>
                  <a:pt x="249" y="523"/>
                </a:lnTo>
                <a:lnTo>
                  <a:pt x="233" y="543"/>
                </a:lnTo>
                <a:lnTo>
                  <a:pt x="217" y="507"/>
                </a:lnTo>
                <a:lnTo>
                  <a:pt x="140" y="424"/>
                </a:lnTo>
                <a:lnTo>
                  <a:pt x="151" y="357"/>
                </a:lnTo>
                <a:lnTo>
                  <a:pt x="114" y="315"/>
                </a:lnTo>
                <a:lnTo>
                  <a:pt x="99" y="325"/>
                </a:lnTo>
                <a:lnTo>
                  <a:pt x="47" y="263"/>
                </a:lnTo>
                <a:lnTo>
                  <a:pt x="84" y="274"/>
                </a:lnTo>
                <a:lnTo>
                  <a:pt x="94" y="233"/>
                </a:lnTo>
                <a:lnTo>
                  <a:pt x="57" y="181"/>
                </a:lnTo>
                <a:lnTo>
                  <a:pt x="31" y="149"/>
                </a:lnTo>
                <a:lnTo>
                  <a:pt x="16" y="67"/>
                </a:lnTo>
                <a:lnTo>
                  <a:pt x="0" y="4"/>
                </a:lnTo>
              </a:path>
            </a:pathLst>
          </a:custGeom>
          <a:solidFill>
            <a:srgbClr val="92D050"/>
          </a:solidFill>
          <a:ln w="324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3" name="Forme libre 302">
            <a:extLst>
              <a:ext uri="{FF2B5EF4-FFF2-40B4-BE49-F238E27FC236}">
                <a16:creationId xmlns:a16="http://schemas.microsoft.com/office/drawing/2014/main" id="{B48B5DCA-88F4-7108-31BF-54460FE9AD24}"/>
              </a:ext>
            </a:extLst>
          </p:cNvPr>
          <p:cNvSpPr/>
          <p:nvPr/>
        </p:nvSpPr>
        <p:spPr>
          <a:xfrm>
            <a:off x="5368456" y="3721174"/>
            <a:ext cx="267767" cy="215263"/>
          </a:xfrm>
          <a:custGeom>
            <a:avLst/>
            <a:gdLst>
              <a:gd name="connsiteX0" fmla="*/ 0 w 323850"/>
              <a:gd name="connsiteY0" fmla="*/ 142875 h 260350"/>
              <a:gd name="connsiteX1" fmla="*/ 19050 w 323850"/>
              <a:gd name="connsiteY1" fmla="*/ 76200 h 260350"/>
              <a:gd name="connsiteX2" fmla="*/ 57150 w 323850"/>
              <a:gd name="connsiteY2" fmla="*/ 66675 h 260350"/>
              <a:gd name="connsiteX3" fmla="*/ 82550 w 323850"/>
              <a:gd name="connsiteY3" fmla="*/ 101600 h 260350"/>
              <a:gd name="connsiteX4" fmla="*/ 142875 w 323850"/>
              <a:gd name="connsiteY4" fmla="*/ 82550 h 260350"/>
              <a:gd name="connsiteX5" fmla="*/ 171450 w 323850"/>
              <a:gd name="connsiteY5" fmla="*/ 107950 h 260350"/>
              <a:gd name="connsiteX6" fmla="*/ 206375 w 323850"/>
              <a:gd name="connsiteY6" fmla="*/ 50800 h 260350"/>
              <a:gd name="connsiteX7" fmla="*/ 206375 w 323850"/>
              <a:gd name="connsiteY7" fmla="*/ 0 h 260350"/>
              <a:gd name="connsiteX8" fmla="*/ 222250 w 323850"/>
              <a:gd name="connsiteY8" fmla="*/ 3175 h 260350"/>
              <a:gd name="connsiteX9" fmla="*/ 219075 w 323850"/>
              <a:gd name="connsiteY9" fmla="*/ 66675 h 260350"/>
              <a:gd name="connsiteX10" fmla="*/ 266700 w 323850"/>
              <a:gd name="connsiteY10" fmla="*/ 88900 h 260350"/>
              <a:gd name="connsiteX11" fmla="*/ 266700 w 323850"/>
              <a:gd name="connsiteY11" fmla="*/ 104775 h 260350"/>
              <a:gd name="connsiteX12" fmla="*/ 222250 w 323850"/>
              <a:gd name="connsiteY12" fmla="*/ 104775 h 260350"/>
              <a:gd name="connsiteX13" fmla="*/ 231775 w 323850"/>
              <a:gd name="connsiteY13" fmla="*/ 123825 h 260350"/>
              <a:gd name="connsiteX14" fmla="*/ 285750 w 323850"/>
              <a:gd name="connsiteY14" fmla="*/ 161925 h 260350"/>
              <a:gd name="connsiteX15" fmla="*/ 311150 w 323850"/>
              <a:gd name="connsiteY15" fmla="*/ 187325 h 260350"/>
              <a:gd name="connsiteX16" fmla="*/ 314325 w 323850"/>
              <a:gd name="connsiteY16" fmla="*/ 209550 h 260350"/>
              <a:gd name="connsiteX17" fmla="*/ 323850 w 323850"/>
              <a:gd name="connsiteY17" fmla="*/ 228600 h 260350"/>
              <a:gd name="connsiteX18" fmla="*/ 323850 w 323850"/>
              <a:gd name="connsiteY18" fmla="*/ 228600 h 260350"/>
              <a:gd name="connsiteX19" fmla="*/ 269875 w 323850"/>
              <a:gd name="connsiteY19" fmla="*/ 241300 h 260350"/>
              <a:gd name="connsiteX20" fmla="*/ 263525 w 323850"/>
              <a:gd name="connsiteY20" fmla="*/ 257175 h 260350"/>
              <a:gd name="connsiteX21" fmla="*/ 152400 w 323850"/>
              <a:gd name="connsiteY21" fmla="*/ 260350 h 260350"/>
              <a:gd name="connsiteX22" fmla="*/ 117475 w 323850"/>
              <a:gd name="connsiteY22" fmla="*/ 231775 h 260350"/>
              <a:gd name="connsiteX23" fmla="*/ 117475 w 323850"/>
              <a:gd name="connsiteY23" fmla="*/ 231775 h 260350"/>
              <a:gd name="connsiteX24" fmla="*/ 73025 w 323850"/>
              <a:gd name="connsiteY24" fmla="*/ 241300 h 260350"/>
              <a:gd name="connsiteX25" fmla="*/ 53975 w 323850"/>
              <a:gd name="connsiteY25" fmla="*/ 228600 h 260350"/>
              <a:gd name="connsiteX26" fmla="*/ 57150 w 323850"/>
              <a:gd name="connsiteY26" fmla="*/ 222250 h 260350"/>
              <a:gd name="connsiteX27" fmla="*/ 41275 w 323850"/>
              <a:gd name="connsiteY27" fmla="*/ 212725 h 260350"/>
              <a:gd name="connsiteX28" fmla="*/ 41275 w 323850"/>
              <a:gd name="connsiteY28" fmla="*/ 203200 h 260350"/>
              <a:gd name="connsiteX29" fmla="*/ 34925 w 323850"/>
              <a:gd name="connsiteY29" fmla="*/ 190500 h 260350"/>
              <a:gd name="connsiteX30" fmla="*/ 0 w 323850"/>
              <a:gd name="connsiteY30" fmla="*/ 142875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3850" h="260350">
                <a:moveTo>
                  <a:pt x="0" y="142875"/>
                </a:moveTo>
                <a:lnTo>
                  <a:pt x="19050" y="76200"/>
                </a:lnTo>
                <a:lnTo>
                  <a:pt x="57150" y="66675"/>
                </a:lnTo>
                <a:lnTo>
                  <a:pt x="82550" y="101600"/>
                </a:lnTo>
                <a:lnTo>
                  <a:pt x="142875" y="82550"/>
                </a:lnTo>
                <a:lnTo>
                  <a:pt x="171450" y="107950"/>
                </a:lnTo>
                <a:lnTo>
                  <a:pt x="206375" y="50800"/>
                </a:lnTo>
                <a:lnTo>
                  <a:pt x="206375" y="0"/>
                </a:lnTo>
                <a:lnTo>
                  <a:pt x="222250" y="3175"/>
                </a:lnTo>
                <a:lnTo>
                  <a:pt x="219075" y="66675"/>
                </a:lnTo>
                <a:lnTo>
                  <a:pt x="266700" y="88900"/>
                </a:lnTo>
                <a:lnTo>
                  <a:pt x="266700" y="104775"/>
                </a:lnTo>
                <a:lnTo>
                  <a:pt x="222250" y="104775"/>
                </a:lnTo>
                <a:lnTo>
                  <a:pt x="231775" y="123825"/>
                </a:lnTo>
                <a:lnTo>
                  <a:pt x="285750" y="161925"/>
                </a:lnTo>
                <a:lnTo>
                  <a:pt x="311150" y="187325"/>
                </a:lnTo>
                <a:lnTo>
                  <a:pt x="314325" y="209550"/>
                </a:lnTo>
                <a:lnTo>
                  <a:pt x="323850" y="228600"/>
                </a:lnTo>
                <a:lnTo>
                  <a:pt x="323850" y="228600"/>
                </a:lnTo>
                <a:lnTo>
                  <a:pt x="269875" y="241300"/>
                </a:lnTo>
                <a:lnTo>
                  <a:pt x="263525" y="257175"/>
                </a:lnTo>
                <a:lnTo>
                  <a:pt x="152400" y="260350"/>
                </a:lnTo>
                <a:lnTo>
                  <a:pt x="117475" y="231775"/>
                </a:lnTo>
                <a:lnTo>
                  <a:pt x="117475" y="231775"/>
                </a:lnTo>
                <a:lnTo>
                  <a:pt x="73025" y="241300"/>
                </a:lnTo>
                <a:lnTo>
                  <a:pt x="53975" y="228600"/>
                </a:lnTo>
                <a:lnTo>
                  <a:pt x="57150" y="222250"/>
                </a:lnTo>
                <a:lnTo>
                  <a:pt x="41275" y="212725"/>
                </a:lnTo>
                <a:lnTo>
                  <a:pt x="41275" y="203200"/>
                </a:lnTo>
                <a:lnTo>
                  <a:pt x="34925" y="190500"/>
                </a:lnTo>
                <a:lnTo>
                  <a:pt x="0" y="142875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>
            <a:extLst>
              <a:ext uri="{FF2B5EF4-FFF2-40B4-BE49-F238E27FC236}">
                <a16:creationId xmlns:a16="http://schemas.microsoft.com/office/drawing/2014/main" id="{635463C5-08A1-2448-B427-10FCA1664628}"/>
              </a:ext>
            </a:extLst>
          </p:cNvPr>
          <p:cNvSpPr/>
          <p:nvPr/>
        </p:nvSpPr>
        <p:spPr>
          <a:xfrm>
            <a:off x="5652738" y="3634112"/>
            <a:ext cx="146744" cy="86132"/>
          </a:xfrm>
          <a:custGeom>
            <a:avLst/>
            <a:gdLst>
              <a:gd name="connsiteX0" fmla="*/ 0 w 177479"/>
              <a:gd name="connsiteY0" fmla="*/ 0 h 104172"/>
              <a:gd name="connsiteX1" fmla="*/ 142755 w 177479"/>
              <a:gd name="connsiteY1" fmla="*/ 46298 h 104172"/>
              <a:gd name="connsiteX2" fmla="*/ 177479 w 177479"/>
              <a:gd name="connsiteY2" fmla="*/ 104172 h 10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79" h="104172">
                <a:moveTo>
                  <a:pt x="0" y="0"/>
                </a:moveTo>
                <a:lnTo>
                  <a:pt x="142755" y="46298"/>
                </a:lnTo>
                <a:lnTo>
                  <a:pt x="177479" y="104172"/>
                </a:lnTo>
              </a:path>
            </a:pathLst>
          </a:cu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2" name="Freeform 51">
            <a:extLst>
              <a:ext uri="{FF2B5EF4-FFF2-40B4-BE49-F238E27FC236}">
                <a16:creationId xmlns:a16="http://schemas.microsoft.com/office/drawing/2014/main" id="{8454C9A9-F0CD-2744-B85A-CA35EFCAA1EF}"/>
              </a:ext>
            </a:extLst>
          </p:cNvPr>
          <p:cNvSpPr>
            <a:spLocks noChangeArrowheads="1"/>
          </p:cNvSpPr>
          <p:nvPr/>
        </p:nvSpPr>
        <p:spPr bwMode="auto">
          <a:xfrm rot="1525828">
            <a:off x="8146668" y="2939223"/>
            <a:ext cx="50667" cy="81470"/>
          </a:xfrm>
          <a:custGeom>
            <a:avLst/>
            <a:gdLst>
              <a:gd name="T0" fmla="*/ 41 w 79"/>
              <a:gd name="T1" fmla="*/ 181 h 182"/>
              <a:gd name="T2" fmla="*/ 36 w 79"/>
              <a:gd name="T3" fmla="*/ 181 h 182"/>
              <a:gd name="T4" fmla="*/ 36 w 79"/>
              <a:gd name="T5" fmla="*/ 165 h 182"/>
              <a:gd name="T6" fmla="*/ 16 w 79"/>
              <a:gd name="T7" fmla="*/ 150 h 182"/>
              <a:gd name="T8" fmla="*/ 0 w 79"/>
              <a:gd name="T9" fmla="*/ 118 h 182"/>
              <a:gd name="T10" fmla="*/ 0 w 79"/>
              <a:gd name="T11" fmla="*/ 93 h 182"/>
              <a:gd name="T12" fmla="*/ 10 w 79"/>
              <a:gd name="T13" fmla="*/ 73 h 182"/>
              <a:gd name="T14" fmla="*/ 36 w 79"/>
              <a:gd name="T15" fmla="*/ 15 h 182"/>
              <a:gd name="T16" fmla="*/ 51 w 79"/>
              <a:gd name="T17" fmla="*/ 0 h 182"/>
              <a:gd name="T18" fmla="*/ 78 w 79"/>
              <a:gd name="T19" fmla="*/ 15 h 182"/>
              <a:gd name="T20" fmla="*/ 78 w 79"/>
              <a:gd name="T21" fmla="*/ 41 h 182"/>
              <a:gd name="T22" fmla="*/ 67 w 79"/>
              <a:gd name="T23" fmla="*/ 57 h 182"/>
              <a:gd name="T24" fmla="*/ 62 w 79"/>
              <a:gd name="T25" fmla="*/ 118 h 182"/>
              <a:gd name="T26" fmla="*/ 51 w 79"/>
              <a:gd name="T27" fmla="*/ 150 h 182"/>
              <a:gd name="T28" fmla="*/ 41 w 79"/>
              <a:gd name="T29" fmla="*/ 181 h 182"/>
              <a:gd name="T30" fmla="*/ 41 w 79"/>
              <a:gd name="T31" fmla="*/ 181 h 18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9"/>
              <a:gd name="T49" fmla="*/ 0 h 182"/>
              <a:gd name="T50" fmla="*/ 79 w 79"/>
              <a:gd name="T51" fmla="*/ 182 h 18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9" h="182">
                <a:moveTo>
                  <a:pt x="41" y="181"/>
                </a:moveTo>
                <a:lnTo>
                  <a:pt x="36" y="181"/>
                </a:lnTo>
                <a:lnTo>
                  <a:pt x="36" y="165"/>
                </a:lnTo>
                <a:lnTo>
                  <a:pt x="16" y="150"/>
                </a:lnTo>
                <a:lnTo>
                  <a:pt x="0" y="118"/>
                </a:lnTo>
                <a:lnTo>
                  <a:pt x="0" y="93"/>
                </a:lnTo>
                <a:lnTo>
                  <a:pt x="10" y="73"/>
                </a:lnTo>
                <a:lnTo>
                  <a:pt x="36" y="15"/>
                </a:lnTo>
                <a:lnTo>
                  <a:pt x="51" y="0"/>
                </a:lnTo>
                <a:lnTo>
                  <a:pt x="78" y="15"/>
                </a:lnTo>
                <a:lnTo>
                  <a:pt x="78" y="41"/>
                </a:lnTo>
                <a:lnTo>
                  <a:pt x="67" y="57"/>
                </a:lnTo>
                <a:lnTo>
                  <a:pt x="62" y="118"/>
                </a:lnTo>
                <a:lnTo>
                  <a:pt x="51" y="150"/>
                </a:lnTo>
                <a:lnTo>
                  <a:pt x="41" y="181"/>
                </a:lnTo>
              </a:path>
            </a:pathLst>
          </a:custGeom>
          <a:solidFill>
            <a:srgbClr val="FF0000"/>
          </a:solidFill>
          <a:ln w="3302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1FB251-23B4-4A41-AFFD-8D26CF525C45}"/>
              </a:ext>
            </a:extLst>
          </p:cNvPr>
          <p:cNvSpPr txBox="1"/>
          <p:nvPr/>
        </p:nvSpPr>
        <p:spPr>
          <a:xfrm>
            <a:off x="1547343" y="1849075"/>
            <a:ext cx="903780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CANADA</a:t>
            </a:r>
          </a:p>
        </p:txBody>
      </p:sp>
      <p:sp>
        <p:nvSpPr>
          <p:cNvPr id="304" name="ZoneTexte 303">
            <a:extLst>
              <a:ext uri="{FF2B5EF4-FFF2-40B4-BE49-F238E27FC236}">
                <a16:creationId xmlns:a16="http://schemas.microsoft.com/office/drawing/2014/main" id="{2F3281C3-31FA-B247-B9A1-C6BD0936F604}"/>
              </a:ext>
            </a:extLst>
          </p:cNvPr>
          <p:cNvSpPr txBox="1"/>
          <p:nvPr/>
        </p:nvSpPr>
        <p:spPr>
          <a:xfrm>
            <a:off x="1480309" y="2689882"/>
            <a:ext cx="1259456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ÉTATS-UNIS</a:t>
            </a:r>
          </a:p>
        </p:txBody>
      </p:sp>
      <p:sp>
        <p:nvSpPr>
          <p:cNvPr id="305" name="ZoneTexte 304">
            <a:extLst>
              <a:ext uri="{FF2B5EF4-FFF2-40B4-BE49-F238E27FC236}">
                <a16:creationId xmlns:a16="http://schemas.microsoft.com/office/drawing/2014/main" id="{1779ADEB-131F-7C47-B8BD-06B808028A1E}"/>
              </a:ext>
            </a:extLst>
          </p:cNvPr>
          <p:cNvSpPr txBox="1"/>
          <p:nvPr/>
        </p:nvSpPr>
        <p:spPr>
          <a:xfrm>
            <a:off x="1281705" y="3233542"/>
            <a:ext cx="1259456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MEXIQUE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8E425CEE-E4B0-A94A-9504-939C58CDC44B}"/>
              </a:ext>
            </a:extLst>
          </p:cNvPr>
          <p:cNvSpPr txBox="1"/>
          <p:nvPr/>
        </p:nvSpPr>
        <p:spPr>
          <a:xfrm>
            <a:off x="2645174" y="4192975"/>
            <a:ext cx="1259456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BRÉSIL</a:t>
            </a:r>
          </a:p>
        </p:txBody>
      </p:sp>
      <p:sp>
        <p:nvSpPr>
          <p:cNvPr id="307" name="ZoneTexte 306">
            <a:extLst>
              <a:ext uri="{FF2B5EF4-FFF2-40B4-BE49-F238E27FC236}">
                <a16:creationId xmlns:a16="http://schemas.microsoft.com/office/drawing/2014/main" id="{791ED56D-4170-4D44-B1EE-017FBC1A3B2F}"/>
              </a:ext>
            </a:extLst>
          </p:cNvPr>
          <p:cNvSpPr txBox="1"/>
          <p:nvPr/>
        </p:nvSpPr>
        <p:spPr>
          <a:xfrm>
            <a:off x="2301910" y="4875156"/>
            <a:ext cx="637727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CHILI</a:t>
            </a:r>
          </a:p>
        </p:txBody>
      </p:sp>
      <p:sp>
        <p:nvSpPr>
          <p:cNvPr id="308" name="ZoneTexte 307">
            <a:extLst>
              <a:ext uri="{FF2B5EF4-FFF2-40B4-BE49-F238E27FC236}">
                <a16:creationId xmlns:a16="http://schemas.microsoft.com/office/drawing/2014/main" id="{1D92FCAD-5C63-BA40-A277-D4FB931058F3}"/>
              </a:ext>
            </a:extLst>
          </p:cNvPr>
          <p:cNvSpPr txBox="1"/>
          <p:nvPr/>
        </p:nvSpPr>
        <p:spPr>
          <a:xfrm>
            <a:off x="2697315" y="5192347"/>
            <a:ext cx="105920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ARGENTINE</a:t>
            </a:r>
          </a:p>
        </p:txBody>
      </p:sp>
      <p:sp>
        <p:nvSpPr>
          <p:cNvPr id="309" name="ZoneTexte 308">
            <a:extLst>
              <a:ext uri="{FF2B5EF4-FFF2-40B4-BE49-F238E27FC236}">
                <a16:creationId xmlns:a16="http://schemas.microsoft.com/office/drawing/2014/main" id="{E520DACC-EC0A-E742-84F4-2D2171A53048}"/>
              </a:ext>
            </a:extLst>
          </p:cNvPr>
          <p:cNvSpPr txBox="1"/>
          <p:nvPr/>
        </p:nvSpPr>
        <p:spPr>
          <a:xfrm>
            <a:off x="2471429" y="3517495"/>
            <a:ext cx="1079200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VÉNÉZUELA</a:t>
            </a:r>
          </a:p>
        </p:txBody>
      </p:sp>
      <p:sp>
        <p:nvSpPr>
          <p:cNvPr id="310" name="ZoneTexte 309">
            <a:extLst>
              <a:ext uri="{FF2B5EF4-FFF2-40B4-BE49-F238E27FC236}">
                <a16:creationId xmlns:a16="http://schemas.microsoft.com/office/drawing/2014/main" id="{2BF4CB59-3001-9D4E-BDA0-F67167B66BA7}"/>
              </a:ext>
            </a:extLst>
          </p:cNvPr>
          <p:cNvSpPr txBox="1"/>
          <p:nvPr/>
        </p:nvSpPr>
        <p:spPr>
          <a:xfrm>
            <a:off x="4800942" y="4013965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RDC</a:t>
            </a:r>
          </a:p>
        </p:txBody>
      </p:sp>
      <p:sp>
        <p:nvSpPr>
          <p:cNvPr id="311" name="ZoneTexte 310">
            <a:extLst>
              <a:ext uri="{FF2B5EF4-FFF2-40B4-BE49-F238E27FC236}">
                <a16:creationId xmlns:a16="http://schemas.microsoft.com/office/drawing/2014/main" id="{F507FD28-62BF-9B45-80EB-CEF71FCE3379}"/>
              </a:ext>
            </a:extLst>
          </p:cNvPr>
          <p:cNvSpPr txBox="1"/>
          <p:nvPr/>
        </p:nvSpPr>
        <p:spPr>
          <a:xfrm>
            <a:off x="4832146" y="4871342"/>
            <a:ext cx="98099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AFRIQUE </a:t>
            </a:r>
          </a:p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SUD</a:t>
            </a:r>
          </a:p>
        </p:txBody>
      </p:sp>
      <p:sp>
        <p:nvSpPr>
          <p:cNvPr id="312" name="ZoneTexte 311">
            <a:extLst>
              <a:ext uri="{FF2B5EF4-FFF2-40B4-BE49-F238E27FC236}">
                <a16:creationId xmlns:a16="http://schemas.microsoft.com/office/drawing/2014/main" id="{C3DB585A-B16F-AA46-888C-9F247B21CC12}"/>
              </a:ext>
            </a:extLst>
          </p:cNvPr>
          <p:cNvSpPr txBox="1"/>
          <p:nvPr/>
        </p:nvSpPr>
        <p:spPr>
          <a:xfrm>
            <a:off x="4063677" y="2520240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 </a:t>
            </a:r>
          </a:p>
        </p:txBody>
      </p:sp>
      <p:sp>
        <p:nvSpPr>
          <p:cNvPr id="313" name="ZoneTexte 312">
            <a:extLst>
              <a:ext uri="{FF2B5EF4-FFF2-40B4-BE49-F238E27FC236}">
                <a16:creationId xmlns:a16="http://schemas.microsoft.com/office/drawing/2014/main" id="{BAC45F56-5D3C-D946-864C-9B8452B6BA28}"/>
              </a:ext>
            </a:extLst>
          </p:cNvPr>
          <p:cNvSpPr txBox="1"/>
          <p:nvPr/>
        </p:nvSpPr>
        <p:spPr>
          <a:xfrm>
            <a:off x="6381262" y="1726383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RUSSIE</a:t>
            </a:r>
            <a:r>
              <a:rPr 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4" name="ZoneTexte 313">
            <a:extLst>
              <a:ext uri="{FF2B5EF4-FFF2-40B4-BE49-F238E27FC236}">
                <a16:creationId xmlns:a16="http://schemas.microsoft.com/office/drawing/2014/main" id="{D27C79CC-9CA6-E64C-8A89-210928E7030F}"/>
              </a:ext>
            </a:extLst>
          </p:cNvPr>
          <p:cNvSpPr txBox="1"/>
          <p:nvPr/>
        </p:nvSpPr>
        <p:spPr>
          <a:xfrm>
            <a:off x="7765466" y="4779914"/>
            <a:ext cx="1063203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AUSTRALIE</a:t>
            </a:r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5" name="ZoneTexte 314">
            <a:extLst>
              <a:ext uri="{FF2B5EF4-FFF2-40B4-BE49-F238E27FC236}">
                <a16:creationId xmlns:a16="http://schemas.microsoft.com/office/drawing/2014/main" id="{702BAFFA-EFB7-2346-94E5-5549B22EF436}"/>
              </a:ext>
            </a:extLst>
          </p:cNvPr>
          <p:cNvSpPr txBox="1"/>
          <p:nvPr/>
        </p:nvSpPr>
        <p:spPr>
          <a:xfrm>
            <a:off x="6889521" y="2867717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 </a:t>
            </a:r>
          </a:p>
        </p:txBody>
      </p:sp>
      <p:sp>
        <p:nvSpPr>
          <p:cNvPr id="316" name="ZoneTexte 315">
            <a:extLst>
              <a:ext uri="{FF2B5EF4-FFF2-40B4-BE49-F238E27FC236}">
                <a16:creationId xmlns:a16="http://schemas.microsoft.com/office/drawing/2014/main" id="{81D8497F-6803-3844-A105-0F33B2BA74DA}"/>
              </a:ext>
            </a:extLst>
          </p:cNvPr>
          <p:cNvSpPr txBox="1"/>
          <p:nvPr/>
        </p:nvSpPr>
        <p:spPr>
          <a:xfrm>
            <a:off x="8162982" y="2722884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JAPON</a:t>
            </a:r>
            <a:r>
              <a:rPr 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373E5014-0DB9-BE4C-9076-6624AEB3650B}"/>
              </a:ext>
            </a:extLst>
          </p:cNvPr>
          <p:cNvSpPr txBox="1"/>
          <p:nvPr/>
        </p:nvSpPr>
        <p:spPr>
          <a:xfrm>
            <a:off x="6333884" y="3257908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 </a:t>
            </a:r>
          </a:p>
        </p:txBody>
      </p:sp>
      <p:sp>
        <p:nvSpPr>
          <p:cNvPr id="318" name="ZoneTexte 317">
            <a:extLst>
              <a:ext uri="{FF2B5EF4-FFF2-40B4-BE49-F238E27FC236}">
                <a16:creationId xmlns:a16="http://schemas.microsoft.com/office/drawing/2014/main" id="{BDB7E5E9-8623-294D-B526-012BDF26B988}"/>
              </a:ext>
            </a:extLst>
          </p:cNvPr>
          <p:cNvSpPr txBox="1"/>
          <p:nvPr/>
        </p:nvSpPr>
        <p:spPr>
          <a:xfrm>
            <a:off x="5919913" y="3672417"/>
            <a:ext cx="98099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ARABIE</a:t>
            </a:r>
          </a:p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SAOUDITE </a:t>
            </a:r>
          </a:p>
        </p:txBody>
      </p:sp>
      <p:cxnSp>
        <p:nvCxnSpPr>
          <p:cNvPr id="319" name="Connecteur droit 318">
            <a:extLst>
              <a:ext uri="{FF2B5EF4-FFF2-40B4-BE49-F238E27FC236}">
                <a16:creationId xmlns:a16="http://schemas.microsoft.com/office/drawing/2014/main" id="{A7D9A5F2-3E0A-F249-A054-341FFD9452FA}"/>
              </a:ext>
            </a:extLst>
          </p:cNvPr>
          <p:cNvCxnSpPr/>
          <p:nvPr/>
        </p:nvCxnSpPr>
        <p:spPr>
          <a:xfrm>
            <a:off x="5922116" y="3386708"/>
            <a:ext cx="304043" cy="304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" name="ZoneTexte 319">
            <a:extLst>
              <a:ext uri="{FF2B5EF4-FFF2-40B4-BE49-F238E27FC236}">
                <a16:creationId xmlns:a16="http://schemas.microsoft.com/office/drawing/2014/main" id="{CD152FEF-6065-5D4E-948E-B5E0A305273A}"/>
              </a:ext>
            </a:extLst>
          </p:cNvPr>
          <p:cNvSpPr txBox="1"/>
          <p:nvPr/>
        </p:nvSpPr>
        <p:spPr>
          <a:xfrm>
            <a:off x="5599878" y="2925303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IRAN</a:t>
            </a:r>
            <a:r>
              <a:rPr 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22" name="ZoneTexte 321">
            <a:extLst>
              <a:ext uri="{FF2B5EF4-FFF2-40B4-BE49-F238E27FC236}">
                <a16:creationId xmlns:a16="http://schemas.microsoft.com/office/drawing/2014/main" id="{3CDA0E43-3C9B-F340-904D-1FF8CDC6951D}"/>
              </a:ext>
            </a:extLst>
          </p:cNvPr>
          <p:cNvSpPr txBox="1"/>
          <p:nvPr/>
        </p:nvSpPr>
        <p:spPr>
          <a:xfrm>
            <a:off x="4691526" y="3453311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TCHAD</a:t>
            </a:r>
          </a:p>
        </p:txBody>
      </p:sp>
      <p:sp>
        <p:nvSpPr>
          <p:cNvPr id="323" name="ZoneTexte 322">
            <a:extLst>
              <a:ext uri="{FF2B5EF4-FFF2-40B4-BE49-F238E27FC236}">
                <a16:creationId xmlns:a16="http://schemas.microsoft.com/office/drawing/2014/main" id="{4624BE68-7349-C844-843D-5FFEFC6F7E07}"/>
              </a:ext>
            </a:extLst>
          </p:cNvPr>
          <p:cNvSpPr txBox="1"/>
          <p:nvPr/>
        </p:nvSpPr>
        <p:spPr>
          <a:xfrm>
            <a:off x="4019085" y="4040288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</a:p>
        </p:txBody>
      </p: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F0788DCB-98F5-C547-BF39-5D56559A242B}"/>
              </a:ext>
            </a:extLst>
          </p:cNvPr>
          <p:cNvCxnSpPr>
            <a:cxnSpLocks/>
          </p:cNvCxnSpPr>
          <p:nvPr/>
        </p:nvCxnSpPr>
        <p:spPr>
          <a:xfrm flipH="1">
            <a:off x="4630860" y="3764464"/>
            <a:ext cx="225704" cy="309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6" name="ZoneTexte 325">
            <a:extLst>
              <a:ext uri="{FF2B5EF4-FFF2-40B4-BE49-F238E27FC236}">
                <a16:creationId xmlns:a16="http://schemas.microsoft.com/office/drawing/2014/main" id="{B5696D3D-67FE-B248-8C40-3C200E8E624B}"/>
              </a:ext>
            </a:extLst>
          </p:cNvPr>
          <p:cNvSpPr txBox="1"/>
          <p:nvPr/>
        </p:nvSpPr>
        <p:spPr>
          <a:xfrm>
            <a:off x="4227439" y="3109939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ALGÉRIE</a:t>
            </a:r>
          </a:p>
        </p:txBody>
      </p:sp>
      <p:sp>
        <p:nvSpPr>
          <p:cNvPr id="327" name="ZoneTexte 326">
            <a:extLst>
              <a:ext uri="{FF2B5EF4-FFF2-40B4-BE49-F238E27FC236}">
                <a16:creationId xmlns:a16="http://schemas.microsoft.com/office/drawing/2014/main" id="{274BD6BA-33C9-C848-B87D-28B57D6CDFEF}"/>
              </a:ext>
            </a:extLst>
          </p:cNvPr>
          <p:cNvSpPr txBox="1"/>
          <p:nvPr/>
        </p:nvSpPr>
        <p:spPr>
          <a:xfrm>
            <a:off x="5874524" y="4653145"/>
            <a:ext cx="1252918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MADAGASCAR</a:t>
            </a:r>
          </a:p>
        </p:txBody>
      </p:sp>
      <p:sp>
        <p:nvSpPr>
          <p:cNvPr id="328" name="ZoneTexte 327">
            <a:extLst>
              <a:ext uri="{FF2B5EF4-FFF2-40B4-BE49-F238E27FC236}">
                <a16:creationId xmlns:a16="http://schemas.microsoft.com/office/drawing/2014/main" id="{02730562-972A-284C-AB45-6F9528DECAE5}"/>
              </a:ext>
            </a:extLst>
          </p:cNvPr>
          <p:cNvSpPr txBox="1"/>
          <p:nvPr/>
        </p:nvSpPr>
        <p:spPr>
          <a:xfrm>
            <a:off x="7145323" y="3969808"/>
            <a:ext cx="1074225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INDONÉSIE</a:t>
            </a:r>
          </a:p>
        </p:txBody>
      </p:sp>
      <p:sp>
        <p:nvSpPr>
          <p:cNvPr id="329" name="ZoneTexte 328">
            <a:extLst>
              <a:ext uri="{FF2B5EF4-FFF2-40B4-BE49-F238E27FC236}">
                <a16:creationId xmlns:a16="http://schemas.microsoft.com/office/drawing/2014/main" id="{66C737E0-D2D5-2B44-BCB8-7A290F0C7D74}"/>
              </a:ext>
            </a:extLst>
          </p:cNvPr>
          <p:cNvSpPr txBox="1"/>
          <p:nvPr/>
        </p:nvSpPr>
        <p:spPr>
          <a:xfrm>
            <a:off x="7874581" y="3144350"/>
            <a:ext cx="98099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CORÉE DU SUD</a:t>
            </a:r>
            <a:r>
              <a:rPr 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330" name="Connecteur droit 329">
            <a:extLst>
              <a:ext uri="{FF2B5EF4-FFF2-40B4-BE49-F238E27FC236}">
                <a16:creationId xmlns:a16="http://schemas.microsoft.com/office/drawing/2014/main" id="{25CCB42B-6CC0-884E-A317-524A05C76DF1}"/>
              </a:ext>
            </a:extLst>
          </p:cNvPr>
          <p:cNvCxnSpPr>
            <a:cxnSpLocks/>
          </p:cNvCxnSpPr>
          <p:nvPr/>
        </p:nvCxnSpPr>
        <p:spPr>
          <a:xfrm>
            <a:off x="8029482" y="2895714"/>
            <a:ext cx="118724" cy="2649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ZoneTexte 331">
            <a:extLst>
              <a:ext uri="{FF2B5EF4-FFF2-40B4-BE49-F238E27FC236}">
                <a16:creationId xmlns:a16="http://schemas.microsoft.com/office/drawing/2014/main" id="{7AC7A2E8-041F-794C-9B3F-274CE42B4AC2}"/>
              </a:ext>
            </a:extLst>
          </p:cNvPr>
          <p:cNvSpPr txBox="1"/>
          <p:nvPr/>
        </p:nvSpPr>
        <p:spPr>
          <a:xfrm>
            <a:off x="850682" y="4281384"/>
            <a:ext cx="897541" cy="32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</a:t>
            </a:r>
          </a:p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PACIFIQUE</a:t>
            </a:r>
          </a:p>
        </p:txBody>
      </p:sp>
      <p:sp>
        <p:nvSpPr>
          <p:cNvPr id="333" name="ZoneTexte 332">
            <a:extLst>
              <a:ext uri="{FF2B5EF4-FFF2-40B4-BE49-F238E27FC236}">
                <a16:creationId xmlns:a16="http://schemas.microsoft.com/office/drawing/2014/main" id="{95C716B7-C9D7-5C48-A0EA-983E2A68BEC4}"/>
              </a:ext>
            </a:extLst>
          </p:cNvPr>
          <p:cNvSpPr txBox="1"/>
          <p:nvPr/>
        </p:nvSpPr>
        <p:spPr>
          <a:xfrm>
            <a:off x="8722907" y="2148411"/>
            <a:ext cx="872998" cy="32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</a:t>
            </a:r>
          </a:p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PACIFIQUE</a:t>
            </a:r>
          </a:p>
        </p:txBody>
      </p:sp>
      <p:sp>
        <p:nvSpPr>
          <p:cNvPr id="334" name="ZoneTexte 333">
            <a:extLst>
              <a:ext uri="{FF2B5EF4-FFF2-40B4-BE49-F238E27FC236}">
                <a16:creationId xmlns:a16="http://schemas.microsoft.com/office/drawing/2014/main" id="{F42FFE75-3D8C-A04D-BEAD-47B5EA9B5584}"/>
              </a:ext>
            </a:extLst>
          </p:cNvPr>
          <p:cNvSpPr txBox="1"/>
          <p:nvPr/>
        </p:nvSpPr>
        <p:spPr>
          <a:xfrm>
            <a:off x="3035748" y="2880222"/>
            <a:ext cx="897541" cy="32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</a:t>
            </a:r>
          </a:p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ATLANTIQUE</a:t>
            </a:r>
          </a:p>
        </p:txBody>
      </p:sp>
      <p:sp>
        <p:nvSpPr>
          <p:cNvPr id="335" name="ZoneTexte 334">
            <a:extLst>
              <a:ext uri="{FF2B5EF4-FFF2-40B4-BE49-F238E27FC236}">
                <a16:creationId xmlns:a16="http://schemas.microsoft.com/office/drawing/2014/main" id="{D7830C21-3082-A744-8248-516DE0A6A7B1}"/>
              </a:ext>
            </a:extLst>
          </p:cNvPr>
          <p:cNvSpPr txBox="1"/>
          <p:nvPr/>
        </p:nvSpPr>
        <p:spPr>
          <a:xfrm>
            <a:off x="6299391" y="4186828"/>
            <a:ext cx="897541" cy="32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</a:t>
            </a:r>
          </a:p>
          <a:p>
            <a:pPr algn="ctr"/>
            <a:r>
              <a:rPr lang="fr-FR" sz="744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</a:t>
            </a:r>
          </a:p>
        </p:txBody>
      </p:sp>
      <p:sp>
        <p:nvSpPr>
          <p:cNvPr id="336" name="ZoneTexte 335">
            <a:extLst>
              <a:ext uri="{FF2B5EF4-FFF2-40B4-BE49-F238E27FC236}">
                <a16:creationId xmlns:a16="http://schemas.microsoft.com/office/drawing/2014/main" id="{1DE70F46-F64C-6F4A-AB5D-9B3C5690497B}"/>
              </a:ext>
            </a:extLst>
          </p:cNvPr>
          <p:cNvSpPr txBox="1"/>
          <p:nvPr/>
        </p:nvSpPr>
        <p:spPr>
          <a:xfrm>
            <a:off x="3894986" y="538900"/>
            <a:ext cx="2227200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GLACIAL ARCTIQUE</a:t>
            </a:r>
          </a:p>
        </p:txBody>
      </p:sp>
      <p:sp>
        <p:nvSpPr>
          <p:cNvPr id="337" name="ZoneTexte 336">
            <a:extLst>
              <a:ext uri="{FF2B5EF4-FFF2-40B4-BE49-F238E27FC236}">
                <a16:creationId xmlns:a16="http://schemas.microsoft.com/office/drawing/2014/main" id="{DC12FB9C-169A-3E4F-94FF-7DC5C54A8697}"/>
              </a:ext>
            </a:extLst>
          </p:cNvPr>
          <p:cNvSpPr txBox="1"/>
          <p:nvPr/>
        </p:nvSpPr>
        <p:spPr>
          <a:xfrm>
            <a:off x="3864813" y="5808132"/>
            <a:ext cx="2227200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44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OCÉAN GLACIAL ANTARCTIQUE</a:t>
            </a:r>
          </a:p>
        </p:txBody>
      </p:sp>
      <p:sp>
        <p:nvSpPr>
          <p:cNvPr id="5" name="Zone de texte 3">
            <a:extLst>
              <a:ext uri="{FF2B5EF4-FFF2-40B4-BE49-F238E27FC236}">
                <a16:creationId xmlns:a16="http://schemas.microsoft.com/office/drawing/2014/main" id="{1724BE6C-E66E-8A62-50AA-F6EA2343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1" y="99599"/>
            <a:ext cx="8707438" cy="379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 Nords et des Suds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25" name="Zone de texte 3">
            <a:extLst>
              <a:ext uri="{FF2B5EF4-FFF2-40B4-BE49-F238E27FC236}">
                <a16:creationId xmlns:a16="http://schemas.microsoft.com/office/drawing/2014/main" id="{0FB0C2EB-DF01-DA7D-859C-31893FA4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68" y="6085231"/>
            <a:ext cx="1837195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Des Nords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31" name="Zone de texte 3">
            <a:extLst>
              <a:ext uri="{FF2B5EF4-FFF2-40B4-BE49-F238E27FC236}">
                <a16:creationId xmlns:a16="http://schemas.microsoft.com/office/drawing/2014/main" id="{E71CF19C-F229-8409-4B28-F4A1DF0A8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144" y="6096676"/>
            <a:ext cx="1837195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Des Suds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B06C3F7-7526-E843-2068-B932EFEE8D57}"/>
              </a:ext>
            </a:extLst>
          </p:cNvPr>
          <p:cNvSpPr/>
          <p:nvPr/>
        </p:nvSpPr>
        <p:spPr bwMode="auto">
          <a:xfrm>
            <a:off x="283489" y="6567617"/>
            <a:ext cx="466461" cy="21293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593FF76-0E0F-1504-759C-7C2DC695AB25}"/>
              </a:ext>
            </a:extLst>
          </p:cNvPr>
          <p:cNvSpPr/>
          <p:nvPr/>
        </p:nvSpPr>
        <p:spPr bwMode="auto">
          <a:xfrm>
            <a:off x="283489" y="7024251"/>
            <a:ext cx="466461" cy="212939"/>
          </a:xfrm>
          <a:prstGeom prst="rect">
            <a:avLst/>
          </a:prstGeom>
          <a:solidFill>
            <a:srgbClr val="FF8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95C219E-0D34-852A-053E-39ECC6910467}"/>
              </a:ext>
            </a:extLst>
          </p:cNvPr>
          <p:cNvSpPr/>
          <p:nvPr/>
        </p:nvSpPr>
        <p:spPr bwMode="auto">
          <a:xfrm>
            <a:off x="3640881" y="6564222"/>
            <a:ext cx="466461" cy="2129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9036EC38-5484-8D58-84EE-B939B6D9F840}"/>
              </a:ext>
            </a:extLst>
          </p:cNvPr>
          <p:cNvSpPr/>
          <p:nvPr/>
        </p:nvSpPr>
        <p:spPr bwMode="auto">
          <a:xfrm>
            <a:off x="3640881" y="7020856"/>
            <a:ext cx="466461" cy="212939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CDAB0EF8-139C-08A1-0FF9-E6D5B0E8C71F}"/>
              </a:ext>
            </a:extLst>
          </p:cNvPr>
          <p:cNvSpPr/>
          <p:nvPr/>
        </p:nvSpPr>
        <p:spPr bwMode="auto">
          <a:xfrm>
            <a:off x="5789802" y="6579509"/>
            <a:ext cx="466461" cy="21293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15F7F24-31D3-205D-98B2-1B36B9AA3CE5}"/>
              </a:ext>
            </a:extLst>
          </p:cNvPr>
          <p:cNvSpPr/>
          <p:nvPr/>
        </p:nvSpPr>
        <p:spPr bwMode="auto">
          <a:xfrm>
            <a:off x="5789337" y="7036144"/>
            <a:ext cx="466461" cy="2129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4" name="Zone de texte 3">
            <a:extLst>
              <a:ext uri="{FF2B5EF4-FFF2-40B4-BE49-F238E27FC236}">
                <a16:creationId xmlns:a16="http://schemas.microsoft.com/office/drawing/2014/main" id="{1AEF8C11-F86E-08E2-35AF-3C23D20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41" y="6486242"/>
            <a:ext cx="2555368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Pays les plus développés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5" name="Zone de texte 3">
            <a:extLst>
              <a:ext uri="{FF2B5EF4-FFF2-40B4-BE49-F238E27FC236}">
                <a16:creationId xmlns:a16="http://schemas.microsoft.com/office/drawing/2014/main" id="{DE5B4DA3-9BEC-3FC2-3C1A-C80035ED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8" y="6956794"/>
            <a:ext cx="2555368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Autres pays développés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6" name="Zone de texte 3">
            <a:extLst>
              <a:ext uri="{FF2B5EF4-FFF2-40B4-BE49-F238E27FC236}">
                <a16:creationId xmlns:a16="http://schemas.microsoft.com/office/drawing/2014/main" id="{F30D00F6-93DB-E423-2834-F6273116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464" y="6495499"/>
            <a:ext cx="1692359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Pays émergents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7" name="Zone de texte 3">
            <a:extLst>
              <a:ext uri="{FF2B5EF4-FFF2-40B4-BE49-F238E27FC236}">
                <a16:creationId xmlns:a16="http://schemas.microsoft.com/office/drawing/2014/main" id="{B240577A-9EE4-CCDC-9314-5014A1EDE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048" y="6943634"/>
            <a:ext cx="1604078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Pays pétroliers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8" name="Zone de texte 3">
            <a:extLst>
              <a:ext uri="{FF2B5EF4-FFF2-40B4-BE49-F238E27FC236}">
                <a16:creationId xmlns:a16="http://schemas.microsoft.com/office/drawing/2014/main" id="{446DB4EB-E0C0-659F-D2DB-AB7623A86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017" y="6504036"/>
            <a:ext cx="3220071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cs typeface="Arial" panose="020B0604020202020204" pitchFamily="34" charset="0"/>
              </a:rPr>
              <a:t>Autres pays en développement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49" name="Zone de texte 3">
            <a:extLst>
              <a:ext uri="{FF2B5EF4-FFF2-40B4-BE49-F238E27FC236}">
                <a16:creationId xmlns:a16="http://schemas.microsoft.com/office/drawing/2014/main" id="{6053108C-5708-4231-589F-D2D782B4A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904" y="6989219"/>
            <a:ext cx="1604078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cs typeface="Arial" panose="020B0604020202020204" pitchFamily="34" charset="0"/>
              </a:rPr>
              <a:t>PMA</a:t>
            </a: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pSp>
        <p:nvGrpSpPr>
          <p:cNvPr id="354" name="Groupe 353">
            <a:extLst>
              <a:ext uri="{FF2B5EF4-FFF2-40B4-BE49-F238E27FC236}">
                <a16:creationId xmlns:a16="http://schemas.microsoft.com/office/drawing/2014/main" id="{2F49DC9A-F89D-3EED-58DD-1EBF91DEEF5C}"/>
              </a:ext>
            </a:extLst>
          </p:cNvPr>
          <p:cNvGrpSpPr/>
          <p:nvPr/>
        </p:nvGrpSpPr>
        <p:grpSpPr>
          <a:xfrm>
            <a:off x="531628" y="2137144"/>
            <a:ext cx="9017369" cy="1329070"/>
            <a:chOff x="531628" y="2137144"/>
            <a:chExt cx="9017369" cy="1329070"/>
          </a:xfrm>
        </p:grpSpPr>
        <p:sp>
          <p:nvSpPr>
            <p:cNvPr id="350" name="Forme libre 349">
              <a:extLst>
                <a:ext uri="{FF2B5EF4-FFF2-40B4-BE49-F238E27FC236}">
                  <a16:creationId xmlns:a16="http://schemas.microsoft.com/office/drawing/2014/main" id="{3BDD2A52-13F4-D887-A09F-7AAA11C8BD70}"/>
                </a:ext>
              </a:extLst>
            </p:cNvPr>
            <p:cNvSpPr/>
            <p:nvPr/>
          </p:nvSpPr>
          <p:spPr bwMode="auto">
            <a:xfrm>
              <a:off x="531628" y="2137144"/>
              <a:ext cx="8016949" cy="1329070"/>
            </a:xfrm>
            <a:custGeom>
              <a:avLst/>
              <a:gdLst>
                <a:gd name="connsiteX0" fmla="*/ 0 w 8016949"/>
                <a:gd name="connsiteY0" fmla="*/ 765544 h 1329070"/>
                <a:gd name="connsiteX1" fmla="*/ 1015409 w 8016949"/>
                <a:gd name="connsiteY1" fmla="*/ 861237 h 1329070"/>
                <a:gd name="connsiteX2" fmla="*/ 1089837 w 8016949"/>
                <a:gd name="connsiteY2" fmla="*/ 855921 h 1329070"/>
                <a:gd name="connsiteX3" fmla="*/ 1180214 w 8016949"/>
                <a:gd name="connsiteY3" fmla="*/ 909084 h 1329070"/>
                <a:gd name="connsiteX4" fmla="*/ 1254642 w 8016949"/>
                <a:gd name="connsiteY4" fmla="*/ 914400 h 1329070"/>
                <a:gd name="connsiteX5" fmla="*/ 1265274 w 8016949"/>
                <a:gd name="connsiteY5" fmla="*/ 893135 h 1329070"/>
                <a:gd name="connsiteX6" fmla="*/ 1297172 w 8016949"/>
                <a:gd name="connsiteY6" fmla="*/ 898451 h 1329070"/>
                <a:gd name="connsiteX7" fmla="*/ 1339702 w 8016949"/>
                <a:gd name="connsiteY7" fmla="*/ 935665 h 1329070"/>
                <a:gd name="connsiteX8" fmla="*/ 1345019 w 8016949"/>
                <a:gd name="connsiteY8" fmla="*/ 967563 h 1329070"/>
                <a:gd name="connsiteX9" fmla="*/ 1376916 w 8016949"/>
                <a:gd name="connsiteY9" fmla="*/ 1004777 h 1329070"/>
                <a:gd name="connsiteX10" fmla="*/ 1403498 w 8016949"/>
                <a:gd name="connsiteY10" fmla="*/ 972879 h 1329070"/>
                <a:gd name="connsiteX11" fmla="*/ 1446028 w 8016949"/>
                <a:gd name="connsiteY11" fmla="*/ 1047307 h 1329070"/>
                <a:gd name="connsiteX12" fmla="*/ 1483242 w 8016949"/>
                <a:gd name="connsiteY12" fmla="*/ 1089837 h 1329070"/>
                <a:gd name="connsiteX13" fmla="*/ 1531088 w 8016949"/>
                <a:gd name="connsiteY13" fmla="*/ 1111103 h 1329070"/>
                <a:gd name="connsiteX14" fmla="*/ 1765005 w 8016949"/>
                <a:gd name="connsiteY14" fmla="*/ 1121735 h 1329070"/>
                <a:gd name="connsiteX15" fmla="*/ 1919177 w 8016949"/>
                <a:gd name="connsiteY15" fmla="*/ 1153633 h 1329070"/>
                <a:gd name="connsiteX16" fmla="*/ 2062716 w 8016949"/>
                <a:gd name="connsiteY16" fmla="*/ 1201479 h 1329070"/>
                <a:gd name="connsiteX17" fmla="*/ 2286000 w 8016949"/>
                <a:gd name="connsiteY17" fmla="*/ 1244009 h 1329070"/>
                <a:gd name="connsiteX18" fmla="*/ 2822944 w 8016949"/>
                <a:gd name="connsiteY18" fmla="*/ 1329070 h 1329070"/>
                <a:gd name="connsiteX19" fmla="*/ 3125972 w 8016949"/>
                <a:gd name="connsiteY19" fmla="*/ 1254642 h 1329070"/>
                <a:gd name="connsiteX20" fmla="*/ 3359888 w 8016949"/>
                <a:gd name="connsiteY20" fmla="*/ 1084521 h 1329070"/>
                <a:gd name="connsiteX21" fmla="*/ 3620386 w 8016949"/>
                <a:gd name="connsiteY21" fmla="*/ 935665 h 1329070"/>
                <a:gd name="connsiteX22" fmla="*/ 3987209 w 8016949"/>
                <a:gd name="connsiteY22" fmla="*/ 834656 h 1329070"/>
                <a:gd name="connsiteX23" fmla="*/ 4247707 w 8016949"/>
                <a:gd name="connsiteY23" fmla="*/ 776177 h 1329070"/>
                <a:gd name="connsiteX24" fmla="*/ 4380614 w 8016949"/>
                <a:gd name="connsiteY24" fmla="*/ 760228 h 1329070"/>
                <a:gd name="connsiteX25" fmla="*/ 4470991 w 8016949"/>
                <a:gd name="connsiteY25" fmla="*/ 829340 h 1329070"/>
                <a:gd name="connsiteX26" fmla="*/ 4550735 w 8016949"/>
                <a:gd name="connsiteY26" fmla="*/ 887819 h 1329070"/>
                <a:gd name="connsiteX27" fmla="*/ 4726172 w 8016949"/>
                <a:gd name="connsiteY27" fmla="*/ 903768 h 1329070"/>
                <a:gd name="connsiteX28" fmla="*/ 4906925 w 8016949"/>
                <a:gd name="connsiteY28" fmla="*/ 903768 h 1329070"/>
                <a:gd name="connsiteX29" fmla="*/ 4832498 w 8016949"/>
                <a:gd name="connsiteY29" fmla="*/ 845289 h 1329070"/>
                <a:gd name="connsiteX30" fmla="*/ 4758070 w 8016949"/>
                <a:gd name="connsiteY30" fmla="*/ 792126 h 1329070"/>
                <a:gd name="connsiteX31" fmla="*/ 4779335 w 8016949"/>
                <a:gd name="connsiteY31" fmla="*/ 733647 h 1329070"/>
                <a:gd name="connsiteX32" fmla="*/ 4795284 w 8016949"/>
                <a:gd name="connsiteY32" fmla="*/ 659219 h 1329070"/>
                <a:gd name="connsiteX33" fmla="*/ 4805916 w 8016949"/>
                <a:gd name="connsiteY33" fmla="*/ 632637 h 1329070"/>
                <a:gd name="connsiteX34" fmla="*/ 4864395 w 8016949"/>
                <a:gd name="connsiteY34" fmla="*/ 622005 h 1329070"/>
                <a:gd name="connsiteX35" fmla="*/ 4970721 w 8016949"/>
                <a:gd name="connsiteY35" fmla="*/ 606056 h 1329070"/>
                <a:gd name="connsiteX36" fmla="*/ 5045149 w 8016949"/>
                <a:gd name="connsiteY36" fmla="*/ 600740 h 1329070"/>
                <a:gd name="connsiteX37" fmla="*/ 5167423 w 8016949"/>
                <a:gd name="connsiteY37" fmla="*/ 579475 h 1329070"/>
                <a:gd name="connsiteX38" fmla="*/ 5241851 w 8016949"/>
                <a:gd name="connsiteY38" fmla="*/ 574158 h 1329070"/>
                <a:gd name="connsiteX39" fmla="*/ 5332228 w 8016949"/>
                <a:gd name="connsiteY39" fmla="*/ 622005 h 1329070"/>
                <a:gd name="connsiteX40" fmla="*/ 5342860 w 8016949"/>
                <a:gd name="connsiteY40" fmla="*/ 648586 h 1329070"/>
                <a:gd name="connsiteX41" fmla="*/ 5390707 w 8016949"/>
                <a:gd name="connsiteY41" fmla="*/ 643270 h 1329070"/>
                <a:gd name="connsiteX42" fmla="*/ 5342860 w 8016949"/>
                <a:gd name="connsiteY42" fmla="*/ 590107 h 1329070"/>
                <a:gd name="connsiteX43" fmla="*/ 5348177 w 8016949"/>
                <a:gd name="connsiteY43" fmla="*/ 542261 h 1329070"/>
                <a:gd name="connsiteX44" fmla="*/ 5321595 w 8016949"/>
                <a:gd name="connsiteY44" fmla="*/ 531628 h 1329070"/>
                <a:gd name="connsiteX45" fmla="*/ 5353493 w 8016949"/>
                <a:gd name="connsiteY45" fmla="*/ 462516 h 1329070"/>
                <a:gd name="connsiteX46" fmla="*/ 5321595 w 8016949"/>
                <a:gd name="connsiteY46" fmla="*/ 356191 h 1329070"/>
                <a:gd name="connsiteX47" fmla="*/ 5321595 w 8016949"/>
                <a:gd name="connsiteY47" fmla="*/ 356191 h 1329070"/>
                <a:gd name="connsiteX48" fmla="*/ 5321595 w 8016949"/>
                <a:gd name="connsiteY48" fmla="*/ 356191 h 1329070"/>
                <a:gd name="connsiteX49" fmla="*/ 5321595 w 8016949"/>
                <a:gd name="connsiteY49" fmla="*/ 356191 h 1329070"/>
                <a:gd name="connsiteX50" fmla="*/ 5321595 w 8016949"/>
                <a:gd name="connsiteY50" fmla="*/ 356191 h 1329070"/>
                <a:gd name="connsiteX51" fmla="*/ 5321595 w 8016949"/>
                <a:gd name="connsiteY51" fmla="*/ 356191 h 1329070"/>
                <a:gd name="connsiteX52" fmla="*/ 5284381 w 8016949"/>
                <a:gd name="connsiteY52" fmla="*/ 366823 h 1329070"/>
                <a:gd name="connsiteX53" fmla="*/ 5332228 w 8016949"/>
                <a:gd name="connsiteY53" fmla="*/ 271130 h 1329070"/>
                <a:gd name="connsiteX54" fmla="*/ 5396023 w 8016949"/>
                <a:gd name="connsiteY54" fmla="*/ 255182 h 1329070"/>
                <a:gd name="connsiteX55" fmla="*/ 5438553 w 8016949"/>
                <a:gd name="connsiteY55" fmla="*/ 287079 h 1329070"/>
                <a:gd name="connsiteX56" fmla="*/ 5619307 w 8016949"/>
                <a:gd name="connsiteY56" fmla="*/ 292396 h 1329070"/>
                <a:gd name="connsiteX57" fmla="*/ 5619307 w 8016949"/>
                <a:gd name="connsiteY57" fmla="*/ 292396 h 1329070"/>
                <a:gd name="connsiteX58" fmla="*/ 5582093 w 8016949"/>
                <a:gd name="connsiteY58" fmla="*/ 233916 h 1329070"/>
                <a:gd name="connsiteX59" fmla="*/ 5619307 w 8016949"/>
                <a:gd name="connsiteY59" fmla="*/ 148856 h 1329070"/>
                <a:gd name="connsiteX60" fmla="*/ 5715000 w 8016949"/>
                <a:gd name="connsiteY60" fmla="*/ 122275 h 1329070"/>
                <a:gd name="connsiteX61" fmla="*/ 5794744 w 8016949"/>
                <a:gd name="connsiteY61" fmla="*/ 127591 h 1329070"/>
                <a:gd name="connsiteX62" fmla="*/ 5874488 w 8016949"/>
                <a:gd name="connsiteY62" fmla="*/ 106326 h 1329070"/>
                <a:gd name="connsiteX63" fmla="*/ 5938284 w 8016949"/>
                <a:gd name="connsiteY63" fmla="*/ 148856 h 1329070"/>
                <a:gd name="connsiteX64" fmla="*/ 6018028 w 8016949"/>
                <a:gd name="connsiteY64" fmla="*/ 143540 h 1329070"/>
                <a:gd name="connsiteX65" fmla="*/ 6145619 w 8016949"/>
                <a:gd name="connsiteY65" fmla="*/ 244549 h 1329070"/>
                <a:gd name="connsiteX66" fmla="*/ 6166884 w 8016949"/>
                <a:gd name="connsiteY66" fmla="*/ 271130 h 1329070"/>
                <a:gd name="connsiteX67" fmla="*/ 6246628 w 8016949"/>
                <a:gd name="connsiteY67" fmla="*/ 276447 h 1329070"/>
                <a:gd name="connsiteX68" fmla="*/ 6321056 w 8016949"/>
                <a:gd name="connsiteY68" fmla="*/ 297712 h 1329070"/>
                <a:gd name="connsiteX69" fmla="*/ 6395484 w 8016949"/>
                <a:gd name="connsiteY69" fmla="*/ 271130 h 1329070"/>
                <a:gd name="connsiteX70" fmla="*/ 6395484 w 8016949"/>
                <a:gd name="connsiteY70" fmla="*/ 271130 h 1329070"/>
                <a:gd name="connsiteX71" fmla="*/ 6422065 w 8016949"/>
                <a:gd name="connsiteY71" fmla="*/ 223284 h 1329070"/>
                <a:gd name="connsiteX72" fmla="*/ 6475228 w 8016949"/>
                <a:gd name="connsiteY72" fmla="*/ 233916 h 1329070"/>
                <a:gd name="connsiteX73" fmla="*/ 6496493 w 8016949"/>
                <a:gd name="connsiteY73" fmla="*/ 260498 h 1329070"/>
                <a:gd name="connsiteX74" fmla="*/ 6608135 w 8016949"/>
                <a:gd name="connsiteY74" fmla="*/ 244549 h 1329070"/>
                <a:gd name="connsiteX75" fmla="*/ 6570921 w 8016949"/>
                <a:gd name="connsiteY75" fmla="*/ 191386 h 1329070"/>
                <a:gd name="connsiteX76" fmla="*/ 6570921 w 8016949"/>
                <a:gd name="connsiteY76" fmla="*/ 191386 h 1329070"/>
                <a:gd name="connsiteX77" fmla="*/ 6592186 w 8016949"/>
                <a:gd name="connsiteY77" fmla="*/ 148856 h 1329070"/>
                <a:gd name="connsiteX78" fmla="*/ 6682563 w 8016949"/>
                <a:gd name="connsiteY78" fmla="*/ 186070 h 1329070"/>
                <a:gd name="connsiteX79" fmla="*/ 6709144 w 8016949"/>
                <a:gd name="connsiteY79" fmla="*/ 223284 h 1329070"/>
                <a:gd name="connsiteX80" fmla="*/ 6772939 w 8016949"/>
                <a:gd name="connsiteY80" fmla="*/ 202019 h 1329070"/>
                <a:gd name="connsiteX81" fmla="*/ 6847367 w 8016949"/>
                <a:gd name="connsiteY81" fmla="*/ 228600 h 1329070"/>
                <a:gd name="connsiteX82" fmla="*/ 6868632 w 8016949"/>
                <a:gd name="connsiteY82" fmla="*/ 255182 h 1329070"/>
                <a:gd name="connsiteX83" fmla="*/ 6974958 w 8016949"/>
                <a:gd name="connsiteY83" fmla="*/ 228600 h 1329070"/>
                <a:gd name="connsiteX84" fmla="*/ 7001539 w 8016949"/>
                <a:gd name="connsiteY84" fmla="*/ 191386 h 1329070"/>
                <a:gd name="connsiteX85" fmla="*/ 7107865 w 8016949"/>
                <a:gd name="connsiteY85" fmla="*/ 207335 h 1329070"/>
                <a:gd name="connsiteX86" fmla="*/ 7134446 w 8016949"/>
                <a:gd name="connsiteY86" fmla="*/ 186070 h 1329070"/>
                <a:gd name="connsiteX87" fmla="*/ 7134446 w 8016949"/>
                <a:gd name="connsiteY87" fmla="*/ 186070 h 1329070"/>
                <a:gd name="connsiteX88" fmla="*/ 7129130 w 8016949"/>
                <a:gd name="connsiteY88" fmla="*/ 74428 h 1329070"/>
                <a:gd name="connsiteX89" fmla="*/ 7129130 w 8016949"/>
                <a:gd name="connsiteY89" fmla="*/ 74428 h 1329070"/>
                <a:gd name="connsiteX90" fmla="*/ 7113181 w 8016949"/>
                <a:gd name="connsiteY90" fmla="*/ 31898 h 1329070"/>
                <a:gd name="connsiteX91" fmla="*/ 7182293 w 8016949"/>
                <a:gd name="connsiteY91" fmla="*/ 0 h 1329070"/>
                <a:gd name="connsiteX92" fmla="*/ 7246088 w 8016949"/>
                <a:gd name="connsiteY92" fmla="*/ 21265 h 1329070"/>
                <a:gd name="connsiteX93" fmla="*/ 7320516 w 8016949"/>
                <a:gd name="connsiteY93" fmla="*/ 138223 h 1329070"/>
                <a:gd name="connsiteX94" fmla="*/ 7373679 w 8016949"/>
                <a:gd name="connsiteY94" fmla="*/ 180754 h 1329070"/>
                <a:gd name="connsiteX95" fmla="*/ 7373679 w 8016949"/>
                <a:gd name="connsiteY95" fmla="*/ 180754 h 1329070"/>
                <a:gd name="connsiteX96" fmla="*/ 7426842 w 8016949"/>
                <a:gd name="connsiteY96" fmla="*/ 186070 h 1329070"/>
                <a:gd name="connsiteX97" fmla="*/ 7474688 w 8016949"/>
                <a:gd name="connsiteY97" fmla="*/ 255182 h 1329070"/>
                <a:gd name="connsiteX98" fmla="*/ 7506586 w 8016949"/>
                <a:gd name="connsiteY98" fmla="*/ 233916 h 1329070"/>
                <a:gd name="connsiteX99" fmla="*/ 7554432 w 8016949"/>
                <a:gd name="connsiteY99" fmla="*/ 212651 h 1329070"/>
                <a:gd name="connsiteX100" fmla="*/ 7549116 w 8016949"/>
                <a:gd name="connsiteY100" fmla="*/ 350875 h 1329070"/>
                <a:gd name="connsiteX101" fmla="*/ 7549116 w 8016949"/>
                <a:gd name="connsiteY101" fmla="*/ 350875 h 1329070"/>
                <a:gd name="connsiteX102" fmla="*/ 7495953 w 8016949"/>
                <a:gd name="connsiteY102" fmla="*/ 377456 h 1329070"/>
                <a:gd name="connsiteX103" fmla="*/ 7533167 w 8016949"/>
                <a:gd name="connsiteY103" fmla="*/ 462516 h 1329070"/>
                <a:gd name="connsiteX104" fmla="*/ 7501270 w 8016949"/>
                <a:gd name="connsiteY104" fmla="*/ 653903 h 1329070"/>
                <a:gd name="connsiteX105" fmla="*/ 7421525 w 8016949"/>
                <a:gd name="connsiteY105" fmla="*/ 707065 h 1329070"/>
                <a:gd name="connsiteX106" fmla="*/ 7416209 w 8016949"/>
                <a:gd name="connsiteY106" fmla="*/ 839972 h 1329070"/>
                <a:gd name="connsiteX107" fmla="*/ 7442791 w 8016949"/>
                <a:gd name="connsiteY107" fmla="*/ 956930 h 1329070"/>
                <a:gd name="connsiteX108" fmla="*/ 7783032 w 8016949"/>
                <a:gd name="connsiteY108" fmla="*/ 972879 h 1329070"/>
                <a:gd name="connsiteX109" fmla="*/ 8016949 w 8016949"/>
                <a:gd name="connsiteY109" fmla="*/ 956930 h 132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016949" h="1329070">
                  <a:moveTo>
                    <a:pt x="0" y="765544"/>
                  </a:moveTo>
                  <a:lnTo>
                    <a:pt x="1015409" y="861237"/>
                  </a:lnTo>
                  <a:lnTo>
                    <a:pt x="1089837" y="855921"/>
                  </a:lnTo>
                  <a:lnTo>
                    <a:pt x="1180214" y="909084"/>
                  </a:lnTo>
                  <a:lnTo>
                    <a:pt x="1254642" y="914400"/>
                  </a:lnTo>
                  <a:lnTo>
                    <a:pt x="1265274" y="893135"/>
                  </a:lnTo>
                  <a:lnTo>
                    <a:pt x="1297172" y="898451"/>
                  </a:lnTo>
                  <a:lnTo>
                    <a:pt x="1339702" y="935665"/>
                  </a:lnTo>
                  <a:lnTo>
                    <a:pt x="1345019" y="967563"/>
                  </a:lnTo>
                  <a:lnTo>
                    <a:pt x="1376916" y="1004777"/>
                  </a:lnTo>
                  <a:lnTo>
                    <a:pt x="1403498" y="972879"/>
                  </a:lnTo>
                  <a:lnTo>
                    <a:pt x="1446028" y="1047307"/>
                  </a:lnTo>
                  <a:lnTo>
                    <a:pt x="1483242" y="1089837"/>
                  </a:lnTo>
                  <a:lnTo>
                    <a:pt x="1531088" y="1111103"/>
                  </a:lnTo>
                  <a:lnTo>
                    <a:pt x="1765005" y="1121735"/>
                  </a:lnTo>
                  <a:lnTo>
                    <a:pt x="1919177" y="1153633"/>
                  </a:lnTo>
                  <a:lnTo>
                    <a:pt x="2062716" y="1201479"/>
                  </a:lnTo>
                  <a:lnTo>
                    <a:pt x="2286000" y="1244009"/>
                  </a:lnTo>
                  <a:lnTo>
                    <a:pt x="2822944" y="1329070"/>
                  </a:lnTo>
                  <a:lnTo>
                    <a:pt x="3125972" y="1254642"/>
                  </a:lnTo>
                  <a:lnTo>
                    <a:pt x="3359888" y="1084521"/>
                  </a:lnTo>
                  <a:lnTo>
                    <a:pt x="3620386" y="935665"/>
                  </a:lnTo>
                  <a:lnTo>
                    <a:pt x="3987209" y="834656"/>
                  </a:lnTo>
                  <a:lnTo>
                    <a:pt x="4247707" y="776177"/>
                  </a:lnTo>
                  <a:lnTo>
                    <a:pt x="4380614" y="760228"/>
                  </a:lnTo>
                  <a:lnTo>
                    <a:pt x="4470991" y="829340"/>
                  </a:lnTo>
                  <a:lnTo>
                    <a:pt x="4550735" y="887819"/>
                  </a:lnTo>
                  <a:lnTo>
                    <a:pt x="4726172" y="903768"/>
                  </a:lnTo>
                  <a:lnTo>
                    <a:pt x="4906925" y="903768"/>
                  </a:lnTo>
                  <a:lnTo>
                    <a:pt x="4832498" y="845289"/>
                  </a:lnTo>
                  <a:lnTo>
                    <a:pt x="4758070" y="792126"/>
                  </a:lnTo>
                  <a:lnTo>
                    <a:pt x="4779335" y="733647"/>
                  </a:lnTo>
                  <a:lnTo>
                    <a:pt x="4795284" y="659219"/>
                  </a:lnTo>
                  <a:lnTo>
                    <a:pt x="4805916" y="632637"/>
                  </a:lnTo>
                  <a:lnTo>
                    <a:pt x="4864395" y="622005"/>
                  </a:lnTo>
                  <a:lnTo>
                    <a:pt x="4970721" y="606056"/>
                  </a:lnTo>
                  <a:lnTo>
                    <a:pt x="5045149" y="600740"/>
                  </a:lnTo>
                  <a:lnTo>
                    <a:pt x="5167423" y="579475"/>
                  </a:lnTo>
                  <a:lnTo>
                    <a:pt x="5241851" y="574158"/>
                  </a:lnTo>
                  <a:lnTo>
                    <a:pt x="5332228" y="622005"/>
                  </a:lnTo>
                  <a:lnTo>
                    <a:pt x="5342860" y="648586"/>
                  </a:lnTo>
                  <a:lnTo>
                    <a:pt x="5390707" y="643270"/>
                  </a:lnTo>
                  <a:lnTo>
                    <a:pt x="5342860" y="590107"/>
                  </a:lnTo>
                  <a:lnTo>
                    <a:pt x="5348177" y="542261"/>
                  </a:lnTo>
                  <a:lnTo>
                    <a:pt x="5321595" y="531628"/>
                  </a:lnTo>
                  <a:lnTo>
                    <a:pt x="5353493" y="462516"/>
                  </a:lnTo>
                  <a:lnTo>
                    <a:pt x="5321595" y="356191"/>
                  </a:lnTo>
                  <a:lnTo>
                    <a:pt x="5321595" y="356191"/>
                  </a:lnTo>
                  <a:lnTo>
                    <a:pt x="5321595" y="356191"/>
                  </a:lnTo>
                  <a:lnTo>
                    <a:pt x="5321595" y="356191"/>
                  </a:lnTo>
                  <a:lnTo>
                    <a:pt x="5321595" y="356191"/>
                  </a:lnTo>
                  <a:lnTo>
                    <a:pt x="5321595" y="356191"/>
                  </a:lnTo>
                  <a:lnTo>
                    <a:pt x="5284381" y="366823"/>
                  </a:lnTo>
                  <a:lnTo>
                    <a:pt x="5332228" y="271130"/>
                  </a:lnTo>
                  <a:lnTo>
                    <a:pt x="5396023" y="255182"/>
                  </a:lnTo>
                  <a:lnTo>
                    <a:pt x="5438553" y="287079"/>
                  </a:lnTo>
                  <a:lnTo>
                    <a:pt x="5619307" y="292396"/>
                  </a:lnTo>
                  <a:lnTo>
                    <a:pt x="5619307" y="292396"/>
                  </a:lnTo>
                  <a:lnTo>
                    <a:pt x="5582093" y="233916"/>
                  </a:lnTo>
                  <a:lnTo>
                    <a:pt x="5619307" y="148856"/>
                  </a:lnTo>
                  <a:lnTo>
                    <a:pt x="5715000" y="122275"/>
                  </a:lnTo>
                  <a:lnTo>
                    <a:pt x="5794744" y="127591"/>
                  </a:lnTo>
                  <a:lnTo>
                    <a:pt x="5874488" y="106326"/>
                  </a:lnTo>
                  <a:lnTo>
                    <a:pt x="5938284" y="148856"/>
                  </a:lnTo>
                  <a:lnTo>
                    <a:pt x="6018028" y="143540"/>
                  </a:lnTo>
                  <a:lnTo>
                    <a:pt x="6145619" y="244549"/>
                  </a:lnTo>
                  <a:lnTo>
                    <a:pt x="6166884" y="271130"/>
                  </a:lnTo>
                  <a:lnTo>
                    <a:pt x="6246628" y="276447"/>
                  </a:lnTo>
                  <a:lnTo>
                    <a:pt x="6321056" y="297712"/>
                  </a:lnTo>
                  <a:lnTo>
                    <a:pt x="6395484" y="271130"/>
                  </a:lnTo>
                  <a:lnTo>
                    <a:pt x="6395484" y="271130"/>
                  </a:lnTo>
                  <a:lnTo>
                    <a:pt x="6422065" y="223284"/>
                  </a:lnTo>
                  <a:lnTo>
                    <a:pt x="6475228" y="233916"/>
                  </a:lnTo>
                  <a:lnTo>
                    <a:pt x="6496493" y="260498"/>
                  </a:lnTo>
                  <a:lnTo>
                    <a:pt x="6608135" y="244549"/>
                  </a:lnTo>
                  <a:lnTo>
                    <a:pt x="6570921" y="191386"/>
                  </a:lnTo>
                  <a:lnTo>
                    <a:pt x="6570921" y="191386"/>
                  </a:lnTo>
                  <a:lnTo>
                    <a:pt x="6592186" y="148856"/>
                  </a:lnTo>
                  <a:lnTo>
                    <a:pt x="6682563" y="186070"/>
                  </a:lnTo>
                  <a:lnTo>
                    <a:pt x="6709144" y="223284"/>
                  </a:lnTo>
                  <a:lnTo>
                    <a:pt x="6772939" y="202019"/>
                  </a:lnTo>
                  <a:lnTo>
                    <a:pt x="6847367" y="228600"/>
                  </a:lnTo>
                  <a:lnTo>
                    <a:pt x="6868632" y="255182"/>
                  </a:lnTo>
                  <a:lnTo>
                    <a:pt x="6974958" y="228600"/>
                  </a:lnTo>
                  <a:lnTo>
                    <a:pt x="7001539" y="191386"/>
                  </a:lnTo>
                  <a:lnTo>
                    <a:pt x="7107865" y="207335"/>
                  </a:lnTo>
                  <a:lnTo>
                    <a:pt x="7134446" y="186070"/>
                  </a:lnTo>
                  <a:lnTo>
                    <a:pt x="7134446" y="186070"/>
                  </a:lnTo>
                  <a:lnTo>
                    <a:pt x="7129130" y="74428"/>
                  </a:lnTo>
                  <a:lnTo>
                    <a:pt x="7129130" y="74428"/>
                  </a:lnTo>
                  <a:lnTo>
                    <a:pt x="7113181" y="31898"/>
                  </a:lnTo>
                  <a:lnTo>
                    <a:pt x="7182293" y="0"/>
                  </a:lnTo>
                  <a:lnTo>
                    <a:pt x="7246088" y="21265"/>
                  </a:lnTo>
                  <a:lnTo>
                    <a:pt x="7320516" y="138223"/>
                  </a:lnTo>
                  <a:lnTo>
                    <a:pt x="7373679" y="180754"/>
                  </a:lnTo>
                  <a:lnTo>
                    <a:pt x="7373679" y="180754"/>
                  </a:lnTo>
                  <a:lnTo>
                    <a:pt x="7426842" y="186070"/>
                  </a:lnTo>
                  <a:lnTo>
                    <a:pt x="7474688" y="255182"/>
                  </a:lnTo>
                  <a:lnTo>
                    <a:pt x="7506586" y="233916"/>
                  </a:lnTo>
                  <a:lnTo>
                    <a:pt x="7554432" y="212651"/>
                  </a:lnTo>
                  <a:lnTo>
                    <a:pt x="7549116" y="350875"/>
                  </a:lnTo>
                  <a:lnTo>
                    <a:pt x="7549116" y="350875"/>
                  </a:lnTo>
                  <a:lnTo>
                    <a:pt x="7495953" y="377456"/>
                  </a:lnTo>
                  <a:lnTo>
                    <a:pt x="7533167" y="462516"/>
                  </a:lnTo>
                  <a:lnTo>
                    <a:pt x="7501270" y="653903"/>
                  </a:lnTo>
                  <a:lnTo>
                    <a:pt x="7421525" y="707065"/>
                  </a:lnTo>
                  <a:lnTo>
                    <a:pt x="7416209" y="839972"/>
                  </a:lnTo>
                  <a:lnTo>
                    <a:pt x="7442791" y="956930"/>
                  </a:lnTo>
                  <a:lnTo>
                    <a:pt x="7783032" y="972879"/>
                  </a:lnTo>
                  <a:lnTo>
                    <a:pt x="8016949" y="956930"/>
                  </a:lnTo>
                </a:path>
              </a:pathLst>
            </a:cu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901776131">
                    <ask:type>
                      <ask:lineSketchFreehand/>
                    </ask:type>
                  </ask:lineSketchStyleProps>
                </a:ext>
              </a:extLst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352" name="Connecteur droit 351">
              <a:extLst>
                <a:ext uri="{FF2B5EF4-FFF2-40B4-BE49-F238E27FC236}">
                  <a16:creationId xmlns:a16="http://schemas.microsoft.com/office/drawing/2014/main" id="{903DEBF7-3E10-C874-E86A-DCBE056A0868}"/>
                </a:ext>
              </a:extLst>
            </p:cNvPr>
            <p:cNvCxnSpPr>
              <a:stCxn id="350" idx="109"/>
            </p:cNvCxnSpPr>
            <p:nvPr/>
          </p:nvCxnSpPr>
          <p:spPr bwMode="auto">
            <a:xfrm flipV="1">
              <a:off x="8548577" y="2932291"/>
              <a:ext cx="1000420" cy="16178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1" name="ZoneTexte 320">
            <a:extLst>
              <a:ext uri="{FF2B5EF4-FFF2-40B4-BE49-F238E27FC236}">
                <a16:creationId xmlns:a16="http://schemas.microsoft.com/office/drawing/2014/main" id="{CE156CAD-9477-6F49-BE1F-68AB4B6D0711}"/>
              </a:ext>
            </a:extLst>
          </p:cNvPr>
          <p:cNvSpPr txBox="1"/>
          <p:nvPr/>
        </p:nvSpPr>
        <p:spPr>
          <a:xfrm>
            <a:off x="5060087" y="2733642"/>
            <a:ext cx="980991" cy="24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92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TURQUIE</a:t>
            </a:r>
            <a:r>
              <a:rPr 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56" name="Forme libre 355">
            <a:extLst>
              <a:ext uri="{FF2B5EF4-FFF2-40B4-BE49-F238E27FC236}">
                <a16:creationId xmlns:a16="http://schemas.microsoft.com/office/drawing/2014/main" id="{3D474579-1583-A037-FA31-C73913F0ED8E}"/>
              </a:ext>
            </a:extLst>
          </p:cNvPr>
          <p:cNvSpPr/>
          <p:nvPr/>
        </p:nvSpPr>
        <p:spPr bwMode="auto">
          <a:xfrm>
            <a:off x="7441816" y="4353794"/>
            <a:ext cx="2069443" cy="1584430"/>
          </a:xfrm>
          <a:custGeom>
            <a:avLst/>
            <a:gdLst>
              <a:gd name="connsiteX0" fmla="*/ 2069443 w 2069443"/>
              <a:gd name="connsiteY0" fmla="*/ 630436 h 1584430"/>
              <a:gd name="connsiteX1" fmla="*/ 1627233 w 2069443"/>
              <a:gd name="connsiteY1" fmla="*/ 225701 h 1584430"/>
              <a:gd name="connsiteX2" fmla="*/ 1050112 w 2069443"/>
              <a:gd name="connsiteY2" fmla="*/ 8344 h 1584430"/>
              <a:gd name="connsiteX3" fmla="*/ 510466 w 2069443"/>
              <a:gd name="connsiteY3" fmla="*/ 83295 h 1584430"/>
              <a:gd name="connsiteX4" fmla="*/ 8295 w 2069443"/>
              <a:gd name="connsiteY4" fmla="*/ 435563 h 1584430"/>
              <a:gd name="connsiteX5" fmla="*/ 315594 w 2069443"/>
              <a:gd name="connsiteY5" fmla="*/ 1492370 h 1584430"/>
              <a:gd name="connsiteX6" fmla="*/ 1717174 w 2069443"/>
              <a:gd name="connsiteY6" fmla="*/ 1529845 h 1584430"/>
              <a:gd name="connsiteX7" fmla="*/ 1717174 w 2069443"/>
              <a:gd name="connsiteY7" fmla="*/ 1529845 h 158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443" h="1584430">
                <a:moveTo>
                  <a:pt x="2069443" y="630436"/>
                </a:moveTo>
                <a:cubicBezTo>
                  <a:pt x="1933282" y="479909"/>
                  <a:pt x="1797121" y="329383"/>
                  <a:pt x="1627233" y="225701"/>
                </a:cubicBezTo>
                <a:cubicBezTo>
                  <a:pt x="1457344" y="122019"/>
                  <a:pt x="1236240" y="32078"/>
                  <a:pt x="1050112" y="8344"/>
                </a:cubicBezTo>
                <a:cubicBezTo>
                  <a:pt x="863984" y="-15390"/>
                  <a:pt x="684102" y="12092"/>
                  <a:pt x="510466" y="83295"/>
                </a:cubicBezTo>
                <a:cubicBezTo>
                  <a:pt x="336830" y="154498"/>
                  <a:pt x="40774" y="200717"/>
                  <a:pt x="8295" y="435563"/>
                </a:cubicBezTo>
                <a:cubicBezTo>
                  <a:pt x="-24184" y="670409"/>
                  <a:pt x="30781" y="1309990"/>
                  <a:pt x="315594" y="1492370"/>
                </a:cubicBezTo>
                <a:cubicBezTo>
                  <a:pt x="600407" y="1674750"/>
                  <a:pt x="1717174" y="1529845"/>
                  <a:pt x="1717174" y="1529845"/>
                </a:cubicBezTo>
                <a:lnTo>
                  <a:pt x="1717174" y="1529845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068280982"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58" name="Connecteur droit 357">
            <a:extLst>
              <a:ext uri="{FF2B5EF4-FFF2-40B4-BE49-F238E27FC236}">
                <a16:creationId xmlns:a16="http://schemas.microsoft.com/office/drawing/2014/main" id="{C4CA1C44-002C-63D6-3F51-711E31734E8E}"/>
              </a:ext>
            </a:extLst>
          </p:cNvPr>
          <p:cNvCxnSpPr/>
          <p:nvPr/>
        </p:nvCxnSpPr>
        <p:spPr bwMode="auto">
          <a:xfrm>
            <a:off x="7409956" y="7178925"/>
            <a:ext cx="55323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9" name="Zone de texte 3">
            <a:extLst>
              <a:ext uri="{FF2B5EF4-FFF2-40B4-BE49-F238E27FC236}">
                <a16:creationId xmlns:a16="http://schemas.microsoft.com/office/drawing/2014/main" id="{38021985-0309-C59E-F69E-3E4906B98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06" y="6998649"/>
            <a:ext cx="1926350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Limite Nord / Sud</a:t>
            </a:r>
          </a:p>
        </p:txBody>
      </p:sp>
      <p:cxnSp>
        <p:nvCxnSpPr>
          <p:cNvPr id="360" name="Connecteur droit 359">
            <a:extLst>
              <a:ext uri="{FF2B5EF4-FFF2-40B4-BE49-F238E27FC236}">
                <a16:creationId xmlns:a16="http://schemas.microsoft.com/office/drawing/2014/main" id="{70447FA6-103F-51ED-085B-CB135581EF8E}"/>
              </a:ext>
            </a:extLst>
          </p:cNvPr>
          <p:cNvCxnSpPr/>
          <p:nvPr/>
        </p:nvCxnSpPr>
        <p:spPr bwMode="auto">
          <a:xfrm>
            <a:off x="3385316" y="6137731"/>
            <a:ext cx="0" cy="11409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1" name="Zone de texte 3">
            <a:extLst>
              <a:ext uri="{FF2B5EF4-FFF2-40B4-BE49-F238E27FC236}">
                <a16:creationId xmlns:a16="http://schemas.microsoft.com/office/drawing/2014/main" id="{764D4AE9-A1B9-6813-DD4F-D5EB8E3DC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76" y="5794532"/>
            <a:ext cx="2720873" cy="3794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Source : Géoconfluences, 2023.</a:t>
            </a:r>
            <a:endParaRPr kumimoji="0" lang="fr-FR" altLang="fr-F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353" name="Image 352">
            <a:extLst>
              <a:ext uri="{FF2B5EF4-FFF2-40B4-BE49-F238E27FC236}">
                <a16:creationId xmlns:a16="http://schemas.microsoft.com/office/drawing/2014/main" id="{DAC67C0F-F707-EFF4-1A03-13475B2533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95" y="542066"/>
            <a:ext cx="360000" cy="3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rme libre 61">
            <a:extLst>
              <a:ext uri="{FF2B5EF4-FFF2-40B4-BE49-F238E27FC236}">
                <a16:creationId xmlns:a16="http://schemas.microsoft.com/office/drawing/2014/main" id="{6C31804D-F802-D0C8-AE31-9D603FCDEC15}"/>
              </a:ext>
            </a:extLst>
          </p:cNvPr>
          <p:cNvSpPr/>
          <p:nvPr/>
        </p:nvSpPr>
        <p:spPr>
          <a:xfrm>
            <a:off x="2261870" y="873138"/>
            <a:ext cx="1622065" cy="3546547"/>
          </a:xfrm>
          <a:custGeom>
            <a:avLst/>
            <a:gdLst>
              <a:gd name="connsiteX0" fmla="*/ 1501833 w 1961804"/>
              <a:gd name="connsiteY0" fmla="*/ 4289367 h 4289367"/>
              <a:gd name="connsiteX1" fmla="*/ 653935 w 1961804"/>
              <a:gd name="connsiteY1" fmla="*/ 2211185 h 4289367"/>
              <a:gd name="connsiteX2" fmla="*/ 199506 w 1961804"/>
              <a:gd name="connsiteY2" fmla="*/ 1834341 h 4289367"/>
              <a:gd name="connsiteX3" fmla="*/ 0 w 1961804"/>
              <a:gd name="connsiteY3" fmla="*/ 0 h 4289367"/>
              <a:gd name="connsiteX4" fmla="*/ 1961804 w 1961804"/>
              <a:gd name="connsiteY4" fmla="*/ 288174 h 4289367"/>
              <a:gd name="connsiteX5" fmla="*/ 570807 w 1961804"/>
              <a:gd name="connsiteY5" fmla="*/ 1911927 h 4289367"/>
              <a:gd name="connsiteX6" fmla="*/ 714895 w 1961804"/>
              <a:gd name="connsiteY6" fmla="*/ 2189018 h 4289367"/>
              <a:gd name="connsiteX7" fmla="*/ 1900844 w 1961804"/>
              <a:gd name="connsiteY7" fmla="*/ 2687781 h 4289367"/>
              <a:gd name="connsiteX8" fmla="*/ 1501833 w 1961804"/>
              <a:gd name="connsiteY8" fmla="*/ 4289367 h 4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1804" h="4289367">
                <a:moveTo>
                  <a:pt x="1501833" y="4289367"/>
                </a:moveTo>
                <a:lnTo>
                  <a:pt x="653935" y="2211185"/>
                </a:lnTo>
                <a:lnTo>
                  <a:pt x="199506" y="1834341"/>
                </a:lnTo>
                <a:lnTo>
                  <a:pt x="0" y="0"/>
                </a:lnTo>
                <a:lnTo>
                  <a:pt x="1961804" y="288174"/>
                </a:lnTo>
                <a:lnTo>
                  <a:pt x="570807" y="1911927"/>
                </a:lnTo>
                <a:lnTo>
                  <a:pt x="714895" y="2189018"/>
                </a:lnTo>
                <a:lnTo>
                  <a:pt x="1900844" y="2687781"/>
                </a:lnTo>
                <a:lnTo>
                  <a:pt x="1501833" y="428936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>
            <a:extLst>
              <a:ext uri="{FF2B5EF4-FFF2-40B4-BE49-F238E27FC236}">
                <a16:creationId xmlns:a16="http://schemas.microsoft.com/office/drawing/2014/main" id="{43B4AE92-F008-B8B4-40A7-9EE06480A7B5}"/>
              </a:ext>
            </a:extLst>
          </p:cNvPr>
          <p:cNvSpPr/>
          <p:nvPr/>
        </p:nvSpPr>
        <p:spPr>
          <a:xfrm>
            <a:off x="4096037" y="905212"/>
            <a:ext cx="522359" cy="462793"/>
          </a:xfrm>
          <a:custGeom>
            <a:avLst/>
            <a:gdLst>
              <a:gd name="connsiteX0" fmla="*/ 5541 w 631767"/>
              <a:gd name="connsiteY0" fmla="*/ 0 h 559724"/>
              <a:gd name="connsiteX1" fmla="*/ 0 w 631767"/>
              <a:gd name="connsiteY1" fmla="*/ 559724 h 559724"/>
              <a:gd name="connsiteX2" fmla="*/ 631767 w 631767"/>
              <a:gd name="connsiteY2" fmla="*/ 22168 h 559724"/>
              <a:gd name="connsiteX3" fmla="*/ 5541 w 631767"/>
              <a:gd name="connsiteY3" fmla="*/ 0 h 55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767" h="559724">
                <a:moveTo>
                  <a:pt x="5541" y="0"/>
                </a:moveTo>
                <a:lnTo>
                  <a:pt x="0" y="559724"/>
                </a:lnTo>
                <a:lnTo>
                  <a:pt x="631767" y="22168"/>
                </a:lnTo>
                <a:lnTo>
                  <a:pt x="55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>
            <a:extLst>
              <a:ext uri="{FF2B5EF4-FFF2-40B4-BE49-F238E27FC236}">
                <a16:creationId xmlns:a16="http://schemas.microsoft.com/office/drawing/2014/main" id="{EA876595-0F66-0035-9862-DAD426B3017C}"/>
              </a:ext>
            </a:extLst>
          </p:cNvPr>
          <p:cNvSpPr/>
          <p:nvPr/>
        </p:nvSpPr>
        <p:spPr>
          <a:xfrm>
            <a:off x="2408497" y="2165290"/>
            <a:ext cx="449046" cy="137463"/>
          </a:xfrm>
          <a:custGeom>
            <a:avLst/>
            <a:gdLst>
              <a:gd name="connsiteX0" fmla="*/ 0 w 543098"/>
              <a:gd name="connsiteY0" fmla="*/ 0 h 166255"/>
              <a:gd name="connsiteX1" fmla="*/ 543098 w 543098"/>
              <a:gd name="connsiteY1" fmla="*/ 166255 h 166255"/>
              <a:gd name="connsiteX2" fmla="*/ 543098 w 543098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098" h="166255">
                <a:moveTo>
                  <a:pt x="0" y="0"/>
                </a:moveTo>
                <a:lnTo>
                  <a:pt x="543098" y="166255"/>
                </a:lnTo>
                <a:lnTo>
                  <a:pt x="543098" y="16625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>
            <a:extLst>
              <a:ext uri="{FF2B5EF4-FFF2-40B4-BE49-F238E27FC236}">
                <a16:creationId xmlns:a16="http://schemas.microsoft.com/office/drawing/2014/main" id="{47409988-3959-AFEB-CF2C-E1BEFCDACDEE}"/>
              </a:ext>
            </a:extLst>
          </p:cNvPr>
          <p:cNvSpPr/>
          <p:nvPr/>
        </p:nvSpPr>
        <p:spPr>
          <a:xfrm>
            <a:off x="4236756" y="2151544"/>
            <a:ext cx="1342555" cy="1663303"/>
          </a:xfrm>
          <a:custGeom>
            <a:avLst/>
            <a:gdLst>
              <a:gd name="connsiteX0" fmla="*/ 0 w 1623752"/>
              <a:gd name="connsiteY0" fmla="*/ 0 h 2011680"/>
              <a:gd name="connsiteX1" fmla="*/ 0 w 1623752"/>
              <a:gd name="connsiteY1" fmla="*/ 881149 h 2011680"/>
              <a:gd name="connsiteX2" fmla="*/ 615142 w 1623752"/>
              <a:gd name="connsiteY2" fmla="*/ 875607 h 2011680"/>
              <a:gd name="connsiteX3" fmla="*/ 858982 w 1623752"/>
              <a:gd name="connsiteY3" fmla="*/ 2011680 h 2011680"/>
              <a:gd name="connsiteX4" fmla="*/ 1069571 w 1623752"/>
              <a:gd name="connsiteY4" fmla="*/ 2006138 h 2011680"/>
              <a:gd name="connsiteX5" fmla="*/ 1623752 w 1623752"/>
              <a:gd name="connsiteY5" fmla="*/ 687185 h 2011680"/>
              <a:gd name="connsiteX6" fmla="*/ 1136072 w 1623752"/>
              <a:gd name="connsiteY6" fmla="*/ 0 h 2011680"/>
              <a:gd name="connsiteX7" fmla="*/ 0 w 1623752"/>
              <a:gd name="connsiteY7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752" h="2011680">
                <a:moveTo>
                  <a:pt x="0" y="0"/>
                </a:moveTo>
                <a:lnTo>
                  <a:pt x="0" y="881149"/>
                </a:lnTo>
                <a:lnTo>
                  <a:pt x="615142" y="875607"/>
                </a:lnTo>
                <a:lnTo>
                  <a:pt x="858982" y="2011680"/>
                </a:lnTo>
                <a:lnTo>
                  <a:pt x="1069571" y="2006138"/>
                </a:lnTo>
                <a:lnTo>
                  <a:pt x="1623752" y="687185"/>
                </a:lnTo>
                <a:lnTo>
                  <a:pt x="1136072" y="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>
            <a:extLst>
              <a:ext uri="{FF2B5EF4-FFF2-40B4-BE49-F238E27FC236}">
                <a16:creationId xmlns:a16="http://schemas.microsoft.com/office/drawing/2014/main" id="{6FC1C297-57C6-0FEF-0CB7-4430BB968A0A}"/>
              </a:ext>
            </a:extLst>
          </p:cNvPr>
          <p:cNvSpPr/>
          <p:nvPr/>
        </p:nvSpPr>
        <p:spPr>
          <a:xfrm>
            <a:off x="4525429" y="1074750"/>
            <a:ext cx="2689725" cy="1883244"/>
          </a:xfrm>
          <a:custGeom>
            <a:avLst/>
            <a:gdLst>
              <a:gd name="connsiteX0" fmla="*/ 5542 w 3203171"/>
              <a:gd name="connsiteY0" fmla="*/ 1119447 h 2277687"/>
              <a:gd name="connsiteX1" fmla="*/ 0 w 3203171"/>
              <a:gd name="connsiteY1" fmla="*/ 598516 h 2277687"/>
              <a:gd name="connsiteX2" fmla="*/ 382386 w 3203171"/>
              <a:gd name="connsiteY2" fmla="*/ 604058 h 2277687"/>
              <a:gd name="connsiteX3" fmla="*/ 382386 w 3203171"/>
              <a:gd name="connsiteY3" fmla="*/ 0 h 2277687"/>
              <a:gd name="connsiteX4" fmla="*/ 3203171 w 3203171"/>
              <a:gd name="connsiteY4" fmla="*/ 16625 h 2277687"/>
              <a:gd name="connsiteX5" fmla="*/ 3181004 w 3203171"/>
              <a:gd name="connsiteY5" fmla="*/ 1435331 h 2277687"/>
              <a:gd name="connsiteX6" fmla="*/ 2593571 w 3203171"/>
              <a:gd name="connsiteY6" fmla="*/ 2277687 h 2277687"/>
              <a:gd name="connsiteX7" fmla="*/ 2222269 w 3203171"/>
              <a:gd name="connsiteY7" fmla="*/ 1634836 h 2277687"/>
              <a:gd name="connsiteX8" fmla="*/ 1928553 w 3203171"/>
              <a:gd name="connsiteY8" fmla="*/ 2044931 h 2277687"/>
              <a:gd name="connsiteX9" fmla="*/ 1662546 w 3203171"/>
              <a:gd name="connsiteY9" fmla="*/ 1557251 h 2277687"/>
              <a:gd name="connsiteX10" fmla="*/ 1224742 w 3203171"/>
              <a:gd name="connsiteY10" fmla="*/ 1424247 h 2277687"/>
              <a:gd name="connsiteX11" fmla="*/ 1485208 w 3203171"/>
              <a:gd name="connsiteY11" fmla="*/ 1640378 h 2277687"/>
              <a:gd name="connsiteX12" fmla="*/ 1246909 w 3203171"/>
              <a:gd name="connsiteY12" fmla="*/ 1834341 h 2277687"/>
              <a:gd name="connsiteX13" fmla="*/ 781397 w 3203171"/>
              <a:gd name="connsiteY13" fmla="*/ 1307869 h 2277687"/>
              <a:gd name="connsiteX14" fmla="*/ 781397 w 3203171"/>
              <a:gd name="connsiteY14" fmla="*/ 1124989 h 2277687"/>
              <a:gd name="connsiteX15" fmla="*/ 5542 w 3203171"/>
              <a:gd name="connsiteY15" fmla="*/ 1119447 h 2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3171" h="2277687">
                <a:moveTo>
                  <a:pt x="5542" y="1119447"/>
                </a:moveTo>
                <a:cubicBezTo>
                  <a:pt x="3695" y="945803"/>
                  <a:pt x="1847" y="772160"/>
                  <a:pt x="0" y="598516"/>
                </a:cubicBezTo>
                <a:lnTo>
                  <a:pt x="382386" y="604058"/>
                </a:lnTo>
                <a:lnTo>
                  <a:pt x="382386" y="0"/>
                </a:lnTo>
                <a:lnTo>
                  <a:pt x="3203171" y="16625"/>
                </a:lnTo>
                <a:lnTo>
                  <a:pt x="3181004" y="1435331"/>
                </a:lnTo>
                <a:lnTo>
                  <a:pt x="2593571" y="2277687"/>
                </a:lnTo>
                <a:lnTo>
                  <a:pt x="2222269" y="1634836"/>
                </a:lnTo>
                <a:lnTo>
                  <a:pt x="1928553" y="2044931"/>
                </a:lnTo>
                <a:lnTo>
                  <a:pt x="1662546" y="1557251"/>
                </a:lnTo>
                <a:lnTo>
                  <a:pt x="1224742" y="1424247"/>
                </a:lnTo>
                <a:lnTo>
                  <a:pt x="1485208" y="1640378"/>
                </a:lnTo>
                <a:lnTo>
                  <a:pt x="1246909" y="1834341"/>
                </a:lnTo>
                <a:lnTo>
                  <a:pt x="781397" y="1307869"/>
                </a:lnTo>
                <a:lnTo>
                  <a:pt x="781397" y="1124989"/>
                </a:lnTo>
                <a:lnTo>
                  <a:pt x="5542" y="111944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1B4DF-ACAA-B4E9-2558-FA8FC6919173}"/>
              </a:ext>
            </a:extLst>
          </p:cNvPr>
          <p:cNvSpPr/>
          <p:nvPr/>
        </p:nvSpPr>
        <p:spPr>
          <a:xfrm>
            <a:off x="6899675" y="3391361"/>
            <a:ext cx="678151" cy="5590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F4F3F5-1A3D-19E7-D99D-E9356E302772}"/>
              </a:ext>
            </a:extLst>
          </p:cNvPr>
          <p:cNvSpPr/>
          <p:nvPr/>
        </p:nvSpPr>
        <p:spPr>
          <a:xfrm>
            <a:off x="6899675" y="3086624"/>
            <a:ext cx="682016" cy="797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3B2C81-3EE2-D577-0D79-B94F3330E3B0}"/>
              </a:ext>
            </a:extLst>
          </p:cNvPr>
          <p:cNvSpPr/>
          <p:nvPr/>
        </p:nvSpPr>
        <p:spPr>
          <a:xfrm>
            <a:off x="7259011" y="1642930"/>
            <a:ext cx="68732" cy="4627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896719-75DC-B080-27DE-410FB9F04022}"/>
              </a:ext>
            </a:extLst>
          </p:cNvPr>
          <p:cNvSpPr/>
          <p:nvPr/>
        </p:nvSpPr>
        <p:spPr>
          <a:xfrm>
            <a:off x="5460178" y="3282178"/>
            <a:ext cx="45719" cy="2806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230FE4-35ED-A3EE-124F-C1158021E5F4}"/>
              </a:ext>
            </a:extLst>
          </p:cNvPr>
          <p:cNvSpPr/>
          <p:nvPr/>
        </p:nvSpPr>
        <p:spPr>
          <a:xfrm rot="19370692">
            <a:off x="7545363" y="4116021"/>
            <a:ext cx="373140" cy="76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B05144-098E-7460-9556-F47CCBAE3E5E}"/>
              </a:ext>
            </a:extLst>
          </p:cNvPr>
          <p:cNvSpPr/>
          <p:nvPr/>
        </p:nvSpPr>
        <p:spPr>
          <a:xfrm>
            <a:off x="4633108" y="1341118"/>
            <a:ext cx="68732" cy="1785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A892FF-C5D9-F014-C234-DE662B3B921B}"/>
              </a:ext>
            </a:extLst>
          </p:cNvPr>
          <p:cNvSpPr/>
          <p:nvPr/>
        </p:nvSpPr>
        <p:spPr>
          <a:xfrm>
            <a:off x="7076565" y="2607261"/>
            <a:ext cx="59531" cy="3274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 de texte 34">
            <a:extLst>
              <a:ext uri="{FF2B5EF4-FFF2-40B4-BE49-F238E27FC236}">
                <a16:creationId xmlns:a16="http://schemas.microsoft.com/office/drawing/2014/main" id="{313C0CB8-AAA1-8687-CCF4-D6F226F6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024" y="2647337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</a:p>
        </p:txBody>
      </p:sp>
      <p:sp>
        <p:nvSpPr>
          <p:cNvPr id="57" name="Zone de texte 34">
            <a:extLst>
              <a:ext uri="{FF2B5EF4-FFF2-40B4-BE49-F238E27FC236}">
                <a16:creationId xmlns:a16="http://schemas.microsoft.com/office/drawing/2014/main" id="{6726B132-5036-CB1B-277F-5B0F4120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102" y="3166343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INDIEN</a:t>
            </a:r>
          </a:p>
        </p:txBody>
      </p:sp>
      <p:sp>
        <p:nvSpPr>
          <p:cNvPr id="58" name="Zone de texte 34">
            <a:extLst>
              <a:ext uri="{FF2B5EF4-FFF2-40B4-BE49-F238E27FC236}">
                <a16:creationId xmlns:a16="http://schemas.microsoft.com/office/drawing/2014/main" id="{F60B3DBE-19FF-8547-4A37-0EE00416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546" y="2416776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ATLANTIQUE</a:t>
            </a:r>
          </a:p>
        </p:txBody>
      </p:sp>
      <p:sp>
        <p:nvSpPr>
          <p:cNvPr id="59" name="Zone de texte 34">
            <a:extLst>
              <a:ext uri="{FF2B5EF4-FFF2-40B4-BE49-F238E27FC236}">
                <a16:creationId xmlns:a16="http://schemas.microsoft.com/office/drawing/2014/main" id="{0C3371D8-27F1-84F6-4BB0-34321A07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422" y="2211800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</a:p>
        </p:txBody>
      </p:sp>
      <p:sp>
        <p:nvSpPr>
          <p:cNvPr id="60" name="Zone de texte 34">
            <a:extLst>
              <a:ext uri="{FF2B5EF4-FFF2-40B4-BE49-F238E27FC236}">
                <a16:creationId xmlns:a16="http://schemas.microsoft.com/office/drawing/2014/main" id="{7F046C35-51EE-E1CD-4F7E-32809EC9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465" y="571555"/>
            <a:ext cx="2571772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ARCTIQUE</a:t>
            </a:r>
          </a:p>
        </p:txBody>
      </p:sp>
      <p:sp>
        <p:nvSpPr>
          <p:cNvPr id="61" name="Zone de texte 34">
            <a:extLst>
              <a:ext uri="{FF2B5EF4-FFF2-40B4-BE49-F238E27FC236}">
                <a16:creationId xmlns:a16="http://schemas.microsoft.com/office/drawing/2014/main" id="{D4E7E8E5-C159-3EDF-F87A-737D415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529" y="4676011"/>
            <a:ext cx="2571772" cy="1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ANTARCTIQUE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4D04F-DD65-6BE8-4B01-7C55BBA92157}"/>
              </a:ext>
            </a:extLst>
          </p:cNvPr>
          <p:cNvSpPr/>
          <p:nvPr/>
        </p:nvSpPr>
        <p:spPr>
          <a:xfrm>
            <a:off x="1486088" y="522821"/>
            <a:ext cx="7243984" cy="4341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 de texte 34">
            <a:extLst>
              <a:ext uri="{FF2B5EF4-FFF2-40B4-BE49-F238E27FC236}">
                <a16:creationId xmlns:a16="http://schemas.microsoft.com/office/drawing/2014/main" id="{C9375F5C-8260-0337-676F-1F2157E1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36" y="160933"/>
            <a:ext cx="7306071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Titre : </a:t>
            </a:r>
            <a:r>
              <a:rPr lang="fr-FR" alt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................................................................................................................................................</a:t>
            </a:r>
          </a:p>
        </p:txBody>
      </p:sp>
      <p:sp>
        <p:nvSpPr>
          <p:cNvPr id="177" name="Forme libre 176">
            <a:extLst>
              <a:ext uri="{FF2B5EF4-FFF2-40B4-BE49-F238E27FC236}">
                <a16:creationId xmlns:a16="http://schemas.microsoft.com/office/drawing/2014/main" id="{0417C226-1615-829F-5F74-DB2B77B6723C}"/>
              </a:ext>
            </a:extLst>
          </p:cNvPr>
          <p:cNvSpPr/>
          <p:nvPr/>
        </p:nvSpPr>
        <p:spPr>
          <a:xfrm>
            <a:off x="2270091" y="873138"/>
            <a:ext cx="1612506" cy="1429402"/>
          </a:xfrm>
          <a:custGeom>
            <a:avLst/>
            <a:gdLst>
              <a:gd name="connsiteX0" fmla="*/ 0 w 1950244"/>
              <a:gd name="connsiteY0" fmla="*/ 0 h 1728788"/>
              <a:gd name="connsiteX1" fmla="*/ 1950244 w 1950244"/>
              <a:gd name="connsiteY1" fmla="*/ 292894 h 1728788"/>
              <a:gd name="connsiteX2" fmla="*/ 721519 w 1950244"/>
              <a:gd name="connsiteY2" fmla="*/ 1728788 h 1728788"/>
              <a:gd name="connsiteX3" fmla="*/ 164306 w 1950244"/>
              <a:gd name="connsiteY3" fmla="*/ 1571625 h 1728788"/>
              <a:gd name="connsiteX4" fmla="*/ 0 w 1950244"/>
              <a:gd name="connsiteY4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244" h="1728788">
                <a:moveTo>
                  <a:pt x="0" y="0"/>
                </a:moveTo>
                <a:lnTo>
                  <a:pt x="1950244" y="292894"/>
                </a:lnTo>
                <a:lnTo>
                  <a:pt x="721519" y="1728788"/>
                </a:lnTo>
                <a:lnTo>
                  <a:pt x="164306" y="15716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8" name="Forme libre 177">
            <a:extLst>
              <a:ext uri="{FF2B5EF4-FFF2-40B4-BE49-F238E27FC236}">
                <a16:creationId xmlns:a16="http://schemas.microsoft.com/office/drawing/2014/main" id="{01A53243-87EE-D7DE-4155-1D4F8767362D}"/>
              </a:ext>
            </a:extLst>
          </p:cNvPr>
          <p:cNvSpPr/>
          <p:nvPr/>
        </p:nvSpPr>
        <p:spPr>
          <a:xfrm>
            <a:off x="4089500" y="910241"/>
            <a:ext cx="522359" cy="462793"/>
          </a:xfrm>
          <a:custGeom>
            <a:avLst/>
            <a:gdLst>
              <a:gd name="connsiteX0" fmla="*/ 5541 w 631767"/>
              <a:gd name="connsiteY0" fmla="*/ 0 h 559724"/>
              <a:gd name="connsiteX1" fmla="*/ 0 w 631767"/>
              <a:gd name="connsiteY1" fmla="*/ 559724 h 559724"/>
              <a:gd name="connsiteX2" fmla="*/ 631767 w 631767"/>
              <a:gd name="connsiteY2" fmla="*/ 22168 h 559724"/>
              <a:gd name="connsiteX3" fmla="*/ 5541 w 631767"/>
              <a:gd name="connsiteY3" fmla="*/ 0 h 55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767" h="559724">
                <a:moveTo>
                  <a:pt x="5541" y="0"/>
                </a:moveTo>
                <a:lnTo>
                  <a:pt x="0" y="559724"/>
                </a:lnTo>
                <a:lnTo>
                  <a:pt x="631767" y="22168"/>
                </a:lnTo>
                <a:lnTo>
                  <a:pt x="5541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F67C5-8B54-F985-0988-D9EE4104FAB1}"/>
              </a:ext>
            </a:extLst>
          </p:cNvPr>
          <p:cNvSpPr/>
          <p:nvPr/>
        </p:nvSpPr>
        <p:spPr>
          <a:xfrm>
            <a:off x="4636040" y="1338188"/>
            <a:ext cx="68732" cy="178594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 de texte 34">
            <a:extLst>
              <a:ext uri="{FF2B5EF4-FFF2-40B4-BE49-F238E27FC236}">
                <a16:creationId xmlns:a16="http://schemas.microsoft.com/office/drawing/2014/main" id="{E542408D-47EC-6237-03B1-C4BA4561C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976" y="53938"/>
            <a:ext cx="6984776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monde en 2024 : une inégale répartition des richesses</a:t>
            </a:r>
          </a:p>
        </p:txBody>
      </p:sp>
      <p:sp>
        <p:nvSpPr>
          <p:cNvPr id="25" name="Zone de texte 34">
            <a:extLst>
              <a:ext uri="{FF2B5EF4-FFF2-40B4-BE49-F238E27FC236}">
                <a16:creationId xmlns:a16="http://schemas.microsoft.com/office/drawing/2014/main" id="{94CCA327-85F7-8C4B-5CA0-D5452B6D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24" y="5086123"/>
            <a:ext cx="3056333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Les Nords, développés et riches</a:t>
            </a:r>
          </a:p>
        </p:txBody>
      </p:sp>
      <p:sp>
        <p:nvSpPr>
          <p:cNvPr id="31" name="Zone de texte 34">
            <a:extLst>
              <a:ext uri="{FF2B5EF4-FFF2-40B4-BE49-F238E27FC236}">
                <a16:creationId xmlns:a16="http://schemas.microsoft.com/office/drawing/2014/main" id="{C16394BE-4BB5-DDFA-226B-DF991A5C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56" y="5086123"/>
            <a:ext cx="534006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Les Suds, une grande diversité de richesse et de pauvreté</a:t>
            </a:r>
          </a:p>
        </p:txBody>
      </p:sp>
      <p:sp>
        <p:nvSpPr>
          <p:cNvPr id="78" name="Zone de texte 34">
            <a:extLst>
              <a:ext uri="{FF2B5EF4-FFF2-40B4-BE49-F238E27FC236}">
                <a16:creationId xmlns:a16="http://schemas.microsoft.com/office/drawing/2014/main" id="{45E9C26E-BDC0-125F-5F85-7E7B432C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1" y="5479925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les plus développés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DA0531-DECA-4CD5-50BC-3FD3C6B9DE43}"/>
              </a:ext>
            </a:extLst>
          </p:cNvPr>
          <p:cNvSpPr/>
          <p:nvPr/>
        </p:nvSpPr>
        <p:spPr>
          <a:xfrm>
            <a:off x="7259011" y="1642929"/>
            <a:ext cx="68732" cy="462793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BA063C-3435-8A4E-5D65-62B4EDDEAE1B}"/>
              </a:ext>
            </a:extLst>
          </p:cNvPr>
          <p:cNvSpPr/>
          <p:nvPr/>
        </p:nvSpPr>
        <p:spPr>
          <a:xfrm rot="19370692">
            <a:off x="7545363" y="4116021"/>
            <a:ext cx="373140" cy="76600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AEBBF2-35E8-EC66-74B7-87380AC74FD4}"/>
              </a:ext>
            </a:extLst>
          </p:cNvPr>
          <p:cNvSpPr/>
          <p:nvPr/>
        </p:nvSpPr>
        <p:spPr>
          <a:xfrm>
            <a:off x="6899675" y="3391360"/>
            <a:ext cx="678151" cy="559017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D01F8BFB-C832-7A4F-8D92-80AE15AB0BA2}"/>
              </a:ext>
            </a:extLst>
          </p:cNvPr>
          <p:cNvSpPr/>
          <p:nvPr/>
        </p:nvSpPr>
        <p:spPr bwMode="auto">
          <a:xfrm>
            <a:off x="4528407" y="1074581"/>
            <a:ext cx="731520" cy="936568"/>
          </a:xfrm>
          <a:custGeom>
            <a:avLst/>
            <a:gdLst>
              <a:gd name="connsiteX0" fmla="*/ 731520 w 731520"/>
              <a:gd name="connsiteY0" fmla="*/ 0 h 936568"/>
              <a:gd name="connsiteX1" fmla="*/ 731520 w 731520"/>
              <a:gd name="connsiteY1" fmla="*/ 737062 h 936568"/>
              <a:gd name="connsiteX2" fmla="*/ 581891 w 731520"/>
              <a:gd name="connsiteY2" fmla="*/ 936568 h 936568"/>
              <a:gd name="connsiteX3" fmla="*/ 0 w 731520"/>
              <a:gd name="connsiteY3" fmla="*/ 931026 h 936568"/>
              <a:gd name="connsiteX4" fmla="*/ 0 w 731520"/>
              <a:gd name="connsiteY4" fmla="*/ 493222 h 936568"/>
              <a:gd name="connsiteX5" fmla="*/ 326968 w 731520"/>
              <a:gd name="connsiteY5" fmla="*/ 504306 h 936568"/>
              <a:gd name="connsiteX6" fmla="*/ 315884 w 731520"/>
              <a:gd name="connsiteY6" fmla="*/ 0 h 936568"/>
              <a:gd name="connsiteX7" fmla="*/ 731520 w 731520"/>
              <a:gd name="connsiteY7" fmla="*/ 0 h 9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936568">
                <a:moveTo>
                  <a:pt x="731520" y="0"/>
                </a:moveTo>
                <a:lnTo>
                  <a:pt x="731520" y="737062"/>
                </a:lnTo>
                <a:lnTo>
                  <a:pt x="581891" y="936568"/>
                </a:lnTo>
                <a:lnTo>
                  <a:pt x="0" y="931026"/>
                </a:lnTo>
                <a:lnTo>
                  <a:pt x="0" y="493222"/>
                </a:lnTo>
                <a:lnTo>
                  <a:pt x="326968" y="504306"/>
                </a:lnTo>
                <a:lnTo>
                  <a:pt x="315884" y="0"/>
                </a:lnTo>
                <a:lnTo>
                  <a:pt x="73152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" name="Forme libre 103">
            <a:extLst>
              <a:ext uri="{FF2B5EF4-FFF2-40B4-BE49-F238E27FC236}">
                <a16:creationId xmlns:a16="http://schemas.microsoft.com/office/drawing/2014/main" id="{2BB7CB55-906E-291D-6534-D4BC7415EFB2}"/>
              </a:ext>
            </a:extLst>
          </p:cNvPr>
          <p:cNvSpPr/>
          <p:nvPr/>
        </p:nvSpPr>
        <p:spPr bwMode="auto">
          <a:xfrm>
            <a:off x="6750677" y="3291309"/>
            <a:ext cx="1983970" cy="1296785"/>
          </a:xfrm>
          <a:custGeom>
            <a:avLst/>
            <a:gdLst>
              <a:gd name="connsiteX0" fmla="*/ 1978429 w 1983970"/>
              <a:gd name="connsiteY0" fmla="*/ 0 h 1296785"/>
              <a:gd name="connsiteX1" fmla="*/ 0 w 1983970"/>
              <a:gd name="connsiteY1" fmla="*/ 5541 h 1296785"/>
              <a:gd name="connsiteX2" fmla="*/ 16625 w 1983970"/>
              <a:gd name="connsiteY2" fmla="*/ 1296785 h 1296785"/>
              <a:gd name="connsiteX3" fmla="*/ 1983970 w 1983970"/>
              <a:gd name="connsiteY3" fmla="*/ 1296785 h 1296785"/>
              <a:gd name="connsiteX4" fmla="*/ 1983970 w 1983970"/>
              <a:gd name="connsiteY4" fmla="*/ 1296785 h 12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970" h="1296785">
                <a:moveTo>
                  <a:pt x="1978429" y="0"/>
                </a:moveTo>
                <a:lnTo>
                  <a:pt x="0" y="5541"/>
                </a:lnTo>
                <a:lnTo>
                  <a:pt x="16625" y="1296785"/>
                </a:lnTo>
                <a:lnTo>
                  <a:pt x="1983970" y="1296785"/>
                </a:lnTo>
                <a:lnTo>
                  <a:pt x="1983970" y="1296785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1" name="Forme libre 130">
            <a:extLst>
              <a:ext uri="{FF2B5EF4-FFF2-40B4-BE49-F238E27FC236}">
                <a16:creationId xmlns:a16="http://schemas.microsoft.com/office/drawing/2014/main" id="{41D09E48-C853-9712-AA87-03EBD2C4FB67}"/>
              </a:ext>
            </a:extLst>
          </p:cNvPr>
          <p:cNvSpPr/>
          <p:nvPr/>
        </p:nvSpPr>
        <p:spPr bwMode="auto">
          <a:xfrm>
            <a:off x="5271011" y="1069039"/>
            <a:ext cx="1950720" cy="720437"/>
          </a:xfrm>
          <a:custGeom>
            <a:avLst/>
            <a:gdLst>
              <a:gd name="connsiteX0" fmla="*/ 0 w 1950720"/>
              <a:gd name="connsiteY0" fmla="*/ 0 h 720437"/>
              <a:gd name="connsiteX1" fmla="*/ 1950720 w 1950720"/>
              <a:gd name="connsiteY1" fmla="*/ 22168 h 720437"/>
              <a:gd name="connsiteX2" fmla="*/ 1939636 w 1950720"/>
              <a:gd name="connsiteY2" fmla="*/ 504306 h 720437"/>
              <a:gd name="connsiteX3" fmla="*/ 49876 w 1950720"/>
              <a:gd name="connsiteY3" fmla="*/ 648393 h 720437"/>
              <a:gd name="connsiteX4" fmla="*/ 0 w 1950720"/>
              <a:gd name="connsiteY4" fmla="*/ 720437 h 720437"/>
              <a:gd name="connsiteX5" fmla="*/ 0 w 1950720"/>
              <a:gd name="connsiteY5" fmla="*/ 0 h 720437"/>
              <a:gd name="connsiteX0" fmla="*/ 0 w 1950720"/>
              <a:gd name="connsiteY0" fmla="*/ 0 h 720437"/>
              <a:gd name="connsiteX1" fmla="*/ 1950720 w 1950720"/>
              <a:gd name="connsiteY1" fmla="*/ 22168 h 720437"/>
              <a:gd name="connsiteX2" fmla="*/ 1939636 w 1950720"/>
              <a:gd name="connsiteY2" fmla="*/ 504306 h 720437"/>
              <a:gd name="connsiteX3" fmla="*/ 49876 w 1950720"/>
              <a:gd name="connsiteY3" fmla="*/ 648393 h 720437"/>
              <a:gd name="connsiteX4" fmla="*/ 0 w 1950720"/>
              <a:gd name="connsiteY4" fmla="*/ 720437 h 720437"/>
              <a:gd name="connsiteX5" fmla="*/ 0 w 1950720"/>
              <a:gd name="connsiteY5" fmla="*/ 0 h 720437"/>
              <a:gd name="connsiteX0" fmla="*/ 0 w 1950720"/>
              <a:gd name="connsiteY0" fmla="*/ 0 h 720437"/>
              <a:gd name="connsiteX1" fmla="*/ 1950720 w 1950720"/>
              <a:gd name="connsiteY1" fmla="*/ 22168 h 720437"/>
              <a:gd name="connsiteX2" fmla="*/ 1939636 w 1950720"/>
              <a:gd name="connsiteY2" fmla="*/ 504306 h 720437"/>
              <a:gd name="connsiteX3" fmla="*/ 49876 w 1950720"/>
              <a:gd name="connsiteY3" fmla="*/ 648393 h 720437"/>
              <a:gd name="connsiteX4" fmla="*/ 0 w 1950720"/>
              <a:gd name="connsiteY4" fmla="*/ 720437 h 720437"/>
              <a:gd name="connsiteX5" fmla="*/ 0 w 1950720"/>
              <a:gd name="connsiteY5" fmla="*/ 0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720" h="720437">
                <a:moveTo>
                  <a:pt x="0" y="0"/>
                </a:moveTo>
                <a:lnTo>
                  <a:pt x="1950720" y="22168"/>
                </a:lnTo>
                <a:lnTo>
                  <a:pt x="1939636" y="504306"/>
                </a:lnTo>
                <a:lnTo>
                  <a:pt x="49876" y="648393"/>
                </a:lnTo>
                <a:lnTo>
                  <a:pt x="0" y="720437"/>
                </a:lnTo>
                <a:cubicBezTo>
                  <a:pt x="1847" y="478444"/>
                  <a:pt x="3695" y="236452"/>
                  <a:pt x="0" y="0"/>
                </a:cubicBezTo>
                <a:close/>
              </a:path>
            </a:pathLst>
          </a:custGeom>
          <a:solidFill>
            <a:srgbClr val="FF85FF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Forme libre 181">
            <a:extLst>
              <a:ext uri="{FF2B5EF4-FFF2-40B4-BE49-F238E27FC236}">
                <a16:creationId xmlns:a16="http://schemas.microsoft.com/office/drawing/2014/main" id="{E3A96A81-1AAE-6B41-13A9-F234CA4FCABA}"/>
              </a:ext>
            </a:extLst>
          </p:cNvPr>
          <p:cNvSpPr/>
          <p:nvPr/>
        </p:nvSpPr>
        <p:spPr bwMode="auto">
          <a:xfrm>
            <a:off x="2405891" y="2199570"/>
            <a:ext cx="443346" cy="376844"/>
          </a:xfrm>
          <a:custGeom>
            <a:avLst/>
            <a:gdLst>
              <a:gd name="connsiteX0" fmla="*/ 0 w 437804"/>
              <a:gd name="connsiteY0" fmla="*/ 0 h 376844"/>
              <a:gd name="connsiteX1" fmla="*/ 16625 w 437804"/>
              <a:gd name="connsiteY1" fmla="*/ 199506 h 376844"/>
              <a:gd name="connsiteX2" fmla="*/ 238298 w 437804"/>
              <a:gd name="connsiteY2" fmla="*/ 376844 h 376844"/>
              <a:gd name="connsiteX3" fmla="*/ 393469 w 437804"/>
              <a:gd name="connsiteY3" fmla="*/ 376844 h 376844"/>
              <a:gd name="connsiteX4" fmla="*/ 321425 w 437804"/>
              <a:gd name="connsiteY4" fmla="*/ 249382 h 376844"/>
              <a:gd name="connsiteX5" fmla="*/ 437804 w 437804"/>
              <a:gd name="connsiteY5" fmla="*/ 133004 h 376844"/>
              <a:gd name="connsiteX6" fmla="*/ 0 w 437804"/>
              <a:gd name="connsiteY6" fmla="*/ 0 h 376844"/>
              <a:gd name="connsiteX0" fmla="*/ 0 w 437804"/>
              <a:gd name="connsiteY0" fmla="*/ 0 h 354677"/>
              <a:gd name="connsiteX1" fmla="*/ 16625 w 437804"/>
              <a:gd name="connsiteY1" fmla="*/ 177339 h 354677"/>
              <a:gd name="connsiteX2" fmla="*/ 238298 w 437804"/>
              <a:gd name="connsiteY2" fmla="*/ 354677 h 354677"/>
              <a:gd name="connsiteX3" fmla="*/ 393469 w 437804"/>
              <a:gd name="connsiteY3" fmla="*/ 354677 h 354677"/>
              <a:gd name="connsiteX4" fmla="*/ 321425 w 437804"/>
              <a:gd name="connsiteY4" fmla="*/ 227215 h 354677"/>
              <a:gd name="connsiteX5" fmla="*/ 437804 w 437804"/>
              <a:gd name="connsiteY5" fmla="*/ 110837 h 354677"/>
              <a:gd name="connsiteX6" fmla="*/ 0 w 437804"/>
              <a:gd name="connsiteY6" fmla="*/ 0 h 354677"/>
              <a:gd name="connsiteX0" fmla="*/ 0 w 443346"/>
              <a:gd name="connsiteY0" fmla="*/ 0 h 376844"/>
              <a:gd name="connsiteX1" fmla="*/ 22167 w 443346"/>
              <a:gd name="connsiteY1" fmla="*/ 199506 h 376844"/>
              <a:gd name="connsiteX2" fmla="*/ 243840 w 443346"/>
              <a:gd name="connsiteY2" fmla="*/ 376844 h 376844"/>
              <a:gd name="connsiteX3" fmla="*/ 399011 w 443346"/>
              <a:gd name="connsiteY3" fmla="*/ 376844 h 376844"/>
              <a:gd name="connsiteX4" fmla="*/ 326967 w 443346"/>
              <a:gd name="connsiteY4" fmla="*/ 249382 h 376844"/>
              <a:gd name="connsiteX5" fmla="*/ 443346 w 443346"/>
              <a:gd name="connsiteY5" fmla="*/ 133004 h 376844"/>
              <a:gd name="connsiteX6" fmla="*/ 0 w 443346"/>
              <a:gd name="connsiteY6" fmla="*/ 0 h 376844"/>
              <a:gd name="connsiteX0" fmla="*/ 0 w 443346"/>
              <a:gd name="connsiteY0" fmla="*/ 0 h 376844"/>
              <a:gd name="connsiteX1" fmla="*/ 22167 w 443346"/>
              <a:gd name="connsiteY1" fmla="*/ 199506 h 376844"/>
              <a:gd name="connsiteX2" fmla="*/ 243840 w 443346"/>
              <a:gd name="connsiteY2" fmla="*/ 376844 h 376844"/>
              <a:gd name="connsiteX3" fmla="*/ 399011 w 443346"/>
              <a:gd name="connsiteY3" fmla="*/ 376844 h 376844"/>
              <a:gd name="connsiteX4" fmla="*/ 326967 w 443346"/>
              <a:gd name="connsiteY4" fmla="*/ 249382 h 376844"/>
              <a:gd name="connsiteX5" fmla="*/ 443346 w 443346"/>
              <a:gd name="connsiteY5" fmla="*/ 133004 h 376844"/>
              <a:gd name="connsiteX6" fmla="*/ 0 w 443346"/>
              <a:gd name="connsiteY6" fmla="*/ 0 h 3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46" h="376844">
                <a:moveTo>
                  <a:pt x="0" y="0"/>
                </a:moveTo>
                <a:cubicBezTo>
                  <a:pt x="7389" y="88669"/>
                  <a:pt x="14778" y="133004"/>
                  <a:pt x="22167" y="199506"/>
                </a:cubicBezTo>
                <a:lnTo>
                  <a:pt x="243840" y="376844"/>
                </a:lnTo>
                <a:lnTo>
                  <a:pt x="399011" y="376844"/>
                </a:lnTo>
                <a:lnTo>
                  <a:pt x="326967" y="249382"/>
                </a:lnTo>
                <a:lnTo>
                  <a:pt x="443346" y="133004"/>
                </a:lnTo>
                <a:lnTo>
                  <a:pt x="0" y="0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3" name="Forme libre 182">
            <a:extLst>
              <a:ext uri="{FF2B5EF4-FFF2-40B4-BE49-F238E27FC236}">
                <a16:creationId xmlns:a16="http://schemas.microsoft.com/office/drawing/2014/main" id="{72F731BE-0081-1EA9-D1BC-705F2F42D76D}"/>
              </a:ext>
            </a:extLst>
          </p:cNvPr>
          <p:cNvSpPr/>
          <p:nvPr/>
        </p:nvSpPr>
        <p:spPr bwMode="auto">
          <a:xfrm>
            <a:off x="3142953" y="2870130"/>
            <a:ext cx="692727" cy="1568335"/>
          </a:xfrm>
          <a:custGeom>
            <a:avLst/>
            <a:gdLst>
              <a:gd name="connsiteX0" fmla="*/ 144087 w 692727"/>
              <a:gd name="connsiteY0" fmla="*/ 0 h 1568335"/>
              <a:gd name="connsiteX1" fmla="*/ 16625 w 692727"/>
              <a:gd name="connsiteY1" fmla="*/ 72044 h 1568335"/>
              <a:gd name="connsiteX2" fmla="*/ 0 w 692727"/>
              <a:gd name="connsiteY2" fmla="*/ 216131 h 1568335"/>
              <a:gd name="connsiteX3" fmla="*/ 55418 w 692727"/>
              <a:gd name="connsiteY3" fmla="*/ 360219 h 1568335"/>
              <a:gd name="connsiteX4" fmla="*/ 138545 w 692727"/>
              <a:gd name="connsiteY4" fmla="*/ 548640 h 1568335"/>
              <a:gd name="connsiteX5" fmla="*/ 144087 w 692727"/>
              <a:gd name="connsiteY5" fmla="*/ 637309 h 1568335"/>
              <a:gd name="connsiteX6" fmla="*/ 77585 w 692727"/>
              <a:gd name="connsiteY6" fmla="*/ 676102 h 1568335"/>
              <a:gd name="connsiteX7" fmla="*/ 11084 w 692727"/>
              <a:gd name="connsiteY7" fmla="*/ 687186 h 1568335"/>
              <a:gd name="connsiteX8" fmla="*/ 365760 w 692727"/>
              <a:gd name="connsiteY8" fmla="*/ 1568335 h 1568335"/>
              <a:gd name="connsiteX9" fmla="*/ 692727 w 692727"/>
              <a:gd name="connsiteY9" fmla="*/ 227215 h 1568335"/>
              <a:gd name="connsiteX10" fmla="*/ 144087 w 692727"/>
              <a:gd name="connsiteY10" fmla="*/ 0 h 156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727" h="1568335">
                <a:moveTo>
                  <a:pt x="144087" y="0"/>
                </a:moveTo>
                <a:lnTo>
                  <a:pt x="16625" y="72044"/>
                </a:lnTo>
                <a:lnTo>
                  <a:pt x="0" y="216131"/>
                </a:lnTo>
                <a:lnTo>
                  <a:pt x="55418" y="360219"/>
                </a:lnTo>
                <a:lnTo>
                  <a:pt x="138545" y="548640"/>
                </a:lnTo>
                <a:lnTo>
                  <a:pt x="144087" y="637309"/>
                </a:lnTo>
                <a:lnTo>
                  <a:pt x="77585" y="676102"/>
                </a:lnTo>
                <a:lnTo>
                  <a:pt x="11084" y="687186"/>
                </a:lnTo>
                <a:lnTo>
                  <a:pt x="365760" y="1568335"/>
                </a:lnTo>
                <a:lnTo>
                  <a:pt x="692727" y="227215"/>
                </a:lnTo>
                <a:lnTo>
                  <a:pt x="144087" y="0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" name="Forme libre 183">
            <a:extLst>
              <a:ext uri="{FF2B5EF4-FFF2-40B4-BE49-F238E27FC236}">
                <a16:creationId xmlns:a16="http://schemas.microsoft.com/office/drawing/2014/main" id="{15DB94F3-9165-8248-F0A1-DFC47C2E707D}"/>
              </a:ext>
            </a:extLst>
          </p:cNvPr>
          <p:cNvSpPr/>
          <p:nvPr/>
        </p:nvSpPr>
        <p:spPr bwMode="auto">
          <a:xfrm>
            <a:off x="4921877" y="3573941"/>
            <a:ext cx="299258" cy="238298"/>
          </a:xfrm>
          <a:custGeom>
            <a:avLst/>
            <a:gdLst>
              <a:gd name="connsiteX0" fmla="*/ 0 w 299258"/>
              <a:gd name="connsiteY0" fmla="*/ 94211 h 238298"/>
              <a:gd name="connsiteX1" fmla="*/ 133003 w 299258"/>
              <a:gd name="connsiteY1" fmla="*/ 94211 h 238298"/>
              <a:gd name="connsiteX2" fmla="*/ 299258 w 299258"/>
              <a:gd name="connsiteY2" fmla="*/ 0 h 238298"/>
              <a:gd name="connsiteX3" fmla="*/ 199505 w 299258"/>
              <a:gd name="connsiteY3" fmla="*/ 238298 h 238298"/>
              <a:gd name="connsiteX4" fmla="*/ 27709 w 299258"/>
              <a:gd name="connsiteY4" fmla="*/ 238298 h 238298"/>
              <a:gd name="connsiteX5" fmla="*/ 0 w 299258"/>
              <a:gd name="connsiteY5" fmla="*/ 94211 h 23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258" h="238298">
                <a:moveTo>
                  <a:pt x="0" y="94211"/>
                </a:moveTo>
                <a:lnTo>
                  <a:pt x="133003" y="94211"/>
                </a:lnTo>
                <a:lnTo>
                  <a:pt x="299258" y="0"/>
                </a:lnTo>
                <a:lnTo>
                  <a:pt x="199505" y="238298"/>
                </a:lnTo>
                <a:lnTo>
                  <a:pt x="27709" y="238298"/>
                </a:lnTo>
                <a:lnTo>
                  <a:pt x="0" y="94211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5" name="Forme libre 184">
            <a:extLst>
              <a:ext uri="{FF2B5EF4-FFF2-40B4-BE49-F238E27FC236}">
                <a16:creationId xmlns:a16="http://schemas.microsoft.com/office/drawing/2014/main" id="{B739921F-8E38-337B-68B8-7438CFB48D47}"/>
              </a:ext>
            </a:extLst>
          </p:cNvPr>
          <p:cNvSpPr/>
          <p:nvPr/>
        </p:nvSpPr>
        <p:spPr bwMode="auto">
          <a:xfrm>
            <a:off x="5171259" y="1911396"/>
            <a:ext cx="249381" cy="193963"/>
          </a:xfrm>
          <a:custGeom>
            <a:avLst/>
            <a:gdLst>
              <a:gd name="connsiteX0" fmla="*/ 0 w 260465"/>
              <a:gd name="connsiteY0" fmla="*/ 94211 h 193963"/>
              <a:gd name="connsiteX1" fmla="*/ 94211 w 260465"/>
              <a:gd name="connsiteY1" fmla="*/ 0 h 193963"/>
              <a:gd name="connsiteX2" fmla="*/ 221672 w 260465"/>
              <a:gd name="connsiteY2" fmla="*/ 16625 h 193963"/>
              <a:gd name="connsiteX3" fmla="*/ 260465 w 260465"/>
              <a:gd name="connsiteY3" fmla="*/ 110836 h 193963"/>
              <a:gd name="connsiteX4" fmla="*/ 221672 w 260465"/>
              <a:gd name="connsiteY4" fmla="*/ 160713 h 193963"/>
              <a:gd name="connsiteX5" fmla="*/ 22167 w 260465"/>
              <a:gd name="connsiteY5" fmla="*/ 193963 h 193963"/>
              <a:gd name="connsiteX6" fmla="*/ 0 w 260465"/>
              <a:gd name="connsiteY6" fmla="*/ 94211 h 193963"/>
              <a:gd name="connsiteX0" fmla="*/ 0 w 249381"/>
              <a:gd name="connsiteY0" fmla="*/ 94211 h 193963"/>
              <a:gd name="connsiteX1" fmla="*/ 83127 w 249381"/>
              <a:gd name="connsiteY1" fmla="*/ 0 h 193963"/>
              <a:gd name="connsiteX2" fmla="*/ 210588 w 249381"/>
              <a:gd name="connsiteY2" fmla="*/ 16625 h 193963"/>
              <a:gd name="connsiteX3" fmla="*/ 249381 w 249381"/>
              <a:gd name="connsiteY3" fmla="*/ 110836 h 193963"/>
              <a:gd name="connsiteX4" fmla="*/ 210588 w 249381"/>
              <a:gd name="connsiteY4" fmla="*/ 160713 h 193963"/>
              <a:gd name="connsiteX5" fmla="*/ 11083 w 249381"/>
              <a:gd name="connsiteY5" fmla="*/ 193963 h 193963"/>
              <a:gd name="connsiteX6" fmla="*/ 0 w 249381"/>
              <a:gd name="connsiteY6" fmla="*/ 94211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81" h="193963">
                <a:moveTo>
                  <a:pt x="0" y="94211"/>
                </a:moveTo>
                <a:lnTo>
                  <a:pt x="83127" y="0"/>
                </a:lnTo>
                <a:lnTo>
                  <a:pt x="210588" y="16625"/>
                </a:lnTo>
                <a:lnTo>
                  <a:pt x="249381" y="110836"/>
                </a:lnTo>
                <a:lnTo>
                  <a:pt x="210588" y="160713"/>
                </a:lnTo>
                <a:lnTo>
                  <a:pt x="11083" y="193963"/>
                </a:lnTo>
                <a:lnTo>
                  <a:pt x="0" y="94211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E4FA5A1-5B19-DD10-9565-67ACBFC1D05B}"/>
              </a:ext>
            </a:extLst>
          </p:cNvPr>
          <p:cNvSpPr/>
          <p:nvPr/>
        </p:nvSpPr>
        <p:spPr>
          <a:xfrm>
            <a:off x="6890268" y="3090197"/>
            <a:ext cx="682016" cy="79719"/>
          </a:xfrm>
          <a:prstGeom prst="rect">
            <a:avLst/>
          </a:prstGeom>
          <a:solidFill>
            <a:srgbClr val="92D050">
              <a:alpha val="6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Forme libre 186">
            <a:extLst>
              <a:ext uri="{FF2B5EF4-FFF2-40B4-BE49-F238E27FC236}">
                <a16:creationId xmlns:a16="http://schemas.microsoft.com/office/drawing/2014/main" id="{166734BB-C054-BC61-278F-D4DF24AB0184}"/>
              </a:ext>
            </a:extLst>
          </p:cNvPr>
          <p:cNvSpPr/>
          <p:nvPr/>
        </p:nvSpPr>
        <p:spPr bwMode="auto">
          <a:xfrm>
            <a:off x="5947113" y="1578887"/>
            <a:ext cx="1274618" cy="1197032"/>
          </a:xfrm>
          <a:custGeom>
            <a:avLst/>
            <a:gdLst>
              <a:gd name="connsiteX0" fmla="*/ 498764 w 1274618"/>
              <a:gd name="connsiteY0" fmla="*/ 99752 h 1197032"/>
              <a:gd name="connsiteX1" fmla="*/ 338051 w 1274618"/>
              <a:gd name="connsiteY1" fmla="*/ 387927 h 1197032"/>
              <a:gd name="connsiteX2" fmla="*/ 360218 w 1274618"/>
              <a:gd name="connsiteY2" fmla="*/ 526472 h 1197032"/>
              <a:gd name="connsiteX3" fmla="*/ 0 w 1274618"/>
              <a:gd name="connsiteY3" fmla="*/ 820189 h 1197032"/>
              <a:gd name="connsiteX4" fmla="*/ 199505 w 1274618"/>
              <a:gd name="connsiteY4" fmla="*/ 1197032 h 1197032"/>
              <a:gd name="connsiteX5" fmla="*/ 443345 w 1274618"/>
              <a:gd name="connsiteY5" fmla="*/ 853440 h 1197032"/>
              <a:gd name="connsiteX6" fmla="*/ 487680 w 1274618"/>
              <a:gd name="connsiteY6" fmla="*/ 897774 h 1197032"/>
              <a:gd name="connsiteX7" fmla="*/ 659476 w 1274618"/>
              <a:gd name="connsiteY7" fmla="*/ 676102 h 1197032"/>
              <a:gd name="connsiteX8" fmla="*/ 703811 w 1274618"/>
              <a:gd name="connsiteY8" fmla="*/ 775854 h 1197032"/>
              <a:gd name="connsiteX9" fmla="*/ 781396 w 1274618"/>
              <a:gd name="connsiteY9" fmla="*/ 809105 h 1197032"/>
              <a:gd name="connsiteX10" fmla="*/ 1030778 w 1274618"/>
              <a:gd name="connsiteY10" fmla="*/ 991985 h 1197032"/>
              <a:gd name="connsiteX11" fmla="*/ 1257993 w 1274618"/>
              <a:gd name="connsiteY11" fmla="*/ 676102 h 1197032"/>
              <a:gd name="connsiteX12" fmla="*/ 1274618 w 1274618"/>
              <a:gd name="connsiteY12" fmla="*/ 0 h 1197032"/>
              <a:gd name="connsiteX13" fmla="*/ 498764 w 1274618"/>
              <a:gd name="connsiteY13" fmla="*/ 99752 h 1197032"/>
              <a:gd name="connsiteX0" fmla="*/ 498764 w 1274618"/>
              <a:gd name="connsiteY0" fmla="*/ 83126 h 1197032"/>
              <a:gd name="connsiteX1" fmla="*/ 338051 w 1274618"/>
              <a:gd name="connsiteY1" fmla="*/ 387927 h 1197032"/>
              <a:gd name="connsiteX2" fmla="*/ 360218 w 1274618"/>
              <a:gd name="connsiteY2" fmla="*/ 526472 h 1197032"/>
              <a:gd name="connsiteX3" fmla="*/ 0 w 1274618"/>
              <a:gd name="connsiteY3" fmla="*/ 820189 h 1197032"/>
              <a:gd name="connsiteX4" fmla="*/ 199505 w 1274618"/>
              <a:gd name="connsiteY4" fmla="*/ 1197032 h 1197032"/>
              <a:gd name="connsiteX5" fmla="*/ 443345 w 1274618"/>
              <a:gd name="connsiteY5" fmla="*/ 853440 h 1197032"/>
              <a:gd name="connsiteX6" fmla="*/ 487680 w 1274618"/>
              <a:gd name="connsiteY6" fmla="*/ 897774 h 1197032"/>
              <a:gd name="connsiteX7" fmla="*/ 659476 w 1274618"/>
              <a:gd name="connsiteY7" fmla="*/ 676102 h 1197032"/>
              <a:gd name="connsiteX8" fmla="*/ 703811 w 1274618"/>
              <a:gd name="connsiteY8" fmla="*/ 775854 h 1197032"/>
              <a:gd name="connsiteX9" fmla="*/ 781396 w 1274618"/>
              <a:gd name="connsiteY9" fmla="*/ 809105 h 1197032"/>
              <a:gd name="connsiteX10" fmla="*/ 1030778 w 1274618"/>
              <a:gd name="connsiteY10" fmla="*/ 991985 h 1197032"/>
              <a:gd name="connsiteX11" fmla="*/ 1257993 w 1274618"/>
              <a:gd name="connsiteY11" fmla="*/ 676102 h 1197032"/>
              <a:gd name="connsiteX12" fmla="*/ 1274618 w 1274618"/>
              <a:gd name="connsiteY12" fmla="*/ 0 h 1197032"/>
              <a:gd name="connsiteX13" fmla="*/ 498764 w 1274618"/>
              <a:gd name="connsiteY13" fmla="*/ 83126 h 1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4618" h="1197032">
                <a:moveTo>
                  <a:pt x="498764" y="83126"/>
                </a:moveTo>
                <a:lnTo>
                  <a:pt x="338051" y="387927"/>
                </a:lnTo>
                <a:lnTo>
                  <a:pt x="360218" y="526472"/>
                </a:lnTo>
                <a:lnTo>
                  <a:pt x="0" y="820189"/>
                </a:lnTo>
                <a:lnTo>
                  <a:pt x="199505" y="1197032"/>
                </a:lnTo>
                <a:lnTo>
                  <a:pt x="443345" y="853440"/>
                </a:lnTo>
                <a:lnTo>
                  <a:pt x="487680" y="897774"/>
                </a:lnTo>
                <a:lnTo>
                  <a:pt x="659476" y="676102"/>
                </a:lnTo>
                <a:lnTo>
                  <a:pt x="703811" y="775854"/>
                </a:lnTo>
                <a:lnTo>
                  <a:pt x="781396" y="809105"/>
                </a:lnTo>
                <a:lnTo>
                  <a:pt x="1030778" y="991985"/>
                </a:lnTo>
                <a:lnTo>
                  <a:pt x="1257993" y="676102"/>
                </a:lnTo>
                <a:lnTo>
                  <a:pt x="1274618" y="0"/>
                </a:lnTo>
                <a:lnTo>
                  <a:pt x="498764" y="83126"/>
                </a:lnTo>
                <a:close/>
              </a:path>
            </a:pathLst>
          </a:custGeom>
          <a:solidFill>
            <a:srgbClr val="92D05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Forme libre 128">
            <a:extLst>
              <a:ext uri="{FF2B5EF4-FFF2-40B4-BE49-F238E27FC236}">
                <a16:creationId xmlns:a16="http://schemas.microsoft.com/office/drawing/2014/main" id="{A8F5B568-8BF8-0E0A-0AA1-A750A528A393}"/>
              </a:ext>
            </a:extLst>
          </p:cNvPr>
          <p:cNvSpPr/>
          <p:nvPr/>
        </p:nvSpPr>
        <p:spPr bwMode="auto">
          <a:xfrm>
            <a:off x="1491491" y="1562261"/>
            <a:ext cx="7243156" cy="748146"/>
          </a:xfrm>
          <a:custGeom>
            <a:avLst/>
            <a:gdLst>
              <a:gd name="connsiteX0" fmla="*/ 0 w 7243156"/>
              <a:gd name="connsiteY0" fmla="*/ 604058 h 748146"/>
              <a:gd name="connsiteX1" fmla="*/ 919942 w 7243156"/>
              <a:gd name="connsiteY1" fmla="*/ 620684 h 748146"/>
              <a:gd name="connsiteX2" fmla="*/ 1385455 w 7243156"/>
              <a:gd name="connsiteY2" fmla="*/ 748146 h 748146"/>
              <a:gd name="connsiteX3" fmla="*/ 2721033 w 7243156"/>
              <a:gd name="connsiteY3" fmla="*/ 520931 h 748146"/>
              <a:gd name="connsiteX4" fmla="*/ 3580015 w 7243156"/>
              <a:gd name="connsiteY4" fmla="*/ 526473 h 748146"/>
              <a:gd name="connsiteX5" fmla="*/ 3840480 w 7243156"/>
              <a:gd name="connsiteY5" fmla="*/ 177338 h 748146"/>
              <a:gd name="connsiteX6" fmla="*/ 5724698 w 7243156"/>
              <a:gd name="connsiteY6" fmla="*/ 33251 h 748146"/>
              <a:gd name="connsiteX7" fmla="*/ 5708073 w 7243156"/>
              <a:gd name="connsiteY7" fmla="*/ 665018 h 748146"/>
              <a:gd name="connsiteX8" fmla="*/ 6129251 w 7243156"/>
              <a:gd name="connsiteY8" fmla="*/ 665018 h 748146"/>
              <a:gd name="connsiteX9" fmla="*/ 7243156 w 7243156"/>
              <a:gd name="connsiteY9" fmla="*/ 0 h 748146"/>
              <a:gd name="connsiteX10" fmla="*/ 7243156 w 7243156"/>
              <a:gd name="connsiteY10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43156" h="748146">
                <a:moveTo>
                  <a:pt x="0" y="604058"/>
                </a:moveTo>
                <a:lnTo>
                  <a:pt x="919942" y="620684"/>
                </a:lnTo>
                <a:lnTo>
                  <a:pt x="1385455" y="748146"/>
                </a:lnTo>
                <a:lnTo>
                  <a:pt x="2721033" y="520931"/>
                </a:lnTo>
                <a:lnTo>
                  <a:pt x="3580015" y="526473"/>
                </a:lnTo>
                <a:lnTo>
                  <a:pt x="3840480" y="177338"/>
                </a:lnTo>
                <a:lnTo>
                  <a:pt x="5724698" y="33251"/>
                </a:lnTo>
                <a:lnTo>
                  <a:pt x="5708073" y="665018"/>
                </a:lnTo>
                <a:lnTo>
                  <a:pt x="6129251" y="665018"/>
                </a:lnTo>
                <a:lnTo>
                  <a:pt x="7243156" y="0"/>
                </a:lnTo>
                <a:lnTo>
                  <a:pt x="7243156" y="0"/>
                </a:ln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8" name="Forme libre 187">
            <a:extLst>
              <a:ext uri="{FF2B5EF4-FFF2-40B4-BE49-F238E27FC236}">
                <a16:creationId xmlns:a16="http://schemas.microsoft.com/office/drawing/2014/main" id="{81A62086-7D74-21EA-B29C-A71AF26043AA}"/>
              </a:ext>
            </a:extLst>
          </p:cNvPr>
          <p:cNvSpPr/>
          <p:nvPr/>
        </p:nvSpPr>
        <p:spPr bwMode="auto">
          <a:xfrm>
            <a:off x="5287637" y="2199570"/>
            <a:ext cx="487680" cy="393469"/>
          </a:xfrm>
          <a:custGeom>
            <a:avLst/>
            <a:gdLst>
              <a:gd name="connsiteX0" fmla="*/ 0 w 487680"/>
              <a:gd name="connsiteY0" fmla="*/ 55419 h 393469"/>
              <a:gd name="connsiteX1" fmla="*/ 83127 w 487680"/>
              <a:gd name="connsiteY1" fmla="*/ 0 h 393469"/>
              <a:gd name="connsiteX2" fmla="*/ 266007 w 487680"/>
              <a:gd name="connsiteY2" fmla="*/ 49877 h 393469"/>
              <a:gd name="connsiteX3" fmla="*/ 487680 w 487680"/>
              <a:gd name="connsiteY3" fmla="*/ 232757 h 393469"/>
              <a:gd name="connsiteX4" fmla="*/ 282632 w 487680"/>
              <a:gd name="connsiteY4" fmla="*/ 393469 h 393469"/>
              <a:gd name="connsiteX5" fmla="*/ 0 w 487680"/>
              <a:gd name="connsiteY5" fmla="*/ 55419 h 39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393469">
                <a:moveTo>
                  <a:pt x="0" y="55419"/>
                </a:moveTo>
                <a:lnTo>
                  <a:pt x="83127" y="0"/>
                </a:lnTo>
                <a:lnTo>
                  <a:pt x="266007" y="49877"/>
                </a:lnTo>
                <a:lnTo>
                  <a:pt x="487680" y="232757"/>
                </a:lnTo>
                <a:lnTo>
                  <a:pt x="282632" y="393469"/>
                </a:lnTo>
                <a:lnTo>
                  <a:pt x="0" y="55419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0" name="Forme libre 189">
            <a:extLst>
              <a:ext uri="{FF2B5EF4-FFF2-40B4-BE49-F238E27FC236}">
                <a16:creationId xmlns:a16="http://schemas.microsoft.com/office/drawing/2014/main" id="{F448A1DB-81AC-6C35-0197-6658627A58D6}"/>
              </a:ext>
            </a:extLst>
          </p:cNvPr>
          <p:cNvSpPr/>
          <p:nvPr/>
        </p:nvSpPr>
        <p:spPr bwMode="auto">
          <a:xfrm>
            <a:off x="4121597" y="2275569"/>
            <a:ext cx="1566317" cy="1392737"/>
          </a:xfrm>
          <a:custGeom>
            <a:avLst/>
            <a:gdLst>
              <a:gd name="connsiteX0" fmla="*/ 778112 w 1566317"/>
              <a:gd name="connsiteY0" fmla="*/ 1375957 h 1417186"/>
              <a:gd name="connsiteX1" fmla="*/ 938825 w 1566317"/>
              <a:gd name="connsiteY1" fmla="*/ 1381499 h 1417186"/>
              <a:gd name="connsiteX2" fmla="*/ 1105080 w 1566317"/>
              <a:gd name="connsiteY2" fmla="*/ 1281746 h 1417186"/>
              <a:gd name="connsiteX3" fmla="*/ 1454214 w 1566317"/>
              <a:gd name="connsiteY3" fmla="*/ 1337164 h 1417186"/>
              <a:gd name="connsiteX4" fmla="*/ 1520716 w 1566317"/>
              <a:gd name="connsiteY4" fmla="*/ 450473 h 1417186"/>
              <a:gd name="connsiteX5" fmla="*/ 816905 w 1566317"/>
              <a:gd name="connsiteY5" fmla="*/ 40379 h 1417186"/>
              <a:gd name="connsiteX6" fmla="*/ 57676 w 1566317"/>
              <a:gd name="connsiteY6" fmla="*/ 112422 h 1417186"/>
              <a:gd name="connsiteX7" fmla="*/ 135261 w 1566317"/>
              <a:gd name="connsiteY7" fmla="*/ 899360 h 1417186"/>
              <a:gd name="connsiteX8" fmla="*/ 778112 w 1566317"/>
              <a:gd name="connsiteY8" fmla="*/ 1375957 h 1417186"/>
              <a:gd name="connsiteX0" fmla="*/ 778112 w 1566317"/>
              <a:gd name="connsiteY0" fmla="*/ 1375957 h 1390322"/>
              <a:gd name="connsiteX1" fmla="*/ 938825 w 1566317"/>
              <a:gd name="connsiteY1" fmla="*/ 1381499 h 1390322"/>
              <a:gd name="connsiteX2" fmla="*/ 1105080 w 1566317"/>
              <a:gd name="connsiteY2" fmla="*/ 1281746 h 1390322"/>
              <a:gd name="connsiteX3" fmla="*/ 1454214 w 1566317"/>
              <a:gd name="connsiteY3" fmla="*/ 1337164 h 1390322"/>
              <a:gd name="connsiteX4" fmla="*/ 1520716 w 1566317"/>
              <a:gd name="connsiteY4" fmla="*/ 450473 h 1390322"/>
              <a:gd name="connsiteX5" fmla="*/ 816905 w 1566317"/>
              <a:gd name="connsiteY5" fmla="*/ 40379 h 1390322"/>
              <a:gd name="connsiteX6" fmla="*/ 57676 w 1566317"/>
              <a:gd name="connsiteY6" fmla="*/ 112422 h 1390322"/>
              <a:gd name="connsiteX7" fmla="*/ 135261 w 1566317"/>
              <a:gd name="connsiteY7" fmla="*/ 899360 h 1390322"/>
              <a:gd name="connsiteX8" fmla="*/ 778112 w 1566317"/>
              <a:gd name="connsiteY8" fmla="*/ 1375957 h 1390322"/>
              <a:gd name="connsiteX0" fmla="*/ 778112 w 1566317"/>
              <a:gd name="connsiteY0" fmla="*/ 1375957 h 1385945"/>
              <a:gd name="connsiteX1" fmla="*/ 938825 w 1566317"/>
              <a:gd name="connsiteY1" fmla="*/ 1381499 h 1385945"/>
              <a:gd name="connsiteX2" fmla="*/ 1105080 w 1566317"/>
              <a:gd name="connsiteY2" fmla="*/ 1281746 h 1385945"/>
              <a:gd name="connsiteX3" fmla="*/ 1454214 w 1566317"/>
              <a:gd name="connsiteY3" fmla="*/ 1337164 h 1385945"/>
              <a:gd name="connsiteX4" fmla="*/ 1520716 w 1566317"/>
              <a:gd name="connsiteY4" fmla="*/ 450473 h 1385945"/>
              <a:gd name="connsiteX5" fmla="*/ 816905 w 1566317"/>
              <a:gd name="connsiteY5" fmla="*/ 40379 h 1385945"/>
              <a:gd name="connsiteX6" fmla="*/ 57676 w 1566317"/>
              <a:gd name="connsiteY6" fmla="*/ 112422 h 1385945"/>
              <a:gd name="connsiteX7" fmla="*/ 135261 w 1566317"/>
              <a:gd name="connsiteY7" fmla="*/ 899360 h 1385945"/>
              <a:gd name="connsiteX8" fmla="*/ 778112 w 1566317"/>
              <a:gd name="connsiteY8" fmla="*/ 1375957 h 1385945"/>
              <a:gd name="connsiteX0" fmla="*/ 778112 w 1566317"/>
              <a:gd name="connsiteY0" fmla="*/ 1375957 h 1392737"/>
              <a:gd name="connsiteX1" fmla="*/ 938825 w 1566317"/>
              <a:gd name="connsiteY1" fmla="*/ 1381499 h 1392737"/>
              <a:gd name="connsiteX2" fmla="*/ 1105080 w 1566317"/>
              <a:gd name="connsiteY2" fmla="*/ 1281746 h 1392737"/>
              <a:gd name="connsiteX3" fmla="*/ 1454214 w 1566317"/>
              <a:gd name="connsiteY3" fmla="*/ 1337164 h 1392737"/>
              <a:gd name="connsiteX4" fmla="*/ 1520716 w 1566317"/>
              <a:gd name="connsiteY4" fmla="*/ 450473 h 1392737"/>
              <a:gd name="connsiteX5" fmla="*/ 816905 w 1566317"/>
              <a:gd name="connsiteY5" fmla="*/ 40379 h 1392737"/>
              <a:gd name="connsiteX6" fmla="*/ 57676 w 1566317"/>
              <a:gd name="connsiteY6" fmla="*/ 112422 h 1392737"/>
              <a:gd name="connsiteX7" fmla="*/ 135261 w 1566317"/>
              <a:gd name="connsiteY7" fmla="*/ 899360 h 1392737"/>
              <a:gd name="connsiteX8" fmla="*/ 778112 w 1566317"/>
              <a:gd name="connsiteY8" fmla="*/ 1375957 h 139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317" h="1392737">
                <a:moveTo>
                  <a:pt x="778112" y="1375957"/>
                </a:moveTo>
                <a:cubicBezTo>
                  <a:pt x="906497" y="1389812"/>
                  <a:pt x="878789" y="1402743"/>
                  <a:pt x="938825" y="1381499"/>
                </a:cubicBezTo>
                <a:cubicBezTo>
                  <a:pt x="998861" y="1360255"/>
                  <a:pt x="1019182" y="1289135"/>
                  <a:pt x="1105080" y="1281746"/>
                </a:cubicBezTo>
                <a:cubicBezTo>
                  <a:pt x="1190978" y="1274357"/>
                  <a:pt x="1384941" y="1475709"/>
                  <a:pt x="1454214" y="1337164"/>
                </a:cubicBezTo>
                <a:cubicBezTo>
                  <a:pt x="1523487" y="1198619"/>
                  <a:pt x="1626934" y="666604"/>
                  <a:pt x="1520716" y="450473"/>
                </a:cubicBezTo>
                <a:cubicBezTo>
                  <a:pt x="1414498" y="234342"/>
                  <a:pt x="1060745" y="96721"/>
                  <a:pt x="816905" y="40379"/>
                </a:cubicBezTo>
                <a:cubicBezTo>
                  <a:pt x="573065" y="-15963"/>
                  <a:pt x="171283" y="-30741"/>
                  <a:pt x="57676" y="112422"/>
                </a:cubicBezTo>
                <a:cubicBezTo>
                  <a:pt x="-55931" y="255585"/>
                  <a:pt x="13341" y="686000"/>
                  <a:pt x="135261" y="899360"/>
                </a:cubicBezTo>
                <a:cubicBezTo>
                  <a:pt x="257181" y="1112720"/>
                  <a:pt x="649727" y="1362102"/>
                  <a:pt x="778112" y="1375957"/>
                </a:cubicBez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1" name="Forme libre 190">
            <a:extLst>
              <a:ext uri="{FF2B5EF4-FFF2-40B4-BE49-F238E27FC236}">
                <a16:creationId xmlns:a16="http://schemas.microsoft.com/office/drawing/2014/main" id="{16C10B86-A5B0-7A8A-41C0-943B8968A971}"/>
              </a:ext>
            </a:extLst>
          </p:cNvPr>
          <p:cNvSpPr/>
          <p:nvPr/>
        </p:nvSpPr>
        <p:spPr bwMode="auto">
          <a:xfrm>
            <a:off x="5849126" y="2155731"/>
            <a:ext cx="606781" cy="586152"/>
          </a:xfrm>
          <a:custGeom>
            <a:avLst/>
            <a:gdLst>
              <a:gd name="connsiteX0" fmla="*/ 510253 w 606781"/>
              <a:gd name="connsiteY0" fmla="*/ 144183 h 586152"/>
              <a:gd name="connsiteX1" fmla="*/ 260871 w 606781"/>
              <a:gd name="connsiteY1" fmla="*/ 96 h 586152"/>
              <a:gd name="connsiteX2" fmla="*/ 406 w 606781"/>
              <a:gd name="connsiteY2" fmla="*/ 160809 h 586152"/>
              <a:gd name="connsiteX3" fmla="*/ 210995 w 606781"/>
              <a:gd name="connsiteY3" fmla="*/ 537652 h 586152"/>
              <a:gd name="connsiteX4" fmla="*/ 587839 w 606781"/>
              <a:gd name="connsiteY4" fmla="*/ 537652 h 586152"/>
              <a:gd name="connsiteX5" fmla="*/ 510253 w 606781"/>
              <a:gd name="connsiteY5" fmla="*/ 144183 h 5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81" h="586152">
                <a:moveTo>
                  <a:pt x="510253" y="144183"/>
                </a:moveTo>
                <a:cubicBezTo>
                  <a:pt x="455758" y="54590"/>
                  <a:pt x="345845" y="-2675"/>
                  <a:pt x="260871" y="96"/>
                </a:cubicBezTo>
                <a:cubicBezTo>
                  <a:pt x="175897" y="2867"/>
                  <a:pt x="8719" y="71216"/>
                  <a:pt x="406" y="160809"/>
                </a:cubicBezTo>
                <a:cubicBezTo>
                  <a:pt x="-7907" y="250402"/>
                  <a:pt x="113090" y="474845"/>
                  <a:pt x="210995" y="537652"/>
                </a:cubicBezTo>
                <a:cubicBezTo>
                  <a:pt x="308900" y="600459"/>
                  <a:pt x="532421" y="604154"/>
                  <a:pt x="587839" y="537652"/>
                </a:cubicBezTo>
                <a:cubicBezTo>
                  <a:pt x="643257" y="471150"/>
                  <a:pt x="564748" y="233776"/>
                  <a:pt x="510253" y="144183"/>
                </a:cubicBez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2" name="Forme libre 191">
            <a:extLst>
              <a:ext uri="{FF2B5EF4-FFF2-40B4-BE49-F238E27FC236}">
                <a16:creationId xmlns:a16="http://schemas.microsoft.com/office/drawing/2014/main" id="{4A714159-63D8-78F7-6233-81BDE3793A8D}"/>
              </a:ext>
            </a:extLst>
          </p:cNvPr>
          <p:cNvSpPr/>
          <p:nvPr/>
        </p:nvSpPr>
        <p:spPr bwMode="auto">
          <a:xfrm>
            <a:off x="2627531" y="2515086"/>
            <a:ext cx="527827" cy="262650"/>
          </a:xfrm>
          <a:custGeom>
            <a:avLst/>
            <a:gdLst>
              <a:gd name="connsiteX0" fmla="*/ 433515 w 527827"/>
              <a:gd name="connsiteY0" fmla="*/ 1332 h 262650"/>
              <a:gd name="connsiteX1" fmla="*/ 28963 w 527827"/>
              <a:gd name="connsiteY1" fmla="*/ 84459 h 262650"/>
              <a:gd name="connsiteX2" fmla="*/ 84381 w 527827"/>
              <a:gd name="connsiteY2" fmla="*/ 261798 h 262650"/>
              <a:gd name="connsiteX3" fmla="*/ 500017 w 527827"/>
              <a:gd name="connsiteY3" fmla="*/ 145419 h 262650"/>
              <a:gd name="connsiteX4" fmla="*/ 433515 w 527827"/>
              <a:gd name="connsiteY4" fmla="*/ 1332 h 2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27" h="262650">
                <a:moveTo>
                  <a:pt x="433515" y="1332"/>
                </a:moveTo>
                <a:cubicBezTo>
                  <a:pt x="355006" y="-8828"/>
                  <a:pt x="87152" y="41048"/>
                  <a:pt x="28963" y="84459"/>
                </a:cubicBezTo>
                <a:cubicBezTo>
                  <a:pt x="-29226" y="127870"/>
                  <a:pt x="5872" y="251638"/>
                  <a:pt x="84381" y="261798"/>
                </a:cubicBezTo>
                <a:cubicBezTo>
                  <a:pt x="162890" y="271958"/>
                  <a:pt x="438133" y="188830"/>
                  <a:pt x="500017" y="145419"/>
                </a:cubicBezTo>
                <a:cubicBezTo>
                  <a:pt x="561901" y="102008"/>
                  <a:pt x="512024" y="11492"/>
                  <a:pt x="433515" y="1332"/>
                </a:cubicBez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3" name="Forme libre 192">
            <a:extLst>
              <a:ext uri="{FF2B5EF4-FFF2-40B4-BE49-F238E27FC236}">
                <a16:creationId xmlns:a16="http://schemas.microsoft.com/office/drawing/2014/main" id="{958E96C3-45E6-FC5C-8B2F-B22A16B87ABB}"/>
              </a:ext>
            </a:extLst>
          </p:cNvPr>
          <p:cNvSpPr/>
          <p:nvPr/>
        </p:nvSpPr>
        <p:spPr bwMode="auto">
          <a:xfrm>
            <a:off x="6696684" y="2436937"/>
            <a:ext cx="166608" cy="318969"/>
          </a:xfrm>
          <a:custGeom>
            <a:avLst/>
            <a:gdLst>
              <a:gd name="connsiteX0" fmla="*/ 15200 w 166608"/>
              <a:gd name="connsiteY0" fmla="*/ 67433 h 318969"/>
              <a:gd name="connsiteX1" fmla="*/ 9658 w 166608"/>
              <a:gd name="connsiteY1" fmla="*/ 217062 h 318969"/>
              <a:gd name="connsiteX2" fmla="*/ 148203 w 166608"/>
              <a:gd name="connsiteY2" fmla="*/ 316815 h 318969"/>
              <a:gd name="connsiteX3" fmla="*/ 153745 w 166608"/>
              <a:gd name="connsiteY3" fmla="*/ 122852 h 318969"/>
              <a:gd name="connsiteX4" fmla="*/ 42909 w 166608"/>
              <a:gd name="connsiteY4" fmla="*/ 932 h 318969"/>
              <a:gd name="connsiteX5" fmla="*/ 15200 w 166608"/>
              <a:gd name="connsiteY5" fmla="*/ 67433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08" h="318969">
                <a:moveTo>
                  <a:pt x="15200" y="67433"/>
                </a:moveTo>
                <a:cubicBezTo>
                  <a:pt x="9658" y="103455"/>
                  <a:pt x="-12509" y="175498"/>
                  <a:pt x="9658" y="217062"/>
                </a:cubicBezTo>
                <a:cubicBezTo>
                  <a:pt x="31825" y="258626"/>
                  <a:pt x="124189" y="332517"/>
                  <a:pt x="148203" y="316815"/>
                </a:cubicBezTo>
                <a:cubicBezTo>
                  <a:pt x="172217" y="301113"/>
                  <a:pt x="171294" y="175499"/>
                  <a:pt x="153745" y="122852"/>
                </a:cubicBezTo>
                <a:cubicBezTo>
                  <a:pt x="136196" y="70205"/>
                  <a:pt x="66923" y="8321"/>
                  <a:pt x="42909" y="932"/>
                </a:cubicBezTo>
                <a:cubicBezTo>
                  <a:pt x="18895" y="-6457"/>
                  <a:pt x="20742" y="31411"/>
                  <a:pt x="15200" y="67433"/>
                </a:cubicBez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80A5EDD-B97E-956F-3CD7-D8341D45929C}"/>
              </a:ext>
            </a:extLst>
          </p:cNvPr>
          <p:cNvSpPr/>
          <p:nvPr/>
        </p:nvSpPr>
        <p:spPr>
          <a:xfrm>
            <a:off x="434491" y="5508029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5406C96-1235-619E-7DB8-C6AE2138DB08}"/>
              </a:ext>
            </a:extLst>
          </p:cNvPr>
          <p:cNvSpPr/>
          <p:nvPr/>
        </p:nvSpPr>
        <p:spPr>
          <a:xfrm>
            <a:off x="434491" y="5508029"/>
            <a:ext cx="409944" cy="19593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6882A03-64B9-46A4-C2D9-7E2B37FFD4E1}"/>
              </a:ext>
            </a:extLst>
          </p:cNvPr>
          <p:cNvSpPr/>
          <p:nvPr/>
        </p:nvSpPr>
        <p:spPr>
          <a:xfrm>
            <a:off x="431800" y="6032171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92AB0032-DA09-ED2B-5E30-3175E31D453D}"/>
              </a:ext>
            </a:extLst>
          </p:cNvPr>
          <p:cNvSpPr/>
          <p:nvPr/>
        </p:nvSpPr>
        <p:spPr>
          <a:xfrm>
            <a:off x="425514" y="6032171"/>
            <a:ext cx="409944" cy="195938"/>
          </a:xfrm>
          <a:prstGeom prst="rect">
            <a:avLst/>
          </a:prstGeom>
          <a:solidFill>
            <a:srgbClr val="FF85FF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8" name="Zone de texte 34">
            <a:extLst>
              <a:ext uri="{FF2B5EF4-FFF2-40B4-BE49-F238E27FC236}">
                <a16:creationId xmlns:a16="http://schemas.microsoft.com/office/drawing/2014/main" id="{F1BB3895-4D1C-5CB5-4165-4AE3EA82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1" y="6033959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pays développés</a:t>
            </a:r>
          </a:p>
        </p:txBody>
      </p:sp>
      <p:sp>
        <p:nvSpPr>
          <p:cNvPr id="199" name="Zone de texte 34">
            <a:extLst>
              <a:ext uri="{FF2B5EF4-FFF2-40B4-BE49-F238E27FC236}">
                <a16:creationId xmlns:a16="http://schemas.microsoft.com/office/drawing/2014/main" id="{EC80B51A-7831-ECDA-44B9-F5EBBCAF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996" y="5477667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émergents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973078A-9C83-5C52-02C6-45C2F2D9DC11}"/>
              </a:ext>
            </a:extLst>
          </p:cNvPr>
          <p:cNvSpPr/>
          <p:nvPr/>
        </p:nvSpPr>
        <p:spPr>
          <a:xfrm>
            <a:off x="4349626" y="5505771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C6876C7C-CD4F-D351-5162-F2FC4D3DF5B0}"/>
              </a:ext>
            </a:extLst>
          </p:cNvPr>
          <p:cNvSpPr/>
          <p:nvPr/>
        </p:nvSpPr>
        <p:spPr>
          <a:xfrm>
            <a:off x="4349626" y="5505771"/>
            <a:ext cx="409944" cy="195938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6B96500-CDD9-1D77-5907-AC2C5547B7AA}"/>
              </a:ext>
            </a:extLst>
          </p:cNvPr>
          <p:cNvSpPr/>
          <p:nvPr/>
        </p:nvSpPr>
        <p:spPr>
          <a:xfrm>
            <a:off x="4350120" y="6061168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52794AD-E32A-AEC7-F774-6C4C39616E6F}"/>
              </a:ext>
            </a:extLst>
          </p:cNvPr>
          <p:cNvSpPr/>
          <p:nvPr/>
        </p:nvSpPr>
        <p:spPr>
          <a:xfrm>
            <a:off x="4349626" y="6061168"/>
            <a:ext cx="409944" cy="19593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4" name="Zone de texte 34">
            <a:extLst>
              <a:ext uri="{FF2B5EF4-FFF2-40B4-BE49-F238E27FC236}">
                <a16:creationId xmlns:a16="http://schemas.microsoft.com/office/drawing/2014/main" id="{C9D107FD-1CFE-D4F8-1E4C-831F2414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996" y="6031701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pétroliers</a:t>
            </a:r>
          </a:p>
        </p:txBody>
      </p:sp>
      <p:sp>
        <p:nvSpPr>
          <p:cNvPr id="206" name="Zone de texte 34">
            <a:extLst>
              <a:ext uri="{FF2B5EF4-FFF2-40B4-BE49-F238E27FC236}">
                <a16:creationId xmlns:a16="http://schemas.microsoft.com/office/drawing/2014/main" id="{5427AC90-0278-5776-BB1D-6ADB1B0C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103" y="5471085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Régions où se concentrent les populations pauvres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2E234C54-B7F7-FF50-0757-2DAADE2B1A3B}"/>
              </a:ext>
            </a:extLst>
          </p:cNvPr>
          <p:cNvSpPr txBox="1"/>
          <p:nvPr/>
        </p:nvSpPr>
        <p:spPr>
          <a:xfrm>
            <a:off x="2434978" y="1040438"/>
            <a:ext cx="1081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CANADA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64400B0E-9408-6261-EF98-C0AFF2ADBDDA}"/>
              </a:ext>
            </a:extLst>
          </p:cNvPr>
          <p:cNvSpPr txBox="1"/>
          <p:nvPr/>
        </p:nvSpPr>
        <p:spPr>
          <a:xfrm>
            <a:off x="2271003" y="1562261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ÉTATS-UNIS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D5440287-4332-20E9-FDEB-35FCC9B7B9EE}"/>
              </a:ext>
            </a:extLst>
          </p:cNvPr>
          <p:cNvSpPr txBox="1"/>
          <p:nvPr/>
        </p:nvSpPr>
        <p:spPr>
          <a:xfrm>
            <a:off x="2912882" y="3025204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BRÉSIL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5ABAE556-A8EE-7CA7-369A-C2F546FC8931}"/>
              </a:ext>
            </a:extLst>
          </p:cNvPr>
          <p:cNvSpPr txBox="1"/>
          <p:nvPr/>
        </p:nvSpPr>
        <p:spPr>
          <a:xfrm>
            <a:off x="4417070" y="2638742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AFRIQUE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3FDBEA9B-90BE-86FB-ADAB-C5895B992547}"/>
              </a:ext>
            </a:extLst>
          </p:cNvPr>
          <p:cNvSpPr txBox="1"/>
          <p:nvPr/>
        </p:nvSpPr>
        <p:spPr>
          <a:xfrm>
            <a:off x="4307627" y="1584238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21F5C980-C981-6917-F88C-4B24C9A6DB65}"/>
              </a:ext>
            </a:extLst>
          </p:cNvPr>
          <p:cNvSpPr txBox="1"/>
          <p:nvPr/>
        </p:nvSpPr>
        <p:spPr>
          <a:xfrm>
            <a:off x="5575406" y="1165543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RUSSIE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7D03BCE8-14D3-0C10-FE0A-173E62FAAA41}"/>
              </a:ext>
            </a:extLst>
          </p:cNvPr>
          <p:cNvSpPr txBox="1"/>
          <p:nvPr/>
        </p:nvSpPr>
        <p:spPr>
          <a:xfrm>
            <a:off x="6216283" y="1789694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E99E7A70-1891-7997-FBEB-0873BE27283B}"/>
              </a:ext>
            </a:extLst>
          </p:cNvPr>
          <p:cNvSpPr txBox="1"/>
          <p:nvPr/>
        </p:nvSpPr>
        <p:spPr>
          <a:xfrm>
            <a:off x="5590149" y="2310307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99985B7A-AB8C-7A67-461F-581D623F1A68}"/>
              </a:ext>
            </a:extLst>
          </p:cNvPr>
          <p:cNvSpPr txBox="1"/>
          <p:nvPr/>
        </p:nvSpPr>
        <p:spPr>
          <a:xfrm>
            <a:off x="6652210" y="3554172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AUSTRALIE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1E8F68B0-FDE4-58B0-CA6B-369CCB51E511}"/>
              </a:ext>
            </a:extLst>
          </p:cNvPr>
          <p:cNvSpPr txBox="1"/>
          <p:nvPr/>
        </p:nvSpPr>
        <p:spPr>
          <a:xfrm>
            <a:off x="4459677" y="3772574"/>
            <a:ext cx="117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AFRIQUE </a:t>
            </a:r>
          </a:p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SUD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418EFC3A-F56B-9FA7-7618-8D9D27ED4EA2}"/>
              </a:ext>
            </a:extLst>
          </p:cNvPr>
          <p:cNvSpPr txBox="1"/>
          <p:nvPr/>
        </p:nvSpPr>
        <p:spPr>
          <a:xfrm>
            <a:off x="4852180" y="2116686"/>
            <a:ext cx="117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ARABIE SAOUDITE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5628F17D-75CD-9FF8-67AF-F3033C39CE60}"/>
              </a:ext>
            </a:extLst>
          </p:cNvPr>
          <p:cNvSpPr txBox="1"/>
          <p:nvPr/>
        </p:nvSpPr>
        <p:spPr>
          <a:xfrm>
            <a:off x="7048059" y="1710798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JAPON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4BB28EE3-B0D2-51CF-89EE-F1B50985C1E6}"/>
              </a:ext>
            </a:extLst>
          </p:cNvPr>
          <p:cNvSpPr txBox="1"/>
          <p:nvPr/>
        </p:nvSpPr>
        <p:spPr>
          <a:xfrm>
            <a:off x="5171850" y="1837502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TURQUIE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C400AA8D-5E64-EF64-B7B9-F51202F27745}"/>
              </a:ext>
            </a:extLst>
          </p:cNvPr>
          <p:cNvSpPr/>
          <p:nvPr/>
        </p:nvSpPr>
        <p:spPr bwMode="auto">
          <a:xfrm>
            <a:off x="6950508" y="5508029"/>
            <a:ext cx="535868" cy="229858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009BDDD1-4FF5-D63F-5CC0-426393184D3E}"/>
              </a:ext>
            </a:extLst>
          </p:cNvPr>
          <p:cNvSpPr/>
          <p:nvPr/>
        </p:nvSpPr>
        <p:spPr bwMode="auto">
          <a:xfrm>
            <a:off x="6950508" y="5508029"/>
            <a:ext cx="535868" cy="229858"/>
          </a:xfrm>
          <a:prstGeom prst="ellipse">
            <a:avLst/>
          </a:prstGeom>
          <a:noFill/>
          <a:ln w="19050" cap="flat" cmpd="sng" algn="ctr">
            <a:solidFill>
              <a:srgbClr val="FF9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9A234CA0-DD1A-3D66-F218-3C0A2515B92E}"/>
              </a:ext>
            </a:extLst>
          </p:cNvPr>
          <p:cNvCxnSpPr/>
          <p:nvPr/>
        </p:nvCxnSpPr>
        <p:spPr bwMode="auto">
          <a:xfrm>
            <a:off x="384292" y="6588149"/>
            <a:ext cx="51034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" name="Zone de texte 34">
            <a:extLst>
              <a:ext uri="{FF2B5EF4-FFF2-40B4-BE49-F238E27FC236}">
                <a16:creationId xmlns:a16="http://schemas.microsoft.com/office/drawing/2014/main" id="{71127ABE-3899-C81E-3C7A-E1F6D8BE2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861" y="6432574"/>
            <a:ext cx="2271744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 Nord / Sud</a:t>
            </a:r>
          </a:p>
        </p:txBody>
      </p:sp>
      <p:cxnSp>
        <p:nvCxnSpPr>
          <p:cNvPr id="226" name="Connecteur droit 225">
            <a:extLst>
              <a:ext uri="{FF2B5EF4-FFF2-40B4-BE49-F238E27FC236}">
                <a16:creationId xmlns:a16="http://schemas.microsoft.com/office/drawing/2014/main" id="{A8685EDA-CCD5-D442-F023-48706087E75E}"/>
              </a:ext>
            </a:extLst>
          </p:cNvPr>
          <p:cNvCxnSpPr/>
          <p:nvPr/>
        </p:nvCxnSpPr>
        <p:spPr bwMode="auto">
          <a:xfrm>
            <a:off x="384292" y="6588149"/>
            <a:ext cx="51034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F132DB2E-4E2D-0EC1-8842-236D560A37B0}"/>
              </a:ext>
            </a:extLst>
          </p:cNvPr>
          <p:cNvCxnSpPr/>
          <p:nvPr/>
        </p:nvCxnSpPr>
        <p:spPr bwMode="auto">
          <a:xfrm>
            <a:off x="3878093" y="5147988"/>
            <a:ext cx="0" cy="162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60E73DC-5DBC-F284-D8DD-CE3B0B1DF00E}"/>
              </a:ext>
            </a:extLst>
          </p:cNvPr>
          <p:cNvSpPr txBox="1"/>
          <p:nvPr/>
        </p:nvSpPr>
        <p:spPr>
          <a:xfrm>
            <a:off x="7068457" y="2833778"/>
            <a:ext cx="117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INDONÉSIE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802EA7-DFD5-E59A-E3E4-F229933AFD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08" y="518883"/>
            <a:ext cx="360000" cy="3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4" grpId="0" animBg="1"/>
      <p:bldP spid="19" grpId="0"/>
      <p:bldP spid="78" grpId="0"/>
      <p:bldP spid="20" grpId="0" animBg="1"/>
      <p:bldP spid="24" grpId="0" animBg="1"/>
      <p:bldP spid="39" grpId="0" animBg="1"/>
      <p:bldP spid="43" grpId="0" animBg="1"/>
      <p:bldP spid="13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5" grpId="0" animBg="1"/>
      <p:bldP spid="197" grpId="0" animBg="1"/>
      <p:bldP spid="198" grpId="0"/>
      <p:bldP spid="199" grpId="0"/>
      <p:bldP spid="201" grpId="0" animBg="1"/>
      <p:bldP spid="203" grpId="0" animBg="1"/>
      <p:bldP spid="204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05" grpId="0" animBg="1"/>
      <p:bldP spid="22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rme libre 61">
            <a:extLst>
              <a:ext uri="{FF2B5EF4-FFF2-40B4-BE49-F238E27FC236}">
                <a16:creationId xmlns:a16="http://schemas.microsoft.com/office/drawing/2014/main" id="{6C31804D-F802-D0C8-AE31-9D603FCDEC15}"/>
              </a:ext>
            </a:extLst>
          </p:cNvPr>
          <p:cNvSpPr/>
          <p:nvPr/>
        </p:nvSpPr>
        <p:spPr>
          <a:xfrm>
            <a:off x="2261870" y="873138"/>
            <a:ext cx="1622065" cy="3546547"/>
          </a:xfrm>
          <a:custGeom>
            <a:avLst/>
            <a:gdLst>
              <a:gd name="connsiteX0" fmla="*/ 1501833 w 1961804"/>
              <a:gd name="connsiteY0" fmla="*/ 4289367 h 4289367"/>
              <a:gd name="connsiteX1" fmla="*/ 653935 w 1961804"/>
              <a:gd name="connsiteY1" fmla="*/ 2211185 h 4289367"/>
              <a:gd name="connsiteX2" fmla="*/ 199506 w 1961804"/>
              <a:gd name="connsiteY2" fmla="*/ 1834341 h 4289367"/>
              <a:gd name="connsiteX3" fmla="*/ 0 w 1961804"/>
              <a:gd name="connsiteY3" fmla="*/ 0 h 4289367"/>
              <a:gd name="connsiteX4" fmla="*/ 1961804 w 1961804"/>
              <a:gd name="connsiteY4" fmla="*/ 288174 h 4289367"/>
              <a:gd name="connsiteX5" fmla="*/ 570807 w 1961804"/>
              <a:gd name="connsiteY5" fmla="*/ 1911927 h 4289367"/>
              <a:gd name="connsiteX6" fmla="*/ 714895 w 1961804"/>
              <a:gd name="connsiteY6" fmla="*/ 2189018 h 4289367"/>
              <a:gd name="connsiteX7" fmla="*/ 1900844 w 1961804"/>
              <a:gd name="connsiteY7" fmla="*/ 2687781 h 4289367"/>
              <a:gd name="connsiteX8" fmla="*/ 1501833 w 1961804"/>
              <a:gd name="connsiteY8" fmla="*/ 4289367 h 428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1804" h="4289367">
                <a:moveTo>
                  <a:pt x="1501833" y="4289367"/>
                </a:moveTo>
                <a:lnTo>
                  <a:pt x="653935" y="2211185"/>
                </a:lnTo>
                <a:lnTo>
                  <a:pt x="199506" y="1834341"/>
                </a:lnTo>
                <a:lnTo>
                  <a:pt x="0" y="0"/>
                </a:lnTo>
                <a:lnTo>
                  <a:pt x="1961804" y="288174"/>
                </a:lnTo>
                <a:lnTo>
                  <a:pt x="570807" y="1911927"/>
                </a:lnTo>
                <a:lnTo>
                  <a:pt x="714895" y="2189018"/>
                </a:lnTo>
                <a:lnTo>
                  <a:pt x="1900844" y="2687781"/>
                </a:lnTo>
                <a:lnTo>
                  <a:pt x="1501833" y="428936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>
            <a:extLst>
              <a:ext uri="{FF2B5EF4-FFF2-40B4-BE49-F238E27FC236}">
                <a16:creationId xmlns:a16="http://schemas.microsoft.com/office/drawing/2014/main" id="{43B4AE92-F008-B8B4-40A7-9EE06480A7B5}"/>
              </a:ext>
            </a:extLst>
          </p:cNvPr>
          <p:cNvSpPr/>
          <p:nvPr/>
        </p:nvSpPr>
        <p:spPr>
          <a:xfrm>
            <a:off x="4096037" y="905212"/>
            <a:ext cx="522359" cy="462793"/>
          </a:xfrm>
          <a:custGeom>
            <a:avLst/>
            <a:gdLst>
              <a:gd name="connsiteX0" fmla="*/ 5541 w 631767"/>
              <a:gd name="connsiteY0" fmla="*/ 0 h 559724"/>
              <a:gd name="connsiteX1" fmla="*/ 0 w 631767"/>
              <a:gd name="connsiteY1" fmla="*/ 559724 h 559724"/>
              <a:gd name="connsiteX2" fmla="*/ 631767 w 631767"/>
              <a:gd name="connsiteY2" fmla="*/ 22168 h 559724"/>
              <a:gd name="connsiteX3" fmla="*/ 5541 w 631767"/>
              <a:gd name="connsiteY3" fmla="*/ 0 h 55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767" h="559724">
                <a:moveTo>
                  <a:pt x="5541" y="0"/>
                </a:moveTo>
                <a:lnTo>
                  <a:pt x="0" y="559724"/>
                </a:lnTo>
                <a:lnTo>
                  <a:pt x="631767" y="22168"/>
                </a:lnTo>
                <a:lnTo>
                  <a:pt x="55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>
            <a:extLst>
              <a:ext uri="{FF2B5EF4-FFF2-40B4-BE49-F238E27FC236}">
                <a16:creationId xmlns:a16="http://schemas.microsoft.com/office/drawing/2014/main" id="{EA876595-0F66-0035-9862-DAD426B3017C}"/>
              </a:ext>
            </a:extLst>
          </p:cNvPr>
          <p:cNvSpPr/>
          <p:nvPr/>
        </p:nvSpPr>
        <p:spPr>
          <a:xfrm>
            <a:off x="2408497" y="2165290"/>
            <a:ext cx="449046" cy="137463"/>
          </a:xfrm>
          <a:custGeom>
            <a:avLst/>
            <a:gdLst>
              <a:gd name="connsiteX0" fmla="*/ 0 w 543098"/>
              <a:gd name="connsiteY0" fmla="*/ 0 h 166255"/>
              <a:gd name="connsiteX1" fmla="*/ 543098 w 543098"/>
              <a:gd name="connsiteY1" fmla="*/ 166255 h 166255"/>
              <a:gd name="connsiteX2" fmla="*/ 543098 w 543098"/>
              <a:gd name="connsiteY2" fmla="*/ 16625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098" h="166255">
                <a:moveTo>
                  <a:pt x="0" y="0"/>
                </a:moveTo>
                <a:lnTo>
                  <a:pt x="543098" y="166255"/>
                </a:lnTo>
                <a:lnTo>
                  <a:pt x="543098" y="16625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orme libre 66">
            <a:extLst>
              <a:ext uri="{FF2B5EF4-FFF2-40B4-BE49-F238E27FC236}">
                <a16:creationId xmlns:a16="http://schemas.microsoft.com/office/drawing/2014/main" id="{47409988-3959-AFEB-CF2C-E1BEFCDACDEE}"/>
              </a:ext>
            </a:extLst>
          </p:cNvPr>
          <p:cNvSpPr/>
          <p:nvPr/>
        </p:nvSpPr>
        <p:spPr>
          <a:xfrm>
            <a:off x="4236756" y="2151544"/>
            <a:ext cx="1342555" cy="1663303"/>
          </a:xfrm>
          <a:custGeom>
            <a:avLst/>
            <a:gdLst>
              <a:gd name="connsiteX0" fmla="*/ 0 w 1623752"/>
              <a:gd name="connsiteY0" fmla="*/ 0 h 2011680"/>
              <a:gd name="connsiteX1" fmla="*/ 0 w 1623752"/>
              <a:gd name="connsiteY1" fmla="*/ 881149 h 2011680"/>
              <a:gd name="connsiteX2" fmla="*/ 615142 w 1623752"/>
              <a:gd name="connsiteY2" fmla="*/ 875607 h 2011680"/>
              <a:gd name="connsiteX3" fmla="*/ 858982 w 1623752"/>
              <a:gd name="connsiteY3" fmla="*/ 2011680 h 2011680"/>
              <a:gd name="connsiteX4" fmla="*/ 1069571 w 1623752"/>
              <a:gd name="connsiteY4" fmla="*/ 2006138 h 2011680"/>
              <a:gd name="connsiteX5" fmla="*/ 1623752 w 1623752"/>
              <a:gd name="connsiteY5" fmla="*/ 687185 h 2011680"/>
              <a:gd name="connsiteX6" fmla="*/ 1136072 w 1623752"/>
              <a:gd name="connsiteY6" fmla="*/ 0 h 2011680"/>
              <a:gd name="connsiteX7" fmla="*/ 0 w 1623752"/>
              <a:gd name="connsiteY7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752" h="2011680">
                <a:moveTo>
                  <a:pt x="0" y="0"/>
                </a:moveTo>
                <a:lnTo>
                  <a:pt x="0" y="881149"/>
                </a:lnTo>
                <a:lnTo>
                  <a:pt x="615142" y="875607"/>
                </a:lnTo>
                <a:lnTo>
                  <a:pt x="858982" y="2011680"/>
                </a:lnTo>
                <a:lnTo>
                  <a:pt x="1069571" y="2006138"/>
                </a:lnTo>
                <a:lnTo>
                  <a:pt x="1623752" y="687185"/>
                </a:lnTo>
                <a:lnTo>
                  <a:pt x="1136072" y="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orme libre 67">
            <a:extLst>
              <a:ext uri="{FF2B5EF4-FFF2-40B4-BE49-F238E27FC236}">
                <a16:creationId xmlns:a16="http://schemas.microsoft.com/office/drawing/2014/main" id="{6FC1C297-57C6-0FEF-0CB7-4430BB968A0A}"/>
              </a:ext>
            </a:extLst>
          </p:cNvPr>
          <p:cNvSpPr/>
          <p:nvPr/>
        </p:nvSpPr>
        <p:spPr>
          <a:xfrm>
            <a:off x="4525429" y="1074750"/>
            <a:ext cx="2689725" cy="1883244"/>
          </a:xfrm>
          <a:custGeom>
            <a:avLst/>
            <a:gdLst>
              <a:gd name="connsiteX0" fmla="*/ 5542 w 3203171"/>
              <a:gd name="connsiteY0" fmla="*/ 1119447 h 2277687"/>
              <a:gd name="connsiteX1" fmla="*/ 0 w 3203171"/>
              <a:gd name="connsiteY1" fmla="*/ 598516 h 2277687"/>
              <a:gd name="connsiteX2" fmla="*/ 382386 w 3203171"/>
              <a:gd name="connsiteY2" fmla="*/ 604058 h 2277687"/>
              <a:gd name="connsiteX3" fmla="*/ 382386 w 3203171"/>
              <a:gd name="connsiteY3" fmla="*/ 0 h 2277687"/>
              <a:gd name="connsiteX4" fmla="*/ 3203171 w 3203171"/>
              <a:gd name="connsiteY4" fmla="*/ 16625 h 2277687"/>
              <a:gd name="connsiteX5" fmla="*/ 3181004 w 3203171"/>
              <a:gd name="connsiteY5" fmla="*/ 1435331 h 2277687"/>
              <a:gd name="connsiteX6" fmla="*/ 2593571 w 3203171"/>
              <a:gd name="connsiteY6" fmla="*/ 2277687 h 2277687"/>
              <a:gd name="connsiteX7" fmla="*/ 2222269 w 3203171"/>
              <a:gd name="connsiteY7" fmla="*/ 1634836 h 2277687"/>
              <a:gd name="connsiteX8" fmla="*/ 1928553 w 3203171"/>
              <a:gd name="connsiteY8" fmla="*/ 2044931 h 2277687"/>
              <a:gd name="connsiteX9" fmla="*/ 1662546 w 3203171"/>
              <a:gd name="connsiteY9" fmla="*/ 1557251 h 2277687"/>
              <a:gd name="connsiteX10" fmla="*/ 1224742 w 3203171"/>
              <a:gd name="connsiteY10" fmla="*/ 1424247 h 2277687"/>
              <a:gd name="connsiteX11" fmla="*/ 1485208 w 3203171"/>
              <a:gd name="connsiteY11" fmla="*/ 1640378 h 2277687"/>
              <a:gd name="connsiteX12" fmla="*/ 1246909 w 3203171"/>
              <a:gd name="connsiteY12" fmla="*/ 1834341 h 2277687"/>
              <a:gd name="connsiteX13" fmla="*/ 781397 w 3203171"/>
              <a:gd name="connsiteY13" fmla="*/ 1307869 h 2277687"/>
              <a:gd name="connsiteX14" fmla="*/ 781397 w 3203171"/>
              <a:gd name="connsiteY14" fmla="*/ 1124989 h 2277687"/>
              <a:gd name="connsiteX15" fmla="*/ 5542 w 3203171"/>
              <a:gd name="connsiteY15" fmla="*/ 1119447 h 227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03171" h="2277687">
                <a:moveTo>
                  <a:pt x="5542" y="1119447"/>
                </a:moveTo>
                <a:cubicBezTo>
                  <a:pt x="3695" y="945803"/>
                  <a:pt x="1847" y="772160"/>
                  <a:pt x="0" y="598516"/>
                </a:cubicBezTo>
                <a:lnTo>
                  <a:pt x="382386" y="604058"/>
                </a:lnTo>
                <a:lnTo>
                  <a:pt x="382386" y="0"/>
                </a:lnTo>
                <a:lnTo>
                  <a:pt x="3203171" y="16625"/>
                </a:lnTo>
                <a:lnTo>
                  <a:pt x="3181004" y="1435331"/>
                </a:lnTo>
                <a:lnTo>
                  <a:pt x="2593571" y="2277687"/>
                </a:lnTo>
                <a:lnTo>
                  <a:pt x="2222269" y="1634836"/>
                </a:lnTo>
                <a:lnTo>
                  <a:pt x="1928553" y="2044931"/>
                </a:lnTo>
                <a:lnTo>
                  <a:pt x="1662546" y="1557251"/>
                </a:lnTo>
                <a:lnTo>
                  <a:pt x="1224742" y="1424247"/>
                </a:lnTo>
                <a:lnTo>
                  <a:pt x="1485208" y="1640378"/>
                </a:lnTo>
                <a:lnTo>
                  <a:pt x="1246909" y="1834341"/>
                </a:lnTo>
                <a:lnTo>
                  <a:pt x="781397" y="1307869"/>
                </a:lnTo>
                <a:lnTo>
                  <a:pt x="781397" y="1124989"/>
                </a:lnTo>
                <a:lnTo>
                  <a:pt x="5542" y="111944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1B4DF-ACAA-B4E9-2558-FA8FC6919173}"/>
              </a:ext>
            </a:extLst>
          </p:cNvPr>
          <p:cNvSpPr/>
          <p:nvPr/>
        </p:nvSpPr>
        <p:spPr>
          <a:xfrm>
            <a:off x="6899675" y="3391361"/>
            <a:ext cx="678151" cy="55901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F4F3F5-1A3D-19E7-D99D-E9356E302772}"/>
              </a:ext>
            </a:extLst>
          </p:cNvPr>
          <p:cNvSpPr/>
          <p:nvPr/>
        </p:nvSpPr>
        <p:spPr>
          <a:xfrm>
            <a:off x="6899675" y="3086624"/>
            <a:ext cx="682016" cy="797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3B2C81-3EE2-D577-0D79-B94F3330E3B0}"/>
              </a:ext>
            </a:extLst>
          </p:cNvPr>
          <p:cNvSpPr/>
          <p:nvPr/>
        </p:nvSpPr>
        <p:spPr>
          <a:xfrm>
            <a:off x="7259011" y="1642930"/>
            <a:ext cx="68732" cy="4627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896719-75DC-B080-27DE-410FB9F04022}"/>
              </a:ext>
            </a:extLst>
          </p:cNvPr>
          <p:cNvSpPr/>
          <p:nvPr/>
        </p:nvSpPr>
        <p:spPr>
          <a:xfrm>
            <a:off x="5460178" y="3282178"/>
            <a:ext cx="45719" cy="2806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230FE4-35ED-A3EE-124F-C1158021E5F4}"/>
              </a:ext>
            </a:extLst>
          </p:cNvPr>
          <p:cNvSpPr/>
          <p:nvPr/>
        </p:nvSpPr>
        <p:spPr>
          <a:xfrm rot="19370692">
            <a:off x="7545363" y="4116021"/>
            <a:ext cx="373140" cy="76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CB05144-098E-7460-9556-F47CCBAE3E5E}"/>
              </a:ext>
            </a:extLst>
          </p:cNvPr>
          <p:cNvSpPr/>
          <p:nvPr/>
        </p:nvSpPr>
        <p:spPr>
          <a:xfrm>
            <a:off x="4633108" y="1341118"/>
            <a:ext cx="68732" cy="1785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A892FF-C5D9-F014-C234-DE662B3B921B}"/>
              </a:ext>
            </a:extLst>
          </p:cNvPr>
          <p:cNvSpPr/>
          <p:nvPr/>
        </p:nvSpPr>
        <p:spPr>
          <a:xfrm>
            <a:off x="7076565" y="2607261"/>
            <a:ext cx="59531" cy="32742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 de texte 34">
            <a:extLst>
              <a:ext uri="{FF2B5EF4-FFF2-40B4-BE49-F238E27FC236}">
                <a16:creationId xmlns:a16="http://schemas.microsoft.com/office/drawing/2014/main" id="{313C0CB8-AAA1-8687-CCF4-D6F226F6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024" y="2647337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</a:p>
        </p:txBody>
      </p:sp>
      <p:sp>
        <p:nvSpPr>
          <p:cNvPr id="57" name="Zone de texte 34">
            <a:extLst>
              <a:ext uri="{FF2B5EF4-FFF2-40B4-BE49-F238E27FC236}">
                <a16:creationId xmlns:a16="http://schemas.microsoft.com/office/drawing/2014/main" id="{6726B132-5036-CB1B-277F-5B0F4120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5102" y="3166343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INDIEN</a:t>
            </a:r>
          </a:p>
        </p:txBody>
      </p:sp>
      <p:sp>
        <p:nvSpPr>
          <p:cNvPr id="58" name="Zone de texte 34">
            <a:extLst>
              <a:ext uri="{FF2B5EF4-FFF2-40B4-BE49-F238E27FC236}">
                <a16:creationId xmlns:a16="http://schemas.microsoft.com/office/drawing/2014/main" id="{F60B3DBE-19FF-8547-4A37-0EE00416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546" y="2416776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ATLANTIQUE</a:t>
            </a:r>
          </a:p>
        </p:txBody>
      </p:sp>
      <p:sp>
        <p:nvSpPr>
          <p:cNvPr id="59" name="Zone de texte 34">
            <a:extLst>
              <a:ext uri="{FF2B5EF4-FFF2-40B4-BE49-F238E27FC236}">
                <a16:creationId xmlns:a16="http://schemas.microsoft.com/office/drawing/2014/main" id="{0C3371D8-27F1-84F6-4BB0-34321A07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422" y="2211800"/>
            <a:ext cx="74660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PACIFIQUE</a:t>
            </a:r>
          </a:p>
        </p:txBody>
      </p:sp>
      <p:sp>
        <p:nvSpPr>
          <p:cNvPr id="60" name="Zone de texte 34">
            <a:extLst>
              <a:ext uri="{FF2B5EF4-FFF2-40B4-BE49-F238E27FC236}">
                <a16:creationId xmlns:a16="http://schemas.microsoft.com/office/drawing/2014/main" id="{7F046C35-51EE-E1CD-4F7E-32809EC9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465" y="571555"/>
            <a:ext cx="2571772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ARCTIQUE</a:t>
            </a:r>
          </a:p>
        </p:txBody>
      </p:sp>
      <p:sp>
        <p:nvSpPr>
          <p:cNvPr id="61" name="Zone de texte 34">
            <a:extLst>
              <a:ext uri="{FF2B5EF4-FFF2-40B4-BE49-F238E27FC236}">
                <a16:creationId xmlns:a16="http://schemas.microsoft.com/office/drawing/2014/main" id="{D4E7E8E5-C159-3EDF-F87A-737D415D6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529" y="4676011"/>
            <a:ext cx="2571772" cy="1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algn="ctr" defTabSz="685867"/>
            <a:r>
              <a:rPr lang="fr-FR" altLang="fr-FR" sz="750" i="1" dirty="0">
                <a:solidFill>
                  <a:srgbClr val="0070C0"/>
                </a:solidFill>
                <a:cs typeface="Arial" panose="020B0604020202020204" pitchFamily="34" charset="0"/>
              </a:rPr>
              <a:t>OCÉAN GLACIAL ANTARCTIQUE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4D04F-DD65-6BE8-4B01-7C55BBA92157}"/>
              </a:ext>
            </a:extLst>
          </p:cNvPr>
          <p:cNvSpPr/>
          <p:nvPr/>
        </p:nvSpPr>
        <p:spPr>
          <a:xfrm>
            <a:off x="1486088" y="522821"/>
            <a:ext cx="7243984" cy="4341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 de texte 34">
            <a:extLst>
              <a:ext uri="{FF2B5EF4-FFF2-40B4-BE49-F238E27FC236}">
                <a16:creationId xmlns:a16="http://schemas.microsoft.com/office/drawing/2014/main" id="{C9375F5C-8260-0337-676F-1F2157E1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36" y="160933"/>
            <a:ext cx="7306071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Titre : </a:t>
            </a:r>
            <a:r>
              <a:rPr lang="fr-FR" altLang="fr-FR" sz="992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................................................................................................................................................</a:t>
            </a:r>
          </a:p>
        </p:txBody>
      </p:sp>
      <p:sp>
        <p:nvSpPr>
          <p:cNvPr id="25" name="Zone de texte 34">
            <a:extLst>
              <a:ext uri="{FF2B5EF4-FFF2-40B4-BE49-F238E27FC236}">
                <a16:creationId xmlns:a16="http://schemas.microsoft.com/office/drawing/2014/main" id="{94CCA327-85F7-8C4B-5CA0-D5452B6D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88" y="5086123"/>
            <a:ext cx="3056333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Les Nords, développés et riches</a:t>
            </a:r>
          </a:p>
        </p:txBody>
      </p:sp>
      <p:sp>
        <p:nvSpPr>
          <p:cNvPr id="31" name="Zone de texte 34">
            <a:extLst>
              <a:ext uri="{FF2B5EF4-FFF2-40B4-BE49-F238E27FC236}">
                <a16:creationId xmlns:a16="http://schemas.microsoft.com/office/drawing/2014/main" id="{C16394BE-4BB5-DDFA-226B-DF991A5C5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740" y="5086123"/>
            <a:ext cx="5340060" cy="33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58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Les Suds, une grande diversité de richesse et de pauvreté</a:t>
            </a:r>
          </a:p>
        </p:txBody>
      </p:sp>
      <p:sp>
        <p:nvSpPr>
          <p:cNvPr id="78" name="Zone de texte 34">
            <a:extLst>
              <a:ext uri="{FF2B5EF4-FFF2-40B4-BE49-F238E27FC236}">
                <a16:creationId xmlns:a16="http://schemas.microsoft.com/office/drawing/2014/main" id="{45E9C26E-BDC0-125F-5F85-7E7B432C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425" y="5405773"/>
            <a:ext cx="2271744" cy="4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</a:t>
            </a:r>
          </a:p>
        </p:txBody>
      </p:sp>
      <p:sp>
        <p:nvSpPr>
          <p:cNvPr id="43" name="Forme libre 42">
            <a:extLst>
              <a:ext uri="{FF2B5EF4-FFF2-40B4-BE49-F238E27FC236}">
                <a16:creationId xmlns:a16="http://schemas.microsoft.com/office/drawing/2014/main" id="{D01F8BFB-C832-7A4F-8D92-80AE15AB0BA2}"/>
              </a:ext>
            </a:extLst>
          </p:cNvPr>
          <p:cNvSpPr/>
          <p:nvPr/>
        </p:nvSpPr>
        <p:spPr bwMode="auto">
          <a:xfrm>
            <a:off x="4528407" y="1074581"/>
            <a:ext cx="731520" cy="936568"/>
          </a:xfrm>
          <a:custGeom>
            <a:avLst/>
            <a:gdLst>
              <a:gd name="connsiteX0" fmla="*/ 731520 w 731520"/>
              <a:gd name="connsiteY0" fmla="*/ 0 h 936568"/>
              <a:gd name="connsiteX1" fmla="*/ 731520 w 731520"/>
              <a:gd name="connsiteY1" fmla="*/ 737062 h 936568"/>
              <a:gd name="connsiteX2" fmla="*/ 581891 w 731520"/>
              <a:gd name="connsiteY2" fmla="*/ 936568 h 936568"/>
              <a:gd name="connsiteX3" fmla="*/ 0 w 731520"/>
              <a:gd name="connsiteY3" fmla="*/ 931026 h 936568"/>
              <a:gd name="connsiteX4" fmla="*/ 0 w 731520"/>
              <a:gd name="connsiteY4" fmla="*/ 493222 h 936568"/>
              <a:gd name="connsiteX5" fmla="*/ 326968 w 731520"/>
              <a:gd name="connsiteY5" fmla="*/ 504306 h 936568"/>
              <a:gd name="connsiteX6" fmla="*/ 315884 w 731520"/>
              <a:gd name="connsiteY6" fmla="*/ 0 h 936568"/>
              <a:gd name="connsiteX7" fmla="*/ 731520 w 731520"/>
              <a:gd name="connsiteY7" fmla="*/ 0 h 9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936568">
                <a:moveTo>
                  <a:pt x="731520" y="0"/>
                </a:moveTo>
                <a:lnTo>
                  <a:pt x="731520" y="737062"/>
                </a:lnTo>
                <a:lnTo>
                  <a:pt x="581891" y="936568"/>
                </a:lnTo>
                <a:lnTo>
                  <a:pt x="0" y="931026"/>
                </a:lnTo>
                <a:lnTo>
                  <a:pt x="0" y="493222"/>
                </a:lnTo>
                <a:lnTo>
                  <a:pt x="326968" y="504306"/>
                </a:lnTo>
                <a:lnTo>
                  <a:pt x="315884" y="0"/>
                </a:lnTo>
                <a:lnTo>
                  <a:pt x="73152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4" name="Forme libre 103">
            <a:extLst>
              <a:ext uri="{FF2B5EF4-FFF2-40B4-BE49-F238E27FC236}">
                <a16:creationId xmlns:a16="http://schemas.microsoft.com/office/drawing/2014/main" id="{2BB7CB55-906E-291D-6534-D4BC7415EFB2}"/>
              </a:ext>
            </a:extLst>
          </p:cNvPr>
          <p:cNvSpPr/>
          <p:nvPr/>
        </p:nvSpPr>
        <p:spPr bwMode="auto">
          <a:xfrm>
            <a:off x="6750677" y="3291309"/>
            <a:ext cx="1983970" cy="1296785"/>
          </a:xfrm>
          <a:custGeom>
            <a:avLst/>
            <a:gdLst>
              <a:gd name="connsiteX0" fmla="*/ 1978429 w 1983970"/>
              <a:gd name="connsiteY0" fmla="*/ 0 h 1296785"/>
              <a:gd name="connsiteX1" fmla="*/ 0 w 1983970"/>
              <a:gd name="connsiteY1" fmla="*/ 5541 h 1296785"/>
              <a:gd name="connsiteX2" fmla="*/ 16625 w 1983970"/>
              <a:gd name="connsiteY2" fmla="*/ 1296785 h 1296785"/>
              <a:gd name="connsiteX3" fmla="*/ 1983970 w 1983970"/>
              <a:gd name="connsiteY3" fmla="*/ 1296785 h 1296785"/>
              <a:gd name="connsiteX4" fmla="*/ 1983970 w 1983970"/>
              <a:gd name="connsiteY4" fmla="*/ 1296785 h 12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3970" h="1296785">
                <a:moveTo>
                  <a:pt x="1978429" y="0"/>
                </a:moveTo>
                <a:lnTo>
                  <a:pt x="0" y="5541"/>
                </a:lnTo>
                <a:lnTo>
                  <a:pt x="16625" y="1296785"/>
                </a:lnTo>
                <a:lnTo>
                  <a:pt x="1983970" y="1296785"/>
                </a:lnTo>
                <a:lnTo>
                  <a:pt x="1983970" y="1296785"/>
                </a:lnTo>
              </a:path>
            </a:pathLst>
          </a:custGeom>
          <a:noFill/>
          <a:ln w="381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" name="Forme libre 181">
            <a:extLst>
              <a:ext uri="{FF2B5EF4-FFF2-40B4-BE49-F238E27FC236}">
                <a16:creationId xmlns:a16="http://schemas.microsoft.com/office/drawing/2014/main" id="{E3A96A81-1AAE-6B41-13A9-F234CA4FCABA}"/>
              </a:ext>
            </a:extLst>
          </p:cNvPr>
          <p:cNvSpPr/>
          <p:nvPr/>
        </p:nvSpPr>
        <p:spPr bwMode="auto">
          <a:xfrm>
            <a:off x="2405891" y="2199570"/>
            <a:ext cx="443346" cy="376844"/>
          </a:xfrm>
          <a:custGeom>
            <a:avLst/>
            <a:gdLst>
              <a:gd name="connsiteX0" fmla="*/ 0 w 437804"/>
              <a:gd name="connsiteY0" fmla="*/ 0 h 376844"/>
              <a:gd name="connsiteX1" fmla="*/ 16625 w 437804"/>
              <a:gd name="connsiteY1" fmla="*/ 199506 h 376844"/>
              <a:gd name="connsiteX2" fmla="*/ 238298 w 437804"/>
              <a:gd name="connsiteY2" fmla="*/ 376844 h 376844"/>
              <a:gd name="connsiteX3" fmla="*/ 393469 w 437804"/>
              <a:gd name="connsiteY3" fmla="*/ 376844 h 376844"/>
              <a:gd name="connsiteX4" fmla="*/ 321425 w 437804"/>
              <a:gd name="connsiteY4" fmla="*/ 249382 h 376844"/>
              <a:gd name="connsiteX5" fmla="*/ 437804 w 437804"/>
              <a:gd name="connsiteY5" fmla="*/ 133004 h 376844"/>
              <a:gd name="connsiteX6" fmla="*/ 0 w 437804"/>
              <a:gd name="connsiteY6" fmla="*/ 0 h 376844"/>
              <a:gd name="connsiteX0" fmla="*/ 0 w 437804"/>
              <a:gd name="connsiteY0" fmla="*/ 0 h 354677"/>
              <a:gd name="connsiteX1" fmla="*/ 16625 w 437804"/>
              <a:gd name="connsiteY1" fmla="*/ 177339 h 354677"/>
              <a:gd name="connsiteX2" fmla="*/ 238298 w 437804"/>
              <a:gd name="connsiteY2" fmla="*/ 354677 h 354677"/>
              <a:gd name="connsiteX3" fmla="*/ 393469 w 437804"/>
              <a:gd name="connsiteY3" fmla="*/ 354677 h 354677"/>
              <a:gd name="connsiteX4" fmla="*/ 321425 w 437804"/>
              <a:gd name="connsiteY4" fmla="*/ 227215 h 354677"/>
              <a:gd name="connsiteX5" fmla="*/ 437804 w 437804"/>
              <a:gd name="connsiteY5" fmla="*/ 110837 h 354677"/>
              <a:gd name="connsiteX6" fmla="*/ 0 w 437804"/>
              <a:gd name="connsiteY6" fmla="*/ 0 h 354677"/>
              <a:gd name="connsiteX0" fmla="*/ 0 w 443346"/>
              <a:gd name="connsiteY0" fmla="*/ 0 h 376844"/>
              <a:gd name="connsiteX1" fmla="*/ 22167 w 443346"/>
              <a:gd name="connsiteY1" fmla="*/ 199506 h 376844"/>
              <a:gd name="connsiteX2" fmla="*/ 243840 w 443346"/>
              <a:gd name="connsiteY2" fmla="*/ 376844 h 376844"/>
              <a:gd name="connsiteX3" fmla="*/ 399011 w 443346"/>
              <a:gd name="connsiteY3" fmla="*/ 376844 h 376844"/>
              <a:gd name="connsiteX4" fmla="*/ 326967 w 443346"/>
              <a:gd name="connsiteY4" fmla="*/ 249382 h 376844"/>
              <a:gd name="connsiteX5" fmla="*/ 443346 w 443346"/>
              <a:gd name="connsiteY5" fmla="*/ 133004 h 376844"/>
              <a:gd name="connsiteX6" fmla="*/ 0 w 443346"/>
              <a:gd name="connsiteY6" fmla="*/ 0 h 376844"/>
              <a:gd name="connsiteX0" fmla="*/ 0 w 443346"/>
              <a:gd name="connsiteY0" fmla="*/ 0 h 376844"/>
              <a:gd name="connsiteX1" fmla="*/ 22167 w 443346"/>
              <a:gd name="connsiteY1" fmla="*/ 199506 h 376844"/>
              <a:gd name="connsiteX2" fmla="*/ 243840 w 443346"/>
              <a:gd name="connsiteY2" fmla="*/ 376844 h 376844"/>
              <a:gd name="connsiteX3" fmla="*/ 399011 w 443346"/>
              <a:gd name="connsiteY3" fmla="*/ 376844 h 376844"/>
              <a:gd name="connsiteX4" fmla="*/ 326967 w 443346"/>
              <a:gd name="connsiteY4" fmla="*/ 249382 h 376844"/>
              <a:gd name="connsiteX5" fmla="*/ 443346 w 443346"/>
              <a:gd name="connsiteY5" fmla="*/ 133004 h 376844"/>
              <a:gd name="connsiteX6" fmla="*/ 0 w 443346"/>
              <a:gd name="connsiteY6" fmla="*/ 0 h 3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46" h="376844">
                <a:moveTo>
                  <a:pt x="0" y="0"/>
                </a:moveTo>
                <a:cubicBezTo>
                  <a:pt x="7389" y="88669"/>
                  <a:pt x="14778" y="133004"/>
                  <a:pt x="22167" y="199506"/>
                </a:cubicBezTo>
                <a:lnTo>
                  <a:pt x="243840" y="376844"/>
                </a:lnTo>
                <a:lnTo>
                  <a:pt x="399011" y="376844"/>
                </a:lnTo>
                <a:lnTo>
                  <a:pt x="326967" y="249382"/>
                </a:lnTo>
                <a:lnTo>
                  <a:pt x="443346" y="133004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3" name="Forme libre 182">
            <a:extLst>
              <a:ext uri="{FF2B5EF4-FFF2-40B4-BE49-F238E27FC236}">
                <a16:creationId xmlns:a16="http://schemas.microsoft.com/office/drawing/2014/main" id="{72F731BE-0081-1EA9-D1BC-705F2F42D76D}"/>
              </a:ext>
            </a:extLst>
          </p:cNvPr>
          <p:cNvSpPr/>
          <p:nvPr/>
        </p:nvSpPr>
        <p:spPr bwMode="auto">
          <a:xfrm>
            <a:off x="3142953" y="2870130"/>
            <a:ext cx="692727" cy="1568335"/>
          </a:xfrm>
          <a:custGeom>
            <a:avLst/>
            <a:gdLst>
              <a:gd name="connsiteX0" fmla="*/ 144087 w 692727"/>
              <a:gd name="connsiteY0" fmla="*/ 0 h 1568335"/>
              <a:gd name="connsiteX1" fmla="*/ 16625 w 692727"/>
              <a:gd name="connsiteY1" fmla="*/ 72044 h 1568335"/>
              <a:gd name="connsiteX2" fmla="*/ 0 w 692727"/>
              <a:gd name="connsiteY2" fmla="*/ 216131 h 1568335"/>
              <a:gd name="connsiteX3" fmla="*/ 55418 w 692727"/>
              <a:gd name="connsiteY3" fmla="*/ 360219 h 1568335"/>
              <a:gd name="connsiteX4" fmla="*/ 138545 w 692727"/>
              <a:gd name="connsiteY4" fmla="*/ 548640 h 1568335"/>
              <a:gd name="connsiteX5" fmla="*/ 144087 w 692727"/>
              <a:gd name="connsiteY5" fmla="*/ 637309 h 1568335"/>
              <a:gd name="connsiteX6" fmla="*/ 77585 w 692727"/>
              <a:gd name="connsiteY6" fmla="*/ 676102 h 1568335"/>
              <a:gd name="connsiteX7" fmla="*/ 11084 w 692727"/>
              <a:gd name="connsiteY7" fmla="*/ 687186 h 1568335"/>
              <a:gd name="connsiteX8" fmla="*/ 365760 w 692727"/>
              <a:gd name="connsiteY8" fmla="*/ 1568335 h 1568335"/>
              <a:gd name="connsiteX9" fmla="*/ 692727 w 692727"/>
              <a:gd name="connsiteY9" fmla="*/ 227215 h 1568335"/>
              <a:gd name="connsiteX10" fmla="*/ 144087 w 692727"/>
              <a:gd name="connsiteY10" fmla="*/ 0 h 156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727" h="1568335">
                <a:moveTo>
                  <a:pt x="144087" y="0"/>
                </a:moveTo>
                <a:lnTo>
                  <a:pt x="16625" y="72044"/>
                </a:lnTo>
                <a:lnTo>
                  <a:pt x="0" y="216131"/>
                </a:lnTo>
                <a:lnTo>
                  <a:pt x="55418" y="360219"/>
                </a:lnTo>
                <a:lnTo>
                  <a:pt x="138545" y="548640"/>
                </a:lnTo>
                <a:lnTo>
                  <a:pt x="144087" y="637309"/>
                </a:lnTo>
                <a:lnTo>
                  <a:pt x="77585" y="676102"/>
                </a:lnTo>
                <a:lnTo>
                  <a:pt x="11084" y="687186"/>
                </a:lnTo>
                <a:lnTo>
                  <a:pt x="365760" y="1568335"/>
                </a:lnTo>
                <a:lnTo>
                  <a:pt x="692727" y="227215"/>
                </a:lnTo>
                <a:lnTo>
                  <a:pt x="144087" y="0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5" name="Forme libre 184">
            <a:extLst>
              <a:ext uri="{FF2B5EF4-FFF2-40B4-BE49-F238E27FC236}">
                <a16:creationId xmlns:a16="http://schemas.microsoft.com/office/drawing/2014/main" id="{B739921F-8E38-337B-68B8-7438CFB48D47}"/>
              </a:ext>
            </a:extLst>
          </p:cNvPr>
          <p:cNvSpPr/>
          <p:nvPr/>
        </p:nvSpPr>
        <p:spPr bwMode="auto">
          <a:xfrm>
            <a:off x="5171259" y="1911396"/>
            <a:ext cx="249381" cy="193963"/>
          </a:xfrm>
          <a:custGeom>
            <a:avLst/>
            <a:gdLst>
              <a:gd name="connsiteX0" fmla="*/ 0 w 260465"/>
              <a:gd name="connsiteY0" fmla="*/ 94211 h 193963"/>
              <a:gd name="connsiteX1" fmla="*/ 94211 w 260465"/>
              <a:gd name="connsiteY1" fmla="*/ 0 h 193963"/>
              <a:gd name="connsiteX2" fmla="*/ 221672 w 260465"/>
              <a:gd name="connsiteY2" fmla="*/ 16625 h 193963"/>
              <a:gd name="connsiteX3" fmla="*/ 260465 w 260465"/>
              <a:gd name="connsiteY3" fmla="*/ 110836 h 193963"/>
              <a:gd name="connsiteX4" fmla="*/ 221672 w 260465"/>
              <a:gd name="connsiteY4" fmla="*/ 160713 h 193963"/>
              <a:gd name="connsiteX5" fmla="*/ 22167 w 260465"/>
              <a:gd name="connsiteY5" fmla="*/ 193963 h 193963"/>
              <a:gd name="connsiteX6" fmla="*/ 0 w 260465"/>
              <a:gd name="connsiteY6" fmla="*/ 94211 h 193963"/>
              <a:gd name="connsiteX0" fmla="*/ 0 w 249381"/>
              <a:gd name="connsiteY0" fmla="*/ 94211 h 193963"/>
              <a:gd name="connsiteX1" fmla="*/ 83127 w 249381"/>
              <a:gd name="connsiteY1" fmla="*/ 0 h 193963"/>
              <a:gd name="connsiteX2" fmla="*/ 210588 w 249381"/>
              <a:gd name="connsiteY2" fmla="*/ 16625 h 193963"/>
              <a:gd name="connsiteX3" fmla="*/ 249381 w 249381"/>
              <a:gd name="connsiteY3" fmla="*/ 110836 h 193963"/>
              <a:gd name="connsiteX4" fmla="*/ 210588 w 249381"/>
              <a:gd name="connsiteY4" fmla="*/ 160713 h 193963"/>
              <a:gd name="connsiteX5" fmla="*/ 11083 w 249381"/>
              <a:gd name="connsiteY5" fmla="*/ 193963 h 193963"/>
              <a:gd name="connsiteX6" fmla="*/ 0 w 249381"/>
              <a:gd name="connsiteY6" fmla="*/ 94211 h 1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81" h="193963">
                <a:moveTo>
                  <a:pt x="0" y="94211"/>
                </a:moveTo>
                <a:lnTo>
                  <a:pt x="83127" y="0"/>
                </a:lnTo>
                <a:lnTo>
                  <a:pt x="210588" y="16625"/>
                </a:lnTo>
                <a:lnTo>
                  <a:pt x="249381" y="110836"/>
                </a:lnTo>
                <a:lnTo>
                  <a:pt x="210588" y="160713"/>
                </a:lnTo>
                <a:lnTo>
                  <a:pt x="11083" y="193963"/>
                </a:lnTo>
                <a:lnTo>
                  <a:pt x="0" y="94211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7" name="Forme libre 186">
            <a:extLst>
              <a:ext uri="{FF2B5EF4-FFF2-40B4-BE49-F238E27FC236}">
                <a16:creationId xmlns:a16="http://schemas.microsoft.com/office/drawing/2014/main" id="{166734BB-C054-BC61-278F-D4DF24AB0184}"/>
              </a:ext>
            </a:extLst>
          </p:cNvPr>
          <p:cNvSpPr/>
          <p:nvPr/>
        </p:nvSpPr>
        <p:spPr bwMode="auto">
          <a:xfrm>
            <a:off x="5947113" y="1578887"/>
            <a:ext cx="1274618" cy="1197032"/>
          </a:xfrm>
          <a:custGeom>
            <a:avLst/>
            <a:gdLst>
              <a:gd name="connsiteX0" fmla="*/ 498764 w 1274618"/>
              <a:gd name="connsiteY0" fmla="*/ 99752 h 1197032"/>
              <a:gd name="connsiteX1" fmla="*/ 338051 w 1274618"/>
              <a:gd name="connsiteY1" fmla="*/ 387927 h 1197032"/>
              <a:gd name="connsiteX2" fmla="*/ 360218 w 1274618"/>
              <a:gd name="connsiteY2" fmla="*/ 526472 h 1197032"/>
              <a:gd name="connsiteX3" fmla="*/ 0 w 1274618"/>
              <a:gd name="connsiteY3" fmla="*/ 820189 h 1197032"/>
              <a:gd name="connsiteX4" fmla="*/ 199505 w 1274618"/>
              <a:gd name="connsiteY4" fmla="*/ 1197032 h 1197032"/>
              <a:gd name="connsiteX5" fmla="*/ 443345 w 1274618"/>
              <a:gd name="connsiteY5" fmla="*/ 853440 h 1197032"/>
              <a:gd name="connsiteX6" fmla="*/ 487680 w 1274618"/>
              <a:gd name="connsiteY6" fmla="*/ 897774 h 1197032"/>
              <a:gd name="connsiteX7" fmla="*/ 659476 w 1274618"/>
              <a:gd name="connsiteY7" fmla="*/ 676102 h 1197032"/>
              <a:gd name="connsiteX8" fmla="*/ 703811 w 1274618"/>
              <a:gd name="connsiteY8" fmla="*/ 775854 h 1197032"/>
              <a:gd name="connsiteX9" fmla="*/ 781396 w 1274618"/>
              <a:gd name="connsiteY9" fmla="*/ 809105 h 1197032"/>
              <a:gd name="connsiteX10" fmla="*/ 1030778 w 1274618"/>
              <a:gd name="connsiteY10" fmla="*/ 991985 h 1197032"/>
              <a:gd name="connsiteX11" fmla="*/ 1257993 w 1274618"/>
              <a:gd name="connsiteY11" fmla="*/ 676102 h 1197032"/>
              <a:gd name="connsiteX12" fmla="*/ 1274618 w 1274618"/>
              <a:gd name="connsiteY12" fmla="*/ 0 h 1197032"/>
              <a:gd name="connsiteX13" fmla="*/ 498764 w 1274618"/>
              <a:gd name="connsiteY13" fmla="*/ 99752 h 1197032"/>
              <a:gd name="connsiteX0" fmla="*/ 498764 w 1274618"/>
              <a:gd name="connsiteY0" fmla="*/ 83126 h 1197032"/>
              <a:gd name="connsiteX1" fmla="*/ 338051 w 1274618"/>
              <a:gd name="connsiteY1" fmla="*/ 387927 h 1197032"/>
              <a:gd name="connsiteX2" fmla="*/ 360218 w 1274618"/>
              <a:gd name="connsiteY2" fmla="*/ 526472 h 1197032"/>
              <a:gd name="connsiteX3" fmla="*/ 0 w 1274618"/>
              <a:gd name="connsiteY3" fmla="*/ 820189 h 1197032"/>
              <a:gd name="connsiteX4" fmla="*/ 199505 w 1274618"/>
              <a:gd name="connsiteY4" fmla="*/ 1197032 h 1197032"/>
              <a:gd name="connsiteX5" fmla="*/ 443345 w 1274618"/>
              <a:gd name="connsiteY5" fmla="*/ 853440 h 1197032"/>
              <a:gd name="connsiteX6" fmla="*/ 487680 w 1274618"/>
              <a:gd name="connsiteY6" fmla="*/ 897774 h 1197032"/>
              <a:gd name="connsiteX7" fmla="*/ 659476 w 1274618"/>
              <a:gd name="connsiteY7" fmla="*/ 676102 h 1197032"/>
              <a:gd name="connsiteX8" fmla="*/ 703811 w 1274618"/>
              <a:gd name="connsiteY8" fmla="*/ 775854 h 1197032"/>
              <a:gd name="connsiteX9" fmla="*/ 781396 w 1274618"/>
              <a:gd name="connsiteY9" fmla="*/ 809105 h 1197032"/>
              <a:gd name="connsiteX10" fmla="*/ 1030778 w 1274618"/>
              <a:gd name="connsiteY10" fmla="*/ 991985 h 1197032"/>
              <a:gd name="connsiteX11" fmla="*/ 1257993 w 1274618"/>
              <a:gd name="connsiteY11" fmla="*/ 676102 h 1197032"/>
              <a:gd name="connsiteX12" fmla="*/ 1274618 w 1274618"/>
              <a:gd name="connsiteY12" fmla="*/ 0 h 1197032"/>
              <a:gd name="connsiteX13" fmla="*/ 498764 w 1274618"/>
              <a:gd name="connsiteY13" fmla="*/ 83126 h 11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4618" h="1197032">
                <a:moveTo>
                  <a:pt x="498764" y="83126"/>
                </a:moveTo>
                <a:lnTo>
                  <a:pt x="338051" y="387927"/>
                </a:lnTo>
                <a:lnTo>
                  <a:pt x="360218" y="526472"/>
                </a:lnTo>
                <a:lnTo>
                  <a:pt x="0" y="820189"/>
                </a:lnTo>
                <a:lnTo>
                  <a:pt x="199505" y="1197032"/>
                </a:lnTo>
                <a:lnTo>
                  <a:pt x="443345" y="853440"/>
                </a:lnTo>
                <a:lnTo>
                  <a:pt x="487680" y="897774"/>
                </a:lnTo>
                <a:lnTo>
                  <a:pt x="659476" y="676102"/>
                </a:lnTo>
                <a:lnTo>
                  <a:pt x="703811" y="775854"/>
                </a:lnTo>
                <a:lnTo>
                  <a:pt x="781396" y="809105"/>
                </a:lnTo>
                <a:lnTo>
                  <a:pt x="1030778" y="991985"/>
                </a:lnTo>
                <a:lnTo>
                  <a:pt x="1257993" y="676102"/>
                </a:lnTo>
                <a:lnTo>
                  <a:pt x="1274618" y="0"/>
                </a:lnTo>
                <a:lnTo>
                  <a:pt x="498764" y="83126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9" name="Forme libre 128">
            <a:extLst>
              <a:ext uri="{FF2B5EF4-FFF2-40B4-BE49-F238E27FC236}">
                <a16:creationId xmlns:a16="http://schemas.microsoft.com/office/drawing/2014/main" id="{A8F5B568-8BF8-0E0A-0AA1-A750A528A393}"/>
              </a:ext>
            </a:extLst>
          </p:cNvPr>
          <p:cNvSpPr/>
          <p:nvPr/>
        </p:nvSpPr>
        <p:spPr bwMode="auto">
          <a:xfrm>
            <a:off x="1491491" y="1562261"/>
            <a:ext cx="7243156" cy="748146"/>
          </a:xfrm>
          <a:custGeom>
            <a:avLst/>
            <a:gdLst>
              <a:gd name="connsiteX0" fmla="*/ 0 w 7243156"/>
              <a:gd name="connsiteY0" fmla="*/ 604058 h 748146"/>
              <a:gd name="connsiteX1" fmla="*/ 919942 w 7243156"/>
              <a:gd name="connsiteY1" fmla="*/ 620684 h 748146"/>
              <a:gd name="connsiteX2" fmla="*/ 1385455 w 7243156"/>
              <a:gd name="connsiteY2" fmla="*/ 748146 h 748146"/>
              <a:gd name="connsiteX3" fmla="*/ 2721033 w 7243156"/>
              <a:gd name="connsiteY3" fmla="*/ 520931 h 748146"/>
              <a:gd name="connsiteX4" fmla="*/ 3580015 w 7243156"/>
              <a:gd name="connsiteY4" fmla="*/ 526473 h 748146"/>
              <a:gd name="connsiteX5" fmla="*/ 3840480 w 7243156"/>
              <a:gd name="connsiteY5" fmla="*/ 177338 h 748146"/>
              <a:gd name="connsiteX6" fmla="*/ 5724698 w 7243156"/>
              <a:gd name="connsiteY6" fmla="*/ 33251 h 748146"/>
              <a:gd name="connsiteX7" fmla="*/ 5708073 w 7243156"/>
              <a:gd name="connsiteY7" fmla="*/ 665018 h 748146"/>
              <a:gd name="connsiteX8" fmla="*/ 6129251 w 7243156"/>
              <a:gd name="connsiteY8" fmla="*/ 665018 h 748146"/>
              <a:gd name="connsiteX9" fmla="*/ 7243156 w 7243156"/>
              <a:gd name="connsiteY9" fmla="*/ 0 h 748146"/>
              <a:gd name="connsiteX10" fmla="*/ 7243156 w 7243156"/>
              <a:gd name="connsiteY10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43156" h="748146">
                <a:moveTo>
                  <a:pt x="0" y="604058"/>
                </a:moveTo>
                <a:lnTo>
                  <a:pt x="919942" y="620684"/>
                </a:lnTo>
                <a:lnTo>
                  <a:pt x="1385455" y="748146"/>
                </a:lnTo>
                <a:lnTo>
                  <a:pt x="2721033" y="520931"/>
                </a:lnTo>
                <a:lnTo>
                  <a:pt x="3580015" y="526473"/>
                </a:lnTo>
                <a:lnTo>
                  <a:pt x="3840480" y="177338"/>
                </a:lnTo>
                <a:lnTo>
                  <a:pt x="5724698" y="33251"/>
                </a:lnTo>
                <a:lnTo>
                  <a:pt x="5708073" y="665018"/>
                </a:lnTo>
                <a:lnTo>
                  <a:pt x="6129251" y="665018"/>
                </a:lnTo>
                <a:lnTo>
                  <a:pt x="7243156" y="0"/>
                </a:lnTo>
                <a:lnTo>
                  <a:pt x="7243156" y="0"/>
                </a:lnTo>
              </a:path>
            </a:pathLst>
          </a:custGeom>
          <a:noFill/>
          <a:ln w="381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8" name="Forme libre 187">
            <a:extLst>
              <a:ext uri="{FF2B5EF4-FFF2-40B4-BE49-F238E27FC236}">
                <a16:creationId xmlns:a16="http://schemas.microsoft.com/office/drawing/2014/main" id="{81A62086-7D74-21EA-B29C-A71AF26043AA}"/>
              </a:ext>
            </a:extLst>
          </p:cNvPr>
          <p:cNvSpPr/>
          <p:nvPr/>
        </p:nvSpPr>
        <p:spPr bwMode="auto">
          <a:xfrm>
            <a:off x="5287637" y="2199570"/>
            <a:ext cx="487680" cy="393469"/>
          </a:xfrm>
          <a:custGeom>
            <a:avLst/>
            <a:gdLst>
              <a:gd name="connsiteX0" fmla="*/ 0 w 487680"/>
              <a:gd name="connsiteY0" fmla="*/ 55419 h 393469"/>
              <a:gd name="connsiteX1" fmla="*/ 83127 w 487680"/>
              <a:gd name="connsiteY1" fmla="*/ 0 h 393469"/>
              <a:gd name="connsiteX2" fmla="*/ 266007 w 487680"/>
              <a:gd name="connsiteY2" fmla="*/ 49877 h 393469"/>
              <a:gd name="connsiteX3" fmla="*/ 487680 w 487680"/>
              <a:gd name="connsiteY3" fmla="*/ 232757 h 393469"/>
              <a:gd name="connsiteX4" fmla="*/ 282632 w 487680"/>
              <a:gd name="connsiteY4" fmla="*/ 393469 h 393469"/>
              <a:gd name="connsiteX5" fmla="*/ 0 w 487680"/>
              <a:gd name="connsiteY5" fmla="*/ 55419 h 39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680" h="393469">
                <a:moveTo>
                  <a:pt x="0" y="55419"/>
                </a:moveTo>
                <a:lnTo>
                  <a:pt x="83127" y="0"/>
                </a:lnTo>
                <a:lnTo>
                  <a:pt x="266007" y="49877"/>
                </a:lnTo>
                <a:lnTo>
                  <a:pt x="487680" y="232757"/>
                </a:lnTo>
                <a:lnTo>
                  <a:pt x="282632" y="393469"/>
                </a:lnTo>
                <a:lnTo>
                  <a:pt x="0" y="55419"/>
                </a:ln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0" name="Forme libre 189">
            <a:extLst>
              <a:ext uri="{FF2B5EF4-FFF2-40B4-BE49-F238E27FC236}">
                <a16:creationId xmlns:a16="http://schemas.microsoft.com/office/drawing/2014/main" id="{F448A1DB-81AC-6C35-0197-6658627A58D6}"/>
              </a:ext>
            </a:extLst>
          </p:cNvPr>
          <p:cNvSpPr/>
          <p:nvPr/>
        </p:nvSpPr>
        <p:spPr bwMode="auto">
          <a:xfrm>
            <a:off x="4121597" y="2275569"/>
            <a:ext cx="1566317" cy="1392737"/>
          </a:xfrm>
          <a:custGeom>
            <a:avLst/>
            <a:gdLst>
              <a:gd name="connsiteX0" fmla="*/ 778112 w 1566317"/>
              <a:gd name="connsiteY0" fmla="*/ 1375957 h 1417186"/>
              <a:gd name="connsiteX1" fmla="*/ 938825 w 1566317"/>
              <a:gd name="connsiteY1" fmla="*/ 1381499 h 1417186"/>
              <a:gd name="connsiteX2" fmla="*/ 1105080 w 1566317"/>
              <a:gd name="connsiteY2" fmla="*/ 1281746 h 1417186"/>
              <a:gd name="connsiteX3" fmla="*/ 1454214 w 1566317"/>
              <a:gd name="connsiteY3" fmla="*/ 1337164 h 1417186"/>
              <a:gd name="connsiteX4" fmla="*/ 1520716 w 1566317"/>
              <a:gd name="connsiteY4" fmla="*/ 450473 h 1417186"/>
              <a:gd name="connsiteX5" fmla="*/ 816905 w 1566317"/>
              <a:gd name="connsiteY5" fmla="*/ 40379 h 1417186"/>
              <a:gd name="connsiteX6" fmla="*/ 57676 w 1566317"/>
              <a:gd name="connsiteY6" fmla="*/ 112422 h 1417186"/>
              <a:gd name="connsiteX7" fmla="*/ 135261 w 1566317"/>
              <a:gd name="connsiteY7" fmla="*/ 899360 h 1417186"/>
              <a:gd name="connsiteX8" fmla="*/ 778112 w 1566317"/>
              <a:gd name="connsiteY8" fmla="*/ 1375957 h 1417186"/>
              <a:gd name="connsiteX0" fmla="*/ 778112 w 1566317"/>
              <a:gd name="connsiteY0" fmla="*/ 1375957 h 1390322"/>
              <a:gd name="connsiteX1" fmla="*/ 938825 w 1566317"/>
              <a:gd name="connsiteY1" fmla="*/ 1381499 h 1390322"/>
              <a:gd name="connsiteX2" fmla="*/ 1105080 w 1566317"/>
              <a:gd name="connsiteY2" fmla="*/ 1281746 h 1390322"/>
              <a:gd name="connsiteX3" fmla="*/ 1454214 w 1566317"/>
              <a:gd name="connsiteY3" fmla="*/ 1337164 h 1390322"/>
              <a:gd name="connsiteX4" fmla="*/ 1520716 w 1566317"/>
              <a:gd name="connsiteY4" fmla="*/ 450473 h 1390322"/>
              <a:gd name="connsiteX5" fmla="*/ 816905 w 1566317"/>
              <a:gd name="connsiteY5" fmla="*/ 40379 h 1390322"/>
              <a:gd name="connsiteX6" fmla="*/ 57676 w 1566317"/>
              <a:gd name="connsiteY6" fmla="*/ 112422 h 1390322"/>
              <a:gd name="connsiteX7" fmla="*/ 135261 w 1566317"/>
              <a:gd name="connsiteY7" fmla="*/ 899360 h 1390322"/>
              <a:gd name="connsiteX8" fmla="*/ 778112 w 1566317"/>
              <a:gd name="connsiteY8" fmla="*/ 1375957 h 1390322"/>
              <a:gd name="connsiteX0" fmla="*/ 778112 w 1566317"/>
              <a:gd name="connsiteY0" fmla="*/ 1375957 h 1385945"/>
              <a:gd name="connsiteX1" fmla="*/ 938825 w 1566317"/>
              <a:gd name="connsiteY1" fmla="*/ 1381499 h 1385945"/>
              <a:gd name="connsiteX2" fmla="*/ 1105080 w 1566317"/>
              <a:gd name="connsiteY2" fmla="*/ 1281746 h 1385945"/>
              <a:gd name="connsiteX3" fmla="*/ 1454214 w 1566317"/>
              <a:gd name="connsiteY3" fmla="*/ 1337164 h 1385945"/>
              <a:gd name="connsiteX4" fmla="*/ 1520716 w 1566317"/>
              <a:gd name="connsiteY4" fmla="*/ 450473 h 1385945"/>
              <a:gd name="connsiteX5" fmla="*/ 816905 w 1566317"/>
              <a:gd name="connsiteY5" fmla="*/ 40379 h 1385945"/>
              <a:gd name="connsiteX6" fmla="*/ 57676 w 1566317"/>
              <a:gd name="connsiteY6" fmla="*/ 112422 h 1385945"/>
              <a:gd name="connsiteX7" fmla="*/ 135261 w 1566317"/>
              <a:gd name="connsiteY7" fmla="*/ 899360 h 1385945"/>
              <a:gd name="connsiteX8" fmla="*/ 778112 w 1566317"/>
              <a:gd name="connsiteY8" fmla="*/ 1375957 h 1385945"/>
              <a:gd name="connsiteX0" fmla="*/ 778112 w 1566317"/>
              <a:gd name="connsiteY0" fmla="*/ 1375957 h 1392737"/>
              <a:gd name="connsiteX1" fmla="*/ 938825 w 1566317"/>
              <a:gd name="connsiteY1" fmla="*/ 1381499 h 1392737"/>
              <a:gd name="connsiteX2" fmla="*/ 1105080 w 1566317"/>
              <a:gd name="connsiteY2" fmla="*/ 1281746 h 1392737"/>
              <a:gd name="connsiteX3" fmla="*/ 1454214 w 1566317"/>
              <a:gd name="connsiteY3" fmla="*/ 1337164 h 1392737"/>
              <a:gd name="connsiteX4" fmla="*/ 1520716 w 1566317"/>
              <a:gd name="connsiteY4" fmla="*/ 450473 h 1392737"/>
              <a:gd name="connsiteX5" fmla="*/ 816905 w 1566317"/>
              <a:gd name="connsiteY5" fmla="*/ 40379 h 1392737"/>
              <a:gd name="connsiteX6" fmla="*/ 57676 w 1566317"/>
              <a:gd name="connsiteY6" fmla="*/ 112422 h 1392737"/>
              <a:gd name="connsiteX7" fmla="*/ 135261 w 1566317"/>
              <a:gd name="connsiteY7" fmla="*/ 899360 h 1392737"/>
              <a:gd name="connsiteX8" fmla="*/ 778112 w 1566317"/>
              <a:gd name="connsiteY8" fmla="*/ 1375957 h 139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317" h="1392737">
                <a:moveTo>
                  <a:pt x="778112" y="1375957"/>
                </a:moveTo>
                <a:cubicBezTo>
                  <a:pt x="906497" y="1389812"/>
                  <a:pt x="878789" y="1402743"/>
                  <a:pt x="938825" y="1381499"/>
                </a:cubicBezTo>
                <a:cubicBezTo>
                  <a:pt x="998861" y="1360255"/>
                  <a:pt x="1019182" y="1289135"/>
                  <a:pt x="1105080" y="1281746"/>
                </a:cubicBezTo>
                <a:cubicBezTo>
                  <a:pt x="1190978" y="1274357"/>
                  <a:pt x="1384941" y="1475709"/>
                  <a:pt x="1454214" y="1337164"/>
                </a:cubicBezTo>
                <a:cubicBezTo>
                  <a:pt x="1523487" y="1198619"/>
                  <a:pt x="1626934" y="666604"/>
                  <a:pt x="1520716" y="450473"/>
                </a:cubicBezTo>
                <a:cubicBezTo>
                  <a:pt x="1414498" y="234342"/>
                  <a:pt x="1060745" y="96721"/>
                  <a:pt x="816905" y="40379"/>
                </a:cubicBezTo>
                <a:cubicBezTo>
                  <a:pt x="573065" y="-15963"/>
                  <a:pt x="171283" y="-30741"/>
                  <a:pt x="57676" y="112422"/>
                </a:cubicBezTo>
                <a:cubicBezTo>
                  <a:pt x="-55931" y="255585"/>
                  <a:pt x="13341" y="686000"/>
                  <a:pt x="135261" y="899360"/>
                </a:cubicBezTo>
                <a:cubicBezTo>
                  <a:pt x="257181" y="1112720"/>
                  <a:pt x="649727" y="1362102"/>
                  <a:pt x="778112" y="1375957"/>
                </a:cubicBezTo>
                <a:close/>
              </a:path>
            </a:pathLst>
          </a:cu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1" name="Forme libre 190">
            <a:extLst>
              <a:ext uri="{FF2B5EF4-FFF2-40B4-BE49-F238E27FC236}">
                <a16:creationId xmlns:a16="http://schemas.microsoft.com/office/drawing/2014/main" id="{16C10B86-A5B0-7A8A-41C0-943B8968A971}"/>
              </a:ext>
            </a:extLst>
          </p:cNvPr>
          <p:cNvSpPr/>
          <p:nvPr/>
        </p:nvSpPr>
        <p:spPr bwMode="auto">
          <a:xfrm>
            <a:off x="5849126" y="2155731"/>
            <a:ext cx="606781" cy="586152"/>
          </a:xfrm>
          <a:custGeom>
            <a:avLst/>
            <a:gdLst>
              <a:gd name="connsiteX0" fmla="*/ 510253 w 606781"/>
              <a:gd name="connsiteY0" fmla="*/ 144183 h 586152"/>
              <a:gd name="connsiteX1" fmla="*/ 260871 w 606781"/>
              <a:gd name="connsiteY1" fmla="*/ 96 h 586152"/>
              <a:gd name="connsiteX2" fmla="*/ 406 w 606781"/>
              <a:gd name="connsiteY2" fmla="*/ 160809 h 586152"/>
              <a:gd name="connsiteX3" fmla="*/ 210995 w 606781"/>
              <a:gd name="connsiteY3" fmla="*/ 537652 h 586152"/>
              <a:gd name="connsiteX4" fmla="*/ 587839 w 606781"/>
              <a:gd name="connsiteY4" fmla="*/ 537652 h 586152"/>
              <a:gd name="connsiteX5" fmla="*/ 510253 w 606781"/>
              <a:gd name="connsiteY5" fmla="*/ 144183 h 5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81" h="586152">
                <a:moveTo>
                  <a:pt x="510253" y="144183"/>
                </a:moveTo>
                <a:cubicBezTo>
                  <a:pt x="455758" y="54590"/>
                  <a:pt x="345845" y="-2675"/>
                  <a:pt x="260871" y="96"/>
                </a:cubicBezTo>
                <a:cubicBezTo>
                  <a:pt x="175897" y="2867"/>
                  <a:pt x="8719" y="71216"/>
                  <a:pt x="406" y="160809"/>
                </a:cubicBezTo>
                <a:cubicBezTo>
                  <a:pt x="-7907" y="250402"/>
                  <a:pt x="113090" y="474845"/>
                  <a:pt x="210995" y="537652"/>
                </a:cubicBezTo>
                <a:cubicBezTo>
                  <a:pt x="308900" y="600459"/>
                  <a:pt x="532421" y="604154"/>
                  <a:pt x="587839" y="537652"/>
                </a:cubicBezTo>
                <a:cubicBezTo>
                  <a:pt x="643257" y="471150"/>
                  <a:pt x="564748" y="233776"/>
                  <a:pt x="510253" y="144183"/>
                </a:cubicBezTo>
                <a:close/>
              </a:path>
            </a:pathLst>
          </a:cu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2" name="Forme libre 191">
            <a:extLst>
              <a:ext uri="{FF2B5EF4-FFF2-40B4-BE49-F238E27FC236}">
                <a16:creationId xmlns:a16="http://schemas.microsoft.com/office/drawing/2014/main" id="{4A714159-63D8-78F7-6233-81BDE3793A8D}"/>
              </a:ext>
            </a:extLst>
          </p:cNvPr>
          <p:cNvSpPr/>
          <p:nvPr/>
        </p:nvSpPr>
        <p:spPr bwMode="auto">
          <a:xfrm>
            <a:off x="2627531" y="2515086"/>
            <a:ext cx="527827" cy="262650"/>
          </a:xfrm>
          <a:custGeom>
            <a:avLst/>
            <a:gdLst>
              <a:gd name="connsiteX0" fmla="*/ 433515 w 527827"/>
              <a:gd name="connsiteY0" fmla="*/ 1332 h 262650"/>
              <a:gd name="connsiteX1" fmla="*/ 28963 w 527827"/>
              <a:gd name="connsiteY1" fmla="*/ 84459 h 262650"/>
              <a:gd name="connsiteX2" fmla="*/ 84381 w 527827"/>
              <a:gd name="connsiteY2" fmla="*/ 261798 h 262650"/>
              <a:gd name="connsiteX3" fmla="*/ 500017 w 527827"/>
              <a:gd name="connsiteY3" fmla="*/ 145419 h 262650"/>
              <a:gd name="connsiteX4" fmla="*/ 433515 w 527827"/>
              <a:gd name="connsiteY4" fmla="*/ 1332 h 26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27" h="262650">
                <a:moveTo>
                  <a:pt x="433515" y="1332"/>
                </a:moveTo>
                <a:cubicBezTo>
                  <a:pt x="355006" y="-8828"/>
                  <a:pt x="87152" y="41048"/>
                  <a:pt x="28963" y="84459"/>
                </a:cubicBezTo>
                <a:cubicBezTo>
                  <a:pt x="-29226" y="127870"/>
                  <a:pt x="5872" y="251638"/>
                  <a:pt x="84381" y="261798"/>
                </a:cubicBezTo>
                <a:cubicBezTo>
                  <a:pt x="162890" y="271958"/>
                  <a:pt x="438133" y="188830"/>
                  <a:pt x="500017" y="145419"/>
                </a:cubicBezTo>
                <a:cubicBezTo>
                  <a:pt x="561901" y="102008"/>
                  <a:pt x="512024" y="11492"/>
                  <a:pt x="433515" y="1332"/>
                </a:cubicBezTo>
                <a:close/>
              </a:path>
            </a:pathLst>
          </a:cu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3" name="Forme libre 192">
            <a:extLst>
              <a:ext uri="{FF2B5EF4-FFF2-40B4-BE49-F238E27FC236}">
                <a16:creationId xmlns:a16="http://schemas.microsoft.com/office/drawing/2014/main" id="{958E96C3-45E6-FC5C-8B2F-B22A16B87ABB}"/>
              </a:ext>
            </a:extLst>
          </p:cNvPr>
          <p:cNvSpPr/>
          <p:nvPr/>
        </p:nvSpPr>
        <p:spPr bwMode="auto">
          <a:xfrm>
            <a:off x="6696684" y="2436937"/>
            <a:ext cx="166608" cy="318969"/>
          </a:xfrm>
          <a:custGeom>
            <a:avLst/>
            <a:gdLst>
              <a:gd name="connsiteX0" fmla="*/ 15200 w 166608"/>
              <a:gd name="connsiteY0" fmla="*/ 67433 h 318969"/>
              <a:gd name="connsiteX1" fmla="*/ 9658 w 166608"/>
              <a:gd name="connsiteY1" fmla="*/ 217062 h 318969"/>
              <a:gd name="connsiteX2" fmla="*/ 148203 w 166608"/>
              <a:gd name="connsiteY2" fmla="*/ 316815 h 318969"/>
              <a:gd name="connsiteX3" fmla="*/ 153745 w 166608"/>
              <a:gd name="connsiteY3" fmla="*/ 122852 h 318969"/>
              <a:gd name="connsiteX4" fmla="*/ 42909 w 166608"/>
              <a:gd name="connsiteY4" fmla="*/ 932 h 318969"/>
              <a:gd name="connsiteX5" fmla="*/ 15200 w 166608"/>
              <a:gd name="connsiteY5" fmla="*/ 67433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608" h="318969">
                <a:moveTo>
                  <a:pt x="15200" y="67433"/>
                </a:moveTo>
                <a:cubicBezTo>
                  <a:pt x="9658" y="103455"/>
                  <a:pt x="-12509" y="175498"/>
                  <a:pt x="9658" y="217062"/>
                </a:cubicBezTo>
                <a:cubicBezTo>
                  <a:pt x="31825" y="258626"/>
                  <a:pt x="124189" y="332517"/>
                  <a:pt x="148203" y="316815"/>
                </a:cubicBezTo>
                <a:cubicBezTo>
                  <a:pt x="172217" y="301113"/>
                  <a:pt x="171294" y="175499"/>
                  <a:pt x="153745" y="122852"/>
                </a:cubicBezTo>
                <a:cubicBezTo>
                  <a:pt x="136196" y="70205"/>
                  <a:pt x="66923" y="8321"/>
                  <a:pt x="42909" y="932"/>
                </a:cubicBezTo>
                <a:cubicBezTo>
                  <a:pt x="18895" y="-6457"/>
                  <a:pt x="20742" y="31411"/>
                  <a:pt x="15200" y="67433"/>
                </a:cubicBezTo>
                <a:close/>
              </a:path>
            </a:pathLst>
          </a:cu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080A5EDD-B97E-956F-3CD7-D8341D45929C}"/>
              </a:ext>
            </a:extLst>
          </p:cNvPr>
          <p:cNvSpPr/>
          <p:nvPr/>
        </p:nvSpPr>
        <p:spPr>
          <a:xfrm>
            <a:off x="711055" y="5508029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6882A03-64B9-46A4-C2D9-7E2B37FFD4E1}"/>
              </a:ext>
            </a:extLst>
          </p:cNvPr>
          <p:cNvSpPr/>
          <p:nvPr/>
        </p:nvSpPr>
        <p:spPr>
          <a:xfrm>
            <a:off x="708364" y="6032171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973078A-9C83-5C52-02C6-45C2F2D9DC11}"/>
              </a:ext>
            </a:extLst>
          </p:cNvPr>
          <p:cNvSpPr/>
          <p:nvPr/>
        </p:nvSpPr>
        <p:spPr>
          <a:xfrm>
            <a:off x="4205610" y="5505771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6B96500-CDD9-1D77-5907-AC2C5547B7AA}"/>
              </a:ext>
            </a:extLst>
          </p:cNvPr>
          <p:cNvSpPr/>
          <p:nvPr/>
        </p:nvSpPr>
        <p:spPr>
          <a:xfrm>
            <a:off x="4206104" y="6061168"/>
            <a:ext cx="409944" cy="195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009BDDD1-4FF5-D63F-5CC0-426393184D3E}"/>
              </a:ext>
            </a:extLst>
          </p:cNvPr>
          <p:cNvSpPr/>
          <p:nvPr/>
        </p:nvSpPr>
        <p:spPr bwMode="auto">
          <a:xfrm>
            <a:off x="7085264" y="5494195"/>
            <a:ext cx="535868" cy="229858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Zone de texte 34">
            <a:extLst>
              <a:ext uri="{FF2B5EF4-FFF2-40B4-BE49-F238E27FC236}">
                <a16:creationId xmlns:a16="http://schemas.microsoft.com/office/drawing/2014/main" id="{EA6DBEB5-8AC1-D67F-FEA4-439216893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240" y="5918441"/>
            <a:ext cx="2271744" cy="4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</a:t>
            </a:r>
          </a:p>
        </p:txBody>
      </p:sp>
      <p:sp>
        <p:nvSpPr>
          <p:cNvPr id="3" name="Zone de texte 34">
            <a:extLst>
              <a:ext uri="{FF2B5EF4-FFF2-40B4-BE49-F238E27FC236}">
                <a16:creationId xmlns:a16="http://schemas.microsoft.com/office/drawing/2014/main" id="{697AF00D-6543-9B93-1D7F-FAD85F4C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805" y="5361912"/>
            <a:ext cx="2271744" cy="4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</a:t>
            </a:r>
          </a:p>
        </p:txBody>
      </p:sp>
      <p:sp>
        <p:nvSpPr>
          <p:cNvPr id="4" name="Zone de texte 34">
            <a:extLst>
              <a:ext uri="{FF2B5EF4-FFF2-40B4-BE49-F238E27FC236}">
                <a16:creationId xmlns:a16="http://schemas.microsoft.com/office/drawing/2014/main" id="{4E51775B-D3F8-D999-5ABD-744BDC5D9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593" y="5904669"/>
            <a:ext cx="2271744" cy="4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</a:t>
            </a:r>
          </a:p>
        </p:txBody>
      </p:sp>
      <p:sp>
        <p:nvSpPr>
          <p:cNvPr id="6" name="Zone de texte 34">
            <a:extLst>
              <a:ext uri="{FF2B5EF4-FFF2-40B4-BE49-F238E27FC236}">
                <a16:creationId xmlns:a16="http://schemas.microsoft.com/office/drawing/2014/main" id="{5F11A463-00BB-0673-3258-682C9D69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479" y="5436021"/>
            <a:ext cx="17183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</a:t>
            </a:r>
          </a:p>
          <a:p>
            <a:pPr defTabSz="685867"/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</a:t>
            </a:r>
          </a:p>
          <a:p>
            <a:pPr defTabSz="685867"/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</a:t>
            </a:r>
          </a:p>
          <a:p>
            <a:pPr defTabSz="685867"/>
            <a:endParaRPr lang="fr-FR" altLang="fr-F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0C3A5AA-F59E-DD3A-11F3-BDC5A81B59C0}"/>
              </a:ext>
            </a:extLst>
          </p:cNvPr>
          <p:cNvCxnSpPr/>
          <p:nvPr/>
        </p:nvCxnSpPr>
        <p:spPr bwMode="auto">
          <a:xfrm>
            <a:off x="3878093" y="5147988"/>
            <a:ext cx="0" cy="1620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D972CEB-B9E3-CFB6-1E42-B2E507FEC9D2}"/>
              </a:ext>
            </a:extLst>
          </p:cNvPr>
          <p:cNvCxnSpPr/>
          <p:nvPr/>
        </p:nvCxnSpPr>
        <p:spPr bwMode="auto">
          <a:xfrm>
            <a:off x="647824" y="6660157"/>
            <a:ext cx="51034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 de texte 34">
            <a:extLst>
              <a:ext uri="{FF2B5EF4-FFF2-40B4-BE49-F238E27FC236}">
                <a16:creationId xmlns:a16="http://schemas.microsoft.com/office/drawing/2014/main" id="{7149C51C-9980-A7D0-F471-063C15DB6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572" y="6406060"/>
            <a:ext cx="2271744" cy="42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7" tIns="27003" rIns="68587" bIns="27003" numCol="1" anchor="t" anchorCtr="0" compatLnSpc="1">
            <a:prstTxWarp prst="textNoShape">
              <a:avLst/>
            </a:prstTxWarp>
          </a:bodyPr>
          <a:lstStyle/>
          <a:p>
            <a:pPr defTabSz="685867"/>
            <a:r>
              <a:rPr lang="fr-FR" altLang="fr-F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2444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2878204F-1D9B-9F43-8DFF-C586D986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6" y="54843"/>
            <a:ext cx="9431337" cy="208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La production de richesses dans le monde a considérablement augmenté depuis les années 1960.</a:t>
            </a:r>
          </a:p>
        </p:txBody>
      </p:sp>
      <p:sp>
        <p:nvSpPr>
          <p:cNvPr id="18434" name="Line 2">
            <a:extLst>
              <a:ext uri="{FF2B5EF4-FFF2-40B4-BE49-F238E27FC236}">
                <a16:creationId xmlns:a16="http://schemas.microsoft.com/office/drawing/2014/main" id="{61458BE4-93FF-894E-8805-B92953EDA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0"/>
            <a:ext cx="1588" cy="75596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AutoShape 55">
            <a:extLst>
              <a:ext uri="{FF2B5EF4-FFF2-40B4-BE49-F238E27FC236}">
                <a16:creationId xmlns:a16="http://schemas.microsoft.com/office/drawing/2014/main" id="{C151E394-8D65-3B46-AA48-ED85B68D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176" y="179437"/>
            <a:ext cx="1944216" cy="54032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5" name="AutoShape 55">
            <a:extLst>
              <a:ext uri="{FF2B5EF4-FFF2-40B4-BE49-F238E27FC236}">
                <a16:creationId xmlns:a16="http://schemas.microsoft.com/office/drawing/2014/main" id="{32C614AD-64C7-EC40-A986-D2A5E378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9116" y="935581"/>
            <a:ext cx="1944215" cy="5400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0E2403AF-AEB0-0E05-CC1D-F973FE82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85" y="2483693"/>
            <a:ext cx="9431337" cy="311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Définition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fr-FR" altLang="fr-FR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P.I.B. (Produit Intérieur Brut) </a:t>
            </a: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: c’est la production de richesses par un pays en une année.</a:t>
            </a:r>
          </a:p>
        </p:txBody>
      </p:sp>
      <p:sp>
        <p:nvSpPr>
          <p:cNvPr id="3" name="AutoShape 55">
            <a:extLst>
              <a:ext uri="{FF2B5EF4-FFF2-40B4-BE49-F238E27FC236}">
                <a16:creationId xmlns:a16="http://schemas.microsoft.com/office/drawing/2014/main" id="{D1AB5C00-6FBA-7F94-D992-2B6A518B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112" y="4968029"/>
            <a:ext cx="2016224" cy="5400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7" name="AutoShape 55">
            <a:extLst>
              <a:ext uri="{FF2B5EF4-FFF2-40B4-BE49-F238E27FC236}">
                <a16:creationId xmlns:a16="http://schemas.microsoft.com/office/drawing/2014/main" id="{3EDAEF99-20DA-1B8B-E020-ACE1C2C3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472" y="4968029"/>
            <a:ext cx="1008112" cy="5400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8" name="AutoShape 55">
            <a:extLst>
              <a:ext uri="{FF2B5EF4-FFF2-40B4-BE49-F238E27FC236}">
                <a16:creationId xmlns:a16="http://schemas.microsoft.com/office/drawing/2014/main" id="{1606CED2-A6EA-11AE-2653-C1F31676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3461" y="4968029"/>
            <a:ext cx="1311642" cy="540000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4CF27ACD-D0C4-B840-A85C-80883798F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83" y="5467572"/>
            <a:ext cx="620537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1600" i="1" dirty="0">
                <a:latin typeface="Comic Sans MS" panose="030F0902030302020204" pitchFamily="66" charset="0"/>
              </a:rPr>
              <a:t>Une richesse mal répartie</a:t>
            </a:r>
            <a:r>
              <a:rPr lang="fr-FR" altLang="fr-FR" sz="1600" dirty="0">
                <a:latin typeface="Comic Sans MS" panose="030F0902030302020204" pitchFamily="66" charset="0"/>
              </a:rPr>
              <a:t>, caricature de </a:t>
            </a:r>
            <a:r>
              <a:rPr lang="fr-FR" altLang="fr-FR" sz="1600" dirty="0" err="1">
                <a:latin typeface="Comic Sans MS" panose="030F0902030302020204" pitchFamily="66" charset="0"/>
              </a:rPr>
              <a:t>Selçuk</a:t>
            </a:r>
            <a:r>
              <a:rPr lang="fr-FR" altLang="fr-FR" sz="1600" dirty="0">
                <a:latin typeface="Comic Sans MS" panose="030F0902030302020204" pitchFamily="66" charset="0"/>
              </a:rPr>
              <a:t>, 1997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AA0CC298-27F9-574A-AAEC-6B0DEE55B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1512888"/>
            <a:ext cx="3419475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latin typeface="Comic Sans MS" panose="030F0902030302020204" pitchFamily="66" charset="0"/>
              </a:rPr>
              <a:t>1. Présente le document : nature, auteur, titre, année.</a:t>
            </a: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endParaRPr lang="fr-FR" altLang="fr-FR" sz="2200" dirty="0">
              <a:latin typeface="Comic Sans MS" panose="030F0902030302020204" pitchFamily="66" charset="0"/>
            </a:endParaRP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latin typeface="Comic Sans MS" panose="030F0902030302020204" pitchFamily="66" charset="0"/>
              </a:rPr>
              <a:t>2. Que représente le gâteau ?</a:t>
            </a: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endParaRPr lang="fr-FR" altLang="fr-FR" sz="2200" dirty="0">
              <a:latin typeface="Comic Sans MS" panose="030F0902030302020204" pitchFamily="66" charset="0"/>
            </a:endParaRP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latin typeface="Comic Sans MS" panose="030F0902030302020204" pitchFamily="66" charset="0"/>
              </a:rPr>
              <a:t>3. Quels pays possèdent le plus de richesses ?</a:t>
            </a: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endParaRPr lang="fr-FR" altLang="fr-FR" sz="2200" dirty="0">
              <a:latin typeface="Comic Sans MS" panose="030F0902030302020204" pitchFamily="66" charset="0"/>
            </a:endParaRPr>
          </a:p>
          <a:p>
            <a:pPr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200" dirty="0">
                <a:latin typeface="Comic Sans MS" panose="030F0902030302020204" pitchFamily="66" charset="0"/>
              </a:rPr>
              <a:t>4. Quel message a voulu transmettre l'auteur ?</a:t>
            </a:r>
          </a:p>
        </p:txBody>
      </p:sp>
      <p:pic>
        <p:nvPicPr>
          <p:cNvPr id="1026" name="Picture 2" descr="dessin part du gateau – En cours d'histoire">
            <a:extLst>
              <a:ext uri="{FF2B5EF4-FFF2-40B4-BE49-F238E27FC236}">
                <a16:creationId xmlns:a16="http://schemas.microsoft.com/office/drawing/2014/main" id="{B594387B-50B8-9332-E4F0-EEC7E0671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82" y="1901418"/>
            <a:ext cx="6189306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5EB1BFE5-9BB4-9F43-EEA4-87C1A37FE1B1}"/>
              </a:ext>
            </a:extLst>
          </p:cNvPr>
          <p:cNvGrpSpPr/>
          <p:nvPr/>
        </p:nvGrpSpPr>
        <p:grpSpPr>
          <a:xfrm>
            <a:off x="340866" y="179437"/>
            <a:ext cx="9398892" cy="1097831"/>
            <a:chOff x="321940" y="89718"/>
            <a:chExt cx="9398892" cy="1097831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90CC6105-2C1E-22C8-094E-54E22653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820150" cy="1097831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Présenter et analyser une caricature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La répartition de la richesse dans le monde</a:t>
              </a:r>
            </a:p>
          </p:txBody>
        </p:sp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2FEA2A97-C0BC-9936-098E-E13462362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2878204F-1D9B-9F43-8DFF-C586D986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08" y="107429"/>
            <a:ext cx="94313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Cependant, une question centrale se pose : </a:t>
            </a:r>
            <a:r>
              <a:rPr lang="fr-FR" altLang="fr-FR" dirty="0">
                <a:solidFill>
                  <a:srgbClr val="FF0000"/>
                </a:solidFill>
                <a:latin typeface="Comic Sans MS" panose="030F0902030302020204" pitchFamily="66" charset="0"/>
              </a:rPr>
              <a:t>la répartition et le partage de ces richesses</a:t>
            </a: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, à l’échelle des États mais également à l’intérieur de chaque pays.</a:t>
            </a:r>
          </a:p>
        </p:txBody>
      </p:sp>
      <p:sp>
        <p:nvSpPr>
          <p:cNvPr id="18434" name="Line 2">
            <a:extLst>
              <a:ext uri="{FF2B5EF4-FFF2-40B4-BE49-F238E27FC236}">
                <a16:creationId xmlns:a16="http://schemas.microsoft.com/office/drawing/2014/main" id="{61458BE4-93FF-894E-8805-B92953EDA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0"/>
            <a:ext cx="1588" cy="75596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AutoShape 55">
            <a:extLst>
              <a:ext uri="{FF2B5EF4-FFF2-40B4-BE49-F238E27FC236}">
                <a16:creationId xmlns:a16="http://schemas.microsoft.com/office/drawing/2014/main" id="{C151E394-8D65-3B46-AA48-ED85B68D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136" y="325996"/>
            <a:ext cx="1656184" cy="645529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" name="AutoShape 55">
            <a:extLst>
              <a:ext uri="{FF2B5EF4-FFF2-40B4-BE49-F238E27FC236}">
                <a16:creationId xmlns:a16="http://schemas.microsoft.com/office/drawing/2014/main" id="{9C03C355-8B18-CAB1-BE43-7ED4420CC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480" y="1043533"/>
            <a:ext cx="2016224" cy="645529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3" name="AutoShape 55">
            <a:extLst>
              <a:ext uri="{FF2B5EF4-FFF2-40B4-BE49-F238E27FC236}">
                <a16:creationId xmlns:a16="http://schemas.microsoft.com/office/drawing/2014/main" id="{60491FF4-2CAA-127B-0D80-8BBFF644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568" y="1763613"/>
            <a:ext cx="2016224" cy="645529"/>
          </a:xfrm>
          <a:prstGeom prst="roundRect">
            <a:avLst>
              <a:gd name="adj" fmla="val 338"/>
            </a:avLst>
          </a:prstGeom>
          <a:noFill/>
          <a:ln w="291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9442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ZoneTexte 1">
            <a:extLst>
              <a:ext uri="{FF2B5EF4-FFF2-40B4-BE49-F238E27FC236}">
                <a16:creationId xmlns:a16="http://schemas.microsoft.com/office/drawing/2014/main" id="{3A1EE702-B9E5-8842-AD8A-8BCEC00C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07950"/>
            <a:ext cx="9791700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fr-FR" altLang="fr-FR" sz="2000" b="1">
                <a:latin typeface="Comic Sans MS" panose="030F0902030302020204" pitchFamily="66" charset="0"/>
              </a:rPr>
              <a:t>Les objectifs de développement durable</a:t>
            </a:r>
            <a:r>
              <a:rPr lang="fr-FR" altLang="fr-FR" sz="2000">
                <a:latin typeface="Comic Sans MS" panose="030F0902030302020204" pitchFamily="66" charset="0"/>
              </a:rPr>
              <a:t> : il s’agit des 17 objectifs fixés par l’ONU pour répondre aux défis mondiaux, notamment ceux liés à la pauvreté, aux inégalités, au climat, à la dégradation de l’environnement, à la prospérité, à la paix et à la justice. </a:t>
            </a:r>
          </a:p>
        </p:txBody>
      </p:sp>
      <p:grpSp>
        <p:nvGrpSpPr>
          <p:cNvPr id="164866" name="Groupe 2">
            <a:extLst>
              <a:ext uri="{FF2B5EF4-FFF2-40B4-BE49-F238E27FC236}">
                <a16:creationId xmlns:a16="http://schemas.microsoft.com/office/drawing/2014/main" id="{C0F10E82-4D66-8646-892B-32748EC107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463" y="1835150"/>
            <a:ext cx="9712325" cy="3097213"/>
            <a:chOff x="0" y="127000"/>
            <a:chExt cx="6909461" cy="2203100"/>
          </a:xfrm>
        </p:grpSpPr>
        <p:pic>
          <p:nvPicPr>
            <p:cNvPr id="164869" name="Image 3">
              <a:extLst>
                <a:ext uri="{FF2B5EF4-FFF2-40B4-BE49-F238E27FC236}">
                  <a16:creationId xmlns:a16="http://schemas.microsoft.com/office/drawing/2014/main" id="{5F7F6B36-AA4C-4849-9C55-4E2524792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981" y="127000"/>
              <a:ext cx="4348480" cy="2149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870" name="Zone de texte 16">
              <a:extLst>
                <a:ext uri="{FF2B5EF4-FFF2-40B4-BE49-F238E27FC236}">
                  <a16:creationId xmlns:a16="http://schemas.microsoft.com/office/drawing/2014/main" id="{244A8916-9F5A-0145-86F6-ADCE58033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7001"/>
              <a:ext cx="2336800" cy="22030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fr-FR" sz="1400" dirty="0">
                  <a:latin typeface="Comic Sans MS" panose="030F0902030302020204" pitchFamily="66" charset="0"/>
                </a:rPr>
                <a:t>1.1 D’ici à 2030, éliminer complètement l’extrême pauvreté dans le monde entier (s’entend actuellement du fait de vivre avec moins de 1,90 dollar américain par jour)</a:t>
              </a:r>
            </a:p>
            <a:p>
              <a:pPr algn="just"/>
              <a:endParaRPr lang="fr-FR" sz="1400" dirty="0">
                <a:latin typeface="Comic Sans MS" panose="030F0902030302020204" pitchFamily="66" charset="0"/>
              </a:endParaRPr>
            </a:p>
            <a:p>
              <a:pPr algn="just"/>
              <a:r>
                <a:rPr lang="fr-FR" sz="1400" dirty="0">
                  <a:latin typeface="Comic Sans MS" panose="030F0902030302020204" pitchFamily="66" charset="0"/>
                </a:rPr>
                <a:t>1.2 D’ici à 2030, réduire de moitié au moins la proportion d’hommes, de femmes et d’enfants de tous âges souffrant d’une forme ou l’autre de pauvreté, telle que définie par chaque pays.</a:t>
              </a:r>
            </a:p>
            <a:p>
              <a:pPr algn="just"/>
              <a:r>
                <a:rPr lang="fr-FR" alt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fr-FR" altLang="fr-FR" sz="1200" dirty="0">
                <a:latin typeface="Cambria" panose="02040503050406030204" pitchFamily="18" charset="0"/>
              </a:endParaRPr>
            </a:p>
            <a:p>
              <a:pPr algn="just"/>
              <a:r>
                <a:rPr lang="fr-FR" alt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fr-FR" altLang="fr-FR" sz="1200" dirty="0">
                <a:latin typeface="Cambria" panose="02040503050406030204" pitchFamily="18" charset="0"/>
              </a:endParaRPr>
            </a:p>
            <a:p>
              <a:pPr algn="just"/>
              <a:r>
                <a:rPr lang="fr-FR" altLang="fr-FR" sz="1200" dirty="0">
                  <a:latin typeface="Cambria" panose="02040503050406030204" pitchFamily="18" charset="0"/>
                </a:rPr>
                <a:t> 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2E3E1D24-6001-3541-AC26-723FA8D700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6658" y="426243"/>
              <a:ext cx="224323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61848A6-6968-F54C-8352-D335E910BC04}"/>
              </a:ext>
            </a:extLst>
          </p:cNvPr>
          <p:cNvSpPr/>
          <p:nvPr/>
        </p:nvSpPr>
        <p:spPr>
          <a:xfrm>
            <a:off x="3744169" y="1835150"/>
            <a:ext cx="1008112" cy="10080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3D423A-6464-1942-966D-135D3AE25C4C}"/>
              </a:ext>
            </a:extLst>
          </p:cNvPr>
          <p:cNvSpPr txBox="1"/>
          <p:nvPr/>
        </p:nvSpPr>
        <p:spPr>
          <a:xfrm>
            <a:off x="719138" y="5749925"/>
            <a:ext cx="89296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hlinkClick r:id="rId3"/>
              </a:rPr>
              <a:t>https://www.agenda-2030.fr/17-objectifs-de-developpement-durable/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30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1F21F96E-AB0F-4244-BCD8-E8575358C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179437"/>
            <a:ext cx="9396412" cy="757237"/>
          </a:xfrm>
        </p:spPr>
        <p:txBody>
          <a:bodyPr/>
          <a:lstStyle/>
          <a:p>
            <a:pPr algn="l" eaLnBrk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fr-FR" sz="2800" b="1" u="sng" dirty="0">
                <a:solidFill>
                  <a:srgbClr val="FF0000"/>
                </a:solidFill>
                <a:latin typeface="Comic Sans MS" panose="030F0902030302020204" pitchFamily="66" charset="0"/>
              </a:rPr>
              <a:t>I. Des inégalités de richesses : une pauvreté ou des pauvretés ?</a:t>
            </a:r>
          </a:p>
        </p:txBody>
      </p:sp>
      <p:sp>
        <p:nvSpPr>
          <p:cNvPr id="20482" name="Line 2">
            <a:extLst>
              <a:ext uri="{FF2B5EF4-FFF2-40B4-BE49-F238E27FC236}">
                <a16:creationId xmlns:a16="http://schemas.microsoft.com/office/drawing/2014/main" id="{8022B6E6-1048-3744-B797-441CF12B9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338" y="0"/>
            <a:ext cx="1587" cy="7559675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A97F429-E1E2-7D47-AB48-779F9358B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47" y="1029866"/>
            <a:ext cx="9070975" cy="7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800" dirty="0">
                <a:latin typeface="Comic Sans MS" panose="030F0902030302020204" pitchFamily="66" charset="0"/>
              </a:rPr>
              <a:t>Présente la situation des deux pays.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A08889-75A2-5545-9D80-9D9B5D077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04" y="1619597"/>
            <a:ext cx="7920633" cy="58487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1FC2DE38-D55F-508D-3E2D-43EF8D85A0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0" y="0"/>
            <a:ext cx="9937104" cy="7380237"/>
          </a:xfrm>
          <a:prstGeom prst="rect">
            <a:avLst/>
          </a:prstGeom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0626A06-90F0-F6D5-6010-F5E31C23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18" y="395461"/>
            <a:ext cx="939618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Comic Sans MS" panose="030F0902030302020204" pitchFamily="66" charset="0"/>
              </a:rPr>
              <a:t>Les Etats-Unis sont la ....... puissance économique du monde, avec un IDH très ........................... . 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Comic Sans MS" panose="030F0902030302020204" pitchFamily="66" charset="0"/>
              </a:rPr>
              <a:t>L’Inde est la ....... puissance économique du monde, avec un IDH ........................... . 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fr-FR" altLang="fr-FR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Comic Sans MS" panose="030F0902030302020204" pitchFamily="66" charset="0"/>
              </a:rPr>
              <a:t>10% de leur population concentrent respectivement un ..................... et un ........................ des richesses du pays, révélant d’importantes ..................................... sociales.</a:t>
            </a:r>
          </a:p>
          <a:p>
            <a:pPr eaLnBrk="1">
              <a:lnSpc>
                <a:spcPct val="150000"/>
              </a:lnSpc>
              <a:spcAft>
                <a:spcPct val="0"/>
              </a:spcAft>
            </a:pPr>
            <a:endParaRPr lang="fr-FR" altLang="fr-FR" dirty="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5414CFA-9F34-D084-4B4B-3DB8F7DE5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256" y="467469"/>
            <a:ext cx="971649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fr-FR" altLang="fr-FR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ère</a:t>
            </a: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DB59CEC-DD05-CF60-3279-12C5DFB6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424" y="1172983"/>
            <a:ext cx="18002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élevé 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97CC11EB-B6F9-BE94-8DD3-D327EB654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190" y="1900058"/>
            <a:ext cx="18002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6</a:t>
            </a:r>
            <a:r>
              <a:rPr lang="fr-FR" altLang="fr-FR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e</a:t>
            </a:r>
            <a:endParaRPr lang="fr-FR" altLang="fr-FR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F2E982E-C78C-1313-7A70-2FF97DC4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280" y="2627709"/>
            <a:ext cx="18002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moyen</a:t>
            </a:r>
          </a:p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19BBA681-D372-72B7-D768-D4E73C1D8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390" y="4852962"/>
            <a:ext cx="18002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tiers</a:t>
            </a:r>
          </a:p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22C9DC50-DAA4-8D97-E702-192CBEF20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616" y="4852961"/>
            <a:ext cx="18002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quart</a:t>
            </a:r>
          </a:p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87D86D29-3B25-55B5-D744-F5071F19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48" y="6279618"/>
            <a:ext cx="2376264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inégalités</a:t>
            </a:r>
          </a:p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088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4A97F429-E1E2-7D47-AB48-779F9358B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4" y="2188693"/>
            <a:ext cx="9070975" cy="73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116000"/>
              </a:lnSpc>
              <a:spcAft>
                <a:spcPct val="0"/>
              </a:spcAft>
            </a:pPr>
            <a:r>
              <a:rPr lang="fr-FR" altLang="fr-FR" sz="2800" dirty="0">
                <a:latin typeface="Comic Sans MS" panose="030F0902030302020204" pitchFamily="66" charset="0"/>
              </a:rPr>
              <a:t>Remplis le tableau distribué d'après les 2 vidéos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4B7A2B6-0EB8-CC79-DD2B-8AAF81C5538A}"/>
              </a:ext>
            </a:extLst>
          </p:cNvPr>
          <p:cNvGrpSpPr/>
          <p:nvPr/>
        </p:nvGrpSpPr>
        <p:grpSpPr>
          <a:xfrm>
            <a:off x="334740" y="308453"/>
            <a:ext cx="9398892" cy="1097831"/>
            <a:chOff x="321940" y="89718"/>
            <a:chExt cx="9398892" cy="1097831"/>
          </a:xfrm>
        </p:grpSpPr>
        <p:sp>
          <p:nvSpPr>
            <p:cNvPr id="3" name="Text Box 1">
              <a:extLst>
                <a:ext uri="{FF2B5EF4-FFF2-40B4-BE49-F238E27FC236}">
                  <a16:creationId xmlns:a16="http://schemas.microsoft.com/office/drawing/2014/main" id="{D8DE7A87-5086-CF6F-3B83-78A1572AC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682" y="89718"/>
              <a:ext cx="8820150" cy="1097831"/>
            </a:xfrm>
            <a:prstGeom prst="rect">
              <a:avLst/>
            </a:prstGeom>
            <a:noFill/>
            <a:ln w="38100" cmpd="thinThick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Compétence</a:t>
              </a:r>
              <a:r>
                <a:rPr lang="fr-FR" altLang="fr-FR" sz="2000" b="1" dirty="0">
                  <a:latin typeface="Comic Sans MS" panose="030F0902030302020204" pitchFamily="66" charset="0"/>
                </a:rPr>
                <a:t> : Présenter, analyser et comprendre un document 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b="1" dirty="0">
                  <a:latin typeface="Comic Sans MS" panose="030F0902030302020204" pitchFamily="66" charset="0"/>
                </a:rPr>
                <a:t>Tirer des informations de vidéos</a:t>
              </a:r>
            </a:p>
            <a:p>
              <a:pPr algn="ctr" eaLnBrk="1">
                <a:lnSpc>
                  <a:spcPct val="116000"/>
                </a:lnSpc>
                <a:spcAft>
                  <a:spcPct val="0"/>
                </a:spcAft>
              </a:pPr>
              <a:r>
                <a:rPr lang="fr-FR" altLang="fr-FR" sz="2000" dirty="0">
                  <a:latin typeface="Comic Sans MS" panose="030F0902030302020204" pitchFamily="66" charset="0"/>
                </a:rPr>
                <a:t>Une ou des pauvretés ?</a:t>
              </a:r>
            </a:p>
          </p:txBody>
        </p:sp>
        <p:pic>
          <p:nvPicPr>
            <p:cNvPr id="4" name="Image 1">
              <a:extLst>
                <a:ext uri="{FF2B5EF4-FFF2-40B4-BE49-F238E27FC236}">
                  <a16:creationId xmlns:a16="http://schemas.microsoft.com/office/drawing/2014/main" id="{56B35869-F6D9-25D1-C862-B5617925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940" y="477043"/>
              <a:ext cx="4699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894A5A9-79EE-744B-8EA5-25A1CB555C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207" y="3704849"/>
            <a:ext cx="35687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8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10937</TotalTime>
  <Words>1681</Words>
  <Application>Microsoft Macintosh PowerPoint</Application>
  <PresentationFormat>Personnalisé</PresentationFormat>
  <Paragraphs>403</Paragraphs>
  <Slides>26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Comic Sans MS</vt:lpstr>
      <vt:lpstr>Times New Roman</vt:lpstr>
      <vt:lpstr>Verdana</vt:lpstr>
      <vt:lpstr>Thème Office</vt:lpstr>
      <vt:lpstr>Chapitre Géographie 2  PAUVRETÉ ET RICHESSE DANS LE MONDE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I. Des inégalités de richesses : une pauvreté ou des pauvretés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Géographie 2  PAUVRETÉS ET RICHESSES DANS LE MONDE</dc:title>
  <dc:creator>Arnaud Costechareire</dc:creator>
  <cp:lastModifiedBy>Arnaud Costechareire</cp:lastModifiedBy>
  <cp:revision>208</cp:revision>
  <cp:lastPrinted>2013-01-03T15:32:08Z</cp:lastPrinted>
  <dcterms:created xsi:type="dcterms:W3CDTF">2013-01-03T11:03:29Z</dcterms:created>
  <dcterms:modified xsi:type="dcterms:W3CDTF">2024-12-14T18:34:45Z</dcterms:modified>
</cp:coreProperties>
</file>