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41"/>
    <p:restoredTop sz="96405"/>
  </p:normalViewPr>
  <p:slideViewPr>
    <p:cSldViewPr snapToGrid="0">
      <p:cViewPr varScale="1">
        <p:scale>
          <a:sx n="185" d="100"/>
          <a:sy n="185" d="100"/>
        </p:scale>
        <p:origin x="7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1EE50C-5878-1E0B-F078-55E38C45F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380B33-D592-B8EF-C544-A14B4A30F6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29EA1B-E12D-2370-E538-3C761E6E2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1187-D027-C14B-8819-E3E736B5DD49}" type="datetimeFigureOut">
              <a:rPr lang="fr-FR" smtClean="0"/>
              <a:t>25/02/2024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F0319E-2342-A827-153F-29F078D32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8142554-B4D1-973C-D421-F415781D9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BDE7D-A2D1-3B48-A9B9-BA013B8DE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1465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C822B7-FA1D-2C46-9196-DF0256A55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53BEF33-6F43-46B6-5222-273CB4716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7B9D78-F17D-D9E4-94E4-FB7E4170D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1187-D027-C14B-8819-E3E736B5DD49}" type="datetimeFigureOut">
              <a:rPr lang="fr-FR" smtClean="0"/>
              <a:t>25/02/2024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58FE891-29FD-64F8-8034-9C5B745B7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B1782A-E040-807B-47C2-4C9473DD6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BDE7D-A2D1-3B48-A9B9-BA013B8DE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9129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F2ABE98-04E5-A807-05CB-B74ED2F921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BDF7F7F-3B13-93D2-E9B5-6DC46584FF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D8B110-1390-F4DC-5AE3-7B653EFD9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1187-D027-C14B-8819-E3E736B5DD49}" type="datetimeFigureOut">
              <a:rPr lang="fr-FR" smtClean="0"/>
              <a:t>25/02/2024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8BF07C-ED69-FEE5-49A7-6D5493AF8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9C02A81-5216-B4E0-3672-A012ADB57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BDE7D-A2D1-3B48-A9B9-BA013B8DE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040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3F2C23-9A73-9B6F-05FA-87D60D99A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47DF99-6875-5B24-C86A-FDB92EA6C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D54C6B-6612-B0A2-8D78-6AD236EF9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1187-D027-C14B-8819-E3E736B5DD49}" type="datetimeFigureOut">
              <a:rPr lang="fr-FR" smtClean="0"/>
              <a:t>25/02/2024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1276C2-1CE7-8087-C2E3-29D85D8F0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91E69D4-2451-733A-7F0E-9EA022EC4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BDE7D-A2D1-3B48-A9B9-BA013B8DE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2450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929ECC-6346-1446-4853-277826E9B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CC34786-82F3-F565-C391-09CD69EAC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7A8EB2-733C-0B66-5053-070247517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1187-D027-C14B-8819-E3E736B5DD49}" type="datetimeFigureOut">
              <a:rPr lang="fr-FR" smtClean="0"/>
              <a:t>25/02/2024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C8ED299-DE1A-0719-BB15-EF00D253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B2D63EF-9D0D-6606-1652-15ADD14E4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BDE7D-A2D1-3B48-A9B9-BA013B8DE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8937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419993-DBC0-02E4-60DD-D0B13CD1D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95F5199-F9B3-01C9-58E7-E71B227FB4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2F952B8-76C3-ED91-20BF-FFE0B5EAD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023CC48-6000-9A21-FAE7-256AEDBCF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1187-D027-C14B-8819-E3E736B5DD49}" type="datetimeFigureOut">
              <a:rPr lang="fr-FR" smtClean="0"/>
              <a:t>25/02/2024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6B1310B-897E-5AA8-0EE5-6F1AFFA7F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399B9B3-FCCF-EABD-DAA3-7A055CCF1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BDE7D-A2D1-3B48-A9B9-BA013B8DE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7851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48A3C5-85ED-0B9F-E094-1CB949665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26DC3F4-5070-209D-1B9D-F9059D34BD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BE1F65B-5D06-88CB-6819-A5A224622F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BC1A33B-B4BA-AF04-935A-5F705A32AC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7361DA2-AD39-2D1F-0D07-D3A5E0DC43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FCC378E-9E53-06C2-7145-3EA86A40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1187-D027-C14B-8819-E3E736B5DD49}" type="datetimeFigureOut">
              <a:rPr lang="fr-FR" smtClean="0"/>
              <a:t>25/02/2024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AAE5452-4581-084C-1830-A57654C48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D3159E8-3D90-4C34-91B9-F8C6E581F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BDE7D-A2D1-3B48-A9B9-BA013B8DE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1026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406D0D-0238-9D9D-11DC-CD207215D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291A92B-7017-32E9-481A-3D4A9B592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1187-D027-C14B-8819-E3E736B5DD49}" type="datetimeFigureOut">
              <a:rPr lang="fr-FR" smtClean="0"/>
              <a:t>25/02/2024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17D3F15-AF26-4D09-3EA0-E8857DD03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0A04007-B433-352E-A831-75F83FFE1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BDE7D-A2D1-3B48-A9B9-BA013B8DE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8144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6D0472E-DAA0-E75E-8E1C-C4B25189C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1187-D027-C14B-8819-E3E736B5DD49}" type="datetimeFigureOut">
              <a:rPr lang="fr-FR" smtClean="0"/>
              <a:t>25/02/2024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E3FC038-28A7-14CF-2651-738FA9E41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A4775-C501-051F-7797-356D3BF87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BDE7D-A2D1-3B48-A9B9-BA013B8DE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8179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8B720F-6131-E29F-7F3B-210154888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7043AF6-80A6-3FF4-2E7D-A49C09A8F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F8E5190-64B2-419B-8088-A5CDA6DA90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ACDB74-BBD3-7DED-BAF1-95C75AF82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1187-D027-C14B-8819-E3E736B5DD49}" type="datetimeFigureOut">
              <a:rPr lang="fr-FR" smtClean="0"/>
              <a:t>25/02/2024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2BB2F76-A0F0-772B-BCAC-E6FB4F389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8F62D39-82B5-2A90-BE57-4A7C1448B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BDE7D-A2D1-3B48-A9B9-BA013B8DE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8259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3652AD-DD43-36CF-3879-0E3A9DD85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9C8D63C-8230-1592-E499-4C8A26D2EA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13DAEDA-9542-81C7-D100-B93CF87888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50DBD06-7157-C8EE-6C6E-7E2886271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1187-D027-C14B-8819-E3E736B5DD49}" type="datetimeFigureOut">
              <a:rPr lang="fr-FR" smtClean="0"/>
              <a:t>25/02/2024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AB33CD0-679C-C0A4-E178-C9CA8283E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AD8ECE8-A05E-2D42-283A-5FFFE2380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BDE7D-A2D1-3B48-A9B9-BA013B8DE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9909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89C973E-5733-BB4E-59A9-2331FD1E7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4D97F87-D5F7-A230-2E78-1C523EA931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CFEB2E1-AE83-BE25-6CF9-BE7D7EC5C4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A1187-D027-C14B-8819-E3E736B5DD49}" type="datetimeFigureOut">
              <a:rPr lang="fr-FR" smtClean="0"/>
              <a:t>25/02/2024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BB0AE0-3851-CBFD-4487-4F50F18B64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BF7D637-AE8C-AC64-9134-615D79262F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4BDE7D-A2D1-3B48-A9B9-BA013B8DE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5767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61F2D5-89D0-D843-8755-7083F898F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04248"/>
            <a:ext cx="9144000" cy="3201619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Révisions repères </a:t>
            </a:r>
            <a:br>
              <a:rPr lang="fr-FR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FR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Chapitre 1 – Les espaces de faible densité et leurs atouts</a:t>
            </a:r>
          </a:p>
        </p:txBody>
      </p:sp>
    </p:spTree>
    <p:extLst>
      <p:ext uri="{BB962C8B-B14F-4D97-AF65-F5344CB8AC3E}">
        <p14:creationId xmlns:p14="http://schemas.microsoft.com/office/powerpoint/2010/main" val="3061595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6938EBA-9BA2-1848-B8EC-0E1BB04708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" t="8128" r="2133" b="21423"/>
          <a:stretch/>
        </p:blipFill>
        <p:spPr>
          <a:xfrm>
            <a:off x="4343412" y="157162"/>
            <a:ext cx="7721241" cy="64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97FA8C8-826C-5F4B-BE24-F7EEC4D117E7}"/>
              </a:ext>
            </a:extLst>
          </p:cNvPr>
          <p:cNvSpPr txBox="1"/>
          <p:nvPr/>
        </p:nvSpPr>
        <p:spPr>
          <a:xfrm>
            <a:off x="7786703" y="3397162"/>
            <a:ext cx="15135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B050"/>
                </a:solidFill>
                <a:latin typeface="Comic Sans MS" panose="030F0902030302020204" pitchFamily="66" charset="0"/>
              </a:rPr>
              <a:t>Massif central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7EA5F3F-D884-AB41-A0BC-A20A146ED8ED}"/>
              </a:ext>
            </a:extLst>
          </p:cNvPr>
          <p:cNvSpPr txBox="1"/>
          <p:nvPr/>
        </p:nvSpPr>
        <p:spPr>
          <a:xfrm>
            <a:off x="9625028" y="4363950"/>
            <a:ext cx="1513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B050"/>
                </a:solidFill>
                <a:latin typeface="Comic Sans MS" panose="030F0902030302020204" pitchFamily="66" charset="0"/>
              </a:rPr>
              <a:t>Alpes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F9D0B3C-58FD-9846-8D02-CB4954C9F96F}"/>
              </a:ext>
            </a:extLst>
          </p:cNvPr>
          <p:cNvSpPr txBox="1"/>
          <p:nvPr/>
        </p:nvSpPr>
        <p:spPr>
          <a:xfrm>
            <a:off x="6805628" y="5830800"/>
            <a:ext cx="1513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B050"/>
                </a:solidFill>
                <a:latin typeface="Comic Sans MS" panose="030F0902030302020204" pitchFamily="66" charset="0"/>
              </a:rPr>
              <a:t>Pyrénées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19A32EB-D7D3-6F4B-B8D0-E445EA2DB1EC}"/>
              </a:ext>
            </a:extLst>
          </p:cNvPr>
          <p:cNvSpPr txBox="1"/>
          <p:nvPr/>
        </p:nvSpPr>
        <p:spPr>
          <a:xfrm>
            <a:off x="9157422" y="3296072"/>
            <a:ext cx="1513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B050"/>
                </a:solidFill>
                <a:latin typeface="Comic Sans MS" panose="030F0902030302020204" pitchFamily="66" charset="0"/>
              </a:rPr>
              <a:t>Jura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AEBF31E-ADCB-5B4B-BBF3-58459E0C281A}"/>
              </a:ext>
            </a:extLst>
          </p:cNvPr>
          <p:cNvSpPr txBox="1"/>
          <p:nvPr/>
        </p:nvSpPr>
        <p:spPr>
          <a:xfrm>
            <a:off x="9567875" y="2180527"/>
            <a:ext cx="1513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B050"/>
                </a:solidFill>
                <a:latin typeface="Comic Sans MS" panose="030F0902030302020204" pitchFamily="66" charset="0"/>
              </a:rPr>
              <a:t>Vosges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38596AE-80A7-9140-B9A4-4C0194352D4D}"/>
              </a:ext>
            </a:extLst>
          </p:cNvPr>
          <p:cNvSpPr txBox="1"/>
          <p:nvPr/>
        </p:nvSpPr>
        <p:spPr>
          <a:xfrm>
            <a:off x="6805627" y="2105600"/>
            <a:ext cx="1513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B050"/>
                </a:solidFill>
                <a:latin typeface="Comic Sans MS" panose="030F0902030302020204" pitchFamily="66" charset="0"/>
              </a:rPr>
              <a:t>Beauce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B1FEE30-45F6-734E-9999-A0865295CA23}"/>
              </a:ext>
            </a:extLst>
          </p:cNvPr>
          <p:cNvSpPr txBox="1"/>
          <p:nvPr/>
        </p:nvSpPr>
        <p:spPr>
          <a:xfrm>
            <a:off x="10895743" y="5715575"/>
            <a:ext cx="1513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B050"/>
                </a:solidFill>
                <a:latin typeface="Comic Sans MS" panose="030F0902030302020204" pitchFamily="66" charset="0"/>
              </a:rPr>
              <a:t>Corse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9CB3730-72CE-9543-8C61-FDEF7B4B1AD1}"/>
              </a:ext>
            </a:extLst>
          </p:cNvPr>
          <p:cNvSpPr txBox="1"/>
          <p:nvPr/>
        </p:nvSpPr>
        <p:spPr>
          <a:xfrm>
            <a:off x="8862591" y="1426631"/>
            <a:ext cx="1779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B050"/>
                </a:solidFill>
                <a:latin typeface="Comic Sans MS" panose="030F0902030302020204" pitchFamily="66" charset="0"/>
              </a:rPr>
              <a:t>Champagne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724E32B7-CDBD-0045-BBF1-EFE2092E0AA1}"/>
              </a:ext>
            </a:extLst>
          </p:cNvPr>
          <p:cNvCxnSpPr>
            <a:cxnSpLocks/>
          </p:cNvCxnSpPr>
          <p:nvPr/>
        </p:nvCxnSpPr>
        <p:spPr>
          <a:xfrm flipH="1">
            <a:off x="3786202" y="4825615"/>
            <a:ext cx="441783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D4DE02C2-169F-CC41-8254-C2A9D186FECF}"/>
              </a:ext>
            </a:extLst>
          </p:cNvPr>
          <p:cNvSpPr txBox="1"/>
          <p:nvPr/>
        </p:nvSpPr>
        <p:spPr>
          <a:xfrm>
            <a:off x="1851564" y="4250228"/>
            <a:ext cx="1848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B050"/>
                </a:solidFill>
                <a:latin typeface="Comic Sans MS" panose="030F0902030302020204" pitchFamily="66" charset="0"/>
              </a:rPr>
              <a:t>Diagonale des faibles densités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056BB9E-999E-8941-9A82-198E3CCA17C1}"/>
              </a:ext>
            </a:extLst>
          </p:cNvPr>
          <p:cNvSpPr txBox="1"/>
          <p:nvPr/>
        </p:nvSpPr>
        <p:spPr>
          <a:xfrm>
            <a:off x="100013" y="157162"/>
            <a:ext cx="40290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Comic Sans MS" panose="030F0902030302020204" pitchFamily="66" charset="0"/>
              </a:rPr>
              <a:t>Population urbaine : </a:t>
            </a:r>
          </a:p>
          <a:p>
            <a:r>
              <a:rPr lang="fr-FR" sz="2400" dirty="0">
                <a:solidFill>
                  <a:srgbClr val="0070C0"/>
                </a:solidFill>
                <a:latin typeface="Comic Sans MS" panose="030F0902030302020204" pitchFamily="66" charset="0"/>
              </a:rPr>
              <a:t>93%</a:t>
            </a:r>
          </a:p>
          <a:p>
            <a:endParaRPr lang="fr-FR" sz="2400" dirty="0">
              <a:latin typeface="Comic Sans MS" panose="030F0902030302020204" pitchFamily="66" charset="0"/>
            </a:endParaRPr>
          </a:p>
          <a:p>
            <a:r>
              <a:rPr lang="fr-FR" sz="2400" dirty="0">
                <a:latin typeface="Comic Sans MS" panose="030F0902030302020204" pitchFamily="66" charset="0"/>
              </a:rPr>
              <a:t>Densité moyenne : </a:t>
            </a:r>
          </a:p>
          <a:p>
            <a:r>
              <a:rPr lang="fr-FR" sz="2400" dirty="0">
                <a:solidFill>
                  <a:srgbClr val="0070C0"/>
                </a:solidFill>
                <a:latin typeface="Comic Sans MS" panose="030F0902030302020204" pitchFamily="66" charset="0"/>
              </a:rPr>
              <a:t>105 </a:t>
            </a:r>
            <a:r>
              <a:rPr lang="fr-FR" sz="2400" dirty="0" err="1">
                <a:solidFill>
                  <a:srgbClr val="0070C0"/>
                </a:solidFill>
                <a:latin typeface="Comic Sans MS" panose="030F0902030302020204" pitchFamily="66" charset="0"/>
              </a:rPr>
              <a:t>hab</a:t>
            </a:r>
            <a:r>
              <a:rPr lang="fr-FR" sz="2400" dirty="0">
                <a:solidFill>
                  <a:srgbClr val="0070C0"/>
                </a:solidFill>
                <a:latin typeface="Comic Sans MS" panose="030F0902030302020204" pitchFamily="66" charset="0"/>
              </a:rPr>
              <a:t>/km</a:t>
            </a:r>
            <a:r>
              <a:rPr lang="fr-FR" sz="2400" baseline="30000" dirty="0">
                <a:solidFill>
                  <a:srgbClr val="0070C0"/>
                </a:solidFill>
                <a:latin typeface="Comic Sans MS" panose="030F0902030302020204" pitchFamily="66" charset="0"/>
              </a:rPr>
              <a:t>2</a:t>
            </a:r>
          </a:p>
          <a:p>
            <a:endParaRPr lang="fr-FR" sz="2400" dirty="0">
              <a:latin typeface="Comic Sans MS" panose="030F0902030302020204" pitchFamily="66" charset="0"/>
            </a:endParaRPr>
          </a:p>
          <a:p>
            <a:r>
              <a:rPr lang="fr-FR" sz="2400" dirty="0">
                <a:latin typeface="Comic Sans MS" panose="030F0902030302020204" pitchFamily="66" charset="0"/>
              </a:rPr>
              <a:t>Espace de faible densité : </a:t>
            </a:r>
            <a:r>
              <a:rPr lang="fr-FR" sz="2400" dirty="0">
                <a:solidFill>
                  <a:srgbClr val="0070C0"/>
                </a:solidFill>
                <a:latin typeface="Comic Sans MS" panose="030F0902030302020204" pitchFamily="66" charset="0"/>
              </a:rPr>
              <a:t>-30 </a:t>
            </a:r>
            <a:r>
              <a:rPr lang="fr-FR" sz="2400" dirty="0" err="1">
                <a:solidFill>
                  <a:srgbClr val="0070C0"/>
                </a:solidFill>
                <a:latin typeface="Comic Sans MS" panose="030F0902030302020204" pitchFamily="66" charset="0"/>
              </a:rPr>
              <a:t>hab</a:t>
            </a:r>
            <a:r>
              <a:rPr lang="fr-FR" sz="2400" dirty="0">
                <a:solidFill>
                  <a:srgbClr val="0070C0"/>
                </a:solidFill>
                <a:latin typeface="Comic Sans MS" panose="030F0902030302020204" pitchFamily="66" charset="0"/>
              </a:rPr>
              <a:t>/km</a:t>
            </a:r>
            <a:r>
              <a:rPr lang="fr-FR" sz="2400" baseline="30000" dirty="0">
                <a:solidFill>
                  <a:srgbClr val="0070C0"/>
                </a:solidFill>
                <a:latin typeface="Comic Sans MS" panose="030F0902030302020204" pitchFamily="66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802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05767D0-FE39-3C4D-82FD-FE62F6F61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416" y="971550"/>
            <a:ext cx="7200000" cy="4896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4B41666-C292-F049-AEC1-D08011B883D7}"/>
              </a:ext>
            </a:extLst>
          </p:cNvPr>
          <p:cNvSpPr txBox="1"/>
          <p:nvPr/>
        </p:nvSpPr>
        <p:spPr>
          <a:xfrm>
            <a:off x="7800975" y="1858457"/>
            <a:ext cx="40290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Comic Sans MS" panose="030F0902030302020204" pitchFamily="66" charset="0"/>
              </a:rPr>
              <a:t>Type d’agriculture</a:t>
            </a:r>
          </a:p>
          <a:p>
            <a:r>
              <a:rPr lang="fr-FR" sz="2400" dirty="0">
                <a:solidFill>
                  <a:srgbClr val="0070C0"/>
                </a:solidFill>
                <a:latin typeface="Comic Sans MS" panose="030F0902030302020204" pitchFamily="66" charset="0"/>
              </a:rPr>
              <a:t>Intensive (haut rendement, engrais, pesticides...)</a:t>
            </a:r>
          </a:p>
          <a:p>
            <a:endParaRPr lang="fr-FR" sz="2400" dirty="0">
              <a:latin typeface="Comic Sans MS" panose="030F0902030302020204" pitchFamily="66" charset="0"/>
            </a:endParaRPr>
          </a:p>
          <a:p>
            <a:r>
              <a:rPr lang="fr-FR" sz="2400" dirty="0">
                <a:latin typeface="Comic Sans MS" panose="030F0902030302020204" pitchFamily="66" charset="0"/>
              </a:rPr>
              <a:t>Paysage</a:t>
            </a:r>
          </a:p>
          <a:p>
            <a:r>
              <a:rPr lang="fr-FR" sz="2400" dirty="0">
                <a:solidFill>
                  <a:srgbClr val="0070C0"/>
                </a:solidFill>
                <a:latin typeface="Comic Sans MS" panose="030F0902030302020204" pitchFamily="66" charset="0"/>
              </a:rPr>
              <a:t>Openfield</a:t>
            </a:r>
            <a:endParaRPr lang="fr-FR" sz="2400" baseline="30000" dirty="0">
              <a:solidFill>
                <a:srgbClr val="0070C0"/>
              </a:solidFill>
              <a:latin typeface="Comic Sans MS" panose="030F0902030302020204" pitchFamily="66" charset="0"/>
            </a:endParaRPr>
          </a:p>
          <a:p>
            <a:endParaRPr lang="fr-FR" sz="2400" dirty="0">
              <a:latin typeface="Comic Sans MS" panose="030F0902030302020204" pitchFamily="66" charset="0"/>
            </a:endParaRPr>
          </a:p>
          <a:p>
            <a:r>
              <a:rPr lang="fr-FR" sz="2400" dirty="0">
                <a:latin typeface="Comic Sans MS" panose="030F0902030302020204" pitchFamily="66" charset="0"/>
              </a:rPr>
              <a:t>Activité</a:t>
            </a:r>
            <a:endParaRPr lang="fr-FR" sz="2400" baseline="30000" dirty="0">
              <a:solidFill>
                <a:srgbClr val="0070C0"/>
              </a:solidFill>
              <a:latin typeface="Comic Sans MS" panose="030F0902030302020204" pitchFamily="66" charset="0"/>
            </a:endParaRPr>
          </a:p>
          <a:p>
            <a:r>
              <a:rPr lang="fr-FR" sz="2400" dirty="0">
                <a:solidFill>
                  <a:srgbClr val="0070C0"/>
                </a:solidFill>
                <a:latin typeface="Comic Sans MS" panose="030F0902030302020204" pitchFamily="66" charset="0"/>
              </a:rPr>
              <a:t>Agro-alimentaire / Export</a:t>
            </a:r>
            <a:endParaRPr lang="fr-FR" sz="2400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489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F4B41666-C292-F049-AEC1-D08011B883D7}"/>
              </a:ext>
            </a:extLst>
          </p:cNvPr>
          <p:cNvSpPr txBox="1"/>
          <p:nvPr/>
        </p:nvSpPr>
        <p:spPr>
          <a:xfrm>
            <a:off x="7800975" y="1844171"/>
            <a:ext cx="40290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Comic Sans MS" panose="030F0902030302020204" pitchFamily="66" charset="0"/>
              </a:rPr>
              <a:t>Type d’agriculture</a:t>
            </a:r>
          </a:p>
          <a:p>
            <a:r>
              <a:rPr lang="fr-FR" sz="2400" dirty="0">
                <a:solidFill>
                  <a:srgbClr val="0070C0"/>
                </a:solidFill>
                <a:latin typeface="Comic Sans MS" panose="030F0902030302020204" pitchFamily="66" charset="0"/>
              </a:rPr>
              <a:t>Extensive (parfois bio)</a:t>
            </a:r>
          </a:p>
          <a:p>
            <a:endParaRPr lang="fr-FR" sz="2400" dirty="0">
              <a:latin typeface="Comic Sans MS" panose="030F0902030302020204" pitchFamily="66" charset="0"/>
            </a:endParaRPr>
          </a:p>
          <a:p>
            <a:r>
              <a:rPr lang="fr-FR" sz="2400" dirty="0">
                <a:latin typeface="Comic Sans MS" panose="030F0902030302020204" pitchFamily="66" charset="0"/>
              </a:rPr>
              <a:t>Paysage</a:t>
            </a:r>
          </a:p>
          <a:p>
            <a:r>
              <a:rPr lang="fr-FR" sz="2400" dirty="0">
                <a:solidFill>
                  <a:srgbClr val="0070C0"/>
                </a:solidFill>
                <a:latin typeface="Comic Sans MS" panose="030F0902030302020204" pitchFamily="66" charset="0"/>
              </a:rPr>
              <a:t>Bocage</a:t>
            </a:r>
            <a:endParaRPr lang="fr-FR" sz="2400" baseline="30000" dirty="0">
              <a:solidFill>
                <a:srgbClr val="0070C0"/>
              </a:solidFill>
              <a:latin typeface="Comic Sans MS" panose="030F0902030302020204" pitchFamily="66" charset="0"/>
            </a:endParaRPr>
          </a:p>
          <a:p>
            <a:endParaRPr lang="fr-FR" sz="2400" dirty="0">
              <a:latin typeface="Comic Sans MS" panose="030F0902030302020204" pitchFamily="66" charset="0"/>
            </a:endParaRPr>
          </a:p>
          <a:p>
            <a:r>
              <a:rPr lang="fr-FR" sz="2400" dirty="0">
                <a:latin typeface="Comic Sans MS" panose="030F0902030302020204" pitchFamily="66" charset="0"/>
              </a:rPr>
              <a:t>Activité</a:t>
            </a:r>
            <a:endParaRPr lang="fr-FR" sz="2400" baseline="30000" dirty="0">
              <a:solidFill>
                <a:srgbClr val="0070C0"/>
              </a:solidFill>
              <a:latin typeface="Comic Sans MS" panose="030F0902030302020204" pitchFamily="66" charset="0"/>
            </a:endParaRPr>
          </a:p>
          <a:p>
            <a:r>
              <a:rPr lang="fr-FR" sz="2400" dirty="0">
                <a:solidFill>
                  <a:srgbClr val="0070C0"/>
                </a:solidFill>
                <a:latin typeface="Comic Sans MS" panose="030F0902030302020204" pitchFamily="66" charset="0"/>
              </a:rPr>
              <a:t>Marché local</a:t>
            </a:r>
            <a:endParaRPr lang="fr-FR" sz="2400" dirty="0">
              <a:latin typeface="Comic Sans MS" panose="030F0902030302020204" pitchFamily="66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8EE9E60-702C-C745-886C-B7447A0FB019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357391" y="803443"/>
            <a:ext cx="7200000" cy="52713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2230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78</Words>
  <Application>Microsoft Macintosh PowerPoint</Application>
  <PresentationFormat>Grand écran</PresentationFormat>
  <Paragraphs>33</Paragraphs>
  <Slides>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Comic Sans MS</vt:lpstr>
      <vt:lpstr>Verdana</vt:lpstr>
      <vt:lpstr>Thème Office</vt:lpstr>
      <vt:lpstr>Révisions repères  Chapitre 1 – Les espaces de faible densité et leurs atouts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Révisions repères  Chapitre 1 – Les espaces de faible densité et leurs atouts</dc:title>
  <dc:creator>arnaud.costechareire@ac-lyon.fr</dc:creator>
  <cp:lastModifiedBy>arnaud.costechareire@ac-lyon.fr</cp:lastModifiedBy>
  <cp:revision>1</cp:revision>
  <dcterms:created xsi:type="dcterms:W3CDTF">2024-02-25T10:54:00Z</dcterms:created>
  <dcterms:modified xsi:type="dcterms:W3CDTF">2024-02-25T10:55:32Z</dcterms:modified>
</cp:coreProperties>
</file>