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9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2" d="100"/>
          <a:sy n="102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172F-325C-4545-B0B5-2843FE0CC02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764CA-E271-A542-A985-2F021CBB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65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6">
            <a:extLst>
              <a:ext uri="{FF2B5EF4-FFF2-40B4-BE49-F238E27FC236}">
                <a16:creationId xmlns:a16="http://schemas.microsoft.com/office/drawing/2014/main" id="{EB2E926D-062E-3D92-03D7-5A6BBB56905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CDA1C1-38AE-024E-B749-1111F762F922}" type="slidenum">
              <a:rPr lang="fr-FR" altLang="fr-FR" sz="1400" smtClean="0"/>
              <a:pPr>
                <a:spcBef>
                  <a:spcPct val="0"/>
                </a:spcBef>
              </a:pPr>
              <a:t>2</a:t>
            </a:fld>
            <a:endParaRPr lang="fr-FR" altLang="fr-FR" sz="1400"/>
          </a:p>
        </p:txBody>
      </p:sp>
      <p:sp>
        <p:nvSpPr>
          <p:cNvPr id="104451" name="Text Box 1">
            <a:extLst>
              <a:ext uri="{FF2B5EF4-FFF2-40B4-BE49-F238E27FC236}">
                <a16:creationId xmlns:a16="http://schemas.microsoft.com/office/drawing/2014/main" id="{B45C78DA-10F8-743B-2F1C-A4AAADECB17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773113" y="812800"/>
            <a:ext cx="601186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2" name="Text Box 2">
            <a:extLst>
              <a:ext uri="{FF2B5EF4-FFF2-40B4-BE49-F238E27FC236}">
                <a16:creationId xmlns:a16="http://schemas.microsoft.com/office/drawing/2014/main" id="{5D3EC58E-D9E9-8E50-F62E-C0A0DBF802D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B7188-E561-D96D-9A61-31EC4E19A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A0072D-9143-21EE-7709-7A98FE7CD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CEB062-2471-86E8-43B8-D8F794F91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04D01F-DAEE-20C6-B8EA-84665749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956AFC-6966-1052-66DC-76800C79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71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8B6B77-787F-C351-CC2F-AF1251EF6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8497A0-FE31-9965-B2E5-EBA0A25E7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DA1638-A331-87E6-0CF2-6C2900560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FB50CB-FC4E-6B7A-9F7B-F0261DA2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2E3697-4C6A-08CB-EF59-7B8A8D77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24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51BC980-6647-618B-5AF1-CA37BEEBA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AC368D-14DE-A6B4-9D02-08589EF9B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513D40-6257-AEBE-93B2-8C197549B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F25410-4325-8D28-543B-BB328695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13EE7A-E873-0BDB-0B7A-D685725F2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43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C367B0-252A-AC24-D191-3E47F4336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CBF6B0-E07F-0E9E-1DDC-D830A5F55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9E07FD-D444-C7E0-C9DE-9AE199C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C4C15E-4017-CAC6-67F9-2D0A3C34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8ABF9F-CFAA-8AF3-2DA3-B437E312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44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6ACD32-4561-10E9-B341-562B3C23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64142D-BC53-937C-E02D-548547DD0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9D4FCD-F770-1996-0298-555CE7798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5CC1A0-E2E5-61D7-0CE7-30FE96CB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85F704-984E-A4B7-5ACC-9694373C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69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4A77C7-04D9-537F-83BB-06DD01F2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D45ACA-3340-50B3-2117-E2F51FC14D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0449B2-A504-C42B-BDE6-FC8345053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A9165B-D8A3-9C1E-6E91-F54A00666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7EC817-D9A5-2957-D0CF-3CE3AA8E6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CF9749-0911-0FD6-8757-B64CDEAF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81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C45B1-A102-471F-8706-4CB318106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82468F-D8F9-C452-692A-0EF290997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EC9C4A-BEB8-7089-3277-CD9AD58F0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1FB3B7A-577B-AE73-34F8-40A886CC4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CA3A47-25AA-2932-28B4-3E45FC205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988AE1C-C6C3-F203-5C0C-6DC4A5BFE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32AD1E0-3E60-1D1D-4B0C-A90D2816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5D7478-3A54-40B6-416A-EF511AF4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20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662D52-E1D7-8458-7CEE-74D828381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2D01E8-68FC-5E18-1A57-A577FE8E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935076-FDA1-86BA-A65E-AADFEA459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BF894A-B1F5-CD53-3AA2-764C69BBB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52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5B1AF2-D999-3761-B7B3-2D5DF4A4A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E0D65B-9E23-3939-FA78-D74E307A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121AB1-6FC3-00C6-E85C-58021D73C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52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21B6A1-C2D8-3790-0ACF-735D51639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9D085D-57B0-DE68-A7E0-23F68E570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34FC72-9B75-B083-782E-EC26DF457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617A4C-B404-962C-FE24-EB35B620F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469DC2-4EF9-D22B-1E16-96D0C1668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8ACF63-101F-2A7E-B608-EAC8F1F76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54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FB2365-CC99-6AFC-4EA3-E782D6E14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EBD69F-F95C-BF95-07C8-8EDF3B018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C1BE7A-A8FD-395B-C150-90AF58312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0FC9F7-3D42-E87A-610B-C9144E71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FC7B85-8D38-F611-1168-AD62C06A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BC10C4-605D-AA17-FC84-DE4CCCA6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0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F346824-0348-7C24-7C15-6263105BC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B844AD-5F57-3005-95E3-A225F2C42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41FDF5-E8DF-71CB-1892-71ED56050F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E553C3-5EB3-B442-9439-EA9933CE0C47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73F764-693F-E9AF-5D3F-DF840B4EA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3F79BE-40AC-56CA-A652-5BC584419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C7F31C-A3C1-4545-AF70-838090450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55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8A678E3-8E11-FA3B-D5E0-431E39532F0F}"/>
              </a:ext>
            </a:extLst>
          </p:cNvPr>
          <p:cNvSpPr txBox="1"/>
          <p:nvPr/>
        </p:nvSpPr>
        <p:spPr>
          <a:xfrm>
            <a:off x="1139868" y="2217107"/>
            <a:ext cx="101961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Chalkduster" panose="03050602040202020205" pitchFamily="66" charset="77"/>
              </a:rPr>
              <a:t>Compétence</a:t>
            </a:r>
          </a:p>
          <a:p>
            <a:pPr algn="ctr"/>
            <a:r>
              <a:rPr lang="fr-FR" sz="3200" dirty="0">
                <a:latin typeface="Chalkduster" panose="03050602040202020205" pitchFamily="66" charset="77"/>
              </a:rPr>
              <a:t>Mobiliser ses connaissances pour rédiger</a:t>
            </a:r>
          </a:p>
          <a:p>
            <a:pPr algn="ctr"/>
            <a:endParaRPr lang="fr-FR" sz="3200" dirty="0">
              <a:latin typeface="Chalkduster" panose="03050602040202020205" pitchFamily="66" charset="77"/>
            </a:endParaRPr>
          </a:p>
          <a:p>
            <a:pPr algn="ctr"/>
            <a:r>
              <a:rPr lang="fr-FR" sz="3200" dirty="0">
                <a:latin typeface="Chalkduster" panose="03050602040202020205" pitchFamily="66" charset="77"/>
              </a:rPr>
              <a:t>Aide à la mémorisation</a:t>
            </a:r>
          </a:p>
        </p:txBody>
      </p:sp>
    </p:spTree>
    <p:extLst>
      <p:ext uri="{BB962C8B-B14F-4D97-AF65-F5344CB8AC3E}">
        <p14:creationId xmlns:p14="http://schemas.microsoft.com/office/powerpoint/2010/main" val="59340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5" name="Picture 1">
            <a:extLst>
              <a:ext uri="{FF2B5EF4-FFF2-40B4-BE49-F238E27FC236}">
                <a16:creationId xmlns:a16="http://schemas.microsoft.com/office/drawing/2014/main" id="{F13952E7-A428-77E3-D614-E4D3D1D79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44" y="10081"/>
            <a:ext cx="97057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5058" name="Text Box 2">
            <a:extLst>
              <a:ext uri="{FF2B5EF4-FFF2-40B4-BE49-F238E27FC236}">
                <a16:creationId xmlns:a16="http://schemas.microsoft.com/office/drawing/2014/main" id="{F4991671-2656-6829-C5AF-BF815EB0B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827" y="5567716"/>
            <a:ext cx="2286559" cy="76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FF0000"/>
                </a:solidFill>
                <a:latin typeface="Comic Sans MS" panose="030F0902030302020204" pitchFamily="66" charset="0"/>
              </a:rPr>
              <a:t>571</a:t>
            </a:r>
            <a:r>
              <a:rPr lang="fr-FR" altLang="fr-FR" sz="1905">
                <a:solidFill>
                  <a:srgbClr val="0000FF"/>
                </a:solidFill>
                <a:latin typeface="Comic Sans MS" panose="030F0902030302020204" pitchFamily="66" charset="0"/>
              </a:rPr>
              <a:t> : naissance de Mohammed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4A0CC87E-93E8-A3E0-E79F-8320528F0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363" y="2899783"/>
            <a:ext cx="2286559" cy="43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FF0000"/>
                </a:solidFill>
                <a:latin typeface="Comic Sans MS" panose="030F0902030302020204" pitchFamily="66" charset="0"/>
              </a:rPr>
              <a:t>La Mecque</a:t>
            </a: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A17324DB-C17C-B0A8-CD16-4E9B20860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979" y="2901463"/>
            <a:ext cx="2286561" cy="43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FF0000"/>
                </a:solidFill>
                <a:latin typeface="Comic Sans MS" panose="030F0902030302020204" pitchFamily="66" charset="0"/>
              </a:rPr>
              <a:t>Médine</a:t>
            </a: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6740B68E-2FDB-0D46-C2C2-D43A2E99B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535" y="1142441"/>
            <a:ext cx="2286559" cy="43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 dirty="0">
                <a:solidFill>
                  <a:srgbClr val="FF0000"/>
                </a:solidFill>
                <a:latin typeface="Comic Sans MS" panose="030F0902030302020204" pitchFamily="66" charset="0"/>
              </a:rPr>
              <a:t>610</a:t>
            </a:r>
          </a:p>
        </p:txBody>
      </p:sp>
      <p:sp>
        <p:nvSpPr>
          <p:cNvPr id="45062" name="Text Box 6">
            <a:extLst>
              <a:ext uri="{FF2B5EF4-FFF2-40B4-BE49-F238E27FC236}">
                <a16:creationId xmlns:a16="http://schemas.microsoft.com/office/drawing/2014/main" id="{61CB78B8-2206-784B-EF1F-D18C81932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199" y="1601097"/>
            <a:ext cx="2019431" cy="12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just" eaLnBrk="1">
              <a:lnSpc>
                <a:spcPct val="100000"/>
              </a:lnSpc>
              <a:spcAft>
                <a:spcPct val="0"/>
              </a:spcAft>
            </a:pPr>
            <a:r>
              <a:rPr lang="fr-FR" altLang="fr-FR" sz="1693">
                <a:solidFill>
                  <a:srgbClr val="0000FF"/>
                </a:solidFill>
                <a:latin typeface="Comic Sans MS" panose="030F0902030302020204" pitchFamily="66" charset="0"/>
              </a:rPr>
              <a:t>La Révélation sur le mont Hira : Mohammed devient prophète</a:t>
            </a: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18CE98C2-26B3-8390-62D8-DCF980018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736" y="2780499"/>
            <a:ext cx="2286559" cy="43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FF0000"/>
                </a:solidFill>
                <a:latin typeface="Comic Sans MS" panose="030F0902030302020204" pitchFamily="66" charset="0"/>
              </a:rPr>
              <a:t>622</a:t>
            </a: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572F304A-39B8-82FE-FBAB-3719596E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558" y="2933384"/>
            <a:ext cx="1295326" cy="43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0000FF"/>
                </a:solidFill>
                <a:latin typeface="Comic Sans MS" panose="030F0902030302020204" pitchFamily="66" charset="0"/>
              </a:rPr>
              <a:t>L'hégire</a:t>
            </a: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4CEE92AA-43EF-AD7B-44C0-7FB8D4399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2721" y="2252961"/>
            <a:ext cx="4762966" cy="69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just"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693">
                <a:solidFill>
                  <a:srgbClr val="0000FF"/>
                </a:solidFill>
                <a:latin typeface="Comic Sans MS" panose="030F0902030302020204" pitchFamily="66" charset="0"/>
              </a:rPr>
              <a:t>Mohammed est chassé par les polythéistes de La Mecque.</a:t>
            </a:r>
          </a:p>
        </p:txBody>
      </p:sp>
      <p:sp>
        <p:nvSpPr>
          <p:cNvPr id="45066" name="Text Box 10">
            <a:extLst>
              <a:ext uri="{FF2B5EF4-FFF2-40B4-BE49-F238E27FC236}">
                <a16:creationId xmlns:a16="http://schemas.microsoft.com/office/drawing/2014/main" id="{88AB40BD-8BA0-6D1C-C4C5-082DB0BF4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3649" y="4336233"/>
            <a:ext cx="2437765" cy="1107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0000FF"/>
                </a:solidFill>
                <a:latin typeface="Comic Sans MS" panose="030F0902030302020204" pitchFamily="66" charset="0"/>
              </a:rPr>
              <a:t>Mohammed prêche la nouvelle religion et forme une armée</a:t>
            </a:r>
          </a:p>
        </p:txBody>
      </p:sp>
      <p:sp>
        <p:nvSpPr>
          <p:cNvPr id="45067" name="Text Box 11">
            <a:extLst>
              <a:ext uri="{FF2B5EF4-FFF2-40B4-BE49-F238E27FC236}">
                <a16:creationId xmlns:a16="http://schemas.microsoft.com/office/drawing/2014/main" id="{055EA470-07B8-3A6B-7B3A-A1658A1C6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534" y="4495839"/>
            <a:ext cx="2437765" cy="1107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0000FF"/>
                </a:solidFill>
                <a:latin typeface="Comic Sans MS" panose="030F0902030302020204" pitchFamily="66" charset="0"/>
              </a:rPr>
              <a:t>Prise de La Mecque et destruction des idoles de la Kaaba</a:t>
            </a:r>
          </a:p>
        </p:txBody>
      </p:sp>
      <p:sp>
        <p:nvSpPr>
          <p:cNvPr id="45068" name="Text Box 12">
            <a:extLst>
              <a:ext uri="{FF2B5EF4-FFF2-40B4-BE49-F238E27FC236}">
                <a16:creationId xmlns:a16="http://schemas.microsoft.com/office/drawing/2014/main" id="{BF712FA1-CF6F-BE56-5A1A-13939C0CE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907" y="4000222"/>
            <a:ext cx="2286561" cy="43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FF0000"/>
                </a:solidFill>
                <a:latin typeface="Comic Sans MS" panose="030F0902030302020204" pitchFamily="66" charset="0"/>
              </a:rPr>
              <a:t>630</a:t>
            </a:r>
          </a:p>
        </p:txBody>
      </p:sp>
      <p:sp>
        <p:nvSpPr>
          <p:cNvPr id="45069" name="Text Box 13">
            <a:extLst>
              <a:ext uri="{FF2B5EF4-FFF2-40B4-BE49-F238E27FC236}">
                <a16:creationId xmlns:a16="http://schemas.microsoft.com/office/drawing/2014/main" id="{90737902-E944-5F07-8065-1B7E039E7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2013" y="5631558"/>
            <a:ext cx="2666254" cy="76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47" tIns="47624" rIns="95247" bIns="47624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FF0000"/>
                </a:solidFill>
                <a:latin typeface="Comic Sans MS" panose="030F0902030302020204" pitchFamily="66" charset="0"/>
              </a:rPr>
              <a:t>632</a:t>
            </a:r>
            <a:r>
              <a:rPr lang="fr-FR" altLang="fr-FR" sz="1905">
                <a:solidFill>
                  <a:srgbClr val="0000FF"/>
                </a:solidFill>
                <a:latin typeface="Comic Sans MS" panose="030F0902030302020204" pitchFamily="66" charset="0"/>
              </a:rPr>
              <a:t> : mort de</a:t>
            </a:r>
          </a:p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0000FF"/>
                </a:solidFill>
                <a:latin typeface="Comic Sans MS" panose="030F0902030302020204" pitchFamily="66" charset="0"/>
              </a:rPr>
              <a:t>Mohammed à </a:t>
            </a:r>
          </a:p>
          <a:p>
            <a:pPr eaLnBrk="1">
              <a:lnSpc>
                <a:spcPct val="116000"/>
              </a:lnSpc>
              <a:spcAft>
                <a:spcPct val="0"/>
              </a:spcAft>
            </a:pPr>
            <a:r>
              <a:rPr lang="fr-FR" altLang="fr-FR" sz="1905">
                <a:solidFill>
                  <a:srgbClr val="0000FF"/>
                </a:solidFill>
                <a:latin typeface="Comic Sans MS" panose="030F0902030302020204" pitchFamily="66" charset="0"/>
              </a:rPr>
              <a:t>Médine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</Words>
  <Application>Microsoft Macintosh PowerPoint</Application>
  <PresentationFormat>Grand écran</PresentationFormat>
  <Paragraphs>19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Chalkduster</vt:lpstr>
      <vt:lpstr>Comic Sans MS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Arnaud Costechareire</dc:creator>
  <cp:lastModifiedBy>Arnaud Costechareire</cp:lastModifiedBy>
  <cp:revision>1</cp:revision>
  <dcterms:created xsi:type="dcterms:W3CDTF">2024-10-19T09:57:52Z</dcterms:created>
  <dcterms:modified xsi:type="dcterms:W3CDTF">2024-10-19T10:00:24Z</dcterms:modified>
</cp:coreProperties>
</file>