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2" d="100"/>
          <a:sy n="102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4F915-21FA-5DF9-3608-2148F7F58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53ECCD-7205-3147-689F-626886107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497308-8B56-9407-35D0-F7CE7705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0DBE7E-524F-0223-BFCF-4BFEE2DF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12713C-67F3-4A6F-2D37-2DAE7CA8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90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97ACB2-9AD0-7DDE-72C6-18CCAB7A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26326E-E351-7388-0EFF-B31502AE6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C59355-3A32-E01D-1966-474CC6BC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541F20-0025-7584-36AF-0200C1FA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62C894-4183-4EF0-97DE-99326F62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00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0FB3BD-5DC3-0E76-53EF-E97812E98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9A5A06-AD07-F942-3201-0FAE3CA03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05BF95-7D41-73BF-4ECB-0CF5BAF0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322C6D-AA50-78CE-55E0-3E7B0DA0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496B2F-0761-FE54-4A40-E2573543A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1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D896B-9AFF-75ED-D5F6-9C31319F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156B2A-C054-FAD4-342B-6094476D2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FF365-D81C-9B4C-A51C-307763CB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4E2157-9FC1-DF5D-CC50-A24003D9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C3B788-B2BE-00DC-D462-F83EB526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4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AF0577-A6FC-B012-6E46-EACE4CDD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B32050-A192-F5A5-0A97-985EDBA7E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D0CAA-449C-2D36-F03A-D9EE4861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FCC219-85C5-8907-0EFD-539510AA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637863-26B5-641E-5AFC-87EF8D4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32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C0539-E6B1-AA1C-9043-B8BB1F5E7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138B5-5A7B-13AC-0424-8F10E8572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7F9DCD-1072-5187-7659-B6516F12A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0B0B5C-761B-10F1-747F-5BBCEDA7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EAB393-22FA-2C0B-1EF1-7D61A7FE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670C7B-1932-C139-DF25-169A707E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97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B90ED-B494-9DA9-F5D3-0D5685A6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F1FBFF-FE4A-88A6-5D81-A17D2C83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3F2875-26ED-FA22-BA3D-AC2C20F68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94148E-C14E-6DF7-64E2-B3BC34F8A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671ABB-37DD-F983-CFA9-B373F9073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199248-169C-5C26-44D8-37DC86ED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77C005-7565-50A1-8514-0F64A9F3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11F0D4E-A6FD-3C40-0201-81B349DA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37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04595-2BA5-2DB0-8E30-34196B48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81D1D2-4539-8DA9-D9C9-299A47FE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4323BD-7733-E697-B035-AB89042A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07E212-CF8C-CA81-080A-E4F084E0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4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CCA8DE-AA35-D113-7F4A-0ACD6789F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F4090F-4D24-5D90-6D98-0BDE25E2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1E4437-50A6-2C58-065C-9701C119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38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FE0F8-AAD4-6075-B23B-4CC10588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9FA7B-0B95-715B-69C2-5C9284355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A3D5FE-452A-6620-700F-B2306D7E3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246886-40A4-30EE-49CB-44FC56EF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925522-006A-2DD0-D0DD-5AD5E346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C67B93-E2E3-0C91-9DA4-FF56A517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03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3A04B-A741-2684-D979-C7319D31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2E0B43-8B06-957B-6845-BF2F62634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6DD157E-687B-BC80-8DE1-EC3253FF0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BD76DB-6AC6-E3B0-38FB-3F40D9C8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313D63-3B88-84FB-2969-7FF795B2B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F5BE7A-91EE-1779-09BE-EE7AA120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91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991290-49AD-1215-9326-0A1090B5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E500EE-B250-0636-A511-78BCA1A38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EC13F2-AEE0-8EF0-E383-328C4C7B0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4AAB5E-FB06-E44B-A7D8-E02B80C75B87}" type="datetimeFigureOut">
              <a:rPr lang="fr-FR" smtClean="0"/>
              <a:t>20/10/2024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3703BA-60AB-CB8D-3B01-87252B3DE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04C384-D4E8-39EA-E3B2-5614F18D9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4AFFB2-B66C-FD42-A3A3-E61103AD6C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28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084DCFC-C181-0F67-3C8F-0A87F7440706}"/>
              </a:ext>
            </a:extLst>
          </p:cNvPr>
          <p:cNvSpPr txBox="1"/>
          <p:nvPr/>
        </p:nvSpPr>
        <p:spPr>
          <a:xfrm>
            <a:off x="1085899" y="2492784"/>
            <a:ext cx="10070597" cy="1815882"/>
          </a:xfrm>
          <a:prstGeom prst="rect">
            <a:avLst/>
          </a:prstGeom>
          <a:noFill/>
          <a:ln w="50800"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Révisions – Définitions en schémas</a:t>
            </a:r>
            <a:endParaRPr lang="fr-FR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fr-FR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Chapitre Histoire 2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L’Islam : une religion, un empire</a:t>
            </a:r>
            <a:endParaRPr lang="fr-FR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6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,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EECFE9F8-2CB4-544F-8F06-3733763A8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7652"/>
            <a:ext cx="11375956" cy="587606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F0F09A-AE2E-D6B7-5785-52E6E8029097}"/>
              </a:ext>
            </a:extLst>
          </p:cNvPr>
          <p:cNvSpPr txBox="1"/>
          <p:nvPr/>
        </p:nvSpPr>
        <p:spPr>
          <a:xfrm>
            <a:off x="391885" y="252986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Hégire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80AC35-47EA-8D45-ECCA-DBE229E6A906}"/>
              </a:ext>
            </a:extLst>
          </p:cNvPr>
          <p:cNvSpPr txBox="1"/>
          <p:nvPr/>
        </p:nvSpPr>
        <p:spPr>
          <a:xfrm>
            <a:off x="707571" y="2734929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Départ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7A8FAB-9D5D-D448-CF98-7D96ED03A915}"/>
              </a:ext>
            </a:extLst>
          </p:cNvPr>
          <p:cNvSpPr txBox="1"/>
          <p:nvPr/>
        </p:nvSpPr>
        <p:spPr>
          <a:xfrm>
            <a:off x="4778829" y="2748428"/>
            <a:ext cx="1904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Mecque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2B93A5-7739-66DF-D1FC-E996297A9441}"/>
              </a:ext>
            </a:extLst>
          </p:cNvPr>
          <p:cNvSpPr txBox="1"/>
          <p:nvPr/>
        </p:nvSpPr>
        <p:spPr>
          <a:xfrm>
            <a:off x="7271658" y="714651"/>
            <a:ext cx="1774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Médine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844496-78BE-EA02-62D5-6CB53EF1274F}"/>
              </a:ext>
            </a:extLst>
          </p:cNvPr>
          <p:cNvSpPr txBox="1"/>
          <p:nvPr/>
        </p:nvSpPr>
        <p:spPr>
          <a:xfrm>
            <a:off x="9220200" y="2914018"/>
            <a:ext cx="1774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622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D9B446-62F6-E813-9770-672C0A08C797}"/>
              </a:ext>
            </a:extLst>
          </p:cNvPr>
          <p:cNvSpPr txBox="1"/>
          <p:nvPr/>
        </p:nvSpPr>
        <p:spPr>
          <a:xfrm>
            <a:off x="2079170" y="5591904"/>
            <a:ext cx="1872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début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BA1DF2-DB7F-D26F-3A0A-E8D446A6073A}"/>
              </a:ext>
            </a:extLst>
          </p:cNvPr>
          <p:cNvSpPr txBox="1"/>
          <p:nvPr/>
        </p:nvSpPr>
        <p:spPr>
          <a:xfrm>
            <a:off x="5159828" y="5591904"/>
            <a:ext cx="1872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calendrier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D009FB7-16C1-CFF1-CB7C-854DF396C7FF}"/>
              </a:ext>
            </a:extLst>
          </p:cNvPr>
          <p:cNvSpPr txBox="1"/>
          <p:nvPr/>
        </p:nvSpPr>
        <p:spPr>
          <a:xfrm>
            <a:off x="8000999" y="5548359"/>
            <a:ext cx="1872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musulman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EB990F2-36EA-FFD2-9969-9B3058F69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0"/>
            <a:ext cx="11347466" cy="324424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7450B6-9A0B-06C8-4F1A-07230A2206BB}"/>
              </a:ext>
            </a:extLst>
          </p:cNvPr>
          <p:cNvSpPr txBox="1"/>
          <p:nvPr/>
        </p:nvSpPr>
        <p:spPr>
          <a:xfrm>
            <a:off x="391885" y="252986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Calife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43DA7FCC-FAFA-180C-D72E-3120755A84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/>
          <a:stretch/>
        </p:blipFill>
        <p:spPr bwMode="auto">
          <a:xfrm>
            <a:off x="1237301" y="3718543"/>
            <a:ext cx="10858966" cy="3047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2045626-835A-37CF-258E-79DBC6B154AA}"/>
              </a:ext>
            </a:extLst>
          </p:cNvPr>
          <p:cNvSpPr txBox="1"/>
          <p:nvPr/>
        </p:nvSpPr>
        <p:spPr>
          <a:xfrm>
            <a:off x="391885" y="4121029"/>
            <a:ext cx="1850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Prophète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E36B24-364C-64B3-9DF5-07F8A0E09FB5}"/>
              </a:ext>
            </a:extLst>
          </p:cNvPr>
          <p:cNvSpPr txBox="1"/>
          <p:nvPr/>
        </p:nvSpPr>
        <p:spPr>
          <a:xfrm>
            <a:off x="554874" y="2459356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Chef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CB7363-1140-0540-24BE-0F9FAA94242D}"/>
              </a:ext>
            </a:extLst>
          </p:cNvPr>
          <p:cNvSpPr txBox="1"/>
          <p:nvPr/>
        </p:nvSpPr>
        <p:spPr>
          <a:xfrm>
            <a:off x="3354513" y="340668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religieux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7C51F7-104C-AD64-53DC-51F54467AC47}"/>
              </a:ext>
            </a:extLst>
          </p:cNvPr>
          <p:cNvSpPr txBox="1"/>
          <p:nvPr/>
        </p:nvSpPr>
        <p:spPr>
          <a:xfrm>
            <a:off x="6239431" y="2459356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politique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609864-2E86-0086-F98F-0C92AC998536}"/>
              </a:ext>
            </a:extLst>
          </p:cNvPr>
          <p:cNvSpPr txBox="1"/>
          <p:nvPr/>
        </p:nvSpPr>
        <p:spPr>
          <a:xfrm>
            <a:off x="9206631" y="340668"/>
            <a:ext cx="1949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musulmans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D20E130-5110-E73A-A83C-2831CC181019}"/>
              </a:ext>
            </a:extLst>
          </p:cNvPr>
          <p:cNvSpPr txBox="1"/>
          <p:nvPr/>
        </p:nvSpPr>
        <p:spPr>
          <a:xfrm>
            <a:off x="1767436" y="6018835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Homme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58AFB6-8081-6184-D759-D97F900C3601}"/>
              </a:ext>
            </a:extLst>
          </p:cNvPr>
          <p:cNvSpPr txBox="1"/>
          <p:nvPr/>
        </p:nvSpPr>
        <p:spPr>
          <a:xfrm>
            <a:off x="4750718" y="3834506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Dieu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BFB8328-E82D-D68E-19E7-4A0282596F35}"/>
              </a:ext>
            </a:extLst>
          </p:cNvPr>
          <p:cNvSpPr txBox="1"/>
          <p:nvPr/>
        </p:nvSpPr>
        <p:spPr>
          <a:xfrm>
            <a:off x="9778278" y="6055667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parole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ordinateur, capture d’écran, texte, diagramme&#10;&#10;Description générée automatiquement">
            <a:extLst>
              <a:ext uri="{FF2B5EF4-FFF2-40B4-BE49-F238E27FC236}">
                <a16:creationId xmlns:a16="http://schemas.microsoft.com/office/drawing/2014/main" id="{B2BF47D2-18F8-B974-68D0-B395BB1AF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0" y="926428"/>
            <a:ext cx="11665749" cy="54882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FC50B7-A904-A734-0BC7-55741CFA2C7F}"/>
              </a:ext>
            </a:extLst>
          </p:cNvPr>
          <p:cNvSpPr txBox="1"/>
          <p:nvPr/>
        </p:nvSpPr>
        <p:spPr>
          <a:xfrm>
            <a:off x="187890" y="443274"/>
            <a:ext cx="1850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Verset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8ADF36-D3BE-C967-E296-797EF76609DD}"/>
              </a:ext>
            </a:extLst>
          </p:cNvPr>
          <p:cNvSpPr txBox="1"/>
          <p:nvPr/>
        </p:nvSpPr>
        <p:spPr>
          <a:xfrm>
            <a:off x="281910" y="3135537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Petit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19B49A-331B-7A38-F3D1-49976767E485}"/>
              </a:ext>
            </a:extLst>
          </p:cNvPr>
          <p:cNvSpPr txBox="1"/>
          <p:nvPr/>
        </p:nvSpPr>
        <p:spPr>
          <a:xfrm>
            <a:off x="2225532" y="1095882"/>
            <a:ext cx="2108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paragraphe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9F9495D-0280-7F01-9FAA-8B9A2158CD9D}"/>
              </a:ext>
            </a:extLst>
          </p:cNvPr>
          <p:cNvSpPr txBox="1"/>
          <p:nvPr/>
        </p:nvSpPr>
        <p:spPr>
          <a:xfrm>
            <a:off x="5446808" y="3143742"/>
            <a:ext cx="1830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chapitre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29CBAF-EBF4-5996-7A9C-36E4B38D3F0C}"/>
              </a:ext>
            </a:extLst>
          </p:cNvPr>
          <p:cNvSpPr txBox="1"/>
          <p:nvPr/>
        </p:nvSpPr>
        <p:spPr>
          <a:xfrm>
            <a:off x="7991680" y="1110205"/>
            <a:ext cx="1830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livre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AECF3D-8BB1-8CA1-19BC-771417668AE0}"/>
              </a:ext>
            </a:extLst>
          </p:cNvPr>
          <p:cNvSpPr txBox="1"/>
          <p:nvPr/>
        </p:nvSpPr>
        <p:spPr>
          <a:xfrm>
            <a:off x="9910176" y="3143742"/>
            <a:ext cx="1830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religieux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A2CAC4-3B68-97A4-035B-611774883107}"/>
              </a:ext>
            </a:extLst>
          </p:cNvPr>
          <p:cNvSpPr txBox="1"/>
          <p:nvPr/>
        </p:nvSpPr>
        <p:spPr>
          <a:xfrm>
            <a:off x="1607507" y="5737066"/>
            <a:ext cx="1830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E96B71-E9C8-9F3E-F033-51920150443F}"/>
              </a:ext>
            </a:extLst>
          </p:cNvPr>
          <p:cNvSpPr txBox="1"/>
          <p:nvPr/>
        </p:nvSpPr>
        <p:spPr>
          <a:xfrm>
            <a:off x="4189950" y="5737065"/>
            <a:ext cx="1830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Coran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, capture d’écran, origami, clipart&#10;&#10;Description générée automatiquement">
            <a:extLst>
              <a:ext uri="{FF2B5EF4-FFF2-40B4-BE49-F238E27FC236}">
                <a16:creationId xmlns:a16="http://schemas.microsoft.com/office/drawing/2014/main" id="{8132F66C-DF8F-EFCC-3A95-6AE497DBC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1" y="549212"/>
            <a:ext cx="11476657" cy="60144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F2D7D7E-6773-6584-9A7D-7E489C2ACB5E}"/>
              </a:ext>
            </a:extLst>
          </p:cNvPr>
          <p:cNvSpPr txBox="1"/>
          <p:nvPr/>
        </p:nvSpPr>
        <p:spPr>
          <a:xfrm>
            <a:off x="225468" y="294363"/>
            <a:ext cx="1850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qibla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005C33-F8E9-6C88-50DC-1A5F12FEFE17}"/>
              </a:ext>
            </a:extLst>
          </p:cNvPr>
          <p:cNvSpPr txBox="1"/>
          <p:nvPr/>
        </p:nvSpPr>
        <p:spPr>
          <a:xfrm>
            <a:off x="620112" y="3237909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8B5B9D-1EE0-CBB6-C8DC-4894E6A39CD6}"/>
              </a:ext>
            </a:extLst>
          </p:cNvPr>
          <p:cNvSpPr txBox="1"/>
          <p:nvPr/>
        </p:nvSpPr>
        <p:spPr>
          <a:xfrm>
            <a:off x="4129487" y="815527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tournent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EF8B4B-F427-1A16-B0E2-34B6F1B64E35}"/>
              </a:ext>
            </a:extLst>
          </p:cNvPr>
          <p:cNvSpPr txBox="1"/>
          <p:nvPr/>
        </p:nvSpPr>
        <p:spPr>
          <a:xfrm>
            <a:off x="6411312" y="3198167"/>
            <a:ext cx="2043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usulma</a:t>
            </a:r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5B751D9-B28F-6455-67FC-A1F46E72311B}"/>
              </a:ext>
            </a:extLst>
          </p:cNvPr>
          <p:cNvSpPr txBox="1"/>
          <p:nvPr/>
        </p:nvSpPr>
        <p:spPr>
          <a:xfrm>
            <a:off x="9588588" y="834171"/>
            <a:ext cx="2043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prier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A8DBA2-2401-FA22-7EF6-6453E346120A}"/>
              </a:ext>
            </a:extLst>
          </p:cNvPr>
          <p:cNvSpPr txBox="1"/>
          <p:nvPr/>
        </p:nvSpPr>
        <p:spPr>
          <a:xfrm>
            <a:off x="620111" y="5809545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irection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E4EAC6-A23B-C6CF-2E96-8A2763092217}"/>
              </a:ext>
            </a:extLst>
          </p:cNvPr>
          <p:cNvSpPr txBox="1"/>
          <p:nvPr/>
        </p:nvSpPr>
        <p:spPr>
          <a:xfrm>
            <a:off x="3369501" y="5809544"/>
            <a:ext cx="1908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Mecque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diagramme, Rectangle, ligne&#10;&#10;Description générée automatiquement">
            <a:extLst>
              <a:ext uri="{FF2B5EF4-FFF2-40B4-BE49-F238E27FC236}">
                <a16:creationId xmlns:a16="http://schemas.microsoft.com/office/drawing/2014/main" id="{4D47AC7C-F858-826B-409C-C60DD4C17A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1628" r="2464" b="5152"/>
          <a:stretch/>
        </p:blipFill>
        <p:spPr bwMode="auto">
          <a:xfrm>
            <a:off x="1415441" y="213939"/>
            <a:ext cx="10663378" cy="2982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Une image contenant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5A8EC12A-D160-B078-1138-26F94F6D6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04" y="3215061"/>
            <a:ext cx="10663378" cy="3429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2DD5C2A-565D-EB85-F1D2-C2A5BEA7D1BD}"/>
              </a:ext>
            </a:extLst>
          </p:cNvPr>
          <p:cNvSpPr txBox="1"/>
          <p:nvPr/>
        </p:nvSpPr>
        <p:spPr>
          <a:xfrm>
            <a:off x="0" y="213939"/>
            <a:ext cx="2129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mihrab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BCCE17-3BB7-0236-6431-2B5D69DB572C}"/>
              </a:ext>
            </a:extLst>
          </p:cNvPr>
          <p:cNvSpPr txBox="1"/>
          <p:nvPr/>
        </p:nvSpPr>
        <p:spPr>
          <a:xfrm>
            <a:off x="-1" y="3705342"/>
            <a:ext cx="2129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minbar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E70512-2FF9-B850-829D-FDFD513E5896}"/>
              </a:ext>
            </a:extLst>
          </p:cNvPr>
          <p:cNvSpPr txBox="1"/>
          <p:nvPr/>
        </p:nvSpPr>
        <p:spPr>
          <a:xfrm>
            <a:off x="2311126" y="2484249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363061A-5477-3469-9FF8-B4F4AB871B55}"/>
              </a:ext>
            </a:extLst>
          </p:cNvPr>
          <p:cNvSpPr txBox="1"/>
          <p:nvPr/>
        </p:nvSpPr>
        <p:spPr>
          <a:xfrm>
            <a:off x="9302737" y="2484248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qibla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6955E1-3B00-F253-EE4A-8C82FDE82DDF}"/>
              </a:ext>
            </a:extLst>
          </p:cNvPr>
          <p:cNvSpPr txBox="1"/>
          <p:nvPr/>
        </p:nvSpPr>
        <p:spPr>
          <a:xfrm>
            <a:off x="2377745" y="5830786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escalier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C872CD-B278-72AB-EEF0-94F74D46FF26}"/>
              </a:ext>
            </a:extLst>
          </p:cNvPr>
          <p:cNvSpPr txBox="1"/>
          <p:nvPr/>
        </p:nvSpPr>
        <p:spPr>
          <a:xfrm>
            <a:off x="6212797" y="5830786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imam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D6B309-952A-CFB9-DB30-A58AEBA1FD7A}"/>
              </a:ext>
            </a:extLst>
          </p:cNvPr>
          <p:cNvSpPr txBox="1"/>
          <p:nvPr/>
        </p:nvSpPr>
        <p:spPr>
          <a:xfrm>
            <a:off x="9814255" y="5830786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sermon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9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iagramme, capture d’écran, origami, clipart&#10;&#10;Description générée automatiquement">
            <a:extLst>
              <a:ext uri="{FF2B5EF4-FFF2-40B4-BE49-F238E27FC236}">
                <a16:creationId xmlns:a16="http://schemas.microsoft.com/office/drawing/2014/main" id="{AA62F267-F221-BD54-6E8C-BA70B7CEC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94" y="104431"/>
            <a:ext cx="10374326" cy="3569246"/>
          </a:xfrm>
          <a:prstGeom prst="rect">
            <a:avLst/>
          </a:prstGeom>
        </p:spPr>
      </p:pic>
      <p:pic>
        <p:nvPicPr>
          <p:cNvPr id="5" name="Image 4" descr="Une image contenant diagramme, capture d’écran&#10;&#10;Description générée automatiquement">
            <a:extLst>
              <a:ext uri="{FF2B5EF4-FFF2-40B4-BE49-F238E27FC236}">
                <a16:creationId xmlns:a16="http://schemas.microsoft.com/office/drawing/2014/main" id="{52DB814B-B12B-0FCB-2816-242D5AC64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53" y="4012551"/>
            <a:ext cx="10777867" cy="27410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3F29A5-6E05-1E3F-30A7-BA64CDA75E63}"/>
              </a:ext>
            </a:extLst>
          </p:cNvPr>
          <p:cNvSpPr txBox="1"/>
          <p:nvPr/>
        </p:nvSpPr>
        <p:spPr>
          <a:xfrm>
            <a:off x="75156" y="213939"/>
            <a:ext cx="1377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Imam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D5F358-9112-EA2A-9302-5CCE03845C0D}"/>
              </a:ext>
            </a:extLst>
          </p:cNvPr>
          <p:cNvSpPr txBox="1"/>
          <p:nvPr/>
        </p:nvSpPr>
        <p:spPr>
          <a:xfrm>
            <a:off x="73848" y="4012551"/>
            <a:ext cx="1942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Croisade</a:t>
            </a:r>
            <a:endParaRPr lang="fr-FR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CCEE8A-BF19-E4BB-D3DA-71F2FEB920D0}"/>
              </a:ext>
            </a:extLst>
          </p:cNvPr>
          <p:cNvSpPr txBox="1"/>
          <p:nvPr/>
        </p:nvSpPr>
        <p:spPr>
          <a:xfrm>
            <a:off x="1797559" y="304720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Homme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E5005C9-BD33-DACF-361F-951966CDFB0B}"/>
              </a:ext>
            </a:extLst>
          </p:cNvPr>
          <p:cNvSpPr txBox="1"/>
          <p:nvPr/>
        </p:nvSpPr>
        <p:spPr>
          <a:xfrm>
            <a:off x="3703603" y="2967335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70DF6D-85F4-D0A2-81C0-22C42D3C9D6C}"/>
              </a:ext>
            </a:extLst>
          </p:cNvPr>
          <p:cNvSpPr txBox="1"/>
          <p:nvPr/>
        </p:nvSpPr>
        <p:spPr>
          <a:xfrm>
            <a:off x="7153528" y="2967335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prière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15EACD-2396-58F1-86BA-354D83454CCA}"/>
              </a:ext>
            </a:extLst>
          </p:cNvPr>
          <p:cNvSpPr txBox="1"/>
          <p:nvPr/>
        </p:nvSpPr>
        <p:spPr>
          <a:xfrm>
            <a:off x="10036602" y="2967335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mosquée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B1A0032-B2C8-DBC6-48B3-772D72C4CD51}"/>
              </a:ext>
            </a:extLst>
          </p:cNvPr>
          <p:cNvSpPr txBox="1"/>
          <p:nvPr/>
        </p:nvSpPr>
        <p:spPr>
          <a:xfrm>
            <a:off x="2859960" y="5985915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militaire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EC2F34-18CD-1438-E520-F2DD258151CA}"/>
              </a:ext>
            </a:extLst>
          </p:cNvPr>
          <p:cNvSpPr txBox="1"/>
          <p:nvPr/>
        </p:nvSpPr>
        <p:spPr>
          <a:xfrm>
            <a:off x="5567669" y="4309851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240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rient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991A0C-5E68-32B4-9AB3-0E77D488D3D6}"/>
              </a:ext>
            </a:extLst>
          </p:cNvPr>
          <p:cNvSpPr txBox="1"/>
          <p:nvPr/>
        </p:nvSpPr>
        <p:spPr>
          <a:xfrm>
            <a:off x="8958791" y="6061071"/>
            <a:ext cx="1687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religion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74FBE51-1BF7-5DE0-992D-BE05A25BBB1A}"/>
              </a:ext>
            </a:extLst>
          </p:cNvPr>
          <p:cNvSpPr txBox="1"/>
          <p:nvPr/>
        </p:nvSpPr>
        <p:spPr>
          <a:xfrm>
            <a:off x="10124284" y="4319262"/>
            <a:ext cx="1931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chrétienne</a:t>
            </a:r>
            <a:endParaRPr lang="fr-FR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70</Words>
  <Application>Microsoft Macintosh PowerPoint</Application>
  <PresentationFormat>Grand écran</PresentationFormat>
  <Paragraphs>53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Arnaud Costechareire</dc:creator>
  <cp:lastModifiedBy>Arnaud Costechareire</cp:lastModifiedBy>
  <cp:revision>2</cp:revision>
  <dcterms:created xsi:type="dcterms:W3CDTF">2024-10-20T12:12:32Z</dcterms:created>
  <dcterms:modified xsi:type="dcterms:W3CDTF">2024-10-20T12:31:43Z</dcterms:modified>
</cp:coreProperties>
</file>