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580"/>
  </p:normalViewPr>
  <p:slideViewPr>
    <p:cSldViewPr snapToGrid="0" snapToObjects="1">
      <p:cViewPr varScale="1">
        <p:scale>
          <a:sx n="88" d="100"/>
          <a:sy n="88" d="100"/>
        </p:scale>
        <p:origin x="184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65AE90-2342-2F4A-AC25-8DD74DEC5A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657B471-DDA0-BB41-B45B-E68CA3CEB2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9F0601-7294-DD4B-8035-D9187F069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5221-C6AF-0443-84FA-72E765BB887F}" type="datetimeFigureOut">
              <a:rPr lang="fr-FR" smtClean="0"/>
              <a:t>17/08/2024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29D226-FB7F-A84B-B0AA-9A17C9A9A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47DE40-4B69-A74E-A3FF-5E7B88892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8554-02DE-704C-9146-8393BBB51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8913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AA7648-D762-9B47-8170-B75F4E99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075F723-0CD3-1149-A580-B33689FD9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8A515E-45E5-1A45-9E62-5F2D7C1D2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5221-C6AF-0443-84FA-72E765BB887F}" type="datetimeFigureOut">
              <a:rPr lang="fr-FR" smtClean="0"/>
              <a:t>17/08/2024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02AF12-26A8-AE45-82F2-96BE4DE82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40D699-E71D-3B49-BFEA-D7FF78746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8554-02DE-704C-9146-8393BBB51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39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A163E6E-E50F-CD48-93F6-B73406C30B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E6B8059-1B8D-8A47-972C-83F3F626D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0F8241-B3B7-C64D-8626-8C30DD505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5221-C6AF-0443-84FA-72E765BB887F}" type="datetimeFigureOut">
              <a:rPr lang="fr-FR" smtClean="0"/>
              <a:t>17/08/2024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B44B13-C881-9743-978D-7AB1E23A7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0F9DDE-F593-3E44-A48F-725B91AB0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8554-02DE-704C-9146-8393BBB51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8662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15B298-03D0-1C4A-AF6F-1B6D09957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696DF7-C568-8848-9A7D-D0057524C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E33D1C-2614-5D44-8F71-A526D82F9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5221-C6AF-0443-84FA-72E765BB887F}" type="datetimeFigureOut">
              <a:rPr lang="fr-FR" smtClean="0"/>
              <a:t>17/08/2024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3CCC16-907C-D549-BA36-1D850B73F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26C9D9-3C23-9444-AA4E-66BD0A178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8554-02DE-704C-9146-8393BBB51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145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626536-F134-3644-BBDB-6AF470CE7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55EF9F5-F4DE-3044-82F8-080AE60D47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9E022C-1D09-1847-A2B0-8B2BCE7C4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5221-C6AF-0443-84FA-72E765BB887F}" type="datetimeFigureOut">
              <a:rPr lang="fr-FR" smtClean="0"/>
              <a:t>17/08/2024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C25115-5FC4-7A46-AA8B-92A719EB2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29933A-B79C-5641-AA12-75CE67931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8554-02DE-704C-9146-8393BBB51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0095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5E3ECA-73EF-3B4D-8C98-369427186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CADCA8-59D5-C048-9733-7FB4E00222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DE2C1A4-4CCA-DF42-9DED-5D69A35646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17D7B6D-E29D-6042-83AB-830C69C89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5221-C6AF-0443-84FA-72E765BB887F}" type="datetimeFigureOut">
              <a:rPr lang="fr-FR" smtClean="0"/>
              <a:t>17/08/2024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AF231D-28DD-CD41-A521-52AEB282E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5A5218A-E9A4-F44C-BE77-38A6C130F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8554-02DE-704C-9146-8393BBB51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714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AE6267-8988-094C-A342-E4BDD649E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C673F1-1F29-8846-8738-9E65C9B4F5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F111C91-0329-654B-B87D-C2B54DC9DF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0F17FB2-586F-9740-8FC4-1FEBBF448C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F602361-5F89-9F42-8728-84BD7FB798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622F39E-E4D7-7443-B0FD-553634BBA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5221-C6AF-0443-84FA-72E765BB887F}" type="datetimeFigureOut">
              <a:rPr lang="fr-FR" smtClean="0"/>
              <a:t>17/08/2024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9A97F1F-B124-5945-A3F2-4C17E97FD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3F9AD5F-2B0E-274A-B4BE-A0B10541A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8554-02DE-704C-9146-8393BBB51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8049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96886C-D0DE-C841-9045-C9F810DEA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F3607E4-4428-F347-B47E-6E3D0F919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5221-C6AF-0443-84FA-72E765BB887F}" type="datetimeFigureOut">
              <a:rPr lang="fr-FR" smtClean="0"/>
              <a:t>17/08/2024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185DF1C-ECFF-294E-A4A0-0921297E6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6E79047-E21B-0E4F-BD04-D77F9402D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8554-02DE-704C-9146-8393BBB51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7973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6B04047-479C-8E49-8625-3667F7185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5221-C6AF-0443-84FA-72E765BB887F}" type="datetimeFigureOut">
              <a:rPr lang="fr-FR" smtClean="0"/>
              <a:t>17/08/2024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4DBBB04-19AE-D04E-95C9-2D31D9A20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45EE64F-FF50-694F-8D25-AD25CD232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8554-02DE-704C-9146-8393BBB51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292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26A4F5-03A8-C144-9169-907DBFA4F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38731D-49B7-0A48-8809-94CBA3ABA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3ED50B0-DBDF-1A4A-89B8-2F7694A603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1C618CB-434B-5C43-9AE7-1595A4791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5221-C6AF-0443-84FA-72E765BB887F}" type="datetimeFigureOut">
              <a:rPr lang="fr-FR" smtClean="0"/>
              <a:t>17/08/2024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513336D-31B3-9D46-BDF7-E90A16398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7007CE0-81B5-2447-9779-2DE32EEFB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8554-02DE-704C-9146-8393BBB51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742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BA6FA0-790A-0E43-9DC8-593699E7C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5306553-7B20-D649-A61C-12B8EC14F8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25F92F3-EB0F-994F-B83F-3268BA95E9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A672D8D-E7F4-DE40-A870-BA90B0907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5221-C6AF-0443-84FA-72E765BB887F}" type="datetimeFigureOut">
              <a:rPr lang="fr-FR" smtClean="0"/>
              <a:t>17/08/2024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B1E0FAB-E6D2-5847-9D26-12B227478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9AFFB0C-B630-FA45-BF5F-A15830E6D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8554-02DE-704C-9146-8393BBB51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1706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2F6A2E-D1D0-3248-B3B5-66B7AEAE4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F6CE99D-0B2C-8048-8E9C-072BCDAB3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3B2006-58B2-0541-95F0-7484748DEF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35221-C6AF-0443-84FA-72E765BB887F}" type="datetimeFigureOut">
              <a:rPr lang="fr-FR" smtClean="0"/>
              <a:t>17/08/2024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086458-D3FA-6D40-B623-AB26D95D6A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02AF9-B6DB-6040-B942-4BB542DA7A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88554-02DE-704C-9146-8393BBB51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1968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2D2279C-1E5C-5D48-80C5-1F84965239D1}"/>
              </a:ext>
            </a:extLst>
          </p:cNvPr>
          <p:cNvSpPr txBox="1"/>
          <p:nvPr/>
        </p:nvSpPr>
        <p:spPr>
          <a:xfrm>
            <a:off x="1085899" y="2492784"/>
            <a:ext cx="10070597" cy="1815882"/>
          </a:xfrm>
          <a:prstGeom prst="rect">
            <a:avLst/>
          </a:prstGeom>
          <a:noFill/>
          <a:ln w="50800" cmpd="thinThick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Révisions – Définitions en schémas</a:t>
            </a:r>
            <a:endParaRPr lang="fr-FR" sz="2800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2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fr-FR" sz="2800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2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1 Histoire</a:t>
            </a:r>
          </a:p>
          <a:p>
            <a:pPr algn="ctr"/>
            <a:r>
              <a:rPr lang="fr-FR" sz="2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Byzance et l’Europe carolingienne</a:t>
            </a:r>
            <a:endParaRPr lang="fr-FR" sz="2800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509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 18">
            <a:extLst>
              <a:ext uri="{FF2B5EF4-FFF2-40B4-BE49-F238E27FC236}">
                <a16:creationId xmlns:a16="http://schemas.microsoft.com/office/drawing/2014/main" id="{39686243-EAD2-DF4D-9B37-69F399620C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957" y="783377"/>
            <a:ext cx="11427624" cy="2091528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704CD90F-BAE9-E848-8DAA-F0A5DC19E9A4}"/>
              </a:ext>
            </a:extLst>
          </p:cNvPr>
          <p:cNvSpPr txBox="1"/>
          <p:nvPr/>
        </p:nvSpPr>
        <p:spPr>
          <a:xfrm>
            <a:off x="217714" y="246742"/>
            <a:ext cx="7358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Empire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7165C5B-FF24-3940-B9D3-1221F36DDF40}"/>
              </a:ext>
            </a:extLst>
          </p:cNvPr>
          <p:cNvSpPr txBox="1"/>
          <p:nvPr/>
        </p:nvSpPr>
        <p:spPr>
          <a:xfrm>
            <a:off x="108857" y="2198912"/>
            <a:ext cx="211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Territoires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E1E9203-BA08-EA4D-99B1-4213CDB4281E}"/>
              </a:ext>
            </a:extLst>
          </p:cNvPr>
          <p:cNvSpPr txBox="1"/>
          <p:nvPr/>
        </p:nvSpPr>
        <p:spPr>
          <a:xfrm>
            <a:off x="4016051" y="2198911"/>
            <a:ext cx="211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peuples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FB79F25-5CD5-FC4E-9060-BA1F902FCAC3}"/>
              </a:ext>
            </a:extLst>
          </p:cNvPr>
          <p:cNvSpPr txBox="1"/>
          <p:nvPr/>
        </p:nvSpPr>
        <p:spPr>
          <a:xfrm>
            <a:off x="7303536" y="2198910"/>
            <a:ext cx="211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autorité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B73B490-A044-EE4C-B1BA-F77E09B37418}"/>
              </a:ext>
            </a:extLst>
          </p:cNvPr>
          <p:cNvSpPr txBox="1"/>
          <p:nvPr/>
        </p:nvSpPr>
        <p:spPr>
          <a:xfrm>
            <a:off x="9802851" y="2198909"/>
            <a:ext cx="211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empereur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5CF4810-A318-8341-8598-4BBE5DF38970}"/>
              </a:ext>
            </a:extLst>
          </p:cNvPr>
          <p:cNvSpPr txBox="1"/>
          <p:nvPr/>
        </p:nvSpPr>
        <p:spPr>
          <a:xfrm>
            <a:off x="217714" y="3208633"/>
            <a:ext cx="7358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Basileus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5149FCC9-1B41-AD4C-831C-0526929919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387" y="3670298"/>
            <a:ext cx="11462986" cy="2846616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B7EF9577-2601-CF41-83EB-E39110C5BCBC}"/>
              </a:ext>
            </a:extLst>
          </p:cNvPr>
          <p:cNvSpPr txBox="1"/>
          <p:nvPr/>
        </p:nvSpPr>
        <p:spPr>
          <a:xfrm>
            <a:off x="352845" y="5849255"/>
            <a:ext cx="211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Chef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A2AB0DB-2693-9D44-B628-E91BB9877611}"/>
              </a:ext>
            </a:extLst>
          </p:cNvPr>
          <p:cNvSpPr txBox="1"/>
          <p:nvPr/>
        </p:nvSpPr>
        <p:spPr>
          <a:xfrm>
            <a:off x="3015340" y="3717958"/>
            <a:ext cx="211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Grec.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8CC6B35-AD64-844B-8A8D-32823341D227}"/>
              </a:ext>
            </a:extLst>
          </p:cNvPr>
          <p:cNvSpPr txBox="1"/>
          <p:nvPr/>
        </p:nvSpPr>
        <p:spPr>
          <a:xfrm>
            <a:off x="5939198" y="5842976"/>
            <a:ext cx="211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officiel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ADB24F3-16F9-6343-9913-AE6FFE889E7E}"/>
              </a:ext>
            </a:extLst>
          </p:cNvPr>
          <p:cNvSpPr txBox="1"/>
          <p:nvPr/>
        </p:nvSpPr>
        <p:spPr>
          <a:xfrm>
            <a:off x="8355049" y="3717957"/>
            <a:ext cx="211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empereur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470B0D4-7B85-FC48-837D-FA0498A0486A}"/>
              </a:ext>
            </a:extLst>
          </p:cNvPr>
          <p:cNvSpPr txBox="1"/>
          <p:nvPr/>
        </p:nvSpPr>
        <p:spPr>
          <a:xfrm>
            <a:off x="9926217" y="5865726"/>
            <a:ext cx="211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byzantin</a:t>
            </a:r>
          </a:p>
        </p:txBody>
      </p:sp>
    </p:spTree>
    <p:extLst>
      <p:ext uri="{BB962C8B-B14F-4D97-AF65-F5344CB8AC3E}">
        <p14:creationId xmlns:p14="http://schemas.microsoft.com/office/powerpoint/2010/main" val="1377503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4" grpId="0"/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 22">
            <a:extLst>
              <a:ext uri="{FF2B5EF4-FFF2-40B4-BE49-F238E27FC236}">
                <a16:creationId xmlns:a16="http://schemas.microsoft.com/office/drawing/2014/main" id="{ABD1DD83-8B36-CE46-84E8-9F245344F7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308" y="3750751"/>
            <a:ext cx="11292115" cy="2928704"/>
          </a:xfrm>
          <a:prstGeom prst="rect">
            <a:avLst/>
          </a:prstGeom>
        </p:spPr>
      </p:pic>
      <p:grpSp>
        <p:nvGrpSpPr>
          <p:cNvPr id="19" name="Groupe 18">
            <a:extLst>
              <a:ext uri="{FF2B5EF4-FFF2-40B4-BE49-F238E27FC236}">
                <a16:creationId xmlns:a16="http://schemas.microsoft.com/office/drawing/2014/main" id="{E42154DC-9A05-0449-91B6-CFF10D2BB8FA}"/>
              </a:ext>
            </a:extLst>
          </p:cNvPr>
          <p:cNvGrpSpPr/>
          <p:nvPr/>
        </p:nvGrpSpPr>
        <p:grpSpPr>
          <a:xfrm>
            <a:off x="1119257" y="590294"/>
            <a:ext cx="10017246" cy="2349819"/>
            <a:chOff x="0" y="0"/>
            <a:chExt cx="6836410" cy="1536700"/>
          </a:xfrm>
        </p:grpSpPr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4041BBE3-5772-5E44-9BA2-F67F1BA3E9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6836410" cy="1536700"/>
            </a:xfrm>
            <a:prstGeom prst="rect">
              <a:avLst/>
            </a:prstGeom>
          </p:spPr>
        </p:pic>
        <p:sp>
          <p:nvSpPr>
            <p:cNvPr id="21" name="Zone de texte 12">
              <a:extLst>
                <a:ext uri="{FF2B5EF4-FFF2-40B4-BE49-F238E27FC236}">
                  <a16:creationId xmlns:a16="http://schemas.microsoft.com/office/drawing/2014/main" id="{4695A3A0-4933-FE46-AC60-9BF99BD81E9E}"/>
                </a:ext>
              </a:extLst>
            </p:cNvPr>
            <p:cNvSpPr txBox="1"/>
            <p:nvPr/>
          </p:nvSpPr>
          <p:spPr>
            <a:xfrm>
              <a:off x="1620456" y="428263"/>
              <a:ext cx="740780" cy="335666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1200">
                  <a:effectLst/>
                  <a:latin typeface="Verdana" panose="020B060403050404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 l’</a:t>
              </a:r>
              <a:endParaRPr lang="fr-FR" sz="1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" name="ZoneTexte 5">
            <a:extLst>
              <a:ext uri="{FF2B5EF4-FFF2-40B4-BE49-F238E27FC236}">
                <a16:creationId xmlns:a16="http://schemas.microsoft.com/office/drawing/2014/main" id="{704CD90F-BAE9-E848-8DAA-F0A5DC19E9A4}"/>
              </a:ext>
            </a:extLst>
          </p:cNvPr>
          <p:cNvSpPr txBox="1"/>
          <p:nvPr/>
        </p:nvSpPr>
        <p:spPr>
          <a:xfrm>
            <a:off x="217714" y="246742"/>
            <a:ext cx="7358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Patriarche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7165C5B-FF24-3940-B9D3-1221F36DDF40}"/>
              </a:ext>
            </a:extLst>
          </p:cNvPr>
          <p:cNvSpPr txBox="1"/>
          <p:nvPr/>
        </p:nvSpPr>
        <p:spPr>
          <a:xfrm>
            <a:off x="1016280" y="2165418"/>
            <a:ext cx="211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Chef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E1E9203-BA08-EA4D-99B1-4213CDB4281E}"/>
              </a:ext>
            </a:extLst>
          </p:cNvPr>
          <p:cNvSpPr txBox="1"/>
          <p:nvPr/>
        </p:nvSpPr>
        <p:spPr>
          <a:xfrm>
            <a:off x="5071965" y="2260077"/>
            <a:ext cx="211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Église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B73B490-A044-EE4C-B1BA-F77E09B37418}"/>
              </a:ext>
            </a:extLst>
          </p:cNvPr>
          <p:cNvSpPr txBox="1"/>
          <p:nvPr/>
        </p:nvSpPr>
        <p:spPr>
          <a:xfrm>
            <a:off x="9127651" y="2165417"/>
            <a:ext cx="211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byzantine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5CF4810-A318-8341-8598-4BBE5DF38970}"/>
              </a:ext>
            </a:extLst>
          </p:cNvPr>
          <p:cNvSpPr txBox="1"/>
          <p:nvPr/>
        </p:nvSpPr>
        <p:spPr>
          <a:xfrm>
            <a:off x="217714" y="3092519"/>
            <a:ext cx="7358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Missi dominici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7EF9577-2601-CF41-83EB-E39110C5BCBC}"/>
              </a:ext>
            </a:extLst>
          </p:cNvPr>
          <p:cNvSpPr txBox="1"/>
          <p:nvPr/>
        </p:nvSpPr>
        <p:spPr>
          <a:xfrm>
            <a:off x="315964" y="6012821"/>
            <a:ext cx="211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Personne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A2AB0DB-2693-9D44-B628-E91BB9877611}"/>
              </a:ext>
            </a:extLst>
          </p:cNvPr>
          <p:cNvSpPr txBox="1"/>
          <p:nvPr/>
        </p:nvSpPr>
        <p:spPr>
          <a:xfrm>
            <a:off x="2072194" y="3755415"/>
            <a:ext cx="211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surveille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8CC6B35-AD64-844B-8A8D-32823341D227}"/>
              </a:ext>
            </a:extLst>
          </p:cNvPr>
          <p:cNvSpPr txBox="1"/>
          <p:nvPr/>
        </p:nvSpPr>
        <p:spPr>
          <a:xfrm>
            <a:off x="5071965" y="6014776"/>
            <a:ext cx="211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comtes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ADB24F3-16F9-6343-9913-AE6FFE889E7E}"/>
              </a:ext>
            </a:extLst>
          </p:cNvPr>
          <p:cNvSpPr txBox="1"/>
          <p:nvPr/>
        </p:nvSpPr>
        <p:spPr>
          <a:xfrm>
            <a:off x="9798938" y="6033401"/>
            <a:ext cx="211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empereur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470B0D4-7B85-FC48-837D-FA0498A0486A}"/>
              </a:ext>
            </a:extLst>
          </p:cNvPr>
          <p:cNvSpPr txBox="1"/>
          <p:nvPr/>
        </p:nvSpPr>
        <p:spPr>
          <a:xfrm>
            <a:off x="6981332" y="3788787"/>
            <a:ext cx="211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évêques</a:t>
            </a:r>
          </a:p>
        </p:txBody>
      </p:sp>
    </p:spTree>
    <p:extLst>
      <p:ext uri="{BB962C8B-B14F-4D97-AF65-F5344CB8AC3E}">
        <p14:creationId xmlns:p14="http://schemas.microsoft.com/office/powerpoint/2010/main" val="368118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4" grpId="0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77DF7924-FAA9-6746-B444-48ADE39BFD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714" y="1217936"/>
            <a:ext cx="11709790" cy="3760461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704CD90F-BAE9-E848-8DAA-F0A5DC19E9A4}"/>
              </a:ext>
            </a:extLst>
          </p:cNvPr>
          <p:cNvSpPr txBox="1"/>
          <p:nvPr/>
        </p:nvSpPr>
        <p:spPr>
          <a:xfrm>
            <a:off x="217714" y="246742"/>
            <a:ext cx="7358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Schisme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7165C5B-FF24-3940-B9D3-1221F36DDF40}"/>
              </a:ext>
            </a:extLst>
          </p:cNvPr>
          <p:cNvSpPr txBox="1"/>
          <p:nvPr/>
        </p:nvSpPr>
        <p:spPr>
          <a:xfrm>
            <a:off x="0" y="3965190"/>
            <a:ext cx="211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Division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E1E9203-BA08-EA4D-99B1-4213CDB4281E}"/>
              </a:ext>
            </a:extLst>
          </p:cNvPr>
          <p:cNvSpPr txBox="1"/>
          <p:nvPr/>
        </p:nvSpPr>
        <p:spPr>
          <a:xfrm>
            <a:off x="2633565" y="1519848"/>
            <a:ext cx="211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Église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B73B490-A044-EE4C-B1BA-F77E09B37418}"/>
              </a:ext>
            </a:extLst>
          </p:cNvPr>
          <p:cNvSpPr txBox="1"/>
          <p:nvPr/>
        </p:nvSpPr>
        <p:spPr>
          <a:xfrm>
            <a:off x="9301822" y="1289015"/>
            <a:ext cx="211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romaine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1619748E-F0F4-1140-9919-DE224ACD00D4}"/>
              </a:ext>
            </a:extLst>
          </p:cNvPr>
          <p:cNvSpPr txBox="1"/>
          <p:nvPr/>
        </p:nvSpPr>
        <p:spPr>
          <a:xfrm>
            <a:off x="4745394" y="3965190"/>
            <a:ext cx="211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deux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481BF077-D240-8446-A2FC-06EB8CE9DDD0}"/>
              </a:ext>
            </a:extLst>
          </p:cNvPr>
          <p:cNvSpPr txBox="1"/>
          <p:nvPr/>
        </p:nvSpPr>
        <p:spPr>
          <a:xfrm>
            <a:off x="9312397" y="1707138"/>
            <a:ext cx="211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(catholique)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0DA94A7-604E-544B-B0F2-25F323CC1A5B}"/>
              </a:ext>
            </a:extLst>
          </p:cNvPr>
          <p:cNvSpPr txBox="1"/>
          <p:nvPr/>
        </p:nvSpPr>
        <p:spPr>
          <a:xfrm>
            <a:off x="9312397" y="4361757"/>
            <a:ext cx="211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(orthodoxe)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3447B912-213D-434F-AEE1-CF89832FED93}"/>
              </a:ext>
            </a:extLst>
          </p:cNvPr>
          <p:cNvSpPr txBox="1"/>
          <p:nvPr/>
        </p:nvSpPr>
        <p:spPr>
          <a:xfrm>
            <a:off x="9301821" y="3943634"/>
            <a:ext cx="211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byzantine</a:t>
            </a:r>
          </a:p>
        </p:txBody>
      </p:sp>
    </p:spTree>
    <p:extLst>
      <p:ext uri="{BB962C8B-B14F-4D97-AF65-F5344CB8AC3E}">
        <p14:creationId xmlns:p14="http://schemas.microsoft.com/office/powerpoint/2010/main" val="243675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22" grpId="0"/>
      <p:bldP spid="24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B628B9EA-FA8D-B34A-8CE7-8950CEF7A0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368" y="1284511"/>
            <a:ext cx="11453333" cy="3563259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704CD90F-BAE9-E848-8DAA-F0A5DC19E9A4}"/>
              </a:ext>
            </a:extLst>
          </p:cNvPr>
          <p:cNvSpPr txBox="1"/>
          <p:nvPr/>
        </p:nvSpPr>
        <p:spPr>
          <a:xfrm>
            <a:off x="217714" y="246742"/>
            <a:ext cx="7358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Évangéliser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7165C5B-FF24-3940-B9D3-1221F36DDF40}"/>
              </a:ext>
            </a:extLst>
          </p:cNvPr>
          <p:cNvSpPr txBox="1"/>
          <p:nvPr/>
        </p:nvSpPr>
        <p:spPr>
          <a:xfrm>
            <a:off x="638628" y="4055065"/>
            <a:ext cx="211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Convertir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E1E9203-BA08-EA4D-99B1-4213CDB4281E}"/>
              </a:ext>
            </a:extLst>
          </p:cNvPr>
          <p:cNvSpPr txBox="1"/>
          <p:nvPr/>
        </p:nvSpPr>
        <p:spPr>
          <a:xfrm>
            <a:off x="5048119" y="4055065"/>
            <a:ext cx="211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religion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1619748E-F0F4-1140-9919-DE224ACD00D4}"/>
              </a:ext>
            </a:extLst>
          </p:cNvPr>
          <p:cNvSpPr txBox="1"/>
          <p:nvPr/>
        </p:nvSpPr>
        <p:spPr>
          <a:xfrm>
            <a:off x="9578651" y="4011522"/>
            <a:ext cx="211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chrétienne</a:t>
            </a:r>
          </a:p>
        </p:txBody>
      </p:sp>
    </p:spTree>
    <p:extLst>
      <p:ext uri="{BB962C8B-B14F-4D97-AF65-F5344CB8AC3E}">
        <p14:creationId xmlns:p14="http://schemas.microsoft.com/office/powerpoint/2010/main" val="4010790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22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55</Words>
  <Application>Microsoft Macintosh PowerPoint</Application>
  <PresentationFormat>Grand écran</PresentationFormat>
  <Paragraphs>38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Verdana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Arnaud Costechareire</dc:creator>
  <cp:lastModifiedBy>Arnaud Costechareire</cp:lastModifiedBy>
  <cp:revision>4</cp:revision>
  <dcterms:created xsi:type="dcterms:W3CDTF">2024-08-17T18:46:59Z</dcterms:created>
  <dcterms:modified xsi:type="dcterms:W3CDTF">2024-08-17T19:12:59Z</dcterms:modified>
</cp:coreProperties>
</file>