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330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732619E-4F23-3148-AE59-38BD8AD298E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71A723-88B9-0A43-94D7-AD8157B1D9E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ABA8A7-AEAF-3743-9014-BABC2887D3D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B5F6F-3077-D74C-83C3-F01C908C175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8E61854-6F03-4D4B-8B49-5634BE7C3E4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306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7F817B-ECFB-3B42-9B32-E0C2FF69A3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12725E-35A3-6940-9F50-87C1D96CAC7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8681E03C-A50B-9546-B5C4-A7797E20F3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69D97-526A-0646-845E-668146E509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6ACF9E-AB9C-4C41-A582-668AA0C92CD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8918B-46CA-FD4F-B34B-65304DED2A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CDC60DD-99C9-9645-A556-EE2BA5BB6F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3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8FB3C-E091-8A47-B9BB-085FDDF160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DF5BCBB8-1695-5D4C-B099-0D4D4D612192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58D6DC-F39D-0741-8955-6E1AE972EF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185EBD-4D70-3743-B06C-AC674597DF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2E93C5-FE18-4C47-8CC9-6A555DBA56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A152ACC-3F24-4046-84FB-1A1DC9BF408D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7B836F-5A85-E647-9634-612A453B4B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0616E7-C6A5-9C40-B3BF-26298D2466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D921E5-3B42-5746-8F23-95FAE5B1D4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D2D4494-238C-4548-A63E-A50FEE4BCD1F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19CA1C-7D9D-FD44-8DA6-D1F0E20E65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58D615-129F-9949-954C-BBA563782A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DB473-5525-E443-B487-C22E1B4934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461ADA7-1660-8745-976C-AACDE86E46A0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4086F2-7F59-724B-9554-393B5647A3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EE3FD8-3BD3-4748-BD55-D16013989B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2CAA3-EBFE-0446-82D2-CF63054C19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52CC0F6-BDA4-3241-8FBD-76C2191C5507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0092FE-401F-8648-B236-6E3098638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6E05C6-F7FA-4C46-B1EB-FC933F44AF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9BD18-5756-8047-9A82-023037FAFA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BC597E2-1DD0-9B4A-A091-BB7EB50D47F8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9DE905-EE1F-0849-BE31-626E864652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7AFB0BD-5AD1-A14F-92DE-C0627E2877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49794-0EEF-A94B-BE8B-86507DA623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6FC8634-DE53-9543-8AA9-4E1B8F7BA4D6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3101FE-F99B-B54A-8504-4DD9E18A85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52375E-988A-AC4E-B49A-9EF0430871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9DDFF7-9E95-B848-BA6A-2777FE3EFF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B972FD3-967E-C64B-ADEF-5238AFE0F87E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C6C6C4-65F1-0740-A9DD-5E0AA0BE2E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454E75-9E87-1F42-A679-78EF65286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D4AB1-2BBD-EF46-B364-88A7B72629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386345C-9047-784D-A382-00D5B9F85AC9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A128B1-D5FE-364A-81E8-AE6146F035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B6283D-E39E-EF44-A2CB-9FB3BA3D5C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267AF2-A6D7-4345-A97F-AF8E10D12D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4FD5BA4-F20C-2348-938A-F630FB684DC2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157591-F425-5D43-8705-FBD27DE783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55E070-E12D-F444-B423-8F9BBB07DC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607B5-220F-5740-9097-DB8590AE2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1B7A57-5AB8-0F4D-A136-0BDF68C4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A9033-57BF-B242-80B7-4755724A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2618C-0CAC-3541-92C1-04932E95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DE0E9-4BC2-204F-9DDB-EFBA43FD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E56F8-4B1B-DC4F-9759-C767C19A41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BFC6D-4505-6B4C-8EF0-AA8C2C22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44B206-546A-CD45-8C91-31FAF282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AF479-2033-9A40-8247-F1C0D01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3A4D2-ADA6-B94B-B8CA-98DF0268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2D22B-065D-AF4A-A056-886BECEF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FC52E-E7AF-CE4F-8DC5-9ACF40C581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9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CB2AC8-AC3B-584B-AE62-BECD1A245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C3E2C8-3CF2-4D47-9E8F-5865BC24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A5FD0-0785-F040-9282-9445070D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94D60-B958-BB41-86F7-9ABC62CE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0182E-2667-C44E-83E4-4CACA099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EA34DF-156D-554D-B938-1ED8435376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EB2E8-48E8-474A-8922-88B8E07B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C05BF-555D-D149-8285-4DE64DCB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B47C42-E3B8-F74A-9EF7-ABEB28F0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B459C-420E-3B44-A04E-4A5E13E3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F80A0-E5BA-E541-9446-48ED1644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CCF3C-2F15-2940-B4E6-F64E70A7D5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A7A0F-BC61-6A4D-811E-DC4CF405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3D3A2-C276-994F-B2A2-C5D9E454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E854-A501-AB40-B343-079EF184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D8D55-7981-4B46-A513-B212331B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CBA47-01B6-264D-A40D-F2AB26C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06517A-2B5E-294D-8ACF-4121CD4FFD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7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383DE-90EC-D54D-9325-3CFEF807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9AE87-CF40-A246-8EDE-0C990290A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BB9ED-629C-5346-B8F2-3B6D42F26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8A63B6-A979-D24E-AB29-36677FFD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56616F-B16D-8E48-BE5F-8EC35F62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BF36E-6525-584E-95DF-9D1D7C7D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B20C0-E893-A341-890F-857FCA4939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3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F6DBD-0EED-D247-BC3C-53BF1080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E6996-8F30-EB4F-8B8D-F1F869D0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0DEFF2-D059-9C42-9ED2-89B77EFE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52CBD8-B521-F44A-8D8F-168F61207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E362A6-8258-094C-AD02-B391F40FB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286C63-DA47-8A45-A5B1-414BB006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150736-0236-C04E-BAC5-EC16DF8D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B67D30-1D0F-8045-9283-550E8EA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F9F4D5-E163-2E4D-B0AB-A09EC662C3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F14A1-2F94-364B-9C95-B2C57557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39D5B3-3CC3-BE4F-A374-66BAC90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DC7A6B-6B22-6443-A9E2-3F528EB0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76FC8-A453-FA4B-915A-FC27E314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4BBC2-9EDC-0742-9EFD-D6B47ED6CE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3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6D3D67-C5DF-1145-A77A-AD941A2A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49ABE6-AB35-F34F-B13E-A45DEEAD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B25AC9-FAFB-8F40-919C-16F407C4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FB27D6-BB82-E34C-B6BC-153ED0A4B2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8671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30E3-58F9-A444-82C9-50401988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57E17-3DA0-F342-B689-798F1A270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3DF8D7-76E8-624D-9038-7F972BAE4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B2FE80-7008-4341-A35D-806D9AD5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630E89-A48F-074B-BC9E-ED4CF17B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6B0FB-E4F9-FA48-9519-2C668FA2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109D08-81FF-C04F-BCE9-DBEA1BC7EF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5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52D48-19F6-924D-9470-BC54FCAF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CA1389-FA95-D947-BDB0-389E38932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F21DB-F107-CE43-8831-98DF9801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0C3E1-EDF5-2A4F-BE79-F1E0086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E55705-54E2-6642-BD09-C1F8A05D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08C163-A7E8-544E-870B-E9B24872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04C5E-31B2-EF41-9EF9-D928B3F81B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1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C79A85-8DB2-C94B-8840-B8364621F6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A5993-7084-DC47-91D5-FCC32F95BF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D82548-BF49-7645-94BD-FD30F23477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F964B-4A34-E54A-925D-A6CCE43DCBE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318D8-8081-4048-AEA6-257FEF68A1F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3A95655-69E5-3E4A-BC69-FAE01FF08AD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Arial Unicode MS" pitchFamily="2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8A4864-716E-834E-B863-646F629831AA}"/>
              </a:ext>
            </a:extLst>
          </p:cNvPr>
          <p:cNvSpPr txBox="1"/>
          <p:nvPr/>
        </p:nvSpPr>
        <p:spPr>
          <a:xfrm>
            <a:off x="124920" y="613440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04C157-BF02-014E-B768-B425C8D15AC5}"/>
              </a:ext>
            </a:extLst>
          </p:cNvPr>
          <p:cNvSpPr txBox="1"/>
          <p:nvPr/>
        </p:nvSpPr>
        <p:spPr>
          <a:xfrm>
            <a:off x="1567080" y="615384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C938DD-3378-9B42-86EF-3CE43B9A0A47}"/>
              </a:ext>
            </a:extLst>
          </p:cNvPr>
          <p:cNvSpPr txBox="1"/>
          <p:nvPr/>
        </p:nvSpPr>
        <p:spPr>
          <a:xfrm>
            <a:off x="4422600" y="617040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1930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5D5470AE-FEEC-8B4C-B2D2-DA153F871C44}"/>
              </a:ext>
            </a:extLst>
          </p:cNvPr>
          <p:cNvSpPr/>
          <p:nvPr/>
        </p:nvSpPr>
        <p:spPr>
          <a:xfrm flipV="1">
            <a:off x="6822000" y="2450520"/>
            <a:ext cx="0" cy="359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54CC43FF-AD36-3343-9C01-BC9A01D6455E}"/>
              </a:ext>
            </a:extLst>
          </p:cNvPr>
          <p:cNvSpPr/>
          <p:nvPr/>
        </p:nvSpPr>
        <p:spPr>
          <a:xfrm>
            <a:off x="342000" y="792000"/>
            <a:ext cx="9567360" cy="6623999"/>
          </a:xfrm>
          <a:custGeom>
            <a:avLst>
              <a:gd name="f0" fmla="val 19899"/>
              <a:gd name="f1" fmla="val 5172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B80C42-FFB4-1447-AE68-83319DB5F5C3}"/>
              </a:ext>
            </a:extLst>
          </p:cNvPr>
          <p:cNvSpPr txBox="1"/>
          <p:nvPr/>
        </p:nvSpPr>
        <p:spPr>
          <a:xfrm>
            <a:off x="407880" y="1790640"/>
            <a:ext cx="823212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Thème 1 – L'Europe, un théâtre majeur des guerres totales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E84153-6F5A-F84D-A5FF-612C3B4B37BA}"/>
              </a:ext>
            </a:extLst>
          </p:cNvPr>
          <p:cNvSpPr txBox="1"/>
          <p:nvPr/>
        </p:nvSpPr>
        <p:spPr>
          <a:xfrm>
            <a:off x="8615160" y="6170400"/>
            <a:ext cx="1024920" cy="29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1945</a:t>
            </a:r>
          </a:p>
        </p:txBody>
      </p:sp>
      <p:sp>
        <p:nvSpPr>
          <p:cNvPr id="9" name="Connecteur droit 8">
            <a:extLst>
              <a:ext uri="{FF2B5EF4-FFF2-40B4-BE49-F238E27FC236}">
                <a16:creationId xmlns:a16="http://schemas.microsoft.com/office/drawing/2014/main" id="{587577DD-FA73-744C-AF19-D5BF04D4CD9B}"/>
              </a:ext>
            </a:extLst>
          </p:cNvPr>
          <p:cNvSpPr/>
          <p:nvPr/>
        </p:nvSpPr>
        <p:spPr>
          <a:xfrm>
            <a:off x="342000" y="5815080"/>
            <a:ext cx="0" cy="14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69F400BF-460F-7B4C-AE1F-9C413FC42945}"/>
              </a:ext>
            </a:extLst>
          </p:cNvPr>
          <p:cNvSpPr/>
          <p:nvPr/>
        </p:nvSpPr>
        <p:spPr>
          <a:xfrm flipV="1">
            <a:off x="7866000" y="2378519"/>
            <a:ext cx="0" cy="378000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8B95BBE7-12D9-D04F-B9D7-355D53A20739}"/>
              </a:ext>
            </a:extLst>
          </p:cNvPr>
          <p:cNvSpPr/>
          <p:nvPr/>
        </p:nvSpPr>
        <p:spPr>
          <a:xfrm flipV="1">
            <a:off x="2106000" y="2378519"/>
            <a:ext cx="0" cy="378000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9F619F35-BF9F-CD43-9796-C5F231072CB3}"/>
              </a:ext>
            </a:extLst>
          </p:cNvPr>
          <p:cNvSpPr/>
          <p:nvPr/>
        </p:nvSpPr>
        <p:spPr>
          <a:xfrm flipV="1">
            <a:off x="4986000" y="2378519"/>
            <a:ext cx="0" cy="378000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3FCF84AA-42DF-664D-AF58-9184D5DB088A}"/>
              </a:ext>
            </a:extLst>
          </p:cNvPr>
          <p:cNvSpPr/>
          <p:nvPr/>
        </p:nvSpPr>
        <p:spPr>
          <a:xfrm>
            <a:off x="666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95A9BAED-0217-374C-BDD8-9065DCC8416C}"/>
              </a:ext>
            </a:extLst>
          </p:cNvPr>
          <p:cNvSpPr/>
          <p:nvPr/>
        </p:nvSpPr>
        <p:spPr>
          <a:xfrm>
            <a:off x="954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CF4049E8-CDDC-1849-8BF6-5D0D5E17723C}"/>
              </a:ext>
            </a:extLst>
          </p:cNvPr>
          <p:cNvSpPr/>
          <p:nvPr/>
        </p:nvSpPr>
        <p:spPr>
          <a:xfrm>
            <a:off x="1242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EA1EF15F-1F63-1048-9127-7983A1F8614F}"/>
              </a:ext>
            </a:extLst>
          </p:cNvPr>
          <p:cNvSpPr/>
          <p:nvPr/>
        </p:nvSpPr>
        <p:spPr>
          <a:xfrm>
            <a:off x="1530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00E0B45E-BA02-F748-9619-0ECD9D6DD1C2}"/>
              </a:ext>
            </a:extLst>
          </p:cNvPr>
          <p:cNvSpPr/>
          <p:nvPr/>
        </p:nvSpPr>
        <p:spPr>
          <a:xfrm>
            <a:off x="1818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ACA78D72-D70A-E145-952A-57219FDD2F28}"/>
              </a:ext>
            </a:extLst>
          </p:cNvPr>
          <p:cNvSpPr/>
          <p:nvPr/>
        </p:nvSpPr>
        <p:spPr>
          <a:xfrm>
            <a:off x="2394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18DD7A04-22D1-8240-9E9A-55D0F994CCEA}"/>
              </a:ext>
            </a:extLst>
          </p:cNvPr>
          <p:cNvSpPr/>
          <p:nvPr/>
        </p:nvSpPr>
        <p:spPr>
          <a:xfrm>
            <a:off x="2682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69F5FAC4-FD9F-DB4E-8A6B-3DFDC8961630}"/>
              </a:ext>
            </a:extLst>
          </p:cNvPr>
          <p:cNvSpPr/>
          <p:nvPr/>
        </p:nvSpPr>
        <p:spPr>
          <a:xfrm>
            <a:off x="2970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9A5D90A7-40AE-C54D-8B11-410B0D23C184}"/>
              </a:ext>
            </a:extLst>
          </p:cNvPr>
          <p:cNvSpPr/>
          <p:nvPr/>
        </p:nvSpPr>
        <p:spPr>
          <a:xfrm>
            <a:off x="3258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4E31E259-CEE3-294C-AEF9-F6A45BADFADC}"/>
              </a:ext>
            </a:extLst>
          </p:cNvPr>
          <p:cNvSpPr/>
          <p:nvPr/>
        </p:nvSpPr>
        <p:spPr>
          <a:xfrm>
            <a:off x="3546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A4186974-F2FA-144C-AC7C-EAD7FB5C8C65}"/>
              </a:ext>
            </a:extLst>
          </p:cNvPr>
          <p:cNvSpPr/>
          <p:nvPr/>
        </p:nvSpPr>
        <p:spPr>
          <a:xfrm>
            <a:off x="4122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623B50B3-08E5-EC47-AEEE-9E7961391AD3}"/>
              </a:ext>
            </a:extLst>
          </p:cNvPr>
          <p:cNvSpPr/>
          <p:nvPr/>
        </p:nvSpPr>
        <p:spPr>
          <a:xfrm>
            <a:off x="4410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B1C116A9-BFD8-5441-9877-6F5A8DC2E0DF}"/>
              </a:ext>
            </a:extLst>
          </p:cNvPr>
          <p:cNvSpPr/>
          <p:nvPr/>
        </p:nvSpPr>
        <p:spPr>
          <a:xfrm>
            <a:off x="4698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EFA9F96F-6034-7A48-8BBB-7DF3D2AEC6F7}"/>
              </a:ext>
            </a:extLst>
          </p:cNvPr>
          <p:cNvSpPr/>
          <p:nvPr/>
        </p:nvSpPr>
        <p:spPr>
          <a:xfrm>
            <a:off x="4986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BCA7D1D9-B307-DA47-972C-97B4C6433EF2}"/>
              </a:ext>
            </a:extLst>
          </p:cNvPr>
          <p:cNvSpPr/>
          <p:nvPr/>
        </p:nvSpPr>
        <p:spPr>
          <a:xfrm>
            <a:off x="5850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B4C9E9CE-C1BD-B64D-8BB7-E5F6CE8651F2}"/>
              </a:ext>
            </a:extLst>
          </p:cNvPr>
          <p:cNvSpPr/>
          <p:nvPr/>
        </p:nvSpPr>
        <p:spPr>
          <a:xfrm>
            <a:off x="6138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8F66885D-5F76-1B4D-9A11-CDCAB74B913C}"/>
              </a:ext>
            </a:extLst>
          </p:cNvPr>
          <p:cNvSpPr/>
          <p:nvPr/>
        </p:nvSpPr>
        <p:spPr>
          <a:xfrm>
            <a:off x="6426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C5CBDBBC-6CD6-FE4B-9CCB-679394A9CFF5}"/>
              </a:ext>
            </a:extLst>
          </p:cNvPr>
          <p:cNvSpPr/>
          <p:nvPr/>
        </p:nvSpPr>
        <p:spPr>
          <a:xfrm>
            <a:off x="7002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4E46B0B4-7083-C74F-B50A-0DDBDAE9F4EC}"/>
              </a:ext>
            </a:extLst>
          </p:cNvPr>
          <p:cNvSpPr/>
          <p:nvPr/>
        </p:nvSpPr>
        <p:spPr>
          <a:xfrm>
            <a:off x="6714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D755ABE6-1DB5-214C-ACED-0F897DECEA7A}"/>
              </a:ext>
            </a:extLst>
          </p:cNvPr>
          <p:cNvSpPr/>
          <p:nvPr/>
        </p:nvSpPr>
        <p:spPr>
          <a:xfrm>
            <a:off x="5274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59D98C65-0FE0-924F-941F-6CD482EFE636}"/>
              </a:ext>
            </a:extLst>
          </p:cNvPr>
          <p:cNvSpPr/>
          <p:nvPr/>
        </p:nvSpPr>
        <p:spPr>
          <a:xfrm>
            <a:off x="7866000" y="582336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69130627-39AB-3A41-935E-2EF032E41BA1}"/>
              </a:ext>
            </a:extLst>
          </p:cNvPr>
          <p:cNvSpPr/>
          <p:nvPr/>
        </p:nvSpPr>
        <p:spPr>
          <a:xfrm>
            <a:off x="8154000" y="5824080"/>
            <a:ext cx="0" cy="1403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32BF6E5D-0D63-FB44-A5B5-A556BC6E639D}"/>
              </a:ext>
            </a:extLst>
          </p:cNvPr>
          <p:cNvSpPr/>
          <p:nvPr/>
        </p:nvSpPr>
        <p:spPr>
          <a:xfrm>
            <a:off x="8406000" y="582480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4732DD16-A989-924A-9829-455A2F1F2349}"/>
              </a:ext>
            </a:extLst>
          </p:cNvPr>
          <p:cNvSpPr/>
          <p:nvPr/>
        </p:nvSpPr>
        <p:spPr>
          <a:xfrm>
            <a:off x="8694000" y="582551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419703A4-DDAA-9E41-8F0E-B6A88876651D}"/>
              </a:ext>
            </a:extLst>
          </p:cNvPr>
          <p:cNvSpPr/>
          <p:nvPr/>
        </p:nvSpPr>
        <p:spPr>
          <a:xfrm>
            <a:off x="2106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A3DE6AAC-9CE9-7F45-8EB3-D942E1138DF5}"/>
              </a:ext>
            </a:extLst>
          </p:cNvPr>
          <p:cNvSpPr/>
          <p:nvPr/>
        </p:nvSpPr>
        <p:spPr>
          <a:xfrm>
            <a:off x="3834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Connecteur droit 38">
            <a:extLst>
              <a:ext uri="{FF2B5EF4-FFF2-40B4-BE49-F238E27FC236}">
                <a16:creationId xmlns:a16="http://schemas.microsoft.com/office/drawing/2014/main" id="{C678A104-D219-FD40-AC86-53F4A06B6EEC}"/>
              </a:ext>
            </a:extLst>
          </p:cNvPr>
          <p:cNvSpPr/>
          <p:nvPr/>
        </p:nvSpPr>
        <p:spPr>
          <a:xfrm>
            <a:off x="5562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3553AAAF-D32E-0C4A-AEF9-06ACB61EE6EA}"/>
              </a:ext>
            </a:extLst>
          </p:cNvPr>
          <p:cNvSpPr/>
          <p:nvPr/>
        </p:nvSpPr>
        <p:spPr>
          <a:xfrm>
            <a:off x="7290000" y="5822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B2981C1-E0EC-6B4A-A50E-499F00CEA9BF}"/>
              </a:ext>
            </a:extLst>
          </p:cNvPr>
          <p:cNvSpPr txBox="1"/>
          <p:nvPr/>
        </p:nvSpPr>
        <p:spPr>
          <a:xfrm>
            <a:off x="7363080" y="619200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1940</a:t>
            </a: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6E4D9009-F7ED-E84A-86F5-506CA5A62443}"/>
              </a:ext>
            </a:extLst>
          </p:cNvPr>
          <p:cNvSpPr/>
          <p:nvPr/>
        </p:nvSpPr>
        <p:spPr>
          <a:xfrm>
            <a:off x="666000" y="5815080"/>
            <a:ext cx="0" cy="32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Connecteur droit 42">
            <a:extLst>
              <a:ext uri="{FF2B5EF4-FFF2-40B4-BE49-F238E27FC236}">
                <a16:creationId xmlns:a16="http://schemas.microsoft.com/office/drawing/2014/main" id="{579C0FDD-66BB-6F4C-8E1D-8F36C0E64B4E}"/>
              </a:ext>
            </a:extLst>
          </p:cNvPr>
          <p:cNvSpPr/>
          <p:nvPr/>
        </p:nvSpPr>
        <p:spPr>
          <a:xfrm flipV="1">
            <a:off x="7578000" y="5845320"/>
            <a:ext cx="0" cy="14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Connecteur droit 43">
            <a:extLst>
              <a:ext uri="{FF2B5EF4-FFF2-40B4-BE49-F238E27FC236}">
                <a16:creationId xmlns:a16="http://schemas.microsoft.com/office/drawing/2014/main" id="{AAEDBF2D-744D-3547-B0C9-3641D9468944}"/>
              </a:ext>
            </a:extLst>
          </p:cNvPr>
          <p:cNvSpPr/>
          <p:nvPr/>
        </p:nvSpPr>
        <p:spPr>
          <a:xfrm flipV="1">
            <a:off x="9162000" y="2378519"/>
            <a:ext cx="0" cy="3780001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708B8F-8E8B-5345-AEC6-14E53CAAAA41}"/>
              </a:ext>
            </a:extLst>
          </p:cNvPr>
          <p:cNvSpPr/>
          <p:nvPr/>
        </p:nvSpPr>
        <p:spPr>
          <a:xfrm>
            <a:off x="342000" y="2376000"/>
            <a:ext cx="1170000" cy="344628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DB63BA-0FDC-CC41-B903-5FC2544219F4}"/>
              </a:ext>
            </a:extLst>
          </p:cNvPr>
          <p:cNvSpPr/>
          <p:nvPr/>
        </p:nvSpPr>
        <p:spPr>
          <a:xfrm>
            <a:off x="6714000" y="2390400"/>
            <a:ext cx="576000" cy="344628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DF9AF8-CD7F-8143-B734-1D4D3F456BB5}"/>
              </a:ext>
            </a:extLst>
          </p:cNvPr>
          <p:cNvSpPr/>
          <p:nvPr/>
        </p:nvSpPr>
        <p:spPr>
          <a:xfrm>
            <a:off x="7596000" y="2390760"/>
            <a:ext cx="1565999" cy="344628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Forme libre 47">
            <a:extLst>
              <a:ext uri="{FF2B5EF4-FFF2-40B4-BE49-F238E27FC236}">
                <a16:creationId xmlns:a16="http://schemas.microsoft.com/office/drawing/2014/main" id="{5756951A-C85F-DE49-914B-AF59AC7903FC}"/>
              </a:ext>
            </a:extLst>
          </p:cNvPr>
          <p:cNvSpPr/>
          <p:nvPr/>
        </p:nvSpPr>
        <p:spPr>
          <a:xfrm>
            <a:off x="5832000" y="4680000"/>
            <a:ext cx="3330000" cy="792000"/>
          </a:xfrm>
          <a:custGeom>
            <a:avLst>
              <a:gd name="f0" fmla="val 819"/>
              <a:gd name="f1" fmla="val 3927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Connecteur droit 48">
            <a:extLst>
              <a:ext uri="{FF2B5EF4-FFF2-40B4-BE49-F238E27FC236}">
                <a16:creationId xmlns:a16="http://schemas.microsoft.com/office/drawing/2014/main" id="{588F48E9-C1C3-D541-BD00-DA125587E34A}"/>
              </a:ext>
            </a:extLst>
          </p:cNvPr>
          <p:cNvSpPr/>
          <p:nvPr/>
        </p:nvSpPr>
        <p:spPr>
          <a:xfrm>
            <a:off x="5940000" y="5148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7F25A3CB-8989-E040-A1B4-3D76BB5D82F8}"/>
              </a:ext>
            </a:extLst>
          </p:cNvPr>
          <p:cNvSpPr/>
          <p:nvPr/>
        </p:nvSpPr>
        <p:spPr>
          <a:xfrm>
            <a:off x="1188000" y="5400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1F3BFD4C-3C1A-474A-8B45-E9180AAC0653}"/>
              </a:ext>
            </a:extLst>
          </p:cNvPr>
          <p:cNvSpPr/>
          <p:nvPr/>
        </p:nvSpPr>
        <p:spPr>
          <a:xfrm>
            <a:off x="1332000" y="5508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A394F2-238F-1D45-86B0-4DE67C754141}"/>
              </a:ext>
            </a:extLst>
          </p:cNvPr>
          <p:cNvSpPr/>
          <p:nvPr/>
        </p:nvSpPr>
        <p:spPr>
          <a:xfrm>
            <a:off x="432000" y="2592000"/>
            <a:ext cx="936000" cy="129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8252B7-0F60-EF4B-AFC9-558F817C263A}"/>
              </a:ext>
            </a:extLst>
          </p:cNvPr>
          <p:cNvSpPr/>
          <p:nvPr/>
        </p:nvSpPr>
        <p:spPr>
          <a:xfrm>
            <a:off x="7920000" y="3240000"/>
            <a:ext cx="936000" cy="129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758021-DEA3-D641-B6EA-AA4E0AA12467}"/>
              </a:ext>
            </a:extLst>
          </p:cNvPr>
          <p:cNvSpPr/>
          <p:nvPr/>
        </p:nvSpPr>
        <p:spPr>
          <a:xfrm>
            <a:off x="6048000" y="2592000"/>
            <a:ext cx="1440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</a:t>
            </a: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A72ADAD3-13C9-3340-A282-E989A34242E6}"/>
              </a:ext>
            </a:extLst>
          </p:cNvPr>
          <p:cNvSpPr/>
          <p:nvPr/>
        </p:nvSpPr>
        <p:spPr>
          <a:xfrm>
            <a:off x="8946000" y="582551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D32D04FC-A405-DB4F-A412-A69BE63B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0640" y="169920"/>
            <a:ext cx="2710800" cy="15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C2E28C4-8449-104C-A8EE-54EE8FE1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54280" y="330120"/>
            <a:ext cx="16992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9B4BF72D-5A75-0843-AD52-0AF6015134A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59640" y="250920"/>
            <a:ext cx="2988000" cy="14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C794B4F-4F02-BE49-964F-F8060061E612}"/>
              </a:ext>
            </a:extLst>
          </p:cNvPr>
          <p:cNvSpPr/>
          <p:nvPr/>
        </p:nvSpPr>
        <p:spPr>
          <a:xfrm>
            <a:off x="134640" y="205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CC5FF1-8415-1740-B5B8-0208BE0FFB9E}"/>
              </a:ext>
            </a:extLst>
          </p:cNvPr>
          <p:cNvSpPr/>
          <p:nvPr/>
        </p:nvSpPr>
        <p:spPr>
          <a:xfrm>
            <a:off x="1538640" y="205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F1C95A-372A-FE45-8A50-C10181F24002}"/>
              </a:ext>
            </a:extLst>
          </p:cNvPr>
          <p:cNvSpPr/>
          <p:nvPr/>
        </p:nvSpPr>
        <p:spPr>
          <a:xfrm>
            <a:off x="3770640" y="313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12D4494-5940-D049-A4A2-C3A011075B0D}"/>
              </a:ext>
            </a:extLst>
          </p:cNvPr>
          <p:cNvSpPr/>
          <p:nvPr/>
        </p:nvSpPr>
        <p:spPr>
          <a:xfrm>
            <a:off x="5714640" y="277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883F338-A1EF-1946-971D-B4503DD8DB33}"/>
              </a:ext>
            </a:extLst>
          </p:cNvPr>
          <p:cNvSpPr/>
          <p:nvPr/>
        </p:nvSpPr>
        <p:spPr>
          <a:xfrm>
            <a:off x="7406640" y="277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0DA5F59-EB50-9648-B11D-6D79B786163F}"/>
              </a:ext>
            </a:extLst>
          </p:cNvPr>
          <p:cNvSpPr txBox="1"/>
          <p:nvPr/>
        </p:nvSpPr>
        <p:spPr>
          <a:xfrm>
            <a:off x="484200" y="2655360"/>
            <a:ext cx="792000" cy="1050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1914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1918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1GM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BBFB225-697A-3148-B762-19B41E5DAB47}"/>
              </a:ext>
            </a:extLst>
          </p:cNvPr>
          <p:cNvSpPr txBox="1"/>
          <p:nvPr/>
        </p:nvSpPr>
        <p:spPr>
          <a:xfrm>
            <a:off x="628200" y="5175360"/>
            <a:ext cx="4339800" cy="1046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1917 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Révolution russe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1734DC8-2F69-134E-A7CA-1CB987739693}"/>
              </a:ext>
            </a:extLst>
          </p:cNvPr>
          <p:cNvSpPr txBox="1"/>
          <p:nvPr/>
        </p:nvSpPr>
        <p:spPr>
          <a:xfrm>
            <a:off x="6012000" y="2520000"/>
            <a:ext cx="1512000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1936-1938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Front pop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D6CDB54-829A-1B43-9D61-A8180F6B9DC6}"/>
              </a:ext>
            </a:extLst>
          </p:cNvPr>
          <p:cNvSpPr txBox="1"/>
          <p:nvPr/>
        </p:nvSpPr>
        <p:spPr>
          <a:xfrm>
            <a:off x="7992000" y="3311999"/>
            <a:ext cx="792000" cy="1050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1939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1945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2GM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AA6DFF5-F2C6-F54C-BC02-A6EBCC5B4D89}"/>
              </a:ext>
            </a:extLst>
          </p:cNvPr>
          <p:cNvSpPr txBox="1"/>
          <p:nvPr/>
        </p:nvSpPr>
        <p:spPr>
          <a:xfrm>
            <a:off x="6012000" y="4824000"/>
            <a:ext cx="3330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1933-1945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All. d'Hitler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64" grpId="1"/>
      <p:bldP spid="65" grpId="1" build="p"/>
      <p:bldP spid="65" grpId="2"/>
      <p:bldP spid="66" grpId="2" build="p"/>
      <p:bldP spid="66" grpId="3"/>
      <p:bldP spid="67" grpId="3" build="p"/>
      <p:bldP spid="67" grpId="4"/>
      <p:bldP spid="68" grpId="4" build="p"/>
      <p:bldP spid="68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D47F30-0E79-E140-963D-DD38C637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540000"/>
            <a:ext cx="7920000" cy="6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2F4491-2C2B-B049-93D1-0DC683B90929}"/>
              </a:ext>
            </a:extLst>
          </p:cNvPr>
          <p:cNvSpPr/>
          <p:nvPr/>
        </p:nvSpPr>
        <p:spPr>
          <a:xfrm>
            <a:off x="1296000" y="684000"/>
            <a:ext cx="1872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11DA-A77A-7241-8BC8-73D29C439BC5}"/>
              </a:ext>
            </a:extLst>
          </p:cNvPr>
          <p:cNvSpPr/>
          <p:nvPr/>
        </p:nvSpPr>
        <p:spPr>
          <a:xfrm>
            <a:off x="6408000" y="1260000"/>
            <a:ext cx="2304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F8827-BBB3-CB4C-A8E1-05BBA89E5E5B}"/>
              </a:ext>
            </a:extLst>
          </p:cNvPr>
          <p:cNvSpPr/>
          <p:nvPr/>
        </p:nvSpPr>
        <p:spPr>
          <a:xfrm>
            <a:off x="3348000" y="3276000"/>
            <a:ext cx="648000" cy="503999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2EFBB-2413-C045-85A1-DF7EFC88D54B}"/>
              </a:ext>
            </a:extLst>
          </p:cNvPr>
          <p:cNvSpPr txBox="1"/>
          <p:nvPr/>
        </p:nvSpPr>
        <p:spPr>
          <a:xfrm>
            <a:off x="1296000" y="720000"/>
            <a:ext cx="1872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4EB3AA-4FCA-5F47-A928-6AC143501CED}"/>
              </a:ext>
            </a:extLst>
          </p:cNvPr>
          <p:cNvSpPr txBox="1"/>
          <p:nvPr/>
        </p:nvSpPr>
        <p:spPr>
          <a:xfrm>
            <a:off x="6408000" y="1332000"/>
            <a:ext cx="2304000" cy="85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................................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7BE053-CCD7-254E-BEFB-70FDCEBC5090}"/>
              </a:ext>
            </a:extLst>
          </p:cNvPr>
          <p:cNvSpPr txBox="1"/>
          <p:nvPr/>
        </p:nvSpPr>
        <p:spPr>
          <a:xfrm>
            <a:off x="3240000" y="3281760"/>
            <a:ext cx="648000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2E1F7E-6B44-0841-920B-148ECFE322B6}"/>
              </a:ext>
            </a:extLst>
          </p:cNvPr>
          <p:cNvSpPr txBox="1"/>
          <p:nvPr/>
        </p:nvSpPr>
        <p:spPr>
          <a:xfrm>
            <a:off x="972000" y="608760"/>
            <a:ext cx="2484000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Amérique</a:t>
            </a:r>
          </a:p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du nord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D5070E-CABB-6246-9BF6-DF756C40B8B1}"/>
              </a:ext>
            </a:extLst>
          </p:cNvPr>
          <p:cNvSpPr txBox="1"/>
          <p:nvPr/>
        </p:nvSpPr>
        <p:spPr>
          <a:xfrm>
            <a:off x="6300000" y="1188000"/>
            <a:ext cx="2484000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Asie</a:t>
            </a:r>
          </a:p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orientale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317D04-2E53-BC47-9BC9-F99CE5DC2F52}"/>
              </a:ext>
            </a:extLst>
          </p:cNvPr>
          <p:cNvSpPr txBox="1"/>
          <p:nvPr/>
        </p:nvSpPr>
        <p:spPr>
          <a:xfrm>
            <a:off x="2412000" y="3236040"/>
            <a:ext cx="2484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CBB7A-525B-864C-8F62-6C4437BAA0D1}"/>
              </a:ext>
            </a:extLst>
          </p:cNvPr>
          <p:cNvSpPr txBox="1"/>
          <p:nvPr/>
        </p:nvSpPr>
        <p:spPr>
          <a:xfrm>
            <a:off x="2160000" y="5903999"/>
            <a:ext cx="2484000" cy="5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L'UE des 27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BE7BB4-02E9-9C4A-9966-1FA4297067E4}"/>
              </a:ext>
            </a:extLst>
          </p:cNvPr>
          <p:cNvSpPr txBox="1"/>
          <p:nvPr/>
        </p:nvSpPr>
        <p:spPr>
          <a:xfrm>
            <a:off x="2160000" y="6480000"/>
            <a:ext cx="2736000" cy="87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Pôles du commerce mondial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F7C25E-F509-6648-B589-AE12B10A90B2}"/>
              </a:ext>
            </a:extLst>
          </p:cNvPr>
          <p:cNvSpPr txBox="1"/>
          <p:nvPr/>
        </p:nvSpPr>
        <p:spPr>
          <a:xfrm>
            <a:off x="6120000" y="5796000"/>
            <a:ext cx="2664000" cy="87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Flux commerciaux et IDE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6D6DCF7-B314-C84A-84A2-BF823BAC0860}"/>
              </a:ext>
            </a:extLst>
          </p:cNvPr>
          <p:cNvSpPr txBox="1"/>
          <p:nvPr/>
        </p:nvSpPr>
        <p:spPr>
          <a:xfrm>
            <a:off x="1188000" y="105120"/>
            <a:ext cx="7703999" cy="8679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430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L'UE, un pôle de commerce mondial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  <p:bldP spid="10" grpId="2" build="p"/>
      <p:bldP spid="10" grpId="3"/>
      <p:bldP spid="11" grpId="1" build="p"/>
      <p:bldP spid="11" grpId="2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714A0E-CEED-A04E-9A14-74E9435E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648000"/>
            <a:ext cx="7920000" cy="6678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5CD71D-083B-C744-ADD3-839387709735}"/>
              </a:ext>
            </a:extLst>
          </p:cNvPr>
          <p:cNvSpPr txBox="1"/>
          <p:nvPr/>
        </p:nvSpPr>
        <p:spPr>
          <a:xfrm>
            <a:off x="1296000" y="180360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Quelques pays de l'Union européenne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2EF805-F5E7-4B4B-B433-2D398B7CD49D}"/>
              </a:ext>
            </a:extLst>
          </p:cNvPr>
          <p:cNvSpPr txBox="1"/>
          <p:nvPr/>
        </p:nvSpPr>
        <p:spPr>
          <a:xfrm>
            <a:off x="2808000" y="455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39246A-85E7-8642-839A-E3B62E2F6CC6}"/>
              </a:ext>
            </a:extLst>
          </p:cNvPr>
          <p:cNvSpPr txBox="1"/>
          <p:nvPr/>
        </p:nvSpPr>
        <p:spPr>
          <a:xfrm>
            <a:off x="1872000" y="5495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Espagne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E6972B-1EB8-664C-96F7-F1AEFCFCC460}"/>
              </a:ext>
            </a:extLst>
          </p:cNvPr>
          <p:cNvSpPr txBox="1"/>
          <p:nvPr/>
        </p:nvSpPr>
        <p:spPr>
          <a:xfrm>
            <a:off x="864000" y="597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Portugal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9691D0-A513-FA4F-992B-F7A74A6B2BC2}"/>
              </a:ext>
            </a:extLst>
          </p:cNvPr>
          <p:cNvSpPr txBox="1"/>
          <p:nvPr/>
        </p:nvSpPr>
        <p:spPr>
          <a:xfrm>
            <a:off x="1224000" y="295199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Irlande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C6D453-A40A-ED47-93CA-2470D6B94EC8}"/>
              </a:ext>
            </a:extLst>
          </p:cNvPr>
          <p:cNvSpPr txBox="1"/>
          <p:nvPr/>
        </p:nvSpPr>
        <p:spPr>
          <a:xfrm>
            <a:off x="4536000" y="175103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Suède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18EFC1-F26B-1C4F-B12C-D3C85CDFFBD1}"/>
              </a:ext>
            </a:extLst>
          </p:cNvPr>
          <p:cNvSpPr txBox="1"/>
          <p:nvPr/>
        </p:nvSpPr>
        <p:spPr>
          <a:xfrm>
            <a:off x="5616000" y="864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Finlande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96FCF9-3BB1-144F-BD0F-F2B4914CF581}"/>
              </a:ext>
            </a:extLst>
          </p:cNvPr>
          <p:cNvSpPr txBox="1"/>
          <p:nvPr/>
        </p:nvSpPr>
        <p:spPr>
          <a:xfrm>
            <a:off x="4536000" y="542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Italie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D78DA4-D0B0-454F-97BE-86BE9105BF99}"/>
              </a:ext>
            </a:extLst>
          </p:cNvPr>
          <p:cNvSpPr txBox="1"/>
          <p:nvPr/>
        </p:nvSpPr>
        <p:spPr>
          <a:xfrm>
            <a:off x="4176000" y="309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Allemagne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D4FF1C-EAC0-744E-ABA8-A87156E16039}"/>
              </a:ext>
            </a:extLst>
          </p:cNvPr>
          <p:cNvSpPr txBox="1"/>
          <p:nvPr/>
        </p:nvSpPr>
        <p:spPr>
          <a:xfrm>
            <a:off x="4440240" y="420912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Autriche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B232E1-0964-914C-985B-D03036F26F6C}"/>
              </a:ext>
            </a:extLst>
          </p:cNvPr>
          <p:cNvSpPr txBox="1"/>
          <p:nvPr/>
        </p:nvSpPr>
        <p:spPr>
          <a:xfrm>
            <a:off x="5376240" y="438912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Hongrie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8E0E34-5CE2-6B44-90EE-B245BCDC02AE}"/>
              </a:ext>
            </a:extLst>
          </p:cNvPr>
          <p:cNvSpPr txBox="1"/>
          <p:nvPr/>
        </p:nvSpPr>
        <p:spPr>
          <a:xfrm>
            <a:off x="4605052" y="3860086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Rep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. Tchèque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BC1495-004D-2344-81BC-F85BE952A474}"/>
              </a:ext>
            </a:extLst>
          </p:cNvPr>
          <p:cNvSpPr txBox="1"/>
          <p:nvPr/>
        </p:nvSpPr>
        <p:spPr>
          <a:xfrm>
            <a:off x="5436000" y="3304440"/>
            <a:ext cx="1283760" cy="508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Pologne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8A3FD8-63FC-B74D-AE4F-277441AD3C6F}"/>
              </a:ext>
            </a:extLst>
          </p:cNvPr>
          <p:cNvSpPr txBox="1"/>
          <p:nvPr/>
        </p:nvSpPr>
        <p:spPr>
          <a:xfrm>
            <a:off x="6228000" y="4528440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Roumanie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BC31F3-A0C0-8F45-A3A2-DDCD1C450D98}"/>
              </a:ext>
            </a:extLst>
          </p:cNvPr>
          <p:cNvSpPr txBox="1"/>
          <p:nvPr/>
        </p:nvSpPr>
        <p:spPr>
          <a:xfrm>
            <a:off x="6120000" y="5903999"/>
            <a:ext cx="182376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Grèce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A657AC-0D4F-5A48-B316-68576D0B6762}"/>
              </a:ext>
            </a:extLst>
          </p:cNvPr>
          <p:cNvSpPr txBox="1"/>
          <p:nvPr/>
        </p:nvSpPr>
        <p:spPr>
          <a:xfrm>
            <a:off x="6336000" y="5112000"/>
            <a:ext cx="182376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Bulgarie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E655E7-0428-9647-A056-B3F3936410F3}"/>
              </a:ext>
            </a:extLst>
          </p:cNvPr>
          <p:cNvSpPr txBox="1"/>
          <p:nvPr/>
        </p:nvSpPr>
        <p:spPr>
          <a:xfrm>
            <a:off x="3384000" y="362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Belgique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C01CA6-F9C1-6041-ADD7-D465F6BE92AA}"/>
              </a:ext>
            </a:extLst>
          </p:cNvPr>
          <p:cNvSpPr txBox="1"/>
          <p:nvPr/>
        </p:nvSpPr>
        <p:spPr>
          <a:xfrm>
            <a:off x="4031999" y="2556000"/>
            <a:ext cx="1283760" cy="508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Danemark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196BF4-DBEE-B946-83E6-DAA0E1AAF4E7}"/>
              </a:ext>
            </a:extLst>
          </p:cNvPr>
          <p:cNvSpPr txBox="1"/>
          <p:nvPr/>
        </p:nvSpPr>
        <p:spPr>
          <a:xfrm>
            <a:off x="3888000" y="3168000"/>
            <a:ext cx="540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P-B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CE23A34-BF3F-9A49-901B-CD6D8CAC05FE}"/>
              </a:ext>
            </a:extLst>
          </p:cNvPr>
          <p:cNvSpPr txBox="1"/>
          <p:nvPr/>
        </p:nvSpPr>
        <p:spPr>
          <a:xfrm>
            <a:off x="5760000" y="1692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Estonie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6FB0C0-9BBE-B047-8D4B-AB93CCD0C6B7}"/>
              </a:ext>
            </a:extLst>
          </p:cNvPr>
          <p:cNvSpPr txBox="1"/>
          <p:nvPr/>
        </p:nvSpPr>
        <p:spPr>
          <a:xfrm>
            <a:off x="5760000" y="2088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Lettonie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0CDF0E-9346-CA4E-91C6-443BE2FA4A55}"/>
              </a:ext>
            </a:extLst>
          </p:cNvPr>
          <p:cNvSpPr txBox="1"/>
          <p:nvPr/>
        </p:nvSpPr>
        <p:spPr>
          <a:xfrm>
            <a:off x="5760000" y="2412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Lituanie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B84B09F-A9D8-4445-81CC-E00C9DAA48F9}"/>
              </a:ext>
            </a:extLst>
          </p:cNvPr>
          <p:cNvSpPr txBox="1"/>
          <p:nvPr/>
        </p:nvSpPr>
        <p:spPr>
          <a:xfrm>
            <a:off x="1296000" y="1404000"/>
            <a:ext cx="3456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La Mégalopole européenne</a:t>
            </a: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9F491F95-90A5-BA49-95B8-B1C4937B73B5}"/>
              </a:ext>
            </a:extLst>
          </p:cNvPr>
          <p:cNvSpPr/>
          <p:nvPr/>
        </p:nvSpPr>
        <p:spPr>
          <a:xfrm flipV="1">
            <a:off x="3276000" y="1728000"/>
            <a:ext cx="108000" cy="15764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62AABDD-C07D-B947-B0A3-E6CF02DD4B2B}"/>
              </a:ext>
            </a:extLst>
          </p:cNvPr>
          <p:cNvSpPr txBox="1"/>
          <p:nvPr/>
        </p:nvSpPr>
        <p:spPr>
          <a:xfrm>
            <a:off x="2988000" y="4320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1DF4D1-E093-3E41-945E-1D8308AB987E}"/>
              </a:ext>
            </a:extLst>
          </p:cNvPr>
          <p:cNvSpPr txBox="1"/>
          <p:nvPr/>
        </p:nvSpPr>
        <p:spPr>
          <a:xfrm>
            <a:off x="2520000" y="5832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0BB53E-F1BD-724F-A768-B044FA492E01}"/>
              </a:ext>
            </a:extLst>
          </p:cNvPr>
          <p:cNvSpPr txBox="1"/>
          <p:nvPr/>
        </p:nvSpPr>
        <p:spPr>
          <a:xfrm>
            <a:off x="1548000" y="5724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49221C1-8EB0-274A-816B-3E7BE53A5429}"/>
              </a:ext>
            </a:extLst>
          </p:cNvPr>
          <p:cNvSpPr txBox="1"/>
          <p:nvPr/>
        </p:nvSpPr>
        <p:spPr>
          <a:xfrm>
            <a:off x="5508000" y="576072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ECFBC35-E6AE-2B44-93F2-A21BA426716D}"/>
              </a:ext>
            </a:extLst>
          </p:cNvPr>
          <p:cNvSpPr txBox="1"/>
          <p:nvPr/>
        </p:nvSpPr>
        <p:spPr>
          <a:xfrm>
            <a:off x="6660000" y="5724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D516D8E-2916-7441-912A-21BBE0F10D6A}"/>
              </a:ext>
            </a:extLst>
          </p:cNvPr>
          <p:cNvSpPr txBox="1"/>
          <p:nvPr/>
        </p:nvSpPr>
        <p:spPr>
          <a:xfrm>
            <a:off x="2088000" y="2772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F822672-E6AB-8840-B603-F5CA5EC4F7AF}"/>
              </a:ext>
            </a:extLst>
          </p:cNvPr>
          <p:cNvSpPr txBox="1"/>
          <p:nvPr/>
        </p:nvSpPr>
        <p:spPr>
          <a:xfrm>
            <a:off x="4680000" y="3456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E3B2718-F9E8-1F48-B14E-A343B1C4DC54}"/>
              </a:ext>
            </a:extLst>
          </p:cNvPr>
          <p:cNvSpPr txBox="1"/>
          <p:nvPr/>
        </p:nvSpPr>
        <p:spPr>
          <a:xfrm>
            <a:off x="3960000" y="3429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F58CD5-FFB7-A848-87BA-FC3B05B69527}"/>
              </a:ext>
            </a:extLst>
          </p:cNvPr>
          <p:cNvSpPr txBox="1"/>
          <p:nvPr/>
        </p:nvSpPr>
        <p:spPr>
          <a:xfrm>
            <a:off x="3491999" y="3645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8055819-1B6D-D644-8B76-306E278C969E}"/>
              </a:ext>
            </a:extLst>
          </p:cNvPr>
          <p:cNvSpPr txBox="1"/>
          <p:nvPr/>
        </p:nvSpPr>
        <p:spPr>
          <a:xfrm>
            <a:off x="4392000" y="2349719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D7F3F8-DE28-BC42-B83F-1E9C0AEDC746}"/>
              </a:ext>
            </a:extLst>
          </p:cNvPr>
          <p:cNvSpPr txBox="1"/>
          <p:nvPr/>
        </p:nvSpPr>
        <p:spPr>
          <a:xfrm>
            <a:off x="5004000" y="2160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DB452E-58A0-4246-AC98-D18DC7627A63}"/>
              </a:ext>
            </a:extLst>
          </p:cNvPr>
          <p:cNvSpPr txBox="1"/>
          <p:nvPr/>
        </p:nvSpPr>
        <p:spPr>
          <a:xfrm>
            <a:off x="6012000" y="1224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BECC447-BC5A-EE4F-AE07-011EFFDE1E2D}"/>
              </a:ext>
            </a:extLst>
          </p:cNvPr>
          <p:cNvSpPr txBox="1"/>
          <p:nvPr/>
        </p:nvSpPr>
        <p:spPr>
          <a:xfrm>
            <a:off x="5760000" y="1751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C537E3-C250-274D-B8CC-71E4CDC57BBC}"/>
              </a:ext>
            </a:extLst>
          </p:cNvPr>
          <p:cNvSpPr txBox="1"/>
          <p:nvPr/>
        </p:nvSpPr>
        <p:spPr>
          <a:xfrm>
            <a:off x="5688000" y="2147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4F4C4DE-09A6-0B40-81B5-919746FBAF37}"/>
              </a:ext>
            </a:extLst>
          </p:cNvPr>
          <p:cNvSpPr txBox="1"/>
          <p:nvPr/>
        </p:nvSpPr>
        <p:spPr>
          <a:xfrm>
            <a:off x="5688000" y="2471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4F790C4-203E-1E4B-A4F9-C044775834E5}"/>
              </a:ext>
            </a:extLst>
          </p:cNvPr>
          <p:cNvSpPr txBox="1"/>
          <p:nvPr/>
        </p:nvSpPr>
        <p:spPr>
          <a:xfrm>
            <a:off x="5688000" y="3083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2E27FC8-A52A-BC49-BEF0-7B2BAB309F59}"/>
              </a:ext>
            </a:extLst>
          </p:cNvPr>
          <p:cNvSpPr txBox="1"/>
          <p:nvPr/>
        </p:nvSpPr>
        <p:spPr>
          <a:xfrm>
            <a:off x="5112000" y="3695039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E44938-B161-A549-B687-93177E3EBB6A}"/>
              </a:ext>
            </a:extLst>
          </p:cNvPr>
          <p:cNvSpPr txBox="1"/>
          <p:nvPr/>
        </p:nvSpPr>
        <p:spPr>
          <a:xfrm>
            <a:off x="5112000" y="4451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D3AE5C2-C5D3-7843-9D82-20AAFCE91EF4}"/>
              </a:ext>
            </a:extLst>
          </p:cNvPr>
          <p:cNvSpPr txBox="1"/>
          <p:nvPr/>
        </p:nvSpPr>
        <p:spPr>
          <a:xfrm>
            <a:off x="6120000" y="4199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C6C3159-EB20-FD4B-87F5-C754C05D7A1A}"/>
              </a:ext>
            </a:extLst>
          </p:cNvPr>
          <p:cNvSpPr txBox="1"/>
          <p:nvPr/>
        </p:nvSpPr>
        <p:spPr>
          <a:xfrm>
            <a:off x="6948000" y="4343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B0830C2-5AF9-E64F-AFF0-ED86FDE6E707}"/>
              </a:ext>
            </a:extLst>
          </p:cNvPr>
          <p:cNvSpPr txBox="1"/>
          <p:nvPr/>
        </p:nvSpPr>
        <p:spPr>
          <a:xfrm>
            <a:off x="7236000" y="495504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2FFBFD5-DB83-8647-87C8-D207D10A52A0}"/>
              </a:ext>
            </a:extLst>
          </p:cNvPr>
          <p:cNvSpPr txBox="1"/>
          <p:nvPr/>
        </p:nvSpPr>
        <p:spPr>
          <a:xfrm>
            <a:off x="1260000" y="116568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C015D5A-ACF3-2C4C-B97F-878333E11F6E}"/>
              </a:ext>
            </a:extLst>
          </p:cNvPr>
          <p:cNvSpPr txBox="1"/>
          <p:nvPr/>
        </p:nvSpPr>
        <p:spPr>
          <a:xfrm>
            <a:off x="360000" y="3491999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Northern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 Range</a:t>
            </a:r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B92A92AC-E305-2544-A622-117B34F08291}"/>
              </a:ext>
            </a:extLst>
          </p:cNvPr>
          <p:cNvSpPr/>
          <p:nvPr/>
        </p:nvSpPr>
        <p:spPr>
          <a:xfrm rot="19419486">
            <a:off x="2900414" y="3436273"/>
            <a:ext cx="1490400" cy="113400"/>
          </a:xfrm>
          <a:custGeom>
            <a:avLst>
              <a:gd name="f0" fmla="val 2703"/>
              <a:gd name="f1" fmla="val 5334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0084D1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37523FEA-757F-F144-B156-1618AB9827C7}"/>
              </a:ext>
            </a:extLst>
          </p:cNvPr>
          <p:cNvSpPr/>
          <p:nvPr/>
        </p:nvSpPr>
        <p:spPr>
          <a:xfrm flipH="1" flipV="1">
            <a:off x="2196000" y="3816000"/>
            <a:ext cx="864000" cy="12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B2432AA-1644-9041-850F-40A7F1F75467}"/>
              </a:ext>
            </a:extLst>
          </p:cNvPr>
          <p:cNvSpPr txBox="1"/>
          <p:nvPr/>
        </p:nvSpPr>
        <p:spPr>
          <a:xfrm>
            <a:off x="396000" y="3240000"/>
            <a:ext cx="5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  <p:bldP spid="5" grpId="1" build="p"/>
      <p:bldP spid="6" grpId="2" build="p"/>
      <p:bldP spid="6" grpId="3"/>
      <p:bldP spid="7" grpId="5" build="p"/>
      <p:bldP spid="7" grpId="6"/>
      <p:bldP spid="8" grpId="10" build="p"/>
      <p:bldP spid="8" grpId="11"/>
      <p:bldP spid="9" grpId="11" build="p"/>
      <p:bldP spid="10" grpId="3" build="p"/>
      <p:bldP spid="11" grpId="6" build="p"/>
      <p:bldP spid="11" grpId="7"/>
      <p:bldP spid="12" grpId="17" build="p"/>
      <p:bldP spid="12" grpId="18"/>
      <p:bldP spid="13" grpId="18" build="p"/>
      <p:bldP spid="13" grpId="19"/>
      <p:bldP spid="14" grpId="16" build="p"/>
      <p:bldP spid="14" grpId="17"/>
      <p:bldP spid="15" grpId="15" build="p"/>
      <p:bldP spid="16" grpId="19" build="p"/>
      <p:bldP spid="17" grpId="4" build="p"/>
      <p:bldP spid="17" grpId="5"/>
      <p:bldP spid="18" grpId="20" build="p"/>
      <p:bldP spid="19" grpId="8" build="p"/>
      <p:bldP spid="19" grpId="9"/>
      <p:bldP spid="20" grpId="9" build="p"/>
      <p:bldP spid="20" grpId="10"/>
      <p:bldP spid="21" grpId="7" build="p"/>
      <p:bldP spid="21" grpId="8"/>
      <p:bldP spid="22" grpId="12" build="p"/>
      <p:bldP spid="23" grpId="13" build="p"/>
      <p:bldP spid="24" grpId="14" build="p"/>
      <p:bldP spid="25" grpId="21" build="p"/>
      <p:bldP spid="25" grpId="22"/>
      <p:bldP spid="49" grpId="22" build="p"/>
      <p:bldP spid="49" grpId="2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F444510-BA5E-3D48-B542-0F6CB040CD32}"/>
              </a:ext>
            </a:extLst>
          </p:cNvPr>
          <p:cNvSpPr txBox="1"/>
          <p:nvPr/>
        </p:nvSpPr>
        <p:spPr>
          <a:xfrm>
            <a:off x="124920" y="617040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1940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BBDEF1-EB7C-8944-ACD9-ECC9D4B61915}"/>
              </a:ext>
            </a:extLst>
          </p:cNvPr>
          <p:cNvSpPr txBox="1"/>
          <p:nvPr/>
        </p:nvSpPr>
        <p:spPr>
          <a:xfrm>
            <a:off x="1567080" y="618984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1950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45A3AC-41B5-B445-8570-89BBEB7DA901}"/>
              </a:ext>
            </a:extLst>
          </p:cNvPr>
          <p:cNvSpPr txBox="1"/>
          <p:nvPr/>
        </p:nvSpPr>
        <p:spPr>
          <a:xfrm>
            <a:off x="3002040" y="6206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1960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273D41-7554-344E-9720-DBF89314E175}"/>
              </a:ext>
            </a:extLst>
          </p:cNvPr>
          <p:cNvSpPr txBox="1"/>
          <p:nvPr/>
        </p:nvSpPr>
        <p:spPr>
          <a:xfrm>
            <a:off x="4422600" y="6206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1970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A72E57-C764-364A-8D1B-9BFDB3E864DA}"/>
              </a:ext>
            </a:extLst>
          </p:cNvPr>
          <p:cNvSpPr txBox="1"/>
          <p:nvPr/>
        </p:nvSpPr>
        <p:spPr>
          <a:xfrm>
            <a:off x="5878800" y="6242400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1980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19DDC186-6096-A045-B26C-35F5C3D22041}"/>
              </a:ext>
            </a:extLst>
          </p:cNvPr>
          <p:cNvSpPr/>
          <p:nvPr/>
        </p:nvSpPr>
        <p:spPr>
          <a:xfrm flipV="1">
            <a:off x="6822000" y="2486520"/>
            <a:ext cx="0" cy="36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62EF0B-7121-0F4D-935D-566499D5616E}"/>
              </a:ext>
            </a:extLst>
          </p:cNvPr>
          <p:cNvSpPr/>
          <p:nvPr/>
        </p:nvSpPr>
        <p:spPr>
          <a:xfrm>
            <a:off x="342000" y="827999"/>
            <a:ext cx="9567360" cy="6623999"/>
          </a:xfrm>
          <a:custGeom>
            <a:avLst>
              <a:gd name="f0" fmla="val 19899"/>
              <a:gd name="f1" fmla="val 5172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ACCF78-8685-C045-9FFB-D9615F61100A}"/>
              </a:ext>
            </a:extLst>
          </p:cNvPr>
          <p:cNvSpPr txBox="1"/>
          <p:nvPr/>
        </p:nvSpPr>
        <p:spPr>
          <a:xfrm>
            <a:off x="7319160" y="6206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1990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822290E-9794-1F43-90EE-1E4D81540383}"/>
              </a:ext>
            </a:extLst>
          </p:cNvPr>
          <p:cNvSpPr/>
          <p:nvPr/>
        </p:nvSpPr>
        <p:spPr>
          <a:xfrm flipV="1">
            <a:off x="7830000" y="2414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3B1CDA73-17E9-164F-A411-29731F7AB5CF}"/>
              </a:ext>
            </a:extLst>
          </p:cNvPr>
          <p:cNvSpPr/>
          <p:nvPr/>
        </p:nvSpPr>
        <p:spPr>
          <a:xfrm flipV="1">
            <a:off x="2070000" y="2414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D6C7F4B6-AAAE-FD45-BC54-B714F5FC3B74}"/>
              </a:ext>
            </a:extLst>
          </p:cNvPr>
          <p:cNvSpPr/>
          <p:nvPr/>
        </p:nvSpPr>
        <p:spPr>
          <a:xfrm flipV="1">
            <a:off x="3510000" y="2414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2FEEE577-8A46-8F49-BA11-F2A82F14DCB6}"/>
              </a:ext>
            </a:extLst>
          </p:cNvPr>
          <p:cNvSpPr/>
          <p:nvPr/>
        </p:nvSpPr>
        <p:spPr>
          <a:xfrm flipV="1">
            <a:off x="4950000" y="24253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56C91CD8-C53E-484F-A9B3-AF3F34E53E55}"/>
              </a:ext>
            </a:extLst>
          </p:cNvPr>
          <p:cNvSpPr/>
          <p:nvPr/>
        </p:nvSpPr>
        <p:spPr>
          <a:xfrm>
            <a:off x="486000" y="58654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14575908-5CCD-0246-AF56-420977C1A3A4}"/>
              </a:ext>
            </a:extLst>
          </p:cNvPr>
          <p:cNvSpPr/>
          <p:nvPr/>
        </p:nvSpPr>
        <p:spPr>
          <a:xfrm>
            <a:off x="34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CB90832D-FFCD-9849-B371-714E524F5B93}"/>
              </a:ext>
            </a:extLst>
          </p:cNvPr>
          <p:cNvSpPr/>
          <p:nvPr/>
        </p:nvSpPr>
        <p:spPr>
          <a:xfrm>
            <a:off x="77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2AF4D8AB-1A4C-BF41-ADAC-E87B4AC7832E}"/>
              </a:ext>
            </a:extLst>
          </p:cNvPr>
          <p:cNvSpPr/>
          <p:nvPr/>
        </p:nvSpPr>
        <p:spPr>
          <a:xfrm>
            <a:off x="917999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66CAEF68-021A-1044-8820-F540BF7A512D}"/>
              </a:ext>
            </a:extLst>
          </p:cNvPr>
          <p:cNvSpPr/>
          <p:nvPr/>
        </p:nvSpPr>
        <p:spPr>
          <a:xfrm>
            <a:off x="1205999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F03A9DF4-B7BA-4E4B-BBE8-CD78ED6BDDC4}"/>
              </a:ext>
            </a:extLst>
          </p:cNvPr>
          <p:cNvSpPr/>
          <p:nvPr/>
        </p:nvSpPr>
        <p:spPr>
          <a:xfrm>
            <a:off x="1350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542C243B-84DD-644B-8183-A789D6F422EE}"/>
              </a:ext>
            </a:extLst>
          </p:cNvPr>
          <p:cNvSpPr/>
          <p:nvPr/>
        </p:nvSpPr>
        <p:spPr>
          <a:xfrm>
            <a:off x="1493999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7BCF8E5B-2F8E-E94F-81D0-46C247134E74}"/>
              </a:ext>
            </a:extLst>
          </p:cNvPr>
          <p:cNvSpPr/>
          <p:nvPr/>
        </p:nvSpPr>
        <p:spPr>
          <a:xfrm>
            <a:off x="163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4CEB0C1C-BB21-B14D-8E25-F1BBE9EA018A}"/>
              </a:ext>
            </a:extLst>
          </p:cNvPr>
          <p:cNvSpPr/>
          <p:nvPr/>
        </p:nvSpPr>
        <p:spPr>
          <a:xfrm>
            <a:off x="106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229EF015-59CE-F448-87D6-658C244E96AC}"/>
              </a:ext>
            </a:extLst>
          </p:cNvPr>
          <p:cNvSpPr/>
          <p:nvPr/>
        </p:nvSpPr>
        <p:spPr>
          <a:xfrm>
            <a:off x="1925999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1C199AC3-5051-1149-B35B-4BAFEE69AABC}"/>
              </a:ext>
            </a:extLst>
          </p:cNvPr>
          <p:cNvSpPr/>
          <p:nvPr/>
        </p:nvSpPr>
        <p:spPr>
          <a:xfrm>
            <a:off x="221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DDB94007-97E7-854F-9DB8-77558A0463C0}"/>
              </a:ext>
            </a:extLst>
          </p:cNvPr>
          <p:cNvSpPr/>
          <p:nvPr/>
        </p:nvSpPr>
        <p:spPr>
          <a:xfrm>
            <a:off x="178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9E001735-CF4A-FE42-B036-0B58145030FF}"/>
              </a:ext>
            </a:extLst>
          </p:cNvPr>
          <p:cNvSpPr/>
          <p:nvPr/>
        </p:nvSpPr>
        <p:spPr>
          <a:xfrm>
            <a:off x="235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A60AF0F2-81F0-774D-98DA-2A59434A126D}"/>
              </a:ext>
            </a:extLst>
          </p:cNvPr>
          <p:cNvSpPr/>
          <p:nvPr/>
        </p:nvSpPr>
        <p:spPr>
          <a:xfrm>
            <a:off x="264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AD66D9A8-208E-944C-8E8D-8EADBCC947D4}"/>
              </a:ext>
            </a:extLst>
          </p:cNvPr>
          <p:cNvSpPr/>
          <p:nvPr/>
        </p:nvSpPr>
        <p:spPr>
          <a:xfrm>
            <a:off x="2790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19412DFD-9A0F-5246-9102-D019DE649A73}"/>
              </a:ext>
            </a:extLst>
          </p:cNvPr>
          <p:cNvSpPr/>
          <p:nvPr/>
        </p:nvSpPr>
        <p:spPr>
          <a:xfrm>
            <a:off x="293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1508D86E-186D-0F40-82C8-E8FDE6B3601A}"/>
              </a:ext>
            </a:extLst>
          </p:cNvPr>
          <p:cNvSpPr/>
          <p:nvPr/>
        </p:nvSpPr>
        <p:spPr>
          <a:xfrm>
            <a:off x="307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A769E47F-C0F3-8648-9594-07E932B009F8}"/>
              </a:ext>
            </a:extLst>
          </p:cNvPr>
          <p:cNvSpPr/>
          <p:nvPr/>
        </p:nvSpPr>
        <p:spPr>
          <a:xfrm>
            <a:off x="250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78EAB170-0992-FC46-8DA5-F3CC010C888D}"/>
              </a:ext>
            </a:extLst>
          </p:cNvPr>
          <p:cNvSpPr/>
          <p:nvPr/>
        </p:nvSpPr>
        <p:spPr>
          <a:xfrm>
            <a:off x="322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FCF4DA78-5C1C-ED4E-995E-0A6FD2B80624}"/>
              </a:ext>
            </a:extLst>
          </p:cNvPr>
          <p:cNvSpPr/>
          <p:nvPr/>
        </p:nvSpPr>
        <p:spPr>
          <a:xfrm>
            <a:off x="336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236333F6-0C71-5249-9DAE-5173986FBA52}"/>
              </a:ext>
            </a:extLst>
          </p:cNvPr>
          <p:cNvSpPr/>
          <p:nvPr/>
        </p:nvSpPr>
        <p:spPr>
          <a:xfrm>
            <a:off x="379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2426EDF9-5375-4745-8BB2-48AEE1C4523C}"/>
              </a:ext>
            </a:extLst>
          </p:cNvPr>
          <p:cNvSpPr/>
          <p:nvPr/>
        </p:nvSpPr>
        <p:spPr>
          <a:xfrm>
            <a:off x="365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1D0EFD96-937B-F647-9EE1-CCE5F2886D10}"/>
              </a:ext>
            </a:extLst>
          </p:cNvPr>
          <p:cNvSpPr/>
          <p:nvPr/>
        </p:nvSpPr>
        <p:spPr>
          <a:xfrm>
            <a:off x="408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BBA54F1B-3AA9-1F48-B769-15E54631CA0A}"/>
              </a:ext>
            </a:extLst>
          </p:cNvPr>
          <p:cNvSpPr/>
          <p:nvPr/>
        </p:nvSpPr>
        <p:spPr>
          <a:xfrm>
            <a:off x="4230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4B7620D0-ADC9-FA4F-9826-90972F625C95}"/>
              </a:ext>
            </a:extLst>
          </p:cNvPr>
          <p:cNvSpPr/>
          <p:nvPr/>
        </p:nvSpPr>
        <p:spPr>
          <a:xfrm>
            <a:off x="437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Connecteur droit 38">
            <a:extLst>
              <a:ext uri="{FF2B5EF4-FFF2-40B4-BE49-F238E27FC236}">
                <a16:creationId xmlns:a16="http://schemas.microsoft.com/office/drawing/2014/main" id="{D16EA446-AD01-5F47-9124-3A696B47CEA9}"/>
              </a:ext>
            </a:extLst>
          </p:cNvPr>
          <p:cNvSpPr/>
          <p:nvPr/>
        </p:nvSpPr>
        <p:spPr>
          <a:xfrm>
            <a:off x="451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9AE72F2E-043A-6243-A861-0ED6E5075F38}"/>
              </a:ext>
            </a:extLst>
          </p:cNvPr>
          <p:cNvSpPr/>
          <p:nvPr/>
        </p:nvSpPr>
        <p:spPr>
          <a:xfrm>
            <a:off x="394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763C0EAF-1168-4543-9F22-05FA57E002C8}"/>
              </a:ext>
            </a:extLst>
          </p:cNvPr>
          <p:cNvSpPr/>
          <p:nvPr/>
        </p:nvSpPr>
        <p:spPr>
          <a:xfrm>
            <a:off x="466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6C3B20C5-E5E7-7D46-AEE6-65AE64B918B9}"/>
              </a:ext>
            </a:extLst>
          </p:cNvPr>
          <p:cNvSpPr/>
          <p:nvPr/>
        </p:nvSpPr>
        <p:spPr>
          <a:xfrm>
            <a:off x="480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Connecteur droit 42">
            <a:extLst>
              <a:ext uri="{FF2B5EF4-FFF2-40B4-BE49-F238E27FC236}">
                <a16:creationId xmlns:a16="http://schemas.microsoft.com/office/drawing/2014/main" id="{E8C64BB2-FAC5-324B-A754-31C5D62AB3C7}"/>
              </a:ext>
            </a:extLst>
          </p:cNvPr>
          <p:cNvSpPr/>
          <p:nvPr/>
        </p:nvSpPr>
        <p:spPr>
          <a:xfrm>
            <a:off x="552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Connecteur droit 43">
            <a:extLst>
              <a:ext uri="{FF2B5EF4-FFF2-40B4-BE49-F238E27FC236}">
                <a16:creationId xmlns:a16="http://schemas.microsoft.com/office/drawing/2014/main" id="{B3CF1E19-48DF-304A-98B7-FC6CDB3900B9}"/>
              </a:ext>
            </a:extLst>
          </p:cNvPr>
          <p:cNvSpPr/>
          <p:nvPr/>
        </p:nvSpPr>
        <p:spPr>
          <a:xfrm>
            <a:off x="509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Connecteur droit 44">
            <a:extLst>
              <a:ext uri="{FF2B5EF4-FFF2-40B4-BE49-F238E27FC236}">
                <a16:creationId xmlns:a16="http://schemas.microsoft.com/office/drawing/2014/main" id="{45505335-2C5E-F540-BBF2-8FAF87955261}"/>
              </a:ext>
            </a:extLst>
          </p:cNvPr>
          <p:cNvSpPr/>
          <p:nvPr/>
        </p:nvSpPr>
        <p:spPr>
          <a:xfrm>
            <a:off x="538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Connecteur droit 45">
            <a:extLst>
              <a:ext uri="{FF2B5EF4-FFF2-40B4-BE49-F238E27FC236}">
                <a16:creationId xmlns:a16="http://schemas.microsoft.com/office/drawing/2014/main" id="{C309E7BE-7935-5947-A714-0B7DC6EA854C}"/>
              </a:ext>
            </a:extLst>
          </p:cNvPr>
          <p:cNvSpPr/>
          <p:nvPr/>
        </p:nvSpPr>
        <p:spPr>
          <a:xfrm>
            <a:off x="5670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Connecteur droit 46">
            <a:extLst>
              <a:ext uri="{FF2B5EF4-FFF2-40B4-BE49-F238E27FC236}">
                <a16:creationId xmlns:a16="http://schemas.microsoft.com/office/drawing/2014/main" id="{C63884C9-C47D-8345-968A-8F791A03FFC0}"/>
              </a:ext>
            </a:extLst>
          </p:cNvPr>
          <p:cNvSpPr/>
          <p:nvPr/>
        </p:nvSpPr>
        <p:spPr>
          <a:xfrm>
            <a:off x="581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Connecteur droit 47">
            <a:extLst>
              <a:ext uri="{FF2B5EF4-FFF2-40B4-BE49-F238E27FC236}">
                <a16:creationId xmlns:a16="http://schemas.microsoft.com/office/drawing/2014/main" id="{D69D59EB-BCF1-2443-B693-C924E1AC71C1}"/>
              </a:ext>
            </a:extLst>
          </p:cNvPr>
          <p:cNvSpPr/>
          <p:nvPr/>
        </p:nvSpPr>
        <p:spPr>
          <a:xfrm>
            <a:off x="595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Connecteur droit 48">
            <a:extLst>
              <a:ext uri="{FF2B5EF4-FFF2-40B4-BE49-F238E27FC236}">
                <a16:creationId xmlns:a16="http://schemas.microsoft.com/office/drawing/2014/main" id="{0A3537F9-9C0A-5E40-A60C-A993477DF72E}"/>
              </a:ext>
            </a:extLst>
          </p:cNvPr>
          <p:cNvSpPr/>
          <p:nvPr/>
        </p:nvSpPr>
        <p:spPr>
          <a:xfrm>
            <a:off x="610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Connecteur droit 49">
            <a:extLst>
              <a:ext uri="{FF2B5EF4-FFF2-40B4-BE49-F238E27FC236}">
                <a16:creationId xmlns:a16="http://schemas.microsoft.com/office/drawing/2014/main" id="{C2502D38-D406-664E-A31C-4B84D78D7322}"/>
              </a:ext>
            </a:extLst>
          </p:cNvPr>
          <p:cNvSpPr/>
          <p:nvPr/>
        </p:nvSpPr>
        <p:spPr>
          <a:xfrm>
            <a:off x="624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33B3BF89-08D2-704C-BEE8-CFAED3A69669}"/>
              </a:ext>
            </a:extLst>
          </p:cNvPr>
          <p:cNvSpPr/>
          <p:nvPr/>
        </p:nvSpPr>
        <p:spPr>
          <a:xfrm>
            <a:off x="725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5084F68C-DCF6-FD4C-881B-D2B0F8C6838A}"/>
              </a:ext>
            </a:extLst>
          </p:cNvPr>
          <p:cNvSpPr/>
          <p:nvPr/>
        </p:nvSpPr>
        <p:spPr>
          <a:xfrm>
            <a:off x="6966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Connecteur droit 52">
            <a:extLst>
              <a:ext uri="{FF2B5EF4-FFF2-40B4-BE49-F238E27FC236}">
                <a16:creationId xmlns:a16="http://schemas.microsoft.com/office/drawing/2014/main" id="{EE343154-962A-214E-8459-037A210C5414}"/>
              </a:ext>
            </a:extLst>
          </p:cNvPr>
          <p:cNvSpPr/>
          <p:nvPr/>
        </p:nvSpPr>
        <p:spPr>
          <a:xfrm>
            <a:off x="7110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0ACE8322-90A7-ED4D-97F8-9E0AA8FAB7D3}"/>
              </a:ext>
            </a:extLst>
          </p:cNvPr>
          <p:cNvSpPr/>
          <p:nvPr/>
        </p:nvSpPr>
        <p:spPr>
          <a:xfrm>
            <a:off x="667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5028A18E-1E5E-E446-9E19-DBA5FD03614B}"/>
              </a:ext>
            </a:extLst>
          </p:cNvPr>
          <p:cNvSpPr/>
          <p:nvPr/>
        </p:nvSpPr>
        <p:spPr>
          <a:xfrm>
            <a:off x="6822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Connecteur droit 55">
            <a:extLst>
              <a:ext uri="{FF2B5EF4-FFF2-40B4-BE49-F238E27FC236}">
                <a16:creationId xmlns:a16="http://schemas.microsoft.com/office/drawing/2014/main" id="{BA1F666C-497B-064C-B748-909FDF2A3EE8}"/>
              </a:ext>
            </a:extLst>
          </p:cNvPr>
          <p:cNvSpPr/>
          <p:nvPr/>
        </p:nvSpPr>
        <p:spPr>
          <a:xfrm>
            <a:off x="630000" y="5851080"/>
            <a:ext cx="0" cy="32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Connecteur droit 56">
            <a:extLst>
              <a:ext uri="{FF2B5EF4-FFF2-40B4-BE49-F238E27FC236}">
                <a16:creationId xmlns:a16="http://schemas.microsoft.com/office/drawing/2014/main" id="{5DDAFED3-3FFF-D447-A5A7-C30DBF7E18F9}"/>
              </a:ext>
            </a:extLst>
          </p:cNvPr>
          <p:cNvSpPr/>
          <p:nvPr/>
        </p:nvSpPr>
        <p:spPr>
          <a:xfrm>
            <a:off x="523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Connecteur droit 57">
            <a:extLst>
              <a:ext uri="{FF2B5EF4-FFF2-40B4-BE49-F238E27FC236}">
                <a16:creationId xmlns:a16="http://schemas.microsoft.com/office/drawing/2014/main" id="{DED83E29-1662-4745-B125-F31DAD1D7251}"/>
              </a:ext>
            </a:extLst>
          </p:cNvPr>
          <p:cNvSpPr/>
          <p:nvPr/>
        </p:nvSpPr>
        <p:spPr>
          <a:xfrm>
            <a:off x="7398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Connecteur droit 58">
            <a:extLst>
              <a:ext uri="{FF2B5EF4-FFF2-40B4-BE49-F238E27FC236}">
                <a16:creationId xmlns:a16="http://schemas.microsoft.com/office/drawing/2014/main" id="{727E51C4-23D3-0040-A359-386B19DA9223}"/>
              </a:ext>
            </a:extLst>
          </p:cNvPr>
          <p:cNvSpPr/>
          <p:nvPr/>
        </p:nvSpPr>
        <p:spPr>
          <a:xfrm>
            <a:off x="6534000" y="5858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Connecteur droit 59">
            <a:extLst>
              <a:ext uri="{FF2B5EF4-FFF2-40B4-BE49-F238E27FC236}">
                <a16:creationId xmlns:a16="http://schemas.microsoft.com/office/drawing/2014/main" id="{1B857EF3-F016-8940-9986-92C7CAE92004}"/>
              </a:ext>
            </a:extLst>
          </p:cNvPr>
          <p:cNvSpPr/>
          <p:nvPr/>
        </p:nvSpPr>
        <p:spPr>
          <a:xfrm>
            <a:off x="7542000" y="585864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1" name="Connecteur droit 60">
            <a:extLst>
              <a:ext uri="{FF2B5EF4-FFF2-40B4-BE49-F238E27FC236}">
                <a16:creationId xmlns:a16="http://schemas.microsoft.com/office/drawing/2014/main" id="{F4B180B8-A971-4C46-80E2-7E99D7E1E129}"/>
              </a:ext>
            </a:extLst>
          </p:cNvPr>
          <p:cNvSpPr/>
          <p:nvPr/>
        </p:nvSpPr>
        <p:spPr>
          <a:xfrm>
            <a:off x="7686000" y="585899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Connecteur droit 61">
            <a:extLst>
              <a:ext uri="{FF2B5EF4-FFF2-40B4-BE49-F238E27FC236}">
                <a16:creationId xmlns:a16="http://schemas.microsoft.com/office/drawing/2014/main" id="{0D974A47-DDA0-2840-88B0-CC4FBD90A49C}"/>
              </a:ext>
            </a:extLst>
          </p:cNvPr>
          <p:cNvSpPr/>
          <p:nvPr/>
        </p:nvSpPr>
        <p:spPr>
          <a:xfrm>
            <a:off x="8982000" y="585936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3" name="Connecteur droit 62">
            <a:extLst>
              <a:ext uri="{FF2B5EF4-FFF2-40B4-BE49-F238E27FC236}">
                <a16:creationId xmlns:a16="http://schemas.microsoft.com/office/drawing/2014/main" id="{9888DFD7-DC41-484D-8E79-5DFDC3105CFF}"/>
              </a:ext>
            </a:extLst>
          </p:cNvPr>
          <p:cNvSpPr/>
          <p:nvPr/>
        </p:nvSpPr>
        <p:spPr>
          <a:xfrm>
            <a:off x="7974000" y="585972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4" name="Connecteur droit 63">
            <a:extLst>
              <a:ext uri="{FF2B5EF4-FFF2-40B4-BE49-F238E27FC236}">
                <a16:creationId xmlns:a16="http://schemas.microsoft.com/office/drawing/2014/main" id="{72F52BD2-6A8C-ED40-9297-3894C90130E0}"/>
              </a:ext>
            </a:extLst>
          </p:cNvPr>
          <p:cNvSpPr/>
          <p:nvPr/>
        </p:nvSpPr>
        <p:spPr>
          <a:xfrm>
            <a:off x="8118000" y="586007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5" name="Connecteur droit 64">
            <a:extLst>
              <a:ext uri="{FF2B5EF4-FFF2-40B4-BE49-F238E27FC236}">
                <a16:creationId xmlns:a16="http://schemas.microsoft.com/office/drawing/2014/main" id="{53B0821D-5E7C-1546-A26F-822957B09B91}"/>
              </a:ext>
            </a:extLst>
          </p:cNvPr>
          <p:cNvSpPr/>
          <p:nvPr/>
        </p:nvSpPr>
        <p:spPr>
          <a:xfrm>
            <a:off x="8262000" y="586044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Connecteur droit 65">
            <a:extLst>
              <a:ext uri="{FF2B5EF4-FFF2-40B4-BE49-F238E27FC236}">
                <a16:creationId xmlns:a16="http://schemas.microsoft.com/office/drawing/2014/main" id="{DE54D7F0-B7D6-1340-8861-4F8629E7D4B5}"/>
              </a:ext>
            </a:extLst>
          </p:cNvPr>
          <p:cNvSpPr/>
          <p:nvPr/>
        </p:nvSpPr>
        <p:spPr>
          <a:xfrm>
            <a:off x="8406000" y="586079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Connecteur droit 66">
            <a:extLst>
              <a:ext uri="{FF2B5EF4-FFF2-40B4-BE49-F238E27FC236}">
                <a16:creationId xmlns:a16="http://schemas.microsoft.com/office/drawing/2014/main" id="{87225709-20D7-5F41-B9DB-1AFE6C276138}"/>
              </a:ext>
            </a:extLst>
          </p:cNvPr>
          <p:cNvSpPr/>
          <p:nvPr/>
        </p:nvSpPr>
        <p:spPr>
          <a:xfrm>
            <a:off x="8550000" y="586116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Connecteur droit 67">
            <a:extLst>
              <a:ext uri="{FF2B5EF4-FFF2-40B4-BE49-F238E27FC236}">
                <a16:creationId xmlns:a16="http://schemas.microsoft.com/office/drawing/2014/main" id="{130323A1-04AC-7248-90ED-C294B43DAD9F}"/>
              </a:ext>
            </a:extLst>
          </p:cNvPr>
          <p:cNvSpPr/>
          <p:nvPr/>
        </p:nvSpPr>
        <p:spPr>
          <a:xfrm>
            <a:off x="8694000" y="586151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Connecteur droit 68">
            <a:extLst>
              <a:ext uri="{FF2B5EF4-FFF2-40B4-BE49-F238E27FC236}">
                <a16:creationId xmlns:a16="http://schemas.microsoft.com/office/drawing/2014/main" id="{0C263B34-1DD0-C14D-A95C-A79E213EE1C7}"/>
              </a:ext>
            </a:extLst>
          </p:cNvPr>
          <p:cNvSpPr/>
          <p:nvPr/>
        </p:nvSpPr>
        <p:spPr>
          <a:xfrm>
            <a:off x="8838000" y="586187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0" name="Connecteur droit 69">
            <a:extLst>
              <a:ext uri="{FF2B5EF4-FFF2-40B4-BE49-F238E27FC236}">
                <a16:creationId xmlns:a16="http://schemas.microsoft.com/office/drawing/2014/main" id="{F0E4B2B1-CA61-6A44-AB3C-30BB666F87EE}"/>
              </a:ext>
            </a:extLst>
          </p:cNvPr>
          <p:cNvSpPr/>
          <p:nvPr/>
        </p:nvSpPr>
        <p:spPr>
          <a:xfrm flipV="1">
            <a:off x="6390000" y="24253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445E4DE-EDFB-E248-9871-B0719A291F3A}"/>
              </a:ext>
            </a:extLst>
          </p:cNvPr>
          <p:cNvSpPr/>
          <p:nvPr/>
        </p:nvSpPr>
        <p:spPr>
          <a:xfrm>
            <a:off x="1655999" y="2427120"/>
            <a:ext cx="6318000" cy="344628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2" name="Forme libre 71">
            <a:extLst>
              <a:ext uri="{FF2B5EF4-FFF2-40B4-BE49-F238E27FC236}">
                <a16:creationId xmlns:a16="http://schemas.microsoft.com/office/drawing/2014/main" id="{4D61930C-F809-F247-8D54-2E822FEF4A44}"/>
              </a:ext>
            </a:extLst>
          </p:cNvPr>
          <p:cNvSpPr/>
          <p:nvPr/>
        </p:nvSpPr>
        <p:spPr>
          <a:xfrm>
            <a:off x="1296000" y="3851999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3" name="Connecteur droit 72">
            <a:extLst>
              <a:ext uri="{FF2B5EF4-FFF2-40B4-BE49-F238E27FC236}">
                <a16:creationId xmlns:a16="http://schemas.microsoft.com/office/drawing/2014/main" id="{45E895F0-4C4F-804A-AC95-A844980515BE}"/>
              </a:ext>
            </a:extLst>
          </p:cNvPr>
          <p:cNvSpPr/>
          <p:nvPr/>
        </p:nvSpPr>
        <p:spPr>
          <a:xfrm>
            <a:off x="1332000" y="3996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4" name="Forme libre 73">
            <a:extLst>
              <a:ext uri="{FF2B5EF4-FFF2-40B4-BE49-F238E27FC236}">
                <a16:creationId xmlns:a16="http://schemas.microsoft.com/office/drawing/2014/main" id="{B7141A93-9EA5-0747-B3ED-83D9BF69DCCC}"/>
              </a:ext>
            </a:extLst>
          </p:cNvPr>
          <p:cNvSpPr/>
          <p:nvPr/>
        </p:nvSpPr>
        <p:spPr>
          <a:xfrm>
            <a:off x="2988000" y="5112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5" name="Connecteur droit 74">
            <a:extLst>
              <a:ext uri="{FF2B5EF4-FFF2-40B4-BE49-F238E27FC236}">
                <a16:creationId xmlns:a16="http://schemas.microsoft.com/office/drawing/2014/main" id="{115C9D60-35A3-704C-95B0-46F13193AA5C}"/>
              </a:ext>
            </a:extLst>
          </p:cNvPr>
          <p:cNvSpPr/>
          <p:nvPr/>
        </p:nvSpPr>
        <p:spPr>
          <a:xfrm>
            <a:off x="3024000" y="5256000"/>
            <a:ext cx="3059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6" name="Forme libre 75">
            <a:extLst>
              <a:ext uri="{FF2B5EF4-FFF2-40B4-BE49-F238E27FC236}">
                <a16:creationId xmlns:a16="http://schemas.microsoft.com/office/drawing/2014/main" id="{0265EF58-1481-4548-83B6-D35B00500E8F}"/>
              </a:ext>
            </a:extLst>
          </p:cNvPr>
          <p:cNvSpPr/>
          <p:nvPr/>
        </p:nvSpPr>
        <p:spPr>
          <a:xfrm>
            <a:off x="3744000" y="4500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7" name="Connecteur droit 76">
            <a:extLst>
              <a:ext uri="{FF2B5EF4-FFF2-40B4-BE49-F238E27FC236}">
                <a16:creationId xmlns:a16="http://schemas.microsoft.com/office/drawing/2014/main" id="{C7337EF5-F8C2-C745-B1DC-2D7ACC3ECFD5}"/>
              </a:ext>
            </a:extLst>
          </p:cNvPr>
          <p:cNvSpPr/>
          <p:nvPr/>
        </p:nvSpPr>
        <p:spPr>
          <a:xfrm>
            <a:off x="3851999" y="4644000"/>
            <a:ext cx="3060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Forme libre 77">
            <a:extLst>
              <a:ext uri="{FF2B5EF4-FFF2-40B4-BE49-F238E27FC236}">
                <a16:creationId xmlns:a16="http://schemas.microsoft.com/office/drawing/2014/main" id="{6999D187-68AA-1C4B-96B6-F24973C1D329}"/>
              </a:ext>
            </a:extLst>
          </p:cNvPr>
          <p:cNvSpPr/>
          <p:nvPr/>
        </p:nvSpPr>
        <p:spPr>
          <a:xfrm>
            <a:off x="7632000" y="3311999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9" name="Connecteur droit 78">
            <a:extLst>
              <a:ext uri="{FF2B5EF4-FFF2-40B4-BE49-F238E27FC236}">
                <a16:creationId xmlns:a16="http://schemas.microsoft.com/office/drawing/2014/main" id="{EAB1189B-BC31-6645-B08E-5E8AF2581138}"/>
              </a:ext>
            </a:extLst>
          </p:cNvPr>
          <p:cNvSpPr/>
          <p:nvPr/>
        </p:nvSpPr>
        <p:spPr>
          <a:xfrm>
            <a:off x="4644000" y="3456000"/>
            <a:ext cx="3059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4F8351C-D9EC-3E4D-A722-89D792D055E3}"/>
              </a:ext>
            </a:extLst>
          </p:cNvPr>
          <p:cNvSpPr/>
          <p:nvPr/>
        </p:nvSpPr>
        <p:spPr>
          <a:xfrm>
            <a:off x="1800000" y="2556000"/>
            <a:ext cx="6030000" cy="432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BA97E83-2C47-6A42-B629-399F192AD597}"/>
              </a:ext>
            </a:extLst>
          </p:cNvPr>
          <p:cNvSpPr txBox="1"/>
          <p:nvPr/>
        </p:nvSpPr>
        <p:spPr>
          <a:xfrm>
            <a:off x="408240" y="1790640"/>
            <a:ext cx="823212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Thème 2 – Le monde depuis 1945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3FBFDD09-401E-7142-88DB-E10BD84330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0" y="413640"/>
            <a:ext cx="2923199" cy="13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3D92BF92-4C1A-804D-8A78-4811967B32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48320" y="481680"/>
            <a:ext cx="1399680" cy="1121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835ADDB9-68B3-794F-BF5C-20D76EA0058A}"/>
              </a:ext>
            </a:extLst>
          </p:cNvPr>
          <p:cNvGrpSpPr/>
          <p:nvPr/>
        </p:nvGrpSpPr>
        <p:grpSpPr>
          <a:xfrm>
            <a:off x="7272000" y="282240"/>
            <a:ext cx="1463760" cy="1508399"/>
            <a:chOff x="7272000" y="282240"/>
            <a:chExt cx="1463760" cy="1508399"/>
          </a:xfrm>
        </p:grpSpPr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2C92128-7BA4-8448-B8FC-C7A8AEFF0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281360" y="282240"/>
              <a:ext cx="1454400" cy="150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C28826A-7FE3-2841-9C7F-6AE0C00A3BEC}"/>
                </a:ext>
              </a:extLst>
            </p:cNvPr>
            <p:cNvSpPr/>
            <p:nvPr/>
          </p:nvSpPr>
          <p:spPr>
            <a:xfrm>
              <a:off x="7272000" y="34416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2E25F12-FEE3-3648-BF30-E829224EE5FC}"/>
              </a:ext>
            </a:extLst>
          </p:cNvPr>
          <p:cNvSpPr/>
          <p:nvPr/>
        </p:nvSpPr>
        <p:spPr>
          <a:xfrm>
            <a:off x="2294640" y="421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80EDD2-61EA-6C49-B96A-0EB33097661C}"/>
              </a:ext>
            </a:extLst>
          </p:cNvPr>
          <p:cNvSpPr/>
          <p:nvPr/>
        </p:nvSpPr>
        <p:spPr>
          <a:xfrm>
            <a:off x="3842640" y="421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7EF512A-6B58-6D4F-B1CF-775D34D7CB1C}"/>
              </a:ext>
            </a:extLst>
          </p:cNvPr>
          <p:cNvSpPr/>
          <p:nvPr/>
        </p:nvSpPr>
        <p:spPr>
          <a:xfrm>
            <a:off x="5498640" y="45792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90" name="Image 89">
            <a:extLst>
              <a:ext uri="{FF2B5EF4-FFF2-40B4-BE49-F238E27FC236}">
                <a16:creationId xmlns:a16="http://schemas.microsoft.com/office/drawing/2014/main" id="{2C1C473B-3D78-6F43-93E3-DA75637369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7600" y="360000"/>
            <a:ext cx="1436400" cy="1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7D2199-D912-2344-B398-B752C5ACB060}"/>
              </a:ext>
            </a:extLst>
          </p:cNvPr>
          <p:cNvSpPr/>
          <p:nvPr/>
        </p:nvSpPr>
        <p:spPr>
          <a:xfrm>
            <a:off x="639360" y="379440"/>
            <a:ext cx="333360" cy="262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5D180F85-1B86-7A4B-B22D-85B34C735248}"/>
              </a:ext>
            </a:extLst>
          </p:cNvPr>
          <p:cNvSpPr txBox="1"/>
          <p:nvPr/>
        </p:nvSpPr>
        <p:spPr>
          <a:xfrm>
            <a:off x="736559" y="3663360"/>
            <a:ext cx="4339800" cy="440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1945 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Création ONU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B9B4588-932B-4F4B-B594-BE6758629BDE}"/>
              </a:ext>
            </a:extLst>
          </p:cNvPr>
          <p:cNvSpPr txBox="1"/>
          <p:nvPr/>
        </p:nvSpPr>
        <p:spPr>
          <a:xfrm>
            <a:off x="1816920" y="2583360"/>
            <a:ext cx="6013080" cy="440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1947-1991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Guerre froide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F9468EF-46C2-DF40-BEBB-CEA30883C10E}"/>
              </a:ext>
            </a:extLst>
          </p:cNvPr>
          <p:cNvSpPr txBox="1"/>
          <p:nvPr/>
        </p:nvSpPr>
        <p:spPr>
          <a:xfrm>
            <a:off x="2304000" y="4923360"/>
            <a:ext cx="4339800" cy="440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1957 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Traité de Rome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24EA3EF2-C399-4245-8DF7-F72819A3869A}"/>
              </a:ext>
            </a:extLst>
          </p:cNvPr>
          <p:cNvSpPr txBox="1"/>
          <p:nvPr/>
        </p:nvSpPr>
        <p:spPr>
          <a:xfrm>
            <a:off x="3312359" y="4311360"/>
            <a:ext cx="4339800" cy="440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1962 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Indépendance Algérie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1DE4F635-8DA5-9A40-9714-B1D9741317A8}"/>
              </a:ext>
            </a:extLst>
          </p:cNvPr>
          <p:cNvSpPr txBox="1"/>
          <p:nvPr/>
        </p:nvSpPr>
        <p:spPr>
          <a:xfrm>
            <a:off x="3816720" y="3123360"/>
            <a:ext cx="4339800" cy="440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1989 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: Chute du mur de Berlin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92" grpId="1"/>
      <p:bldP spid="93" grpId="4" build="p"/>
      <p:bldP spid="93" grpId="5"/>
      <p:bldP spid="94" grpId="1" build="p"/>
      <p:bldP spid="94" grpId="2"/>
      <p:bldP spid="95" grpId="2" build="p"/>
      <p:bldP spid="96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4AAC1A-3293-3D40-8FC8-77921513F4C2}"/>
              </a:ext>
            </a:extLst>
          </p:cNvPr>
          <p:cNvSpPr txBox="1"/>
          <p:nvPr/>
        </p:nvSpPr>
        <p:spPr>
          <a:xfrm>
            <a:off x="8892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1940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0E60D6-4410-1D40-8424-EE56B41A5747}"/>
              </a:ext>
            </a:extLst>
          </p:cNvPr>
          <p:cNvSpPr txBox="1"/>
          <p:nvPr/>
        </p:nvSpPr>
        <p:spPr>
          <a:xfrm>
            <a:off x="156708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1950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E0A468-B9E6-1942-B9E4-F1511BE79183}"/>
              </a:ext>
            </a:extLst>
          </p:cNvPr>
          <p:cNvSpPr txBox="1"/>
          <p:nvPr/>
        </p:nvSpPr>
        <p:spPr>
          <a:xfrm>
            <a:off x="300204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1960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F19E64-1B44-0847-8F4B-45552336C2F7}"/>
              </a:ext>
            </a:extLst>
          </p:cNvPr>
          <p:cNvSpPr txBox="1"/>
          <p:nvPr/>
        </p:nvSpPr>
        <p:spPr>
          <a:xfrm>
            <a:off x="442260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1970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29D4B9-C917-BC46-9830-47B699C321E3}"/>
              </a:ext>
            </a:extLst>
          </p:cNvPr>
          <p:cNvSpPr txBox="1"/>
          <p:nvPr/>
        </p:nvSpPr>
        <p:spPr>
          <a:xfrm>
            <a:off x="587880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1980</a:t>
            </a: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49B8C24D-2D7D-6E46-900E-61706E5354F6}"/>
              </a:ext>
            </a:extLst>
          </p:cNvPr>
          <p:cNvSpPr/>
          <p:nvPr/>
        </p:nvSpPr>
        <p:spPr>
          <a:xfrm flipV="1">
            <a:off x="6822000" y="2558519"/>
            <a:ext cx="0" cy="36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E17D7503-53E8-B84F-A44A-A20764E34AE8}"/>
              </a:ext>
            </a:extLst>
          </p:cNvPr>
          <p:cNvSpPr/>
          <p:nvPr/>
        </p:nvSpPr>
        <p:spPr>
          <a:xfrm>
            <a:off x="342000" y="900000"/>
            <a:ext cx="9567360" cy="6623999"/>
          </a:xfrm>
          <a:custGeom>
            <a:avLst>
              <a:gd name="f0" fmla="val 19899"/>
              <a:gd name="f1" fmla="val 5172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261C84-68BC-E74D-BB84-BF50BD401718}"/>
              </a:ext>
            </a:extLst>
          </p:cNvPr>
          <p:cNvSpPr txBox="1"/>
          <p:nvPr/>
        </p:nvSpPr>
        <p:spPr>
          <a:xfrm>
            <a:off x="7319160" y="6278399"/>
            <a:ext cx="102492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1990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ABB52844-0061-9844-A797-91D9C6DFD392}"/>
              </a:ext>
            </a:extLst>
          </p:cNvPr>
          <p:cNvSpPr/>
          <p:nvPr/>
        </p:nvSpPr>
        <p:spPr>
          <a:xfrm flipV="1">
            <a:off x="7830000" y="2486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B871DA09-C187-E34F-9925-BDF00D1FA3F5}"/>
              </a:ext>
            </a:extLst>
          </p:cNvPr>
          <p:cNvSpPr/>
          <p:nvPr/>
        </p:nvSpPr>
        <p:spPr>
          <a:xfrm flipV="1">
            <a:off x="2070000" y="2486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D5D60F9C-5918-EA4A-A114-A85D75702B40}"/>
              </a:ext>
            </a:extLst>
          </p:cNvPr>
          <p:cNvSpPr/>
          <p:nvPr/>
        </p:nvSpPr>
        <p:spPr>
          <a:xfrm flipV="1">
            <a:off x="3510000" y="24865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05FED92C-4FB9-D944-A143-DB10437C5848}"/>
              </a:ext>
            </a:extLst>
          </p:cNvPr>
          <p:cNvSpPr/>
          <p:nvPr/>
        </p:nvSpPr>
        <p:spPr>
          <a:xfrm flipV="1">
            <a:off x="4950000" y="24973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52180194-C130-B84A-AF83-3987967FF75B}"/>
              </a:ext>
            </a:extLst>
          </p:cNvPr>
          <p:cNvSpPr/>
          <p:nvPr/>
        </p:nvSpPr>
        <p:spPr>
          <a:xfrm>
            <a:off x="486000" y="593747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A53C1485-9CD7-4340-995F-91492D5EA1CD}"/>
              </a:ext>
            </a:extLst>
          </p:cNvPr>
          <p:cNvSpPr/>
          <p:nvPr/>
        </p:nvSpPr>
        <p:spPr>
          <a:xfrm>
            <a:off x="34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C6DD4232-82B9-DB47-83FF-2DB09677FE64}"/>
              </a:ext>
            </a:extLst>
          </p:cNvPr>
          <p:cNvSpPr/>
          <p:nvPr/>
        </p:nvSpPr>
        <p:spPr>
          <a:xfrm>
            <a:off x="77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3ED395DA-83F3-3740-BA59-64DD8538FE3A}"/>
              </a:ext>
            </a:extLst>
          </p:cNvPr>
          <p:cNvSpPr/>
          <p:nvPr/>
        </p:nvSpPr>
        <p:spPr>
          <a:xfrm>
            <a:off x="917999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CCE5A8B1-A56B-3D49-8F81-7BF577E2B1B0}"/>
              </a:ext>
            </a:extLst>
          </p:cNvPr>
          <p:cNvSpPr/>
          <p:nvPr/>
        </p:nvSpPr>
        <p:spPr>
          <a:xfrm>
            <a:off x="1205999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759BEEF6-432B-7542-8744-C9CF434D36F0}"/>
              </a:ext>
            </a:extLst>
          </p:cNvPr>
          <p:cNvSpPr/>
          <p:nvPr/>
        </p:nvSpPr>
        <p:spPr>
          <a:xfrm>
            <a:off x="1350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4E4BD788-A3B9-4C44-AC93-EC2B1D550879}"/>
              </a:ext>
            </a:extLst>
          </p:cNvPr>
          <p:cNvSpPr/>
          <p:nvPr/>
        </p:nvSpPr>
        <p:spPr>
          <a:xfrm>
            <a:off x="1493999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5AC33B91-60F7-5C40-B994-AF700B3040F8}"/>
              </a:ext>
            </a:extLst>
          </p:cNvPr>
          <p:cNvSpPr/>
          <p:nvPr/>
        </p:nvSpPr>
        <p:spPr>
          <a:xfrm>
            <a:off x="163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7AA32A8-11CF-BB48-BC32-8F6F0406E01A}"/>
              </a:ext>
            </a:extLst>
          </p:cNvPr>
          <p:cNvSpPr/>
          <p:nvPr/>
        </p:nvSpPr>
        <p:spPr>
          <a:xfrm>
            <a:off x="106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83F34E00-99F2-674E-888D-88FF58E947A2}"/>
              </a:ext>
            </a:extLst>
          </p:cNvPr>
          <p:cNvSpPr/>
          <p:nvPr/>
        </p:nvSpPr>
        <p:spPr>
          <a:xfrm>
            <a:off x="1925999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D9C099B4-A5DB-8A4C-95CD-FCA8740CB9FB}"/>
              </a:ext>
            </a:extLst>
          </p:cNvPr>
          <p:cNvSpPr/>
          <p:nvPr/>
        </p:nvSpPr>
        <p:spPr>
          <a:xfrm>
            <a:off x="221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222C6BCF-44C0-5F40-A9F9-DC7A01593EAA}"/>
              </a:ext>
            </a:extLst>
          </p:cNvPr>
          <p:cNvSpPr/>
          <p:nvPr/>
        </p:nvSpPr>
        <p:spPr>
          <a:xfrm>
            <a:off x="178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B83BBDF3-1759-EF42-BA4E-E8ABB3F55540}"/>
              </a:ext>
            </a:extLst>
          </p:cNvPr>
          <p:cNvSpPr/>
          <p:nvPr/>
        </p:nvSpPr>
        <p:spPr>
          <a:xfrm>
            <a:off x="235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038B1E6B-FBE3-C74E-B7C8-79C25855B260}"/>
              </a:ext>
            </a:extLst>
          </p:cNvPr>
          <p:cNvSpPr/>
          <p:nvPr/>
        </p:nvSpPr>
        <p:spPr>
          <a:xfrm>
            <a:off x="264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EA429D9D-FA99-2246-B91A-8C1B961354DE}"/>
              </a:ext>
            </a:extLst>
          </p:cNvPr>
          <p:cNvSpPr/>
          <p:nvPr/>
        </p:nvSpPr>
        <p:spPr>
          <a:xfrm>
            <a:off x="2790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0CB2FD2F-1188-9641-AA5C-C3A909E2C235}"/>
              </a:ext>
            </a:extLst>
          </p:cNvPr>
          <p:cNvSpPr/>
          <p:nvPr/>
        </p:nvSpPr>
        <p:spPr>
          <a:xfrm>
            <a:off x="293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5D48B380-D910-4749-BB8F-AEB91E800DDF}"/>
              </a:ext>
            </a:extLst>
          </p:cNvPr>
          <p:cNvSpPr/>
          <p:nvPr/>
        </p:nvSpPr>
        <p:spPr>
          <a:xfrm>
            <a:off x="307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BF2DD420-466C-E84E-85EC-87451A2BD7B1}"/>
              </a:ext>
            </a:extLst>
          </p:cNvPr>
          <p:cNvSpPr/>
          <p:nvPr/>
        </p:nvSpPr>
        <p:spPr>
          <a:xfrm>
            <a:off x="250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CA6F5DA2-E0F0-A54C-811B-D47426835D61}"/>
              </a:ext>
            </a:extLst>
          </p:cNvPr>
          <p:cNvSpPr/>
          <p:nvPr/>
        </p:nvSpPr>
        <p:spPr>
          <a:xfrm>
            <a:off x="322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5FE1E641-9241-4948-877B-4DEEFC033282}"/>
              </a:ext>
            </a:extLst>
          </p:cNvPr>
          <p:cNvSpPr/>
          <p:nvPr/>
        </p:nvSpPr>
        <p:spPr>
          <a:xfrm>
            <a:off x="336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470FEF58-FA82-644E-B210-9D79E6BF77C3}"/>
              </a:ext>
            </a:extLst>
          </p:cNvPr>
          <p:cNvSpPr/>
          <p:nvPr/>
        </p:nvSpPr>
        <p:spPr>
          <a:xfrm>
            <a:off x="379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2C1B38BE-7D02-C443-A3ED-347EA618E114}"/>
              </a:ext>
            </a:extLst>
          </p:cNvPr>
          <p:cNvSpPr/>
          <p:nvPr/>
        </p:nvSpPr>
        <p:spPr>
          <a:xfrm>
            <a:off x="365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9E21AA05-C5F2-5145-BD02-AE61BEB6260C}"/>
              </a:ext>
            </a:extLst>
          </p:cNvPr>
          <p:cNvSpPr/>
          <p:nvPr/>
        </p:nvSpPr>
        <p:spPr>
          <a:xfrm>
            <a:off x="408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A5A79181-EABF-6440-AE3F-985F6513F8D4}"/>
              </a:ext>
            </a:extLst>
          </p:cNvPr>
          <p:cNvSpPr/>
          <p:nvPr/>
        </p:nvSpPr>
        <p:spPr>
          <a:xfrm>
            <a:off x="4230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090A3A78-838F-E145-ACC6-E5F17F7E208B}"/>
              </a:ext>
            </a:extLst>
          </p:cNvPr>
          <p:cNvSpPr/>
          <p:nvPr/>
        </p:nvSpPr>
        <p:spPr>
          <a:xfrm>
            <a:off x="437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Connecteur droit 38">
            <a:extLst>
              <a:ext uri="{FF2B5EF4-FFF2-40B4-BE49-F238E27FC236}">
                <a16:creationId xmlns:a16="http://schemas.microsoft.com/office/drawing/2014/main" id="{A96138DF-E020-924F-9176-8B1B49ECD531}"/>
              </a:ext>
            </a:extLst>
          </p:cNvPr>
          <p:cNvSpPr/>
          <p:nvPr/>
        </p:nvSpPr>
        <p:spPr>
          <a:xfrm>
            <a:off x="451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4498D06A-CF05-0F4C-B786-B85146540BED}"/>
              </a:ext>
            </a:extLst>
          </p:cNvPr>
          <p:cNvSpPr/>
          <p:nvPr/>
        </p:nvSpPr>
        <p:spPr>
          <a:xfrm>
            <a:off x="394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A59E7777-E3CE-7146-AF88-F10BA7439DB4}"/>
              </a:ext>
            </a:extLst>
          </p:cNvPr>
          <p:cNvSpPr/>
          <p:nvPr/>
        </p:nvSpPr>
        <p:spPr>
          <a:xfrm>
            <a:off x="466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61FD47A9-AB97-6D4E-93B2-7319E7E944AD}"/>
              </a:ext>
            </a:extLst>
          </p:cNvPr>
          <p:cNvSpPr/>
          <p:nvPr/>
        </p:nvSpPr>
        <p:spPr>
          <a:xfrm>
            <a:off x="480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Connecteur droit 42">
            <a:extLst>
              <a:ext uri="{FF2B5EF4-FFF2-40B4-BE49-F238E27FC236}">
                <a16:creationId xmlns:a16="http://schemas.microsoft.com/office/drawing/2014/main" id="{526B1943-B25D-904B-B5F0-BA5DA6B64941}"/>
              </a:ext>
            </a:extLst>
          </p:cNvPr>
          <p:cNvSpPr/>
          <p:nvPr/>
        </p:nvSpPr>
        <p:spPr>
          <a:xfrm>
            <a:off x="552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Connecteur droit 43">
            <a:extLst>
              <a:ext uri="{FF2B5EF4-FFF2-40B4-BE49-F238E27FC236}">
                <a16:creationId xmlns:a16="http://schemas.microsoft.com/office/drawing/2014/main" id="{B840A5E2-B0D6-924B-8CFC-5113A24B54A1}"/>
              </a:ext>
            </a:extLst>
          </p:cNvPr>
          <p:cNvSpPr/>
          <p:nvPr/>
        </p:nvSpPr>
        <p:spPr>
          <a:xfrm>
            <a:off x="509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Connecteur droit 44">
            <a:extLst>
              <a:ext uri="{FF2B5EF4-FFF2-40B4-BE49-F238E27FC236}">
                <a16:creationId xmlns:a16="http://schemas.microsoft.com/office/drawing/2014/main" id="{7D228B5D-9965-FC4B-A4AD-BB743199DB9C}"/>
              </a:ext>
            </a:extLst>
          </p:cNvPr>
          <p:cNvSpPr/>
          <p:nvPr/>
        </p:nvSpPr>
        <p:spPr>
          <a:xfrm>
            <a:off x="538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Connecteur droit 45">
            <a:extLst>
              <a:ext uri="{FF2B5EF4-FFF2-40B4-BE49-F238E27FC236}">
                <a16:creationId xmlns:a16="http://schemas.microsoft.com/office/drawing/2014/main" id="{A92FDAF3-360B-5A4E-971F-438D7DC68FDE}"/>
              </a:ext>
            </a:extLst>
          </p:cNvPr>
          <p:cNvSpPr/>
          <p:nvPr/>
        </p:nvSpPr>
        <p:spPr>
          <a:xfrm>
            <a:off x="5670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Connecteur droit 46">
            <a:extLst>
              <a:ext uri="{FF2B5EF4-FFF2-40B4-BE49-F238E27FC236}">
                <a16:creationId xmlns:a16="http://schemas.microsoft.com/office/drawing/2014/main" id="{1D341ADF-8E2A-3C47-852A-BE9214F552C1}"/>
              </a:ext>
            </a:extLst>
          </p:cNvPr>
          <p:cNvSpPr/>
          <p:nvPr/>
        </p:nvSpPr>
        <p:spPr>
          <a:xfrm>
            <a:off x="581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Connecteur droit 47">
            <a:extLst>
              <a:ext uri="{FF2B5EF4-FFF2-40B4-BE49-F238E27FC236}">
                <a16:creationId xmlns:a16="http://schemas.microsoft.com/office/drawing/2014/main" id="{03AD0AE2-DFE0-FD46-90B9-724D699F0EED}"/>
              </a:ext>
            </a:extLst>
          </p:cNvPr>
          <p:cNvSpPr/>
          <p:nvPr/>
        </p:nvSpPr>
        <p:spPr>
          <a:xfrm>
            <a:off x="595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Connecteur droit 48">
            <a:extLst>
              <a:ext uri="{FF2B5EF4-FFF2-40B4-BE49-F238E27FC236}">
                <a16:creationId xmlns:a16="http://schemas.microsoft.com/office/drawing/2014/main" id="{9F118762-B1E8-EC4D-AEE8-A49553B72691}"/>
              </a:ext>
            </a:extLst>
          </p:cNvPr>
          <p:cNvSpPr/>
          <p:nvPr/>
        </p:nvSpPr>
        <p:spPr>
          <a:xfrm>
            <a:off x="610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Connecteur droit 49">
            <a:extLst>
              <a:ext uri="{FF2B5EF4-FFF2-40B4-BE49-F238E27FC236}">
                <a16:creationId xmlns:a16="http://schemas.microsoft.com/office/drawing/2014/main" id="{D0552BAA-E1F9-2E4C-9453-CD885A142DA8}"/>
              </a:ext>
            </a:extLst>
          </p:cNvPr>
          <p:cNvSpPr/>
          <p:nvPr/>
        </p:nvSpPr>
        <p:spPr>
          <a:xfrm>
            <a:off x="624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3BF2481-11E9-6F44-B75D-E0EE3CF8DAD2}"/>
              </a:ext>
            </a:extLst>
          </p:cNvPr>
          <p:cNvSpPr/>
          <p:nvPr/>
        </p:nvSpPr>
        <p:spPr>
          <a:xfrm>
            <a:off x="725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2B6BDB-78D5-DA40-9B5D-13BFFD211504}"/>
              </a:ext>
            </a:extLst>
          </p:cNvPr>
          <p:cNvSpPr/>
          <p:nvPr/>
        </p:nvSpPr>
        <p:spPr>
          <a:xfrm>
            <a:off x="6966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Connecteur droit 52">
            <a:extLst>
              <a:ext uri="{FF2B5EF4-FFF2-40B4-BE49-F238E27FC236}">
                <a16:creationId xmlns:a16="http://schemas.microsoft.com/office/drawing/2014/main" id="{B18C14E2-AD8C-3446-9020-82A66481B242}"/>
              </a:ext>
            </a:extLst>
          </p:cNvPr>
          <p:cNvSpPr/>
          <p:nvPr/>
        </p:nvSpPr>
        <p:spPr>
          <a:xfrm>
            <a:off x="7110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DB02BD2A-7B55-E144-AF42-619CA1047FEE}"/>
              </a:ext>
            </a:extLst>
          </p:cNvPr>
          <p:cNvSpPr/>
          <p:nvPr/>
        </p:nvSpPr>
        <p:spPr>
          <a:xfrm>
            <a:off x="667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876444F7-0A63-B44A-8DD5-4EADB6D8CFF8}"/>
              </a:ext>
            </a:extLst>
          </p:cNvPr>
          <p:cNvSpPr/>
          <p:nvPr/>
        </p:nvSpPr>
        <p:spPr>
          <a:xfrm>
            <a:off x="6822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Connecteur droit 55">
            <a:extLst>
              <a:ext uri="{FF2B5EF4-FFF2-40B4-BE49-F238E27FC236}">
                <a16:creationId xmlns:a16="http://schemas.microsoft.com/office/drawing/2014/main" id="{7003E4FD-909D-DB4C-9178-C7BE80E71358}"/>
              </a:ext>
            </a:extLst>
          </p:cNvPr>
          <p:cNvSpPr/>
          <p:nvPr/>
        </p:nvSpPr>
        <p:spPr>
          <a:xfrm>
            <a:off x="630000" y="5923080"/>
            <a:ext cx="0" cy="32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Connecteur droit 56">
            <a:extLst>
              <a:ext uri="{FF2B5EF4-FFF2-40B4-BE49-F238E27FC236}">
                <a16:creationId xmlns:a16="http://schemas.microsoft.com/office/drawing/2014/main" id="{23857C78-EC66-EB48-90DA-DC7185EA3AE7}"/>
              </a:ext>
            </a:extLst>
          </p:cNvPr>
          <p:cNvSpPr/>
          <p:nvPr/>
        </p:nvSpPr>
        <p:spPr>
          <a:xfrm>
            <a:off x="523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Connecteur droit 57">
            <a:extLst>
              <a:ext uri="{FF2B5EF4-FFF2-40B4-BE49-F238E27FC236}">
                <a16:creationId xmlns:a16="http://schemas.microsoft.com/office/drawing/2014/main" id="{067ADFBD-30B9-EF4B-824E-5D8B73AFAB1B}"/>
              </a:ext>
            </a:extLst>
          </p:cNvPr>
          <p:cNvSpPr/>
          <p:nvPr/>
        </p:nvSpPr>
        <p:spPr>
          <a:xfrm>
            <a:off x="7398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Connecteur droit 58">
            <a:extLst>
              <a:ext uri="{FF2B5EF4-FFF2-40B4-BE49-F238E27FC236}">
                <a16:creationId xmlns:a16="http://schemas.microsoft.com/office/drawing/2014/main" id="{FEC208F4-EE0D-7541-8BDA-777BBAEE9FD5}"/>
              </a:ext>
            </a:extLst>
          </p:cNvPr>
          <p:cNvSpPr/>
          <p:nvPr/>
        </p:nvSpPr>
        <p:spPr>
          <a:xfrm>
            <a:off x="6534000" y="593028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Connecteur droit 59">
            <a:extLst>
              <a:ext uri="{FF2B5EF4-FFF2-40B4-BE49-F238E27FC236}">
                <a16:creationId xmlns:a16="http://schemas.microsoft.com/office/drawing/2014/main" id="{161E7631-AB6C-0747-B265-4B80B7A53C89}"/>
              </a:ext>
            </a:extLst>
          </p:cNvPr>
          <p:cNvSpPr/>
          <p:nvPr/>
        </p:nvSpPr>
        <p:spPr>
          <a:xfrm>
            <a:off x="7542000" y="593064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1" name="Connecteur droit 60">
            <a:extLst>
              <a:ext uri="{FF2B5EF4-FFF2-40B4-BE49-F238E27FC236}">
                <a16:creationId xmlns:a16="http://schemas.microsoft.com/office/drawing/2014/main" id="{0F6BEA9A-6A9C-7B45-B7A7-B41EFF625B73}"/>
              </a:ext>
            </a:extLst>
          </p:cNvPr>
          <p:cNvSpPr/>
          <p:nvPr/>
        </p:nvSpPr>
        <p:spPr>
          <a:xfrm>
            <a:off x="7686000" y="5930999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Connecteur droit 61">
            <a:extLst>
              <a:ext uri="{FF2B5EF4-FFF2-40B4-BE49-F238E27FC236}">
                <a16:creationId xmlns:a16="http://schemas.microsoft.com/office/drawing/2014/main" id="{83BF9857-F98B-914C-A228-06CC58F56ADF}"/>
              </a:ext>
            </a:extLst>
          </p:cNvPr>
          <p:cNvSpPr/>
          <p:nvPr/>
        </p:nvSpPr>
        <p:spPr>
          <a:xfrm>
            <a:off x="8982000" y="593136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3" name="Connecteur droit 62">
            <a:extLst>
              <a:ext uri="{FF2B5EF4-FFF2-40B4-BE49-F238E27FC236}">
                <a16:creationId xmlns:a16="http://schemas.microsoft.com/office/drawing/2014/main" id="{E4C32874-FFC9-FC4E-949E-DFAC0B71DACC}"/>
              </a:ext>
            </a:extLst>
          </p:cNvPr>
          <p:cNvSpPr/>
          <p:nvPr/>
        </p:nvSpPr>
        <p:spPr>
          <a:xfrm>
            <a:off x="7974000" y="593172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4" name="Connecteur droit 63">
            <a:extLst>
              <a:ext uri="{FF2B5EF4-FFF2-40B4-BE49-F238E27FC236}">
                <a16:creationId xmlns:a16="http://schemas.microsoft.com/office/drawing/2014/main" id="{3A9A7FFB-8EC3-2E43-B7F7-6D16FC90DD9C}"/>
              </a:ext>
            </a:extLst>
          </p:cNvPr>
          <p:cNvSpPr/>
          <p:nvPr/>
        </p:nvSpPr>
        <p:spPr>
          <a:xfrm>
            <a:off x="8118000" y="5932079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5" name="Connecteur droit 64">
            <a:extLst>
              <a:ext uri="{FF2B5EF4-FFF2-40B4-BE49-F238E27FC236}">
                <a16:creationId xmlns:a16="http://schemas.microsoft.com/office/drawing/2014/main" id="{68438005-2E42-BB41-9F41-524792463AFD}"/>
              </a:ext>
            </a:extLst>
          </p:cNvPr>
          <p:cNvSpPr/>
          <p:nvPr/>
        </p:nvSpPr>
        <p:spPr>
          <a:xfrm>
            <a:off x="8262000" y="5932440"/>
            <a:ext cx="0" cy="140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Connecteur droit 65">
            <a:extLst>
              <a:ext uri="{FF2B5EF4-FFF2-40B4-BE49-F238E27FC236}">
                <a16:creationId xmlns:a16="http://schemas.microsoft.com/office/drawing/2014/main" id="{6F54CF5D-5159-C045-B182-B8AA43412FFD}"/>
              </a:ext>
            </a:extLst>
          </p:cNvPr>
          <p:cNvSpPr/>
          <p:nvPr/>
        </p:nvSpPr>
        <p:spPr>
          <a:xfrm>
            <a:off x="8406000" y="593279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Connecteur droit 66">
            <a:extLst>
              <a:ext uri="{FF2B5EF4-FFF2-40B4-BE49-F238E27FC236}">
                <a16:creationId xmlns:a16="http://schemas.microsoft.com/office/drawing/2014/main" id="{8019A091-483C-BB42-8D68-4ADCDEF4B6C2}"/>
              </a:ext>
            </a:extLst>
          </p:cNvPr>
          <p:cNvSpPr/>
          <p:nvPr/>
        </p:nvSpPr>
        <p:spPr>
          <a:xfrm>
            <a:off x="8550000" y="593315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Connecteur droit 67">
            <a:extLst>
              <a:ext uri="{FF2B5EF4-FFF2-40B4-BE49-F238E27FC236}">
                <a16:creationId xmlns:a16="http://schemas.microsoft.com/office/drawing/2014/main" id="{1F909C01-34C0-3F4A-A8A6-30F227372878}"/>
              </a:ext>
            </a:extLst>
          </p:cNvPr>
          <p:cNvSpPr/>
          <p:nvPr/>
        </p:nvSpPr>
        <p:spPr>
          <a:xfrm>
            <a:off x="8694000" y="593351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Connecteur droit 68">
            <a:extLst>
              <a:ext uri="{FF2B5EF4-FFF2-40B4-BE49-F238E27FC236}">
                <a16:creationId xmlns:a16="http://schemas.microsoft.com/office/drawing/2014/main" id="{75D8CC5E-2075-DB4E-811A-F6693C13CDAE}"/>
              </a:ext>
            </a:extLst>
          </p:cNvPr>
          <p:cNvSpPr/>
          <p:nvPr/>
        </p:nvSpPr>
        <p:spPr>
          <a:xfrm>
            <a:off x="8838000" y="5933879"/>
            <a:ext cx="0" cy="1404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0" name="Connecteur droit 69">
            <a:extLst>
              <a:ext uri="{FF2B5EF4-FFF2-40B4-BE49-F238E27FC236}">
                <a16:creationId xmlns:a16="http://schemas.microsoft.com/office/drawing/2014/main" id="{B36B19EF-2EDC-3841-9881-B4109DF2D4C0}"/>
              </a:ext>
            </a:extLst>
          </p:cNvPr>
          <p:cNvSpPr/>
          <p:nvPr/>
        </p:nvSpPr>
        <p:spPr>
          <a:xfrm flipV="1">
            <a:off x="6390000" y="2497320"/>
            <a:ext cx="0" cy="3780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9D5968-E682-5243-A9D4-C58A00148A75}"/>
              </a:ext>
            </a:extLst>
          </p:cNvPr>
          <p:cNvSpPr/>
          <p:nvPr/>
        </p:nvSpPr>
        <p:spPr>
          <a:xfrm>
            <a:off x="1205999" y="2499120"/>
            <a:ext cx="306000" cy="343800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2" name="Forme libre 71">
            <a:extLst>
              <a:ext uri="{FF2B5EF4-FFF2-40B4-BE49-F238E27FC236}">
                <a16:creationId xmlns:a16="http://schemas.microsoft.com/office/drawing/2014/main" id="{3C8E1649-F763-B74F-9E1F-9D75AC2BF848}"/>
              </a:ext>
            </a:extLst>
          </p:cNvPr>
          <p:cNvSpPr/>
          <p:nvPr/>
        </p:nvSpPr>
        <p:spPr>
          <a:xfrm>
            <a:off x="1296000" y="4860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3" name="Connecteur droit 72">
            <a:extLst>
              <a:ext uri="{FF2B5EF4-FFF2-40B4-BE49-F238E27FC236}">
                <a16:creationId xmlns:a16="http://schemas.microsoft.com/office/drawing/2014/main" id="{77F3EF27-3F43-E64F-94EE-0AD738D76EF5}"/>
              </a:ext>
            </a:extLst>
          </p:cNvPr>
          <p:cNvSpPr/>
          <p:nvPr/>
        </p:nvSpPr>
        <p:spPr>
          <a:xfrm>
            <a:off x="1368000" y="5004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4" name="Forme libre 73">
            <a:extLst>
              <a:ext uri="{FF2B5EF4-FFF2-40B4-BE49-F238E27FC236}">
                <a16:creationId xmlns:a16="http://schemas.microsoft.com/office/drawing/2014/main" id="{EF7BA0A9-9DEE-BB49-8396-079F96C47076}"/>
              </a:ext>
            </a:extLst>
          </p:cNvPr>
          <p:cNvSpPr/>
          <p:nvPr/>
        </p:nvSpPr>
        <p:spPr>
          <a:xfrm>
            <a:off x="3168000" y="5508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5" name="Connecteur droit 74">
            <a:extLst>
              <a:ext uri="{FF2B5EF4-FFF2-40B4-BE49-F238E27FC236}">
                <a16:creationId xmlns:a16="http://schemas.microsoft.com/office/drawing/2014/main" id="{620628BB-AF80-BC43-9027-2AE7B3A023C8}"/>
              </a:ext>
            </a:extLst>
          </p:cNvPr>
          <p:cNvSpPr/>
          <p:nvPr/>
        </p:nvSpPr>
        <p:spPr>
          <a:xfrm>
            <a:off x="3240000" y="5652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6" name="Forme libre 75">
            <a:extLst>
              <a:ext uri="{FF2B5EF4-FFF2-40B4-BE49-F238E27FC236}">
                <a16:creationId xmlns:a16="http://schemas.microsoft.com/office/drawing/2014/main" id="{8892C4C9-F3CF-E04B-8077-2F92CFC6A6EC}"/>
              </a:ext>
            </a:extLst>
          </p:cNvPr>
          <p:cNvSpPr/>
          <p:nvPr/>
        </p:nvSpPr>
        <p:spPr>
          <a:xfrm>
            <a:off x="1152000" y="3851999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7" name="Connecteur droit 76">
            <a:extLst>
              <a:ext uri="{FF2B5EF4-FFF2-40B4-BE49-F238E27FC236}">
                <a16:creationId xmlns:a16="http://schemas.microsoft.com/office/drawing/2014/main" id="{3423F1BA-D40A-764B-8193-80A3A42993EF}"/>
              </a:ext>
            </a:extLst>
          </p:cNvPr>
          <p:cNvSpPr/>
          <p:nvPr/>
        </p:nvSpPr>
        <p:spPr>
          <a:xfrm>
            <a:off x="1224000" y="3996000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Forme libre 77">
            <a:extLst>
              <a:ext uri="{FF2B5EF4-FFF2-40B4-BE49-F238E27FC236}">
                <a16:creationId xmlns:a16="http://schemas.microsoft.com/office/drawing/2014/main" id="{BE555DD6-795D-C740-B504-6BF158004DAF}"/>
              </a:ext>
            </a:extLst>
          </p:cNvPr>
          <p:cNvSpPr/>
          <p:nvPr/>
        </p:nvSpPr>
        <p:spPr>
          <a:xfrm>
            <a:off x="5616000" y="2988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9" name="Connecteur droit 78">
            <a:extLst>
              <a:ext uri="{FF2B5EF4-FFF2-40B4-BE49-F238E27FC236}">
                <a16:creationId xmlns:a16="http://schemas.microsoft.com/office/drawing/2014/main" id="{D94D034D-259F-164B-94C1-6C68A44A4611}"/>
              </a:ext>
            </a:extLst>
          </p:cNvPr>
          <p:cNvSpPr/>
          <p:nvPr/>
        </p:nvSpPr>
        <p:spPr>
          <a:xfrm>
            <a:off x="2628000" y="3131999"/>
            <a:ext cx="306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76DAECD-9706-0C4C-8BF7-F8AB1ABFDE9E}"/>
              </a:ext>
            </a:extLst>
          </p:cNvPr>
          <p:cNvSpPr/>
          <p:nvPr/>
        </p:nvSpPr>
        <p:spPr>
          <a:xfrm>
            <a:off x="503999" y="2664000"/>
            <a:ext cx="1440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…................</a:t>
            </a:r>
          </a:p>
        </p:txBody>
      </p:sp>
      <p:sp>
        <p:nvSpPr>
          <p:cNvPr id="81" name="Forme libre 80">
            <a:extLst>
              <a:ext uri="{FF2B5EF4-FFF2-40B4-BE49-F238E27FC236}">
                <a16:creationId xmlns:a16="http://schemas.microsoft.com/office/drawing/2014/main" id="{31D521B9-C50D-E142-A9C3-1AE2E165AFB6}"/>
              </a:ext>
            </a:extLst>
          </p:cNvPr>
          <p:cNvSpPr/>
          <p:nvPr/>
        </p:nvSpPr>
        <p:spPr>
          <a:xfrm>
            <a:off x="3744000" y="4320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2" name="Connecteur droit 81">
            <a:extLst>
              <a:ext uri="{FF2B5EF4-FFF2-40B4-BE49-F238E27FC236}">
                <a16:creationId xmlns:a16="http://schemas.microsoft.com/office/drawing/2014/main" id="{BF97DEA9-7A72-C647-BD0E-F3260CF5B966}"/>
              </a:ext>
            </a:extLst>
          </p:cNvPr>
          <p:cNvSpPr/>
          <p:nvPr/>
        </p:nvSpPr>
        <p:spPr>
          <a:xfrm>
            <a:off x="3851999" y="4464000"/>
            <a:ext cx="3060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3" name="Forme libre 82">
            <a:extLst>
              <a:ext uri="{FF2B5EF4-FFF2-40B4-BE49-F238E27FC236}">
                <a16:creationId xmlns:a16="http://schemas.microsoft.com/office/drawing/2014/main" id="{889805A3-4568-9C4A-AB20-13DFDE778D0D}"/>
              </a:ext>
            </a:extLst>
          </p:cNvPr>
          <p:cNvSpPr/>
          <p:nvPr/>
        </p:nvSpPr>
        <p:spPr>
          <a:xfrm>
            <a:off x="6480000" y="3311999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4" name="Connecteur droit 83">
            <a:extLst>
              <a:ext uri="{FF2B5EF4-FFF2-40B4-BE49-F238E27FC236}">
                <a16:creationId xmlns:a16="http://schemas.microsoft.com/office/drawing/2014/main" id="{377FC525-CAE5-D04B-ACF1-D20E0C59E134}"/>
              </a:ext>
            </a:extLst>
          </p:cNvPr>
          <p:cNvSpPr/>
          <p:nvPr/>
        </p:nvSpPr>
        <p:spPr>
          <a:xfrm>
            <a:off x="6552000" y="3456000"/>
            <a:ext cx="25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5" name="Connecteur droit 84">
            <a:extLst>
              <a:ext uri="{FF2B5EF4-FFF2-40B4-BE49-F238E27FC236}">
                <a16:creationId xmlns:a16="http://schemas.microsoft.com/office/drawing/2014/main" id="{4845D748-FE6B-1C4D-8BEA-450C380B587A}"/>
              </a:ext>
            </a:extLst>
          </p:cNvPr>
          <p:cNvSpPr/>
          <p:nvPr/>
        </p:nvSpPr>
        <p:spPr>
          <a:xfrm>
            <a:off x="6552000" y="3851999"/>
            <a:ext cx="25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DD4DF30-13FA-3645-BF7F-EEA1B7AA9299}"/>
              </a:ext>
            </a:extLst>
          </p:cNvPr>
          <p:cNvSpPr txBox="1"/>
          <p:nvPr/>
        </p:nvSpPr>
        <p:spPr>
          <a:xfrm>
            <a:off x="408240" y="1934639"/>
            <a:ext cx="823212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Thème 3 – Françaises et Français dans une République repensée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7D876D5B-64A0-0649-87CE-BB3F8B6B2C8E}"/>
              </a:ext>
            </a:extLst>
          </p:cNvPr>
          <p:cNvGrpSpPr/>
          <p:nvPr/>
        </p:nvGrpSpPr>
        <p:grpSpPr>
          <a:xfrm>
            <a:off x="62640" y="191160"/>
            <a:ext cx="9093239" cy="1526400"/>
            <a:chOff x="62640" y="191160"/>
            <a:chExt cx="9093239" cy="1526400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D63C369D-D9BE-4848-B0AE-C9D0EFFC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16000" y="234360"/>
              <a:ext cx="34308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562CA4F0-E920-AB42-97B1-18815A77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671999" y="191160"/>
              <a:ext cx="1245600" cy="152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185C7383-4190-404E-908E-F95517FA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112000" y="299160"/>
              <a:ext cx="1242000" cy="131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821C1D81-7533-854A-89BA-BBC204E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6285240" y="394560"/>
              <a:ext cx="1562400" cy="111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B3BECF17-0E80-844E-93CC-4A376AB7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7964280" y="394560"/>
              <a:ext cx="1191599" cy="1191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D3BA621-E281-C34B-80E0-61168CF8574F}"/>
                </a:ext>
              </a:extLst>
            </p:cNvPr>
            <p:cNvSpPr/>
            <p:nvPr/>
          </p:nvSpPr>
          <p:spPr>
            <a:xfrm>
              <a:off x="62640" y="20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6B550D-4311-2D47-93FA-7202D6D60351}"/>
                </a:ext>
              </a:extLst>
            </p:cNvPr>
            <p:cNvSpPr/>
            <p:nvPr/>
          </p:nvSpPr>
          <p:spPr>
            <a:xfrm>
              <a:off x="1574639" y="20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D418D41-B5E5-734F-B6DB-6909CFA34880}"/>
                </a:ext>
              </a:extLst>
            </p:cNvPr>
            <p:cNvSpPr/>
            <p:nvPr/>
          </p:nvSpPr>
          <p:spPr>
            <a:xfrm>
              <a:off x="2582640" y="20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F433A24-3263-D749-9F52-D7C2609B709B}"/>
                </a:ext>
              </a:extLst>
            </p:cNvPr>
            <p:cNvSpPr/>
            <p:nvPr/>
          </p:nvSpPr>
          <p:spPr>
            <a:xfrm>
              <a:off x="3554640" y="20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AD3CE9-EF56-2742-8644-27BB101B56B0}"/>
                </a:ext>
              </a:extLst>
            </p:cNvPr>
            <p:cNvSpPr/>
            <p:nvPr/>
          </p:nvSpPr>
          <p:spPr>
            <a:xfrm>
              <a:off x="5102640" y="38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893E30-A006-1B45-9872-CE111D470E29}"/>
                </a:ext>
              </a:extLst>
            </p:cNvPr>
            <p:cNvSpPr/>
            <p:nvPr/>
          </p:nvSpPr>
          <p:spPr>
            <a:xfrm>
              <a:off x="6146640" y="38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BF11958-A276-AD47-A480-40EBF1D7C146}"/>
                </a:ext>
              </a:extLst>
            </p:cNvPr>
            <p:cNvSpPr/>
            <p:nvPr/>
          </p:nvSpPr>
          <p:spPr>
            <a:xfrm>
              <a:off x="7874640" y="385920"/>
              <a:ext cx="333360" cy="262080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CAEBA07D-B0EB-1C47-A8BE-8B3A8E0DE950}"/>
              </a:ext>
            </a:extLst>
          </p:cNvPr>
          <p:cNvSpPr txBox="1"/>
          <p:nvPr/>
        </p:nvSpPr>
        <p:spPr>
          <a:xfrm>
            <a:off x="468000" y="2620440"/>
            <a:ext cx="1512000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1944-1946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Lib. + GRPF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7825CB2-FF2B-6C42-84CA-E921721EA9FD}"/>
              </a:ext>
            </a:extLst>
          </p:cNvPr>
          <p:cNvSpPr txBox="1"/>
          <p:nvPr/>
        </p:nvSpPr>
        <p:spPr>
          <a:xfrm>
            <a:off x="1044000" y="3671999"/>
            <a:ext cx="316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1944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 Vote des femmes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2019055-8A49-7C44-B8F5-751604E345E6}"/>
              </a:ext>
            </a:extLst>
          </p:cNvPr>
          <p:cNvSpPr txBox="1"/>
          <p:nvPr/>
        </p:nvSpPr>
        <p:spPr>
          <a:xfrm>
            <a:off x="1188000" y="4680000"/>
            <a:ext cx="316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1945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 Sécurité sociale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4891B92-19AB-3D49-9DD0-9367BA12A5FB}"/>
              </a:ext>
            </a:extLst>
          </p:cNvPr>
          <p:cNvSpPr txBox="1"/>
          <p:nvPr/>
        </p:nvSpPr>
        <p:spPr>
          <a:xfrm>
            <a:off x="3060000" y="5328000"/>
            <a:ext cx="316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1958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 Ve République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7D2C897-3056-D54A-8C41-7B8FB9046A2C}"/>
              </a:ext>
            </a:extLst>
          </p:cNvPr>
          <p:cNvSpPr txBox="1"/>
          <p:nvPr/>
        </p:nvSpPr>
        <p:spPr>
          <a:xfrm>
            <a:off x="3708000" y="4140000"/>
            <a:ext cx="3600000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1962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 Election président SU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DC55CF1-3285-024C-B6C7-A1E3FE7E7819}"/>
              </a:ext>
            </a:extLst>
          </p:cNvPr>
          <p:cNvSpPr txBox="1"/>
          <p:nvPr/>
        </p:nvSpPr>
        <p:spPr>
          <a:xfrm>
            <a:off x="2700000" y="2808000"/>
            <a:ext cx="3600000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1975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 : Loi Veil (IVG)</a:t>
            </a: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B91BEFB-2103-9F4A-BC44-6F29FE0CF550}"/>
              </a:ext>
            </a:extLst>
          </p:cNvPr>
          <p:cNvGrpSpPr/>
          <p:nvPr/>
        </p:nvGrpSpPr>
        <p:grpSpPr>
          <a:xfrm>
            <a:off x="5940000" y="3131999"/>
            <a:ext cx="3708000" cy="864001"/>
            <a:chOff x="5940000" y="3131999"/>
            <a:chExt cx="3708000" cy="864001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E524F576-1987-1240-929E-910FB01BF3F5}"/>
                </a:ext>
              </a:extLst>
            </p:cNvPr>
            <p:cNvSpPr txBox="1"/>
            <p:nvPr/>
          </p:nvSpPr>
          <p:spPr>
            <a:xfrm>
              <a:off x="6048000" y="3131999"/>
              <a:ext cx="3600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FF3333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1981</a:t>
              </a: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 : 1ere alternance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D9D9B687-C38F-4E45-8AF2-DAFE0B1FE355}"/>
                </a:ext>
              </a:extLst>
            </p:cNvPr>
            <p:cNvSpPr txBox="1"/>
            <p:nvPr/>
          </p:nvSpPr>
          <p:spPr>
            <a:xfrm>
              <a:off x="5940000" y="3528000"/>
              <a:ext cx="3600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Mitterrand Président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0" grpId="1"/>
      <p:bldP spid="101" grpId="1" build="p"/>
      <p:bldP spid="101" grpId="2"/>
      <p:bldP spid="102" grpId="2" build="p"/>
      <p:bldP spid="102" grpId="3"/>
      <p:bldP spid="103" grpId="3" build="p"/>
      <p:bldP spid="103" grpId="4"/>
      <p:bldP spid="104" grpId="4" build="p"/>
      <p:bldP spid="105" grpId="5" build="p"/>
      <p:bldP spid="105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E6925A6-C78B-934C-B4CE-4480B4F298D7}"/>
              </a:ext>
            </a:extLst>
          </p:cNvPr>
          <p:cNvSpPr>
            <a:spLocks noChangeAspect="1"/>
          </p:cNvSpPr>
          <p:nvPr/>
        </p:nvSpPr>
        <p:spPr>
          <a:xfrm>
            <a:off x="1076255" y="2123157"/>
            <a:ext cx="3578164" cy="35781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227CFB-1D62-424F-81C9-60A6349616A6}"/>
              </a:ext>
            </a:extLst>
          </p:cNvPr>
          <p:cNvSpPr>
            <a:spLocks noChangeAspect="1"/>
          </p:cNvSpPr>
          <p:nvPr/>
        </p:nvSpPr>
        <p:spPr>
          <a:xfrm>
            <a:off x="1712067" y="2762115"/>
            <a:ext cx="2300248" cy="23002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3703615-3AB0-3C40-B32A-F49B6342E026}"/>
              </a:ext>
            </a:extLst>
          </p:cNvPr>
          <p:cNvGrpSpPr/>
          <p:nvPr/>
        </p:nvGrpSpPr>
        <p:grpSpPr>
          <a:xfrm>
            <a:off x="5315963" y="2323983"/>
            <a:ext cx="2457152" cy="397673"/>
            <a:chOff x="5943600" y="1196728"/>
            <a:chExt cx="2971800" cy="4809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EBBA1-7D20-6246-93AA-B4432E3429F1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8365A52-CF46-074E-B713-03D5C23A0CE1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Ville-centre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92F735-014C-B64B-B8FD-3F172749A2F9}"/>
              </a:ext>
            </a:extLst>
          </p:cNvPr>
          <p:cNvGrpSpPr/>
          <p:nvPr/>
        </p:nvGrpSpPr>
        <p:grpSpPr>
          <a:xfrm>
            <a:off x="5315963" y="2880245"/>
            <a:ext cx="2457152" cy="397673"/>
            <a:chOff x="5943600" y="1196728"/>
            <a:chExt cx="2971800" cy="4809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B7C91-2F91-FB45-B160-35B229CEFA3E}"/>
                </a:ext>
              </a:extLst>
            </p:cNvPr>
            <p:cNvSpPr/>
            <p:nvPr/>
          </p:nvSpPr>
          <p:spPr>
            <a:xfrm>
              <a:off x="5943600" y="1241823"/>
              <a:ext cx="728663" cy="3714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BC0A8B2-B2E9-0649-A2C7-D2CEEECF1470}"/>
                </a:ext>
              </a:extLst>
            </p:cNvPr>
            <p:cNvSpPr txBox="1"/>
            <p:nvPr/>
          </p:nvSpPr>
          <p:spPr>
            <a:xfrm>
              <a:off x="6672263" y="1196728"/>
              <a:ext cx="22431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Banlieues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B4FE04D-13AC-2C41-B7F7-A604D6BB096D}"/>
              </a:ext>
            </a:extLst>
          </p:cNvPr>
          <p:cNvGrpSpPr/>
          <p:nvPr/>
        </p:nvGrpSpPr>
        <p:grpSpPr>
          <a:xfrm>
            <a:off x="5315963" y="3403151"/>
            <a:ext cx="3496717" cy="397673"/>
            <a:chOff x="5943600" y="2730531"/>
            <a:chExt cx="4229100" cy="4809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0DAD08-46A7-DB42-B983-62634A2905E1}"/>
                </a:ext>
              </a:extLst>
            </p:cNvPr>
            <p:cNvSpPr/>
            <p:nvPr/>
          </p:nvSpPr>
          <p:spPr>
            <a:xfrm>
              <a:off x="5943600" y="2774552"/>
              <a:ext cx="728663" cy="3714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6CF6C67-A13E-E942-95E9-D10BAC8C30E4}"/>
                </a:ext>
              </a:extLst>
            </p:cNvPr>
            <p:cNvSpPr txBox="1"/>
            <p:nvPr/>
          </p:nvSpPr>
          <p:spPr>
            <a:xfrm>
              <a:off x="6672263" y="2730531"/>
              <a:ext cx="3500437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Couronne périurbaine</a:t>
              </a: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1F4432-F3C1-B14B-A9A3-F963DE9BD031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3236841" y="2647167"/>
            <a:ext cx="893568" cy="874124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E548F28-B900-1B43-9D24-0D600E35C94C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>
            <a:off x="1076255" y="3912239"/>
            <a:ext cx="1265037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C1FBF4-E8BF-0246-B4FF-55C2B774B20B}"/>
              </a:ext>
            </a:extLst>
          </p:cNvPr>
          <p:cNvCxnSpPr>
            <a:cxnSpLocks/>
          </p:cNvCxnSpPr>
          <p:nvPr/>
        </p:nvCxnSpPr>
        <p:spPr>
          <a:xfrm flipH="1" flipV="1">
            <a:off x="3095079" y="4346875"/>
            <a:ext cx="448904" cy="1216763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8BB6D208-3D39-9F44-B370-5D205D8AF193}"/>
              </a:ext>
            </a:extLst>
          </p:cNvPr>
          <p:cNvSpPr>
            <a:spLocks/>
          </p:cNvSpPr>
          <p:nvPr/>
        </p:nvSpPr>
        <p:spPr>
          <a:xfrm>
            <a:off x="2341292" y="3391341"/>
            <a:ext cx="1041797" cy="104179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8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5892D77-59E0-AE4C-9028-1977066B5591}"/>
              </a:ext>
            </a:extLst>
          </p:cNvPr>
          <p:cNvGrpSpPr/>
          <p:nvPr/>
        </p:nvGrpSpPr>
        <p:grpSpPr>
          <a:xfrm>
            <a:off x="5301986" y="3899603"/>
            <a:ext cx="3770585" cy="397673"/>
            <a:chOff x="5926695" y="3102356"/>
            <a:chExt cx="4560330" cy="4809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55B105E-6FF9-0C41-85F6-214890B55076}"/>
                </a:ext>
              </a:extLst>
            </p:cNvPr>
            <p:cNvCxnSpPr>
              <a:cxnSpLocks/>
            </p:cNvCxnSpPr>
            <p:nvPr/>
          </p:nvCxnSpPr>
          <p:spPr>
            <a:xfrm>
              <a:off x="5926695" y="3335821"/>
              <a:ext cx="762471" cy="0"/>
            </a:xfrm>
            <a:prstGeom prst="line">
              <a:avLst/>
            </a:prstGeom>
            <a:ln w="152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999984F-D89C-9F43-90CD-6C581652A827}"/>
                </a:ext>
              </a:extLst>
            </p:cNvPr>
            <p:cNvSpPr txBox="1"/>
            <p:nvPr/>
          </p:nvSpPr>
          <p:spPr>
            <a:xfrm>
              <a:off x="6689165" y="3102356"/>
              <a:ext cx="3797860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Voies de communication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9555451-FE76-B94B-9649-3CD94943519E}"/>
              </a:ext>
            </a:extLst>
          </p:cNvPr>
          <p:cNvCxnSpPr>
            <a:cxnSpLocks/>
          </p:cNvCxnSpPr>
          <p:nvPr/>
        </p:nvCxnSpPr>
        <p:spPr>
          <a:xfrm flipV="1">
            <a:off x="3236842" y="2647167"/>
            <a:ext cx="496152" cy="520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C5503D6-52AF-BB43-ABA1-3810D9304EFC}"/>
              </a:ext>
            </a:extLst>
          </p:cNvPr>
          <p:cNvCxnSpPr>
            <a:cxnSpLocks/>
          </p:cNvCxnSpPr>
          <p:nvPr/>
        </p:nvCxnSpPr>
        <p:spPr>
          <a:xfrm>
            <a:off x="3400107" y="4621471"/>
            <a:ext cx="304930" cy="6651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9D62915-76AC-EC45-AE09-A327B3AE3AB6}"/>
              </a:ext>
            </a:extLst>
          </p:cNvPr>
          <p:cNvCxnSpPr>
            <a:cxnSpLocks/>
          </p:cNvCxnSpPr>
          <p:nvPr/>
        </p:nvCxnSpPr>
        <p:spPr>
          <a:xfrm flipH="1">
            <a:off x="1241697" y="4141670"/>
            <a:ext cx="781643" cy="130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BF70A05-98C3-894B-8291-D400F61BBAAD}"/>
              </a:ext>
            </a:extLst>
          </p:cNvPr>
          <p:cNvGrpSpPr/>
          <p:nvPr/>
        </p:nvGrpSpPr>
        <p:grpSpPr>
          <a:xfrm>
            <a:off x="5315964" y="4374801"/>
            <a:ext cx="3756608" cy="397673"/>
            <a:chOff x="5943600" y="3677083"/>
            <a:chExt cx="4543425" cy="480965"/>
          </a:xfrm>
        </p:grpSpPr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2A6888CD-60BD-7549-9D81-4BA2A841C4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3904616"/>
              <a:ext cx="7455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D7F3769-5854-834C-B9D2-3DDE073A0BB7}"/>
                </a:ext>
              </a:extLst>
            </p:cNvPr>
            <p:cNvSpPr txBox="1"/>
            <p:nvPr/>
          </p:nvSpPr>
          <p:spPr>
            <a:xfrm>
              <a:off x="6689166" y="3677083"/>
              <a:ext cx="3797859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Etalement urbain</a:t>
              </a:r>
            </a:p>
          </p:txBody>
        </p: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0B9F44F-DD73-0240-A9A7-14037C80B87F}"/>
              </a:ext>
            </a:extLst>
          </p:cNvPr>
          <p:cNvCxnSpPr/>
          <p:nvPr/>
        </p:nvCxnSpPr>
        <p:spPr>
          <a:xfrm>
            <a:off x="3639559" y="4080490"/>
            <a:ext cx="658210" cy="193034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78185D2-1E65-EA49-B8AB-323098E568B5}"/>
              </a:ext>
            </a:extLst>
          </p:cNvPr>
          <p:cNvCxnSpPr>
            <a:cxnSpLocks/>
          </p:cNvCxnSpPr>
          <p:nvPr/>
        </p:nvCxnSpPr>
        <p:spPr>
          <a:xfrm>
            <a:off x="1896840" y="2838870"/>
            <a:ext cx="544271" cy="552471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048D641-9941-A144-A9D6-7962D0E04B47}"/>
              </a:ext>
            </a:extLst>
          </p:cNvPr>
          <p:cNvCxnSpPr>
            <a:cxnSpLocks/>
          </p:cNvCxnSpPr>
          <p:nvPr/>
        </p:nvCxnSpPr>
        <p:spPr>
          <a:xfrm flipH="1">
            <a:off x="2092557" y="4651903"/>
            <a:ext cx="497471" cy="6084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BA66A64-C3A2-3A48-AA24-EE402A7FE11E}"/>
              </a:ext>
            </a:extLst>
          </p:cNvPr>
          <p:cNvGrpSpPr/>
          <p:nvPr/>
        </p:nvGrpSpPr>
        <p:grpSpPr>
          <a:xfrm>
            <a:off x="5303532" y="4845864"/>
            <a:ext cx="3781472" cy="397673"/>
            <a:chOff x="5928564" y="4389686"/>
            <a:chExt cx="4573497" cy="480965"/>
          </a:xfrm>
        </p:grpSpPr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B7451B2-CE89-C045-9DE5-F50F81D3E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8564" y="4608699"/>
              <a:ext cx="77563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18A475F-4409-474D-9199-0AD04C0C1349}"/>
                </a:ext>
              </a:extLst>
            </p:cNvPr>
            <p:cNvSpPr txBox="1"/>
            <p:nvPr/>
          </p:nvSpPr>
          <p:spPr>
            <a:xfrm>
              <a:off x="6704202" y="4389686"/>
              <a:ext cx="3797859" cy="48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984" dirty="0">
                  <a:latin typeface="Comic Sans MS" panose="030F0902030302020204" pitchFamily="66" charset="0"/>
                </a:rPr>
                <a:t>Migrations pendulaires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1D65F149-7D77-1F4E-AECA-118BACD17477}"/>
              </a:ext>
            </a:extLst>
          </p:cNvPr>
          <p:cNvSpPr txBox="1"/>
          <p:nvPr/>
        </p:nvSpPr>
        <p:spPr>
          <a:xfrm>
            <a:off x="1131130" y="1529461"/>
            <a:ext cx="357816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84" dirty="0">
                <a:latin typeface="Comic Sans MS" panose="030F0902030302020204" pitchFamily="66" charset="0"/>
              </a:rPr>
              <a:t>Schéma d’une aire urbaine</a:t>
            </a:r>
          </a:p>
        </p:txBody>
      </p:sp>
    </p:spTree>
    <p:extLst>
      <p:ext uri="{BB962C8B-B14F-4D97-AF65-F5344CB8AC3E}">
        <p14:creationId xmlns:p14="http://schemas.microsoft.com/office/powerpoint/2010/main" val="27051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2AA956-2A94-6E45-81EE-5CFB3A7A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691200"/>
            <a:ext cx="9720000" cy="61596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DD623C1-39CD-8944-A417-A49C0FF714B3}"/>
              </a:ext>
            </a:extLst>
          </p:cNvPr>
          <p:cNvGrpSpPr/>
          <p:nvPr/>
        </p:nvGrpSpPr>
        <p:grpSpPr>
          <a:xfrm>
            <a:off x="7416000" y="900000"/>
            <a:ext cx="1079999" cy="684000"/>
            <a:chOff x="7416000" y="900000"/>
            <a:chExt cx="1079999" cy="684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F560B1F-C049-AA44-968B-F4D448B272D6}"/>
                </a:ext>
              </a:extLst>
            </p:cNvPr>
            <p:cNvSpPr txBox="1"/>
            <p:nvPr/>
          </p:nvSpPr>
          <p:spPr>
            <a:xfrm>
              <a:off x="7488000" y="900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Mer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D788D05-EE43-E343-9229-2BFB49E97228}"/>
                </a:ext>
              </a:extLst>
            </p:cNvPr>
            <p:cNvSpPr txBox="1"/>
            <p:nvPr/>
          </p:nvSpPr>
          <p:spPr>
            <a:xfrm>
              <a:off x="7416000" y="1116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du nord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F8ED6E5-9287-0643-BFEB-2EECE75A2D3B}"/>
              </a:ext>
            </a:extLst>
          </p:cNvPr>
          <p:cNvSpPr txBox="1"/>
          <p:nvPr/>
        </p:nvSpPr>
        <p:spPr>
          <a:xfrm>
            <a:off x="6156721" y="1728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Manche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32A3E7-BD43-114A-8533-518669E98F7B}"/>
              </a:ext>
            </a:extLst>
          </p:cNvPr>
          <p:cNvGrpSpPr/>
          <p:nvPr/>
        </p:nvGrpSpPr>
        <p:grpSpPr>
          <a:xfrm>
            <a:off x="5112000" y="3528000"/>
            <a:ext cx="1620000" cy="720000"/>
            <a:chOff x="5112000" y="3528000"/>
            <a:chExt cx="1620000" cy="72000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C96DD67-F145-3F44-9015-99A3A5FC0A6C}"/>
                </a:ext>
              </a:extLst>
            </p:cNvPr>
            <p:cNvSpPr txBox="1"/>
            <p:nvPr/>
          </p:nvSpPr>
          <p:spPr>
            <a:xfrm>
              <a:off x="5544000" y="3528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Océan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890F851-5830-DC4B-9077-A6133FB9C313}"/>
                </a:ext>
              </a:extLst>
            </p:cNvPr>
            <p:cNvSpPr txBox="1"/>
            <p:nvPr/>
          </p:nvSpPr>
          <p:spPr>
            <a:xfrm>
              <a:off x="5112000" y="3780000"/>
              <a:ext cx="1620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Atlantique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9BE4958-E3C5-BF43-B113-B810A27A4C5A}"/>
              </a:ext>
            </a:extLst>
          </p:cNvPr>
          <p:cNvGrpSpPr/>
          <p:nvPr/>
        </p:nvGrpSpPr>
        <p:grpSpPr>
          <a:xfrm>
            <a:off x="8208000" y="5796000"/>
            <a:ext cx="1655999" cy="684000"/>
            <a:chOff x="8208000" y="5796000"/>
            <a:chExt cx="1655999" cy="68400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5F86E0-D045-D247-9E7A-EB6C608223F0}"/>
                </a:ext>
              </a:extLst>
            </p:cNvPr>
            <p:cNvSpPr txBox="1"/>
            <p:nvPr/>
          </p:nvSpPr>
          <p:spPr>
            <a:xfrm>
              <a:off x="8208000" y="6012000"/>
              <a:ext cx="1655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méditerranée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BF8EA2-B5B5-7A42-B54C-8EA8334EC148}"/>
                </a:ext>
              </a:extLst>
            </p:cNvPr>
            <p:cNvSpPr txBox="1"/>
            <p:nvPr/>
          </p:nvSpPr>
          <p:spPr>
            <a:xfrm>
              <a:off x="8424000" y="5796000"/>
              <a:ext cx="1007999" cy="4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Comic Sans MS" pitchFamily="66"/>
                  <a:ea typeface="Arial Unicode MS" pitchFamily="2"/>
                  <a:cs typeface="Arial Unicode MS" pitchFamily="2"/>
                </a:rPr>
                <a:t>Mer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CFAE901-F0D2-5B44-900A-E880FFB9366A}"/>
              </a:ext>
            </a:extLst>
          </p:cNvPr>
          <p:cNvSpPr txBox="1"/>
          <p:nvPr/>
        </p:nvSpPr>
        <p:spPr>
          <a:xfrm>
            <a:off x="7416000" y="2124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Paris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B36575-5365-2C4B-98C1-165F892760A5}"/>
              </a:ext>
            </a:extLst>
          </p:cNvPr>
          <p:cNvSpPr txBox="1"/>
          <p:nvPr/>
        </p:nvSpPr>
        <p:spPr>
          <a:xfrm>
            <a:off x="7056000" y="1548000"/>
            <a:ext cx="1007999" cy="468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Lille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F662E5B-C0AE-9549-8EAA-B1CB32F714DA}"/>
              </a:ext>
            </a:extLst>
          </p:cNvPr>
          <p:cNvSpPr txBox="1"/>
          <p:nvPr/>
        </p:nvSpPr>
        <p:spPr>
          <a:xfrm>
            <a:off x="7920000" y="2484000"/>
            <a:ext cx="1512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Strasbourg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AE4F5B-0720-0344-9793-6FD98B45AF59}"/>
              </a:ext>
            </a:extLst>
          </p:cNvPr>
          <p:cNvSpPr txBox="1"/>
          <p:nvPr/>
        </p:nvSpPr>
        <p:spPr>
          <a:xfrm>
            <a:off x="7812000" y="3592440"/>
            <a:ext cx="1512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Lyon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CCDC41-C800-4B47-B853-D4361E0E1D7C}"/>
              </a:ext>
            </a:extLst>
          </p:cNvPr>
          <p:cNvSpPr txBox="1"/>
          <p:nvPr/>
        </p:nvSpPr>
        <p:spPr>
          <a:xfrm>
            <a:off x="8280000" y="45644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Nice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840A89-D275-474A-B151-BE8139268862}"/>
              </a:ext>
            </a:extLst>
          </p:cNvPr>
          <p:cNvSpPr txBox="1"/>
          <p:nvPr/>
        </p:nvSpPr>
        <p:spPr>
          <a:xfrm>
            <a:off x="7992000" y="51404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Marseille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CE9C3A-F942-FB4C-AF02-9A4A6748BBA8}"/>
              </a:ext>
            </a:extLst>
          </p:cNvPr>
          <p:cNvSpPr txBox="1"/>
          <p:nvPr/>
        </p:nvSpPr>
        <p:spPr>
          <a:xfrm>
            <a:off x="6048000" y="4824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Toulouse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3DD898-BDB9-9941-91A0-3416A0193188}"/>
              </a:ext>
            </a:extLst>
          </p:cNvPr>
          <p:cNvSpPr txBox="1"/>
          <p:nvPr/>
        </p:nvSpPr>
        <p:spPr>
          <a:xfrm>
            <a:off x="5400000" y="419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Bordeaux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ABC8E1-3E07-034D-873F-43434D787888}"/>
              </a:ext>
            </a:extLst>
          </p:cNvPr>
          <p:cNvSpPr txBox="1"/>
          <p:nvPr/>
        </p:nvSpPr>
        <p:spPr>
          <a:xfrm>
            <a:off x="5400000" y="2520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Rennes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610983-F7BB-0747-9B0A-6E79AE98E10A}"/>
              </a:ext>
            </a:extLst>
          </p:cNvPr>
          <p:cNvSpPr txBox="1"/>
          <p:nvPr/>
        </p:nvSpPr>
        <p:spPr>
          <a:xfrm>
            <a:off x="6192000" y="327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Nantes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1824BB6-6F45-7C4F-875F-CCFF563E4BD4}"/>
              </a:ext>
            </a:extLst>
          </p:cNvPr>
          <p:cNvSpPr txBox="1"/>
          <p:nvPr/>
        </p:nvSpPr>
        <p:spPr>
          <a:xfrm>
            <a:off x="576000" y="283103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Pyrénées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DB6829-9655-3945-9580-5E6F35811035}"/>
              </a:ext>
            </a:extLst>
          </p:cNvPr>
          <p:cNvSpPr txBox="1"/>
          <p:nvPr/>
        </p:nvSpPr>
        <p:spPr>
          <a:xfrm>
            <a:off x="576000" y="3263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Alpes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D551E8-C38F-9949-8219-03C4734DD5BC}"/>
              </a:ext>
            </a:extLst>
          </p:cNvPr>
          <p:cNvSpPr txBox="1"/>
          <p:nvPr/>
        </p:nvSpPr>
        <p:spPr>
          <a:xfrm>
            <a:off x="576000" y="36590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Vosges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82EB9B-695C-B543-9E9B-3EAE1D4A1AA5}"/>
              </a:ext>
            </a:extLst>
          </p:cNvPr>
          <p:cNvSpPr txBox="1"/>
          <p:nvPr/>
        </p:nvSpPr>
        <p:spPr>
          <a:xfrm>
            <a:off x="2700000" y="2831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Massif central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4A4452F-C48E-E04D-A1D3-058D99D155B6}"/>
              </a:ext>
            </a:extLst>
          </p:cNvPr>
          <p:cNvSpPr txBox="1"/>
          <p:nvPr/>
        </p:nvSpPr>
        <p:spPr>
          <a:xfrm>
            <a:off x="2664000" y="3263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Jura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C8AAE4F-E6D2-B84C-BD2A-049233DC9B9E}"/>
              </a:ext>
            </a:extLst>
          </p:cNvPr>
          <p:cNvSpPr txBox="1"/>
          <p:nvPr/>
        </p:nvSpPr>
        <p:spPr>
          <a:xfrm>
            <a:off x="2664000" y="3659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Corse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1D4006D-9133-C74D-AD44-183F727CC0F5}"/>
              </a:ext>
            </a:extLst>
          </p:cNvPr>
          <p:cNvSpPr txBox="1"/>
          <p:nvPr/>
        </p:nvSpPr>
        <p:spPr>
          <a:xfrm>
            <a:off x="432000" y="4451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ROYAUME-UNI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6C156FA-18CD-0042-801C-F6E919301D36}"/>
              </a:ext>
            </a:extLst>
          </p:cNvPr>
          <p:cNvSpPr txBox="1"/>
          <p:nvPr/>
        </p:nvSpPr>
        <p:spPr>
          <a:xfrm>
            <a:off x="432000" y="4847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LUXEMBOURG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CCD00DF-A1E3-A747-B710-C48F52EE32F2}"/>
              </a:ext>
            </a:extLst>
          </p:cNvPr>
          <p:cNvSpPr txBox="1"/>
          <p:nvPr/>
        </p:nvSpPr>
        <p:spPr>
          <a:xfrm>
            <a:off x="432000" y="5243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SUISSE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21A8B3-85AC-014C-A76F-8A26D6908337}"/>
              </a:ext>
            </a:extLst>
          </p:cNvPr>
          <p:cNvSpPr txBox="1"/>
          <p:nvPr/>
        </p:nvSpPr>
        <p:spPr>
          <a:xfrm>
            <a:off x="432000" y="567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ESPAGNE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3A3A22C-FE36-A748-9740-6C629E7F18E7}"/>
              </a:ext>
            </a:extLst>
          </p:cNvPr>
          <p:cNvSpPr txBox="1"/>
          <p:nvPr/>
        </p:nvSpPr>
        <p:spPr>
          <a:xfrm>
            <a:off x="2736000" y="4451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BELGIQUE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4F3981D-3017-3A48-8BD0-C2AB15317ED9}"/>
              </a:ext>
            </a:extLst>
          </p:cNvPr>
          <p:cNvSpPr txBox="1"/>
          <p:nvPr/>
        </p:nvSpPr>
        <p:spPr>
          <a:xfrm>
            <a:off x="2736000" y="4847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ALLEMAGNE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E9C5BF-E5B5-C947-BC79-61207E795A14}"/>
              </a:ext>
            </a:extLst>
          </p:cNvPr>
          <p:cNvSpPr txBox="1"/>
          <p:nvPr/>
        </p:nvSpPr>
        <p:spPr>
          <a:xfrm>
            <a:off x="2736000" y="5279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ITALIE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8EEECFD-27A4-014B-9BF3-546BA057DA70}"/>
              </a:ext>
            </a:extLst>
          </p:cNvPr>
          <p:cNvSpPr txBox="1"/>
          <p:nvPr/>
        </p:nvSpPr>
        <p:spPr>
          <a:xfrm>
            <a:off x="360000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Rhin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71E4660-AD01-0C49-BD3D-FB25F2855610}"/>
              </a:ext>
            </a:extLst>
          </p:cNvPr>
          <p:cNvSpPr txBox="1"/>
          <p:nvPr/>
        </p:nvSpPr>
        <p:spPr>
          <a:xfrm>
            <a:off x="360000" y="639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Seine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5D4E8-D12A-1643-A04B-B66D6AD539D3}"/>
              </a:ext>
            </a:extLst>
          </p:cNvPr>
          <p:cNvSpPr txBox="1"/>
          <p:nvPr/>
        </p:nvSpPr>
        <p:spPr>
          <a:xfrm>
            <a:off x="1728000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Loire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6904291-DF23-3846-BEB0-1AF014148F57}"/>
              </a:ext>
            </a:extLst>
          </p:cNvPr>
          <p:cNvSpPr txBox="1"/>
          <p:nvPr/>
        </p:nvSpPr>
        <p:spPr>
          <a:xfrm>
            <a:off x="1728000" y="6395040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Garonne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51AFEF2-EB6F-C245-B5AB-A218033FDC72}"/>
              </a:ext>
            </a:extLst>
          </p:cNvPr>
          <p:cNvSpPr txBox="1"/>
          <p:nvPr/>
        </p:nvSpPr>
        <p:spPr>
          <a:xfrm>
            <a:off x="2951999" y="6107039"/>
            <a:ext cx="2124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e.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Rhône</a:t>
            </a:r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A7351B55-F30D-3A42-8EBB-ED1477B7464B}"/>
              </a:ext>
            </a:extLst>
          </p:cNvPr>
          <p:cNvSpPr/>
          <p:nvPr/>
        </p:nvSpPr>
        <p:spPr>
          <a:xfrm>
            <a:off x="6192000" y="320400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orme libre 41">
            <a:extLst>
              <a:ext uri="{FF2B5EF4-FFF2-40B4-BE49-F238E27FC236}">
                <a16:creationId xmlns:a16="http://schemas.microsoft.com/office/drawing/2014/main" id="{2DB60BF0-4BF2-DB41-A680-B1FC09E02924}"/>
              </a:ext>
            </a:extLst>
          </p:cNvPr>
          <p:cNvSpPr/>
          <p:nvPr/>
        </p:nvSpPr>
        <p:spPr>
          <a:xfrm>
            <a:off x="7668360" y="147636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BA078DB8-0143-9B41-BABC-EFEBF48B90FA}"/>
              </a:ext>
            </a:extLst>
          </p:cNvPr>
          <p:cNvSpPr/>
          <p:nvPr/>
        </p:nvSpPr>
        <p:spPr>
          <a:xfrm>
            <a:off x="7020720" y="2160720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275BE28-2BA4-D74F-BCF6-1130BFC0452B}"/>
              </a:ext>
            </a:extLst>
          </p:cNvPr>
          <p:cNvSpPr txBox="1"/>
          <p:nvPr/>
        </p:nvSpPr>
        <p:spPr>
          <a:xfrm>
            <a:off x="4716000" y="302400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 Nazaire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A45A860-C621-1044-B449-60AE790BDAD0}"/>
              </a:ext>
            </a:extLst>
          </p:cNvPr>
          <p:cNvSpPr txBox="1"/>
          <p:nvPr/>
        </p:nvSpPr>
        <p:spPr>
          <a:xfrm>
            <a:off x="5705999" y="202752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Le Havre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084A823-18CC-0F4E-AC27-69CB7AA5BEB2}"/>
              </a:ext>
            </a:extLst>
          </p:cNvPr>
          <p:cNvSpPr txBox="1"/>
          <p:nvPr/>
        </p:nvSpPr>
        <p:spPr>
          <a:xfrm>
            <a:off x="6228000" y="1317600"/>
            <a:ext cx="169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Dunkerque</a:t>
            </a:r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2D7A8036-8386-8853-8B63-5E9CC787FC1C}"/>
              </a:ext>
            </a:extLst>
          </p:cNvPr>
          <p:cNvSpPr/>
          <p:nvPr/>
        </p:nvSpPr>
        <p:spPr>
          <a:xfrm>
            <a:off x="8574409" y="5115695"/>
            <a:ext cx="144000" cy="14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EF0607D-98A0-0B6E-CE00-C7BD4C86F138}"/>
              </a:ext>
            </a:extLst>
          </p:cNvPr>
          <p:cNvSpPr txBox="1"/>
          <p:nvPr/>
        </p:nvSpPr>
        <p:spPr>
          <a:xfrm>
            <a:off x="8136162" y="5361130"/>
            <a:ext cx="1171003" cy="41250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dirty="0">
                <a:solidFill>
                  <a:srgbClr val="3399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Marseille</a:t>
            </a:r>
            <a:endParaRPr lang="fr-FR" sz="1800" b="0" i="0" u="none" strike="noStrike" kern="1200" dirty="0">
              <a:ln>
                <a:noFill/>
              </a:ln>
              <a:solidFill>
                <a:srgbClr val="3399FF"/>
              </a:solidFill>
              <a:latin typeface="Comic Sans MS" pitchFamily="66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/>
      <p:bldP spid="13" grpId="1" build="p"/>
      <p:bldP spid="13" grpId="2"/>
      <p:bldP spid="14" grpId="9" build="p"/>
      <p:bldP spid="15" grpId="10" build="p"/>
      <p:bldP spid="16" grpId="2" build="p"/>
      <p:bldP spid="17" grpId="4" build="p"/>
      <p:bldP spid="18" grpId="3" build="p"/>
      <p:bldP spid="19" grpId="5" build="p"/>
      <p:bldP spid="20" grpId="6" build="p"/>
      <p:bldP spid="21" grpId="8" build="p"/>
      <p:bldP spid="22" grpId="7" build="p"/>
      <p:bldP spid="22" grpId="8"/>
      <p:bldP spid="23" grpId="11" build="p"/>
      <p:bldP spid="23" grpId="12"/>
      <p:bldP spid="24" grpId="13" build="p"/>
      <p:bldP spid="25" grpId="15" build="p"/>
      <p:bldP spid="26" grpId="12" build="p"/>
      <p:bldP spid="27" grpId="14" build="p"/>
      <p:bldP spid="28" grpId="16" build="p"/>
      <p:bldP spid="29" grpId="17" build="p"/>
      <p:bldP spid="29" grpId="18"/>
      <p:bldP spid="30" grpId="19" build="p"/>
      <p:bldP spid="31" grpId="21" build="p"/>
      <p:bldP spid="32" grpId="23" build="p"/>
      <p:bldP spid="33" grpId="18" build="p"/>
      <p:bldP spid="34" grpId="20" build="p"/>
      <p:bldP spid="35" grpId="22" build="p"/>
      <p:bldP spid="36" grpId="24" build="p"/>
      <p:bldP spid="36" grpId="25"/>
      <p:bldP spid="37" grpId="25" build="p"/>
      <p:bldP spid="37" grpId="26"/>
      <p:bldP spid="38" grpId="26" build="p"/>
      <p:bldP spid="39" grpId="27" build="p"/>
      <p:bldP spid="40" grpId="28" build="p"/>
      <p:bldP spid="44" grpId="31" build="p"/>
      <p:bldP spid="45" grpId="30" build="p"/>
      <p:bldP spid="46" grpId="29" build="p"/>
      <p:bldP spid="46" grpId="30"/>
      <p:bldP spid="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2F57E7-6CE4-514F-9574-E1ABD29A91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32200"/>
            <a:ext cx="7200000" cy="70956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79997F-8959-F445-9200-2441D7CDB88B}"/>
              </a:ext>
            </a:extLst>
          </p:cNvPr>
          <p:cNvSpPr txBox="1"/>
          <p:nvPr/>
        </p:nvSpPr>
        <p:spPr>
          <a:xfrm>
            <a:off x="5723999" y="4037640"/>
            <a:ext cx="1404001" cy="10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Auvergne-Rhône-Alpes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E65326-8628-E14B-A50C-86631E8CC30A}"/>
              </a:ext>
            </a:extLst>
          </p:cNvPr>
          <p:cNvSpPr txBox="1"/>
          <p:nvPr/>
        </p:nvSpPr>
        <p:spPr>
          <a:xfrm>
            <a:off x="3671999" y="4096440"/>
            <a:ext cx="1368000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Nouvelle Aquitaine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B80D64-44C0-1343-A73D-7A1DD05D0A47}"/>
              </a:ext>
            </a:extLst>
          </p:cNvPr>
          <p:cNvSpPr txBox="1"/>
          <p:nvPr/>
        </p:nvSpPr>
        <p:spPr>
          <a:xfrm>
            <a:off x="6623999" y="5436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341901-D932-F24C-8B8D-D276293F3FD3}"/>
              </a:ext>
            </a:extLst>
          </p:cNvPr>
          <p:cNvSpPr txBox="1"/>
          <p:nvPr/>
        </p:nvSpPr>
        <p:spPr>
          <a:xfrm>
            <a:off x="7523999" y="648000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Corse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19454-5ACA-1C4E-841E-4E0546AE313B}"/>
              </a:ext>
            </a:extLst>
          </p:cNvPr>
          <p:cNvSpPr txBox="1"/>
          <p:nvPr/>
        </p:nvSpPr>
        <p:spPr>
          <a:xfrm>
            <a:off x="4608000" y="5544000"/>
            <a:ext cx="1728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Occitanie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FE8F46-C06B-5A4D-B1C6-E37E79FABA4F}"/>
              </a:ext>
            </a:extLst>
          </p:cNvPr>
          <p:cNvSpPr txBox="1"/>
          <p:nvPr/>
        </p:nvSpPr>
        <p:spPr>
          <a:xfrm>
            <a:off x="5976000" y="1872000"/>
            <a:ext cx="1728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Grand Est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B71910-E65B-0A4C-91C2-439B30F54A08}"/>
              </a:ext>
            </a:extLst>
          </p:cNvPr>
          <p:cNvSpPr txBox="1"/>
          <p:nvPr/>
        </p:nvSpPr>
        <p:spPr>
          <a:xfrm>
            <a:off x="4536000" y="856439"/>
            <a:ext cx="1579792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Haut de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932866-B44F-D346-9BBB-4AF655AE36AD}"/>
              </a:ext>
            </a:extLst>
          </p:cNvPr>
          <p:cNvSpPr txBox="1"/>
          <p:nvPr/>
        </p:nvSpPr>
        <p:spPr>
          <a:xfrm>
            <a:off x="5616000" y="2772000"/>
            <a:ext cx="1943999" cy="734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Bourgogne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Franche-comté</a:t>
            </a:r>
            <a:endParaRPr lang="fr-FR" sz="1800" b="0" i="0" u="none" strike="noStrike" kern="1200" dirty="0">
              <a:ln>
                <a:noFill/>
              </a:ln>
              <a:solidFill>
                <a:srgbClr val="FF3333"/>
              </a:solidFill>
              <a:latin typeface="Comic Sans MS" pitchFamily="66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8535C8-FD4E-6147-B215-87B3BDC53487}"/>
              </a:ext>
            </a:extLst>
          </p:cNvPr>
          <p:cNvSpPr txBox="1"/>
          <p:nvPr/>
        </p:nvSpPr>
        <p:spPr>
          <a:xfrm>
            <a:off x="1728000" y="2340000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Bretagne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32C98F-C9F9-1642-899A-D12B4F52F34F}"/>
              </a:ext>
            </a:extLst>
          </p:cNvPr>
          <p:cNvSpPr txBox="1"/>
          <p:nvPr/>
        </p:nvSpPr>
        <p:spPr>
          <a:xfrm>
            <a:off x="3024000" y="1800000"/>
            <a:ext cx="2015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Normandie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100627-AEBC-7444-9634-61FBD0B25B37}"/>
              </a:ext>
            </a:extLst>
          </p:cNvPr>
          <p:cNvSpPr txBox="1"/>
          <p:nvPr/>
        </p:nvSpPr>
        <p:spPr>
          <a:xfrm>
            <a:off x="2808000" y="2795039"/>
            <a:ext cx="1548000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Pays de la Loire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00941C-B257-7840-AC58-F572A7D1AB80}"/>
              </a:ext>
            </a:extLst>
          </p:cNvPr>
          <p:cNvSpPr txBox="1"/>
          <p:nvPr/>
        </p:nvSpPr>
        <p:spPr>
          <a:xfrm>
            <a:off x="4203864" y="2795400"/>
            <a:ext cx="1520135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Centre Val de Loire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7803CE-4EE8-894E-A196-7CA24BD7DB79}"/>
              </a:ext>
            </a:extLst>
          </p:cNvPr>
          <p:cNvSpPr txBox="1"/>
          <p:nvPr/>
        </p:nvSpPr>
        <p:spPr>
          <a:xfrm>
            <a:off x="4680000" y="1835999"/>
            <a:ext cx="1435792" cy="73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Ile de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F51CEB-5501-D049-A3AE-AC8459DDCB0F}"/>
              </a:ext>
            </a:extLst>
          </p:cNvPr>
          <p:cNvSpPr txBox="1"/>
          <p:nvPr/>
        </p:nvSpPr>
        <p:spPr>
          <a:xfrm>
            <a:off x="5688000" y="3851999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C22CA6-ABFE-F945-865B-8AB59A90D8A8}"/>
              </a:ext>
            </a:extLst>
          </p:cNvPr>
          <p:cNvSpPr txBox="1"/>
          <p:nvPr/>
        </p:nvSpPr>
        <p:spPr>
          <a:xfrm>
            <a:off x="6768000" y="553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3B0245-7248-7340-8394-DF4DCF729E7E}"/>
              </a:ext>
            </a:extLst>
          </p:cNvPr>
          <p:cNvSpPr txBox="1"/>
          <p:nvPr/>
        </p:nvSpPr>
        <p:spPr>
          <a:xfrm>
            <a:off x="4608000" y="553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3499C1-F813-EB43-B24B-553FD7D2FA2C}"/>
              </a:ext>
            </a:extLst>
          </p:cNvPr>
          <p:cNvSpPr txBox="1"/>
          <p:nvPr/>
        </p:nvSpPr>
        <p:spPr>
          <a:xfrm>
            <a:off x="4104000" y="4922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BC56C8-F37E-604B-AAE0-7C8721E74FEB}"/>
              </a:ext>
            </a:extLst>
          </p:cNvPr>
          <p:cNvSpPr txBox="1"/>
          <p:nvPr/>
        </p:nvSpPr>
        <p:spPr>
          <a:xfrm>
            <a:off x="4104000" y="2546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D342DA-EE90-6D4B-A00A-3B2B4B937833}"/>
              </a:ext>
            </a:extLst>
          </p:cNvPr>
          <p:cNvSpPr txBox="1"/>
          <p:nvPr/>
        </p:nvSpPr>
        <p:spPr>
          <a:xfrm>
            <a:off x="3276000" y="2474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5DFC46B-CC2F-5A45-8FD1-9B50367BE5FB}"/>
              </a:ext>
            </a:extLst>
          </p:cNvPr>
          <p:cNvSpPr txBox="1"/>
          <p:nvPr/>
        </p:nvSpPr>
        <p:spPr>
          <a:xfrm>
            <a:off x="3311999" y="1610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7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E0FF0C-F6A1-074C-AA6E-68D82A89FF2C}"/>
              </a:ext>
            </a:extLst>
          </p:cNvPr>
          <p:cNvSpPr txBox="1"/>
          <p:nvPr/>
        </p:nvSpPr>
        <p:spPr>
          <a:xfrm>
            <a:off x="5040000" y="566640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318CF17-DFC1-AD40-A010-850E217E4C5D}"/>
              </a:ext>
            </a:extLst>
          </p:cNvPr>
          <p:cNvSpPr txBox="1"/>
          <p:nvPr/>
        </p:nvSpPr>
        <p:spPr>
          <a:xfrm>
            <a:off x="6768000" y="1682639"/>
            <a:ext cx="288000" cy="51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9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E4A747-D38B-4C42-A403-BAAF613CA956}"/>
              </a:ext>
            </a:extLst>
          </p:cNvPr>
          <p:cNvSpPr txBox="1"/>
          <p:nvPr/>
        </p:nvSpPr>
        <p:spPr>
          <a:xfrm>
            <a:off x="7092000" y="283464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B8EE761-9B6B-E644-99EB-06DDB8409D77}"/>
              </a:ext>
            </a:extLst>
          </p:cNvPr>
          <p:cNvSpPr txBox="1"/>
          <p:nvPr/>
        </p:nvSpPr>
        <p:spPr>
          <a:xfrm>
            <a:off x="4752000" y="351900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02801A4-244A-CD4C-95AB-C838523AFC1F}"/>
              </a:ext>
            </a:extLst>
          </p:cNvPr>
          <p:cNvSpPr txBox="1"/>
          <p:nvPr/>
        </p:nvSpPr>
        <p:spPr>
          <a:xfrm>
            <a:off x="4752000" y="1863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0DF0E48-9799-DB45-9405-726542DB0AF1}"/>
              </a:ext>
            </a:extLst>
          </p:cNvPr>
          <p:cNvSpPr txBox="1"/>
          <p:nvPr/>
        </p:nvSpPr>
        <p:spPr>
          <a:xfrm>
            <a:off x="8063999" y="6291360"/>
            <a:ext cx="54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/>
      <p:bldP spid="4" grpId="3" build="p"/>
      <p:bldP spid="4" grpId="4"/>
      <p:bldP spid="5" grpId="1" build="p"/>
      <p:bldP spid="6" grpId="12" build="p"/>
      <p:bldP spid="6" grpId="13"/>
      <p:bldP spid="7" grpId="2" build="p"/>
      <p:bldP spid="8" grpId="8" build="p"/>
      <p:bldP spid="9" grpId="7" build="p"/>
      <p:bldP spid="10" grpId="9" build="p"/>
      <p:bldP spid="11" grpId="5" build="p"/>
      <p:bldP spid="12" grpId="6" build="p"/>
      <p:bldP spid="12" grpId="7"/>
      <p:bldP spid="13" grpId="4" build="p"/>
      <p:bldP spid="14" grpId="10" build="p"/>
      <p:bldP spid="15" grpId="1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01B203-06FB-734C-9207-A0E991F8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9200" y="144000"/>
            <a:ext cx="79416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716964-8545-C04A-B107-1F8D4AE34547}"/>
              </a:ext>
            </a:extLst>
          </p:cNvPr>
          <p:cNvSpPr txBox="1"/>
          <p:nvPr/>
        </p:nvSpPr>
        <p:spPr>
          <a:xfrm>
            <a:off x="1512000" y="1067040"/>
            <a:ext cx="115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Polynésie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9F35A0-393C-C44C-8BCC-0FD3000DCEBA}"/>
              </a:ext>
            </a:extLst>
          </p:cNvPr>
          <p:cNvSpPr txBox="1"/>
          <p:nvPr/>
        </p:nvSpPr>
        <p:spPr>
          <a:xfrm>
            <a:off x="3024000" y="1103040"/>
            <a:ext cx="1584000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 Pierre et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Miquelon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FB5967-688F-FF4F-BC16-C5ECA50513CA}"/>
              </a:ext>
            </a:extLst>
          </p:cNvPr>
          <p:cNvSpPr txBox="1"/>
          <p:nvPr/>
        </p:nvSpPr>
        <p:spPr>
          <a:xfrm>
            <a:off x="5940000" y="964439"/>
            <a:ext cx="2160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Wallis et Futuna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4F9B92-CCC8-BE4F-B2C8-A8205ECB0021}"/>
              </a:ext>
            </a:extLst>
          </p:cNvPr>
          <p:cNvSpPr txBox="1"/>
          <p:nvPr/>
        </p:nvSpPr>
        <p:spPr>
          <a:xfrm>
            <a:off x="1152000" y="2268000"/>
            <a:ext cx="2160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 Barthélemy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EED1E7-BA9E-7441-BC8C-CDC73FD57034}"/>
              </a:ext>
            </a:extLst>
          </p:cNvPr>
          <p:cNvSpPr txBox="1"/>
          <p:nvPr/>
        </p:nvSpPr>
        <p:spPr>
          <a:xfrm>
            <a:off x="1620000" y="2628360"/>
            <a:ext cx="1296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St Martin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FC0E87-D11C-2F45-8D25-AC02E6A97C7B}"/>
              </a:ext>
            </a:extLst>
          </p:cNvPr>
          <p:cNvSpPr txBox="1"/>
          <p:nvPr/>
        </p:nvSpPr>
        <p:spPr>
          <a:xfrm>
            <a:off x="6228000" y="3960000"/>
            <a:ext cx="1007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Réunion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17A436-221D-3C4F-8209-1E60604C6BC3}"/>
              </a:ext>
            </a:extLst>
          </p:cNvPr>
          <p:cNvSpPr txBox="1"/>
          <p:nvPr/>
        </p:nvSpPr>
        <p:spPr>
          <a:xfrm>
            <a:off x="5256000" y="3456000"/>
            <a:ext cx="1152000" cy="72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Mayotte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78513-A6C5-5747-A6A1-12D238E44BD4}"/>
              </a:ext>
            </a:extLst>
          </p:cNvPr>
          <p:cNvSpPr txBox="1"/>
          <p:nvPr/>
        </p:nvSpPr>
        <p:spPr>
          <a:xfrm>
            <a:off x="2736000" y="3268440"/>
            <a:ext cx="115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Guyane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EB6ADD-E29B-944A-97B5-6AA0FE672CA7}"/>
              </a:ext>
            </a:extLst>
          </p:cNvPr>
          <p:cNvSpPr txBox="1"/>
          <p:nvPr/>
        </p:nvSpPr>
        <p:spPr>
          <a:xfrm>
            <a:off x="3168000" y="2188440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Guadeloupe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6C5025-985B-064B-A73E-F9570DA203A4}"/>
              </a:ext>
            </a:extLst>
          </p:cNvPr>
          <p:cNvSpPr txBox="1"/>
          <p:nvPr/>
        </p:nvSpPr>
        <p:spPr>
          <a:xfrm>
            <a:off x="3131999" y="2759039"/>
            <a:ext cx="151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Martinique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23B74C-7C7B-1348-BD1D-D1E17DD77058}"/>
              </a:ext>
            </a:extLst>
          </p:cNvPr>
          <p:cNvSpPr txBox="1"/>
          <p:nvPr/>
        </p:nvSpPr>
        <p:spPr>
          <a:xfrm>
            <a:off x="1620000" y="5760000"/>
            <a:ext cx="1007999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Réunion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B19134-CB55-C84D-8AAB-BEE5DFE3FD73}"/>
              </a:ext>
            </a:extLst>
          </p:cNvPr>
          <p:cNvSpPr txBox="1"/>
          <p:nvPr/>
        </p:nvSpPr>
        <p:spPr>
          <a:xfrm>
            <a:off x="1512000" y="6359040"/>
            <a:ext cx="1152000" cy="41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Comic Sans MS" pitchFamily="66"/>
                <a:ea typeface="Arial Unicode MS" pitchFamily="2"/>
                <a:cs typeface="Arial Unicode MS" pitchFamily="2"/>
              </a:rPr>
              <a:t>Polynésie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84FFA7-8AB7-7546-B3CD-DB69717385A0}"/>
              </a:ext>
            </a:extLst>
          </p:cNvPr>
          <p:cNvSpPr txBox="1"/>
          <p:nvPr/>
        </p:nvSpPr>
        <p:spPr>
          <a:xfrm>
            <a:off x="6107039" y="3988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8FDD7C-582F-E34D-BA52-844266456B83}"/>
              </a:ext>
            </a:extLst>
          </p:cNvPr>
          <p:cNvSpPr txBox="1"/>
          <p:nvPr/>
        </p:nvSpPr>
        <p:spPr>
          <a:xfrm>
            <a:off x="5135040" y="3484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69F100-7A55-2D48-9445-2CBE9B20451E}"/>
              </a:ext>
            </a:extLst>
          </p:cNvPr>
          <p:cNvSpPr txBox="1"/>
          <p:nvPr/>
        </p:nvSpPr>
        <p:spPr>
          <a:xfrm>
            <a:off x="2687040" y="3340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6CF652-831A-2849-861B-7D66081FD5B4}"/>
              </a:ext>
            </a:extLst>
          </p:cNvPr>
          <p:cNvSpPr txBox="1"/>
          <p:nvPr/>
        </p:nvSpPr>
        <p:spPr>
          <a:xfrm>
            <a:off x="3083040" y="2836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F6E2A5-78E5-304F-B05A-9042F43B92EB}"/>
              </a:ext>
            </a:extLst>
          </p:cNvPr>
          <p:cNvSpPr txBox="1"/>
          <p:nvPr/>
        </p:nvSpPr>
        <p:spPr>
          <a:xfrm>
            <a:off x="3011040" y="2224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7B21759-AB6C-6147-8A30-F8EBAC923DDE}"/>
              </a:ext>
            </a:extLst>
          </p:cNvPr>
          <p:cNvSpPr txBox="1"/>
          <p:nvPr/>
        </p:nvSpPr>
        <p:spPr>
          <a:xfrm>
            <a:off x="2579039" y="1108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A9DA03C-B588-C942-9675-E520E071E2F9}"/>
              </a:ext>
            </a:extLst>
          </p:cNvPr>
          <p:cNvSpPr txBox="1"/>
          <p:nvPr/>
        </p:nvSpPr>
        <p:spPr>
          <a:xfrm>
            <a:off x="1211040" y="2332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413353-52F7-AB4F-9D41-DD13895ED5DE}"/>
              </a:ext>
            </a:extLst>
          </p:cNvPr>
          <p:cNvSpPr txBox="1"/>
          <p:nvPr/>
        </p:nvSpPr>
        <p:spPr>
          <a:xfrm>
            <a:off x="1355040" y="2692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3FE3A3B-C9DD-224A-ADD7-B6DDDAA12D37}"/>
              </a:ext>
            </a:extLst>
          </p:cNvPr>
          <p:cNvSpPr txBox="1"/>
          <p:nvPr/>
        </p:nvSpPr>
        <p:spPr>
          <a:xfrm>
            <a:off x="4379040" y="1288800"/>
            <a:ext cx="3729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05E7DE-1980-5F43-8381-01BB846C8244}"/>
              </a:ext>
            </a:extLst>
          </p:cNvPr>
          <p:cNvSpPr txBox="1"/>
          <p:nvPr/>
        </p:nvSpPr>
        <p:spPr>
          <a:xfrm>
            <a:off x="5999040" y="748800"/>
            <a:ext cx="5529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5" build="p"/>
      <p:bldP spid="3" grpId="6"/>
      <p:bldP spid="4" grpId="8" build="p"/>
      <p:bldP spid="4" grpId="9"/>
      <p:bldP spid="5" grpId="9" build="p"/>
      <p:bldP spid="5" grpId="10"/>
      <p:bldP spid="6" grpId="6" build="p"/>
      <p:bldP spid="6" grpId="7"/>
      <p:bldP spid="7" grpId="7" build="p"/>
      <p:bldP spid="7" grpId="8"/>
      <p:bldP spid="8" grpId="0" build="p"/>
      <p:bldP spid="8" grpId="1"/>
      <p:bldP spid="9" grpId="1" build="p"/>
      <p:bldP spid="10" grpId="2" build="p"/>
      <p:bldP spid="10" grpId="3"/>
      <p:bldP spid="11" grpId="4" build="p"/>
      <p:bldP spid="12" grpId="3" build="p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7A455D-1D33-114A-BDE9-E26B8ACF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294200"/>
            <a:ext cx="9360000" cy="49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3625CE-BA05-094B-8D97-EE19AB53A673}"/>
              </a:ext>
            </a:extLst>
          </p:cNvPr>
          <p:cNvSpPr txBox="1"/>
          <p:nvPr/>
        </p:nvSpPr>
        <p:spPr>
          <a:xfrm>
            <a:off x="1296000" y="360359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Les espaces productifs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9071FB-AD20-2041-B691-2AC042A993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116000"/>
            <a:ext cx="7560000" cy="60624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FFDF1F-1250-8F45-ABA9-B52FE8E0D29D}"/>
              </a:ext>
            </a:extLst>
          </p:cNvPr>
          <p:cNvSpPr txBox="1"/>
          <p:nvPr/>
        </p:nvSpPr>
        <p:spPr>
          <a:xfrm>
            <a:off x="1296000" y="360000"/>
            <a:ext cx="741600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>
                <a:ln>
                  <a:noFill/>
                </a:ln>
                <a:latin typeface="Comic Sans MS" pitchFamily="66"/>
                <a:ea typeface="Arial Unicode MS" pitchFamily="2"/>
                <a:cs typeface="Arial Unicode MS" pitchFamily="2"/>
              </a:rPr>
              <a:t>Des densités de population différente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372</Words>
  <Application>Microsoft Macintosh PowerPoint</Application>
  <PresentationFormat>Personnalisé</PresentationFormat>
  <Paragraphs>222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arnaud.costechareire@ac-lyon.fr</cp:lastModifiedBy>
  <cp:revision>8</cp:revision>
  <dcterms:created xsi:type="dcterms:W3CDTF">2021-06-16T20:45:43Z</dcterms:created>
  <dcterms:modified xsi:type="dcterms:W3CDTF">2024-06-23T07:39:48Z</dcterms:modified>
</cp:coreProperties>
</file>