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80"/>
  </p:normalViewPr>
  <p:slideViewPr>
    <p:cSldViewPr snapToGrid="0" snapToObjects="1">
      <p:cViewPr varScale="1">
        <p:scale>
          <a:sx n="90" d="100"/>
          <a:sy n="90" d="100"/>
        </p:scale>
        <p:origin x="232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FDC6A-EB32-2741-91F9-EC457E963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5ABF49-83E5-5B4B-BA58-9B7F7B3EA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316377-14E5-5B41-9E98-D287E624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A8517D-EDAA-2443-B2DA-244891F7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20090B-0349-CF44-A0CE-77CEE393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9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D95DAA-DA32-8F48-A063-56889C45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6A4A217-2861-9747-9A28-143E28DF1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159FD-289F-B84B-9B8B-5D0D5AA9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2F4FE7-F542-D142-AF3A-D18DFB6F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6F5CD0-D141-F94E-A914-44022489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38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E3F3688-FF52-F94E-87F2-BC77A040FD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F3F618-05F9-7145-B714-04D0FFDC1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46C9A9-B6F7-6A47-B32C-6183D9CA4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B17FE5-FC3F-9F43-961A-F40173F6A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419394-45BB-C745-91AE-4DEEA893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8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B8F7F-7BC0-2D4D-884D-C8DCA2D4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E93E81-760E-684A-A8EF-74ED35309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112179-8490-8740-B301-50F0D491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0E373F-DCF5-AA4E-9C90-788155AB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A0E641-E519-BA4C-86BE-148CA4DE5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71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5A3415-7EAB-8C40-85E4-3B4BE22D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F30D06-1D53-5747-B24A-B5D1E127B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8938F-0D4F-3F44-9CC2-62828479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7503A7-C561-7B4A-883D-5A8BD349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4B5A2F-99A9-6F42-A86E-9109156C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88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71612D-CCC1-0742-8400-48DBD882B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F4C094-7F30-E943-8F51-32C2DD298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ADCC80-47F4-2343-8C46-242418125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0D8EA4-E5B4-E54D-81E5-CCA725F1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EF290D-5565-0B46-8E05-4AA92554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5CBA52-01A4-1C45-BFFA-F6FCA37A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27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1F4FA-A398-C74D-B369-81AAB8FA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75EA85-082C-A142-AFE0-9651BDF24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375E32-3C89-9942-AB38-1A4CACEB1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6952CB-761C-FD47-95FC-9BEF76B7D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898807C-7D02-3C49-9029-F12DB00F8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64C1C5-0943-A742-A421-E750E7962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39997F1-216B-E043-9849-9996CBDD8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6CA66F-CC4F-BA4D-B3E6-AF088A1D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65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DF5EE3-36C3-CA41-8D87-4B0F5A85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E7AB74-A2B5-5A4C-9CED-FC3289FC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7435FA-59EA-E449-8122-09CAF9C2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00FEC1-D792-2E43-9AFA-5E72CA0D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24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D074A9-A0CA-1E42-AA62-2B4FEE8F2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6F103C-0053-9249-BD4F-587125BD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E6946C-0D29-1347-8C92-01A0A4A4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63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91BF95-4B6C-A644-89D9-CFBF0ADE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5474FC-007E-B84A-9A1F-9C146CC8E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A45755-5536-324C-BA4B-305CE59CA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851A96-44E1-9243-9CB5-0D9B2EF7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A8DE84-C86F-6D4F-8AC9-677E6BB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32A9BD-C3B5-814F-ADE1-4C52E597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35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E3F00-D300-B04E-8B88-C4818F9BD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EEB402B-08BD-0840-A8B6-3EB9B999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308234-7C78-3347-BB44-C9B854D6D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C586CA-57B5-5947-90C0-1CAAFD30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85B444-75EA-BC4F-A6FE-647FC992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8E24E2-9A9D-2642-AC55-F55D9983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9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8F057C-115F-554A-9405-8F3AA1D03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B63B2E-9D18-284E-874B-EF8284181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BA1D27-23E6-014D-921D-618A6CF83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21653-05A2-FE40-9D83-E7D3C38F0E6B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E9B7C5-B574-C547-B30D-1FE3CFC9C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A5D06F-6EE7-4A49-AEAC-DBBAA7B36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91A1B-96FD-0240-B6F6-DDF6AD250A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00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AE86F6D-39B9-AD42-BA9E-CD9F2033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20" y="1333041"/>
            <a:ext cx="6434719" cy="4138441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6CDA4A9-5FB4-E34D-85A3-103F0FD166D1}"/>
              </a:ext>
            </a:extLst>
          </p:cNvPr>
          <p:cNvSpPr txBox="1"/>
          <p:nvPr/>
        </p:nvSpPr>
        <p:spPr>
          <a:xfrm>
            <a:off x="7744731" y="2325572"/>
            <a:ext cx="353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Algérie française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E8FA6B-225C-A74B-99F6-BC7473292875}"/>
              </a:ext>
            </a:extLst>
          </p:cNvPr>
          <p:cNvSpPr txBox="1"/>
          <p:nvPr/>
        </p:nvSpPr>
        <p:spPr>
          <a:xfrm>
            <a:off x="7744731" y="3348304"/>
            <a:ext cx="353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1830-1962</a:t>
            </a:r>
          </a:p>
        </p:txBody>
      </p:sp>
    </p:spTree>
    <p:extLst>
      <p:ext uri="{BB962C8B-B14F-4D97-AF65-F5344CB8AC3E}">
        <p14:creationId xmlns:p14="http://schemas.microsoft.com/office/powerpoint/2010/main" val="309917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528456-9411-4940-87B9-3C1D2656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96" y="1744716"/>
            <a:ext cx="5305097" cy="35367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0EF32D-3E39-6444-89CE-813B88A2F334}"/>
              </a:ext>
            </a:extLst>
          </p:cNvPr>
          <p:cNvSpPr txBox="1"/>
          <p:nvPr/>
        </p:nvSpPr>
        <p:spPr>
          <a:xfrm>
            <a:off x="6831724" y="1829349"/>
            <a:ext cx="4990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Appel des 77 à l’ONU</a:t>
            </a:r>
          </a:p>
          <a:p>
            <a:pPr algn="ctr"/>
            <a:endParaRPr lang="fr-FR" sz="3200" dirty="0">
              <a:latin typeface="Comic Sans MS" panose="030F0902030302020204" pitchFamily="66" charset="0"/>
            </a:endParaRPr>
          </a:p>
          <a:p>
            <a:pPr algn="ctr"/>
            <a:r>
              <a:rPr lang="fr-FR" sz="3200" dirty="0">
                <a:latin typeface="Comic Sans MS" panose="030F0902030302020204" pitchFamily="66" charset="0"/>
              </a:rPr>
              <a:t>Aide au développement des pays du tiers-monde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4221F3-9E84-2C4A-AB01-C76FDAB288E9}"/>
              </a:ext>
            </a:extLst>
          </p:cNvPr>
          <p:cNvSpPr txBox="1"/>
          <p:nvPr/>
        </p:nvSpPr>
        <p:spPr>
          <a:xfrm>
            <a:off x="7423468" y="4334354"/>
            <a:ext cx="380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1967</a:t>
            </a:r>
          </a:p>
        </p:txBody>
      </p:sp>
    </p:spTree>
    <p:extLst>
      <p:ext uri="{BB962C8B-B14F-4D97-AF65-F5344CB8AC3E}">
        <p14:creationId xmlns:p14="http://schemas.microsoft.com/office/powerpoint/2010/main" val="2609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0E0FDD5-FC2D-A949-9857-1E41B8ED4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620" y="892365"/>
            <a:ext cx="4135436" cy="51614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BD4454B-5DBD-354E-B557-B828A7335863}"/>
              </a:ext>
            </a:extLst>
          </p:cNvPr>
          <p:cNvSpPr txBox="1"/>
          <p:nvPr/>
        </p:nvSpPr>
        <p:spPr>
          <a:xfrm>
            <a:off x="6323682" y="1608465"/>
            <a:ext cx="472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Indépendance de l’Inde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AA9431-9CF4-E240-B9D5-04B3BE9A9862}"/>
              </a:ext>
            </a:extLst>
          </p:cNvPr>
          <p:cNvSpPr txBox="1"/>
          <p:nvPr/>
        </p:nvSpPr>
        <p:spPr>
          <a:xfrm>
            <a:off x="6918593" y="2543060"/>
            <a:ext cx="353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1947</a:t>
            </a:r>
          </a:p>
        </p:txBody>
      </p:sp>
    </p:spTree>
    <p:extLst>
      <p:ext uri="{BB962C8B-B14F-4D97-AF65-F5344CB8AC3E}">
        <p14:creationId xmlns:p14="http://schemas.microsoft.com/office/powerpoint/2010/main" val="24424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ED6CDF-137A-EC42-B3A5-2951B05A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32" y="988152"/>
            <a:ext cx="5080000" cy="50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F990BC1-4757-9241-B72C-0E1624EDB126}"/>
              </a:ext>
            </a:extLst>
          </p:cNvPr>
          <p:cNvSpPr txBox="1"/>
          <p:nvPr/>
        </p:nvSpPr>
        <p:spPr>
          <a:xfrm>
            <a:off x="7127914" y="2599983"/>
            <a:ext cx="472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Guerre d’Algérie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CE8092-13EC-8347-8EFE-088DA24DA76A}"/>
              </a:ext>
            </a:extLst>
          </p:cNvPr>
          <p:cNvSpPr txBox="1"/>
          <p:nvPr/>
        </p:nvSpPr>
        <p:spPr>
          <a:xfrm>
            <a:off x="7722825" y="3534578"/>
            <a:ext cx="353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1954-1962</a:t>
            </a:r>
          </a:p>
        </p:txBody>
      </p:sp>
    </p:spTree>
    <p:extLst>
      <p:ext uri="{BB962C8B-B14F-4D97-AF65-F5344CB8AC3E}">
        <p14:creationId xmlns:p14="http://schemas.microsoft.com/office/powerpoint/2010/main" val="152768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74EC6C4-9531-9642-8E27-BC117DBAC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83" y="1415612"/>
            <a:ext cx="5259552" cy="3944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B30CBA-5BB4-784C-8FBF-B5CC117B9DB5}"/>
              </a:ext>
            </a:extLst>
          </p:cNvPr>
          <p:cNvSpPr txBox="1"/>
          <p:nvPr/>
        </p:nvSpPr>
        <p:spPr>
          <a:xfrm>
            <a:off x="7127914" y="2599983"/>
            <a:ext cx="472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« Toussaint rouge »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8742E1-C643-F842-B751-C3A79B5E388F}"/>
              </a:ext>
            </a:extLst>
          </p:cNvPr>
          <p:cNvSpPr txBox="1"/>
          <p:nvPr/>
        </p:nvSpPr>
        <p:spPr>
          <a:xfrm>
            <a:off x="7587329" y="3545088"/>
            <a:ext cx="380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</a:t>
            </a:r>
            <a:r>
              <a:rPr lang="fr-FR" sz="3200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er</a:t>
            </a:r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 novembre 1954</a:t>
            </a:r>
          </a:p>
        </p:txBody>
      </p:sp>
    </p:spTree>
    <p:extLst>
      <p:ext uri="{BB962C8B-B14F-4D97-AF65-F5344CB8AC3E}">
        <p14:creationId xmlns:p14="http://schemas.microsoft.com/office/powerpoint/2010/main" val="277946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D9791B8-CA77-B147-ACD7-F6266D6EB6F5}"/>
              </a:ext>
            </a:extLst>
          </p:cNvPr>
          <p:cNvSpPr txBox="1"/>
          <p:nvPr/>
        </p:nvSpPr>
        <p:spPr>
          <a:xfrm>
            <a:off x="6213514" y="2442328"/>
            <a:ext cx="472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Retour de De Gaulle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5DDF42-3CC5-344A-A883-F50E495E8045}"/>
              </a:ext>
            </a:extLst>
          </p:cNvPr>
          <p:cNvSpPr txBox="1"/>
          <p:nvPr/>
        </p:nvSpPr>
        <p:spPr>
          <a:xfrm>
            <a:off x="6672929" y="3387433"/>
            <a:ext cx="380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1958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60D32B-3341-F447-9B36-4BEB2BDED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00" y="1093075"/>
            <a:ext cx="3466517" cy="47755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471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D08FDD-7FAA-394F-8B78-967AF47E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42" y="1709355"/>
            <a:ext cx="7611240" cy="38056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1A445D-7B16-AF41-A064-B20E0E89D039}"/>
              </a:ext>
            </a:extLst>
          </p:cNvPr>
          <p:cNvSpPr txBox="1"/>
          <p:nvPr/>
        </p:nvSpPr>
        <p:spPr>
          <a:xfrm>
            <a:off x="8065469" y="2694083"/>
            <a:ext cx="472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OAS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B60F90-9C50-2648-BEA8-103F81D5AD05}"/>
              </a:ext>
            </a:extLst>
          </p:cNvPr>
          <p:cNvSpPr txBox="1"/>
          <p:nvPr/>
        </p:nvSpPr>
        <p:spPr>
          <a:xfrm>
            <a:off x="8524884" y="3639188"/>
            <a:ext cx="380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1961</a:t>
            </a:r>
          </a:p>
        </p:txBody>
      </p:sp>
    </p:spTree>
    <p:extLst>
      <p:ext uri="{BB962C8B-B14F-4D97-AF65-F5344CB8AC3E}">
        <p14:creationId xmlns:p14="http://schemas.microsoft.com/office/powerpoint/2010/main" val="36054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D69767-24A8-534B-8BD0-51F1F8688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34" y="1907263"/>
            <a:ext cx="5485525" cy="30875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7023DB-8DD7-0C42-8AE4-10BA87E31158}"/>
              </a:ext>
            </a:extLst>
          </p:cNvPr>
          <p:cNvSpPr txBox="1"/>
          <p:nvPr/>
        </p:nvSpPr>
        <p:spPr>
          <a:xfrm>
            <a:off x="7222506" y="1912366"/>
            <a:ext cx="4726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Accords d’Évian</a:t>
            </a:r>
          </a:p>
          <a:p>
            <a:pPr algn="ctr"/>
            <a:r>
              <a:rPr lang="fr-FR" sz="3200" dirty="0">
                <a:latin typeface="Comic Sans MS" panose="030F0902030302020204" pitchFamily="66" charset="0"/>
              </a:rPr>
              <a:t>Indépendance de l’Algérie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EE36B2-6F5A-AD41-B9FB-CB69A282A348}"/>
              </a:ext>
            </a:extLst>
          </p:cNvPr>
          <p:cNvSpPr txBox="1"/>
          <p:nvPr/>
        </p:nvSpPr>
        <p:spPr>
          <a:xfrm>
            <a:off x="7681921" y="3965502"/>
            <a:ext cx="380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1962</a:t>
            </a:r>
          </a:p>
        </p:txBody>
      </p:sp>
    </p:spTree>
    <p:extLst>
      <p:ext uri="{BB962C8B-B14F-4D97-AF65-F5344CB8AC3E}">
        <p14:creationId xmlns:p14="http://schemas.microsoft.com/office/powerpoint/2010/main" val="13182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EEB6252-D8C2-0F48-8B88-6495E179D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48" y="1712530"/>
            <a:ext cx="6480000" cy="3600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4516281-D16A-6D41-9F1C-C9E7D6ACEB7A}"/>
              </a:ext>
            </a:extLst>
          </p:cNvPr>
          <p:cNvSpPr txBox="1"/>
          <p:nvPr/>
        </p:nvSpPr>
        <p:spPr>
          <a:xfrm>
            <a:off x="7222506" y="1640900"/>
            <a:ext cx="47262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Conférence de Bandung</a:t>
            </a:r>
          </a:p>
          <a:p>
            <a:pPr algn="ctr"/>
            <a:endParaRPr lang="fr-FR" sz="3200" dirty="0">
              <a:latin typeface="Comic Sans MS" panose="030F0902030302020204" pitchFamily="66" charset="0"/>
            </a:endParaRPr>
          </a:p>
          <a:p>
            <a:pPr algn="ctr"/>
            <a:r>
              <a:rPr lang="fr-FR" sz="3200" dirty="0">
                <a:latin typeface="Comic Sans MS" panose="030F0902030302020204" pitchFamily="66" charset="0"/>
              </a:rPr>
              <a:t>Affirmation contre la colonisation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557C6F-CC4F-944F-9426-FBF28DC39FA4}"/>
              </a:ext>
            </a:extLst>
          </p:cNvPr>
          <p:cNvSpPr txBox="1"/>
          <p:nvPr/>
        </p:nvSpPr>
        <p:spPr>
          <a:xfrm>
            <a:off x="7681921" y="3965502"/>
            <a:ext cx="380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1955</a:t>
            </a:r>
          </a:p>
        </p:txBody>
      </p:sp>
    </p:spTree>
    <p:extLst>
      <p:ext uri="{BB962C8B-B14F-4D97-AF65-F5344CB8AC3E}">
        <p14:creationId xmlns:p14="http://schemas.microsoft.com/office/powerpoint/2010/main" val="11414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CECC59-C0F1-A343-8351-9C19FE75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69" y="1723697"/>
            <a:ext cx="4977607" cy="33519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B59649-4472-C04E-82C8-B59C35F39E01}"/>
              </a:ext>
            </a:extLst>
          </p:cNvPr>
          <p:cNvSpPr txBox="1"/>
          <p:nvPr/>
        </p:nvSpPr>
        <p:spPr>
          <a:xfrm>
            <a:off x="7222506" y="1640900"/>
            <a:ext cx="47262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Comic Sans MS" panose="030F0902030302020204" pitchFamily="66" charset="0"/>
              </a:rPr>
              <a:t>Conférence de Belgrade</a:t>
            </a:r>
          </a:p>
          <a:p>
            <a:pPr algn="ctr"/>
            <a:endParaRPr lang="fr-FR" sz="3200" dirty="0">
              <a:latin typeface="Comic Sans MS" panose="030F0902030302020204" pitchFamily="66" charset="0"/>
            </a:endParaRPr>
          </a:p>
          <a:p>
            <a:pPr algn="ctr"/>
            <a:r>
              <a:rPr lang="fr-FR" sz="3200" dirty="0">
                <a:latin typeface="Comic Sans MS" panose="030F0902030302020204" pitchFamily="66" charset="0"/>
              </a:rPr>
              <a:t>Affirmation des </a:t>
            </a:r>
          </a:p>
          <a:p>
            <a:pPr algn="ctr"/>
            <a:r>
              <a:rPr lang="fr-FR" sz="3200" dirty="0">
                <a:latin typeface="Comic Sans MS" panose="030F0902030302020204" pitchFamily="66" charset="0"/>
              </a:rPr>
              <a:t>non-alignés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325655-EE62-5348-9D90-30CB720A5383}"/>
              </a:ext>
            </a:extLst>
          </p:cNvPr>
          <p:cNvSpPr txBox="1"/>
          <p:nvPr/>
        </p:nvSpPr>
        <p:spPr>
          <a:xfrm>
            <a:off x="7681921" y="3965502"/>
            <a:ext cx="380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432FF"/>
                </a:solidFill>
                <a:latin typeface="Comic Sans MS" panose="030F0902030302020204" pitchFamily="66" charset="0"/>
              </a:rPr>
              <a:t>1961</a:t>
            </a:r>
          </a:p>
        </p:txBody>
      </p:sp>
    </p:spTree>
    <p:extLst>
      <p:ext uri="{BB962C8B-B14F-4D97-AF65-F5344CB8AC3E}">
        <p14:creationId xmlns:p14="http://schemas.microsoft.com/office/powerpoint/2010/main" val="185107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60</Words>
  <Application>Microsoft Macintosh PowerPoint</Application>
  <PresentationFormat>Grand écran</PresentationFormat>
  <Paragraphs>28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 Costechareire</cp:lastModifiedBy>
  <cp:revision>4</cp:revision>
  <dcterms:created xsi:type="dcterms:W3CDTF">2022-05-07T19:51:18Z</dcterms:created>
  <dcterms:modified xsi:type="dcterms:W3CDTF">2022-05-07T20:22:08Z</dcterms:modified>
</cp:coreProperties>
</file>