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57" r:id="rId3"/>
    <p:sldId id="258" r:id="rId4"/>
    <p:sldId id="259" r:id="rId5"/>
    <p:sldId id="260" r:id="rId6"/>
    <p:sldId id="261" r:id="rId7"/>
    <p:sldId id="262" r:id="rId8"/>
    <p:sldId id="266" r:id="rId9"/>
    <p:sldId id="263" r:id="rId10"/>
    <p:sldId id="264" r:id="rId11"/>
    <p:sldId id="265" r:id="rId12"/>
    <p:sldId id="302"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03" r:id="rId33"/>
    <p:sldId id="286" r:id="rId34"/>
    <p:sldId id="287" r:id="rId35"/>
    <p:sldId id="291" r:id="rId36"/>
    <p:sldId id="292" r:id="rId37"/>
    <p:sldId id="293" r:id="rId38"/>
    <p:sldId id="294" r:id="rId39"/>
    <p:sldId id="295" r:id="rId40"/>
    <p:sldId id="296" r:id="rId41"/>
    <p:sldId id="297" r:id="rId42"/>
    <p:sldId id="298" r:id="rId43"/>
    <p:sldId id="299" r:id="rId44"/>
    <p:sldId id="300" r:id="rId45"/>
    <p:sldId id="301" r:id="rId46"/>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8"/>
    <p:restoredTop sz="94607"/>
  </p:normalViewPr>
  <p:slideViewPr>
    <p:cSldViewPr snapToGrid="0" snapToObjects="1">
      <p:cViewPr varScale="1">
        <p:scale>
          <a:sx n="108" d="100"/>
          <a:sy n="108" d="100"/>
        </p:scale>
        <p:origin x="16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99F2448-B037-9346-9379-55C2765B5D5C}"/>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1FA9D541-2316-444C-9244-CDF21ECE4709}"/>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D83CBDD3-372A-6842-89D1-4E5D14234786}"/>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684B35A7-A0DD-634E-960D-F7D9C3C75743}"/>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spAutoFit/>
          </a:bodyPr>
          <a:lstStyle/>
          <a:p>
            <a:pPr marL="0" marR="0" lvl="0" indent="0" algn="r" rtl="0" hangingPunct="0">
              <a:lnSpc>
                <a:spcPct val="100000"/>
              </a:lnSpc>
              <a:spcBef>
                <a:spcPts val="0"/>
              </a:spcBef>
              <a:spcAft>
                <a:spcPts val="0"/>
              </a:spcAft>
              <a:buNone/>
              <a:tabLst/>
              <a:defRPr sz="1400"/>
            </a:pPr>
            <a:fld id="{A3C3B31D-E08A-EE47-BD32-0F9FB9D1D299}"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187495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E6D73C-52C7-3046-883C-B89F70FDB14A}"/>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3B55CA5A-2C14-734C-839E-A20AE0BEE738}"/>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516E7396-15A6-4B4E-A7B8-99BFE7C5FF86}"/>
              </a:ext>
            </a:extLst>
          </p:cNvPr>
          <p:cNvSpPr txBox="1">
            <a:spLocks noGrp="1"/>
          </p:cNvSpPr>
          <p:nvPr>
            <p:ph type="hdr" sz="quarter"/>
          </p:nvPr>
        </p:nvSpPr>
        <p:spPr>
          <a:xfrm>
            <a:off x="0" y="0"/>
            <a:ext cx="3280680" cy="53424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3D6F6EFF-3BD5-E645-A582-B37E9106B160}"/>
              </a:ext>
            </a:extLst>
          </p:cNvPr>
          <p:cNvSpPr txBox="1">
            <a:spLocks noGrp="1"/>
          </p:cNvSpPr>
          <p:nvPr>
            <p:ph type="dt" idx="1"/>
          </p:nvPr>
        </p:nvSpPr>
        <p:spPr>
          <a:xfrm>
            <a:off x="4278960" y="0"/>
            <a:ext cx="3280680" cy="53424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CEE54013-D707-784E-8096-08D09D8E0683}"/>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8409B884-DA99-1844-9BE0-C9B7F8439F17}"/>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CDD6B107-B777-044A-83F9-5DCFC5271EAD}" type="slidenum">
              <a:t>‹N°›</a:t>
            </a:fld>
            <a:endParaRPr lang="fr-FR"/>
          </a:p>
        </p:txBody>
      </p:sp>
    </p:spTree>
    <p:extLst>
      <p:ext uri="{BB962C8B-B14F-4D97-AF65-F5344CB8AC3E}">
        <p14:creationId xmlns:p14="http://schemas.microsoft.com/office/powerpoint/2010/main" val="1060958374"/>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Arial Unicode MS"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F9860EC-EAD7-0444-BADB-AA67E76BC1D8}"/>
              </a:ext>
            </a:extLst>
          </p:cNvPr>
          <p:cNvSpPr txBox="1">
            <a:spLocks noGrp="1"/>
          </p:cNvSpPr>
          <p:nvPr>
            <p:ph type="sldNum" sz="quarter" idx="5"/>
          </p:nvPr>
        </p:nvSpPr>
        <p:spPr>
          <a:ln/>
        </p:spPr>
        <p:txBody>
          <a:bodyPr lIns="0" tIns="0" rIns="0" bIns="0" anchor="b" anchorCtr="0">
            <a:spAutoFit/>
          </a:bodyPr>
          <a:lstStyle/>
          <a:p>
            <a:pPr lvl="0"/>
            <a:fld id="{D04A18F1-C3CB-0340-830E-EB9DCB265A06}" type="slidenum">
              <a:t>1</a:t>
            </a:fld>
            <a:endParaRPr lang="fr-FR"/>
          </a:p>
        </p:txBody>
      </p:sp>
      <p:sp>
        <p:nvSpPr>
          <p:cNvPr id="2" name="Espace réservé de l'image des diapositives 1">
            <a:extLst>
              <a:ext uri="{FF2B5EF4-FFF2-40B4-BE49-F238E27FC236}">
                <a16:creationId xmlns:a16="http://schemas.microsoft.com/office/drawing/2014/main" id="{2BFC177F-7514-4C41-91EC-4096FF02905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7E10EBE-464C-3B43-A3E7-8276490FEDC7}"/>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BBE8DFB-CF60-2B43-AC54-104708D09044}"/>
              </a:ext>
            </a:extLst>
          </p:cNvPr>
          <p:cNvSpPr txBox="1">
            <a:spLocks noGrp="1"/>
          </p:cNvSpPr>
          <p:nvPr>
            <p:ph type="sldNum" sz="quarter" idx="5"/>
          </p:nvPr>
        </p:nvSpPr>
        <p:spPr>
          <a:ln/>
        </p:spPr>
        <p:txBody>
          <a:bodyPr lIns="0" tIns="0" rIns="0" bIns="0" anchor="b" anchorCtr="0">
            <a:spAutoFit/>
          </a:bodyPr>
          <a:lstStyle/>
          <a:p>
            <a:pPr lvl="0"/>
            <a:fld id="{4F6F9E35-B455-D044-8E38-69A2807D5F8F}" type="slidenum">
              <a:t>10</a:t>
            </a:fld>
            <a:endParaRPr lang="fr-FR"/>
          </a:p>
        </p:txBody>
      </p:sp>
      <p:sp>
        <p:nvSpPr>
          <p:cNvPr id="2" name="Espace réservé de l'image des diapositives 1">
            <a:extLst>
              <a:ext uri="{FF2B5EF4-FFF2-40B4-BE49-F238E27FC236}">
                <a16:creationId xmlns:a16="http://schemas.microsoft.com/office/drawing/2014/main" id="{71386BE0-08A3-D840-BF2C-BACA0D276B8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472D152-D623-9B4E-8D1E-BDF4E0B3A01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5B9605B-CFEA-D443-B243-77D2C2CFAA0E}"/>
              </a:ext>
            </a:extLst>
          </p:cNvPr>
          <p:cNvSpPr txBox="1">
            <a:spLocks noGrp="1"/>
          </p:cNvSpPr>
          <p:nvPr>
            <p:ph type="sldNum" sz="quarter" idx="5"/>
          </p:nvPr>
        </p:nvSpPr>
        <p:spPr>
          <a:ln/>
        </p:spPr>
        <p:txBody>
          <a:bodyPr lIns="0" tIns="0" rIns="0" bIns="0" anchor="b" anchorCtr="0">
            <a:spAutoFit/>
          </a:bodyPr>
          <a:lstStyle/>
          <a:p>
            <a:pPr lvl="0"/>
            <a:fld id="{AA73521B-4F77-5A44-90BE-432A2C64B62F}" type="slidenum">
              <a:t>11</a:t>
            </a:fld>
            <a:endParaRPr lang="fr-FR"/>
          </a:p>
        </p:txBody>
      </p:sp>
      <p:sp>
        <p:nvSpPr>
          <p:cNvPr id="2" name="Espace réservé de l'image des diapositives 1">
            <a:extLst>
              <a:ext uri="{FF2B5EF4-FFF2-40B4-BE49-F238E27FC236}">
                <a16:creationId xmlns:a16="http://schemas.microsoft.com/office/drawing/2014/main" id="{50CA58BB-B693-CB48-8A08-9C4B09AE927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8F6D471-17D2-1B48-90CB-93028D792AE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BE393EB-D029-EE40-BC70-98AEB12EA775}"/>
              </a:ext>
            </a:extLst>
          </p:cNvPr>
          <p:cNvSpPr txBox="1">
            <a:spLocks noGrp="1"/>
          </p:cNvSpPr>
          <p:nvPr>
            <p:ph type="sldNum" sz="quarter" idx="5"/>
          </p:nvPr>
        </p:nvSpPr>
        <p:spPr>
          <a:ln/>
        </p:spPr>
        <p:txBody>
          <a:bodyPr lIns="0" tIns="0" rIns="0" bIns="0" anchor="b" anchorCtr="0">
            <a:spAutoFit/>
          </a:bodyPr>
          <a:lstStyle/>
          <a:p>
            <a:pPr lvl="0"/>
            <a:fld id="{0435D78D-16F1-7D4E-BBB6-3800650C4218}" type="slidenum">
              <a:t>12</a:t>
            </a:fld>
            <a:endParaRPr lang="fr-FR"/>
          </a:p>
        </p:txBody>
      </p:sp>
      <p:sp>
        <p:nvSpPr>
          <p:cNvPr id="2" name="Espace réservé de l'image des diapositives 1">
            <a:extLst>
              <a:ext uri="{FF2B5EF4-FFF2-40B4-BE49-F238E27FC236}">
                <a16:creationId xmlns:a16="http://schemas.microsoft.com/office/drawing/2014/main" id="{DC9A89E4-AE57-9047-A2A9-C085B605181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A5A696D-89FD-2544-A1C6-4BA511EE38CC}"/>
              </a:ext>
            </a:extLst>
          </p:cNvPr>
          <p:cNvSpPr txBox="1">
            <a:spLocks noGrp="1"/>
          </p:cNvSpPr>
          <p:nvPr>
            <p:ph type="body" sz="quarter" idx="1"/>
          </p:nvPr>
        </p:nvSpPr>
        <p:spPr/>
        <p:txBody>
          <a:bodyPr/>
          <a:lstStyle/>
          <a:p>
            <a:endParaRPr lang="fr-FR"/>
          </a:p>
        </p:txBody>
      </p:sp>
    </p:spTree>
    <p:extLst>
      <p:ext uri="{BB962C8B-B14F-4D97-AF65-F5344CB8AC3E}">
        <p14:creationId xmlns:p14="http://schemas.microsoft.com/office/powerpoint/2010/main" val="1448566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940CDFA-F8D0-674B-B322-A5A54F7E5997}"/>
              </a:ext>
            </a:extLst>
          </p:cNvPr>
          <p:cNvSpPr txBox="1">
            <a:spLocks noGrp="1"/>
          </p:cNvSpPr>
          <p:nvPr>
            <p:ph type="sldNum" sz="quarter" idx="5"/>
          </p:nvPr>
        </p:nvSpPr>
        <p:spPr>
          <a:ln/>
        </p:spPr>
        <p:txBody>
          <a:bodyPr lIns="0" tIns="0" rIns="0" bIns="0" anchor="b" anchorCtr="0">
            <a:spAutoFit/>
          </a:bodyPr>
          <a:lstStyle/>
          <a:p>
            <a:pPr lvl="0"/>
            <a:fld id="{83199A27-756A-B547-94BF-58AED499CD2B}" type="slidenum">
              <a:t>13</a:t>
            </a:fld>
            <a:endParaRPr lang="fr-FR"/>
          </a:p>
        </p:txBody>
      </p:sp>
      <p:sp>
        <p:nvSpPr>
          <p:cNvPr id="2" name="Espace réservé de l'image des diapositives 1">
            <a:extLst>
              <a:ext uri="{FF2B5EF4-FFF2-40B4-BE49-F238E27FC236}">
                <a16:creationId xmlns:a16="http://schemas.microsoft.com/office/drawing/2014/main" id="{3721414F-F96B-8948-A8CF-363E94ECD4A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20CCBCC-89D0-7B40-91E1-8A5CDEA9C80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95CDADC-A9A6-BB45-832A-604454C108C9}"/>
              </a:ext>
            </a:extLst>
          </p:cNvPr>
          <p:cNvSpPr txBox="1">
            <a:spLocks noGrp="1"/>
          </p:cNvSpPr>
          <p:nvPr>
            <p:ph type="sldNum" sz="quarter" idx="5"/>
          </p:nvPr>
        </p:nvSpPr>
        <p:spPr>
          <a:ln/>
        </p:spPr>
        <p:txBody>
          <a:bodyPr lIns="0" tIns="0" rIns="0" bIns="0" anchor="b" anchorCtr="0">
            <a:spAutoFit/>
          </a:bodyPr>
          <a:lstStyle/>
          <a:p>
            <a:pPr lvl="0"/>
            <a:fld id="{BC520FCB-78AD-DE4E-B038-5F788E131D64}" type="slidenum">
              <a:t>14</a:t>
            </a:fld>
            <a:endParaRPr lang="fr-FR"/>
          </a:p>
        </p:txBody>
      </p:sp>
      <p:sp>
        <p:nvSpPr>
          <p:cNvPr id="2" name="Espace réservé de l'image des diapositives 1">
            <a:extLst>
              <a:ext uri="{FF2B5EF4-FFF2-40B4-BE49-F238E27FC236}">
                <a16:creationId xmlns:a16="http://schemas.microsoft.com/office/drawing/2014/main" id="{52C3D960-D17B-9147-9DD7-8670E5476A6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6FF912D-F308-3D44-A85E-CCEC9E7FB3A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792B8CE-1838-6C49-8B0B-68E8F90D4B8D}"/>
              </a:ext>
            </a:extLst>
          </p:cNvPr>
          <p:cNvSpPr txBox="1">
            <a:spLocks noGrp="1"/>
          </p:cNvSpPr>
          <p:nvPr>
            <p:ph type="sldNum" sz="quarter" idx="5"/>
          </p:nvPr>
        </p:nvSpPr>
        <p:spPr>
          <a:ln/>
        </p:spPr>
        <p:txBody>
          <a:bodyPr lIns="0" tIns="0" rIns="0" bIns="0" anchor="b" anchorCtr="0">
            <a:spAutoFit/>
          </a:bodyPr>
          <a:lstStyle/>
          <a:p>
            <a:pPr lvl="0"/>
            <a:fld id="{64580953-19C6-5D4F-BD06-92E7E895850E}" type="slidenum">
              <a:t>15</a:t>
            </a:fld>
            <a:endParaRPr lang="fr-FR"/>
          </a:p>
        </p:txBody>
      </p:sp>
      <p:sp>
        <p:nvSpPr>
          <p:cNvPr id="2" name="Espace réservé de l'image des diapositives 1">
            <a:extLst>
              <a:ext uri="{FF2B5EF4-FFF2-40B4-BE49-F238E27FC236}">
                <a16:creationId xmlns:a16="http://schemas.microsoft.com/office/drawing/2014/main" id="{2F42D701-8A88-E847-9DD9-C3ECB14255A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0BBA3AB-AF75-0948-836A-EE2F27358D9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EE27476-65DB-9F40-A378-4CBDFF1E9611}"/>
              </a:ext>
            </a:extLst>
          </p:cNvPr>
          <p:cNvSpPr txBox="1">
            <a:spLocks noGrp="1"/>
          </p:cNvSpPr>
          <p:nvPr>
            <p:ph type="sldNum" sz="quarter" idx="5"/>
          </p:nvPr>
        </p:nvSpPr>
        <p:spPr>
          <a:ln/>
        </p:spPr>
        <p:txBody>
          <a:bodyPr lIns="0" tIns="0" rIns="0" bIns="0" anchor="b" anchorCtr="0">
            <a:spAutoFit/>
          </a:bodyPr>
          <a:lstStyle/>
          <a:p>
            <a:pPr lvl="0"/>
            <a:fld id="{F24AA503-04F1-C54C-A6E3-7F7983AADAA4}" type="slidenum">
              <a:t>16</a:t>
            </a:fld>
            <a:endParaRPr lang="fr-FR"/>
          </a:p>
        </p:txBody>
      </p:sp>
      <p:sp>
        <p:nvSpPr>
          <p:cNvPr id="2" name="Espace réservé de l'image des diapositives 1">
            <a:extLst>
              <a:ext uri="{FF2B5EF4-FFF2-40B4-BE49-F238E27FC236}">
                <a16:creationId xmlns:a16="http://schemas.microsoft.com/office/drawing/2014/main" id="{EFB0EF33-ADEA-5347-B76D-C1FF6192780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66740DA-0E6F-DB48-85DC-C8B8FAE509F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DE95565-789A-6445-B063-71F5297A66D8}"/>
              </a:ext>
            </a:extLst>
          </p:cNvPr>
          <p:cNvSpPr txBox="1">
            <a:spLocks noGrp="1"/>
          </p:cNvSpPr>
          <p:nvPr>
            <p:ph type="sldNum" sz="quarter" idx="5"/>
          </p:nvPr>
        </p:nvSpPr>
        <p:spPr>
          <a:ln/>
        </p:spPr>
        <p:txBody>
          <a:bodyPr lIns="0" tIns="0" rIns="0" bIns="0" anchor="b" anchorCtr="0">
            <a:spAutoFit/>
          </a:bodyPr>
          <a:lstStyle/>
          <a:p>
            <a:pPr lvl="0"/>
            <a:fld id="{2FAFA150-FC0F-724D-9A56-261AA15182B0}" type="slidenum">
              <a:t>17</a:t>
            </a:fld>
            <a:endParaRPr lang="fr-FR"/>
          </a:p>
        </p:txBody>
      </p:sp>
      <p:sp>
        <p:nvSpPr>
          <p:cNvPr id="2" name="Espace réservé de l'image des diapositives 1">
            <a:extLst>
              <a:ext uri="{FF2B5EF4-FFF2-40B4-BE49-F238E27FC236}">
                <a16:creationId xmlns:a16="http://schemas.microsoft.com/office/drawing/2014/main" id="{2F1A84AA-C4D3-6047-A813-078D8EB5316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00E5A64-9C18-3C4A-9E97-147A7718A46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A87349B-0626-574A-88EB-B0506CCB330B}"/>
              </a:ext>
            </a:extLst>
          </p:cNvPr>
          <p:cNvSpPr txBox="1">
            <a:spLocks noGrp="1"/>
          </p:cNvSpPr>
          <p:nvPr>
            <p:ph type="sldNum" sz="quarter" idx="5"/>
          </p:nvPr>
        </p:nvSpPr>
        <p:spPr>
          <a:ln/>
        </p:spPr>
        <p:txBody>
          <a:bodyPr lIns="0" tIns="0" rIns="0" bIns="0" anchor="b" anchorCtr="0">
            <a:spAutoFit/>
          </a:bodyPr>
          <a:lstStyle/>
          <a:p>
            <a:pPr lvl="0"/>
            <a:fld id="{A715BC2D-4735-6042-87B4-4E44C7E7D6FE}" type="slidenum">
              <a:t>18</a:t>
            </a:fld>
            <a:endParaRPr lang="fr-FR"/>
          </a:p>
        </p:txBody>
      </p:sp>
      <p:sp>
        <p:nvSpPr>
          <p:cNvPr id="2" name="Espace réservé de l'image des diapositives 1">
            <a:extLst>
              <a:ext uri="{FF2B5EF4-FFF2-40B4-BE49-F238E27FC236}">
                <a16:creationId xmlns:a16="http://schemas.microsoft.com/office/drawing/2014/main" id="{63BB5F0B-23DC-C548-9A53-381AA115640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245512E-0796-4F49-97AE-86DCDE7C4C1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866DC53-927B-9A48-BD45-833C9F91C96F}"/>
              </a:ext>
            </a:extLst>
          </p:cNvPr>
          <p:cNvSpPr txBox="1">
            <a:spLocks noGrp="1"/>
          </p:cNvSpPr>
          <p:nvPr>
            <p:ph type="sldNum" sz="quarter" idx="5"/>
          </p:nvPr>
        </p:nvSpPr>
        <p:spPr>
          <a:ln/>
        </p:spPr>
        <p:txBody>
          <a:bodyPr lIns="0" tIns="0" rIns="0" bIns="0" anchor="b" anchorCtr="0">
            <a:spAutoFit/>
          </a:bodyPr>
          <a:lstStyle/>
          <a:p>
            <a:pPr lvl="0"/>
            <a:fld id="{E3A63952-1A82-664F-A903-2CC601CEB1A0}" type="slidenum">
              <a:t>19</a:t>
            </a:fld>
            <a:endParaRPr lang="fr-FR"/>
          </a:p>
        </p:txBody>
      </p:sp>
      <p:sp>
        <p:nvSpPr>
          <p:cNvPr id="2" name="Espace réservé de l'image des diapositives 1">
            <a:extLst>
              <a:ext uri="{FF2B5EF4-FFF2-40B4-BE49-F238E27FC236}">
                <a16:creationId xmlns:a16="http://schemas.microsoft.com/office/drawing/2014/main" id="{413FE0E9-5BA2-F747-BFF1-34403EB7ACB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714B65A-7235-2C44-9011-9B6DBCAD521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17567BB-9902-3F4B-8732-2160F90C5DA2}"/>
              </a:ext>
            </a:extLst>
          </p:cNvPr>
          <p:cNvSpPr txBox="1">
            <a:spLocks noGrp="1"/>
          </p:cNvSpPr>
          <p:nvPr>
            <p:ph type="sldNum" sz="quarter" idx="5"/>
          </p:nvPr>
        </p:nvSpPr>
        <p:spPr>
          <a:ln/>
        </p:spPr>
        <p:txBody>
          <a:bodyPr lIns="0" tIns="0" rIns="0" bIns="0" anchor="b" anchorCtr="0">
            <a:spAutoFit/>
          </a:bodyPr>
          <a:lstStyle/>
          <a:p>
            <a:pPr lvl="0"/>
            <a:fld id="{51BC8579-3397-5E4A-9247-760323A850E3}" type="slidenum">
              <a:t>2</a:t>
            </a:fld>
            <a:endParaRPr lang="fr-FR"/>
          </a:p>
        </p:txBody>
      </p:sp>
      <p:sp>
        <p:nvSpPr>
          <p:cNvPr id="2" name="Espace réservé de l'image des diapositives 1">
            <a:extLst>
              <a:ext uri="{FF2B5EF4-FFF2-40B4-BE49-F238E27FC236}">
                <a16:creationId xmlns:a16="http://schemas.microsoft.com/office/drawing/2014/main" id="{548E7DAE-5405-D049-A71A-79DC74CEBF3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0619298-6210-AA42-AA25-EACE3EBF09F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282298A-FF9C-3D49-A1D4-808F8FDDD605}"/>
              </a:ext>
            </a:extLst>
          </p:cNvPr>
          <p:cNvSpPr txBox="1">
            <a:spLocks noGrp="1"/>
          </p:cNvSpPr>
          <p:nvPr>
            <p:ph type="sldNum" sz="quarter" idx="5"/>
          </p:nvPr>
        </p:nvSpPr>
        <p:spPr>
          <a:ln/>
        </p:spPr>
        <p:txBody>
          <a:bodyPr lIns="0" tIns="0" rIns="0" bIns="0" anchor="b" anchorCtr="0">
            <a:spAutoFit/>
          </a:bodyPr>
          <a:lstStyle/>
          <a:p>
            <a:pPr lvl="0"/>
            <a:fld id="{B5377E90-42BE-794B-8BEB-06BE99C7006B}" type="slidenum">
              <a:t>20</a:t>
            </a:fld>
            <a:endParaRPr lang="fr-FR"/>
          </a:p>
        </p:txBody>
      </p:sp>
      <p:sp>
        <p:nvSpPr>
          <p:cNvPr id="2" name="Espace réservé de l'image des diapositives 1">
            <a:extLst>
              <a:ext uri="{FF2B5EF4-FFF2-40B4-BE49-F238E27FC236}">
                <a16:creationId xmlns:a16="http://schemas.microsoft.com/office/drawing/2014/main" id="{045B9A80-CC0A-4644-862B-C31100E76FC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A38D7DE-7BBF-7040-8611-9A19C3D8BBF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001F974-31F1-B140-A83F-583D2DDA6D84}"/>
              </a:ext>
            </a:extLst>
          </p:cNvPr>
          <p:cNvSpPr txBox="1">
            <a:spLocks noGrp="1"/>
          </p:cNvSpPr>
          <p:nvPr>
            <p:ph type="sldNum" sz="quarter" idx="5"/>
          </p:nvPr>
        </p:nvSpPr>
        <p:spPr>
          <a:ln/>
        </p:spPr>
        <p:txBody>
          <a:bodyPr lIns="0" tIns="0" rIns="0" bIns="0" anchor="b" anchorCtr="0">
            <a:spAutoFit/>
          </a:bodyPr>
          <a:lstStyle/>
          <a:p>
            <a:pPr lvl="0"/>
            <a:fld id="{22FE99ED-149C-CB4F-B50D-8812D54FA43D}" type="slidenum">
              <a:t>21</a:t>
            </a:fld>
            <a:endParaRPr lang="fr-FR"/>
          </a:p>
        </p:txBody>
      </p:sp>
      <p:sp>
        <p:nvSpPr>
          <p:cNvPr id="2" name="Espace réservé de l'image des diapositives 1">
            <a:extLst>
              <a:ext uri="{FF2B5EF4-FFF2-40B4-BE49-F238E27FC236}">
                <a16:creationId xmlns:a16="http://schemas.microsoft.com/office/drawing/2014/main" id="{D732324E-72DA-8740-964F-C85176D6D6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1D63C13-C48B-2641-A28F-4090F55EEDE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72CAA6D-9A5C-B14F-8CE5-C2CEEF17E1DC}"/>
              </a:ext>
            </a:extLst>
          </p:cNvPr>
          <p:cNvSpPr txBox="1">
            <a:spLocks noGrp="1"/>
          </p:cNvSpPr>
          <p:nvPr>
            <p:ph type="sldNum" sz="quarter" idx="5"/>
          </p:nvPr>
        </p:nvSpPr>
        <p:spPr>
          <a:ln/>
        </p:spPr>
        <p:txBody>
          <a:bodyPr lIns="0" tIns="0" rIns="0" bIns="0" anchor="b" anchorCtr="0">
            <a:spAutoFit/>
          </a:bodyPr>
          <a:lstStyle/>
          <a:p>
            <a:pPr lvl="0"/>
            <a:fld id="{9CF56B16-586D-8C4E-82D8-D3B8B09C2D6C}" type="slidenum">
              <a:t>22</a:t>
            </a:fld>
            <a:endParaRPr lang="fr-FR"/>
          </a:p>
        </p:txBody>
      </p:sp>
      <p:sp>
        <p:nvSpPr>
          <p:cNvPr id="2" name="Espace réservé de l'image des diapositives 1">
            <a:extLst>
              <a:ext uri="{FF2B5EF4-FFF2-40B4-BE49-F238E27FC236}">
                <a16:creationId xmlns:a16="http://schemas.microsoft.com/office/drawing/2014/main" id="{67B684A3-F649-684E-AD54-454A89FE713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277FB1B-7357-A145-8596-612D61F87DA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9E7B43B-5FE0-D74A-9FF2-A370A17F51CF}"/>
              </a:ext>
            </a:extLst>
          </p:cNvPr>
          <p:cNvSpPr txBox="1">
            <a:spLocks noGrp="1"/>
          </p:cNvSpPr>
          <p:nvPr>
            <p:ph type="sldNum" sz="quarter" idx="5"/>
          </p:nvPr>
        </p:nvSpPr>
        <p:spPr>
          <a:ln/>
        </p:spPr>
        <p:txBody>
          <a:bodyPr lIns="0" tIns="0" rIns="0" bIns="0" anchor="b" anchorCtr="0">
            <a:spAutoFit/>
          </a:bodyPr>
          <a:lstStyle/>
          <a:p>
            <a:pPr lvl="0"/>
            <a:fld id="{20A69461-7668-F645-9FA3-8F4B128A6643}" type="slidenum">
              <a:t>23</a:t>
            </a:fld>
            <a:endParaRPr lang="fr-FR"/>
          </a:p>
        </p:txBody>
      </p:sp>
      <p:sp>
        <p:nvSpPr>
          <p:cNvPr id="2" name="Espace réservé de l'image des diapositives 1">
            <a:extLst>
              <a:ext uri="{FF2B5EF4-FFF2-40B4-BE49-F238E27FC236}">
                <a16:creationId xmlns:a16="http://schemas.microsoft.com/office/drawing/2014/main" id="{81AF2EBB-42E1-C944-AF2F-D2CF48A7E19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8622AD4-B6E1-C245-91C7-92F72413414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4745AC-155C-8140-B0B0-7753F667AC26}"/>
              </a:ext>
            </a:extLst>
          </p:cNvPr>
          <p:cNvSpPr txBox="1">
            <a:spLocks noGrp="1"/>
          </p:cNvSpPr>
          <p:nvPr>
            <p:ph type="sldNum" sz="quarter" idx="5"/>
          </p:nvPr>
        </p:nvSpPr>
        <p:spPr>
          <a:ln/>
        </p:spPr>
        <p:txBody>
          <a:bodyPr lIns="0" tIns="0" rIns="0" bIns="0" anchor="b" anchorCtr="0">
            <a:spAutoFit/>
          </a:bodyPr>
          <a:lstStyle/>
          <a:p>
            <a:pPr lvl="0"/>
            <a:fld id="{95696869-D006-A143-891E-A5B1681696C0}" type="slidenum">
              <a:t>24</a:t>
            </a:fld>
            <a:endParaRPr lang="fr-FR"/>
          </a:p>
        </p:txBody>
      </p:sp>
      <p:sp>
        <p:nvSpPr>
          <p:cNvPr id="2" name="Espace réservé de l'image des diapositives 1">
            <a:extLst>
              <a:ext uri="{FF2B5EF4-FFF2-40B4-BE49-F238E27FC236}">
                <a16:creationId xmlns:a16="http://schemas.microsoft.com/office/drawing/2014/main" id="{CA33F1A1-80F6-BF4C-8709-22518ED5A28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5461F1F-B0BC-9B43-9774-1253CEB525D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1708220-2385-0A41-89F5-291996436902}"/>
              </a:ext>
            </a:extLst>
          </p:cNvPr>
          <p:cNvSpPr txBox="1">
            <a:spLocks noGrp="1"/>
          </p:cNvSpPr>
          <p:nvPr>
            <p:ph type="sldNum" sz="quarter" idx="5"/>
          </p:nvPr>
        </p:nvSpPr>
        <p:spPr>
          <a:ln/>
        </p:spPr>
        <p:txBody>
          <a:bodyPr lIns="0" tIns="0" rIns="0" bIns="0" anchor="b" anchorCtr="0">
            <a:spAutoFit/>
          </a:bodyPr>
          <a:lstStyle/>
          <a:p>
            <a:pPr lvl="0"/>
            <a:fld id="{4626C1DA-6DCF-9341-B719-1D8DDE6F3B40}" type="slidenum">
              <a:t>25</a:t>
            </a:fld>
            <a:endParaRPr lang="fr-FR"/>
          </a:p>
        </p:txBody>
      </p:sp>
      <p:sp>
        <p:nvSpPr>
          <p:cNvPr id="2" name="Espace réservé de l'image des diapositives 1">
            <a:extLst>
              <a:ext uri="{FF2B5EF4-FFF2-40B4-BE49-F238E27FC236}">
                <a16:creationId xmlns:a16="http://schemas.microsoft.com/office/drawing/2014/main" id="{D5398EF4-966B-E640-9026-0AADF0428C6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2723F1-4963-244B-A33D-808000C1634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001DBDE-0CDE-8745-9F62-130777697804}"/>
              </a:ext>
            </a:extLst>
          </p:cNvPr>
          <p:cNvSpPr txBox="1">
            <a:spLocks noGrp="1"/>
          </p:cNvSpPr>
          <p:nvPr>
            <p:ph type="sldNum" sz="quarter" idx="5"/>
          </p:nvPr>
        </p:nvSpPr>
        <p:spPr>
          <a:ln/>
        </p:spPr>
        <p:txBody>
          <a:bodyPr lIns="0" tIns="0" rIns="0" bIns="0" anchor="b" anchorCtr="0">
            <a:spAutoFit/>
          </a:bodyPr>
          <a:lstStyle/>
          <a:p>
            <a:pPr lvl="0"/>
            <a:fld id="{63D4BDAE-6160-8347-A85C-337C4FFE3339}" type="slidenum">
              <a:t>26</a:t>
            </a:fld>
            <a:endParaRPr lang="fr-FR"/>
          </a:p>
        </p:txBody>
      </p:sp>
      <p:sp>
        <p:nvSpPr>
          <p:cNvPr id="2" name="Espace réservé de l'image des diapositives 1">
            <a:extLst>
              <a:ext uri="{FF2B5EF4-FFF2-40B4-BE49-F238E27FC236}">
                <a16:creationId xmlns:a16="http://schemas.microsoft.com/office/drawing/2014/main" id="{F4C7477D-73FE-F341-92D5-9344A87241A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F03EF0A-FAA8-1D41-AE33-85A86AF3FA3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50D8D95-EB2A-1D4A-8E3A-F422E4706C15}"/>
              </a:ext>
            </a:extLst>
          </p:cNvPr>
          <p:cNvSpPr txBox="1">
            <a:spLocks noGrp="1"/>
          </p:cNvSpPr>
          <p:nvPr>
            <p:ph type="sldNum" sz="quarter" idx="5"/>
          </p:nvPr>
        </p:nvSpPr>
        <p:spPr>
          <a:ln/>
        </p:spPr>
        <p:txBody>
          <a:bodyPr lIns="0" tIns="0" rIns="0" bIns="0" anchor="b" anchorCtr="0">
            <a:spAutoFit/>
          </a:bodyPr>
          <a:lstStyle/>
          <a:p>
            <a:pPr lvl="0"/>
            <a:fld id="{AC72C8CB-57A2-1144-9232-FE7A7378B2E7}" type="slidenum">
              <a:t>27</a:t>
            </a:fld>
            <a:endParaRPr lang="fr-FR"/>
          </a:p>
        </p:txBody>
      </p:sp>
      <p:sp>
        <p:nvSpPr>
          <p:cNvPr id="2" name="Espace réservé de l'image des diapositives 1">
            <a:extLst>
              <a:ext uri="{FF2B5EF4-FFF2-40B4-BE49-F238E27FC236}">
                <a16:creationId xmlns:a16="http://schemas.microsoft.com/office/drawing/2014/main" id="{FC461D38-C250-5D44-A6F6-F22BF9150CD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1ADEBBF-2323-924F-8637-0900EEE5B9B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839F4C8-C3F0-EF49-A178-06D324DBB731}"/>
              </a:ext>
            </a:extLst>
          </p:cNvPr>
          <p:cNvSpPr txBox="1">
            <a:spLocks noGrp="1"/>
          </p:cNvSpPr>
          <p:nvPr>
            <p:ph type="sldNum" sz="quarter" idx="5"/>
          </p:nvPr>
        </p:nvSpPr>
        <p:spPr>
          <a:ln/>
        </p:spPr>
        <p:txBody>
          <a:bodyPr lIns="0" tIns="0" rIns="0" bIns="0" anchor="b" anchorCtr="0">
            <a:spAutoFit/>
          </a:bodyPr>
          <a:lstStyle/>
          <a:p>
            <a:pPr lvl="0"/>
            <a:fld id="{6366F0D9-74A8-8D41-9F45-695E8910FFE7}" type="slidenum">
              <a:t>28</a:t>
            </a:fld>
            <a:endParaRPr lang="fr-FR"/>
          </a:p>
        </p:txBody>
      </p:sp>
      <p:sp>
        <p:nvSpPr>
          <p:cNvPr id="2" name="Espace réservé de l'image des diapositives 1">
            <a:extLst>
              <a:ext uri="{FF2B5EF4-FFF2-40B4-BE49-F238E27FC236}">
                <a16:creationId xmlns:a16="http://schemas.microsoft.com/office/drawing/2014/main" id="{6BF97268-BE96-4A4F-9046-B0E2CAB3881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85280C6-3EA0-2841-AFDF-4E933BFCACD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8064C7-9641-5C4B-99E3-4CC980936110}"/>
              </a:ext>
            </a:extLst>
          </p:cNvPr>
          <p:cNvSpPr txBox="1">
            <a:spLocks noGrp="1"/>
          </p:cNvSpPr>
          <p:nvPr>
            <p:ph type="sldNum" sz="quarter" idx="5"/>
          </p:nvPr>
        </p:nvSpPr>
        <p:spPr>
          <a:ln/>
        </p:spPr>
        <p:txBody>
          <a:bodyPr lIns="0" tIns="0" rIns="0" bIns="0" anchor="b" anchorCtr="0">
            <a:spAutoFit/>
          </a:bodyPr>
          <a:lstStyle/>
          <a:p>
            <a:pPr lvl="0"/>
            <a:fld id="{F027A2A6-B042-C04F-B763-D018883E46E3}" type="slidenum">
              <a:t>29</a:t>
            </a:fld>
            <a:endParaRPr lang="fr-FR"/>
          </a:p>
        </p:txBody>
      </p:sp>
      <p:sp>
        <p:nvSpPr>
          <p:cNvPr id="2" name="Espace réservé de l'image des diapositives 1">
            <a:extLst>
              <a:ext uri="{FF2B5EF4-FFF2-40B4-BE49-F238E27FC236}">
                <a16:creationId xmlns:a16="http://schemas.microsoft.com/office/drawing/2014/main" id="{7B47BA02-BF75-F847-90D8-14678675667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EA5E8A2-C9A2-ED49-9810-D821C5113FE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75AE216-4F1D-B846-B83C-F71885877346}"/>
              </a:ext>
            </a:extLst>
          </p:cNvPr>
          <p:cNvSpPr txBox="1">
            <a:spLocks noGrp="1"/>
          </p:cNvSpPr>
          <p:nvPr>
            <p:ph type="sldNum" sz="quarter" idx="5"/>
          </p:nvPr>
        </p:nvSpPr>
        <p:spPr>
          <a:ln/>
        </p:spPr>
        <p:txBody>
          <a:bodyPr lIns="0" tIns="0" rIns="0" bIns="0" anchor="b" anchorCtr="0">
            <a:spAutoFit/>
          </a:bodyPr>
          <a:lstStyle/>
          <a:p>
            <a:pPr lvl="0"/>
            <a:fld id="{95841D97-CA7C-D544-A537-95C69988912B}" type="slidenum">
              <a:t>3</a:t>
            </a:fld>
            <a:endParaRPr lang="fr-FR"/>
          </a:p>
        </p:txBody>
      </p:sp>
      <p:sp>
        <p:nvSpPr>
          <p:cNvPr id="2" name="Espace réservé de l'image des diapositives 1">
            <a:extLst>
              <a:ext uri="{FF2B5EF4-FFF2-40B4-BE49-F238E27FC236}">
                <a16:creationId xmlns:a16="http://schemas.microsoft.com/office/drawing/2014/main" id="{E0DCB066-752F-CE47-A632-1C26B12A17D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7B6C915-B266-114E-96EC-31AE455CCDC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9659B0D-0C0D-2143-B7FF-936A06638740}"/>
              </a:ext>
            </a:extLst>
          </p:cNvPr>
          <p:cNvSpPr txBox="1">
            <a:spLocks noGrp="1"/>
          </p:cNvSpPr>
          <p:nvPr>
            <p:ph type="sldNum" sz="quarter" idx="5"/>
          </p:nvPr>
        </p:nvSpPr>
        <p:spPr>
          <a:ln/>
        </p:spPr>
        <p:txBody>
          <a:bodyPr lIns="0" tIns="0" rIns="0" bIns="0" anchor="b" anchorCtr="0">
            <a:spAutoFit/>
          </a:bodyPr>
          <a:lstStyle/>
          <a:p>
            <a:pPr lvl="0"/>
            <a:fld id="{8AF96591-CF3F-F449-B429-8E0CE17D76EB}" type="slidenum">
              <a:t>30</a:t>
            </a:fld>
            <a:endParaRPr lang="fr-FR"/>
          </a:p>
        </p:txBody>
      </p:sp>
      <p:sp>
        <p:nvSpPr>
          <p:cNvPr id="2" name="Espace réservé de l'image des diapositives 1">
            <a:extLst>
              <a:ext uri="{FF2B5EF4-FFF2-40B4-BE49-F238E27FC236}">
                <a16:creationId xmlns:a16="http://schemas.microsoft.com/office/drawing/2014/main" id="{EAFB1C46-EFC4-6843-9D9E-97F5C4EAF28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744F282-B48F-DF40-B4C8-CA6B9E1839D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4E1CC8D-F771-D547-A163-46AC68ED9FA9}"/>
              </a:ext>
            </a:extLst>
          </p:cNvPr>
          <p:cNvSpPr txBox="1">
            <a:spLocks noGrp="1"/>
          </p:cNvSpPr>
          <p:nvPr>
            <p:ph type="sldNum" sz="quarter" idx="5"/>
          </p:nvPr>
        </p:nvSpPr>
        <p:spPr>
          <a:ln/>
        </p:spPr>
        <p:txBody>
          <a:bodyPr lIns="0" tIns="0" rIns="0" bIns="0" anchor="b" anchorCtr="0">
            <a:spAutoFit/>
          </a:bodyPr>
          <a:lstStyle/>
          <a:p>
            <a:pPr lvl="0"/>
            <a:fld id="{555578F4-BAE3-3E47-BAAB-26AC8659ED44}" type="slidenum">
              <a:t>31</a:t>
            </a:fld>
            <a:endParaRPr lang="fr-FR"/>
          </a:p>
        </p:txBody>
      </p:sp>
      <p:sp>
        <p:nvSpPr>
          <p:cNvPr id="2" name="Espace réservé de l'image des diapositives 1">
            <a:extLst>
              <a:ext uri="{FF2B5EF4-FFF2-40B4-BE49-F238E27FC236}">
                <a16:creationId xmlns:a16="http://schemas.microsoft.com/office/drawing/2014/main" id="{DAD3B98A-7D13-F341-926E-D16ACF63313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246834A-75C8-4F4D-8712-85410825526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E6A0E66-361D-0544-9307-53E6252DEA8E}"/>
              </a:ext>
            </a:extLst>
          </p:cNvPr>
          <p:cNvSpPr txBox="1">
            <a:spLocks noGrp="1"/>
          </p:cNvSpPr>
          <p:nvPr>
            <p:ph type="sldNum" sz="quarter" idx="5"/>
          </p:nvPr>
        </p:nvSpPr>
        <p:spPr>
          <a:ln/>
        </p:spPr>
        <p:txBody>
          <a:bodyPr lIns="0" tIns="0" rIns="0" bIns="0" anchor="b" anchorCtr="0">
            <a:spAutoFit/>
          </a:bodyPr>
          <a:lstStyle/>
          <a:p>
            <a:pPr lvl="0"/>
            <a:fld id="{599A8215-C853-BD4F-A4D3-C6E1675CE83A}" type="slidenum">
              <a:t>33</a:t>
            </a:fld>
            <a:endParaRPr lang="fr-FR"/>
          </a:p>
        </p:txBody>
      </p:sp>
      <p:sp>
        <p:nvSpPr>
          <p:cNvPr id="2" name="Espace réservé de l'image des diapositives 1">
            <a:extLst>
              <a:ext uri="{FF2B5EF4-FFF2-40B4-BE49-F238E27FC236}">
                <a16:creationId xmlns:a16="http://schemas.microsoft.com/office/drawing/2014/main" id="{40A03285-DB7B-F34E-88F8-3C7B6DD8826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F334DF7-9D66-744C-BAF4-D94C742B285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96E68AF-5D73-9244-B0FC-D96203201226}"/>
              </a:ext>
            </a:extLst>
          </p:cNvPr>
          <p:cNvSpPr txBox="1">
            <a:spLocks noGrp="1"/>
          </p:cNvSpPr>
          <p:nvPr>
            <p:ph type="sldNum" sz="quarter" idx="5"/>
          </p:nvPr>
        </p:nvSpPr>
        <p:spPr>
          <a:ln/>
        </p:spPr>
        <p:txBody>
          <a:bodyPr lIns="0" tIns="0" rIns="0" bIns="0" anchor="b" anchorCtr="0">
            <a:spAutoFit/>
          </a:bodyPr>
          <a:lstStyle/>
          <a:p>
            <a:pPr lvl="0"/>
            <a:fld id="{E81A3C4A-4C5F-DE41-B0F7-7AEE880A5CCD}" type="slidenum">
              <a:t>34</a:t>
            </a:fld>
            <a:endParaRPr lang="fr-FR"/>
          </a:p>
        </p:txBody>
      </p:sp>
      <p:sp>
        <p:nvSpPr>
          <p:cNvPr id="2" name="Espace réservé de l'image des diapositives 1">
            <a:extLst>
              <a:ext uri="{FF2B5EF4-FFF2-40B4-BE49-F238E27FC236}">
                <a16:creationId xmlns:a16="http://schemas.microsoft.com/office/drawing/2014/main" id="{8BD79A98-A918-6A46-8F48-3D472F16146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C5A05BA-AA17-CD49-93A6-81DA778F97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4991574-46C1-214E-A330-6860A041DD47}"/>
              </a:ext>
            </a:extLst>
          </p:cNvPr>
          <p:cNvSpPr txBox="1">
            <a:spLocks noGrp="1"/>
          </p:cNvSpPr>
          <p:nvPr>
            <p:ph type="sldNum" sz="quarter" idx="5"/>
          </p:nvPr>
        </p:nvSpPr>
        <p:spPr>
          <a:ln/>
        </p:spPr>
        <p:txBody>
          <a:bodyPr lIns="0" tIns="0" rIns="0" bIns="0" anchor="b" anchorCtr="0">
            <a:spAutoFit/>
          </a:bodyPr>
          <a:lstStyle/>
          <a:p>
            <a:pPr lvl="0"/>
            <a:fld id="{AB00CDF8-0D08-3B44-A367-4C22D328A1F0}" type="slidenum">
              <a:t>35</a:t>
            </a:fld>
            <a:endParaRPr lang="fr-FR"/>
          </a:p>
        </p:txBody>
      </p:sp>
      <p:sp>
        <p:nvSpPr>
          <p:cNvPr id="2" name="Espace réservé de l'image des diapositives 1">
            <a:extLst>
              <a:ext uri="{FF2B5EF4-FFF2-40B4-BE49-F238E27FC236}">
                <a16:creationId xmlns:a16="http://schemas.microsoft.com/office/drawing/2014/main" id="{9D4319C3-4E28-494C-80C1-12A3CB906EE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6C4D64B-8EBE-F04B-BC86-6956AD3905D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B0940E3-0538-9948-BC16-E82595B8A4F7}"/>
              </a:ext>
            </a:extLst>
          </p:cNvPr>
          <p:cNvSpPr txBox="1">
            <a:spLocks noGrp="1"/>
          </p:cNvSpPr>
          <p:nvPr>
            <p:ph type="sldNum" sz="quarter" idx="5"/>
          </p:nvPr>
        </p:nvSpPr>
        <p:spPr>
          <a:ln/>
        </p:spPr>
        <p:txBody>
          <a:bodyPr lIns="0" tIns="0" rIns="0" bIns="0" anchor="b" anchorCtr="0">
            <a:spAutoFit/>
          </a:bodyPr>
          <a:lstStyle/>
          <a:p>
            <a:pPr lvl="0"/>
            <a:fld id="{4946EF8D-D94B-C643-8F9B-6AD5C665A8F5}" type="slidenum">
              <a:t>36</a:t>
            </a:fld>
            <a:endParaRPr lang="fr-FR"/>
          </a:p>
        </p:txBody>
      </p:sp>
      <p:sp>
        <p:nvSpPr>
          <p:cNvPr id="2" name="Espace réservé de l'image des diapositives 1">
            <a:extLst>
              <a:ext uri="{FF2B5EF4-FFF2-40B4-BE49-F238E27FC236}">
                <a16:creationId xmlns:a16="http://schemas.microsoft.com/office/drawing/2014/main" id="{49F52541-4292-A442-89C5-96E247B71F1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178AF9D-B631-DA4D-8692-5C6FE44D5A9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A3562DC-54DC-D24F-BCC4-173C8B85B25D}"/>
              </a:ext>
            </a:extLst>
          </p:cNvPr>
          <p:cNvSpPr txBox="1">
            <a:spLocks noGrp="1"/>
          </p:cNvSpPr>
          <p:nvPr>
            <p:ph type="sldNum" sz="quarter" idx="5"/>
          </p:nvPr>
        </p:nvSpPr>
        <p:spPr>
          <a:ln/>
        </p:spPr>
        <p:txBody>
          <a:bodyPr lIns="0" tIns="0" rIns="0" bIns="0" anchor="b" anchorCtr="0">
            <a:spAutoFit/>
          </a:bodyPr>
          <a:lstStyle/>
          <a:p>
            <a:pPr lvl="0"/>
            <a:fld id="{53648903-A0C7-7545-8620-CB21B4F2C8EC}" type="slidenum">
              <a:t>37</a:t>
            </a:fld>
            <a:endParaRPr lang="fr-FR"/>
          </a:p>
        </p:txBody>
      </p:sp>
      <p:sp>
        <p:nvSpPr>
          <p:cNvPr id="2" name="Espace réservé de l'image des diapositives 1">
            <a:extLst>
              <a:ext uri="{FF2B5EF4-FFF2-40B4-BE49-F238E27FC236}">
                <a16:creationId xmlns:a16="http://schemas.microsoft.com/office/drawing/2014/main" id="{F7F55BD8-C09D-6741-BFFF-8BFEAD7EAFB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29EDD9C-5415-C24E-A572-BF05FDA2C8E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39650FB-58A1-C94D-9D34-EEF4DA767D71}"/>
              </a:ext>
            </a:extLst>
          </p:cNvPr>
          <p:cNvSpPr txBox="1">
            <a:spLocks noGrp="1"/>
          </p:cNvSpPr>
          <p:nvPr>
            <p:ph type="sldNum" sz="quarter" idx="5"/>
          </p:nvPr>
        </p:nvSpPr>
        <p:spPr>
          <a:ln/>
        </p:spPr>
        <p:txBody>
          <a:bodyPr lIns="0" tIns="0" rIns="0" bIns="0" anchor="b" anchorCtr="0">
            <a:spAutoFit/>
          </a:bodyPr>
          <a:lstStyle/>
          <a:p>
            <a:pPr lvl="0"/>
            <a:fld id="{40F56E9A-D70B-9A44-99A2-E1362AE8A51A}" type="slidenum">
              <a:t>38</a:t>
            </a:fld>
            <a:endParaRPr lang="fr-FR"/>
          </a:p>
        </p:txBody>
      </p:sp>
      <p:sp>
        <p:nvSpPr>
          <p:cNvPr id="2" name="Espace réservé de l'image des diapositives 1">
            <a:extLst>
              <a:ext uri="{FF2B5EF4-FFF2-40B4-BE49-F238E27FC236}">
                <a16:creationId xmlns:a16="http://schemas.microsoft.com/office/drawing/2014/main" id="{DD30D4EA-2E18-FE42-89C8-4A56774B3F8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28C4D35-51E3-874D-B9C0-A81E5A7F37A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D36499A-0544-5641-8C7E-D7C5D6D0A4CD}"/>
              </a:ext>
            </a:extLst>
          </p:cNvPr>
          <p:cNvSpPr txBox="1">
            <a:spLocks noGrp="1"/>
          </p:cNvSpPr>
          <p:nvPr>
            <p:ph type="sldNum" sz="quarter" idx="5"/>
          </p:nvPr>
        </p:nvSpPr>
        <p:spPr>
          <a:ln/>
        </p:spPr>
        <p:txBody>
          <a:bodyPr lIns="0" tIns="0" rIns="0" bIns="0" anchor="b" anchorCtr="0">
            <a:spAutoFit/>
          </a:bodyPr>
          <a:lstStyle/>
          <a:p>
            <a:pPr lvl="0"/>
            <a:fld id="{5EADB9BA-F24F-0F45-95EE-56DA0A52F5C7}" type="slidenum">
              <a:t>39</a:t>
            </a:fld>
            <a:endParaRPr lang="fr-FR"/>
          </a:p>
        </p:txBody>
      </p:sp>
      <p:sp>
        <p:nvSpPr>
          <p:cNvPr id="2" name="Espace réservé de l'image des diapositives 1">
            <a:extLst>
              <a:ext uri="{FF2B5EF4-FFF2-40B4-BE49-F238E27FC236}">
                <a16:creationId xmlns:a16="http://schemas.microsoft.com/office/drawing/2014/main" id="{182A98D6-01AF-B649-8D47-A835C33AABC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D529426-E34D-894E-BB53-5D75A6554C1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2526A93-A49F-2043-95D5-6DE75C51E42B}"/>
              </a:ext>
            </a:extLst>
          </p:cNvPr>
          <p:cNvSpPr txBox="1">
            <a:spLocks noGrp="1"/>
          </p:cNvSpPr>
          <p:nvPr>
            <p:ph type="sldNum" sz="quarter" idx="5"/>
          </p:nvPr>
        </p:nvSpPr>
        <p:spPr>
          <a:ln/>
        </p:spPr>
        <p:txBody>
          <a:bodyPr lIns="0" tIns="0" rIns="0" bIns="0" anchor="b" anchorCtr="0">
            <a:spAutoFit/>
          </a:bodyPr>
          <a:lstStyle/>
          <a:p>
            <a:pPr lvl="0"/>
            <a:fld id="{8692411C-3FDE-D146-8DDB-66CB3E1AC48D}" type="slidenum">
              <a:t>40</a:t>
            </a:fld>
            <a:endParaRPr lang="fr-FR"/>
          </a:p>
        </p:txBody>
      </p:sp>
      <p:sp>
        <p:nvSpPr>
          <p:cNvPr id="2" name="Espace réservé de l'image des diapositives 1">
            <a:extLst>
              <a:ext uri="{FF2B5EF4-FFF2-40B4-BE49-F238E27FC236}">
                <a16:creationId xmlns:a16="http://schemas.microsoft.com/office/drawing/2014/main" id="{56C2DC7D-D12A-5C47-B1DE-AEDD072E40D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17E381F-F4BC-7D4E-9D16-A6CD195FC91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FF3F66C-38FB-424A-B859-EBC1F5826533}"/>
              </a:ext>
            </a:extLst>
          </p:cNvPr>
          <p:cNvSpPr txBox="1">
            <a:spLocks noGrp="1"/>
          </p:cNvSpPr>
          <p:nvPr>
            <p:ph type="sldNum" sz="quarter" idx="5"/>
          </p:nvPr>
        </p:nvSpPr>
        <p:spPr>
          <a:ln/>
        </p:spPr>
        <p:txBody>
          <a:bodyPr lIns="0" tIns="0" rIns="0" bIns="0" anchor="b" anchorCtr="0">
            <a:spAutoFit/>
          </a:bodyPr>
          <a:lstStyle/>
          <a:p>
            <a:pPr lvl="0"/>
            <a:fld id="{7E245C34-9D04-2848-B07E-8509FF4713FF}" type="slidenum">
              <a:t>4</a:t>
            </a:fld>
            <a:endParaRPr lang="fr-FR"/>
          </a:p>
        </p:txBody>
      </p:sp>
      <p:sp>
        <p:nvSpPr>
          <p:cNvPr id="2" name="Espace réservé de l'image des diapositives 1">
            <a:extLst>
              <a:ext uri="{FF2B5EF4-FFF2-40B4-BE49-F238E27FC236}">
                <a16:creationId xmlns:a16="http://schemas.microsoft.com/office/drawing/2014/main" id="{C9E36BC2-0132-CF41-9584-C9B4DAAD6AB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4486F2D-2491-D743-B558-E7090BA99F8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7EB1CA9-9640-6B4B-B9AE-979181162E4E}"/>
              </a:ext>
            </a:extLst>
          </p:cNvPr>
          <p:cNvSpPr txBox="1">
            <a:spLocks noGrp="1"/>
          </p:cNvSpPr>
          <p:nvPr>
            <p:ph type="sldNum" sz="quarter" idx="5"/>
          </p:nvPr>
        </p:nvSpPr>
        <p:spPr>
          <a:ln/>
        </p:spPr>
        <p:txBody>
          <a:bodyPr lIns="0" tIns="0" rIns="0" bIns="0" anchor="b" anchorCtr="0">
            <a:spAutoFit/>
          </a:bodyPr>
          <a:lstStyle/>
          <a:p>
            <a:pPr lvl="0"/>
            <a:fld id="{D8DEA6C0-4F83-5440-BF4A-6A9581FE61D0}" type="slidenum">
              <a:t>41</a:t>
            </a:fld>
            <a:endParaRPr lang="fr-FR"/>
          </a:p>
        </p:txBody>
      </p:sp>
      <p:sp>
        <p:nvSpPr>
          <p:cNvPr id="2" name="Espace réservé de l'image des diapositives 1">
            <a:extLst>
              <a:ext uri="{FF2B5EF4-FFF2-40B4-BE49-F238E27FC236}">
                <a16:creationId xmlns:a16="http://schemas.microsoft.com/office/drawing/2014/main" id="{C76D942C-E234-1247-B3E6-E107F4D6D1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D0B75B1-ACBC-2747-8793-B3D1CAAF240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A01B007-BBAD-9A4A-A1B9-4F756BB6E65C}"/>
              </a:ext>
            </a:extLst>
          </p:cNvPr>
          <p:cNvSpPr txBox="1">
            <a:spLocks noGrp="1"/>
          </p:cNvSpPr>
          <p:nvPr>
            <p:ph type="sldNum" sz="quarter" idx="5"/>
          </p:nvPr>
        </p:nvSpPr>
        <p:spPr>
          <a:ln/>
        </p:spPr>
        <p:txBody>
          <a:bodyPr lIns="0" tIns="0" rIns="0" bIns="0" anchor="b" anchorCtr="0">
            <a:spAutoFit/>
          </a:bodyPr>
          <a:lstStyle/>
          <a:p>
            <a:pPr lvl="0"/>
            <a:fld id="{E79B493D-47FE-054F-813E-74F31703B856}" type="slidenum">
              <a:t>42</a:t>
            </a:fld>
            <a:endParaRPr lang="fr-FR"/>
          </a:p>
        </p:txBody>
      </p:sp>
      <p:sp>
        <p:nvSpPr>
          <p:cNvPr id="2" name="Espace réservé de l'image des diapositives 1">
            <a:extLst>
              <a:ext uri="{FF2B5EF4-FFF2-40B4-BE49-F238E27FC236}">
                <a16:creationId xmlns:a16="http://schemas.microsoft.com/office/drawing/2014/main" id="{350495A0-6ACE-504C-A1D2-4620257D965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2FA9CA7-C3FD-A149-87BB-2990D4DBCAB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0CF43D2-2927-684A-A05B-AA223BFA8CAB}"/>
              </a:ext>
            </a:extLst>
          </p:cNvPr>
          <p:cNvSpPr txBox="1">
            <a:spLocks noGrp="1"/>
          </p:cNvSpPr>
          <p:nvPr>
            <p:ph type="sldNum" sz="quarter" idx="5"/>
          </p:nvPr>
        </p:nvSpPr>
        <p:spPr>
          <a:ln/>
        </p:spPr>
        <p:txBody>
          <a:bodyPr lIns="0" tIns="0" rIns="0" bIns="0" anchor="b" anchorCtr="0">
            <a:spAutoFit/>
          </a:bodyPr>
          <a:lstStyle/>
          <a:p>
            <a:pPr lvl="0"/>
            <a:fld id="{0AA61FAE-C87E-6D43-8A3F-D603E56CBAEB}" type="slidenum">
              <a:t>43</a:t>
            </a:fld>
            <a:endParaRPr lang="fr-FR"/>
          </a:p>
        </p:txBody>
      </p:sp>
      <p:sp>
        <p:nvSpPr>
          <p:cNvPr id="2" name="Espace réservé de l'image des diapositives 1">
            <a:extLst>
              <a:ext uri="{FF2B5EF4-FFF2-40B4-BE49-F238E27FC236}">
                <a16:creationId xmlns:a16="http://schemas.microsoft.com/office/drawing/2014/main" id="{13840CBF-7881-8647-AE9D-60FA3AB9995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D4C1192-7DC9-4444-B7CE-2DDAB1E6195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82C2C40-4649-1645-B61B-B55885589F5D}"/>
              </a:ext>
            </a:extLst>
          </p:cNvPr>
          <p:cNvSpPr txBox="1">
            <a:spLocks noGrp="1"/>
          </p:cNvSpPr>
          <p:nvPr>
            <p:ph type="sldNum" sz="quarter" idx="5"/>
          </p:nvPr>
        </p:nvSpPr>
        <p:spPr>
          <a:ln/>
        </p:spPr>
        <p:txBody>
          <a:bodyPr lIns="0" tIns="0" rIns="0" bIns="0" anchor="b" anchorCtr="0">
            <a:spAutoFit/>
          </a:bodyPr>
          <a:lstStyle/>
          <a:p>
            <a:pPr lvl="0"/>
            <a:fld id="{FDC756F4-8ED4-224B-AC45-DB33949293ED}" type="slidenum">
              <a:t>44</a:t>
            </a:fld>
            <a:endParaRPr lang="fr-FR"/>
          </a:p>
        </p:txBody>
      </p:sp>
      <p:sp>
        <p:nvSpPr>
          <p:cNvPr id="2" name="Espace réservé de l'image des diapositives 1">
            <a:extLst>
              <a:ext uri="{FF2B5EF4-FFF2-40B4-BE49-F238E27FC236}">
                <a16:creationId xmlns:a16="http://schemas.microsoft.com/office/drawing/2014/main" id="{3E317063-7069-8145-A72F-FF3BA5FFA82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B779776-5E15-8F4A-8C41-E28D7B904E3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67FE6BA-8B3E-D54C-BB79-E38405EF523C}"/>
              </a:ext>
            </a:extLst>
          </p:cNvPr>
          <p:cNvSpPr txBox="1">
            <a:spLocks noGrp="1"/>
          </p:cNvSpPr>
          <p:nvPr>
            <p:ph type="sldNum" sz="quarter" idx="5"/>
          </p:nvPr>
        </p:nvSpPr>
        <p:spPr>
          <a:ln/>
        </p:spPr>
        <p:txBody>
          <a:bodyPr lIns="0" tIns="0" rIns="0" bIns="0" anchor="b" anchorCtr="0">
            <a:spAutoFit/>
          </a:bodyPr>
          <a:lstStyle/>
          <a:p>
            <a:pPr lvl="0"/>
            <a:fld id="{AB11E8D5-FCDC-0E4A-9D95-8DC982BA8A66}" type="slidenum">
              <a:t>45</a:t>
            </a:fld>
            <a:endParaRPr lang="fr-FR"/>
          </a:p>
        </p:txBody>
      </p:sp>
      <p:sp>
        <p:nvSpPr>
          <p:cNvPr id="2" name="Espace réservé de l'image des diapositives 1">
            <a:extLst>
              <a:ext uri="{FF2B5EF4-FFF2-40B4-BE49-F238E27FC236}">
                <a16:creationId xmlns:a16="http://schemas.microsoft.com/office/drawing/2014/main" id="{297C3CB4-B3BB-964C-BC68-48C50C16999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8989939-6E37-8245-83D9-01BD58B2AD2A}"/>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C5C0C69-B026-6F43-978B-0775EE5D4B32}"/>
              </a:ext>
            </a:extLst>
          </p:cNvPr>
          <p:cNvSpPr txBox="1">
            <a:spLocks noGrp="1"/>
          </p:cNvSpPr>
          <p:nvPr>
            <p:ph type="sldNum" sz="quarter" idx="5"/>
          </p:nvPr>
        </p:nvSpPr>
        <p:spPr>
          <a:ln/>
        </p:spPr>
        <p:txBody>
          <a:bodyPr lIns="0" tIns="0" rIns="0" bIns="0" anchor="b" anchorCtr="0">
            <a:spAutoFit/>
          </a:bodyPr>
          <a:lstStyle/>
          <a:p>
            <a:pPr lvl="0"/>
            <a:fld id="{5B4DB6C2-25B6-1047-B12F-255CB6ECFE6F}" type="slidenum">
              <a:t>5</a:t>
            </a:fld>
            <a:endParaRPr lang="fr-FR"/>
          </a:p>
        </p:txBody>
      </p:sp>
      <p:sp>
        <p:nvSpPr>
          <p:cNvPr id="2" name="Espace réservé de l'image des diapositives 1">
            <a:extLst>
              <a:ext uri="{FF2B5EF4-FFF2-40B4-BE49-F238E27FC236}">
                <a16:creationId xmlns:a16="http://schemas.microsoft.com/office/drawing/2014/main" id="{9966A20A-CD89-1546-B0D2-2B8B527CDDF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3735814-BC34-9047-A5A9-1855B22FD54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5934744-1AD0-894B-8102-03708EFF9E3B}"/>
              </a:ext>
            </a:extLst>
          </p:cNvPr>
          <p:cNvSpPr txBox="1">
            <a:spLocks noGrp="1"/>
          </p:cNvSpPr>
          <p:nvPr>
            <p:ph type="sldNum" sz="quarter" idx="5"/>
          </p:nvPr>
        </p:nvSpPr>
        <p:spPr>
          <a:ln/>
        </p:spPr>
        <p:txBody>
          <a:bodyPr lIns="0" tIns="0" rIns="0" bIns="0" anchor="b" anchorCtr="0">
            <a:spAutoFit/>
          </a:bodyPr>
          <a:lstStyle/>
          <a:p>
            <a:pPr lvl="0"/>
            <a:fld id="{A8918C72-6794-4D4C-80D3-AA3509FFE788}" type="slidenum">
              <a:t>6</a:t>
            </a:fld>
            <a:endParaRPr lang="fr-FR"/>
          </a:p>
        </p:txBody>
      </p:sp>
      <p:sp>
        <p:nvSpPr>
          <p:cNvPr id="2" name="Espace réservé de l'image des diapositives 1">
            <a:extLst>
              <a:ext uri="{FF2B5EF4-FFF2-40B4-BE49-F238E27FC236}">
                <a16:creationId xmlns:a16="http://schemas.microsoft.com/office/drawing/2014/main" id="{BF8D4AFA-E75C-7E47-AFB8-94A32516567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4B09536-094C-1C4D-B155-1DF52BFCFF4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F3C0726-1680-0343-9A15-F01456D2CB49}"/>
              </a:ext>
            </a:extLst>
          </p:cNvPr>
          <p:cNvSpPr txBox="1">
            <a:spLocks noGrp="1"/>
          </p:cNvSpPr>
          <p:nvPr>
            <p:ph type="sldNum" sz="quarter" idx="5"/>
          </p:nvPr>
        </p:nvSpPr>
        <p:spPr>
          <a:ln/>
        </p:spPr>
        <p:txBody>
          <a:bodyPr lIns="0" tIns="0" rIns="0" bIns="0" anchor="b" anchorCtr="0">
            <a:spAutoFit/>
          </a:bodyPr>
          <a:lstStyle/>
          <a:p>
            <a:pPr lvl="0"/>
            <a:fld id="{C41964CC-637E-9B48-BD8E-DC28A90949A4}" type="slidenum">
              <a:t>7</a:t>
            </a:fld>
            <a:endParaRPr lang="fr-FR"/>
          </a:p>
        </p:txBody>
      </p:sp>
      <p:sp>
        <p:nvSpPr>
          <p:cNvPr id="2" name="Espace réservé de l'image des diapositives 1">
            <a:extLst>
              <a:ext uri="{FF2B5EF4-FFF2-40B4-BE49-F238E27FC236}">
                <a16:creationId xmlns:a16="http://schemas.microsoft.com/office/drawing/2014/main" id="{AC29BB74-ECA2-A045-A135-DBCFF3C1361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C13832A-2C0F-7942-AFCD-23083E918C2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BE393EB-D029-EE40-BC70-98AEB12EA775}"/>
              </a:ext>
            </a:extLst>
          </p:cNvPr>
          <p:cNvSpPr txBox="1">
            <a:spLocks noGrp="1"/>
          </p:cNvSpPr>
          <p:nvPr>
            <p:ph type="sldNum" sz="quarter" idx="5"/>
          </p:nvPr>
        </p:nvSpPr>
        <p:spPr>
          <a:ln/>
        </p:spPr>
        <p:txBody>
          <a:bodyPr lIns="0" tIns="0" rIns="0" bIns="0" anchor="b" anchorCtr="0">
            <a:spAutoFit/>
          </a:bodyPr>
          <a:lstStyle/>
          <a:p>
            <a:pPr lvl="0"/>
            <a:fld id="{0435D78D-16F1-7D4E-BBB6-3800650C4218}" type="slidenum">
              <a:t>8</a:t>
            </a:fld>
            <a:endParaRPr lang="fr-FR"/>
          </a:p>
        </p:txBody>
      </p:sp>
      <p:sp>
        <p:nvSpPr>
          <p:cNvPr id="2" name="Espace réservé de l'image des diapositives 1">
            <a:extLst>
              <a:ext uri="{FF2B5EF4-FFF2-40B4-BE49-F238E27FC236}">
                <a16:creationId xmlns:a16="http://schemas.microsoft.com/office/drawing/2014/main" id="{DC9A89E4-AE57-9047-A2A9-C085B605181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A5A696D-89FD-2544-A1C6-4BA511EE38C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2B249DB-3F8D-1B48-A887-D980E250D8FC}"/>
              </a:ext>
            </a:extLst>
          </p:cNvPr>
          <p:cNvSpPr txBox="1">
            <a:spLocks noGrp="1"/>
          </p:cNvSpPr>
          <p:nvPr>
            <p:ph type="sldNum" sz="quarter" idx="5"/>
          </p:nvPr>
        </p:nvSpPr>
        <p:spPr>
          <a:ln/>
        </p:spPr>
        <p:txBody>
          <a:bodyPr lIns="0" tIns="0" rIns="0" bIns="0" anchor="b" anchorCtr="0">
            <a:spAutoFit/>
          </a:bodyPr>
          <a:lstStyle/>
          <a:p>
            <a:pPr lvl="0"/>
            <a:fld id="{0CBA05FE-9F32-5E47-B7BC-168AFDE4965D}" type="slidenum">
              <a:t>9</a:t>
            </a:fld>
            <a:endParaRPr lang="fr-FR"/>
          </a:p>
        </p:txBody>
      </p:sp>
      <p:sp>
        <p:nvSpPr>
          <p:cNvPr id="2" name="Espace réservé de l'image des diapositives 1">
            <a:extLst>
              <a:ext uri="{FF2B5EF4-FFF2-40B4-BE49-F238E27FC236}">
                <a16:creationId xmlns:a16="http://schemas.microsoft.com/office/drawing/2014/main" id="{2341A9F7-3C80-0944-8C68-E2E2FB2C33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EB08319-7AFB-8E44-849B-68B7F01E65D0}"/>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FC9DB0-25DE-074E-8715-A0E0C3DF4397}"/>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48F0084-D698-5144-BDD8-2C7666EBD55E}"/>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23F2056-5356-BE4E-B7C4-95237BEF0E21}"/>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6320EEDF-2DA7-A642-8F43-DB01A7534FA7}"/>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F7A5716D-2469-BD4C-9627-F21729A8C728}"/>
              </a:ext>
            </a:extLst>
          </p:cNvPr>
          <p:cNvSpPr>
            <a:spLocks noGrp="1"/>
          </p:cNvSpPr>
          <p:nvPr>
            <p:ph type="sldNum" sz="quarter" idx="12"/>
          </p:nvPr>
        </p:nvSpPr>
        <p:spPr/>
        <p:txBody>
          <a:bodyPr/>
          <a:lstStyle/>
          <a:p>
            <a:pPr lvl="0"/>
            <a:fld id="{82140476-2BB9-084F-9FAD-554F528CD872}" type="slidenum">
              <a:t>‹N°›</a:t>
            </a:fld>
            <a:endParaRPr lang="fr-FR"/>
          </a:p>
        </p:txBody>
      </p:sp>
    </p:spTree>
    <p:extLst>
      <p:ext uri="{BB962C8B-B14F-4D97-AF65-F5344CB8AC3E}">
        <p14:creationId xmlns:p14="http://schemas.microsoft.com/office/powerpoint/2010/main" val="241190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B821A3-1480-BA4E-98A5-0296CC62B77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9B59565-4673-A743-BF8D-C2AD84F6E515}"/>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5E11675C-6C30-954D-827F-91A1F5654AAA}"/>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E24C446-3C24-AE43-A188-839DDFB08E69}"/>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F04D2C70-B6E9-5642-AE71-2FB5AA991136}"/>
              </a:ext>
            </a:extLst>
          </p:cNvPr>
          <p:cNvSpPr>
            <a:spLocks noGrp="1"/>
          </p:cNvSpPr>
          <p:nvPr>
            <p:ph type="sldNum" sz="quarter" idx="12"/>
          </p:nvPr>
        </p:nvSpPr>
        <p:spPr/>
        <p:txBody>
          <a:bodyPr/>
          <a:lstStyle/>
          <a:p>
            <a:pPr lvl="0"/>
            <a:fld id="{95E4A5C1-540A-0C4F-8C90-F0565159E11F}" type="slidenum">
              <a:t>‹N°›</a:t>
            </a:fld>
            <a:endParaRPr lang="fr-FR"/>
          </a:p>
        </p:txBody>
      </p:sp>
    </p:spTree>
    <p:extLst>
      <p:ext uri="{BB962C8B-B14F-4D97-AF65-F5344CB8AC3E}">
        <p14:creationId xmlns:p14="http://schemas.microsoft.com/office/powerpoint/2010/main" val="315008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13FA909-DC2F-2D4D-89F8-DC9FC4DF1C61}"/>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3C37F1D-811A-3643-A571-63E3FF9D8941}"/>
              </a:ext>
            </a:extLst>
          </p:cNvPr>
          <p:cNvSpPr>
            <a:spLocks noGrp="1"/>
          </p:cNvSpPr>
          <p:nvPr>
            <p:ph type="body" orient="vert" idx="1"/>
          </p:nvPr>
        </p:nvSpPr>
        <p:spPr>
          <a:xfrm>
            <a:off x="503238" y="301625"/>
            <a:ext cx="6653212" cy="6456363"/>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542641C-AA67-5743-BE82-845AE508ED09}"/>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B7A8242D-1E85-7D4F-A7ED-00BD17E41277}"/>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69DE1CDF-92EB-BD45-BEAA-5B3E0EBB04B2}"/>
              </a:ext>
            </a:extLst>
          </p:cNvPr>
          <p:cNvSpPr>
            <a:spLocks noGrp="1"/>
          </p:cNvSpPr>
          <p:nvPr>
            <p:ph type="sldNum" sz="quarter" idx="12"/>
          </p:nvPr>
        </p:nvSpPr>
        <p:spPr/>
        <p:txBody>
          <a:bodyPr/>
          <a:lstStyle/>
          <a:p>
            <a:pPr lvl="0"/>
            <a:fld id="{A2793732-AD8F-964F-940C-1B39B8F816D9}" type="slidenum">
              <a:t>‹N°›</a:t>
            </a:fld>
            <a:endParaRPr lang="fr-FR"/>
          </a:p>
        </p:txBody>
      </p:sp>
    </p:spTree>
    <p:extLst>
      <p:ext uri="{BB962C8B-B14F-4D97-AF65-F5344CB8AC3E}">
        <p14:creationId xmlns:p14="http://schemas.microsoft.com/office/powerpoint/2010/main" val="130474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CFA19-C59C-6C4F-B343-6A27F06098B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B1EDFF0-2873-494E-B878-47DC34559847}"/>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C575BAA-36AC-014F-84E2-75A75DE3D90A}"/>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D261552F-68A3-E541-88D4-D43EC6119345}"/>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E1027814-E599-3C4F-B9A7-91EACFDD4923}"/>
              </a:ext>
            </a:extLst>
          </p:cNvPr>
          <p:cNvSpPr>
            <a:spLocks noGrp="1"/>
          </p:cNvSpPr>
          <p:nvPr>
            <p:ph type="sldNum" sz="quarter" idx="12"/>
          </p:nvPr>
        </p:nvSpPr>
        <p:spPr/>
        <p:txBody>
          <a:bodyPr/>
          <a:lstStyle/>
          <a:p>
            <a:pPr lvl="0"/>
            <a:fld id="{F3B1F0D5-6231-8C4A-942F-AF84A8FCAFA4}" type="slidenum">
              <a:t>‹N°›</a:t>
            </a:fld>
            <a:endParaRPr lang="fr-FR"/>
          </a:p>
        </p:txBody>
      </p:sp>
    </p:spTree>
    <p:extLst>
      <p:ext uri="{BB962C8B-B14F-4D97-AF65-F5344CB8AC3E}">
        <p14:creationId xmlns:p14="http://schemas.microsoft.com/office/powerpoint/2010/main" val="79982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9D1970-AE9D-554C-A687-C8F8D8C78B60}"/>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87D4BC-2981-B245-BEFF-12BFEA92718A}"/>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6CBFD0E4-0B95-334E-86BF-8DA3C768C5BB}"/>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6CDFCBB4-ED9F-7946-8337-5B9C1A13FB34}"/>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C57C3D45-5564-FF4E-86CA-BEF39A3AA5DC}"/>
              </a:ext>
            </a:extLst>
          </p:cNvPr>
          <p:cNvSpPr>
            <a:spLocks noGrp="1"/>
          </p:cNvSpPr>
          <p:nvPr>
            <p:ph type="sldNum" sz="quarter" idx="12"/>
          </p:nvPr>
        </p:nvSpPr>
        <p:spPr/>
        <p:txBody>
          <a:bodyPr/>
          <a:lstStyle/>
          <a:p>
            <a:pPr lvl="0"/>
            <a:fld id="{C800BA05-2867-1F4C-BC4C-52E2DAE9368C}" type="slidenum">
              <a:t>‹N°›</a:t>
            </a:fld>
            <a:endParaRPr lang="fr-FR"/>
          </a:p>
        </p:txBody>
      </p:sp>
    </p:spTree>
    <p:extLst>
      <p:ext uri="{BB962C8B-B14F-4D97-AF65-F5344CB8AC3E}">
        <p14:creationId xmlns:p14="http://schemas.microsoft.com/office/powerpoint/2010/main" val="2257149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9BE5AF-5C9B-E045-BC6D-BD7C5CDF56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9D46342-0777-644E-A5B0-B12387D8E9CF}"/>
              </a:ext>
            </a:extLst>
          </p:cNvPr>
          <p:cNvSpPr>
            <a:spLocks noGrp="1"/>
          </p:cNvSpPr>
          <p:nvPr>
            <p:ph sz="half" idx="1"/>
          </p:nvPr>
        </p:nvSpPr>
        <p:spPr>
          <a:xfrm>
            <a:off x="503238" y="1768475"/>
            <a:ext cx="4459287" cy="498951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67A1126-0314-624E-BE5A-75ABA85054C6}"/>
              </a:ext>
            </a:extLst>
          </p:cNvPr>
          <p:cNvSpPr>
            <a:spLocks noGrp="1"/>
          </p:cNvSpPr>
          <p:nvPr>
            <p:ph sz="half" idx="2"/>
          </p:nvPr>
        </p:nvSpPr>
        <p:spPr>
          <a:xfrm>
            <a:off x="5114925" y="1768475"/>
            <a:ext cx="4460875" cy="4989513"/>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B71E4DE4-346A-CA43-BFFD-C633619AC306}"/>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9B243FF-72DD-F340-85BF-299E3D4E55FD}"/>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AB43BF7D-706C-9448-AF0D-E934FE2B4BC7}"/>
              </a:ext>
            </a:extLst>
          </p:cNvPr>
          <p:cNvSpPr>
            <a:spLocks noGrp="1"/>
          </p:cNvSpPr>
          <p:nvPr>
            <p:ph type="sldNum" sz="quarter" idx="12"/>
          </p:nvPr>
        </p:nvSpPr>
        <p:spPr/>
        <p:txBody>
          <a:bodyPr/>
          <a:lstStyle/>
          <a:p>
            <a:pPr lvl="0"/>
            <a:fld id="{5C60F290-C81A-F647-98B2-46FD2C010158}" type="slidenum">
              <a:t>‹N°›</a:t>
            </a:fld>
            <a:endParaRPr lang="fr-FR"/>
          </a:p>
        </p:txBody>
      </p:sp>
    </p:spTree>
    <p:extLst>
      <p:ext uri="{BB962C8B-B14F-4D97-AF65-F5344CB8AC3E}">
        <p14:creationId xmlns:p14="http://schemas.microsoft.com/office/powerpoint/2010/main" val="270675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3F3DD-667A-6840-BD62-DB677DDC28CE}"/>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A8759B5-70CB-3B4F-9022-DB00F091FE0B}"/>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25B392E5-17AC-EF43-B4B6-2E23E544EDB7}"/>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AE8315A7-1A03-3440-ACD1-3CC1FAAD265E}"/>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F0BC6CD3-1693-F449-9EC3-CE414901E527}"/>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37304056-341C-6B4C-8D2F-125573329FD9}"/>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8435DC81-03C9-5D4A-BF6A-7945B7B20895}"/>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1EBC84B2-B71E-5D42-9A9F-0AC2FCD2ACCD}"/>
              </a:ext>
            </a:extLst>
          </p:cNvPr>
          <p:cNvSpPr>
            <a:spLocks noGrp="1"/>
          </p:cNvSpPr>
          <p:nvPr>
            <p:ph type="sldNum" sz="quarter" idx="12"/>
          </p:nvPr>
        </p:nvSpPr>
        <p:spPr/>
        <p:txBody>
          <a:bodyPr/>
          <a:lstStyle/>
          <a:p>
            <a:pPr lvl="0"/>
            <a:fld id="{C1F36E6D-A77F-1047-AFC3-0F616F131CB1}" type="slidenum">
              <a:t>‹N°›</a:t>
            </a:fld>
            <a:endParaRPr lang="fr-FR"/>
          </a:p>
        </p:txBody>
      </p:sp>
    </p:spTree>
    <p:extLst>
      <p:ext uri="{BB962C8B-B14F-4D97-AF65-F5344CB8AC3E}">
        <p14:creationId xmlns:p14="http://schemas.microsoft.com/office/powerpoint/2010/main" val="273355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6D9B5F-827D-B54C-A634-E8BF9B9CAE2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45E4C2C-7160-BB4E-8E95-5A6995B3D940}"/>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9ACD7E39-BB3E-494B-9A33-42103324FE55}"/>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7759AD26-EBDE-F548-B4C3-320A18027420}"/>
              </a:ext>
            </a:extLst>
          </p:cNvPr>
          <p:cNvSpPr>
            <a:spLocks noGrp="1"/>
          </p:cNvSpPr>
          <p:nvPr>
            <p:ph type="sldNum" sz="quarter" idx="12"/>
          </p:nvPr>
        </p:nvSpPr>
        <p:spPr/>
        <p:txBody>
          <a:bodyPr/>
          <a:lstStyle/>
          <a:p>
            <a:pPr lvl="0"/>
            <a:fld id="{C6D3F917-DAB0-C94C-9D8D-9F0715D3CE7A}" type="slidenum">
              <a:t>‹N°›</a:t>
            </a:fld>
            <a:endParaRPr lang="fr-FR"/>
          </a:p>
        </p:txBody>
      </p:sp>
    </p:spTree>
    <p:extLst>
      <p:ext uri="{BB962C8B-B14F-4D97-AF65-F5344CB8AC3E}">
        <p14:creationId xmlns:p14="http://schemas.microsoft.com/office/powerpoint/2010/main" val="417567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BE74D88-9DB5-3B47-B1C3-8235FE65167A}"/>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AA0F6136-750D-5749-94B0-14AB3848F3D8}"/>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FA41097D-954C-EE4E-A417-1461EEEB4324}"/>
              </a:ext>
            </a:extLst>
          </p:cNvPr>
          <p:cNvSpPr>
            <a:spLocks noGrp="1"/>
          </p:cNvSpPr>
          <p:nvPr>
            <p:ph type="sldNum" sz="quarter" idx="12"/>
          </p:nvPr>
        </p:nvSpPr>
        <p:spPr/>
        <p:txBody>
          <a:bodyPr/>
          <a:lstStyle/>
          <a:p>
            <a:pPr lvl="0"/>
            <a:fld id="{983E2C75-13B5-0744-91E0-82F890ECD11D}" type="slidenum">
              <a:t>‹N°›</a:t>
            </a:fld>
            <a:endParaRPr lang="fr-FR"/>
          </a:p>
        </p:txBody>
      </p:sp>
    </p:spTree>
    <p:extLst>
      <p:ext uri="{BB962C8B-B14F-4D97-AF65-F5344CB8AC3E}">
        <p14:creationId xmlns:p14="http://schemas.microsoft.com/office/powerpoint/2010/main" val="118065042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DC34D-7A94-8848-B7D4-DD0A0307CF9D}"/>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A847949-C814-1048-B173-8C686D979759}"/>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D04404F5-23B7-9745-A7B6-1284D2C50D69}"/>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19B7A696-4716-214A-8B7C-8EE6D008C317}"/>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D4E867C-AB53-D044-827F-E32F17903A01}"/>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6229C46F-CCBE-824A-9AFC-BC0694D599CF}"/>
              </a:ext>
            </a:extLst>
          </p:cNvPr>
          <p:cNvSpPr>
            <a:spLocks noGrp="1"/>
          </p:cNvSpPr>
          <p:nvPr>
            <p:ph type="sldNum" sz="quarter" idx="12"/>
          </p:nvPr>
        </p:nvSpPr>
        <p:spPr/>
        <p:txBody>
          <a:bodyPr/>
          <a:lstStyle/>
          <a:p>
            <a:pPr lvl="0"/>
            <a:fld id="{81648A61-5897-3745-9971-9A1A1D9135C4}" type="slidenum">
              <a:t>‹N°›</a:t>
            </a:fld>
            <a:endParaRPr lang="fr-FR"/>
          </a:p>
        </p:txBody>
      </p:sp>
    </p:spTree>
    <p:extLst>
      <p:ext uri="{BB962C8B-B14F-4D97-AF65-F5344CB8AC3E}">
        <p14:creationId xmlns:p14="http://schemas.microsoft.com/office/powerpoint/2010/main" val="142864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B20F27-0F9C-634E-8C32-6EF2D6EF0F6F}"/>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2594171-E486-D243-B76C-AE2A3EB5C986}"/>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DA432C4-43FA-7044-B8FD-C3BD7D2802A8}"/>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413BF31D-E8F1-8446-8A6B-734142811045}"/>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FEA94331-543D-B44A-8093-B28B86E92777}"/>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004C81F2-3D1C-B647-8B1B-CC351E26219E}"/>
              </a:ext>
            </a:extLst>
          </p:cNvPr>
          <p:cNvSpPr>
            <a:spLocks noGrp="1"/>
          </p:cNvSpPr>
          <p:nvPr>
            <p:ph type="sldNum" sz="quarter" idx="12"/>
          </p:nvPr>
        </p:nvSpPr>
        <p:spPr/>
        <p:txBody>
          <a:bodyPr/>
          <a:lstStyle/>
          <a:p>
            <a:pPr lvl="0"/>
            <a:fld id="{4B83CE60-AAAD-FD40-816E-9FC1E50285D3}" type="slidenum">
              <a:t>‹N°›</a:t>
            </a:fld>
            <a:endParaRPr lang="fr-FR"/>
          </a:p>
        </p:txBody>
      </p:sp>
    </p:spTree>
    <p:extLst>
      <p:ext uri="{BB962C8B-B14F-4D97-AF65-F5344CB8AC3E}">
        <p14:creationId xmlns:p14="http://schemas.microsoft.com/office/powerpoint/2010/main" val="101316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8B75E06-D41A-C643-917F-8ECDFFCB5EE6}"/>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1FE633E2-E122-194F-BA0E-2EDB14030593}"/>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BF4801B-D1FF-9B48-809A-45439633D475}"/>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072F71D3-4344-0749-B455-6FB5F66389D3}"/>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sp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81923CC7-A6EA-5D4D-B601-E8842D3C6611}"/>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82677B0A-C0CE-1147-AE67-5116C2B4A69F}"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417"/>
        </a:spcAft>
        <a:tabLst/>
        <a:defRPr lang="fr-FR" sz="3200" b="0" i="0" u="none" strike="noStrike" kern="1200">
          <a:ln>
            <a:noFill/>
          </a:ln>
          <a:latin typeface="Arial" pitchFamily="18"/>
          <a:ea typeface="Arial Unicode MS" pitchFamily="2"/>
          <a:cs typeface="Arial Unicode M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tiff"/></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42D8314-34F2-4441-A9CE-DD4282332267}"/>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CC6894F2-619C-8F4E-BFEF-9EE83CE7C773}"/>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BF1963DE-3ABA-5B47-9AB0-E431F46EF701}"/>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C6FED5C2-D0CE-7D4A-A6B1-C617FDFE6DF7}"/>
              </a:ext>
            </a:extLst>
          </p:cNvPr>
          <p:cNvSpPr txBox="1">
            <a:spLocks noGrp="1"/>
          </p:cNvSpPr>
          <p:nvPr>
            <p:ph type="title" idx="4294967295"/>
          </p:nvPr>
        </p:nvSpPr>
        <p:spPr>
          <a:xfrm>
            <a:off x="5394600" y="289440"/>
            <a:ext cx="4349160" cy="1896840"/>
          </a:xfrm>
          <a:ln w="72000">
            <a:solidFill>
              <a:srgbClr val="FF0000"/>
            </a:solidFill>
            <a:prstDash val="solid"/>
          </a:ln>
        </p:spPr>
        <p:txBody>
          <a:bodyPr lIns="36000" tIns="36000" rIns="36000" bIns="36000">
            <a:spAutoFit/>
          </a:bodyPr>
          <a:lstStyle/>
          <a:p>
            <a:pPr lvl="0"/>
            <a:r>
              <a:rPr lang="fr-FR" sz="2500" b="1">
                <a:solidFill>
                  <a:srgbClr val="FF3333"/>
                </a:solidFill>
                <a:latin typeface="Comic Sans MS" pitchFamily="82"/>
              </a:rPr>
              <a:t>CHAPITRE HISTOIRE 5</a:t>
            </a:r>
            <a:br>
              <a:rPr lang="fr-FR" sz="2500" b="1">
                <a:solidFill>
                  <a:srgbClr val="FF3333"/>
                </a:solidFill>
                <a:latin typeface="Comic Sans MS" pitchFamily="82"/>
              </a:rPr>
            </a:br>
            <a:br>
              <a:rPr lang="fr-FR" sz="2600" b="1">
                <a:solidFill>
                  <a:srgbClr val="FF3333"/>
                </a:solidFill>
                <a:latin typeface="Comic Sans MS" pitchFamily="82"/>
              </a:rPr>
            </a:br>
            <a:r>
              <a:rPr lang="fr-FR" sz="2600" b="1">
                <a:solidFill>
                  <a:srgbClr val="FF3333"/>
                </a:solidFill>
                <a:latin typeface="Comic Sans MS" pitchFamily="82"/>
              </a:rPr>
              <a:t>Un monde bipolaire au temps de la Guerre froide</a:t>
            </a:r>
          </a:p>
        </p:txBody>
      </p:sp>
      <p:sp>
        <p:nvSpPr>
          <p:cNvPr id="6" name="Forme libre 5">
            <a:extLst>
              <a:ext uri="{FF2B5EF4-FFF2-40B4-BE49-F238E27FC236}">
                <a16:creationId xmlns:a16="http://schemas.microsoft.com/office/drawing/2014/main" id="{5278F496-8F4E-564C-8E01-9FB1201BDFE6}"/>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DCBF38-687F-ED40-A26D-82C050E118D8}"/>
              </a:ext>
            </a:extLst>
          </p:cNvPr>
          <p:cNvSpPr txBox="1"/>
          <p:nvPr/>
        </p:nvSpPr>
        <p:spPr>
          <a:xfrm>
            <a:off x="108000" y="144000"/>
            <a:ext cx="9834653" cy="653652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solidFill>
                  <a:srgbClr val="000000"/>
                </a:solidFill>
                <a:latin typeface="Comic Sans MS" pitchFamily="66"/>
                <a:ea typeface="Comic Sans MS" pitchFamily="66"/>
                <a:cs typeface="Comic Sans MS" pitchFamily="66"/>
              </a:rPr>
              <a:t>Bilan</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Comic Sans MS" pitchFamily="66"/>
                <a:cs typeface="Comic Sans MS" pitchFamily="66"/>
              </a:rPr>
              <a:t>Malgré la création de l’ONU et les espoirs qu’elle a suscité, les relations entre les deux grands vainqueurs de la Seconde guerre mondiale se compliquent vite. En effet, Staline met en place dès 1945 des « ......................................................... » communistes dans les États libérés par son armée (en Europe de l’.....................). Les États-Unis et la Grande-Bretagne dénoncent cette situation. En Juin 1947, les États-Unis proposent une ........................................................................ aux pays d’Europe de l’Ouest pour les aider à la reconstruction et éviter qu’ils ne basculent dans le communisme : c’est le plan ............................... .</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Comic Sans MS" pitchFamily="66"/>
              <a:cs typeface="Comic Sans MS" pitchFamily="66"/>
            </a:endParaRPr>
          </a:p>
        </p:txBody>
      </p:sp>
      <p:sp>
        <p:nvSpPr>
          <p:cNvPr id="3" name="ZoneTexte 2">
            <a:extLst>
              <a:ext uri="{FF2B5EF4-FFF2-40B4-BE49-F238E27FC236}">
                <a16:creationId xmlns:a16="http://schemas.microsoft.com/office/drawing/2014/main" id="{E8305E7B-0877-1142-B7AC-5968A032E64D}"/>
              </a:ext>
            </a:extLst>
          </p:cNvPr>
          <p:cNvSpPr txBox="1"/>
          <p:nvPr/>
        </p:nvSpPr>
        <p:spPr>
          <a:xfrm>
            <a:off x="5214258" y="2403055"/>
            <a:ext cx="410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démocraties populaires </a:t>
            </a:r>
          </a:p>
        </p:txBody>
      </p:sp>
      <p:sp>
        <p:nvSpPr>
          <p:cNvPr id="4" name="ZoneTexte 3">
            <a:extLst>
              <a:ext uri="{FF2B5EF4-FFF2-40B4-BE49-F238E27FC236}">
                <a16:creationId xmlns:a16="http://schemas.microsoft.com/office/drawing/2014/main" id="{A0DD5281-B6B1-3F49-9E05-D59EC1A147DE}"/>
              </a:ext>
            </a:extLst>
          </p:cNvPr>
          <p:cNvSpPr txBox="1"/>
          <p:nvPr/>
        </p:nvSpPr>
        <p:spPr>
          <a:xfrm>
            <a:off x="1475999" y="3348000"/>
            <a:ext cx="792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Est</a:t>
            </a:r>
          </a:p>
        </p:txBody>
      </p:sp>
      <p:sp>
        <p:nvSpPr>
          <p:cNvPr id="5" name="ZoneTexte 4">
            <a:extLst>
              <a:ext uri="{FF2B5EF4-FFF2-40B4-BE49-F238E27FC236}">
                <a16:creationId xmlns:a16="http://schemas.microsoft.com/office/drawing/2014/main" id="{4FDE03F8-9BE7-A443-82F4-3C1690F208CF}"/>
              </a:ext>
            </a:extLst>
          </p:cNvPr>
          <p:cNvSpPr txBox="1"/>
          <p:nvPr/>
        </p:nvSpPr>
        <p:spPr>
          <a:xfrm>
            <a:off x="4068000" y="4248000"/>
            <a:ext cx="2520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aide financière</a:t>
            </a:r>
          </a:p>
        </p:txBody>
      </p:sp>
      <p:sp>
        <p:nvSpPr>
          <p:cNvPr id="6" name="ZoneTexte 5">
            <a:extLst>
              <a:ext uri="{FF2B5EF4-FFF2-40B4-BE49-F238E27FC236}">
                <a16:creationId xmlns:a16="http://schemas.microsoft.com/office/drawing/2014/main" id="{D8E3DE8F-0F4C-C24F-9648-37A13DCCCF72}"/>
              </a:ext>
            </a:extLst>
          </p:cNvPr>
          <p:cNvSpPr txBox="1"/>
          <p:nvPr/>
        </p:nvSpPr>
        <p:spPr>
          <a:xfrm>
            <a:off x="777782" y="5616000"/>
            <a:ext cx="2520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Marshall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3"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2" build="p"/>
      <p:bldP spid="4" grpId="3"/>
      <p:bldP spid="5" grpId="1" build="p"/>
      <p:bldP spid="5" grpId="2"/>
      <p:bldP spid="6" grpId="3" build="p"/>
      <p:bldP spid="6" grpId="4"/>
    </p:bldLst>
  </p:timing>
</p:sld>
</file>

<file path=ppt/slides/slide11.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1B3E3DE-1942-0A44-9C2A-464EB7008C5E}"/>
              </a:ext>
            </a:extLst>
          </p:cNvPr>
          <p:cNvSpPr txBox="1"/>
          <p:nvPr/>
        </p:nvSpPr>
        <p:spPr>
          <a:xfrm>
            <a:off x="108000" y="144000"/>
            <a:ext cx="9846228" cy="6594582"/>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Comic Sans MS" pitchFamily="66"/>
                <a:cs typeface="Comic Sans MS" pitchFamily="66"/>
              </a:rPr>
              <a:t>.................... est donc l’année de la rupture entre les deux anciens alliés de la guerre contre l’Allemagne nazie. Elle marque le ............................................................ . L’Europe puis le monde se partagent en deux ............................... (camps) :</a:t>
            </a:r>
          </a:p>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Comic Sans MS" pitchFamily="66"/>
                <a:cs typeface="Comic Sans MS" pitchFamily="66"/>
              </a:rPr>
              <a:t>	* Le bloc de l'............ dominé par les ..................................... et qui rassemble les pays de l’Alliance atlantique dans une organisation militaire en 1949 : c’est l’.................................. .</a:t>
            </a:r>
          </a:p>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Comic Sans MS" pitchFamily="66"/>
                <a:cs typeface="Comic Sans MS" pitchFamily="66"/>
              </a:rPr>
              <a:t>	* Le bloc de l’.......................  dominé par l’....................... et qui forme une alliance militaire avec les pays communistes européens en 1955 : c’est le .............. de ....................................... .</a:t>
            </a:r>
          </a:p>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Comic Sans MS" pitchFamily="66"/>
                <a:cs typeface="Comic Sans MS" pitchFamily="66"/>
              </a:rPr>
              <a:t>C’est une rupture politique, économique et militaire. L’Europe est désormais divisée par un « .................................................... ». Le monde devient ................................. .</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Comic Sans MS" pitchFamily="66"/>
              <a:cs typeface="Comic Sans MS" pitchFamily="66"/>
            </a:endParaRPr>
          </a:p>
        </p:txBody>
      </p:sp>
      <p:sp>
        <p:nvSpPr>
          <p:cNvPr id="3" name="ZoneTexte 2">
            <a:extLst>
              <a:ext uri="{FF2B5EF4-FFF2-40B4-BE49-F238E27FC236}">
                <a16:creationId xmlns:a16="http://schemas.microsoft.com/office/drawing/2014/main" id="{98FFB6F0-6E64-8440-BDE5-1EF372B21D0E}"/>
              </a:ext>
            </a:extLst>
          </p:cNvPr>
          <p:cNvSpPr txBox="1"/>
          <p:nvPr/>
        </p:nvSpPr>
        <p:spPr>
          <a:xfrm>
            <a:off x="396000" y="97200"/>
            <a:ext cx="151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1947</a:t>
            </a:r>
          </a:p>
        </p:txBody>
      </p:sp>
      <p:sp>
        <p:nvSpPr>
          <p:cNvPr id="4" name="ZoneTexte 3">
            <a:extLst>
              <a:ext uri="{FF2B5EF4-FFF2-40B4-BE49-F238E27FC236}">
                <a16:creationId xmlns:a16="http://schemas.microsoft.com/office/drawing/2014/main" id="{E2FA5290-D118-4940-BAB4-68FB4A208DD3}"/>
              </a:ext>
            </a:extLst>
          </p:cNvPr>
          <p:cNvSpPr txBox="1"/>
          <p:nvPr/>
        </p:nvSpPr>
        <p:spPr>
          <a:xfrm>
            <a:off x="2484000" y="1007999"/>
            <a:ext cx="4252466" cy="55543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début de la guerre froide</a:t>
            </a:r>
          </a:p>
        </p:txBody>
      </p:sp>
      <p:sp>
        <p:nvSpPr>
          <p:cNvPr id="5" name="ZoneTexte 4">
            <a:extLst>
              <a:ext uri="{FF2B5EF4-FFF2-40B4-BE49-F238E27FC236}">
                <a16:creationId xmlns:a16="http://schemas.microsoft.com/office/drawing/2014/main" id="{1CD7266F-90B3-3B46-9E20-2BE119F08947}"/>
              </a:ext>
            </a:extLst>
          </p:cNvPr>
          <p:cNvSpPr txBox="1"/>
          <p:nvPr/>
        </p:nvSpPr>
        <p:spPr>
          <a:xfrm>
            <a:off x="5237773" y="1515174"/>
            <a:ext cx="1007999"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blocs</a:t>
            </a:r>
          </a:p>
        </p:txBody>
      </p:sp>
      <p:sp>
        <p:nvSpPr>
          <p:cNvPr id="6" name="ZoneTexte 5">
            <a:extLst>
              <a:ext uri="{FF2B5EF4-FFF2-40B4-BE49-F238E27FC236}">
                <a16:creationId xmlns:a16="http://schemas.microsoft.com/office/drawing/2014/main" id="{9B528C42-0232-0D41-8C24-EDF96050BFE6}"/>
              </a:ext>
            </a:extLst>
          </p:cNvPr>
          <p:cNvSpPr txBox="1"/>
          <p:nvPr/>
        </p:nvSpPr>
        <p:spPr>
          <a:xfrm>
            <a:off x="3332689" y="1980000"/>
            <a:ext cx="133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Ouest</a:t>
            </a:r>
          </a:p>
        </p:txBody>
      </p:sp>
      <p:sp>
        <p:nvSpPr>
          <p:cNvPr id="7" name="ZoneTexte 6">
            <a:extLst>
              <a:ext uri="{FF2B5EF4-FFF2-40B4-BE49-F238E27FC236}">
                <a16:creationId xmlns:a16="http://schemas.microsoft.com/office/drawing/2014/main" id="{8383545E-9326-3649-A1E9-B04CF65D26E2}"/>
              </a:ext>
            </a:extLst>
          </p:cNvPr>
          <p:cNvSpPr txBox="1"/>
          <p:nvPr/>
        </p:nvSpPr>
        <p:spPr>
          <a:xfrm>
            <a:off x="6912000" y="1969200"/>
            <a:ext cx="2376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États-Unis</a:t>
            </a:r>
          </a:p>
        </p:txBody>
      </p:sp>
      <p:sp>
        <p:nvSpPr>
          <p:cNvPr id="8" name="ZoneTexte 7">
            <a:extLst>
              <a:ext uri="{FF2B5EF4-FFF2-40B4-BE49-F238E27FC236}">
                <a16:creationId xmlns:a16="http://schemas.microsoft.com/office/drawing/2014/main" id="{BE966F6E-6607-5C49-BD7A-0467D0094F1D}"/>
              </a:ext>
            </a:extLst>
          </p:cNvPr>
          <p:cNvSpPr txBox="1"/>
          <p:nvPr/>
        </p:nvSpPr>
        <p:spPr>
          <a:xfrm>
            <a:off x="6336000" y="2880000"/>
            <a:ext cx="2376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OTAN</a:t>
            </a:r>
          </a:p>
        </p:txBody>
      </p:sp>
      <p:sp>
        <p:nvSpPr>
          <p:cNvPr id="9" name="ZoneTexte 8">
            <a:extLst>
              <a:ext uri="{FF2B5EF4-FFF2-40B4-BE49-F238E27FC236}">
                <a16:creationId xmlns:a16="http://schemas.microsoft.com/office/drawing/2014/main" id="{2CD10006-384E-364E-88E9-FDDEC4B178C7}"/>
              </a:ext>
            </a:extLst>
          </p:cNvPr>
          <p:cNvSpPr txBox="1"/>
          <p:nvPr/>
        </p:nvSpPr>
        <p:spPr>
          <a:xfrm>
            <a:off x="3917802" y="3348000"/>
            <a:ext cx="133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Est</a:t>
            </a:r>
          </a:p>
        </p:txBody>
      </p:sp>
      <p:sp>
        <p:nvSpPr>
          <p:cNvPr id="10" name="ZoneTexte 9">
            <a:extLst>
              <a:ext uri="{FF2B5EF4-FFF2-40B4-BE49-F238E27FC236}">
                <a16:creationId xmlns:a16="http://schemas.microsoft.com/office/drawing/2014/main" id="{8CE8AECA-C604-2847-B0A3-960DF8A204D5}"/>
              </a:ext>
            </a:extLst>
          </p:cNvPr>
          <p:cNvSpPr txBox="1"/>
          <p:nvPr/>
        </p:nvSpPr>
        <p:spPr>
          <a:xfrm>
            <a:off x="7873883" y="3348000"/>
            <a:ext cx="133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URSS</a:t>
            </a:r>
          </a:p>
        </p:txBody>
      </p:sp>
      <p:sp>
        <p:nvSpPr>
          <p:cNvPr id="11" name="ZoneTexte 10">
            <a:extLst>
              <a:ext uri="{FF2B5EF4-FFF2-40B4-BE49-F238E27FC236}">
                <a16:creationId xmlns:a16="http://schemas.microsoft.com/office/drawing/2014/main" id="{2E8AAF6C-B643-FA43-B485-4B64FECE9EAD}"/>
              </a:ext>
            </a:extLst>
          </p:cNvPr>
          <p:cNvSpPr txBox="1"/>
          <p:nvPr/>
        </p:nvSpPr>
        <p:spPr>
          <a:xfrm>
            <a:off x="4608000" y="4248000"/>
            <a:ext cx="133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pacte</a:t>
            </a:r>
          </a:p>
        </p:txBody>
      </p:sp>
      <p:sp>
        <p:nvSpPr>
          <p:cNvPr id="12" name="ZoneTexte 11">
            <a:extLst>
              <a:ext uri="{FF2B5EF4-FFF2-40B4-BE49-F238E27FC236}">
                <a16:creationId xmlns:a16="http://schemas.microsoft.com/office/drawing/2014/main" id="{4E11C081-40FA-7546-B997-D1129599F971}"/>
              </a:ext>
            </a:extLst>
          </p:cNvPr>
          <p:cNvSpPr txBox="1"/>
          <p:nvPr/>
        </p:nvSpPr>
        <p:spPr>
          <a:xfrm>
            <a:off x="6983999" y="4248000"/>
            <a:ext cx="1908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Varsovie</a:t>
            </a:r>
          </a:p>
        </p:txBody>
      </p:sp>
      <p:sp>
        <p:nvSpPr>
          <p:cNvPr id="13" name="ZoneTexte 12">
            <a:extLst>
              <a:ext uri="{FF2B5EF4-FFF2-40B4-BE49-F238E27FC236}">
                <a16:creationId xmlns:a16="http://schemas.microsoft.com/office/drawing/2014/main" id="{80E8CA08-5F48-254A-AE2E-70CF1DF5041C}"/>
              </a:ext>
            </a:extLst>
          </p:cNvPr>
          <p:cNvSpPr txBox="1"/>
          <p:nvPr/>
        </p:nvSpPr>
        <p:spPr>
          <a:xfrm>
            <a:off x="5292000" y="5184000"/>
            <a:ext cx="421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Rideau de fer</a:t>
            </a:r>
          </a:p>
        </p:txBody>
      </p:sp>
      <p:sp>
        <p:nvSpPr>
          <p:cNvPr id="14" name="ZoneTexte 13">
            <a:extLst>
              <a:ext uri="{FF2B5EF4-FFF2-40B4-BE49-F238E27FC236}">
                <a16:creationId xmlns:a16="http://schemas.microsoft.com/office/drawing/2014/main" id="{BAB0B691-BA1E-D945-BCB8-FD1FB3508C20}"/>
              </a:ext>
            </a:extLst>
          </p:cNvPr>
          <p:cNvSpPr txBox="1"/>
          <p:nvPr/>
        </p:nvSpPr>
        <p:spPr>
          <a:xfrm>
            <a:off x="2088000" y="5641200"/>
            <a:ext cx="421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Comic Sans MS" pitchFamily="66"/>
                <a:cs typeface="Comic Sans MS" pitchFamily="66"/>
              </a:rPr>
              <a:t>bipolaire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3"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checkerboard(across)">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checkerboard(across)">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8"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47" dur="500"/>
                                        <p:tgtEl>
                                          <p:spTgt spid="1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11"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12"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2" build="p"/>
      <p:bldP spid="4" grpId="3"/>
      <p:bldP spid="5" grpId="1" build="p"/>
      <p:bldP spid="5" grpId="2"/>
      <p:bldP spid="6" grpId="3" build="p"/>
      <p:bldP spid="7" grpId="4" build="p"/>
      <p:bldP spid="7" grpId="5"/>
      <p:bldP spid="8" grpId="5" build="p"/>
      <p:bldP spid="9" grpId="6" build="p"/>
      <p:bldP spid="10" grpId="7" build="p"/>
      <p:bldP spid="10" grpId="8"/>
      <p:bldP spid="11" grpId="8" build="p"/>
      <p:bldP spid="12" grpId="9" build="p"/>
      <p:bldP spid="12" grpId="10"/>
      <p:bldP spid="13" grpId="10" build="p"/>
      <p:bldP spid="13" grpId="11"/>
      <p:bldP spid="14" grpId="11" build="p"/>
      <p:bldP spid="14" grpId="1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274B692C-C58F-EC4B-9170-87B240AD6038}"/>
              </a:ext>
            </a:extLst>
          </p:cNvPr>
          <p:cNvSpPr/>
          <p:nvPr/>
        </p:nvSpPr>
        <p:spPr>
          <a:xfrm>
            <a:off x="2430000" y="3348000"/>
            <a:ext cx="0" cy="133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0FEA084E-748B-5B4F-8806-3915E293D32E}"/>
              </a:ext>
            </a:extLst>
          </p:cNvPr>
          <p:cNvSpPr txBox="1"/>
          <p:nvPr/>
        </p:nvSpPr>
        <p:spPr>
          <a:xfrm>
            <a:off x="-144000" y="3093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4" name="ZoneTexte 3">
            <a:extLst>
              <a:ext uri="{FF2B5EF4-FFF2-40B4-BE49-F238E27FC236}">
                <a16:creationId xmlns:a16="http://schemas.microsoft.com/office/drawing/2014/main" id="{91ADA120-FE0A-264D-B790-7622A3823AB6}"/>
              </a:ext>
            </a:extLst>
          </p:cNvPr>
          <p:cNvSpPr txBox="1"/>
          <p:nvPr/>
        </p:nvSpPr>
        <p:spPr>
          <a:xfrm>
            <a:off x="2863800" y="30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5" name="ZoneTexte 4">
            <a:extLst>
              <a:ext uri="{FF2B5EF4-FFF2-40B4-BE49-F238E27FC236}">
                <a16:creationId xmlns:a16="http://schemas.microsoft.com/office/drawing/2014/main" id="{1B3E822D-0BF8-E844-8ABD-A10D1D797DFB}"/>
              </a:ext>
            </a:extLst>
          </p:cNvPr>
          <p:cNvSpPr txBox="1"/>
          <p:nvPr/>
        </p:nvSpPr>
        <p:spPr>
          <a:xfrm>
            <a:off x="4374720" y="30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6" name="Forme libre 5">
            <a:extLst>
              <a:ext uri="{FF2B5EF4-FFF2-40B4-BE49-F238E27FC236}">
                <a16:creationId xmlns:a16="http://schemas.microsoft.com/office/drawing/2014/main" id="{4A602A34-47DD-0648-9F8D-9B5296900621}"/>
              </a:ext>
            </a:extLst>
          </p:cNvPr>
          <p:cNvSpPr/>
          <p:nvPr/>
        </p:nvSpPr>
        <p:spPr>
          <a:xfrm>
            <a:off x="305640" y="144000"/>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F405B74E-A2EF-514A-99ED-E3970F4BB2F0}"/>
              </a:ext>
            </a:extLst>
          </p:cNvPr>
          <p:cNvSpPr/>
          <p:nvPr/>
        </p:nvSpPr>
        <p:spPr>
          <a:xfrm>
            <a:off x="32472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70B9877B-9997-064C-81C7-4C18EC6CE915}"/>
              </a:ext>
            </a:extLst>
          </p:cNvPr>
          <p:cNvSpPr/>
          <p:nvPr/>
        </p:nvSpPr>
        <p:spPr>
          <a:xfrm>
            <a:off x="47520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2F3B45ED-7C7C-8A40-82F0-454779931408}"/>
              </a:ext>
            </a:extLst>
          </p:cNvPr>
          <p:cNvSpPr/>
          <p:nvPr/>
        </p:nvSpPr>
        <p:spPr>
          <a:xfrm>
            <a:off x="62568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7FD2E4A2-4BF3-0E4B-BCCA-EE36F5D2409F}"/>
              </a:ext>
            </a:extLst>
          </p:cNvPr>
          <p:cNvSpPr/>
          <p:nvPr/>
        </p:nvSpPr>
        <p:spPr>
          <a:xfrm>
            <a:off x="1078199"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CA0D53B2-1AC9-8541-9EDC-079C8919ED55}"/>
              </a:ext>
            </a:extLst>
          </p:cNvPr>
          <p:cNvSpPr/>
          <p:nvPr/>
        </p:nvSpPr>
        <p:spPr>
          <a:xfrm>
            <a:off x="77688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F9D0D64A-72DB-E748-A256-35B437A8FD1A}"/>
              </a:ext>
            </a:extLst>
          </p:cNvPr>
          <p:cNvSpPr/>
          <p:nvPr/>
        </p:nvSpPr>
        <p:spPr>
          <a:xfrm flipV="1">
            <a:off x="2419560" y="2774520"/>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ZoneTexte 12">
            <a:extLst>
              <a:ext uri="{FF2B5EF4-FFF2-40B4-BE49-F238E27FC236}">
                <a16:creationId xmlns:a16="http://schemas.microsoft.com/office/drawing/2014/main" id="{6C77C472-8595-674B-813B-9F2FC9C7D812}"/>
              </a:ext>
            </a:extLst>
          </p:cNvPr>
          <p:cNvSpPr txBox="1"/>
          <p:nvPr/>
        </p:nvSpPr>
        <p:spPr>
          <a:xfrm>
            <a:off x="1324440" y="3093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4" name="Connecteur droit 13">
            <a:extLst>
              <a:ext uri="{FF2B5EF4-FFF2-40B4-BE49-F238E27FC236}">
                <a16:creationId xmlns:a16="http://schemas.microsoft.com/office/drawing/2014/main" id="{FB67C32C-7B79-6D4F-89DB-7DFBC5CE003C}"/>
              </a:ext>
            </a:extLst>
          </p:cNvPr>
          <p:cNvSpPr/>
          <p:nvPr/>
        </p:nvSpPr>
        <p:spPr>
          <a:xfrm>
            <a:off x="153036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C41B476D-AC21-1746-9810-3DF9E95AC4EF}"/>
              </a:ext>
            </a:extLst>
          </p:cNvPr>
          <p:cNvSpPr/>
          <p:nvPr/>
        </p:nvSpPr>
        <p:spPr>
          <a:xfrm>
            <a:off x="1680839"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05C064D0-29FA-034C-B2CA-6D8C7F562247}"/>
              </a:ext>
            </a:extLst>
          </p:cNvPr>
          <p:cNvSpPr/>
          <p:nvPr/>
        </p:nvSpPr>
        <p:spPr>
          <a:xfrm>
            <a:off x="183204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C0548B9E-D1AC-5B40-9E18-1CBC56A9F71E}"/>
              </a:ext>
            </a:extLst>
          </p:cNvPr>
          <p:cNvSpPr/>
          <p:nvPr/>
        </p:nvSpPr>
        <p:spPr>
          <a:xfrm>
            <a:off x="1379519"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48A5815B-8CB4-8543-8738-CB076B7FDEAF}"/>
              </a:ext>
            </a:extLst>
          </p:cNvPr>
          <p:cNvSpPr/>
          <p:nvPr/>
        </p:nvSpPr>
        <p:spPr>
          <a:xfrm>
            <a:off x="213300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172929A6-090B-B748-B32C-6122931C58D7}"/>
              </a:ext>
            </a:extLst>
          </p:cNvPr>
          <p:cNvSpPr/>
          <p:nvPr/>
        </p:nvSpPr>
        <p:spPr>
          <a:xfrm>
            <a:off x="228420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820A39A4-E84A-0C4C-B838-98749B953D2E}"/>
              </a:ext>
            </a:extLst>
          </p:cNvPr>
          <p:cNvSpPr/>
          <p:nvPr/>
        </p:nvSpPr>
        <p:spPr>
          <a:xfrm>
            <a:off x="2576519"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6852D281-2264-454A-B88C-3FEDD24EEEEB}"/>
              </a:ext>
            </a:extLst>
          </p:cNvPr>
          <p:cNvSpPr/>
          <p:nvPr/>
        </p:nvSpPr>
        <p:spPr>
          <a:xfrm>
            <a:off x="1982519"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EFCC8F88-1648-4543-A1D6-ACC4F5BA9F17}"/>
              </a:ext>
            </a:extLst>
          </p:cNvPr>
          <p:cNvSpPr/>
          <p:nvPr/>
        </p:nvSpPr>
        <p:spPr>
          <a:xfrm>
            <a:off x="273600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DDB2288A-FBCA-B64F-B1B7-6CA74D24F826}"/>
              </a:ext>
            </a:extLst>
          </p:cNvPr>
          <p:cNvSpPr/>
          <p:nvPr/>
        </p:nvSpPr>
        <p:spPr>
          <a:xfrm>
            <a:off x="288720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16D21147-1959-7249-B65A-4D4AA8F0BB1F}"/>
              </a:ext>
            </a:extLst>
          </p:cNvPr>
          <p:cNvSpPr/>
          <p:nvPr/>
        </p:nvSpPr>
        <p:spPr>
          <a:xfrm>
            <a:off x="122472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1259B237-1C59-C64D-A438-71C08DEAC62A}"/>
              </a:ext>
            </a:extLst>
          </p:cNvPr>
          <p:cNvSpPr/>
          <p:nvPr/>
        </p:nvSpPr>
        <p:spPr>
          <a:xfrm flipV="1">
            <a:off x="3930840" y="2774520"/>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47C30555-0BCA-DF46-A9F2-BCC6BD24A9CC}"/>
              </a:ext>
            </a:extLst>
          </p:cNvPr>
          <p:cNvSpPr/>
          <p:nvPr/>
        </p:nvSpPr>
        <p:spPr>
          <a:xfrm>
            <a:off x="333936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485C0C2D-9115-1D4F-B05E-01F84C145FCA}"/>
              </a:ext>
            </a:extLst>
          </p:cNvPr>
          <p:cNvSpPr/>
          <p:nvPr/>
        </p:nvSpPr>
        <p:spPr>
          <a:xfrm>
            <a:off x="3489839"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4E94030F-F48C-9B4F-855F-D0B01BD9FD7F}"/>
              </a:ext>
            </a:extLst>
          </p:cNvPr>
          <p:cNvSpPr/>
          <p:nvPr/>
        </p:nvSpPr>
        <p:spPr>
          <a:xfrm>
            <a:off x="364068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D5235117-4994-514D-B4F1-AC4050A86F0F}"/>
              </a:ext>
            </a:extLst>
          </p:cNvPr>
          <p:cNvSpPr/>
          <p:nvPr/>
        </p:nvSpPr>
        <p:spPr>
          <a:xfrm>
            <a:off x="318816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B09AA93F-0E9D-754C-86B4-95D793D1C8FA}"/>
              </a:ext>
            </a:extLst>
          </p:cNvPr>
          <p:cNvSpPr/>
          <p:nvPr/>
        </p:nvSpPr>
        <p:spPr>
          <a:xfrm>
            <a:off x="304884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E79612DA-613B-AD42-8D7F-93589831B000}"/>
              </a:ext>
            </a:extLst>
          </p:cNvPr>
          <p:cNvSpPr/>
          <p:nvPr/>
        </p:nvSpPr>
        <p:spPr>
          <a:xfrm>
            <a:off x="409284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A4B7E574-1A6C-324D-8901-52BF7364575F}"/>
              </a:ext>
            </a:extLst>
          </p:cNvPr>
          <p:cNvSpPr/>
          <p:nvPr/>
        </p:nvSpPr>
        <p:spPr>
          <a:xfrm>
            <a:off x="424332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0D446FDA-4341-8140-9DC6-B6B0B1FCFE8A}"/>
              </a:ext>
            </a:extLst>
          </p:cNvPr>
          <p:cNvSpPr/>
          <p:nvPr/>
        </p:nvSpPr>
        <p:spPr>
          <a:xfrm>
            <a:off x="3791159"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A8B26CC2-B05E-E742-BE58-BD02888E74AA}"/>
              </a:ext>
            </a:extLst>
          </p:cNvPr>
          <p:cNvSpPr/>
          <p:nvPr/>
        </p:nvSpPr>
        <p:spPr>
          <a:xfrm>
            <a:off x="454500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66EAA5FE-AFAB-0943-82B7-CA95390F4A46}"/>
              </a:ext>
            </a:extLst>
          </p:cNvPr>
          <p:cNvSpPr/>
          <p:nvPr/>
        </p:nvSpPr>
        <p:spPr>
          <a:xfrm>
            <a:off x="469584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D55C2F4C-9B8B-B643-BC35-387FE5B35C8B}"/>
              </a:ext>
            </a:extLst>
          </p:cNvPr>
          <p:cNvSpPr/>
          <p:nvPr/>
        </p:nvSpPr>
        <p:spPr>
          <a:xfrm>
            <a:off x="439452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8407E144-41FE-3D4B-AC94-AE7E1685BFB9}"/>
              </a:ext>
            </a:extLst>
          </p:cNvPr>
          <p:cNvSpPr/>
          <p:nvPr/>
        </p:nvSpPr>
        <p:spPr>
          <a:xfrm flipV="1">
            <a:off x="5441760" y="2774520"/>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F415B151-0256-BC47-ACC8-962AD3827159}"/>
              </a:ext>
            </a:extLst>
          </p:cNvPr>
          <p:cNvSpPr/>
          <p:nvPr/>
        </p:nvSpPr>
        <p:spPr>
          <a:xfrm>
            <a:off x="514800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C7F046BA-7DA3-7D4F-89C3-DE75A6005299}"/>
              </a:ext>
            </a:extLst>
          </p:cNvPr>
          <p:cNvSpPr/>
          <p:nvPr/>
        </p:nvSpPr>
        <p:spPr>
          <a:xfrm>
            <a:off x="483084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AD07CD63-9176-FF4D-B31B-4DA2C506810A}"/>
              </a:ext>
            </a:extLst>
          </p:cNvPr>
          <p:cNvSpPr/>
          <p:nvPr/>
        </p:nvSpPr>
        <p:spPr>
          <a:xfrm>
            <a:off x="527940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47C360C0-0046-E348-BCBD-41903280E7AA}"/>
              </a:ext>
            </a:extLst>
          </p:cNvPr>
          <p:cNvSpPr/>
          <p:nvPr/>
        </p:nvSpPr>
        <p:spPr>
          <a:xfrm>
            <a:off x="499716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13354AF1-ACEC-0549-908F-561C9F2770A4}"/>
              </a:ext>
            </a:extLst>
          </p:cNvPr>
          <p:cNvSpPr/>
          <p:nvPr/>
        </p:nvSpPr>
        <p:spPr>
          <a:xfrm>
            <a:off x="575064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52F03FB7-88CB-DF4E-A775-A12BA55A1A64}"/>
              </a:ext>
            </a:extLst>
          </p:cNvPr>
          <p:cNvSpPr/>
          <p:nvPr/>
        </p:nvSpPr>
        <p:spPr>
          <a:xfrm>
            <a:off x="590148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EBF7904C-5AFD-7D4A-B2F0-865BF914886C}"/>
              </a:ext>
            </a:extLst>
          </p:cNvPr>
          <p:cNvSpPr/>
          <p:nvPr/>
        </p:nvSpPr>
        <p:spPr>
          <a:xfrm>
            <a:off x="605232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DAA3055B-FFCF-8D44-B175-4DBDD2623B68}"/>
              </a:ext>
            </a:extLst>
          </p:cNvPr>
          <p:cNvSpPr/>
          <p:nvPr/>
        </p:nvSpPr>
        <p:spPr>
          <a:xfrm>
            <a:off x="560016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55029597-8FB7-AA4E-9CB6-2C61EBEFAF3F}"/>
              </a:ext>
            </a:extLst>
          </p:cNvPr>
          <p:cNvSpPr/>
          <p:nvPr/>
        </p:nvSpPr>
        <p:spPr>
          <a:xfrm>
            <a:off x="635364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AB0E0D8C-8CE7-3C4C-BCA5-65D110932EA7}"/>
              </a:ext>
            </a:extLst>
          </p:cNvPr>
          <p:cNvSpPr/>
          <p:nvPr/>
        </p:nvSpPr>
        <p:spPr>
          <a:xfrm>
            <a:off x="650484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A2C35B8E-87D0-F443-96C1-E5950A7046D6}"/>
              </a:ext>
            </a:extLst>
          </p:cNvPr>
          <p:cNvSpPr/>
          <p:nvPr/>
        </p:nvSpPr>
        <p:spPr>
          <a:xfrm>
            <a:off x="620316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C4BA8BB-79ED-6546-96D0-19A79B00B64F}"/>
              </a:ext>
            </a:extLst>
          </p:cNvPr>
          <p:cNvSpPr/>
          <p:nvPr/>
        </p:nvSpPr>
        <p:spPr>
          <a:xfrm flipV="1">
            <a:off x="6953040" y="2774520"/>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ZoneTexte 49">
            <a:extLst>
              <a:ext uri="{FF2B5EF4-FFF2-40B4-BE49-F238E27FC236}">
                <a16:creationId xmlns:a16="http://schemas.microsoft.com/office/drawing/2014/main" id="{58C71D35-3DD3-3A47-BF4A-77CB6DCE136A}"/>
              </a:ext>
            </a:extLst>
          </p:cNvPr>
          <p:cNvSpPr txBox="1"/>
          <p:nvPr/>
        </p:nvSpPr>
        <p:spPr>
          <a:xfrm>
            <a:off x="5876640" y="30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1" name="Connecteur droit 50">
            <a:extLst>
              <a:ext uri="{FF2B5EF4-FFF2-40B4-BE49-F238E27FC236}">
                <a16:creationId xmlns:a16="http://schemas.microsoft.com/office/drawing/2014/main" id="{522303A9-41A3-2C4D-A752-4B723C75BEB6}"/>
              </a:ext>
            </a:extLst>
          </p:cNvPr>
          <p:cNvSpPr/>
          <p:nvPr/>
        </p:nvSpPr>
        <p:spPr>
          <a:xfrm>
            <a:off x="708444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6BC4E99E-65AF-E54C-BA32-65FDB8D4FA66}"/>
              </a:ext>
            </a:extLst>
          </p:cNvPr>
          <p:cNvSpPr/>
          <p:nvPr/>
        </p:nvSpPr>
        <p:spPr>
          <a:xfrm>
            <a:off x="665964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57F1DD2B-6F01-834D-B8AA-60081BF1898D}"/>
              </a:ext>
            </a:extLst>
          </p:cNvPr>
          <p:cNvSpPr/>
          <p:nvPr/>
        </p:nvSpPr>
        <p:spPr>
          <a:xfrm>
            <a:off x="725832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5841EBFF-6220-9442-88F1-2E04C45EFBE7}"/>
              </a:ext>
            </a:extLst>
          </p:cNvPr>
          <p:cNvSpPr/>
          <p:nvPr/>
        </p:nvSpPr>
        <p:spPr>
          <a:xfrm>
            <a:off x="6805799"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6319093D-2654-4145-8C7B-CCBDB60A7674}"/>
              </a:ext>
            </a:extLst>
          </p:cNvPr>
          <p:cNvSpPr/>
          <p:nvPr/>
        </p:nvSpPr>
        <p:spPr>
          <a:xfrm>
            <a:off x="7559279"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AE78ADB-BDFF-FC43-8C78-4B39A77BF02D}"/>
              </a:ext>
            </a:extLst>
          </p:cNvPr>
          <p:cNvSpPr/>
          <p:nvPr/>
        </p:nvSpPr>
        <p:spPr>
          <a:xfrm>
            <a:off x="771048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F313C67A-5637-4C48-AD7E-21F017028E9C}"/>
              </a:ext>
            </a:extLst>
          </p:cNvPr>
          <p:cNvSpPr/>
          <p:nvPr/>
        </p:nvSpPr>
        <p:spPr>
          <a:xfrm>
            <a:off x="786096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1CE299AB-9333-444F-A79E-41B9FD68F620}"/>
              </a:ext>
            </a:extLst>
          </p:cNvPr>
          <p:cNvSpPr/>
          <p:nvPr/>
        </p:nvSpPr>
        <p:spPr>
          <a:xfrm>
            <a:off x="7408799"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ECD4679D-8592-3947-9846-83A8D8F9DC72}"/>
              </a:ext>
            </a:extLst>
          </p:cNvPr>
          <p:cNvSpPr/>
          <p:nvPr/>
        </p:nvSpPr>
        <p:spPr>
          <a:xfrm>
            <a:off x="816264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4A664FD8-B80B-BC43-8E2C-D81D99A05418}"/>
              </a:ext>
            </a:extLst>
          </p:cNvPr>
          <p:cNvSpPr/>
          <p:nvPr/>
        </p:nvSpPr>
        <p:spPr>
          <a:xfrm>
            <a:off x="831312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791209B1-EF8A-524B-90FD-F831E661E555}"/>
              </a:ext>
            </a:extLst>
          </p:cNvPr>
          <p:cNvSpPr/>
          <p:nvPr/>
        </p:nvSpPr>
        <p:spPr>
          <a:xfrm>
            <a:off x="8011800" y="27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BB11EB07-E3FD-7344-AA89-04FE66897FB4}"/>
              </a:ext>
            </a:extLst>
          </p:cNvPr>
          <p:cNvSpPr/>
          <p:nvPr/>
        </p:nvSpPr>
        <p:spPr>
          <a:xfrm flipV="1">
            <a:off x="8463960" y="2774520"/>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ZoneTexte 62">
            <a:extLst>
              <a:ext uri="{FF2B5EF4-FFF2-40B4-BE49-F238E27FC236}">
                <a16:creationId xmlns:a16="http://schemas.microsoft.com/office/drawing/2014/main" id="{7689400F-346F-C24F-B8E2-787FBC9D2F04}"/>
              </a:ext>
            </a:extLst>
          </p:cNvPr>
          <p:cNvSpPr txBox="1"/>
          <p:nvPr/>
        </p:nvSpPr>
        <p:spPr>
          <a:xfrm>
            <a:off x="7412400" y="30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4" name="Connecteur droit 63">
            <a:extLst>
              <a:ext uri="{FF2B5EF4-FFF2-40B4-BE49-F238E27FC236}">
                <a16:creationId xmlns:a16="http://schemas.microsoft.com/office/drawing/2014/main" id="{EA663517-035F-D940-8D6E-1AA77490FDD8}"/>
              </a:ext>
            </a:extLst>
          </p:cNvPr>
          <p:cNvSpPr/>
          <p:nvPr/>
        </p:nvSpPr>
        <p:spPr>
          <a:xfrm flipV="1">
            <a:off x="920520" y="2774520"/>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164A7841-C039-B445-A3A0-ACB8612E8B57}"/>
              </a:ext>
            </a:extLst>
          </p:cNvPr>
          <p:cNvSpPr/>
          <p:nvPr/>
        </p:nvSpPr>
        <p:spPr>
          <a:xfrm>
            <a:off x="8612999"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21302D5D-C389-814E-AE6B-BEB81005F04F}"/>
              </a:ext>
            </a:extLst>
          </p:cNvPr>
          <p:cNvSpPr/>
          <p:nvPr/>
        </p:nvSpPr>
        <p:spPr>
          <a:xfrm>
            <a:off x="8762760" y="27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Forme libre 66">
            <a:extLst>
              <a:ext uri="{FF2B5EF4-FFF2-40B4-BE49-F238E27FC236}">
                <a16:creationId xmlns:a16="http://schemas.microsoft.com/office/drawing/2014/main" id="{22CEC1E9-FF06-2548-AACB-BC606DB04A33}"/>
              </a:ext>
            </a:extLst>
          </p:cNvPr>
          <p:cNvSpPr/>
          <p:nvPr/>
        </p:nvSpPr>
        <p:spPr>
          <a:xfrm>
            <a:off x="854279" y="1007999"/>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45E0EC7-0BC3-C74B-AFBC-4E7E58F0BAD9}"/>
              </a:ext>
            </a:extLst>
          </p:cNvPr>
          <p:cNvSpPr/>
          <p:nvPr/>
        </p:nvSpPr>
        <p:spPr>
          <a:xfrm>
            <a:off x="7862400" y="9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Forme libre 68">
            <a:extLst>
              <a:ext uri="{FF2B5EF4-FFF2-40B4-BE49-F238E27FC236}">
                <a16:creationId xmlns:a16="http://schemas.microsoft.com/office/drawing/2014/main" id="{0E3EAAA6-63A2-2044-85E3-D5E064F2C727}"/>
              </a:ext>
            </a:extLst>
          </p:cNvPr>
          <p:cNvSpPr/>
          <p:nvPr/>
        </p:nvSpPr>
        <p:spPr>
          <a:xfrm>
            <a:off x="7470000" y="1007999"/>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Forme libre 69">
            <a:extLst>
              <a:ext uri="{FF2B5EF4-FFF2-40B4-BE49-F238E27FC236}">
                <a16:creationId xmlns:a16="http://schemas.microsoft.com/office/drawing/2014/main" id="{F9C989FF-BC62-0B4C-A5B6-EFD45DB5E609}"/>
              </a:ext>
            </a:extLst>
          </p:cNvPr>
          <p:cNvSpPr/>
          <p:nvPr/>
        </p:nvSpPr>
        <p:spPr>
          <a:xfrm>
            <a:off x="5192280" y="25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Forme libre 70">
            <a:extLst>
              <a:ext uri="{FF2B5EF4-FFF2-40B4-BE49-F238E27FC236}">
                <a16:creationId xmlns:a16="http://schemas.microsoft.com/office/drawing/2014/main" id="{DED26833-1035-2A49-8145-6CECC8529306}"/>
              </a:ext>
            </a:extLst>
          </p:cNvPr>
          <p:cNvSpPr/>
          <p:nvPr/>
        </p:nvSpPr>
        <p:spPr>
          <a:xfrm>
            <a:off x="7619760" y="25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Forme libre 71">
            <a:extLst>
              <a:ext uri="{FF2B5EF4-FFF2-40B4-BE49-F238E27FC236}">
                <a16:creationId xmlns:a16="http://schemas.microsoft.com/office/drawing/2014/main" id="{9BC835D8-83FF-194E-89B0-36C39C4E8C0D}"/>
              </a:ext>
            </a:extLst>
          </p:cNvPr>
          <p:cNvSpPr/>
          <p:nvPr/>
        </p:nvSpPr>
        <p:spPr>
          <a:xfrm>
            <a:off x="827999" y="25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8E0AF960-1A4C-B34A-91BA-58740CE8319A}"/>
              </a:ext>
            </a:extLst>
          </p:cNvPr>
          <p:cNvSpPr/>
          <p:nvPr/>
        </p:nvSpPr>
        <p:spPr>
          <a:xfrm>
            <a:off x="2345400" y="25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72E32886-F98F-704C-849A-5BAF66CAC5AF}"/>
              </a:ext>
            </a:extLst>
          </p:cNvPr>
          <p:cNvSpPr/>
          <p:nvPr/>
        </p:nvSpPr>
        <p:spPr>
          <a:xfrm>
            <a:off x="1342800" y="1224360"/>
            <a:ext cx="216000" cy="35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Forme libre 74">
            <a:extLst>
              <a:ext uri="{FF2B5EF4-FFF2-40B4-BE49-F238E27FC236}">
                <a16:creationId xmlns:a16="http://schemas.microsoft.com/office/drawing/2014/main" id="{BFD43D7C-136A-1B4F-BC50-6E6319E97AD8}"/>
              </a:ext>
            </a:extLst>
          </p:cNvPr>
          <p:cNvSpPr/>
          <p:nvPr/>
        </p:nvSpPr>
        <p:spPr>
          <a:xfrm>
            <a:off x="1332000" y="1007999"/>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Forme libre 75">
            <a:extLst>
              <a:ext uri="{FF2B5EF4-FFF2-40B4-BE49-F238E27FC236}">
                <a16:creationId xmlns:a16="http://schemas.microsoft.com/office/drawing/2014/main" id="{EBC89D08-D22A-A149-9FFB-00E58F581AB4}"/>
              </a:ext>
            </a:extLst>
          </p:cNvPr>
          <p:cNvSpPr/>
          <p:nvPr/>
        </p:nvSpPr>
        <p:spPr>
          <a:xfrm>
            <a:off x="1800360" y="1008359"/>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5FC104AB-3B8E-294A-9A14-56AF3E75662E}"/>
              </a:ext>
            </a:extLst>
          </p:cNvPr>
          <p:cNvSpPr/>
          <p:nvPr/>
        </p:nvSpPr>
        <p:spPr>
          <a:xfrm>
            <a:off x="1702800" y="1224360"/>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Forme libre 77">
            <a:extLst>
              <a:ext uri="{FF2B5EF4-FFF2-40B4-BE49-F238E27FC236}">
                <a16:creationId xmlns:a16="http://schemas.microsoft.com/office/drawing/2014/main" id="{AF81C7EF-A711-A34D-A463-4C399DD354F4}"/>
              </a:ext>
            </a:extLst>
          </p:cNvPr>
          <p:cNvSpPr/>
          <p:nvPr/>
        </p:nvSpPr>
        <p:spPr>
          <a:xfrm>
            <a:off x="3384720" y="1008719"/>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FB84C171-1D7B-B24C-B847-9C245B4DF966}"/>
              </a:ext>
            </a:extLst>
          </p:cNvPr>
          <p:cNvSpPr/>
          <p:nvPr/>
        </p:nvSpPr>
        <p:spPr>
          <a:xfrm>
            <a:off x="1440000" y="25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7A2B38DD-185E-7544-A28C-99AC1EEF247D}"/>
              </a:ext>
            </a:extLst>
          </p:cNvPr>
          <p:cNvSpPr/>
          <p:nvPr/>
        </p:nvSpPr>
        <p:spPr>
          <a:xfrm>
            <a:off x="1542960" y="28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7F29150D-BFB7-9E4C-B34B-D872F47EC2E0}"/>
              </a:ext>
            </a:extLst>
          </p:cNvPr>
          <p:cNvSpPr/>
          <p:nvPr/>
        </p:nvSpPr>
        <p:spPr>
          <a:xfrm>
            <a:off x="1224000" y="9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C05B0A21-A74E-9A47-BFD7-04B1E5519A85}"/>
              </a:ext>
            </a:extLst>
          </p:cNvPr>
          <p:cNvSpPr/>
          <p:nvPr/>
        </p:nvSpPr>
        <p:spPr>
          <a:xfrm>
            <a:off x="3169080" y="1009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02ED9B54-F342-8A48-BCFD-0778C804B37A}"/>
              </a:ext>
            </a:extLst>
          </p:cNvPr>
          <p:cNvSpPr/>
          <p:nvPr/>
        </p:nvSpPr>
        <p:spPr>
          <a:xfrm flipV="1">
            <a:off x="1234800" y="1979640"/>
            <a:ext cx="6624000" cy="89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EA51A946-B711-8D48-8E33-1952CBF0E3E6}"/>
              </a:ext>
            </a:extLst>
          </p:cNvPr>
          <p:cNvSpPr/>
          <p:nvPr/>
        </p:nvSpPr>
        <p:spPr>
          <a:xfrm>
            <a:off x="1764000" y="1908000"/>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Forme libre 84">
            <a:extLst>
              <a:ext uri="{FF2B5EF4-FFF2-40B4-BE49-F238E27FC236}">
                <a16:creationId xmlns:a16="http://schemas.microsoft.com/office/drawing/2014/main" id="{554A719C-AAB2-354E-8293-68CD0E190907}"/>
              </a:ext>
            </a:extLst>
          </p:cNvPr>
          <p:cNvSpPr/>
          <p:nvPr/>
        </p:nvSpPr>
        <p:spPr>
          <a:xfrm>
            <a:off x="7799760" y="25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91F9603C-4FBC-4846-B545-910D400E0A03}"/>
              </a:ext>
            </a:extLst>
          </p:cNvPr>
          <p:cNvSpPr txBox="1"/>
          <p:nvPr/>
        </p:nvSpPr>
        <p:spPr>
          <a:xfrm>
            <a:off x="468000" y="3744000"/>
            <a:ext cx="2088000" cy="657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1949</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Création de l'OTAN</a:t>
            </a:r>
          </a:p>
        </p:txBody>
      </p:sp>
      <p:sp>
        <p:nvSpPr>
          <p:cNvPr id="87" name="ZoneTexte 86">
            <a:extLst>
              <a:ext uri="{FF2B5EF4-FFF2-40B4-BE49-F238E27FC236}">
                <a16:creationId xmlns:a16="http://schemas.microsoft.com/office/drawing/2014/main" id="{9D652450-1C73-E44C-A333-D7156BB1E63C}"/>
              </a:ext>
            </a:extLst>
          </p:cNvPr>
          <p:cNvSpPr txBox="1"/>
          <p:nvPr/>
        </p:nvSpPr>
        <p:spPr>
          <a:xfrm>
            <a:off x="1404000" y="4743000"/>
            <a:ext cx="2088000" cy="657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a:ln>
                  <a:noFill/>
                </a:ln>
                <a:solidFill>
                  <a:srgbClr val="FF3333"/>
                </a:solidFill>
                <a:latin typeface="Comic Sans MS" pitchFamily="66"/>
                <a:ea typeface="Arial Unicode MS" pitchFamily="2"/>
                <a:cs typeface="Arial Unicode MS" pitchFamily="2"/>
              </a:rPr>
              <a:t>1955</a:t>
            </a:r>
          </a:p>
          <a:p>
            <a:pPr marL="0" marR="0" lvl="0" indent="0" algn="ctr" rtl="0" hangingPunct="0">
              <a:lnSpc>
                <a:spcPct val="100000"/>
              </a:lnSpc>
              <a:spcBef>
                <a:spcPts val="0"/>
              </a:spcBef>
              <a:spcAft>
                <a:spcPts val="0"/>
              </a:spcAft>
              <a:buNone/>
              <a:tabLst/>
            </a:pPr>
            <a:r>
              <a:rPr lang="fr-FR" sz="1600" b="0" i="0" u="none" strike="noStrike" kern="1200">
                <a:ln>
                  <a:noFill/>
                </a:ln>
                <a:solidFill>
                  <a:srgbClr val="0000FF"/>
                </a:solidFill>
                <a:latin typeface="Comic Sans MS" pitchFamily="66"/>
                <a:ea typeface="Arial Unicode MS" pitchFamily="2"/>
                <a:cs typeface="Arial Unicode MS" pitchFamily="2"/>
              </a:rPr>
              <a:t>Pacte de Varsovie</a:t>
            </a:r>
          </a:p>
        </p:txBody>
      </p:sp>
      <p:sp>
        <p:nvSpPr>
          <p:cNvPr id="88" name="ZoneTexte 87">
            <a:extLst>
              <a:ext uri="{FF2B5EF4-FFF2-40B4-BE49-F238E27FC236}">
                <a16:creationId xmlns:a16="http://schemas.microsoft.com/office/drawing/2014/main" id="{FFD3E3BE-3438-4D4D-A559-C5B432DEDA2C}"/>
              </a:ext>
            </a:extLst>
          </p:cNvPr>
          <p:cNvSpPr txBox="1"/>
          <p:nvPr/>
        </p:nvSpPr>
        <p:spPr>
          <a:xfrm>
            <a:off x="2304000" y="1548000"/>
            <a:ext cx="4392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1947 – 1991 : GUERRE FROIDE</a:t>
            </a:r>
          </a:p>
        </p:txBody>
      </p:sp>
    </p:spTree>
    <p:extLst>
      <p:ext uri="{BB962C8B-B14F-4D97-AF65-F5344CB8AC3E}">
        <p14:creationId xmlns:p14="http://schemas.microsoft.com/office/powerpoint/2010/main" val="405712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checkerboard(across)">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checkerboard(across)">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02450F-2857-5044-B901-A6FD1E8641CD}"/>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21400" y="1504800"/>
            <a:ext cx="4314600" cy="5414759"/>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FA4B7441-CF97-114C-B857-B69FCECAE05B}"/>
              </a:ext>
            </a:extLst>
          </p:cNvPr>
          <p:cNvPicPr>
            <a:picLocks noChangeAspect="1"/>
          </p:cNvPicPr>
          <p:nvPr/>
        </p:nvPicPr>
        <p:blipFill>
          <a:blip r:embed="rId4">
            <a:lum/>
            <a:alphaModFix/>
          </a:blip>
          <a:srcRect/>
          <a:stretch>
            <a:fillRect/>
          </a:stretch>
        </p:blipFill>
        <p:spPr>
          <a:xfrm>
            <a:off x="5328000" y="1835999"/>
            <a:ext cx="3600" cy="3600"/>
          </a:xfrm>
          <a:prstGeom prst="rect">
            <a:avLst/>
          </a:prstGeom>
          <a:noFill/>
          <a:ln>
            <a:noFill/>
          </a:ln>
        </p:spPr>
      </p:pic>
      <p:sp>
        <p:nvSpPr>
          <p:cNvPr id="4" name="ZoneTexte 3">
            <a:extLst>
              <a:ext uri="{FF2B5EF4-FFF2-40B4-BE49-F238E27FC236}">
                <a16:creationId xmlns:a16="http://schemas.microsoft.com/office/drawing/2014/main" id="{9D374822-FF56-A043-AB36-79CD0EFAB4F6}"/>
              </a:ext>
            </a:extLst>
          </p:cNvPr>
          <p:cNvSpPr txBox="1"/>
          <p:nvPr/>
        </p:nvSpPr>
        <p:spPr>
          <a:xfrm>
            <a:off x="4644000" y="1260000"/>
            <a:ext cx="5328000" cy="598768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Introduction</a:t>
            </a:r>
          </a:p>
          <a:p>
            <a:pPr marL="0" marR="0" lvl="0" indent="0" rtl="0" hangingPunct="0">
              <a:lnSpc>
                <a:spcPct val="100000"/>
              </a:lnSpc>
              <a:spcBef>
                <a:spcPts val="0"/>
              </a:spcBef>
              <a:spcAft>
                <a:spcPts val="0"/>
              </a:spcAft>
              <a:buNone/>
              <a:tabLst/>
            </a:pPr>
            <a:endParaRPr lang="fr-FR" sz="2200" b="1"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Comic Sans MS" pitchFamily="66"/>
                <a:cs typeface="Comic Sans MS" pitchFamily="66"/>
              </a:rPr>
              <a:t>En 1945, l’Allemagne défaite est divisée en ........... zones occupées par l’URSS, les États-Unis, le Royaume-Uni et la France. Le ville de ............................, située en zone soviétique, est elle aussi divisée en ............................... et devient en .................. un lieu d’affrontement entre l’URSS et les puissances occidentales.</a:t>
            </a:r>
          </a:p>
          <a:p>
            <a:pPr marL="0" marR="0" lvl="0" indent="0" algn="just" rtl="0" hangingPunct="0">
              <a:lnSpc>
                <a:spcPct val="100000"/>
              </a:lnSpc>
              <a:spcBef>
                <a:spcPts val="0"/>
              </a:spcBef>
              <a:spcAft>
                <a:spcPts val="0"/>
              </a:spcAft>
              <a:buNone/>
              <a:tabLst/>
            </a:pPr>
            <a:endParaRPr lang="fr-FR" sz="2200" b="0" i="0" u="none" strike="noStrike" kern="1200" dirty="0">
              <a:ln>
                <a:noFill/>
              </a:ln>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Comic Sans MS" pitchFamily="66"/>
                <a:cs typeface="Comic Sans MS" pitchFamily="66"/>
              </a:rPr>
              <a:t>Pourquoi et comment Berlin devient-elle un lieu symbolique de l’opposition entre les deux blocs ?</a:t>
            </a:r>
          </a:p>
        </p:txBody>
      </p:sp>
      <p:sp>
        <p:nvSpPr>
          <p:cNvPr id="5" name="ZoneTexte 4">
            <a:extLst>
              <a:ext uri="{FF2B5EF4-FFF2-40B4-BE49-F238E27FC236}">
                <a16:creationId xmlns:a16="http://schemas.microsoft.com/office/drawing/2014/main" id="{F561B21C-02F7-9940-8A01-815B01A979AF}"/>
              </a:ext>
            </a:extLst>
          </p:cNvPr>
          <p:cNvSpPr txBox="1"/>
          <p:nvPr/>
        </p:nvSpPr>
        <p:spPr>
          <a:xfrm>
            <a:off x="6408000" y="2365920"/>
            <a:ext cx="503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4</a:t>
            </a:r>
          </a:p>
        </p:txBody>
      </p:sp>
      <p:sp>
        <p:nvSpPr>
          <p:cNvPr id="6" name="ZoneTexte 5">
            <a:extLst>
              <a:ext uri="{FF2B5EF4-FFF2-40B4-BE49-F238E27FC236}">
                <a16:creationId xmlns:a16="http://schemas.microsoft.com/office/drawing/2014/main" id="{2EDB23BA-D074-514B-82FB-1719EA601366}"/>
              </a:ext>
            </a:extLst>
          </p:cNvPr>
          <p:cNvSpPr txBox="1"/>
          <p:nvPr/>
        </p:nvSpPr>
        <p:spPr>
          <a:xfrm>
            <a:off x="7848000" y="3131999"/>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Berlin</a:t>
            </a:r>
          </a:p>
        </p:txBody>
      </p:sp>
      <p:sp>
        <p:nvSpPr>
          <p:cNvPr id="7" name="ZoneTexte 6">
            <a:extLst>
              <a:ext uri="{FF2B5EF4-FFF2-40B4-BE49-F238E27FC236}">
                <a16:creationId xmlns:a16="http://schemas.microsoft.com/office/drawing/2014/main" id="{9BDE1027-B388-9E46-9D50-F53AC0E158D4}"/>
              </a:ext>
            </a:extLst>
          </p:cNvPr>
          <p:cNvSpPr txBox="1"/>
          <p:nvPr/>
        </p:nvSpPr>
        <p:spPr>
          <a:xfrm>
            <a:off x="6192000" y="391392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4</a:t>
            </a:r>
          </a:p>
        </p:txBody>
      </p:sp>
      <p:sp>
        <p:nvSpPr>
          <p:cNvPr id="8" name="ZoneTexte 7">
            <a:extLst>
              <a:ext uri="{FF2B5EF4-FFF2-40B4-BE49-F238E27FC236}">
                <a16:creationId xmlns:a16="http://schemas.microsoft.com/office/drawing/2014/main" id="{78245517-8E9E-5048-8434-D45984A65AA3}"/>
              </a:ext>
            </a:extLst>
          </p:cNvPr>
          <p:cNvSpPr txBox="1"/>
          <p:nvPr/>
        </p:nvSpPr>
        <p:spPr>
          <a:xfrm>
            <a:off x="4824000" y="432000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1948</a:t>
            </a:r>
          </a:p>
        </p:txBody>
      </p:sp>
      <p:sp>
        <p:nvSpPr>
          <p:cNvPr id="9" name="ZoneTexte 8">
            <a:extLst>
              <a:ext uri="{FF2B5EF4-FFF2-40B4-BE49-F238E27FC236}">
                <a16:creationId xmlns:a16="http://schemas.microsoft.com/office/drawing/2014/main" id="{C9E3E275-53A6-F243-A193-7AD8F2F4ABCF}"/>
              </a:ext>
            </a:extLst>
          </p:cNvPr>
          <p:cNvSpPr txBox="1"/>
          <p:nvPr/>
        </p:nvSpPr>
        <p:spPr>
          <a:xfrm>
            <a:off x="576000" y="108360"/>
            <a:ext cx="939600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 La confrontation de deux blocs : l'exemple de Berlin et de l'Allemagne</a:t>
            </a:r>
          </a:p>
        </p:txBody>
      </p:sp>
      <p:sp>
        <p:nvSpPr>
          <p:cNvPr id="10" name="Connecteur droit 9">
            <a:extLst>
              <a:ext uri="{FF2B5EF4-FFF2-40B4-BE49-F238E27FC236}">
                <a16:creationId xmlns:a16="http://schemas.microsoft.com/office/drawing/2014/main" id="{CC20CD66-A57C-0045-9884-21FAE01298F7}"/>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6" grpId="2"/>
      <p:bldP spid="7" grpId="2" build="p"/>
      <p:bldP spid="7" grpId="3"/>
      <p:bldP spid="8" grpId="3" build="p"/>
      <p:bldP spid="8" grpId="4"/>
    </p:bldLst>
  </p:timing>
</p:sld>
</file>

<file path=ppt/slides/slide14.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0B5E0C6-74F2-3647-B28A-C4C1A487033D}"/>
              </a:ext>
            </a:extLst>
          </p:cNvPr>
          <p:cNvSpPr txBox="1"/>
          <p:nvPr/>
        </p:nvSpPr>
        <p:spPr>
          <a:xfrm>
            <a:off x="1007999" y="3274560"/>
            <a:ext cx="8170725" cy="101123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Complète le tableau à partir de la vidéo projetée sur le blocus de Berlin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C23984A-2155-2B47-B6B6-83D86DF9017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21400" y="1504800"/>
            <a:ext cx="4314600" cy="5414759"/>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48868571-5E8E-254E-B9FD-A58D3205B398}"/>
              </a:ext>
            </a:extLst>
          </p:cNvPr>
          <p:cNvPicPr>
            <a:picLocks noChangeAspect="1"/>
          </p:cNvPicPr>
          <p:nvPr/>
        </p:nvPicPr>
        <p:blipFill>
          <a:blip r:embed="rId4">
            <a:lum/>
            <a:alphaModFix/>
          </a:blip>
          <a:srcRect/>
          <a:stretch>
            <a:fillRect/>
          </a:stretch>
        </p:blipFill>
        <p:spPr>
          <a:xfrm>
            <a:off x="5328000" y="1404000"/>
            <a:ext cx="3600" cy="3600"/>
          </a:xfrm>
          <a:prstGeom prst="rect">
            <a:avLst/>
          </a:prstGeom>
          <a:noFill/>
          <a:ln>
            <a:noFill/>
          </a:ln>
        </p:spPr>
      </p:pic>
      <p:sp>
        <p:nvSpPr>
          <p:cNvPr id="4" name="ZoneTexte 3">
            <a:extLst>
              <a:ext uri="{FF2B5EF4-FFF2-40B4-BE49-F238E27FC236}">
                <a16:creationId xmlns:a16="http://schemas.microsoft.com/office/drawing/2014/main" id="{4885D3BD-97CD-8048-B66E-7E7B68619063}"/>
              </a:ext>
            </a:extLst>
          </p:cNvPr>
          <p:cNvSpPr txBox="1"/>
          <p:nvPr/>
        </p:nvSpPr>
        <p:spPr>
          <a:xfrm>
            <a:off x="4644000" y="827999"/>
            <a:ext cx="5291999" cy="638080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I. La crise de 1948-1949</a:t>
            </a:r>
          </a:p>
          <a:p>
            <a:pPr marL="0" marR="0" lvl="0" indent="0"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1. Les causes</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Comic Sans MS" pitchFamily="66"/>
                <a:cs typeface="Comic Sans MS" pitchFamily="66"/>
              </a:rPr>
              <a:t>	Au lendemain de la guerre, de nombreux Allemands et de nombreuses Allemandes .................... les territoires occupés par l’URSS. Les puissances occidentales, quant à elle, souhaitent ....................... les territoires qu’elles contrôlent et doter cet ensemble d’un ...................................... fédéral et d’une monnaie unique, le Deutsch Mark. Staline, inquiet, s’oppose à cette décision et instaure le ................................ de Berlin-Ouest en juin 1948 dans le but d’en ........................ les militaires occidentaux.</a:t>
            </a:r>
          </a:p>
        </p:txBody>
      </p:sp>
      <p:sp>
        <p:nvSpPr>
          <p:cNvPr id="5" name="ZoneTexte 4">
            <a:extLst>
              <a:ext uri="{FF2B5EF4-FFF2-40B4-BE49-F238E27FC236}">
                <a16:creationId xmlns:a16="http://schemas.microsoft.com/office/drawing/2014/main" id="{815B2A21-E2C4-974A-8CC6-1DA545A2936D}"/>
              </a:ext>
            </a:extLst>
          </p:cNvPr>
          <p:cNvSpPr txBox="1"/>
          <p:nvPr/>
        </p:nvSpPr>
        <p:spPr>
          <a:xfrm>
            <a:off x="6408000" y="2329920"/>
            <a:ext cx="1224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fuient</a:t>
            </a:r>
          </a:p>
        </p:txBody>
      </p:sp>
      <p:sp>
        <p:nvSpPr>
          <p:cNvPr id="6" name="ZoneTexte 5">
            <a:extLst>
              <a:ext uri="{FF2B5EF4-FFF2-40B4-BE49-F238E27FC236}">
                <a16:creationId xmlns:a16="http://schemas.microsoft.com/office/drawing/2014/main" id="{7F7559AE-ACED-3644-8539-F29203CC5F52}"/>
              </a:ext>
            </a:extLst>
          </p:cNvPr>
          <p:cNvSpPr txBox="1"/>
          <p:nvPr/>
        </p:nvSpPr>
        <p:spPr>
          <a:xfrm>
            <a:off x="4392001" y="3504322"/>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unifier</a:t>
            </a:r>
          </a:p>
        </p:txBody>
      </p:sp>
      <p:sp>
        <p:nvSpPr>
          <p:cNvPr id="7" name="ZoneTexte 6">
            <a:extLst>
              <a:ext uri="{FF2B5EF4-FFF2-40B4-BE49-F238E27FC236}">
                <a16:creationId xmlns:a16="http://schemas.microsoft.com/office/drawing/2014/main" id="{0EB3576B-3827-724C-A566-F239B6ED1DB1}"/>
              </a:ext>
            </a:extLst>
          </p:cNvPr>
          <p:cNvSpPr txBox="1"/>
          <p:nvPr/>
        </p:nvSpPr>
        <p:spPr>
          <a:xfrm>
            <a:off x="4536000" y="4293442"/>
            <a:ext cx="2808000" cy="550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gouvernement</a:t>
            </a:r>
          </a:p>
        </p:txBody>
      </p:sp>
      <p:sp>
        <p:nvSpPr>
          <p:cNvPr id="8" name="ZoneTexte 7">
            <a:extLst>
              <a:ext uri="{FF2B5EF4-FFF2-40B4-BE49-F238E27FC236}">
                <a16:creationId xmlns:a16="http://schemas.microsoft.com/office/drawing/2014/main" id="{98198D03-BF04-6042-9F49-8B84C78BBAAA}"/>
              </a:ext>
            </a:extLst>
          </p:cNvPr>
          <p:cNvSpPr txBox="1"/>
          <p:nvPr/>
        </p:nvSpPr>
        <p:spPr>
          <a:xfrm>
            <a:off x="4878001" y="5858084"/>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blocus</a:t>
            </a:r>
          </a:p>
        </p:txBody>
      </p:sp>
      <p:sp>
        <p:nvSpPr>
          <p:cNvPr id="9" name="ZoneTexte 8">
            <a:extLst>
              <a:ext uri="{FF2B5EF4-FFF2-40B4-BE49-F238E27FC236}">
                <a16:creationId xmlns:a16="http://schemas.microsoft.com/office/drawing/2014/main" id="{68795855-7322-664D-A8C4-F441D6ABDDCC}"/>
              </a:ext>
            </a:extLst>
          </p:cNvPr>
          <p:cNvSpPr txBox="1"/>
          <p:nvPr/>
        </p:nvSpPr>
        <p:spPr>
          <a:xfrm>
            <a:off x="576000" y="50485"/>
            <a:ext cx="9359999"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 La confrontation de deux blocs : l'exemple de Berlin et de l'Allemagne</a:t>
            </a:r>
          </a:p>
        </p:txBody>
      </p:sp>
      <p:sp>
        <p:nvSpPr>
          <p:cNvPr id="10" name="Connecteur droit 9">
            <a:extLst>
              <a:ext uri="{FF2B5EF4-FFF2-40B4-BE49-F238E27FC236}">
                <a16:creationId xmlns:a16="http://schemas.microsoft.com/office/drawing/2014/main" id="{C6A2F7EA-2589-F24B-9F48-C7BEAE51C254}"/>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ZoneTexte 10">
            <a:extLst>
              <a:ext uri="{FF2B5EF4-FFF2-40B4-BE49-F238E27FC236}">
                <a16:creationId xmlns:a16="http://schemas.microsoft.com/office/drawing/2014/main" id="{54901062-0FF3-AB4A-9C01-F4D94BA38D6F}"/>
              </a:ext>
            </a:extLst>
          </p:cNvPr>
          <p:cNvSpPr txBox="1"/>
          <p:nvPr/>
        </p:nvSpPr>
        <p:spPr>
          <a:xfrm>
            <a:off x="7920000" y="6217919"/>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chasser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6" grpId="2"/>
      <p:bldP spid="7" grpId="2" build="p"/>
      <p:bldP spid="7" grpId="3"/>
      <p:bldP spid="8" grpId="3" build="p"/>
      <p:bldP spid="8" grpId="4"/>
      <p:bldP spid="11" grpId="4" build="p"/>
      <p:bldP spid="11" grpId="5"/>
    </p:bldLst>
  </p:timing>
</p:sld>
</file>

<file path=ppt/slides/slide16.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B8163E-7463-6741-85AC-9257C8B3070D}"/>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21400" y="1504800"/>
            <a:ext cx="4314600" cy="5414759"/>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24B688C9-0FCD-9B42-A63F-4C98C31608CF}"/>
              </a:ext>
            </a:extLst>
          </p:cNvPr>
          <p:cNvPicPr>
            <a:picLocks noChangeAspect="1"/>
          </p:cNvPicPr>
          <p:nvPr/>
        </p:nvPicPr>
        <p:blipFill>
          <a:blip r:embed="rId4">
            <a:lum/>
            <a:alphaModFix/>
          </a:blip>
          <a:srcRect/>
          <a:stretch>
            <a:fillRect/>
          </a:stretch>
        </p:blipFill>
        <p:spPr>
          <a:xfrm>
            <a:off x="5328000" y="1404000"/>
            <a:ext cx="3600" cy="3600"/>
          </a:xfrm>
          <a:prstGeom prst="rect">
            <a:avLst/>
          </a:prstGeom>
          <a:noFill/>
          <a:ln>
            <a:noFill/>
          </a:ln>
        </p:spPr>
      </p:pic>
      <p:sp>
        <p:nvSpPr>
          <p:cNvPr id="4" name="ZoneTexte 3">
            <a:extLst>
              <a:ext uri="{FF2B5EF4-FFF2-40B4-BE49-F238E27FC236}">
                <a16:creationId xmlns:a16="http://schemas.microsoft.com/office/drawing/2014/main" id="{B8A5BBB8-9DDB-8744-BB7E-AC631C8ED8C5}"/>
              </a:ext>
            </a:extLst>
          </p:cNvPr>
          <p:cNvSpPr txBox="1"/>
          <p:nvPr/>
        </p:nvSpPr>
        <p:spPr>
          <a:xfrm>
            <a:off x="4607999" y="884160"/>
            <a:ext cx="5363999" cy="5773012"/>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I. La crise de 1948-1949</a:t>
            </a:r>
          </a:p>
          <a:p>
            <a:pPr marL="0" marR="0" lvl="0" indent="0" algn="just"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2. Le blocus de Berlin.</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Comic Sans MS" pitchFamily="66"/>
                <a:cs typeface="Comic Sans MS" pitchFamily="66"/>
              </a:rPr>
              <a:t>	</a:t>
            </a:r>
            <a:r>
              <a:rPr lang="fr-FR" sz="1800" b="0" i="0" u="none" strike="noStrike" kern="1200" dirty="0">
                <a:ln>
                  <a:noFill/>
                </a:ln>
                <a:latin typeface="Comic Sans MS" pitchFamily="66"/>
                <a:ea typeface="Comic Sans MS" pitchFamily="66"/>
                <a:cs typeface="Comic Sans MS" pitchFamily="66"/>
              </a:rPr>
              <a:t>Ainsi, tous les axes sont ........................ et contrôlés. Berlin est privée de .................. et d’électricité et se retrouve paralysée et ............................ . Les négociations sont rudes et n’aboutissent pas : les Soviétiques souhaitent faire de l’Allemagne unifiée un pays ...................... de l’URSS ce que refuse catégoriquement l’Occident. Dès lors, pour faire face aux .................................... dont souffre Berlin-Ouest, les Anglais et les Américains organisent un …....... aérien pour acheminer des .............................. et des matières premières. Les Berlinois ............................................. quotidiennement leur mécontentement et deux camps s’opposent : les pro-occidentaux et les </a:t>
            </a:r>
            <a:r>
              <a:rPr lang="fr-FR" sz="1800" b="0" i="0" u="none" strike="noStrike" kern="1200" dirty="0" err="1">
                <a:ln>
                  <a:noFill/>
                </a:ln>
                <a:latin typeface="Comic Sans MS" pitchFamily="66"/>
                <a:ea typeface="Comic Sans MS" pitchFamily="66"/>
                <a:cs typeface="Comic Sans MS" pitchFamily="66"/>
              </a:rPr>
              <a:t>pro-communistes</a:t>
            </a:r>
            <a:r>
              <a:rPr lang="fr-FR" sz="1800" b="0" i="0" u="none" strike="noStrike" kern="1200" dirty="0">
                <a:ln>
                  <a:noFill/>
                </a:ln>
                <a:latin typeface="Comic Sans MS" pitchFamily="66"/>
                <a:ea typeface="Comic Sans MS" pitchFamily="66"/>
                <a:cs typeface="Comic Sans MS" pitchFamily="66"/>
              </a:rPr>
              <a:t>.</a:t>
            </a:r>
          </a:p>
        </p:txBody>
      </p:sp>
      <p:sp>
        <p:nvSpPr>
          <p:cNvPr id="5" name="ZoneTexte 4">
            <a:extLst>
              <a:ext uri="{FF2B5EF4-FFF2-40B4-BE49-F238E27FC236}">
                <a16:creationId xmlns:a16="http://schemas.microsoft.com/office/drawing/2014/main" id="{D33CC2B8-9F4A-9740-82D4-F24476DA6D2F}"/>
              </a:ext>
            </a:extLst>
          </p:cNvPr>
          <p:cNvSpPr txBox="1"/>
          <p:nvPr/>
        </p:nvSpPr>
        <p:spPr>
          <a:xfrm>
            <a:off x="8566816" y="1584000"/>
            <a:ext cx="1224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coupés</a:t>
            </a:r>
          </a:p>
        </p:txBody>
      </p:sp>
      <p:sp>
        <p:nvSpPr>
          <p:cNvPr id="6" name="ZoneTexte 5">
            <a:extLst>
              <a:ext uri="{FF2B5EF4-FFF2-40B4-BE49-F238E27FC236}">
                <a16:creationId xmlns:a16="http://schemas.microsoft.com/office/drawing/2014/main" id="{BE92BB84-7AEE-7249-A9C6-A4A3B5A32E94}"/>
              </a:ext>
            </a:extLst>
          </p:cNvPr>
          <p:cNvSpPr txBox="1"/>
          <p:nvPr/>
        </p:nvSpPr>
        <p:spPr>
          <a:xfrm>
            <a:off x="8025450" y="195430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charbon</a:t>
            </a:r>
          </a:p>
        </p:txBody>
      </p:sp>
      <p:sp>
        <p:nvSpPr>
          <p:cNvPr id="7" name="ZoneTexte 6">
            <a:extLst>
              <a:ext uri="{FF2B5EF4-FFF2-40B4-BE49-F238E27FC236}">
                <a16:creationId xmlns:a16="http://schemas.microsoft.com/office/drawing/2014/main" id="{7E3F4880-33D7-694C-92BB-0EF8D35ABA9A}"/>
              </a:ext>
            </a:extLst>
          </p:cNvPr>
          <p:cNvSpPr txBox="1"/>
          <p:nvPr/>
        </p:nvSpPr>
        <p:spPr>
          <a:xfrm>
            <a:off x="4103999" y="2607840"/>
            <a:ext cx="2808000" cy="550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isolée</a:t>
            </a:r>
          </a:p>
        </p:txBody>
      </p:sp>
      <p:sp>
        <p:nvSpPr>
          <p:cNvPr id="8" name="ZoneTexte 7">
            <a:extLst>
              <a:ext uri="{FF2B5EF4-FFF2-40B4-BE49-F238E27FC236}">
                <a16:creationId xmlns:a16="http://schemas.microsoft.com/office/drawing/2014/main" id="{ACE79D9D-5218-1741-AB32-DFE0938219D5}"/>
              </a:ext>
            </a:extLst>
          </p:cNvPr>
          <p:cNvSpPr txBox="1"/>
          <p:nvPr/>
        </p:nvSpPr>
        <p:spPr>
          <a:xfrm>
            <a:off x="4499999" y="4186342"/>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pénuries</a:t>
            </a:r>
          </a:p>
        </p:txBody>
      </p:sp>
      <p:sp>
        <p:nvSpPr>
          <p:cNvPr id="9" name="ZoneTexte 8">
            <a:extLst>
              <a:ext uri="{FF2B5EF4-FFF2-40B4-BE49-F238E27FC236}">
                <a16:creationId xmlns:a16="http://schemas.microsoft.com/office/drawing/2014/main" id="{21091FBB-7FA7-6A44-A045-AC5BD8F7CB12}"/>
              </a:ext>
            </a:extLst>
          </p:cNvPr>
          <p:cNvSpPr txBox="1"/>
          <p:nvPr/>
        </p:nvSpPr>
        <p:spPr>
          <a:xfrm>
            <a:off x="576000" y="108360"/>
            <a:ext cx="9395998"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 La confrontation de deux blocs : l'exemple de Berlin et de l'Allemagne</a:t>
            </a:r>
          </a:p>
        </p:txBody>
      </p:sp>
      <p:sp>
        <p:nvSpPr>
          <p:cNvPr id="10" name="Connecteur droit 9">
            <a:extLst>
              <a:ext uri="{FF2B5EF4-FFF2-40B4-BE49-F238E27FC236}">
                <a16:creationId xmlns:a16="http://schemas.microsoft.com/office/drawing/2014/main" id="{12AE4194-48A6-F64B-BDCC-C2DAA0C3CBE6}"/>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ZoneTexte 10">
            <a:extLst>
              <a:ext uri="{FF2B5EF4-FFF2-40B4-BE49-F238E27FC236}">
                <a16:creationId xmlns:a16="http://schemas.microsoft.com/office/drawing/2014/main" id="{3A506E9A-5419-644A-93E8-B0A21289A979}"/>
              </a:ext>
            </a:extLst>
          </p:cNvPr>
          <p:cNvSpPr txBox="1"/>
          <p:nvPr/>
        </p:nvSpPr>
        <p:spPr>
          <a:xfrm>
            <a:off x="8665700" y="4513369"/>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pont</a:t>
            </a:r>
          </a:p>
        </p:txBody>
      </p:sp>
      <p:sp>
        <p:nvSpPr>
          <p:cNvPr id="12" name="ZoneTexte 11">
            <a:extLst>
              <a:ext uri="{FF2B5EF4-FFF2-40B4-BE49-F238E27FC236}">
                <a16:creationId xmlns:a16="http://schemas.microsoft.com/office/drawing/2014/main" id="{CD3148E5-25A7-8046-83AA-9F6BEDBE30F3}"/>
              </a:ext>
            </a:extLst>
          </p:cNvPr>
          <p:cNvSpPr txBox="1"/>
          <p:nvPr/>
        </p:nvSpPr>
        <p:spPr>
          <a:xfrm>
            <a:off x="8243999" y="322737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satellite</a:t>
            </a:r>
          </a:p>
        </p:txBody>
      </p:sp>
      <p:sp>
        <p:nvSpPr>
          <p:cNvPr id="13" name="ZoneTexte 12">
            <a:extLst>
              <a:ext uri="{FF2B5EF4-FFF2-40B4-BE49-F238E27FC236}">
                <a16:creationId xmlns:a16="http://schemas.microsoft.com/office/drawing/2014/main" id="{FF95C405-37A2-6543-AE36-654E22055F2D}"/>
              </a:ext>
            </a:extLst>
          </p:cNvPr>
          <p:cNvSpPr txBox="1"/>
          <p:nvPr/>
        </p:nvSpPr>
        <p:spPr>
          <a:xfrm>
            <a:off x="7585701" y="4816709"/>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vivres</a:t>
            </a:r>
          </a:p>
        </p:txBody>
      </p:sp>
      <p:sp>
        <p:nvSpPr>
          <p:cNvPr id="14" name="ZoneTexte 13">
            <a:extLst>
              <a:ext uri="{FF2B5EF4-FFF2-40B4-BE49-F238E27FC236}">
                <a16:creationId xmlns:a16="http://schemas.microsoft.com/office/drawing/2014/main" id="{FC97563B-D05B-1244-8E67-7B80C4E3D251}"/>
              </a:ext>
            </a:extLst>
          </p:cNvPr>
          <p:cNvSpPr txBox="1"/>
          <p:nvPr/>
        </p:nvSpPr>
        <p:spPr>
          <a:xfrm>
            <a:off x="4608044" y="5461555"/>
            <a:ext cx="2592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manifestent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6"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4"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5"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8"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7" grpId="2" build="p"/>
      <p:bldP spid="7" grpId="3"/>
      <p:bldP spid="8" grpId="3" build="p"/>
      <p:bldP spid="8" grpId="4"/>
      <p:bldP spid="11" grpId="4" build="p"/>
      <p:bldP spid="11" grpId="5"/>
      <p:bldP spid="12" grpId="5" build="p"/>
      <p:bldP spid="12" grpId="6"/>
      <p:bldP spid="13" grpId="6" build="p"/>
      <p:bldP spid="13" grpId="7"/>
      <p:bldP spid="14" grpId="7" build="p"/>
      <p:bldP spid="14" grpId="8"/>
    </p:bldLst>
  </p:timing>
</p:sld>
</file>

<file path=ppt/slides/slide17.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CC7D4B7-C217-254F-92AE-F78E47D7C63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21400" y="1504800"/>
            <a:ext cx="4314600" cy="5414759"/>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A048EE21-29BD-DA43-A26C-87F07F600BD4}"/>
              </a:ext>
            </a:extLst>
          </p:cNvPr>
          <p:cNvPicPr>
            <a:picLocks noChangeAspect="1"/>
          </p:cNvPicPr>
          <p:nvPr/>
        </p:nvPicPr>
        <p:blipFill>
          <a:blip r:embed="rId4">
            <a:lum/>
            <a:alphaModFix/>
          </a:blip>
          <a:srcRect/>
          <a:stretch>
            <a:fillRect/>
          </a:stretch>
        </p:blipFill>
        <p:spPr>
          <a:xfrm>
            <a:off x="5328000" y="1404000"/>
            <a:ext cx="3600" cy="3600"/>
          </a:xfrm>
          <a:prstGeom prst="rect">
            <a:avLst/>
          </a:prstGeom>
          <a:noFill/>
          <a:ln>
            <a:noFill/>
          </a:ln>
        </p:spPr>
      </p:pic>
      <p:sp>
        <p:nvSpPr>
          <p:cNvPr id="4" name="ZoneTexte 3">
            <a:extLst>
              <a:ext uri="{FF2B5EF4-FFF2-40B4-BE49-F238E27FC236}">
                <a16:creationId xmlns:a16="http://schemas.microsoft.com/office/drawing/2014/main" id="{432BB783-D35A-4F4E-AF50-C25A423852F1}"/>
              </a:ext>
            </a:extLst>
          </p:cNvPr>
          <p:cNvSpPr txBox="1"/>
          <p:nvPr/>
        </p:nvSpPr>
        <p:spPr>
          <a:xfrm>
            <a:off x="4644000" y="827999"/>
            <a:ext cx="5328000" cy="598768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I. La crise de 1948-1949</a:t>
            </a:r>
          </a:p>
          <a:p>
            <a:pPr marL="0" marR="0" lvl="0" indent="0" algn="just" rtl="0" hangingPunct="0">
              <a:lnSpc>
                <a:spcPct val="100000"/>
              </a:lnSpc>
              <a:spcBef>
                <a:spcPts val="0"/>
              </a:spcBef>
              <a:spcAft>
                <a:spcPts val="0"/>
              </a:spcAft>
              <a:buNone/>
              <a:tabLst/>
            </a:pPr>
            <a:r>
              <a:rPr lang="fr-FR" sz="2200" b="1" i="0" u="none" strike="noStrike" kern="1200" dirty="0">
                <a:ln>
                  <a:noFill/>
                </a:ln>
                <a:latin typeface="Comic Sans MS" pitchFamily="66"/>
                <a:ea typeface="Comic Sans MS" pitchFamily="66"/>
                <a:cs typeface="Comic Sans MS" pitchFamily="66"/>
              </a:rPr>
              <a:t>3. Le dénouement</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Comic Sans MS" pitchFamily="66"/>
                <a:cs typeface="Comic Sans MS" pitchFamily="66"/>
              </a:rPr>
              <a:t>	Après ........ mois de blocus, Staline ......................... et lève le blocus de Berlin. Néanmoins, l’Allemagne est profondément divisée. La nation se divise en deux États : la R......................... F............................... d’A................................. créée en mai 1949 (bloc de l’Ouest) avec ................... pour Capitale et la R............................. D..................................... A..................................... créée en octobre 1949 avec .................................................... pour Capitale (bloc de l’Est). Berlin reste divisée en deux.</a:t>
            </a:r>
          </a:p>
        </p:txBody>
      </p:sp>
      <p:sp>
        <p:nvSpPr>
          <p:cNvPr id="5" name="ZoneTexte 4">
            <a:extLst>
              <a:ext uri="{FF2B5EF4-FFF2-40B4-BE49-F238E27FC236}">
                <a16:creationId xmlns:a16="http://schemas.microsoft.com/office/drawing/2014/main" id="{0FF75439-9260-D14D-803D-06559668F57D}"/>
              </a:ext>
            </a:extLst>
          </p:cNvPr>
          <p:cNvSpPr txBox="1"/>
          <p:nvPr/>
        </p:nvSpPr>
        <p:spPr>
          <a:xfrm>
            <a:off x="6361792" y="1548000"/>
            <a:ext cx="1224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11</a:t>
            </a:r>
          </a:p>
        </p:txBody>
      </p:sp>
      <p:sp>
        <p:nvSpPr>
          <p:cNvPr id="6" name="ZoneTexte 5">
            <a:extLst>
              <a:ext uri="{FF2B5EF4-FFF2-40B4-BE49-F238E27FC236}">
                <a16:creationId xmlns:a16="http://schemas.microsoft.com/office/drawing/2014/main" id="{B6ECAE02-BC76-FD4C-9664-F09CD2862A0E}"/>
              </a:ext>
            </a:extLst>
          </p:cNvPr>
          <p:cNvSpPr txBox="1"/>
          <p:nvPr/>
        </p:nvSpPr>
        <p:spPr>
          <a:xfrm>
            <a:off x="5616000" y="193392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cède</a:t>
            </a:r>
          </a:p>
        </p:txBody>
      </p:sp>
      <p:sp>
        <p:nvSpPr>
          <p:cNvPr id="7" name="ZoneTexte 6">
            <a:extLst>
              <a:ext uri="{FF2B5EF4-FFF2-40B4-BE49-F238E27FC236}">
                <a16:creationId xmlns:a16="http://schemas.microsoft.com/office/drawing/2014/main" id="{1F352505-34B0-F347-8ED1-BF5C6D0ABB58}"/>
              </a:ext>
            </a:extLst>
          </p:cNvPr>
          <p:cNvSpPr txBox="1"/>
          <p:nvPr/>
        </p:nvSpPr>
        <p:spPr>
          <a:xfrm>
            <a:off x="7416000" y="3121920"/>
            <a:ext cx="2808000" cy="550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épublique</a:t>
            </a:r>
            <a:endParaRPr lang="fr-FR" sz="2400" b="0" i="0" u="none" strike="noStrike" kern="1200" dirty="0">
              <a:ln>
                <a:noFill/>
              </a:ln>
              <a:solidFill>
                <a:srgbClr val="FF3333"/>
              </a:solidFill>
              <a:latin typeface="Comic Sans MS" pitchFamily="66"/>
              <a:ea typeface="Arial Unicode MS" pitchFamily="2"/>
              <a:cs typeface="Arial Unicode MS" pitchFamily="2"/>
            </a:endParaRPr>
          </a:p>
        </p:txBody>
      </p:sp>
      <p:sp>
        <p:nvSpPr>
          <p:cNvPr id="8" name="ZoneTexte 7">
            <a:extLst>
              <a:ext uri="{FF2B5EF4-FFF2-40B4-BE49-F238E27FC236}">
                <a16:creationId xmlns:a16="http://schemas.microsoft.com/office/drawing/2014/main" id="{26B30AEF-507D-4243-BE02-7BEBC1267371}"/>
              </a:ext>
            </a:extLst>
          </p:cNvPr>
          <p:cNvSpPr txBox="1"/>
          <p:nvPr/>
        </p:nvSpPr>
        <p:spPr>
          <a:xfrm>
            <a:off x="7163999" y="348192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llemagne</a:t>
            </a:r>
            <a:endParaRPr lang="fr-FR" sz="2400" b="0" i="0" u="none" strike="noStrike" kern="1200" dirty="0">
              <a:ln>
                <a:noFill/>
              </a:ln>
              <a:solidFill>
                <a:srgbClr val="FF3333"/>
              </a:solidFill>
              <a:latin typeface="Comic Sans MS" pitchFamily="66"/>
              <a:ea typeface="Arial Unicode MS" pitchFamily="2"/>
              <a:cs typeface="Arial Unicode MS" pitchFamily="2"/>
            </a:endParaRPr>
          </a:p>
        </p:txBody>
      </p:sp>
      <p:sp>
        <p:nvSpPr>
          <p:cNvPr id="9" name="ZoneTexte 8">
            <a:extLst>
              <a:ext uri="{FF2B5EF4-FFF2-40B4-BE49-F238E27FC236}">
                <a16:creationId xmlns:a16="http://schemas.microsoft.com/office/drawing/2014/main" id="{AA672929-BFC3-2E46-97AD-BACC418586DD}"/>
              </a:ext>
            </a:extLst>
          </p:cNvPr>
          <p:cNvSpPr txBox="1"/>
          <p:nvPr/>
        </p:nvSpPr>
        <p:spPr>
          <a:xfrm>
            <a:off x="576000" y="108360"/>
            <a:ext cx="939600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 La confrontation de deux blocs : l'exemple de Berlin et de l'Allemagne</a:t>
            </a:r>
          </a:p>
        </p:txBody>
      </p:sp>
      <p:sp>
        <p:nvSpPr>
          <p:cNvPr id="10" name="Connecteur droit 9">
            <a:extLst>
              <a:ext uri="{FF2B5EF4-FFF2-40B4-BE49-F238E27FC236}">
                <a16:creationId xmlns:a16="http://schemas.microsoft.com/office/drawing/2014/main" id="{859628C2-90CB-F14B-9F1F-C4A9A28FD1A5}"/>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ZoneTexte 10">
            <a:extLst>
              <a:ext uri="{FF2B5EF4-FFF2-40B4-BE49-F238E27FC236}">
                <a16:creationId xmlns:a16="http://schemas.microsoft.com/office/drawing/2014/main" id="{DDB0351B-8EB5-E94E-9A5F-FF168F5D8004}"/>
              </a:ext>
            </a:extLst>
          </p:cNvPr>
          <p:cNvSpPr txBox="1"/>
          <p:nvPr/>
        </p:nvSpPr>
        <p:spPr>
          <a:xfrm>
            <a:off x="5220000" y="427392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Bonn</a:t>
            </a:r>
          </a:p>
        </p:txBody>
      </p:sp>
      <p:sp>
        <p:nvSpPr>
          <p:cNvPr id="12" name="ZoneTexte 11">
            <a:extLst>
              <a:ext uri="{FF2B5EF4-FFF2-40B4-BE49-F238E27FC236}">
                <a16:creationId xmlns:a16="http://schemas.microsoft.com/office/drawing/2014/main" id="{20DEC2C9-D186-7342-B31A-83E3CC65E13C}"/>
              </a:ext>
            </a:extLst>
          </p:cNvPr>
          <p:cNvSpPr txBox="1"/>
          <p:nvPr/>
        </p:nvSpPr>
        <p:spPr>
          <a:xfrm>
            <a:off x="4464000" y="351792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édérale</a:t>
            </a:r>
            <a:endParaRPr lang="fr-FR" sz="2400" b="0" i="0" u="none" strike="noStrike" kern="1200" dirty="0">
              <a:ln>
                <a:noFill/>
              </a:ln>
              <a:solidFill>
                <a:srgbClr val="FF3333"/>
              </a:solidFill>
              <a:latin typeface="Comic Sans MS" pitchFamily="66"/>
              <a:ea typeface="Arial Unicode MS" pitchFamily="2"/>
              <a:cs typeface="Arial Unicode MS" pitchFamily="2"/>
            </a:endParaRPr>
          </a:p>
        </p:txBody>
      </p:sp>
      <p:sp>
        <p:nvSpPr>
          <p:cNvPr id="13" name="ZoneTexte 12">
            <a:extLst>
              <a:ext uri="{FF2B5EF4-FFF2-40B4-BE49-F238E27FC236}">
                <a16:creationId xmlns:a16="http://schemas.microsoft.com/office/drawing/2014/main" id="{F963DDCB-2F22-7F4C-9DD9-E65E15AC79A8}"/>
              </a:ext>
            </a:extLst>
          </p:cNvPr>
          <p:cNvSpPr txBox="1"/>
          <p:nvPr/>
        </p:nvSpPr>
        <p:spPr>
          <a:xfrm>
            <a:off x="4572000" y="466992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épublique</a:t>
            </a:r>
            <a:endParaRPr lang="fr-FR" sz="2400" b="0" i="0" u="none" strike="noStrike" kern="1200" dirty="0">
              <a:ln>
                <a:noFill/>
              </a:ln>
              <a:solidFill>
                <a:srgbClr val="FF3333"/>
              </a:solidFill>
              <a:latin typeface="Comic Sans MS" pitchFamily="66"/>
              <a:ea typeface="Arial Unicode MS" pitchFamily="2"/>
              <a:cs typeface="Arial Unicode MS" pitchFamily="2"/>
            </a:endParaRPr>
          </a:p>
        </p:txBody>
      </p:sp>
      <p:sp>
        <p:nvSpPr>
          <p:cNvPr id="14" name="ZoneTexte 13">
            <a:extLst>
              <a:ext uri="{FF2B5EF4-FFF2-40B4-BE49-F238E27FC236}">
                <a16:creationId xmlns:a16="http://schemas.microsoft.com/office/drawing/2014/main" id="{B07C67E2-578F-7F48-9052-089DA39518D9}"/>
              </a:ext>
            </a:extLst>
          </p:cNvPr>
          <p:cNvSpPr txBox="1"/>
          <p:nvPr/>
        </p:nvSpPr>
        <p:spPr>
          <a:xfrm>
            <a:off x="6873449" y="4680000"/>
            <a:ext cx="2592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émocratique</a:t>
            </a:r>
            <a:endParaRPr lang="fr-FR" sz="2400" b="0" i="0" u="none" strike="noStrike" kern="1200" dirty="0">
              <a:ln>
                <a:noFill/>
              </a:ln>
              <a:solidFill>
                <a:srgbClr val="FF3333"/>
              </a:solidFill>
              <a:latin typeface="Comic Sans MS" pitchFamily="66"/>
              <a:ea typeface="Arial Unicode MS" pitchFamily="2"/>
              <a:cs typeface="Arial Unicode MS" pitchFamily="2"/>
            </a:endParaRPr>
          </a:p>
        </p:txBody>
      </p:sp>
      <p:sp>
        <p:nvSpPr>
          <p:cNvPr id="15" name="ZoneTexte 14">
            <a:extLst>
              <a:ext uri="{FF2B5EF4-FFF2-40B4-BE49-F238E27FC236}">
                <a16:creationId xmlns:a16="http://schemas.microsoft.com/office/drawing/2014/main" id="{15770065-7116-354A-A866-18BA83593C85}"/>
              </a:ext>
            </a:extLst>
          </p:cNvPr>
          <p:cNvSpPr txBox="1"/>
          <p:nvPr/>
        </p:nvSpPr>
        <p:spPr>
          <a:xfrm>
            <a:off x="6443999" y="543600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Berlin-Est</a:t>
            </a:r>
          </a:p>
        </p:txBody>
      </p:sp>
      <p:sp>
        <p:nvSpPr>
          <p:cNvPr id="16" name="ZoneTexte 15">
            <a:extLst>
              <a:ext uri="{FF2B5EF4-FFF2-40B4-BE49-F238E27FC236}">
                <a16:creationId xmlns:a16="http://schemas.microsoft.com/office/drawing/2014/main" id="{2212BB1B-3335-B74C-93B9-A551A0141374}"/>
              </a:ext>
            </a:extLst>
          </p:cNvPr>
          <p:cNvSpPr txBox="1"/>
          <p:nvPr/>
        </p:nvSpPr>
        <p:spPr>
          <a:xfrm>
            <a:off x="4536000" y="506315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llemande</a:t>
            </a:r>
            <a:endParaRPr lang="fr-FR" sz="2400" b="0" i="0" u="none" strike="noStrike" kern="1200" dirty="0">
              <a:ln>
                <a:noFill/>
              </a:ln>
              <a:solidFill>
                <a:srgbClr val="FF3333"/>
              </a:solidFill>
              <a:latin typeface="Comic Sans MS" pitchFamily="66"/>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6"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4"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checkerboard(across)">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checkerboard(across)">
                                      <p:cBhvr>
                                        <p:cTn id="47" dur="5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heckerboard(across)">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p:bldP spid="6" grpId="1" build="p"/>
      <p:bldP spid="6" grpId="2"/>
      <p:bldP spid="7" grpId="2" build="p"/>
      <p:bldP spid="7" grpId="3"/>
      <p:bldP spid="8" grpId="3" build="p"/>
      <p:bldP spid="8" grpId="4"/>
      <p:bldP spid="11" grpId="4" build="p"/>
      <p:bldP spid="12" grpId="5" build="p"/>
      <p:bldP spid="12" grpId="6"/>
      <p:bldP spid="13" grpId="6" build="p"/>
      <p:bldP spid="14" grpId="7" build="p"/>
      <p:bldP spid="15" grpId="9" build="p"/>
      <p:bldP spid="15" grpId="10"/>
      <p:bldP spid="16" grpId="8" build="p"/>
    </p:bldLst>
  </p:timing>
</p:sld>
</file>

<file path=ppt/slides/slide18.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B7CAA22-2826-FA4B-AA39-48472F7EDBB3}"/>
              </a:ext>
            </a:extLst>
          </p:cNvPr>
          <p:cNvSpPr txBox="1"/>
          <p:nvPr/>
        </p:nvSpPr>
        <p:spPr>
          <a:xfrm>
            <a:off x="1007999" y="3274560"/>
            <a:ext cx="8089702" cy="101123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Complète le tableau à partir de la vidéo projetée sur le mur de Berlin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BA0F1D-8572-E24E-B64A-D6B631977B6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30760" y="1238760"/>
            <a:ext cx="3960000" cy="4395600"/>
          </a:xfrm>
          <a:prstGeom prst="rect">
            <a:avLst/>
          </a:prstGeom>
          <a:noFill/>
          <a:ln w="0">
            <a:solidFill>
              <a:srgbClr val="808080"/>
            </a:solidFill>
            <a:prstDash val="solid"/>
          </a:ln>
        </p:spPr>
      </p:pic>
      <p:pic>
        <p:nvPicPr>
          <p:cNvPr id="3" name="Image 2">
            <a:extLst>
              <a:ext uri="{FF2B5EF4-FFF2-40B4-BE49-F238E27FC236}">
                <a16:creationId xmlns:a16="http://schemas.microsoft.com/office/drawing/2014/main" id="{B8C4A72B-D8D4-A642-A8B2-3A8A8485C53A}"/>
              </a:ext>
            </a:extLst>
          </p:cNvPr>
          <p:cNvPicPr>
            <a:picLocks noChangeAspect="1"/>
          </p:cNvPicPr>
          <p:nvPr/>
        </p:nvPicPr>
        <p:blipFill>
          <a:blip r:embed="rId4">
            <a:lum/>
            <a:alphaModFix/>
          </a:blip>
          <a:srcRect/>
          <a:stretch>
            <a:fillRect/>
          </a:stretch>
        </p:blipFill>
        <p:spPr>
          <a:xfrm>
            <a:off x="5328000" y="1404360"/>
            <a:ext cx="3600" cy="3600"/>
          </a:xfrm>
          <a:prstGeom prst="rect">
            <a:avLst/>
          </a:prstGeom>
          <a:noFill/>
          <a:ln>
            <a:noFill/>
          </a:ln>
        </p:spPr>
      </p:pic>
      <p:sp>
        <p:nvSpPr>
          <p:cNvPr id="4" name="ZoneTexte 3">
            <a:extLst>
              <a:ext uri="{FF2B5EF4-FFF2-40B4-BE49-F238E27FC236}">
                <a16:creationId xmlns:a16="http://schemas.microsoft.com/office/drawing/2014/main" id="{B1FA7285-4CF3-9047-9103-62036FD50633}"/>
              </a:ext>
            </a:extLst>
          </p:cNvPr>
          <p:cNvSpPr txBox="1"/>
          <p:nvPr/>
        </p:nvSpPr>
        <p:spPr>
          <a:xfrm>
            <a:off x="4248000" y="108360"/>
            <a:ext cx="5688000" cy="718956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II. La crise de 1961</a:t>
            </a:r>
          </a:p>
          <a:p>
            <a:pPr marL="0" marR="0" lvl="0" indent="0" algn="just" rtl="0" hangingPunct="0">
              <a:lnSpc>
                <a:spcPct val="100000"/>
              </a:lnSpc>
              <a:spcBef>
                <a:spcPts val="0"/>
              </a:spcBef>
              <a:spcAft>
                <a:spcPts val="0"/>
              </a:spcAft>
              <a:buNone/>
              <a:tabLst/>
            </a:pPr>
            <a:r>
              <a:rPr lang="fr-FR" sz="2000" b="1" i="0" u="none" strike="noStrike" kern="1200" dirty="0">
                <a:ln>
                  <a:noFill/>
                </a:ln>
                <a:latin typeface="Comic Sans MS" pitchFamily="66"/>
                <a:ea typeface="Comic Sans MS" pitchFamily="66"/>
                <a:cs typeface="Comic Sans MS" pitchFamily="66"/>
              </a:rPr>
              <a:t>	</a:t>
            </a:r>
            <a:r>
              <a:rPr lang="fr-FR" sz="2000" b="0" i="0" u="none" strike="noStrike" kern="1200" dirty="0">
                <a:ln>
                  <a:noFill/>
                </a:ln>
                <a:latin typeface="Comic Sans MS" pitchFamily="66"/>
                <a:ea typeface="Comic Sans MS" pitchFamily="66"/>
                <a:cs typeface="Comic Sans MS" pitchFamily="66"/>
              </a:rPr>
              <a:t>La situation instaurée en 1949 à Berlin perdure. Mais jusqu’en ..............., plus de ............ millions de personnes ont ........................... la RDA pour la RFA en passant généralement par Berlin Ouest. Pour .......................... ces fuites, les autorités d’Allemagne de l’Est, sur ordre de l’URSS, construisent un .................... séparant Berlin en deux : c’est le mur de Berlin. Des familles sont ...................................... par un mur en béton, des clôtures barbelés, des tours de garde,... Les États-Unis réagissent en plaçant d’abord des ................................. devant la frontière berlinoise. Le Président ....................................... se déplace et prononce un discours en 1963 où il déclare « ............................................................................................................ » (« Je suis un Berlinois ») en signe de solidarité.</a:t>
            </a:r>
          </a:p>
        </p:txBody>
      </p:sp>
      <p:sp>
        <p:nvSpPr>
          <p:cNvPr id="5" name="ZoneTexte 4">
            <a:extLst>
              <a:ext uri="{FF2B5EF4-FFF2-40B4-BE49-F238E27FC236}">
                <a16:creationId xmlns:a16="http://schemas.microsoft.com/office/drawing/2014/main" id="{B78A4EF1-FDB2-FF44-8D83-AC0A498FC900}"/>
              </a:ext>
            </a:extLst>
          </p:cNvPr>
          <p:cNvSpPr txBox="1"/>
          <p:nvPr/>
        </p:nvSpPr>
        <p:spPr>
          <a:xfrm>
            <a:off x="6912000" y="756360"/>
            <a:ext cx="1224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1961</a:t>
            </a:r>
          </a:p>
        </p:txBody>
      </p:sp>
      <p:sp>
        <p:nvSpPr>
          <p:cNvPr id="6" name="ZoneTexte 5">
            <a:extLst>
              <a:ext uri="{FF2B5EF4-FFF2-40B4-BE49-F238E27FC236}">
                <a16:creationId xmlns:a16="http://schemas.microsoft.com/office/drawing/2014/main" id="{7A392F03-AF4F-3541-820B-DA3E2A6A0F30}"/>
              </a:ext>
            </a:extLst>
          </p:cNvPr>
          <p:cNvSpPr txBox="1"/>
          <p:nvPr/>
        </p:nvSpPr>
        <p:spPr>
          <a:xfrm>
            <a:off x="8820000" y="745919"/>
            <a:ext cx="111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2,6</a:t>
            </a:r>
          </a:p>
        </p:txBody>
      </p:sp>
      <p:sp>
        <p:nvSpPr>
          <p:cNvPr id="7" name="ZoneTexte 6">
            <a:extLst>
              <a:ext uri="{FF2B5EF4-FFF2-40B4-BE49-F238E27FC236}">
                <a16:creationId xmlns:a16="http://schemas.microsoft.com/office/drawing/2014/main" id="{1359BCD0-4C62-A649-BC50-E36E4EA220B2}"/>
              </a:ext>
            </a:extLst>
          </p:cNvPr>
          <p:cNvSpPr txBox="1"/>
          <p:nvPr/>
        </p:nvSpPr>
        <p:spPr>
          <a:xfrm>
            <a:off x="7560000" y="2510280"/>
            <a:ext cx="2808000" cy="550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mur</a:t>
            </a:r>
          </a:p>
        </p:txBody>
      </p:sp>
      <p:sp>
        <p:nvSpPr>
          <p:cNvPr id="8" name="ZoneTexte 7">
            <a:extLst>
              <a:ext uri="{FF2B5EF4-FFF2-40B4-BE49-F238E27FC236}">
                <a16:creationId xmlns:a16="http://schemas.microsoft.com/office/drawing/2014/main" id="{3333CF26-BF8C-5841-B5E9-4F075E1D4852}"/>
              </a:ext>
            </a:extLst>
          </p:cNvPr>
          <p:cNvSpPr txBox="1"/>
          <p:nvPr/>
        </p:nvSpPr>
        <p:spPr>
          <a:xfrm>
            <a:off x="7668000" y="323028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séparées</a:t>
            </a:r>
          </a:p>
        </p:txBody>
      </p:sp>
      <p:sp>
        <p:nvSpPr>
          <p:cNvPr id="9" name="ZoneTexte 8">
            <a:extLst>
              <a:ext uri="{FF2B5EF4-FFF2-40B4-BE49-F238E27FC236}">
                <a16:creationId xmlns:a16="http://schemas.microsoft.com/office/drawing/2014/main" id="{B3198F97-63AD-8C42-A203-619F73DB18FF}"/>
              </a:ext>
            </a:extLst>
          </p:cNvPr>
          <p:cNvSpPr txBox="1"/>
          <p:nvPr/>
        </p:nvSpPr>
        <p:spPr>
          <a:xfrm>
            <a:off x="7956000" y="1116000"/>
            <a:ext cx="111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quitté</a:t>
            </a:r>
          </a:p>
        </p:txBody>
      </p:sp>
      <p:sp>
        <p:nvSpPr>
          <p:cNvPr id="10" name="ZoneTexte 9">
            <a:extLst>
              <a:ext uri="{FF2B5EF4-FFF2-40B4-BE49-F238E27FC236}">
                <a16:creationId xmlns:a16="http://schemas.microsoft.com/office/drawing/2014/main" id="{2306DD49-DF52-FF45-9CE1-06F9EF36A24D}"/>
              </a:ext>
            </a:extLst>
          </p:cNvPr>
          <p:cNvSpPr txBox="1"/>
          <p:nvPr/>
        </p:nvSpPr>
        <p:spPr>
          <a:xfrm>
            <a:off x="6696000" y="1825920"/>
            <a:ext cx="1728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stopper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5DF0C41-1D89-C445-84A0-722027616260}"/>
              </a:ext>
            </a:extLst>
          </p:cNvPr>
          <p:cNvSpPr txBox="1"/>
          <p:nvPr/>
        </p:nvSpPr>
        <p:spPr>
          <a:xfrm>
            <a:off x="215999" y="432000"/>
            <a:ext cx="9616769" cy="46947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Les États-Unis et l'URSS sont les deux grands …........................................... de la Seconde Guerre mondiale. Rapidement après l'arrêt des combats, des …......................... apparaissent entre ces deux pays dont les …............................... sont opposées : les États-Unis défendent les démocraties et le …......................................... alors que l'URSS défend le ….......................................</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000000"/>
                </a:solidFill>
                <a:latin typeface="Comic Sans MS" pitchFamily="66"/>
                <a:ea typeface="Arial Unicode MS" pitchFamily="2"/>
                <a:cs typeface="Arial Unicode MS" pitchFamily="2"/>
              </a:rPr>
              <a:t>Comment le monde se</a:t>
            </a:r>
            <a:r>
              <a:rPr lang="fr-FR" sz="2600" b="0" i="0" u="none" strike="noStrike" kern="1200" dirty="0">
                <a:ln>
                  <a:noFill/>
                </a:ln>
                <a:solidFill>
                  <a:srgbClr val="000000"/>
                </a:solidFill>
                <a:latin typeface="Comic Sans MS" pitchFamily="66"/>
                <a:ea typeface="Arial Unicode MS" pitchFamily="2"/>
                <a:cs typeface="Arial Unicode MS" pitchFamily="2"/>
              </a:rPr>
              <a:t> ….....................</a:t>
            </a:r>
            <a:r>
              <a:rPr lang="fr-FR" sz="2600" b="1" i="0" u="none" strike="noStrike" kern="1200" dirty="0">
                <a:ln>
                  <a:noFill/>
                </a:ln>
                <a:solidFill>
                  <a:srgbClr val="000000"/>
                </a:solidFill>
                <a:latin typeface="Comic Sans MS" pitchFamily="66"/>
                <a:ea typeface="Arial Unicode MS" pitchFamily="2"/>
                <a:cs typeface="Arial Unicode MS" pitchFamily="2"/>
              </a:rPr>
              <a:t>-t-il durablement en deux </a:t>
            </a:r>
            <a:r>
              <a:rPr lang="fr-FR" sz="2600" b="0" i="0" u="none" strike="noStrike" kern="1200" dirty="0">
                <a:ln>
                  <a:noFill/>
                </a:ln>
                <a:solidFill>
                  <a:srgbClr val="000000"/>
                </a:solidFill>
                <a:latin typeface="Comic Sans MS" pitchFamily="66"/>
                <a:ea typeface="Arial Unicode MS" pitchFamily="2"/>
                <a:cs typeface="Arial Unicode MS" pitchFamily="2"/>
              </a:rPr>
              <a:t>…......................</a:t>
            </a:r>
            <a:r>
              <a:rPr lang="fr-FR" sz="2600" b="1" i="0" u="none" strike="noStrike" kern="1200" dirty="0">
                <a:ln>
                  <a:noFill/>
                </a:ln>
                <a:solidFill>
                  <a:srgbClr val="000000"/>
                </a:solidFill>
                <a:latin typeface="Comic Sans MS" pitchFamily="66"/>
                <a:ea typeface="Arial Unicode MS" pitchFamily="2"/>
                <a:cs typeface="Arial Unicode MS" pitchFamily="2"/>
              </a:rPr>
              <a:t> opposés après 1945 ?</a:t>
            </a:r>
          </a:p>
        </p:txBody>
      </p:sp>
      <p:sp>
        <p:nvSpPr>
          <p:cNvPr id="3" name="ZoneTexte 2">
            <a:extLst>
              <a:ext uri="{FF2B5EF4-FFF2-40B4-BE49-F238E27FC236}">
                <a16:creationId xmlns:a16="http://schemas.microsoft.com/office/drawing/2014/main" id="{98FBF57B-0798-2A4A-BA1B-AA98735C359C}"/>
              </a:ext>
            </a:extLst>
          </p:cNvPr>
          <p:cNvSpPr txBox="1"/>
          <p:nvPr/>
        </p:nvSpPr>
        <p:spPr>
          <a:xfrm>
            <a:off x="1007999" y="853199"/>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vainqueurs</a:t>
            </a:r>
          </a:p>
        </p:txBody>
      </p:sp>
      <p:sp>
        <p:nvSpPr>
          <p:cNvPr id="4" name="ZoneTexte 3">
            <a:extLst>
              <a:ext uri="{FF2B5EF4-FFF2-40B4-BE49-F238E27FC236}">
                <a16:creationId xmlns:a16="http://schemas.microsoft.com/office/drawing/2014/main" id="{422A5A7D-43FE-0B4B-B5FE-D96C7189ECC9}"/>
              </a:ext>
            </a:extLst>
          </p:cNvPr>
          <p:cNvSpPr txBox="1"/>
          <p:nvPr/>
        </p:nvSpPr>
        <p:spPr>
          <a:xfrm>
            <a:off x="7703999" y="13212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tensions</a:t>
            </a:r>
          </a:p>
        </p:txBody>
      </p:sp>
      <p:sp>
        <p:nvSpPr>
          <p:cNvPr id="5" name="ZoneTexte 4">
            <a:extLst>
              <a:ext uri="{FF2B5EF4-FFF2-40B4-BE49-F238E27FC236}">
                <a16:creationId xmlns:a16="http://schemas.microsoft.com/office/drawing/2014/main" id="{CF337AD1-A82D-4740-8B3E-1218C84C8DF2}"/>
              </a:ext>
            </a:extLst>
          </p:cNvPr>
          <p:cNvSpPr txBox="1"/>
          <p:nvPr/>
        </p:nvSpPr>
        <p:spPr>
          <a:xfrm>
            <a:off x="7343999" y="18000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idéologies</a:t>
            </a:r>
          </a:p>
        </p:txBody>
      </p:sp>
      <p:sp>
        <p:nvSpPr>
          <p:cNvPr id="6" name="ZoneTexte 5">
            <a:extLst>
              <a:ext uri="{FF2B5EF4-FFF2-40B4-BE49-F238E27FC236}">
                <a16:creationId xmlns:a16="http://schemas.microsoft.com/office/drawing/2014/main" id="{D5E80D99-37B9-114B-9FE3-C856BC54E7F3}"/>
              </a:ext>
            </a:extLst>
          </p:cNvPr>
          <p:cNvSpPr txBox="1"/>
          <p:nvPr/>
        </p:nvSpPr>
        <p:spPr>
          <a:xfrm>
            <a:off x="1584000" y="27000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capitalisme</a:t>
            </a:r>
          </a:p>
        </p:txBody>
      </p:sp>
      <p:sp>
        <p:nvSpPr>
          <p:cNvPr id="7" name="ZoneTexte 6">
            <a:extLst>
              <a:ext uri="{FF2B5EF4-FFF2-40B4-BE49-F238E27FC236}">
                <a16:creationId xmlns:a16="http://schemas.microsoft.com/office/drawing/2014/main" id="{FF80CAF3-9FDA-7541-B1AD-6BE9E3FCA560}"/>
              </a:ext>
            </a:extLst>
          </p:cNvPr>
          <p:cNvSpPr txBox="1"/>
          <p:nvPr/>
        </p:nvSpPr>
        <p:spPr>
          <a:xfrm>
            <a:off x="936000" y="3168000"/>
            <a:ext cx="230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communisme</a:t>
            </a:r>
          </a:p>
        </p:txBody>
      </p:sp>
      <p:sp>
        <p:nvSpPr>
          <p:cNvPr id="8" name="ZoneTexte 7">
            <a:extLst>
              <a:ext uri="{FF2B5EF4-FFF2-40B4-BE49-F238E27FC236}">
                <a16:creationId xmlns:a16="http://schemas.microsoft.com/office/drawing/2014/main" id="{5C50034A-D2C5-AA45-BBD2-236AC00DF97D}"/>
              </a:ext>
            </a:extLst>
          </p:cNvPr>
          <p:cNvSpPr txBox="1"/>
          <p:nvPr/>
        </p:nvSpPr>
        <p:spPr>
          <a:xfrm>
            <a:off x="4644000" y="4104000"/>
            <a:ext cx="115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divise</a:t>
            </a:r>
          </a:p>
        </p:txBody>
      </p:sp>
      <p:sp>
        <p:nvSpPr>
          <p:cNvPr id="9" name="ZoneTexte 8">
            <a:extLst>
              <a:ext uri="{FF2B5EF4-FFF2-40B4-BE49-F238E27FC236}">
                <a16:creationId xmlns:a16="http://schemas.microsoft.com/office/drawing/2014/main" id="{DC913050-C16D-5B4E-9E62-D3C6073EE169}"/>
              </a:ext>
            </a:extLst>
          </p:cNvPr>
          <p:cNvSpPr txBox="1"/>
          <p:nvPr/>
        </p:nvSpPr>
        <p:spPr>
          <a:xfrm>
            <a:off x="1440000" y="4539960"/>
            <a:ext cx="115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blocs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3"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p"/>
      <p:bldP spid="3" grpId="3"/>
      <p:bldP spid="4" grpId="0" build="p"/>
      <p:bldP spid="4" grpId="1"/>
      <p:bldP spid="5" grpId="1" build="p"/>
      <p:bldP spid="5" grpId="2"/>
      <p:bldP spid="6" grpId="3" build="p"/>
      <p:bldP spid="7" grpId="4" build="p"/>
      <p:bldP spid="7" grpId="5"/>
      <p:bldP spid="8" grpId="5" build="p"/>
      <p:bldP spid="8" grpId="6"/>
      <p:bldP spid="9" grpId="6" build="p"/>
      <p:bldP spid="9" grpId="7"/>
    </p:bldLst>
  </p:timing>
</p:sld>
</file>

<file path=ppt/slides/slide20.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855AD91-3D47-2947-8F5C-AC41A0E6F9A0}"/>
              </a:ext>
            </a:extLst>
          </p:cNvPr>
          <p:cNvPicPr>
            <a:picLocks noChangeAspect="1"/>
          </p:cNvPicPr>
          <p:nvPr/>
        </p:nvPicPr>
        <p:blipFill>
          <a:blip r:embed="rId3">
            <a:lum/>
            <a:alphaModFix/>
          </a:blip>
          <a:srcRect/>
          <a:stretch>
            <a:fillRect/>
          </a:stretch>
        </p:blipFill>
        <p:spPr>
          <a:xfrm>
            <a:off x="5328000" y="1404360"/>
            <a:ext cx="3600" cy="3600"/>
          </a:xfrm>
          <a:prstGeom prst="rect">
            <a:avLst/>
          </a:prstGeom>
          <a:noFill/>
          <a:ln>
            <a:noFill/>
          </a:ln>
        </p:spPr>
      </p:pic>
      <p:sp>
        <p:nvSpPr>
          <p:cNvPr id="3" name="ZoneTexte 2">
            <a:extLst>
              <a:ext uri="{FF2B5EF4-FFF2-40B4-BE49-F238E27FC236}">
                <a16:creationId xmlns:a16="http://schemas.microsoft.com/office/drawing/2014/main" id="{0F2E6B43-A36E-E043-9DA7-D4B6C56FE494}"/>
              </a:ext>
            </a:extLst>
          </p:cNvPr>
          <p:cNvSpPr txBox="1"/>
          <p:nvPr/>
        </p:nvSpPr>
        <p:spPr>
          <a:xfrm>
            <a:off x="4248000" y="108360"/>
            <a:ext cx="5688000" cy="688158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1" i="0" u="none" strike="noStrike" kern="1200">
                <a:ln>
                  <a:noFill/>
                </a:ln>
                <a:latin typeface="Comic Sans MS" pitchFamily="66"/>
                <a:ea typeface="Comic Sans MS" pitchFamily="66"/>
                <a:cs typeface="Comic Sans MS" pitchFamily="66"/>
              </a:rPr>
              <a:t>II. La crise de 1961</a:t>
            </a:r>
          </a:p>
          <a:p>
            <a:pPr marL="0" marR="0" lvl="0" indent="0" algn="just" rtl="0" hangingPunct="0">
              <a:lnSpc>
                <a:spcPct val="100000"/>
              </a:lnSpc>
              <a:spcBef>
                <a:spcPts val="0"/>
              </a:spcBef>
              <a:spcAft>
                <a:spcPts val="0"/>
              </a:spcAft>
              <a:buNone/>
              <a:tabLst/>
            </a:pPr>
            <a:r>
              <a:rPr lang="fr-FR" sz="2000" b="1" i="0" u="none" strike="noStrike" kern="1200">
                <a:ln>
                  <a:noFill/>
                </a:ln>
                <a:latin typeface="Comic Sans MS" pitchFamily="66"/>
                <a:ea typeface="Comic Sans MS" pitchFamily="66"/>
                <a:cs typeface="Comic Sans MS" pitchFamily="66"/>
              </a:rPr>
              <a:t>	</a:t>
            </a:r>
            <a:r>
              <a:rPr lang="fr-FR" sz="2000" b="0" i="0" u="none" strike="noStrike" kern="1200">
                <a:ln>
                  <a:noFill/>
                </a:ln>
                <a:latin typeface="Comic Sans MS" pitchFamily="66"/>
                <a:ea typeface="Comic Sans MS" pitchFamily="66"/>
                <a:cs typeface="Comic Sans MS" pitchFamily="66"/>
              </a:rPr>
              <a:t>La situation instaurée en 1949 à Berlin perdure. Mais jusqu’en ..............., plus de ............ millions de personnes ont ........................... la RDA pour la RFA en passant généralement par Berlin Ouest. Pour .......................... ces fuites, les autorités d’Allemagne de l’Est, sur ordre de l’URSS, construisent un .................... séparant Berlin en deux : c’est le mur de Berlin. Des familles sont ...................................... par un mur en béton, des clôtures barbelés, des tours de garde,... Les États-Unis réagissent en plaçant d’abord des ................................. devant la frontière berlinoise. Le Président .................................. se déplace et prononce un discours en 1963 où il déclare « ................................................................. » (« Je suis un Berlinois ») en signe de solidarité.</a:t>
            </a:r>
          </a:p>
        </p:txBody>
      </p:sp>
      <p:sp>
        <p:nvSpPr>
          <p:cNvPr id="4" name="ZoneTexte 3">
            <a:extLst>
              <a:ext uri="{FF2B5EF4-FFF2-40B4-BE49-F238E27FC236}">
                <a16:creationId xmlns:a16="http://schemas.microsoft.com/office/drawing/2014/main" id="{5E233B8F-7F5A-B04A-AE2B-A136FDABE735}"/>
              </a:ext>
            </a:extLst>
          </p:cNvPr>
          <p:cNvSpPr txBox="1"/>
          <p:nvPr/>
        </p:nvSpPr>
        <p:spPr>
          <a:xfrm>
            <a:off x="6912000" y="756360"/>
            <a:ext cx="1224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1961</a:t>
            </a:r>
          </a:p>
        </p:txBody>
      </p:sp>
      <p:sp>
        <p:nvSpPr>
          <p:cNvPr id="5" name="ZoneTexte 4">
            <a:extLst>
              <a:ext uri="{FF2B5EF4-FFF2-40B4-BE49-F238E27FC236}">
                <a16:creationId xmlns:a16="http://schemas.microsoft.com/office/drawing/2014/main" id="{DE915EEF-153F-7F44-964B-511F26B594E7}"/>
              </a:ext>
            </a:extLst>
          </p:cNvPr>
          <p:cNvSpPr txBox="1"/>
          <p:nvPr/>
        </p:nvSpPr>
        <p:spPr>
          <a:xfrm>
            <a:off x="8820000" y="745919"/>
            <a:ext cx="111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FF3333"/>
                </a:solidFill>
                <a:latin typeface="Comic Sans MS" pitchFamily="66"/>
                <a:ea typeface="Arial Unicode MS" pitchFamily="2"/>
                <a:cs typeface="Arial Unicode MS" pitchFamily="2"/>
              </a:rPr>
              <a:t>2,6</a:t>
            </a:r>
          </a:p>
        </p:txBody>
      </p:sp>
      <p:sp>
        <p:nvSpPr>
          <p:cNvPr id="6" name="ZoneTexte 5">
            <a:extLst>
              <a:ext uri="{FF2B5EF4-FFF2-40B4-BE49-F238E27FC236}">
                <a16:creationId xmlns:a16="http://schemas.microsoft.com/office/drawing/2014/main" id="{BE6F9296-A65E-7448-A9B4-FDE1078796CF}"/>
              </a:ext>
            </a:extLst>
          </p:cNvPr>
          <p:cNvSpPr txBox="1"/>
          <p:nvPr/>
        </p:nvSpPr>
        <p:spPr>
          <a:xfrm>
            <a:off x="7560000" y="2510280"/>
            <a:ext cx="2808000" cy="550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FF3333"/>
                </a:solidFill>
                <a:latin typeface="Comic Sans MS" pitchFamily="66"/>
                <a:ea typeface="Arial Unicode MS" pitchFamily="2"/>
                <a:cs typeface="Arial Unicode MS" pitchFamily="2"/>
              </a:rPr>
              <a:t>mur</a:t>
            </a:r>
          </a:p>
        </p:txBody>
      </p:sp>
      <p:sp>
        <p:nvSpPr>
          <p:cNvPr id="7" name="ZoneTexte 6">
            <a:extLst>
              <a:ext uri="{FF2B5EF4-FFF2-40B4-BE49-F238E27FC236}">
                <a16:creationId xmlns:a16="http://schemas.microsoft.com/office/drawing/2014/main" id="{848984D0-A67E-2C40-9BA6-CF767289BEEA}"/>
              </a:ext>
            </a:extLst>
          </p:cNvPr>
          <p:cNvSpPr txBox="1"/>
          <p:nvPr/>
        </p:nvSpPr>
        <p:spPr>
          <a:xfrm>
            <a:off x="7668000" y="323028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séparées</a:t>
            </a:r>
          </a:p>
        </p:txBody>
      </p:sp>
      <p:sp>
        <p:nvSpPr>
          <p:cNvPr id="8" name="ZoneTexte 7">
            <a:extLst>
              <a:ext uri="{FF2B5EF4-FFF2-40B4-BE49-F238E27FC236}">
                <a16:creationId xmlns:a16="http://schemas.microsoft.com/office/drawing/2014/main" id="{BCF932A9-6E15-C742-9AFE-9D3D2D7ABC55}"/>
              </a:ext>
            </a:extLst>
          </p:cNvPr>
          <p:cNvSpPr txBox="1"/>
          <p:nvPr/>
        </p:nvSpPr>
        <p:spPr>
          <a:xfrm>
            <a:off x="4320000" y="4658705"/>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troupes</a:t>
            </a:r>
          </a:p>
        </p:txBody>
      </p:sp>
      <p:sp>
        <p:nvSpPr>
          <p:cNvPr id="9" name="ZoneTexte 8">
            <a:extLst>
              <a:ext uri="{FF2B5EF4-FFF2-40B4-BE49-F238E27FC236}">
                <a16:creationId xmlns:a16="http://schemas.microsoft.com/office/drawing/2014/main" id="{99EA70C8-A6C7-AC41-ACD9-C00BC75D36E5}"/>
              </a:ext>
            </a:extLst>
          </p:cNvPr>
          <p:cNvSpPr txBox="1"/>
          <p:nvPr/>
        </p:nvSpPr>
        <p:spPr>
          <a:xfrm>
            <a:off x="7956000" y="1116000"/>
            <a:ext cx="111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quitté</a:t>
            </a:r>
          </a:p>
        </p:txBody>
      </p:sp>
      <p:sp>
        <p:nvSpPr>
          <p:cNvPr id="10" name="ZoneTexte 9">
            <a:extLst>
              <a:ext uri="{FF2B5EF4-FFF2-40B4-BE49-F238E27FC236}">
                <a16:creationId xmlns:a16="http://schemas.microsoft.com/office/drawing/2014/main" id="{61A19F8B-68EE-DF45-A218-74546C80A72F}"/>
              </a:ext>
            </a:extLst>
          </p:cNvPr>
          <p:cNvSpPr txBox="1"/>
          <p:nvPr/>
        </p:nvSpPr>
        <p:spPr>
          <a:xfrm>
            <a:off x="6696000" y="1825920"/>
            <a:ext cx="1728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FF3333"/>
                </a:solidFill>
                <a:latin typeface="Comic Sans MS" pitchFamily="66"/>
                <a:ea typeface="Arial Unicode MS" pitchFamily="2"/>
                <a:cs typeface="Arial Unicode MS" pitchFamily="2"/>
              </a:rPr>
              <a:t>stopper</a:t>
            </a:r>
          </a:p>
        </p:txBody>
      </p:sp>
      <p:pic>
        <p:nvPicPr>
          <p:cNvPr id="11" name="Image 10">
            <a:extLst>
              <a:ext uri="{FF2B5EF4-FFF2-40B4-BE49-F238E27FC236}">
                <a16:creationId xmlns:a16="http://schemas.microsoft.com/office/drawing/2014/main" id="{BA4A2E22-9B5A-1248-AD50-69543EB59908}"/>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144000" y="1199880"/>
            <a:ext cx="3964320" cy="5136120"/>
          </a:xfrm>
          <a:prstGeom prst="rect">
            <a:avLst/>
          </a:prstGeom>
          <a:noFill/>
          <a:ln w="0">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1" build="p"/>
      <p:bldP spid="8" grpId="2"/>
    </p:bldLst>
  </p:timing>
</p:sld>
</file>

<file path=ppt/slides/slide21.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E61395-3C3F-6B40-9ECB-ACF958E43141}"/>
              </a:ext>
            </a:extLst>
          </p:cNvPr>
          <p:cNvPicPr>
            <a:picLocks noChangeAspect="1"/>
          </p:cNvPicPr>
          <p:nvPr/>
        </p:nvPicPr>
        <p:blipFill>
          <a:blip r:embed="rId3">
            <a:lum/>
            <a:alphaModFix/>
          </a:blip>
          <a:srcRect/>
          <a:stretch>
            <a:fillRect/>
          </a:stretch>
        </p:blipFill>
        <p:spPr>
          <a:xfrm>
            <a:off x="5328000" y="1404360"/>
            <a:ext cx="3600" cy="3600"/>
          </a:xfrm>
          <a:prstGeom prst="rect">
            <a:avLst/>
          </a:prstGeom>
          <a:noFill/>
          <a:ln>
            <a:noFill/>
          </a:ln>
        </p:spPr>
      </p:pic>
      <p:sp>
        <p:nvSpPr>
          <p:cNvPr id="3" name="ZoneTexte 2">
            <a:extLst>
              <a:ext uri="{FF2B5EF4-FFF2-40B4-BE49-F238E27FC236}">
                <a16:creationId xmlns:a16="http://schemas.microsoft.com/office/drawing/2014/main" id="{226B0EBA-FBCE-1A48-9A40-8EAE44CDB3D2}"/>
              </a:ext>
            </a:extLst>
          </p:cNvPr>
          <p:cNvSpPr txBox="1"/>
          <p:nvPr/>
        </p:nvSpPr>
        <p:spPr>
          <a:xfrm>
            <a:off x="4248000" y="108360"/>
            <a:ext cx="5688000" cy="6881584"/>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000" b="1" i="0" u="none" strike="noStrike" kern="1200">
                <a:ln>
                  <a:noFill/>
                </a:ln>
                <a:latin typeface="Comic Sans MS" pitchFamily="66"/>
                <a:ea typeface="Comic Sans MS" pitchFamily="66"/>
                <a:cs typeface="Comic Sans MS" pitchFamily="66"/>
              </a:rPr>
              <a:t>II. La crise de 1961</a:t>
            </a:r>
          </a:p>
          <a:p>
            <a:pPr marL="0" marR="0" lvl="0" indent="0" algn="just" rtl="0" hangingPunct="0">
              <a:lnSpc>
                <a:spcPct val="100000"/>
              </a:lnSpc>
              <a:spcBef>
                <a:spcPts val="0"/>
              </a:spcBef>
              <a:spcAft>
                <a:spcPts val="0"/>
              </a:spcAft>
              <a:buNone/>
              <a:tabLst/>
            </a:pPr>
            <a:r>
              <a:rPr lang="fr-FR" sz="2000" b="1" i="0" u="none" strike="noStrike" kern="1200">
                <a:ln>
                  <a:noFill/>
                </a:ln>
                <a:latin typeface="Comic Sans MS" pitchFamily="66"/>
                <a:ea typeface="Comic Sans MS" pitchFamily="66"/>
                <a:cs typeface="Comic Sans MS" pitchFamily="66"/>
              </a:rPr>
              <a:t>	</a:t>
            </a:r>
            <a:r>
              <a:rPr lang="fr-FR" sz="2000" b="0" i="0" u="none" strike="noStrike" kern="1200">
                <a:ln>
                  <a:noFill/>
                </a:ln>
                <a:latin typeface="Comic Sans MS" pitchFamily="66"/>
                <a:ea typeface="Comic Sans MS" pitchFamily="66"/>
                <a:cs typeface="Comic Sans MS" pitchFamily="66"/>
              </a:rPr>
              <a:t>La situation instaurée en 1949 à Berlin perdure. Mais jusqu’en ..............., plus de ............ millions de personnes ont ........................... la RDA pour la RFA en passant généralement par Berlin Ouest. Pour .......................... ces fuites, les autorités d’Allemagne de l’Est, sur ordre de l’URSS, construisent un .................... séparant Berlin en deux : c’est le mur de Berlin. Des familles sont ...................................... par un mur en béton, des clôtures barbelés, des tours de garde,... Les États-Unis réagissent en plaçant d’abord des ................................. devant la frontière berlinoise. Le Président .................................. se déplace et prononce un discours en 1963 où il déclare « ................................................................. » (« Je suis un Berlinois ») en signe de solidarité.</a:t>
            </a:r>
          </a:p>
        </p:txBody>
      </p:sp>
      <p:sp>
        <p:nvSpPr>
          <p:cNvPr id="4" name="ZoneTexte 3">
            <a:extLst>
              <a:ext uri="{FF2B5EF4-FFF2-40B4-BE49-F238E27FC236}">
                <a16:creationId xmlns:a16="http://schemas.microsoft.com/office/drawing/2014/main" id="{F6567B52-F512-DC41-80B0-90EC3A56D6B5}"/>
              </a:ext>
            </a:extLst>
          </p:cNvPr>
          <p:cNvSpPr txBox="1"/>
          <p:nvPr/>
        </p:nvSpPr>
        <p:spPr>
          <a:xfrm>
            <a:off x="6912000" y="756360"/>
            <a:ext cx="1224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1961</a:t>
            </a:r>
          </a:p>
        </p:txBody>
      </p:sp>
      <p:sp>
        <p:nvSpPr>
          <p:cNvPr id="5" name="ZoneTexte 4">
            <a:extLst>
              <a:ext uri="{FF2B5EF4-FFF2-40B4-BE49-F238E27FC236}">
                <a16:creationId xmlns:a16="http://schemas.microsoft.com/office/drawing/2014/main" id="{03CD56E0-4DD0-E74F-9314-0AC3DBA1A252}"/>
              </a:ext>
            </a:extLst>
          </p:cNvPr>
          <p:cNvSpPr txBox="1"/>
          <p:nvPr/>
        </p:nvSpPr>
        <p:spPr>
          <a:xfrm>
            <a:off x="8820000" y="745919"/>
            <a:ext cx="111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FF3333"/>
                </a:solidFill>
                <a:latin typeface="Comic Sans MS" pitchFamily="66"/>
                <a:ea typeface="Arial Unicode MS" pitchFamily="2"/>
                <a:cs typeface="Arial Unicode MS" pitchFamily="2"/>
              </a:rPr>
              <a:t>2,6</a:t>
            </a:r>
          </a:p>
        </p:txBody>
      </p:sp>
      <p:sp>
        <p:nvSpPr>
          <p:cNvPr id="6" name="ZoneTexte 5">
            <a:extLst>
              <a:ext uri="{FF2B5EF4-FFF2-40B4-BE49-F238E27FC236}">
                <a16:creationId xmlns:a16="http://schemas.microsoft.com/office/drawing/2014/main" id="{4420CE0D-3C04-8E4A-883F-F2F56D44AB88}"/>
              </a:ext>
            </a:extLst>
          </p:cNvPr>
          <p:cNvSpPr txBox="1"/>
          <p:nvPr/>
        </p:nvSpPr>
        <p:spPr>
          <a:xfrm>
            <a:off x="8474401" y="2510280"/>
            <a:ext cx="1433529" cy="519714"/>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mur</a:t>
            </a:r>
          </a:p>
        </p:txBody>
      </p:sp>
      <p:sp>
        <p:nvSpPr>
          <p:cNvPr id="7" name="ZoneTexte 6">
            <a:extLst>
              <a:ext uri="{FF2B5EF4-FFF2-40B4-BE49-F238E27FC236}">
                <a16:creationId xmlns:a16="http://schemas.microsoft.com/office/drawing/2014/main" id="{7402A172-B4AF-4B41-B541-0B78ADB40CC0}"/>
              </a:ext>
            </a:extLst>
          </p:cNvPr>
          <p:cNvSpPr txBox="1"/>
          <p:nvPr/>
        </p:nvSpPr>
        <p:spPr>
          <a:xfrm>
            <a:off x="7668000" y="3230280"/>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séparées</a:t>
            </a:r>
          </a:p>
        </p:txBody>
      </p:sp>
      <p:sp>
        <p:nvSpPr>
          <p:cNvPr id="8" name="ZoneTexte 7">
            <a:extLst>
              <a:ext uri="{FF2B5EF4-FFF2-40B4-BE49-F238E27FC236}">
                <a16:creationId xmlns:a16="http://schemas.microsoft.com/office/drawing/2014/main" id="{34DC16E6-97A6-624D-A899-FB8A719F8E3A}"/>
              </a:ext>
            </a:extLst>
          </p:cNvPr>
          <p:cNvSpPr txBox="1"/>
          <p:nvPr/>
        </p:nvSpPr>
        <p:spPr>
          <a:xfrm>
            <a:off x="4392000" y="4647132"/>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0000FF"/>
                </a:solidFill>
                <a:latin typeface="Comic Sans MS" pitchFamily="66"/>
                <a:ea typeface="Arial Unicode MS" pitchFamily="2"/>
                <a:cs typeface="Arial Unicode MS" pitchFamily="2"/>
              </a:rPr>
              <a:t>troupes</a:t>
            </a:r>
          </a:p>
        </p:txBody>
      </p:sp>
      <p:sp>
        <p:nvSpPr>
          <p:cNvPr id="9" name="ZoneTexte 8">
            <a:extLst>
              <a:ext uri="{FF2B5EF4-FFF2-40B4-BE49-F238E27FC236}">
                <a16:creationId xmlns:a16="http://schemas.microsoft.com/office/drawing/2014/main" id="{5E77CAC7-4148-884B-A4C4-EE82A3BB449F}"/>
              </a:ext>
            </a:extLst>
          </p:cNvPr>
          <p:cNvSpPr txBox="1"/>
          <p:nvPr/>
        </p:nvSpPr>
        <p:spPr>
          <a:xfrm>
            <a:off x="7956000" y="1116000"/>
            <a:ext cx="1116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a:ln>
                  <a:noFill/>
                </a:ln>
                <a:solidFill>
                  <a:srgbClr val="0000FF"/>
                </a:solidFill>
                <a:latin typeface="Comic Sans MS" pitchFamily="66"/>
                <a:ea typeface="Arial Unicode MS" pitchFamily="2"/>
                <a:cs typeface="Arial Unicode MS" pitchFamily="2"/>
              </a:rPr>
              <a:t>quitté</a:t>
            </a:r>
          </a:p>
        </p:txBody>
      </p:sp>
      <p:sp>
        <p:nvSpPr>
          <p:cNvPr id="10" name="ZoneTexte 9">
            <a:extLst>
              <a:ext uri="{FF2B5EF4-FFF2-40B4-BE49-F238E27FC236}">
                <a16:creationId xmlns:a16="http://schemas.microsoft.com/office/drawing/2014/main" id="{D5A128E2-A66B-7145-948F-D2593CF2537E}"/>
              </a:ext>
            </a:extLst>
          </p:cNvPr>
          <p:cNvSpPr txBox="1"/>
          <p:nvPr/>
        </p:nvSpPr>
        <p:spPr>
          <a:xfrm>
            <a:off x="6696000" y="1825920"/>
            <a:ext cx="1728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stoppé</a:t>
            </a:r>
          </a:p>
        </p:txBody>
      </p:sp>
      <p:pic>
        <p:nvPicPr>
          <p:cNvPr id="11" name="Image 10">
            <a:extLst>
              <a:ext uri="{FF2B5EF4-FFF2-40B4-BE49-F238E27FC236}">
                <a16:creationId xmlns:a16="http://schemas.microsoft.com/office/drawing/2014/main" id="{A6AB0D68-7A73-DB4A-B7E7-1CDDD55EA921}"/>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201600" y="832679"/>
            <a:ext cx="3960000" cy="5634000"/>
          </a:xfrm>
          <a:prstGeom prst="rect">
            <a:avLst/>
          </a:prstGeom>
          <a:noFill/>
          <a:ln w="0">
            <a:solidFill>
              <a:srgbClr val="000000"/>
            </a:solidFill>
            <a:prstDash val="solid"/>
          </a:ln>
        </p:spPr>
      </p:pic>
      <p:sp>
        <p:nvSpPr>
          <p:cNvPr id="12" name="ZoneTexte 11">
            <a:extLst>
              <a:ext uri="{FF2B5EF4-FFF2-40B4-BE49-F238E27FC236}">
                <a16:creationId xmlns:a16="http://schemas.microsoft.com/office/drawing/2014/main" id="{BA27A142-A021-D74C-B85C-06407D18FA4E}"/>
              </a:ext>
            </a:extLst>
          </p:cNvPr>
          <p:cNvSpPr txBox="1"/>
          <p:nvPr/>
        </p:nvSpPr>
        <p:spPr>
          <a:xfrm>
            <a:off x="7343999" y="4995195"/>
            <a:ext cx="2015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Kennedy</a:t>
            </a:r>
          </a:p>
        </p:txBody>
      </p:sp>
      <p:sp>
        <p:nvSpPr>
          <p:cNvPr id="13" name="ZoneTexte 12">
            <a:extLst>
              <a:ext uri="{FF2B5EF4-FFF2-40B4-BE49-F238E27FC236}">
                <a16:creationId xmlns:a16="http://schemas.microsoft.com/office/drawing/2014/main" id="{BEEAE93E-A2C2-2043-B45E-EDD5682A1CC7}"/>
              </a:ext>
            </a:extLst>
          </p:cNvPr>
          <p:cNvSpPr txBox="1"/>
          <p:nvPr/>
        </p:nvSpPr>
        <p:spPr>
          <a:xfrm>
            <a:off x="4644000" y="6042492"/>
            <a:ext cx="4320000"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err="1">
                <a:ln>
                  <a:noFill/>
                </a:ln>
                <a:solidFill>
                  <a:srgbClr val="FF3333"/>
                </a:solidFill>
                <a:latin typeface="Comic Sans MS" pitchFamily="66"/>
                <a:ea typeface="Arial Unicode MS" pitchFamily="2"/>
                <a:cs typeface="Arial Unicode MS" pitchFamily="2"/>
              </a:rPr>
              <a:t>Ich</a:t>
            </a:r>
            <a:r>
              <a:rPr lang="fr-FR" sz="2400" b="0" i="0" u="none" strike="noStrike" kern="1200" dirty="0">
                <a:ln>
                  <a:noFill/>
                </a:ln>
                <a:solidFill>
                  <a:srgbClr val="FF3333"/>
                </a:solidFill>
                <a:latin typeface="Comic Sans MS" pitchFamily="66"/>
                <a:ea typeface="Arial Unicode MS" pitchFamily="2"/>
                <a:cs typeface="Arial Unicode MS" pitchFamily="2"/>
              </a:rPr>
              <a:t> bin </a:t>
            </a:r>
            <a:r>
              <a:rPr lang="fr-FR" sz="2400" b="0" i="0" u="none" strike="noStrike" kern="1200" dirty="0" err="1">
                <a:ln>
                  <a:noFill/>
                </a:ln>
                <a:solidFill>
                  <a:srgbClr val="FF3333"/>
                </a:solidFill>
                <a:latin typeface="Comic Sans MS" pitchFamily="66"/>
                <a:ea typeface="Arial Unicode MS" pitchFamily="2"/>
                <a:cs typeface="Arial Unicode MS" pitchFamily="2"/>
              </a:rPr>
              <a:t>ein</a:t>
            </a:r>
            <a:r>
              <a:rPr lang="fr-FR" sz="2400" b="0" i="0" u="none" strike="noStrike" kern="1200" dirty="0">
                <a:ln>
                  <a:noFill/>
                </a:ln>
                <a:solidFill>
                  <a:srgbClr val="FF3333"/>
                </a:solidFill>
                <a:latin typeface="Comic Sans MS" pitchFamily="66"/>
                <a:ea typeface="Arial Unicode MS" pitchFamily="2"/>
                <a:cs typeface="Arial Unicode MS" pitchFamily="2"/>
              </a:rPr>
              <a:t> Berliner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p:bldP spid="13" grpId="1" build="p"/>
      <p:bldP spid="13" grpId="2"/>
    </p:bldLst>
  </p:timing>
</p:sld>
</file>

<file path=ppt/slides/slide22.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070C22A-E4CB-4840-B2DA-DAA7E662144B}"/>
              </a:ext>
            </a:extLst>
          </p:cNvPr>
          <p:cNvSpPr txBox="1"/>
          <p:nvPr/>
        </p:nvSpPr>
        <p:spPr>
          <a:xfrm>
            <a:off x="1007999" y="3274560"/>
            <a:ext cx="8124426" cy="1011239"/>
          </a:xfrm>
          <a:prstGeom prst="rect">
            <a:avLst/>
          </a:prstGeom>
          <a:noFill/>
          <a:ln>
            <a:noFill/>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Complète le tableau à partir de la vidéo projetée sur la chute du mur de Berlin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E8DBB9C-8DE4-8C43-8013-1C8BC8DA48A9}"/>
              </a:ext>
            </a:extLst>
          </p:cNvPr>
          <p:cNvPicPr>
            <a:picLocks noChangeAspect="1"/>
          </p:cNvPicPr>
          <p:nvPr/>
        </p:nvPicPr>
        <p:blipFill>
          <a:blip r:embed="rId3">
            <a:lum/>
            <a:alphaModFix/>
          </a:blip>
          <a:srcRect/>
          <a:stretch>
            <a:fillRect/>
          </a:stretch>
        </p:blipFill>
        <p:spPr>
          <a:xfrm>
            <a:off x="5328000" y="1404360"/>
            <a:ext cx="3600" cy="3600"/>
          </a:xfrm>
          <a:prstGeom prst="rect">
            <a:avLst/>
          </a:prstGeom>
          <a:noFill/>
          <a:ln>
            <a:noFill/>
          </a:ln>
        </p:spPr>
      </p:pic>
      <p:sp>
        <p:nvSpPr>
          <p:cNvPr id="3" name="ZoneTexte 2">
            <a:extLst>
              <a:ext uri="{FF2B5EF4-FFF2-40B4-BE49-F238E27FC236}">
                <a16:creationId xmlns:a16="http://schemas.microsoft.com/office/drawing/2014/main" id="{CC609866-3E7A-0C41-96B5-2059CFF4A016}"/>
              </a:ext>
            </a:extLst>
          </p:cNvPr>
          <p:cNvSpPr txBox="1"/>
          <p:nvPr/>
        </p:nvSpPr>
        <p:spPr>
          <a:xfrm>
            <a:off x="4176000" y="53100"/>
            <a:ext cx="5801377" cy="380728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Ce mur reste en place jusqu’au ...................................................où un mouvement populaire réclamant la ....................................... et une meilleure vie le fait tomber. L’Allemagne est réunifiée l’année suivante en ................. et l’URSS disparait en .................... .</a:t>
            </a:r>
          </a:p>
        </p:txBody>
      </p:sp>
      <p:sp>
        <p:nvSpPr>
          <p:cNvPr id="4" name="ZoneTexte 3">
            <a:extLst>
              <a:ext uri="{FF2B5EF4-FFF2-40B4-BE49-F238E27FC236}">
                <a16:creationId xmlns:a16="http://schemas.microsoft.com/office/drawing/2014/main" id="{DBB06135-5CD9-9145-AFDD-8C1A96CE9DFE}"/>
              </a:ext>
            </a:extLst>
          </p:cNvPr>
          <p:cNvSpPr txBox="1"/>
          <p:nvPr/>
        </p:nvSpPr>
        <p:spPr>
          <a:xfrm>
            <a:off x="4727119" y="521539"/>
            <a:ext cx="2951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9 novembre 1989</a:t>
            </a:r>
          </a:p>
        </p:txBody>
      </p:sp>
      <p:sp>
        <p:nvSpPr>
          <p:cNvPr id="5" name="ZoneTexte 4">
            <a:extLst>
              <a:ext uri="{FF2B5EF4-FFF2-40B4-BE49-F238E27FC236}">
                <a16:creationId xmlns:a16="http://schemas.microsoft.com/office/drawing/2014/main" id="{B0B20855-B670-A64A-AEB4-C9A90C1927C1}"/>
              </a:ext>
            </a:extLst>
          </p:cNvPr>
          <p:cNvSpPr txBox="1"/>
          <p:nvPr/>
        </p:nvSpPr>
        <p:spPr>
          <a:xfrm>
            <a:off x="4051869" y="1441570"/>
            <a:ext cx="3311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démocratie</a:t>
            </a:r>
          </a:p>
        </p:txBody>
      </p:sp>
      <p:sp>
        <p:nvSpPr>
          <p:cNvPr id="6" name="ZoneTexte 5">
            <a:extLst>
              <a:ext uri="{FF2B5EF4-FFF2-40B4-BE49-F238E27FC236}">
                <a16:creationId xmlns:a16="http://schemas.microsoft.com/office/drawing/2014/main" id="{D79C1F89-4390-2145-A589-B2377CA13916}"/>
              </a:ext>
            </a:extLst>
          </p:cNvPr>
          <p:cNvSpPr txBox="1"/>
          <p:nvPr/>
        </p:nvSpPr>
        <p:spPr>
          <a:xfrm>
            <a:off x="5556850" y="2798977"/>
            <a:ext cx="3311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1990</a:t>
            </a:r>
          </a:p>
        </p:txBody>
      </p:sp>
      <p:sp>
        <p:nvSpPr>
          <p:cNvPr id="7" name="ZoneTexte 6">
            <a:extLst>
              <a:ext uri="{FF2B5EF4-FFF2-40B4-BE49-F238E27FC236}">
                <a16:creationId xmlns:a16="http://schemas.microsoft.com/office/drawing/2014/main" id="{C7BF3A6F-3DAC-BB46-ACC7-5A3913A24927}"/>
              </a:ext>
            </a:extLst>
          </p:cNvPr>
          <p:cNvSpPr txBox="1"/>
          <p:nvPr/>
        </p:nvSpPr>
        <p:spPr>
          <a:xfrm>
            <a:off x="5510551" y="3266975"/>
            <a:ext cx="3311999" cy="514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400" b="0" i="0" u="none" strike="noStrike" kern="1200" dirty="0">
                <a:ln>
                  <a:noFill/>
                </a:ln>
                <a:solidFill>
                  <a:srgbClr val="FF3333"/>
                </a:solidFill>
                <a:latin typeface="Comic Sans MS" pitchFamily="66"/>
                <a:ea typeface="Arial Unicode MS" pitchFamily="2"/>
                <a:cs typeface="Arial Unicode MS" pitchFamily="2"/>
              </a:rPr>
              <a:t>1991</a:t>
            </a:r>
          </a:p>
        </p:txBody>
      </p:sp>
      <p:pic>
        <p:nvPicPr>
          <p:cNvPr id="8" name="Image 7">
            <a:extLst>
              <a:ext uri="{FF2B5EF4-FFF2-40B4-BE49-F238E27FC236}">
                <a16:creationId xmlns:a16="http://schemas.microsoft.com/office/drawing/2014/main" id="{20738AED-9C40-A04A-BABB-BBDDF4197B17}"/>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216000" y="883080"/>
            <a:ext cx="3960000" cy="5529600"/>
          </a:xfrm>
          <a:prstGeom prst="rect">
            <a:avLst/>
          </a:prstGeom>
          <a:noFill/>
          <a:ln w="0">
            <a:solidFill>
              <a:srgbClr val="000000"/>
            </a:solidFill>
            <a:prstDash val="soli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p:bldP spid="5" grpId="1" build="p"/>
      <p:bldP spid="5" grpId="2"/>
      <p:bldP spid="6" grpId="2" build="p"/>
      <p:bldP spid="6" grpId="3"/>
      <p:bldP spid="7" grpId="3" build="p"/>
      <p:bldP spid="7" grpId="4"/>
    </p:bldLst>
  </p:timing>
</p:sld>
</file>

<file path=ppt/slides/slide24.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960BC90-D404-E04F-99D9-77A2D5E807D0}"/>
              </a:ext>
            </a:extLst>
          </p:cNvPr>
          <p:cNvSpPr txBox="1"/>
          <p:nvPr/>
        </p:nvSpPr>
        <p:spPr>
          <a:xfrm>
            <a:off x="180000" y="216000"/>
            <a:ext cx="9681630" cy="423432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a:ln>
                  <a:noFill/>
                </a:ln>
                <a:latin typeface="Comic Sans MS" pitchFamily="66"/>
                <a:ea typeface="Comic Sans MS" pitchFamily="66"/>
                <a:cs typeface="Comic Sans MS" pitchFamily="66"/>
              </a:rPr>
              <a:t>Conclusion</a:t>
            </a:r>
          </a:p>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	Les crises successives de Berlin sont des exemples de l’opposition des deux blocs pendant la guerre froide. Ces oppositions fortes ne dégénèrent pas en guerre entre les deux Grands devant le risque d’embrassement nucléaire que des affrontements pouvaient laisser craindre. D’autres crises marquent l’opposition des deux blocs comme lors de la guerre de Corée entre 1950 et 1953 ou alors lors de la crise de missiles de Cuba en 1962.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427BE77-A799-3C42-9D92-CCA2A28859E7}"/>
              </a:ext>
            </a:extLst>
          </p:cNvPr>
          <p:cNvSpPr/>
          <p:nvPr/>
        </p:nvSpPr>
        <p:spPr>
          <a:xfrm>
            <a:off x="7721639" y="4428000"/>
            <a:ext cx="0" cy="684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9620FDAE-ECB4-0E41-B227-211D6F3B7D1E}"/>
              </a:ext>
            </a:extLst>
          </p:cNvPr>
          <p:cNvSpPr/>
          <p:nvPr/>
        </p:nvSpPr>
        <p:spPr>
          <a:xfrm flipV="1">
            <a:off x="1461960" y="130788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C4B943CE-C7E3-E748-B0CE-E70ACF3E0BE2}"/>
              </a:ext>
            </a:extLst>
          </p:cNvPr>
          <p:cNvSpPr txBox="1"/>
          <p:nvPr/>
        </p:nvSpPr>
        <p:spPr>
          <a:xfrm>
            <a:off x="-144000" y="4821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5" name="ZoneTexte 4">
            <a:extLst>
              <a:ext uri="{FF2B5EF4-FFF2-40B4-BE49-F238E27FC236}">
                <a16:creationId xmlns:a16="http://schemas.microsoft.com/office/drawing/2014/main" id="{5BFDEB71-8687-5149-83E9-207FBAB1237C}"/>
              </a:ext>
            </a:extLst>
          </p:cNvPr>
          <p:cNvSpPr txBox="1"/>
          <p:nvPr/>
        </p:nvSpPr>
        <p:spPr>
          <a:xfrm>
            <a:off x="2863800" y="4824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6" name="ZoneTexte 5">
            <a:extLst>
              <a:ext uri="{FF2B5EF4-FFF2-40B4-BE49-F238E27FC236}">
                <a16:creationId xmlns:a16="http://schemas.microsoft.com/office/drawing/2014/main" id="{E0A1945D-F27D-B343-9F22-0485F0218003}"/>
              </a:ext>
            </a:extLst>
          </p:cNvPr>
          <p:cNvSpPr txBox="1"/>
          <p:nvPr/>
        </p:nvSpPr>
        <p:spPr>
          <a:xfrm>
            <a:off x="4374720" y="4824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7" name="Forme libre 6">
            <a:extLst>
              <a:ext uri="{FF2B5EF4-FFF2-40B4-BE49-F238E27FC236}">
                <a16:creationId xmlns:a16="http://schemas.microsoft.com/office/drawing/2014/main" id="{E608FCC9-45A4-3D4A-8B7C-2BE13BDF7ACD}"/>
              </a:ext>
            </a:extLst>
          </p:cNvPr>
          <p:cNvSpPr/>
          <p:nvPr/>
        </p:nvSpPr>
        <p:spPr>
          <a:xfrm>
            <a:off x="305640" y="1872000"/>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844B1F35-1411-934F-B754-52554A1C1183}"/>
              </a:ext>
            </a:extLst>
          </p:cNvPr>
          <p:cNvSpPr/>
          <p:nvPr/>
        </p:nvSpPr>
        <p:spPr>
          <a:xfrm>
            <a:off x="32472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F788C6AB-A77D-8B46-AF32-FB2E9638993C}"/>
              </a:ext>
            </a:extLst>
          </p:cNvPr>
          <p:cNvSpPr/>
          <p:nvPr/>
        </p:nvSpPr>
        <p:spPr>
          <a:xfrm>
            <a:off x="47520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C601F573-C0BE-3C49-B7F3-165AB5ACC7D6}"/>
              </a:ext>
            </a:extLst>
          </p:cNvPr>
          <p:cNvSpPr/>
          <p:nvPr/>
        </p:nvSpPr>
        <p:spPr>
          <a:xfrm>
            <a:off x="62568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3CACA899-2839-3944-80C3-75BE234BCD25}"/>
              </a:ext>
            </a:extLst>
          </p:cNvPr>
          <p:cNvSpPr/>
          <p:nvPr/>
        </p:nvSpPr>
        <p:spPr>
          <a:xfrm>
            <a:off x="1078199"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87BBCA52-6829-C348-B4ED-8C49F7C43F9A}"/>
              </a:ext>
            </a:extLst>
          </p:cNvPr>
          <p:cNvSpPr/>
          <p:nvPr/>
        </p:nvSpPr>
        <p:spPr>
          <a:xfrm>
            <a:off x="77688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ACFF19A7-0AEF-794E-B891-8FE3A7A73BD9}"/>
              </a:ext>
            </a:extLst>
          </p:cNvPr>
          <p:cNvSpPr/>
          <p:nvPr/>
        </p:nvSpPr>
        <p:spPr>
          <a:xfrm flipV="1">
            <a:off x="2419560" y="4502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ZoneTexte 13">
            <a:extLst>
              <a:ext uri="{FF2B5EF4-FFF2-40B4-BE49-F238E27FC236}">
                <a16:creationId xmlns:a16="http://schemas.microsoft.com/office/drawing/2014/main" id="{8A01CB8F-5785-FE42-BA82-0AC98287ACCC}"/>
              </a:ext>
            </a:extLst>
          </p:cNvPr>
          <p:cNvSpPr txBox="1"/>
          <p:nvPr/>
        </p:nvSpPr>
        <p:spPr>
          <a:xfrm>
            <a:off x="1324440" y="4821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5" name="Connecteur droit 14">
            <a:extLst>
              <a:ext uri="{FF2B5EF4-FFF2-40B4-BE49-F238E27FC236}">
                <a16:creationId xmlns:a16="http://schemas.microsoft.com/office/drawing/2014/main" id="{AC7E2A31-E52E-5744-9927-EBA237BD343E}"/>
              </a:ext>
            </a:extLst>
          </p:cNvPr>
          <p:cNvSpPr/>
          <p:nvPr/>
        </p:nvSpPr>
        <p:spPr>
          <a:xfrm>
            <a:off x="153036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A2C4681C-974D-2745-BC5F-B15DFC0855D3}"/>
              </a:ext>
            </a:extLst>
          </p:cNvPr>
          <p:cNvSpPr/>
          <p:nvPr/>
        </p:nvSpPr>
        <p:spPr>
          <a:xfrm>
            <a:off x="1680839"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F42006E8-D850-2F49-BF68-F910C89F7766}"/>
              </a:ext>
            </a:extLst>
          </p:cNvPr>
          <p:cNvSpPr/>
          <p:nvPr/>
        </p:nvSpPr>
        <p:spPr>
          <a:xfrm>
            <a:off x="183204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5414B0C4-87AE-C94E-8056-776B3C9FDED8}"/>
              </a:ext>
            </a:extLst>
          </p:cNvPr>
          <p:cNvSpPr/>
          <p:nvPr/>
        </p:nvSpPr>
        <p:spPr>
          <a:xfrm>
            <a:off x="1379519"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666DB235-DE34-944D-B0F3-1572A7DC95A1}"/>
              </a:ext>
            </a:extLst>
          </p:cNvPr>
          <p:cNvSpPr/>
          <p:nvPr/>
        </p:nvSpPr>
        <p:spPr>
          <a:xfrm>
            <a:off x="213300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082338E5-2470-0A4B-ADB9-A0671E16AA22}"/>
              </a:ext>
            </a:extLst>
          </p:cNvPr>
          <p:cNvSpPr/>
          <p:nvPr/>
        </p:nvSpPr>
        <p:spPr>
          <a:xfrm>
            <a:off x="228420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291A4ABB-A62E-8A45-BCFB-081032033A6B}"/>
              </a:ext>
            </a:extLst>
          </p:cNvPr>
          <p:cNvSpPr/>
          <p:nvPr/>
        </p:nvSpPr>
        <p:spPr>
          <a:xfrm>
            <a:off x="2576519"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320301A5-B4F1-2A45-BF26-235B5C6661CF}"/>
              </a:ext>
            </a:extLst>
          </p:cNvPr>
          <p:cNvSpPr/>
          <p:nvPr/>
        </p:nvSpPr>
        <p:spPr>
          <a:xfrm>
            <a:off x="1982519"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801FF73B-E660-104E-A064-40DEBC8E695C}"/>
              </a:ext>
            </a:extLst>
          </p:cNvPr>
          <p:cNvSpPr/>
          <p:nvPr/>
        </p:nvSpPr>
        <p:spPr>
          <a:xfrm>
            <a:off x="273600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7CC83919-3D75-1944-AD59-CE0F64529CB5}"/>
              </a:ext>
            </a:extLst>
          </p:cNvPr>
          <p:cNvSpPr/>
          <p:nvPr/>
        </p:nvSpPr>
        <p:spPr>
          <a:xfrm>
            <a:off x="288720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029BA605-EB7B-294C-B40F-DB1FDEDD9E32}"/>
              </a:ext>
            </a:extLst>
          </p:cNvPr>
          <p:cNvSpPr/>
          <p:nvPr/>
        </p:nvSpPr>
        <p:spPr>
          <a:xfrm>
            <a:off x="122472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E4470703-4D2C-D141-B77F-855CAD4683E4}"/>
              </a:ext>
            </a:extLst>
          </p:cNvPr>
          <p:cNvSpPr/>
          <p:nvPr/>
        </p:nvSpPr>
        <p:spPr>
          <a:xfrm flipV="1">
            <a:off x="3930840" y="4502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27BC8A9A-C6A8-C145-8719-6C074E097D98}"/>
              </a:ext>
            </a:extLst>
          </p:cNvPr>
          <p:cNvSpPr/>
          <p:nvPr/>
        </p:nvSpPr>
        <p:spPr>
          <a:xfrm>
            <a:off x="333936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A5166BDF-52AA-3541-86FB-5BC66E864353}"/>
              </a:ext>
            </a:extLst>
          </p:cNvPr>
          <p:cNvSpPr/>
          <p:nvPr/>
        </p:nvSpPr>
        <p:spPr>
          <a:xfrm>
            <a:off x="3489839"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F0CDB8AD-F9B2-7545-9B86-A113E32C7DF9}"/>
              </a:ext>
            </a:extLst>
          </p:cNvPr>
          <p:cNvSpPr/>
          <p:nvPr/>
        </p:nvSpPr>
        <p:spPr>
          <a:xfrm>
            <a:off x="364068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3CB4AFA6-F9EA-AD47-829B-501180946CAF}"/>
              </a:ext>
            </a:extLst>
          </p:cNvPr>
          <p:cNvSpPr/>
          <p:nvPr/>
        </p:nvSpPr>
        <p:spPr>
          <a:xfrm>
            <a:off x="318816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D581062C-975A-4A4B-8B9F-DAFD0728B442}"/>
              </a:ext>
            </a:extLst>
          </p:cNvPr>
          <p:cNvSpPr/>
          <p:nvPr/>
        </p:nvSpPr>
        <p:spPr>
          <a:xfrm>
            <a:off x="304884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8E6CE7CE-D6B7-2045-AE8A-18D082E34593}"/>
              </a:ext>
            </a:extLst>
          </p:cNvPr>
          <p:cNvSpPr/>
          <p:nvPr/>
        </p:nvSpPr>
        <p:spPr>
          <a:xfrm>
            <a:off x="409284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E6A87CA5-1648-4D4B-BE2F-144B0BA01BE1}"/>
              </a:ext>
            </a:extLst>
          </p:cNvPr>
          <p:cNvSpPr/>
          <p:nvPr/>
        </p:nvSpPr>
        <p:spPr>
          <a:xfrm>
            <a:off x="424332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DB1E5EDF-FD3C-F945-8C7C-97F2A3676EEA}"/>
              </a:ext>
            </a:extLst>
          </p:cNvPr>
          <p:cNvSpPr/>
          <p:nvPr/>
        </p:nvSpPr>
        <p:spPr>
          <a:xfrm>
            <a:off x="3791159"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0063845C-93FC-F44F-ACD0-401F3BE80E22}"/>
              </a:ext>
            </a:extLst>
          </p:cNvPr>
          <p:cNvSpPr/>
          <p:nvPr/>
        </p:nvSpPr>
        <p:spPr>
          <a:xfrm>
            <a:off x="454500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987DCE9D-6067-A644-9403-2F50E99E0448}"/>
              </a:ext>
            </a:extLst>
          </p:cNvPr>
          <p:cNvSpPr/>
          <p:nvPr/>
        </p:nvSpPr>
        <p:spPr>
          <a:xfrm>
            <a:off x="469584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4D281A0D-AE47-624F-8613-ED6488C2C30D}"/>
              </a:ext>
            </a:extLst>
          </p:cNvPr>
          <p:cNvSpPr/>
          <p:nvPr/>
        </p:nvSpPr>
        <p:spPr>
          <a:xfrm>
            <a:off x="439452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A2C1EACD-C0BA-6445-A80F-8CF3668FF204}"/>
              </a:ext>
            </a:extLst>
          </p:cNvPr>
          <p:cNvSpPr/>
          <p:nvPr/>
        </p:nvSpPr>
        <p:spPr>
          <a:xfrm flipV="1">
            <a:off x="5441760" y="4502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EF59F2A4-FA57-444E-AE56-FF44DC79BF46}"/>
              </a:ext>
            </a:extLst>
          </p:cNvPr>
          <p:cNvSpPr/>
          <p:nvPr/>
        </p:nvSpPr>
        <p:spPr>
          <a:xfrm>
            <a:off x="514800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684EB5E3-CE07-FC45-9DC4-A81D2F6097DB}"/>
              </a:ext>
            </a:extLst>
          </p:cNvPr>
          <p:cNvSpPr/>
          <p:nvPr/>
        </p:nvSpPr>
        <p:spPr>
          <a:xfrm>
            <a:off x="483084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31812CD9-43A8-1545-B586-5EAB53FB7773}"/>
              </a:ext>
            </a:extLst>
          </p:cNvPr>
          <p:cNvSpPr/>
          <p:nvPr/>
        </p:nvSpPr>
        <p:spPr>
          <a:xfrm>
            <a:off x="527940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D123F933-0FE5-8E4E-A9CE-065C43F7EC8A}"/>
              </a:ext>
            </a:extLst>
          </p:cNvPr>
          <p:cNvSpPr/>
          <p:nvPr/>
        </p:nvSpPr>
        <p:spPr>
          <a:xfrm>
            <a:off x="499716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1E56CE5B-EC02-AB4F-998B-B3474C812DA6}"/>
              </a:ext>
            </a:extLst>
          </p:cNvPr>
          <p:cNvSpPr/>
          <p:nvPr/>
        </p:nvSpPr>
        <p:spPr>
          <a:xfrm>
            <a:off x="575064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F8621344-9177-3A4E-B96B-CA4E72C606D8}"/>
              </a:ext>
            </a:extLst>
          </p:cNvPr>
          <p:cNvSpPr/>
          <p:nvPr/>
        </p:nvSpPr>
        <p:spPr>
          <a:xfrm>
            <a:off x="590148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FA18E61D-74B8-9344-8FE3-4AFC2C7E4016}"/>
              </a:ext>
            </a:extLst>
          </p:cNvPr>
          <p:cNvSpPr/>
          <p:nvPr/>
        </p:nvSpPr>
        <p:spPr>
          <a:xfrm>
            <a:off x="605232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B0104636-3D4A-014F-8BB8-5D39C21B3A24}"/>
              </a:ext>
            </a:extLst>
          </p:cNvPr>
          <p:cNvSpPr/>
          <p:nvPr/>
        </p:nvSpPr>
        <p:spPr>
          <a:xfrm>
            <a:off x="560016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0A1AB0E1-689B-4D40-A87C-17DFB22B333C}"/>
              </a:ext>
            </a:extLst>
          </p:cNvPr>
          <p:cNvSpPr/>
          <p:nvPr/>
        </p:nvSpPr>
        <p:spPr>
          <a:xfrm>
            <a:off x="635364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478C7499-0B5A-DD4F-A612-65849A5D7D56}"/>
              </a:ext>
            </a:extLst>
          </p:cNvPr>
          <p:cNvSpPr/>
          <p:nvPr/>
        </p:nvSpPr>
        <p:spPr>
          <a:xfrm>
            <a:off x="650484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CA94DC78-44D5-DD4D-A15F-7A80AAE8B652}"/>
              </a:ext>
            </a:extLst>
          </p:cNvPr>
          <p:cNvSpPr/>
          <p:nvPr/>
        </p:nvSpPr>
        <p:spPr>
          <a:xfrm>
            <a:off x="620316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D0B6499C-192C-DD42-AFA0-1291FBFF650E}"/>
              </a:ext>
            </a:extLst>
          </p:cNvPr>
          <p:cNvSpPr/>
          <p:nvPr/>
        </p:nvSpPr>
        <p:spPr>
          <a:xfrm flipV="1">
            <a:off x="6953040" y="4502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ZoneTexte 50">
            <a:extLst>
              <a:ext uri="{FF2B5EF4-FFF2-40B4-BE49-F238E27FC236}">
                <a16:creationId xmlns:a16="http://schemas.microsoft.com/office/drawing/2014/main" id="{91937834-744E-0E43-96A9-9285331AFED2}"/>
              </a:ext>
            </a:extLst>
          </p:cNvPr>
          <p:cNvSpPr txBox="1"/>
          <p:nvPr/>
        </p:nvSpPr>
        <p:spPr>
          <a:xfrm>
            <a:off x="5876640" y="4824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2" name="Connecteur droit 51">
            <a:extLst>
              <a:ext uri="{FF2B5EF4-FFF2-40B4-BE49-F238E27FC236}">
                <a16:creationId xmlns:a16="http://schemas.microsoft.com/office/drawing/2014/main" id="{7EA5BE0A-492E-0F45-96E8-FB0A993226C7}"/>
              </a:ext>
            </a:extLst>
          </p:cNvPr>
          <p:cNvSpPr/>
          <p:nvPr/>
        </p:nvSpPr>
        <p:spPr>
          <a:xfrm>
            <a:off x="708444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0DACAE85-9698-CA40-BCB7-06B8AAE3EF67}"/>
              </a:ext>
            </a:extLst>
          </p:cNvPr>
          <p:cNvSpPr/>
          <p:nvPr/>
        </p:nvSpPr>
        <p:spPr>
          <a:xfrm>
            <a:off x="665964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230A1600-A2FB-3248-A9A7-AE121B3B262D}"/>
              </a:ext>
            </a:extLst>
          </p:cNvPr>
          <p:cNvSpPr/>
          <p:nvPr/>
        </p:nvSpPr>
        <p:spPr>
          <a:xfrm>
            <a:off x="725832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A2D0E7CB-3B20-7D45-B3C2-CD0EA6781A4D}"/>
              </a:ext>
            </a:extLst>
          </p:cNvPr>
          <p:cNvSpPr/>
          <p:nvPr/>
        </p:nvSpPr>
        <p:spPr>
          <a:xfrm>
            <a:off x="6805799"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5C28B522-F8FB-354D-8108-F7DC208869CF}"/>
              </a:ext>
            </a:extLst>
          </p:cNvPr>
          <p:cNvSpPr/>
          <p:nvPr/>
        </p:nvSpPr>
        <p:spPr>
          <a:xfrm>
            <a:off x="7559279"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3C7D4808-D4F2-5847-96A4-3CF3DF41D4A4}"/>
              </a:ext>
            </a:extLst>
          </p:cNvPr>
          <p:cNvSpPr/>
          <p:nvPr/>
        </p:nvSpPr>
        <p:spPr>
          <a:xfrm>
            <a:off x="771048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8CF863FB-70A7-B345-9F6B-117DD0615B2B}"/>
              </a:ext>
            </a:extLst>
          </p:cNvPr>
          <p:cNvSpPr/>
          <p:nvPr/>
        </p:nvSpPr>
        <p:spPr>
          <a:xfrm>
            <a:off x="786096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3C1ED74E-093C-E24C-944B-12C3962EDB50}"/>
              </a:ext>
            </a:extLst>
          </p:cNvPr>
          <p:cNvSpPr/>
          <p:nvPr/>
        </p:nvSpPr>
        <p:spPr>
          <a:xfrm>
            <a:off x="7408799"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33E82DFB-905E-2743-8B78-7C96D790F3D6}"/>
              </a:ext>
            </a:extLst>
          </p:cNvPr>
          <p:cNvSpPr/>
          <p:nvPr/>
        </p:nvSpPr>
        <p:spPr>
          <a:xfrm>
            <a:off x="816264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823A4DA3-AD76-7143-AC4A-7992B03A1AA9}"/>
              </a:ext>
            </a:extLst>
          </p:cNvPr>
          <p:cNvSpPr/>
          <p:nvPr/>
        </p:nvSpPr>
        <p:spPr>
          <a:xfrm>
            <a:off x="831312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BC3800EE-AAD0-2041-8F83-BB8DBA180941}"/>
              </a:ext>
            </a:extLst>
          </p:cNvPr>
          <p:cNvSpPr/>
          <p:nvPr/>
        </p:nvSpPr>
        <p:spPr>
          <a:xfrm>
            <a:off x="8011800" y="4497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F83774B5-5F82-9240-A7FD-FEC92869C0B4}"/>
              </a:ext>
            </a:extLst>
          </p:cNvPr>
          <p:cNvSpPr/>
          <p:nvPr/>
        </p:nvSpPr>
        <p:spPr>
          <a:xfrm flipV="1">
            <a:off x="8463960" y="4502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ZoneTexte 63">
            <a:extLst>
              <a:ext uri="{FF2B5EF4-FFF2-40B4-BE49-F238E27FC236}">
                <a16:creationId xmlns:a16="http://schemas.microsoft.com/office/drawing/2014/main" id="{4C6FA3DC-DEDD-1C48-A928-B6AA112B8ED5}"/>
              </a:ext>
            </a:extLst>
          </p:cNvPr>
          <p:cNvSpPr txBox="1"/>
          <p:nvPr/>
        </p:nvSpPr>
        <p:spPr>
          <a:xfrm>
            <a:off x="7412400" y="4824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5" name="Connecteur droit 64">
            <a:extLst>
              <a:ext uri="{FF2B5EF4-FFF2-40B4-BE49-F238E27FC236}">
                <a16:creationId xmlns:a16="http://schemas.microsoft.com/office/drawing/2014/main" id="{5B7E5FED-8BE3-AE49-89A9-1E66AEB4264B}"/>
              </a:ext>
            </a:extLst>
          </p:cNvPr>
          <p:cNvSpPr/>
          <p:nvPr/>
        </p:nvSpPr>
        <p:spPr>
          <a:xfrm flipV="1">
            <a:off x="920520" y="4502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BE32499E-57FF-F043-BB17-78EA78D88B53}"/>
              </a:ext>
            </a:extLst>
          </p:cNvPr>
          <p:cNvSpPr/>
          <p:nvPr/>
        </p:nvSpPr>
        <p:spPr>
          <a:xfrm>
            <a:off x="8612999"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43A1A759-29AC-8149-8366-5123945B806A}"/>
              </a:ext>
            </a:extLst>
          </p:cNvPr>
          <p:cNvSpPr/>
          <p:nvPr/>
        </p:nvSpPr>
        <p:spPr>
          <a:xfrm>
            <a:off x="8762760" y="4490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Forme libre 67">
            <a:extLst>
              <a:ext uri="{FF2B5EF4-FFF2-40B4-BE49-F238E27FC236}">
                <a16:creationId xmlns:a16="http://schemas.microsoft.com/office/drawing/2014/main" id="{994E4393-49DB-054C-B829-75EEF3FC727D}"/>
              </a:ext>
            </a:extLst>
          </p:cNvPr>
          <p:cNvSpPr/>
          <p:nvPr/>
        </p:nvSpPr>
        <p:spPr>
          <a:xfrm>
            <a:off x="854279" y="273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Connecteur droit 68">
            <a:extLst>
              <a:ext uri="{FF2B5EF4-FFF2-40B4-BE49-F238E27FC236}">
                <a16:creationId xmlns:a16="http://schemas.microsoft.com/office/drawing/2014/main" id="{66D44F4B-4A33-F040-B53B-C289A3D4725A}"/>
              </a:ext>
            </a:extLst>
          </p:cNvPr>
          <p:cNvSpPr/>
          <p:nvPr/>
        </p:nvSpPr>
        <p:spPr>
          <a:xfrm>
            <a:off x="7862400" y="2700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Forme libre 69">
            <a:extLst>
              <a:ext uri="{FF2B5EF4-FFF2-40B4-BE49-F238E27FC236}">
                <a16:creationId xmlns:a16="http://schemas.microsoft.com/office/drawing/2014/main" id="{6F00D219-9679-704D-B7CD-2A986703AAC4}"/>
              </a:ext>
            </a:extLst>
          </p:cNvPr>
          <p:cNvSpPr/>
          <p:nvPr/>
        </p:nvSpPr>
        <p:spPr>
          <a:xfrm>
            <a:off x="7470000" y="2736000"/>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Forme libre 70">
            <a:extLst>
              <a:ext uri="{FF2B5EF4-FFF2-40B4-BE49-F238E27FC236}">
                <a16:creationId xmlns:a16="http://schemas.microsoft.com/office/drawing/2014/main" id="{33E66C24-FFAD-A24E-B0CB-DD1198BB11EE}"/>
              </a:ext>
            </a:extLst>
          </p:cNvPr>
          <p:cNvSpPr/>
          <p:nvPr/>
        </p:nvSpPr>
        <p:spPr>
          <a:xfrm>
            <a:off x="7619760" y="4320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Forme libre 71">
            <a:extLst>
              <a:ext uri="{FF2B5EF4-FFF2-40B4-BE49-F238E27FC236}">
                <a16:creationId xmlns:a16="http://schemas.microsoft.com/office/drawing/2014/main" id="{1662F409-E3BA-734F-9A96-FFCD91C3DE5D}"/>
              </a:ext>
            </a:extLst>
          </p:cNvPr>
          <p:cNvSpPr/>
          <p:nvPr/>
        </p:nvSpPr>
        <p:spPr>
          <a:xfrm>
            <a:off x="827999" y="4320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2F5E28BB-1916-0D43-ABAF-5B8CDEB12606}"/>
              </a:ext>
            </a:extLst>
          </p:cNvPr>
          <p:cNvSpPr/>
          <p:nvPr/>
        </p:nvSpPr>
        <p:spPr>
          <a:xfrm>
            <a:off x="2345400" y="4320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A178FE5A-E073-3049-9EEB-3CFDC96C9A5D}"/>
              </a:ext>
            </a:extLst>
          </p:cNvPr>
          <p:cNvSpPr/>
          <p:nvPr/>
        </p:nvSpPr>
        <p:spPr>
          <a:xfrm>
            <a:off x="1342800" y="2952359"/>
            <a:ext cx="216000" cy="36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Forme libre 74">
            <a:extLst>
              <a:ext uri="{FF2B5EF4-FFF2-40B4-BE49-F238E27FC236}">
                <a16:creationId xmlns:a16="http://schemas.microsoft.com/office/drawing/2014/main" id="{F1026908-DDE1-8444-B29E-70C073836277}"/>
              </a:ext>
            </a:extLst>
          </p:cNvPr>
          <p:cNvSpPr/>
          <p:nvPr/>
        </p:nvSpPr>
        <p:spPr>
          <a:xfrm>
            <a:off x="1332000" y="2736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Forme libre 75">
            <a:extLst>
              <a:ext uri="{FF2B5EF4-FFF2-40B4-BE49-F238E27FC236}">
                <a16:creationId xmlns:a16="http://schemas.microsoft.com/office/drawing/2014/main" id="{6FAC1DE2-0A59-C74D-AE3D-751A28D037BC}"/>
              </a:ext>
            </a:extLst>
          </p:cNvPr>
          <p:cNvSpPr/>
          <p:nvPr/>
        </p:nvSpPr>
        <p:spPr>
          <a:xfrm>
            <a:off x="1800360" y="2736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BB134F8B-A509-7248-87B1-18D6B7C97C36}"/>
              </a:ext>
            </a:extLst>
          </p:cNvPr>
          <p:cNvSpPr/>
          <p:nvPr/>
        </p:nvSpPr>
        <p:spPr>
          <a:xfrm>
            <a:off x="1702800" y="2952359"/>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Forme libre 77">
            <a:extLst>
              <a:ext uri="{FF2B5EF4-FFF2-40B4-BE49-F238E27FC236}">
                <a16:creationId xmlns:a16="http://schemas.microsoft.com/office/drawing/2014/main" id="{54EC6DC1-9EC8-1E44-93DA-384C6E877FC1}"/>
              </a:ext>
            </a:extLst>
          </p:cNvPr>
          <p:cNvSpPr/>
          <p:nvPr/>
        </p:nvSpPr>
        <p:spPr>
          <a:xfrm>
            <a:off x="3384720" y="2736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37CC7DF3-3D64-9542-9F85-08FE47249202}"/>
              </a:ext>
            </a:extLst>
          </p:cNvPr>
          <p:cNvSpPr/>
          <p:nvPr/>
        </p:nvSpPr>
        <p:spPr>
          <a:xfrm>
            <a:off x="1440000" y="4320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B5FCC9C1-758D-344B-8775-902043BAD304}"/>
              </a:ext>
            </a:extLst>
          </p:cNvPr>
          <p:cNvSpPr/>
          <p:nvPr/>
        </p:nvSpPr>
        <p:spPr>
          <a:xfrm>
            <a:off x="1224000" y="2700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DFA7A782-B1C5-FB41-8D94-8CB02249E796}"/>
              </a:ext>
            </a:extLst>
          </p:cNvPr>
          <p:cNvSpPr/>
          <p:nvPr/>
        </p:nvSpPr>
        <p:spPr>
          <a:xfrm>
            <a:off x="3169080" y="2737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Connecteur droit 81">
            <a:extLst>
              <a:ext uri="{FF2B5EF4-FFF2-40B4-BE49-F238E27FC236}">
                <a16:creationId xmlns:a16="http://schemas.microsoft.com/office/drawing/2014/main" id="{2D05C233-B54E-1A44-AB25-BE2B0D926D93}"/>
              </a:ext>
            </a:extLst>
          </p:cNvPr>
          <p:cNvSpPr/>
          <p:nvPr/>
        </p:nvSpPr>
        <p:spPr>
          <a:xfrm flipV="1">
            <a:off x="1234800" y="3707640"/>
            <a:ext cx="6624000" cy="90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73173D24-065C-254C-8814-A1F71333A3BC}"/>
              </a:ext>
            </a:extLst>
          </p:cNvPr>
          <p:cNvSpPr/>
          <p:nvPr/>
        </p:nvSpPr>
        <p:spPr>
          <a:xfrm>
            <a:off x="1764000" y="3636000"/>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Forme libre 83">
            <a:extLst>
              <a:ext uri="{FF2B5EF4-FFF2-40B4-BE49-F238E27FC236}">
                <a16:creationId xmlns:a16="http://schemas.microsoft.com/office/drawing/2014/main" id="{0164FA65-531B-B048-A5EA-556CBB0022CF}"/>
              </a:ext>
            </a:extLst>
          </p:cNvPr>
          <p:cNvSpPr/>
          <p:nvPr/>
        </p:nvSpPr>
        <p:spPr>
          <a:xfrm>
            <a:off x="7799760" y="4320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ZoneTexte 84">
            <a:extLst>
              <a:ext uri="{FF2B5EF4-FFF2-40B4-BE49-F238E27FC236}">
                <a16:creationId xmlns:a16="http://schemas.microsoft.com/office/drawing/2014/main" id="{799A3D93-C2DD-4843-9000-E6C37DE66C95}"/>
              </a:ext>
            </a:extLst>
          </p:cNvPr>
          <p:cNvSpPr txBox="1"/>
          <p:nvPr/>
        </p:nvSpPr>
        <p:spPr>
          <a:xfrm>
            <a:off x="2304000" y="3276000"/>
            <a:ext cx="4392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1947 – 1991 : GUERRE FROIDE</a:t>
            </a:r>
          </a:p>
        </p:txBody>
      </p:sp>
      <p:sp>
        <p:nvSpPr>
          <p:cNvPr id="86" name="ZoneTexte 85">
            <a:extLst>
              <a:ext uri="{FF2B5EF4-FFF2-40B4-BE49-F238E27FC236}">
                <a16:creationId xmlns:a16="http://schemas.microsoft.com/office/drawing/2014/main" id="{84F706A4-7010-2240-A1B2-A77CDC2DC2D5}"/>
              </a:ext>
            </a:extLst>
          </p:cNvPr>
          <p:cNvSpPr txBox="1"/>
          <p:nvPr/>
        </p:nvSpPr>
        <p:spPr>
          <a:xfrm>
            <a:off x="776158" y="243360"/>
            <a:ext cx="1508041" cy="94031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1948-1949</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Blocus de Berlin</a:t>
            </a:r>
          </a:p>
        </p:txBody>
      </p:sp>
      <p:sp>
        <p:nvSpPr>
          <p:cNvPr id="87" name="Connecteur droit 86">
            <a:extLst>
              <a:ext uri="{FF2B5EF4-FFF2-40B4-BE49-F238E27FC236}">
                <a16:creationId xmlns:a16="http://schemas.microsoft.com/office/drawing/2014/main" id="{754AD6CE-C6F6-7D45-8259-9F0452776C38}"/>
              </a:ext>
            </a:extLst>
          </p:cNvPr>
          <p:cNvSpPr/>
          <p:nvPr/>
        </p:nvSpPr>
        <p:spPr>
          <a:xfrm flipV="1">
            <a:off x="3261960" y="130788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DF44FC0B-8415-224D-92A4-530EABC237C6}"/>
              </a:ext>
            </a:extLst>
          </p:cNvPr>
          <p:cNvSpPr/>
          <p:nvPr/>
        </p:nvSpPr>
        <p:spPr>
          <a:xfrm flipV="1">
            <a:off x="3474360" y="2243160"/>
            <a:ext cx="0" cy="493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ZoneTexte 88">
            <a:extLst>
              <a:ext uri="{FF2B5EF4-FFF2-40B4-BE49-F238E27FC236}">
                <a16:creationId xmlns:a16="http://schemas.microsoft.com/office/drawing/2014/main" id="{538ED59E-22B8-D54C-BC72-099001179F24}"/>
              </a:ext>
            </a:extLst>
          </p:cNvPr>
          <p:cNvSpPr txBox="1"/>
          <p:nvPr/>
        </p:nvSpPr>
        <p:spPr>
          <a:xfrm>
            <a:off x="6808320" y="5139360"/>
            <a:ext cx="1804679" cy="94031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1990</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Réunification de l'Allemagne</a:t>
            </a:r>
          </a:p>
        </p:txBody>
      </p:sp>
      <p:sp>
        <p:nvSpPr>
          <p:cNvPr id="90" name="ZoneTexte 89">
            <a:extLst>
              <a:ext uri="{FF2B5EF4-FFF2-40B4-BE49-F238E27FC236}">
                <a16:creationId xmlns:a16="http://schemas.microsoft.com/office/drawing/2014/main" id="{03794549-D2BD-074E-9F0F-B16A6589654A}"/>
              </a:ext>
            </a:extLst>
          </p:cNvPr>
          <p:cNvSpPr txBox="1"/>
          <p:nvPr/>
        </p:nvSpPr>
        <p:spPr>
          <a:xfrm>
            <a:off x="1568160" y="1251359"/>
            <a:ext cx="1295640" cy="94031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1950-1953</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Guerre de Corée</a:t>
            </a:r>
          </a:p>
        </p:txBody>
      </p:sp>
      <p:sp>
        <p:nvSpPr>
          <p:cNvPr id="91" name="Connecteur droit 90">
            <a:extLst>
              <a:ext uri="{FF2B5EF4-FFF2-40B4-BE49-F238E27FC236}">
                <a16:creationId xmlns:a16="http://schemas.microsoft.com/office/drawing/2014/main" id="{71ED4460-6A0A-C743-95B4-93746E6AE69B}"/>
              </a:ext>
            </a:extLst>
          </p:cNvPr>
          <p:cNvSpPr/>
          <p:nvPr/>
        </p:nvSpPr>
        <p:spPr>
          <a:xfrm flipV="1">
            <a:off x="1911240" y="2243160"/>
            <a:ext cx="0" cy="529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ZoneTexte 91">
            <a:extLst>
              <a:ext uri="{FF2B5EF4-FFF2-40B4-BE49-F238E27FC236}">
                <a16:creationId xmlns:a16="http://schemas.microsoft.com/office/drawing/2014/main" id="{D41ADBEC-B80F-7A4F-941D-1DAB9A0D5B27}"/>
              </a:ext>
            </a:extLst>
          </p:cNvPr>
          <p:cNvSpPr txBox="1"/>
          <p:nvPr/>
        </p:nvSpPr>
        <p:spPr>
          <a:xfrm>
            <a:off x="3188160" y="1539360"/>
            <a:ext cx="1707840" cy="657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1962</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Crise de Cuba</a:t>
            </a:r>
          </a:p>
        </p:txBody>
      </p:sp>
      <p:sp>
        <p:nvSpPr>
          <p:cNvPr id="93" name="ZoneTexte 92">
            <a:extLst>
              <a:ext uri="{FF2B5EF4-FFF2-40B4-BE49-F238E27FC236}">
                <a16:creationId xmlns:a16="http://schemas.microsoft.com/office/drawing/2014/main" id="{36F015F5-7F9D-0B49-A7D2-7B8D257BBAEB}"/>
              </a:ext>
            </a:extLst>
          </p:cNvPr>
          <p:cNvSpPr txBox="1"/>
          <p:nvPr/>
        </p:nvSpPr>
        <p:spPr>
          <a:xfrm>
            <a:off x="2576160" y="279360"/>
            <a:ext cx="1968840" cy="94031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1961</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Construction du mur de Berlin</a:t>
            </a:r>
          </a:p>
        </p:txBody>
      </p:sp>
      <p:sp>
        <p:nvSpPr>
          <p:cNvPr id="94" name="Connecteur droit 93">
            <a:extLst>
              <a:ext uri="{FF2B5EF4-FFF2-40B4-BE49-F238E27FC236}">
                <a16:creationId xmlns:a16="http://schemas.microsoft.com/office/drawing/2014/main" id="{37752DC4-9BF2-B942-9B41-88936A82B6F9}"/>
              </a:ext>
            </a:extLst>
          </p:cNvPr>
          <p:cNvSpPr/>
          <p:nvPr/>
        </p:nvSpPr>
        <p:spPr>
          <a:xfrm flipV="1">
            <a:off x="7560000" y="1560239"/>
            <a:ext cx="0" cy="1177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ZoneTexte 94">
            <a:extLst>
              <a:ext uri="{FF2B5EF4-FFF2-40B4-BE49-F238E27FC236}">
                <a16:creationId xmlns:a16="http://schemas.microsoft.com/office/drawing/2014/main" id="{B9D7583B-32F4-8348-A107-8B5BFB613EDF}"/>
              </a:ext>
            </a:extLst>
          </p:cNvPr>
          <p:cNvSpPr txBox="1"/>
          <p:nvPr/>
        </p:nvSpPr>
        <p:spPr>
          <a:xfrm>
            <a:off x="6660000" y="567720"/>
            <a:ext cx="1803960" cy="94031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1989</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Chute du mur de Berlin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59808A7-6121-5445-9083-1B82FBEC1AE6}"/>
              </a:ext>
            </a:extLst>
          </p:cNvPr>
          <p:cNvSpPr txBox="1"/>
          <p:nvPr/>
        </p:nvSpPr>
        <p:spPr>
          <a:xfrm>
            <a:off x="576000" y="119935"/>
            <a:ext cx="9378228"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3" name="Connecteur droit 2">
            <a:extLst>
              <a:ext uri="{FF2B5EF4-FFF2-40B4-BE49-F238E27FC236}">
                <a16:creationId xmlns:a16="http://schemas.microsoft.com/office/drawing/2014/main" id="{CF5AB72A-F953-A940-8D2D-9D961C36526B}"/>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80DF98DC-85B3-5D40-8016-A7955C1FBB68}"/>
              </a:ext>
            </a:extLst>
          </p:cNvPr>
          <p:cNvSpPr/>
          <p:nvPr/>
        </p:nvSpPr>
        <p:spPr>
          <a:xfrm>
            <a:off x="503999" y="1296000"/>
            <a:ext cx="9072000" cy="6048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76A5A5C3-BD56-6742-A145-DB04B374A626}"/>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915F0E87-7716-564E-A622-33737F7A4321}"/>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DES IDÉOLOGIES OPPOSÉES</a:t>
            </a:r>
          </a:p>
        </p:txBody>
      </p:sp>
      <p:sp>
        <p:nvSpPr>
          <p:cNvPr id="7" name="ZoneTexte 6">
            <a:extLst>
              <a:ext uri="{FF2B5EF4-FFF2-40B4-BE49-F238E27FC236}">
                <a16:creationId xmlns:a16="http://schemas.microsoft.com/office/drawing/2014/main" id="{9A7EF342-8923-A644-8C72-D5973C55CCC1}"/>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États-Unis</a:t>
            </a:r>
          </a:p>
        </p:txBody>
      </p:sp>
      <p:sp>
        <p:nvSpPr>
          <p:cNvPr id="8" name="Connecteur droit 7">
            <a:extLst>
              <a:ext uri="{FF2B5EF4-FFF2-40B4-BE49-F238E27FC236}">
                <a16:creationId xmlns:a16="http://schemas.microsoft.com/office/drawing/2014/main" id="{1B8A74B2-75E9-3744-9591-EB7420D6F02F}"/>
              </a:ext>
            </a:extLst>
          </p:cNvPr>
          <p:cNvSpPr/>
          <p:nvPr/>
        </p:nvSpPr>
        <p:spPr>
          <a:xfrm>
            <a:off x="503999" y="226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BE30F987-6A99-7048-86E0-383613C6C04F}"/>
              </a:ext>
            </a:extLst>
          </p:cNvPr>
          <p:cNvSpPr txBox="1"/>
          <p:nvPr/>
        </p:nvSpPr>
        <p:spPr>
          <a:xfrm>
            <a:off x="503999" y="2304720"/>
            <a:ext cx="9072000" cy="241363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Les États-Unis défendent un modèle idéologique …................ s’appuyant sur les …..................... fondamentales, le pluralisme politique et des élections …....................... . Ils défendent une vision ….......................... de l’économie autour des entreprises …......................... .</a:t>
            </a:r>
          </a:p>
        </p:txBody>
      </p:sp>
      <p:sp>
        <p:nvSpPr>
          <p:cNvPr id="10" name="ZoneTexte 9">
            <a:extLst>
              <a:ext uri="{FF2B5EF4-FFF2-40B4-BE49-F238E27FC236}">
                <a16:creationId xmlns:a16="http://schemas.microsoft.com/office/drawing/2014/main" id="{70B8A007-6AEF-8048-9C5A-BCD1D907936F}"/>
              </a:ext>
            </a:extLst>
          </p:cNvPr>
          <p:cNvSpPr txBox="1"/>
          <p:nvPr/>
        </p:nvSpPr>
        <p:spPr>
          <a:xfrm>
            <a:off x="-576000" y="2736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libéral</a:t>
            </a:r>
          </a:p>
        </p:txBody>
      </p:sp>
      <p:sp>
        <p:nvSpPr>
          <p:cNvPr id="11" name="ZoneTexte 10">
            <a:extLst>
              <a:ext uri="{FF2B5EF4-FFF2-40B4-BE49-F238E27FC236}">
                <a16:creationId xmlns:a16="http://schemas.microsoft.com/office/drawing/2014/main" id="{2B052A10-F6BB-484F-81E1-4D9E38F9EDAB}"/>
              </a:ext>
            </a:extLst>
          </p:cNvPr>
          <p:cNvSpPr txBox="1"/>
          <p:nvPr/>
        </p:nvSpPr>
        <p:spPr>
          <a:xfrm>
            <a:off x="4176000" y="2736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libertés</a:t>
            </a:r>
          </a:p>
        </p:txBody>
      </p:sp>
      <p:sp>
        <p:nvSpPr>
          <p:cNvPr id="12" name="ZoneTexte 11">
            <a:extLst>
              <a:ext uri="{FF2B5EF4-FFF2-40B4-BE49-F238E27FC236}">
                <a16:creationId xmlns:a16="http://schemas.microsoft.com/office/drawing/2014/main" id="{7B1B99A2-C4E3-2247-A472-4FF0ADCFD5D5}"/>
              </a:ext>
            </a:extLst>
          </p:cNvPr>
          <p:cNvSpPr txBox="1"/>
          <p:nvPr/>
        </p:nvSpPr>
        <p:spPr>
          <a:xfrm>
            <a:off x="6336000" y="3193200"/>
            <a:ext cx="2951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libres</a:t>
            </a:r>
          </a:p>
        </p:txBody>
      </p:sp>
      <p:sp>
        <p:nvSpPr>
          <p:cNvPr id="13" name="ZoneTexte 12">
            <a:extLst>
              <a:ext uri="{FF2B5EF4-FFF2-40B4-BE49-F238E27FC236}">
                <a16:creationId xmlns:a16="http://schemas.microsoft.com/office/drawing/2014/main" id="{ED570DC2-6791-CD47-9F4D-2D6CA71FABB0}"/>
              </a:ext>
            </a:extLst>
          </p:cNvPr>
          <p:cNvSpPr txBox="1"/>
          <p:nvPr/>
        </p:nvSpPr>
        <p:spPr>
          <a:xfrm>
            <a:off x="3671999" y="3671999"/>
            <a:ext cx="2951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capitaliste</a:t>
            </a:r>
          </a:p>
        </p:txBody>
      </p:sp>
      <p:sp>
        <p:nvSpPr>
          <p:cNvPr id="14" name="ZoneTexte 13">
            <a:extLst>
              <a:ext uri="{FF2B5EF4-FFF2-40B4-BE49-F238E27FC236}">
                <a16:creationId xmlns:a16="http://schemas.microsoft.com/office/drawing/2014/main" id="{3B47695D-3DDF-E049-8E4C-AF4139AFF578}"/>
              </a:ext>
            </a:extLst>
          </p:cNvPr>
          <p:cNvSpPr txBox="1"/>
          <p:nvPr/>
        </p:nvSpPr>
        <p:spPr>
          <a:xfrm>
            <a:off x="2664000" y="4104000"/>
            <a:ext cx="2951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privées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5"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2"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3"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4"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4" build="p"/>
      <p:bldP spid="10" grpId="5"/>
      <p:bldP spid="11" grpId="0" build="p"/>
      <p:bldP spid="12" grpId="1" build="p"/>
      <p:bldP spid="12" grpId="2"/>
      <p:bldP spid="13" grpId="2" build="p"/>
      <p:bldP spid="13" grpId="3"/>
      <p:bldP spid="14" grpId="3" build="p"/>
      <p:bldP spid="14" grpId="4"/>
    </p:bldLst>
  </p:timing>
</p:sld>
</file>

<file path=ppt/slides/slide27.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8B82CD-C6DC-8649-8334-2C066AECB6DE}"/>
              </a:ext>
            </a:extLst>
          </p:cNvPr>
          <p:cNvSpPr txBox="1"/>
          <p:nvPr/>
        </p:nvSpPr>
        <p:spPr>
          <a:xfrm>
            <a:off x="576000" y="108360"/>
            <a:ext cx="930878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3" name="Connecteur droit 2">
            <a:extLst>
              <a:ext uri="{FF2B5EF4-FFF2-40B4-BE49-F238E27FC236}">
                <a16:creationId xmlns:a16="http://schemas.microsoft.com/office/drawing/2014/main" id="{A3E40165-18DA-8F46-8A1F-80B4735F3D47}"/>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46295A81-6253-3446-89AC-044AD05DA1E1}"/>
              </a:ext>
            </a:extLst>
          </p:cNvPr>
          <p:cNvSpPr/>
          <p:nvPr/>
        </p:nvSpPr>
        <p:spPr>
          <a:xfrm>
            <a:off x="503999" y="1296000"/>
            <a:ext cx="9072000" cy="6048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4A8336A3-44D2-4048-91F0-1E47DDA0B036}"/>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070E91B7-9568-3A4B-A0B4-B02B6BC22050}"/>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DES IDÉOLOGIES OPPOSÉES</a:t>
            </a:r>
          </a:p>
        </p:txBody>
      </p:sp>
      <p:sp>
        <p:nvSpPr>
          <p:cNvPr id="7" name="ZoneTexte 6">
            <a:extLst>
              <a:ext uri="{FF2B5EF4-FFF2-40B4-BE49-F238E27FC236}">
                <a16:creationId xmlns:a16="http://schemas.microsoft.com/office/drawing/2014/main" id="{13FBC13C-D270-F64C-AAEB-DA4FA222A0BB}"/>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URSS</a:t>
            </a:r>
          </a:p>
        </p:txBody>
      </p:sp>
      <p:sp>
        <p:nvSpPr>
          <p:cNvPr id="8" name="Connecteur droit 7">
            <a:extLst>
              <a:ext uri="{FF2B5EF4-FFF2-40B4-BE49-F238E27FC236}">
                <a16:creationId xmlns:a16="http://schemas.microsoft.com/office/drawing/2014/main" id="{50B1E3D9-39B3-FB4E-B971-29127ADBB2DC}"/>
              </a:ext>
            </a:extLst>
          </p:cNvPr>
          <p:cNvSpPr/>
          <p:nvPr/>
        </p:nvSpPr>
        <p:spPr>
          <a:xfrm>
            <a:off x="503999" y="226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D7B74CEB-27D5-144E-9BE7-D41B3D355CB8}"/>
              </a:ext>
            </a:extLst>
          </p:cNvPr>
          <p:cNvSpPr txBox="1"/>
          <p:nvPr/>
        </p:nvSpPr>
        <p:spPr>
          <a:xfrm>
            <a:off x="503999" y="2304720"/>
            <a:ext cx="9072000" cy="28781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L’URSS défend un modèle …................................... autour de l’égalité sociale et la …........................................ des moyens de production (usines, transports, commerce). C’est un régime politique …................................... avec un parti unique et des libertés fondamentales …................................. .</a:t>
            </a: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Comic Sans MS" pitchFamily="66"/>
              <a:cs typeface="Comic Sans MS" pitchFamily="66"/>
            </a:endParaRPr>
          </a:p>
        </p:txBody>
      </p:sp>
      <p:sp>
        <p:nvSpPr>
          <p:cNvPr id="10" name="ZoneTexte 9">
            <a:extLst>
              <a:ext uri="{FF2B5EF4-FFF2-40B4-BE49-F238E27FC236}">
                <a16:creationId xmlns:a16="http://schemas.microsoft.com/office/drawing/2014/main" id="{71CC7310-EC94-3F44-8C38-0610B6C4FAFE}"/>
              </a:ext>
            </a:extLst>
          </p:cNvPr>
          <p:cNvSpPr txBox="1"/>
          <p:nvPr/>
        </p:nvSpPr>
        <p:spPr>
          <a:xfrm>
            <a:off x="4392000" y="2268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communiste</a:t>
            </a:r>
          </a:p>
        </p:txBody>
      </p:sp>
      <p:sp>
        <p:nvSpPr>
          <p:cNvPr id="11" name="ZoneTexte 10">
            <a:extLst>
              <a:ext uri="{FF2B5EF4-FFF2-40B4-BE49-F238E27FC236}">
                <a16:creationId xmlns:a16="http://schemas.microsoft.com/office/drawing/2014/main" id="{946BCE67-B6F0-364C-9520-2620F9B15880}"/>
              </a:ext>
            </a:extLst>
          </p:cNvPr>
          <p:cNvSpPr txBox="1"/>
          <p:nvPr/>
        </p:nvSpPr>
        <p:spPr>
          <a:xfrm>
            <a:off x="3888000" y="2736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collectivisation</a:t>
            </a:r>
          </a:p>
        </p:txBody>
      </p:sp>
      <p:sp>
        <p:nvSpPr>
          <p:cNvPr id="12" name="ZoneTexte 11">
            <a:extLst>
              <a:ext uri="{FF2B5EF4-FFF2-40B4-BE49-F238E27FC236}">
                <a16:creationId xmlns:a16="http://schemas.microsoft.com/office/drawing/2014/main" id="{D0C9E7B4-1EA4-9946-9D8A-EE4E069E7CA9}"/>
              </a:ext>
            </a:extLst>
          </p:cNvPr>
          <p:cNvSpPr txBox="1"/>
          <p:nvPr/>
        </p:nvSpPr>
        <p:spPr>
          <a:xfrm>
            <a:off x="3240000" y="3636000"/>
            <a:ext cx="2951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totalitaire</a:t>
            </a:r>
          </a:p>
        </p:txBody>
      </p:sp>
      <p:sp>
        <p:nvSpPr>
          <p:cNvPr id="13" name="ZoneTexte 12">
            <a:extLst>
              <a:ext uri="{FF2B5EF4-FFF2-40B4-BE49-F238E27FC236}">
                <a16:creationId xmlns:a16="http://schemas.microsoft.com/office/drawing/2014/main" id="{22FA8751-E70D-C541-B716-FF1F72F9991E}"/>
              </a:ext>
            </a:extLst>
          </p:cNvPr>
          <p:cNvSpPr txBox="1"/>
          <p:nvPr/>
        </p:nvSpPr>
        <p:spPr>
          <a:xfrm>
            <a:off x="5400000" y="4093200"/>
            <a:ext cx="2951999"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bafouées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1" grpId="2"/>
      <p:bldP spid="12" grpId="2" build="p"/>
      <p:bldP spid="13" grpId="3" build="p"/>
      <p:bldP spid="13" grpId="4"/>
    </p:bldLst>
  </p:timing>
</p:sld>
</file>

<file path=ppt/slides/slide28.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13E8222-DD15-6E4A-93EF-3FD3F07C8423}"/>
              </a:ext>
            </a:extLst>
          </p:cNvPr>
          <p:cNvSpPr txBox="1"/>
          <p:nvPr/>
        </p:nvSpPr>
        <p:spPr>
          <a:xfrm>
            <a:off x="576000" y="108360"/>
            <a:ext cx="9355078"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 La confrontation de deux blocs : une guerre idéologique et culturelle</a:t>
            </a:r>
          </a:p>
        </p:txBody>
      </p:sp>
      <p:sp>
        <p:nvSpPr>
          <p:cNvPr id="3" name="Connecteur droit 2">
            <a:extLst>
              <a:ext uri="{FF2B5EF4-FFF2-40B4-BE49-F238E27FC236}">
                <a16:creationId xmlns:a16="http://schemas.microsoft.com/office/drawing/2014/main" id="{57CA0C34-BDFA-B240-B9BF-A1FCE7F9DFA4}"/>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CE63E3A2-BAC9-1E4A-AB4A-4621C6C7EED6}"/>
              </a:ext>
            </a:extLst>
          </p:cNvPr>
          <p:cNvSpPr/>
          <p:nvPr/>
        </p:nvSpPr>
        <p:spPr>
          <a:xfrm>
            <a:off x="503999" y="1655999"/>
            <a:ext cx="9072000" cy="576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4211C9B5-FC91-5349-ADCE-42BCE944D600}"/>
              </a:ext>
            </a:extLst>
          </p:cNvPr>
          <p:cNvSpPr/>
          <p:nvPr/>
        </p:nvSpPr>
        <p:spPr>
          <a:xfrm>
            <a:off x="503999" y="2196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8A2CFA08-919F-C44E-A29E-7BE19D636703}"/>
              </a:ext>
            </a:extLst>
          </p:cNvPr>
          <p:cNvSpPr txBox="1"/>
          <p:nvPr/>
        </p:nvSpPr>
        <p:spPr>
          <a:xfrm>
            <a:off x="503999" y="169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DES IDÉOLOGIES OPPOSÉES</a:t>
            </a:r>
          </a:p>
        </p:txBody>
      </p:sp>
      <p:sp>
        <p:nvSpPr>
          <p:cNvPr id="7" name="ZoneTexte 6">
            <a:extLst>
              <a:ext uri="{FF2B5EF4-FFF2-40B4-BE49-F238E27FC236}">
                <a16:creationId xmlns:a16="http://schemas.microsoft.com/office/drawing/2014/main" id="{C3F0EC47-53A4-C040-BC5F-46C2299FF7CF}"/>
              </a:ext>
            </a:extLst>
          </p:cNvPr>
          <p:cNvSpPr txBox="1"/>
          <p:nvPr/>
        </p:nvSpPr>
        <p:spPr>
          <a:xfrm>
            <a:off x="503999" y="219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États-Unis</a:t>
            </a:r>
          </a:p>
        </p:txBody>
      </p:sp>
      <p:sp>
        <p:nvSpPr>
          <p:cNvPr id="8" name="Connecteur droit 7">
            <a:extLst>
              <a:ext uri="{FF2B5EF4-FFF2-40B4-BE49-F238E27FC236}">
                <a16:creationId xmlns:a16="http://schemas.microsoft.com/office/drawing/2014/main" id="{93AB1252-AFAB-464C-9A9A-98CEFCA61877}"/>
              </a:ext>
            </a:extLst>
          </p:cNvPr>
          <p:cNvSpPr/>
          <p:nvPr/>
        </p:nvSpPr>
        <p:spPr>
          <a:xfrm>
            <a:off x="503999" y="262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EA669C6E-E2EF-4040-8858-41CA9E5A940B}"/>
              </a:ext>
            </a:extLst>
          </p:cNvPr>
          <p:cNvSpPr txBox="1"/>
          <p:nvPr/>
        </p:nvSpPr>
        <p:spPr>
          <a:xfrm>
            <a:off x="503999" y="2628720"/>
            <a:ext cx="9072000" cy="478727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400" b="0" i="0" u="none" strike="noStrike" kern="1200">
                <a:ln>
                  <a:noFill/>
                </a:ln>
                <a:latin typeface="Comic Sans MS" pitchFamily="66"/>
                <a:ea typeface="Comic Sans MS" pitchFamily="66"/>
                <a:cs typeface="Comic Sans MS" pitchFamily="66"/>
              </a:rPr>
              <a:t>Il s’agit de lutter contre la propagation des idées de l’adversaire …................................. . Dès les premières crises de la Guerre froide, la « ….................................... » se développe aux États-Unis et donne lieu à une « chasse aux sorcières ». Ainsi, Joseph ….................................., sénateur républicain, est à la tête d’un commission du Sénat chargée de …................................. d’éventuels communistes dans l’administration, la recherche, le cinéma,... La …..................... suffit pour perdre son emploi et être sous surveillance. C’est le …..................................... . Les époux Rosenberg, déclarés coupables d’espionnage pour l’URSS, sont même condamnés à mort et exécutés en 1953.</a:t>
            </a:r>
          </a:p>
        </p:txBody>
      </p:sp>
      <p:sp>
        <p:nvSpPr>
          <p:cNvPr id="10" name="ZoneTexte 9">
            <a:extLst>
              <a:ext uri="{FF2B5EF4-FFF2-40B4-BE49-F238E27FC236}">
                <a16:creationId xmlns:a16="http://schemas.microsoft.com/office/drawing/2014/main" id="{A243E85B-9851-6B40-A9FE-C61F3E15E081}"/>
              </a:ext>
            </a:extLst>
          </p:cNvPr>
          <p:cNvSpPr txBox="1"/>
          <p:nvPr/>
        </p:nvSpPr>
        <p:spPr>
          <a:xfrm>
            <a:off x="1764000" y="29772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communiste</a:t>
            </a:r>
          </a:p>
        </p:txBody>
      </p:sp>
      <p:sp>
        <p:nvSpPr>
          <p:cNvPr id="11" name="ZoneTexte 10">
            <a:extLst>
              <a:ext uri="{FF2B5EF4-FFF2-40B4-BE49-F238E27FC236}">
                <a16:creationId xmlns:a16="http://schemas.microsoft.com/office/drawing/2014/main" id="{365AEE15-C209-4A4E-B075-E5864C52EA74}"/>
              </a:ext>
            </a:extLst>
          </p:cNvPr>
          <p:cNvSpPr txBox="1"/>
          <p:nvPr/>
        </p:nvSpPr>
        <p:spPr>
          <a:xfrm>
            <a:off x="3276000" y="34452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peur des Rouges</a:t>
            </a:r>
          </a:p>
        </p:txBody>
      </p:sp>
      <p:sp>
        <p:nvSpPr>
          <p:cNvPr id="12" name="ZoneTexte 11">
            <a:extLst>
              <a:ext uri="{FF2B5EF4-FFF2-40B4-BE49-F238E27FC236}">
                <a16:creationId xmlns:a16="http://schemas.microsoft.com/office/drawing/2014/main" id="{C51903C2-D315-9441-BADC-7D1D72BEB30D}"/>
              </a:ext>
            </a:extLst>
          </p:cNvPr>
          <p:cNvSpPr txBox="1"/>
          <p:nvPr/>
        </p:nvSpPr>
        <p:spPr>
          <a:xfrm>
            <a:off x="1080000" y="4248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McCarthy</a:t>
            </a:r>
          </a:p>
        </p:txBody>
      </p:sp>
      <p:sp>
        <p:nvSpPr>
          <p:cNvPr id="13" name="ZoneTexte 12">
            <a:extLst>
              <a:ext uri="{FF2B5EF4-FFF2-40B4-BE49-F238E27FC236}">
                <a16:creationId xmlns:a16="http://schemas.microsoft.com/office/drawing/2014/main" id="{15220687-0187-4A41-AFDD-516E91075838}"/>
              </a:ext>
            </a:extLst>
          </p:cNvPr>
          <p:cNvSpPr txBox="1"/>
          <p:nvPr/>
        </p:nvSpPr>
        <p:spPr>
          <a:xfrm>
            <a:off x="6480000" y="4680000"/>
            <a:ext cx="309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débusquer</a:t>
            </a:r>
          </a:p>
        </p:txBody>
      </p:sp>
      <p:sp>
        <p:nvSpPr>
          <p:cNvPr id="14" name="ZoneTexte 13">
            <a:extLst>
              <a:ext uri="{FF2B5EF4-FFF2-40B4-BE49-F238E27FC236}">
                <a16:creationId xmlns:a16="http://schemas.microsoft.com/office/drawing/2014/main" id="{633A0698-C182-D545-AA6A-19D71B7E5055}"/>
              </a:ext>
            </a:extLst>
          </p:cNvPr>
          <p:cNvSpPr txBox="1"/>
          <p:nvPr/>
        </p:nvSpPr>
        <p:spPr>
          <a:xfrm>
            <a:off x="2448000" y="5544000"/>
            <a:ext cx="180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suspicion</a:t>
            </a:r>
          </a:p>
        </p:txBody>
      </p:sp>
      <p:sp>
        <p:nvSpPr>
          <p:cNvPr id="15" name="ZoneTexte 14">
            <a:extLst>
              <a:ext uri="{FF2B5EF4-FFF2-40B4-BE49-F238E27FC236}">
                <a16:creationId xmlns:a16="http://schemas.microsoft.com/office/drawing/2014/main" id="{E9784548-811F-164A-9352-21C23912400A}"/>
              </a:ext>
            </a:extLst>
          </p:cNvPr>
          <p:cNvSpPr txBox="1"/>
          <p:nvPr/>
        </p:nvSpPr>
        <p:spPr>
          <a:xfrm>
            <a:off x="5040000" y="59292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maccarthysme</a:t>
            </a:r>
          </a:p>
        </p:txBody>
      </p:sp>
      <p:sp>
        <p:nvSpPr>
          <p:cNvPr id="16" name="ZoneTexte 15">
            <a:extLst>
              <a:ext uri="{FF2B5EF4-FFF2-40B4-BE49-F238E27FC236}">
                <a16:creationId xmlns:a16="http://schemas.microsoft.com/office/drawing/2014/main" id="{682B3FD9-3603-C947-A4DA-440DC4805E29}"/>
              </a:ext>
            </a:extLst>
          </p:cNvPr>
          <p:cNvSpPr txBox="1"/>
          <p:nvPr/>
        </p:nvSpPr>
        <p:spPr>
          <a:xfrm>
            <a:off x="2988000" y="939600"/>
            <a:ext cx="6623999" cy="47916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pPr>
            <a:r>
              <a:rPr lang="fr-FR" sz="2200" b="0" i="0" u="none" strike="noStrike" kern="1200">
                <a:ln>
                  <a:noFill/>
                </a:ln>
                <a:latin typeface="Comic Sans MS" pitchFamily="66"/>
                <a:ea typeface="Arial Unicode MS" pitchFamily="2"/>
                <a:cs typeface="Arial Unicode MS" pitchFamily="2"/>
              </a:rPr>
              <a:t>Vidéo maccarthysme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1" grpId="2"/>
      <p:bldP spid="12" grpId="2" build="p"/>
      <p:bldP spid="13" grpId="3" build="p"/>
      <p:bldP spid="14" grpId="4" build="p"/>
      <p:bldP spid="15" grpId="5" build="p"/>
      <p:bldP spid="15" grpId="6"/>
    </p:bldLst>
  </p:timing>
</p:sld>
</file>

<file path=ppt/slides/slide29.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B259BAF-F27A-5944-A4B4-945658373D23}"/>
              </a:ext>
            </a:extLst>
          </p:cNvPr>
          <p:cNvSpPr txBox="1"/>
          <p:nvPr/>
        </p:nvSpPr>
        <p:spPr>
          <a:xfrm>
            <a:off x="576000" y="108360"/>
            <a:ext cx="930878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3" name="Connecteur droit 2">
            <a:extLst>
              <a:ext uri="{FF2B5EF4-FFF2-40B4-BE49-F238E27FC236}">
                <a16:creationId xmlns:a16="http://schemas.microsoft.com/office/drawing/2014/main" id="{6195D7F7-49F4-EB4F-B9E4-9FC7A5C63A0E}"/>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7952D11F-8AC2-EC42-8E72-74BF463EB9F1}"/>
              </a:ext>
            </a:extLst>
          </p:cNvPr>
          <p:cNvSpPr/>
          <p:nvPr/>
        </p:nvSpPr>
        <p:spPr>
          <a:xfrm>
            <a:off x="503999" y="1296000"/>
            <a:ext cx="9072000" cy="576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05C700F9-1B5F-1042-A793-025D75076FC7}"/>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0C002011-FA5C-1646-A3FA-F922E4CFDE7A}"/>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DES IDÉOLOGIES OPPOSÉES</a:t>
            </a:r>
          </a:p>
        </p:txBody>
      </p:sp>
      <p:sp>
        <p:nvSpPr>
          <p:cNvPr id="7" name="ZoneTexte 6">
            <a:extLst>
              <a:ext uri="{FF2B5EF4-FFF2-40B4-BE49-F238E27FC236}">
                <a16:creationId xmlns:a16="http://schemas.microsoft.com/office/drawing/2014/main" id="{4F65AC2E-DE55-594B-8F0B-ACDC954BED1C}"/>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URSS</a:t>
            </a:r>
          </a:p>
        </p:txBody>
      </p:sp>
      <p:sp>
        <p:nvSpPr>
          <p:cNvPr id="8" name="Connecteur droit 7">
            <a:extLst>
              <a:ext uri="{FF2B5EF4-FFF2-40B4-BE49-F238E27FC236}">
                <a16:creationId xmlns:a16="http://schemas.microsoft.com/office/drawing/2014/main" id="{6DB1A9E6-80B3-F44C-A520-7866478A8C01}"/>
              </a:ext>
            </a:extLst>
          </p:cNvPr>
          <p:cNvSpPr/>
          <p:nvPr/>
        </p:nvSpPr>
        <p:spPr>
          <a:xfrm>
            <a:off x="503999" y="226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6895633E-C231-F242-A946-555E8F3B41A5}"/>
              </a:ext>
            </a:extLst>
          </p:cNvPr>
          <p:cNvSpPr txBox="1"/>
          <p:nvPr/>
        </p:nvSpPr>
        <p:spPr>
          <a:xfrm>
            <a:off x="503999" y="2268720"/>
            <a:ext cx="9072000" cy="377156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Il s’agit de lutter contre la propagation des idées de l’adversaire …................................ . Après la mort de Staline en 1953, les …............................... (intellectuels et artistes revendiquant davantage de libertés) sont …....................... ou expulsés. Dans son rapport, Jdanov présente les « démocraties populaires » comme les pays des …................ libertés en opposition à l’impérialisme américain.</a:t>
            </a:r>
          </a:p>
          <a:p>
            <a:pPr marL="0" marR="0" lvl="0" indent="0" rtl="0" hangingPunct="0">
              <a:lnSpc>
                <a:spcPct val="100000"/>
              </a:lnSpc>
              <a:spcBef>
                <a:spcPts val="0"/>
              </a:spcBef>
              <a:spcAft>
                <a:spcPts val="0"/>
              </a:spcAft>
              <a:buNone/>
              <a:tabLst/>
            </a:pPr>
            <a:endParaRPr lang="fr-FR" sz="2400" b="0" i="0" u="none" strike="noStrike" kern="1200">
              <a:ln>
                <a:noFill/>
              </a:ln>
              <a:latin typeface="Comic Sans MS" pitchFamily="66"/>
              <a:ea typeface="Comic Sans MS" pitchFamily="66"/>
              <a:cs typeface="Comic Sans MS" pitchFamily="66"/>
            </a:endParaRPr>
          </a:p>
        </p:txBody>
      </p:sp>
      <p:sp>
        <p:nvSpPr>
          <p:cNvPr id="10" name="ZoneTexte 9">
            <a:extLst>
              <a:ext uri="{FF2B5EF4-FFF2-40B4-BE49-F238E27FC236}">
                <a16:creationId xmlns:a16="http://schemas.microsoft.com/office/drawing/2014/main" id="{56F108CA-69C5-F74C-8F78-4918172E419A}"/>
              </a:ext>
            </a:extLst>
          </p:cNvPr>
          <p:cNvSpPr txBox="1"/>
          <p:nvPr/>
        </p:nvSpPr>
        <p:spPr>
          <a:xfrm>
            <a:off x="1800000" y="26892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impérialiste</a:t>
            </a:r>
          </a:p>
        </p:txBody>
      </p:sp>
      <p:sp>
        <p:nvSpPr>
          <p:cNvPr id="11" name="ZoneTexte 10">
            <a:extLst>
              <a:ext uri="{FF2B5EF4-FFF2-40B4-BE49-F238E27FC236}">
                <a16:creationId xmlns:a16="http://schemas.microsoft.com/office/drawing/2014/main" id="{32978324-06A1-0047-856D-AE198E2C7BC8}"/>
              </a:ext>
            </a:extLst>
          </p:cNvPr>
          <p:cNvSpPr txBox="1"/>
          <p:nvPr/>
        </p:nvSpPr>
        <p:spPr>
          <a:xfrm>
            <a:off x="2088000" y="3168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dissidents</a:t>
            </a:r>
          </a:p>
        </p:txBody>
      </p:sp>
      <p:sp>
        <p:nvSpPr>
          <p:cNvPr id="12" name="ZoneTexte 11">
            <a:extLst>
              <a:ext uri="{FF2B5EF4-FFF2-40B4-BE49-F238E27FC236}">
                <a16:creationId xmlns:a16="http://schemas.microsoft.com/office/drawing/2014/main" id="{1B9E3239-B58B-614B-A8F5-956F778B6426}"/>
              </a:ext>
            </a:extLst>
          </p:cNvPr>
          <p:cNvSpPr txBox="1"/>
          <p:nvPr/>
        </p:nvSpPr>
        <p:spPr>
          <a:xfrm>
            <a:off x="7163999" y="3625200"/>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arrêtés</a:t>
            </a:r>
          </a:p>
        </p:txBody>
      </p:sp>
      <p:sp>
        <p:nvSpPr>
          <p:cNvPr id="13" name="ZoneTexte 12">
            <a:extLst>
              <a:ext uri="{FF2B5EF4-FFF2-40B4-BE49-F238E27FC236}">
                <a16:creationId xmlns:a16="http://schemas.microsoft.com/office/drawing/2014/main" id="{CC27965A-281A-CC4B-A82A-0760FAA34F9A}"/>
              </a:ext>
            </a:extLst>
          </p:cNvPr>
          <p:cNvSpPr txBox="1"/>
          <p:nvPr/>
        </p:nvSpPr>
        <p:spPr>
          <a:xfrm>
            <a:off x="7632000" y="4536000"/>
            <a:ext cx="216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vraies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1" grpId="2"/>
      <p:bldP spid="12" grpId="2" build="p"/>
      <p:bldP spid="13" grpId="3" build="p"/>
      <p:bldP spid="13" grpId="4"/>
    </p:bld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DDCE68-D1FB-2741-8B0A-305D8641E1FF}"/>
              </a:ext>
            </a:extLst>
          </p:cNvPr>
          <p:cNvSpPr txBox="1"/>
          <p:nvPr/>
        </p:nvSpPr>
        <p:spPr>
          <a:xfrm>
            <a:off x="-144000" y="3777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3" name="ZoneTexte 2">
            <a:extLst>
              <a:ext uri="{FF2B5EF4-FFF2-40B4-BE49-F238E27FC236}">
                <a16:creationId xmlns:a16="http://schemas.microsoft.com/office/drawing/2014/main" id="{C5C3F381-77A0-7942-A9CD-7F8836762EB2}"/>
              </a:ext>
            </a:extLst>
          </p:cNvPr>
          <p:cNvSpPr txBox="1"/>
          <p:nvPr/>
        </p:nvSpPr>
        <p:spPr>
          <a:xfrm>
            <a:off x="2863800" y="3780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4" name="ZoneTexte 3">
            <a:extLst>
              <a:ext uri="{FF2B5EF4-FFF2-40B4-BE49-F238E27FC236}">
                <a16:creationId xmlns:a16="http://schemas.microsoft.com/office/drawing/2014/main" id="{0FE071F6-77C9-C442-9661-81C085E81D97}"/>
              </a:ext>
            </a:extLst>
          </p:cNvPr>
          <p:cNvSpPr txBox="1"/>
          <p:nvPr/>
        </p:nvSpPr>
        <p:spPr>
          <a:xfrm>
            <a:off x="4374720" y="3780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5" name="Forme libre 4">
            <a:extLst>
              <a:ext uri="{FF2B5EF4-FFF2-40B4-BE49-F238E27FC236}">
                <a16:creationId xmlns:a16="http://schemas.microsoft.com/office/drawing/2014/main" id="{013D6539-ED10-9B4F-AA1C-D55D1A12EA29}"/>
              </a:ext>
            </a:extLst>
          </p:cNvPr>
          <p:cNvSpPr/>
          <p:nvPr/>
        </p:nvSpPr>
        <p:spPr>
          <a:xfrm>
            <a:off x="305640" y="827999"/>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C2ECC888-EFBE-024F-9350-1CA527455C86}"/>
              </a:ext>
            </a:extLst>
          </p:cNvPr>
          <p:cNvSpPr/>
          <p:nvPr/>
        </p:nvSpPr>
        <p:spPr>
          <a:xfrm>
            <a:off x="32472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671593B1-77BC-E244-BD71-D15BA005DCEC}"/>
              </a:ext>
            </a:extLst>
          </p:cNvPr>
          <p:cNvSpPr/>
          <p:nvPr/>
        </p:nvSpPr>
        <p:spPr>
          <a:xfrm>
            <a:off x="47520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BB2F337C-EE52-6B4D-B2EE-B5FD349A194D}"/>
              </a:ext>
            </a:extLst>
          </p:cNvPr>
          <p:cNvSpPr/>
          <p:nvPr/>
        </p:nvSpPr>
        <p:spPr>
          <a:xfrm>
            <a:off x="62568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78EC0889-3947-CB41-90D5-D0CCD96268EE}"/>
              </a:ext>
            </a:extLst>
          </p:cNvPr>
          <p:cNvSpPr/>
          <p:nvPr/>
        </p:nvSpPr>
        <p:spPr>
          <a:xfrm>
            <a:off x="1078199"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10A4E9F9-1B91-EE45-8C69-9BD69A867B6A}"/>
              </a:ext>
            </a:extLst>
          </p:cNvPr>
          <p:cNvSpPr/>
          <p:nvPr/>
        </p:nvSpPr>
        <p:spPr>
          <a:xfrm>
            <a:off x="77688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7ABB0F4D-D9E2-294F-A64C-F51C9FD1AC55}"/>
              </a:ext>
            </a:extLst>
          </p:cNvPr>
          <p:cNvSpPr/>
          <p:nvPr/>
        </p:nvSpPr>
        <p:spPr>
          <a:xfrm flipV="1">
            <a:off x="2419560" y="3458519"/>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ZoneTexte 11">
            <a:extLst>
              <a:ext uri="{FF2B5EF4-FFF2-40B4-BE49-F238E27FC236}">
                <a16:creationId xmlns:a16="http://schemas.microsoft.com/office/drawing/2014/main" id="{3826E5A0-D7B1-7F4F-A312-96352CBED3D0}"/>
              </a:ext>
            </a:extLst>
          </p:cNvPr>
          <p:cNvSpPr txBox="1"/>
          <p:nvPr/>
        </p:nvSpPr>
        <p:spPr>
          <a:xfrm>
            <a:off x="1324440" y="3777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3" name="Connecteur droit 12">
            <a:extLst>
              <a:ext uri="{FF2B5EF4-FFF2-40B4-BE49-F238E27FC236}">
                <a16:creationId xmlns:a16="http://schemas.microsoft.com/office/drawing/2014/main" id="{707AE559-C060-AC45-943E-650328CC293E}"/>
              </a:ext>
            </a:extLst>
          </p:cNvPr>
          <p:cNvSpPr/>
          <p:nvPr/>
        </p:nvSpPr>
        <p:spPr>
          <a:xfrm>
            <a:off x="153036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2369BC41-87BA-EB49-8B81-58B4A3392DA6}"/>
              </a:ext>
            </a:extLst>
          </p:cNvPr>
          <p:cNvSpPr/>
          <p:nvPr/>
        </p:nvSpPr>
        <p:spPr>
          <a:xfrm>
            <a:off x="1680839"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A6B8335A-01F6-6F42-913E-4732C8A41218}"/>
              </a:ext>
            </a:extLst>
          </p:cNvPr>
          <p:cNvSpPr/>
          <p:nvPr/>
        </p:nvSpPr>
        <p:spPr>
          <a:xfrm>
            <a:off x="183204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6A78AB4C-9DC4-C84D-B4E4-89D344303355}"/>
              </a:ext>
            </a:extLst>
          </p:cNvPr>
          <p:cNvSpPr/>
          <p:nvPr/>
        </p:nvSpPr>
        <p:spPr>
          <a:xfrm>
            <a:off x="1379519"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5601F788-A6E7-0044-8F43-5E5FAA15FE08}"/>
              </a:ext>
            </a:extLst>
          </p:cNvPr>
          <p:cNvSpPr/>
          <p:nvPr/>
        </p:nvSpPr>
        <p:spPr>
          <a:xfrm>
            <a:off x="213300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773B5008-C517-0940-8774-7935213902CB}"/>
              </a:ext>
            </a:extLst>
          </p:cNvPr>
          <p:cNvSpPr/>
          <p:nvPr/>
        </p:nvSpPr>
        <p:spPr>
          <a:xfrm>
            <a:off x="228420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BA16FCEF-87FE-4F46-8193-3E499C302E90}"/>
              </a:ext>
            </a:extLst>
          </p:cNvPr>
          <p:cNvSpPr/>
          <p:nvPr/>
        </p:nvSpPr>
        <p:spPr>
          <a:xfrm>
            <a:off x="2576519"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B8812B5C-D65D-A942-A48D-C1E7720C53B7}"/>
              </a:ext>
            </a:extLst>
          </p:cNvPr>
          <p:cNvSpPr/>
          <p:nvPr/>
        </p:nvSpPr>
        <p:spPr>
          <a:xfrm>
            <a:off x="1982519"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7E8451E2-3699-0C45-9F25-E4326AC10AF6}"/>
              </a:ext>
            </a:extLst>
          </p:cNvPr>
          <p:cNvSpPr/>
          <p:nvPr/>
        </p:nvSpPr>
        <p:spPr>
          <a:xfrm>
            <a:off x="273600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E8C2ACBA-B84C-5348-9083-B3CD123B3341}"/>
              </a:ext>
            </a:extLst>
          </p:cNvPr>
          <p:cNvSpPr/>
          <p:nvPr/>
        </p:nvSpPr>
        <p:spPr>
          <a:xfrm>
            <a:off x="288720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43E7633C-8E5A-A643-8D95-E2A9B4BE0E9D}"/>
              </a:ext>
            </a:extLst>
          </p:cNvPr>
          <p:cNvSpPr/>
          <p:nvPr/>
        </p:nvSpPr>
        <p:spPr>
          <a:xfrm>
            <a:off x="122472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70B7FDB7-AF37-8A4D-A896-C84101B6F2C5}"/>
              </a:ext>
            </a:extLst>
          </p:cNvPr>
          <p:cNvSpPr/>
          <p:nvPr/>
        </p:nvSpPr>
        <p:spPr>
          <a:xfrm flipV="1">
            <a:off x="3930840" y="3458519"/>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BEBD2B18-8C28-6245-AFDA-8C3D5CC81F2F}"/>
              </a:ext>
            </a:extLst>
          </p:cNvPr>
          <p:cNvSpPr/>
          <p:nvPr/>
        </p:nvSpPr>
        <p:spPr>
          <a:xfrm>
            <a:off x="333936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C522C7B2-B07C-794B-9F4E-933C02CABD15}"/>
              </a:ext>
            </a:extLst>
          </p:cNvPr>
          <p:cNvSpPr/>
          <p:nvPr/>
        </p:nvSpPr>
        <p:spPr>
          <a:xfrm>
            <a:off x="3489839"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8877095C-4603-1C42-98E2-095DA4EAF4E9}"/>
              </a:ext>
            </a:extLst>
          </p:cNvPr>
          <p:cNvSpPr/>
          <p:nvPr/>
        </p:nvSpPr>
        <p:spPr>
          <a:xfrm>
            <a:off x="364068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C40503A5-5F23-4243-8566-8826931F2999}"/>
              </a:ext>
            </a:extLst>
          </p:cNvPr>
          <p:cNvSpPr/>
          <p:nvPr/>
        </p:nvSpPr>
        <p:spPr>
          <a:xfrm>
            <a:off x="318816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162E6089-EC7A-2B46-B612-B55D26FF32AB}"/>
              </a:ext>
            </a:extLst>
          </p:cNvPr>
          <p:cNvSpPr/>
          <p:nvPr/>
        </p:nvSpPr>
        <p:spPr>
          <a:xfrm>
            <a:off x="304884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B89573CF-9C2D-ED47-98F8-6C0D4DFB5C2B}"/>
              </a:ext>
            </a:extLst>
          </p:cNvPr>
          <p:cNvSpPr/>
          <p:nvPr/>
        </p:nvSpPr>
        <p:spPr>
          <a:xfrm>
            <a:off x="409284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AE228AAD-677F-9444-A819-DCD4BCFBFAD0}"/>
              </a:ext>
            </a:extLst>
          </p:cNvPr>
          <p:cNvSpPr/>
          <p:nvPr/>
        </p:nvSpPr>
        <p:spPr>
          <a:xfrm>
            <a:off x="424332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01FBF31C-B8F3-9D41-B267-5467659F427D}"/>
              </a:ext>
            </a:extLst>
          </p:cNvPr>
          <p:cNvSpPr/>
          <p:nvPr/>
        </p:nvSpPr>
        <p:spPr>
          <a:xfrm>
            <a:off x="3791159"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2637757B-59DA-764A-94F9-DED1AE6F20DE}"/>
              </a:ext>
            </a:extLst>
          </p:cNvPr>
          <p:cNvSpPr/>
          <p:nvPr/>
        </p:nvSpPr>
        <p:spPr>
          <a:xfrm>
            <a:off x="454500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8E2F7B77-9831-1B40-A742-DAD884E38EA6}"/>
              </a:ext>
            </a:extLst>
          </p:cNvPr>
          <p:cNvSpPr/>
          <p:nvPr/>
        </p:nvSpPr>
        <p:spPr>
          <a:xfrm>
            <a:off x="469584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EE83DD2E-28D2-E847-A88D-E65674B591BD}"/>
              </a:ext>
            </a:extLst>
          </p:cNvPr>
          <p:cNvSpPr/>
          <p:nvPr/>
        </p:nvSpPr>
        <p:spPr>
          <a:xfrm>
            <a:off x="439452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FC3A37F8-CFF3-E04F-91A4-8AE074085A7F}"/>
              </a:ext>
            </a:extLst>
          </p:cNvPr>
          <p:cNvSpPr/>
          <p:nvPr/>
        </p:nvSpPr>
        <p:spPr>
          <a:xfrm flipV="1">
            <a:off x="5441760" y="3458519"/>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27AB15B7-3E77-E74A-AB1E-B37190BF153D}"/>
              </a:ext>
            </a:extLst>
          </p:cNvPr>
          <p:cNvSpPr/>
          <p:nvPr/>
        </p:nvSpPr>
        <p:spPr>
          <a:xfrm>
            <a:off x="514800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4872F61A-23AD-874D-9251-4ABA146CDE41}"/>
              </a:ext>
            </a:extLst>
          </p:cNvPr>
          <p:cNvSpPr/>
          <p:nvPr/>
        </p:nvSpPr>
        <p:spPr>
          <a:xfrm>
            <a:off x="483084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DAA0FC19-F5F8-9A41-B543-0D897487BCFE}"/>
              </a:ext>
            </a:extLst>
          </p:cNvPr>
          <p:cNvSpPr/>
          <p:nvPr/>
        </p:nvSpPr>
        <p:spPr>
          <a:xfrm>
            <a:off x="527940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B0E2E2B0-1177-8647-A1AC-BBDA39A909ED}"/>
              </a:ext>
            </a:extLst>
          </p:cNvPr>
          <p:cNvSpPr/>
          <p:nvPr/>
        </p:nvSpPr>
        <p:spPr>
          <a:xfrm>
            <a:off x="499716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5453692A-B789-F548-A01C-716902F6F80A}"/>
              </a:ext>
            </a:extLst>
          </p:cNvPr>
          <p:cNvSpPr/>
          <p:nvPr/>
        </p:nvSpPr>
        <p:spPr>
          <a:xfrm>
            <a:off x="575064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028FADA9-699D-2340-8B98-E3E014CE3409}"/>
              </a:ext>
            </a:extLst>
          </p:cNvPr>
          <p:cNvSpPr/>
          <p:nvPr/>
        </p:nvSpPr>
        <p:spPr>
          <a:xfrm>
            <a:off x="590148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E758D691-ED7C-F44A-9A68-B64DF2AEC725}"/>
              </a:ext>
            </a:extLst>
          </p:cNvPr>
          <p:cNvSpPr/>
          <p:nvPr/>
        </p:nvSpPr>
        <p:spPr>
          <a:xfrm>
            <a:off x="605232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567ADDC1-2D3E-F74B-836A-6FBF8DDF89B2}"/>
              </a:ext>
            </a:extLst>
          </p:cNvPr>
          <p:cNvSpPr/>
          <p:nvPr/>
        </p:nvSpPr>
        <p:spPr>
          <a:xfrm>
            <a:off x="560016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93EDB226-6BA3-B444-9E7C-2B29328B20A7}"/>
              </a:ext>
            </a:extLst>
          </p:cNvPr>
          <p:cNvSpPr/>
          <p:nvPr/>
        </p:nvSpPr>
        <p:spPr>
          <a:xfrm>
            <a:off x="635364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ED7798FA-EFED-FA41-96DB-6D167FF89C2D}"/>
              </a:ext>
            </a:extLst>
          </p:cNvPr>
          <p:cNvSpPr/>
          <p:nvPr/>
        </p:nvSpPr>
        <p:spPr>
          <a:xfrm>
            <a:off x="650484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3BD06F2D-2C19-E74A-8F37-4AFBB3AC9F24}"/>
              </a:ext>
            </a:extLst>
          </p:cNvPr>
          <p:cNvSpPr/>
          <p:nvPr/>
        </p:nvSpPr>
        <p:spPr>
          <a:xfrm>
            <a:off x="620316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62A644AA-65A0-6E4B-9508-A98C128394CF}"/>
              </a:ext>
            </a:extLst>
          </p:cNvPr>
          <p:cNvSpPr/>
          <p:nvPr/>
        </p:nvSpPr>
        <p:spPr>
          <a:xfrm flipV="1">
            <a:off x="6953040" y="3458519"/>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ZoneTexte 48">
            <a:extLst>
              <a:ext uri="{FF2B5EF4-FFF2-40B4-BE49-F238E27FC236}">
                <a16:creationId xmlns:a16="http://schemas.microsoft.com/office/drawing/2014/main" id="{20287064-A9BA-0544-8612-D836DC8BB645}"/>
              </a:ext>
            </a:extLst>
          </p:cNvPr>
          <p:cNvSpPr txBox="1"/>
          <p:nvPr/>
        </p:nvSpPr>
        <p:spPr>
          <a:xfrm>
            <a:off x="5876640" y="3780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0" name="Connecteur droit 49">
            <a:extLst>
              <a:ext uri="{FF2B5EF4-FFF2-40B4-BE49-F238E27FC236}">
                <a16:creationId xmlns:a16="http://schemas.microsoft.com/office/drawing/2014/main" id="{2FF9F801-6F69-7543-89A6-B082DC41FCBA}"/>
              </a:ext>
            </a:extLst>
          </p:cNvPr>
          <p:cNvSpPr/>
          <p:nvPr/>
        </p:nvSpPr>
        <p:spPr>
          <a:xfrm>
            <a:off x="708444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92A5FCA2-07A7-434F-92C4-50BD5CB2EEB6}"/>
              </a:ext>
            </a:extLst>
          </p:cNvPr>
          <p:cNvSpPr/>
          <p:nvPr/>
        </p:nvSpPr>
        <p:spPr>
          <a:xfrm>
            <a:off x="665964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532523AD-22E3-DF4F-B53E-F84A7D57FD05}"/>
              </a:ext>
            </a:extLst>
          </p:cNvPr>
          <p:cNvSpPr/>
          <p:nvPr/>
        </p:nvSpPr>
        <p:spPr>
          <a:xfrm>
            <a:off x="725832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CE6379DA-B53C-9646-9D33-93913DF80CE1}"/>
              </a:ext>
            </a:extLst>
          </p:cNvPr>
          <p:cNvSpPr/>
          <p:nvPr/>
        </p:nvSpPr>
        <p:spPr>
          <a:xfrm>
            <a:off x="6805799"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C3485583-88CC-CD4B-B45E-5CE6D4054E64}"/>
              </a:ext>
            </a:extLst>
          </p:cNvPr>
          <p:cNvSpPr/>
          <p:nvPr/>
        </p:nvSpPr>
        <p:spPr>
          <a:xfrm>
            <a:off x="7559279"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522D18D8-F757-5549-9D70-73CBEB02B2C9}"/>
              </a:ext>
            </a:extLst>
          </p:cNvPr>
          <p:cNvSpPr/>
          <p:nvPr/>
        </p:nvSpPr>
        <p:spPr>
          <a:xfrm>
            <a:off x="771048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3D4EB849-56D5-884B-A608-10A792F778D9}"/>
              </a:ext>
            </a:extLst>
          </p:cNvPr>
          <p:cNvSpPr/>
          <p:nvPr/>
        </p:nvSpPr>
        <p:spPr>
          <a:xfrm>
            <a:off x="786096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32CDD73E-485F-004F-A3F4-A06F4C35FD16}"/>
              </a:ext>
            </a:extLst>
          </p:cNvPr>
          <p:cNvSpPr/>
          <p:nvPr/>
        </p:nvSpPr>
        <p:spPr>
          <a:xfrm>
            <a:off x="7408799"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6E714E48-55DE-C248-B2B7-18C4C3AF59F3}"/>
              </a:ext>
            </a:extLst>
          </p:cNvPr>
          <p:cNvSpPr/>
          <p:nvPr/>
        </p:nvSpPr>
        <p:spPr>
          <a:xfrm>
            <a:off x="816264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82A6B43B-5EFD-5445-86AB-E25D78002EA9}"/>
              </a:ext>
            </a:extLst>
          </p:cNvPr>
          <p:cNvSpPr/>
          <p:nvPr/>
        </p:nvSpPr>
        <p:spPr>
          <a:xfrm>
            <a:off x="831312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6B69ACF2-A88A-434C-9B9D-E750F285D49C}"/>
              </a:ext>
            </a:extLst>
          </p:cNvPr>
          <p:cNvSpPr/>
          <p:nvPr/>
        </p:nvSpPr>
        <p:spPr>
          <a:xfrm>
            <a:off x="8011800" y="3453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4CCAD0C8-F311-A94F-B1B6-8080899E4625}"/>
              </a:ext>
            </a:extLst>
          </p:cNvPr>
          <p:cNvSpPr/>
          <p:nvPr/>
        </p:nvSpPr>
        <p:spPr>
          <a:xfrm flipV="1">
            <a:off x="8463960" y="3458519"/>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ZoneTexte 61">
            <a:extLst>
              <a:ext uri="{FF2B5EF4-FFF2-40B4-BE49-F238E27FC236}">
                <a16:creationId xmlns:a16="http://schemas.microsoft.com/office/drawing/2014/main" id="{140281B1-769C-B241-9DA9-E21F1BA366C2}"/>
              </a:ext>
            </a:extLst>
          </p:cNvPr>
          <p:cNvSpPr txBox="1"/>
          <p:nvPr/>
        </p:nvSpPr>
        <p:spPr>
          <a:xfrm>
            <a:off x="7412400" y="3780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3" name="Connecteur droit 62">
            <a:extLst>
              <a:ext uri="{FF2B5EF4-FFF2-40B4-BE49-F238E27FC236}">
                <a16:creationId xmlns:a16="http://schemas.microsoft.com/office/drawing/2014/main" id="{258FF079-3572-7347-80B5-497768C51EEF}"/>
              </a:ext>
            </a:extLst>
          </p:cNvPr>
          <p:cNvSpPr/>
          <p:nvPr/>
        </p:nvSpPr>
        <p:spPr>
          <a:xfrm flipV="1">
            <a:off x="920520" y="3458519"/>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A0A3E2F8-35F3-BF41-9C4F-C80964D4A9D0}"/>
              </a:ext>
            </a:extLst>
          </p:cNvPr>
          <p:cNvSpPr/>
          <p:nvPr/>
        </p:nvSpPr>
        <p:spPr>
          <a:xfrm>
            <a:off x="8612999"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2C6AA964-107F-094A-9C95-CE82CFD37286}"/>
              </a:ext>
            </a:extLst>
          </p:cNvPr>
          <p:cNvSpPr/>
          <p:nvPr/>
        </p:nvSpPr>
        <p:spPr>
          <a:xfrm>
            <a:off x="8762760" y="3446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Forme libre 65">
            <a:extLst>
              <a:ext uri="{FF2B5EF4-FFF2-40B4-BE49-F238E27FC236}">
                <a16:creationId xmlns:a16="http://schemas.microsoft.com/office/drawing/2014/main" id="{19B80F1E-DED6-E042-AA38-6F941D46625A}"/>
              </a:ext>
            </a:extLst>
          </p:cNvPr>
          <p:cNvSpPr/>
          <p:nvPr/>
        </p:nvSpPr>
        <p:spPr>
          <a:xfrm>
            <a:off x="854279" y="16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A0BB1937-0272-4943-A3E0-68D31212CB01}"/>
              </a:ext>
            </a:extLst>
          </p:cNvPr>
          <p:cNvSpPr/>
          <p:nvPr/>
        </p:nvSpPr>
        <p:spPr>
          <a:xfrm>
            <a:off x="7862400" y="1655999"/>
            <a:ext cx="0" cy="1800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AD5FDDC9-1A5A-9643-81ED-DA6E1DA9360E}"/>
              </a:ext>
            </a:extLst>
          </p:cNvPr>
          <p:cNvSpPr/>
          <p:nvPr/>
        </p:nvSpPr>
        <p:spPr>
          <a:xfrm flipV="1">
            <a:off x="939240" y="130680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Forme libre 68">
            <a:extLst>
              <a:ext uri="{FF2B5EF4-FFF2-40B4-BE49-F238E27FC236}">
                <a16:creationId xmlns:a16="http://schemas.microsoft.com/office/drawing/2014/main" id="{8997771E-F24B-6241-B4FA-70132223CB57}"/>
              </a:ext>
            </a:extLst>
          </p:cNvPr>
          <p:cNvSpPr/>
          <p:nvPr/>
        </p:nvSpPr>
        <p:spPr>
          <a:xfrm>
            <a:off x="7470000" y="1692000"/>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Forme libre 69">
            <a:extLst>
              <a:ext uri="{FF2B5EF4-FFF2-40B4-BE49-F238E27FC236}">
                <a16:creationId xmlns:a16="http://schemas.microsoft.com/office/drawing/2014/main" id="{6B227427-611A-874B-9E34-04892DE073F8}"/>
              </a:ext>
            </a:extLst>
          </p:cNvPr>
          <p:cNvSpPr/>
          <p:nvPr/>
        </p:nvSpPr>
        <p:spPr>
          <a:xfrm>
            <a:off x="5192280" y="327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Forme libre 70">
            <a:extLst>
              <a:ext uri="{FF2B5EF4-FFF2-40B4-BE49-F238E27FC236}">
                <a16:creationId xmlns:a16="http://schemas.microsoft.com/office/drawing/2014/main" id="{E4F12641-7293-C04F-828B-BD57D92B60EE}"/>
              </a:ext>
            </a:extLst>
          </p:cNvPr>
          <p:cNvSpPr/>
          <p:nvPr/>
        </p:nvSpPr>
        <p:spPr>
          <a:xfrm>
            <a:off x="7619760" y="327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Forme libre 71">
            <a:extLst>
              <a:ext uri="{FF2B5EF4-FFF2-40B4-BE49-F238E27FC236}">
                <a16:creationId xmlns:a16="http://schemas.microsoft.com/office/drawing/2014/main" id="{363EB118-D15A-C944-A7F3-F44394109716}"/>
              </a:ext>
            </a:extLst>
          </p:cNvPr>
          <p:cNvSpPr/>
          <p:nvPr/>
        </p:nvSpPr>
        <p:spPr>
          <a:xfrm>
            <a:off x="827999" y="327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19A7072B-1A69-C149-9878-ECFA2B3875EE}"/>
              </a:ext>
            </a:extLst>
          </p:cNvPr>
          <p:cNvSpPr/>
          <p:nvPr/>
        </p:nvSpPr>
        <p:spPr>
          <a:xfrm>
            <a:off x="2345400" y="327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ZoneTexte 73">
            <a:extLst>
              <a:ext uri="{FF2B5EF4-FFF2-40B4-BE49-F238E27FC236}">
                <a16:creationId xmlns:a16="http://schemas.microsoft.com/office/drawing/2014/main" id="{5396D2D3-98D5-BA42-BB5E-BC27A5C9C3FA}"/>
              </a:ext>
            </a:extLst>
          </p:cNvPr>
          <p:cNvSpPr txBox="1"/>
          <p:nvPr/>
        </p:nvSpPr>
        <p:spPr>
          <a:xfrm>
            <a:off x="72000" y="4428000"/>
            <a:ext cx="2088000" cy="65700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a:ln>
                  <a:noFill/>
                </a:ln>
                <a:solidFill>
                  <a:srgbClr val="FF3333"/>
                </a:solidFill>
                <a:latin typeface="Comic Sans MS" pitchFamily="66"/>
                <a:ea typeface="Arial Unicode MS" pitchFamily="2"/>
                <a:cs typeface="Arial Unicode MS" pitchFamily="2"/>
              </a:rPr>
              <a:t>1945</a:t>
            </a:r>
          </a:p>
          <a:p>
            <a:pPr marL="0" marR="0" lvl="0" indent="0" algn="ctr" rtl="0" hangingPunct="0">
              <a:lnSpc>
                <a:spcPct val="100000"/>
              </a:lnSpc>
              <a:spcBef>
                <a:spcPts val="0"/>
              </a:spcBef>
              <a:spcAft>
                <a:spcPts val="0"/>
              </a:spcAft>
              <a:buNone/>
              <a:tabLst/>
            </a:pPr>
            <a:r>
              <a:rPr lang="fr-FR" sz="1600" b="0" i="0" u="none" strike="noStrike" kern="1200">
                <a:ln>
                  <a:noFill/>
                </a:ln>
                <a:solidFill>
                  <a:srgbClr val="0000FF"/>
                </a:solidFill>
                <a:latin typeface="Comic Sans MS" pitchFamily="66"/>
                <a:ea typeface="Arial Unicode MS" pitchFamily="2"/>
                <a:cs typeface="Arial Unicode MS" pitchFamily="2"/>
              </a:rPr>
              <a:t>Création de l'ONU</a:t>
            </a:r>
          </a:p>
        </p:txBody>
      </p:sp>
      <p:sp>
        <p:nvSpPr>
          <p:cNvPr id="75" name="ZoneTexte 74">
            <a:extLst>
              <a:ext uri="{FF2B5EF4-FFF2-40B4-BE49-F238E27FC236}">
                <a16:creationId xmlns:a16="http://schemas.microsoft.com/office/drawing/2014/main" id="{09B0F72A-9821-F64C-9963-B991D3764D15}"/>
              </a:ext>
            </a:extLst>
          </p:cNvPr>
          <p:cNvSpPr txBox="1"/>
          <p:nvPr/>
        </p:nvSpPr>
        <p:spPr>
          <a:xfrm>
            <a:off x="200160" y="207360"/>
            <a:ext cx="2145240" cy="944640"/>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1945</a:t>
            </a:r>
          </a:p>
          <a:p>
            <a:pPr marL="0" marR="0" lvl="0" indent="0" algn="ctr" rtl="0" hangingPunct="0">
              <a:lnSpc>
                <a:spcPct val="100000"/>
              </a:lnSpc>
              <a:spcBef>
                <a:spcPts val="0"/>
              </a:spcBef>
              <a:spcAft>
                <a:spcPts val="0"/>
              </a:spcAft>
              <a:buNone/>
              <a:tabLst/>
            </a:pPr>
            <a:r>
              <a:rPr lang="fr-FR" sz="1600" b="0" i="0" u="none" strike="noStrike" kern="1200" dirty="0">
                <a:ln>
                  <a:noFill/>
                </a:ln>
                <a:solidFill>
                  <a:srgbClr val="0000FF"/>
                </a:solidFill>
                <a:latin typeface="Comic Sans MS" pitchFamily="66"/>
                <a:ea typeface="Arial Unicode MS" pitchFamily="2"/>
                <a:cs typeface="Arial Unicode MS" pitchFamily="2"/>
              </a:rPr>
              <a:t>Fin de la Seconde Guerre mondiale</a:t>
            </a:r>
          </a:p>
        </p:txBody>
      </p:sp>
      <p:sp>
        <p:nvSpPr>
          <p:cNvPr id="76" name="Connecteur droit 75">
            <a:extLst>
              <a:ext uri="{FF2B5EF4-FFF2-40B4-BE49-F238E27FC236}">
                <a16:creationId xmlns:a16="http://schemas.microsoft.com/office/drawing/2014/main" id="{4458F615-9269-994A-B3D1-810ECBCBEF72}"/>
              </a:ext>
            </a:extLst>
          </p:cNvPr>
          <p:cNvSpPr/>
          <p:nvPr/>
        </p:nvSpPr>
        <p:spPr>
          <a:xfrm>
            <a:off x="936000" y="4031999"/>
            <a:ext cx="0" cy="360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6B21728D-0E74-AC4A-B731-7815A4C5DD41}"/>
              </a:ext>
            </a:extLst>
          </p:cNvPr>
          <p:cNvSpPr/>
          <p:nvPr/>
        </p:nvSpPr>
        <p:spPr>
          <a:xfrm>
            <a:off x="1342800" y="1908360"/>
            <a:ext cx="216000" cy="36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Forme libre 77">
            <a:extLst>
              <a:ext uri="{FF2B5EF4-FFF2-40B4-BE49-F238E27FC236}">
                <a16:creationId xmlns:a16="http://schemas.microsoft.com/office/drawing/2014/main" id="{52EEB33E-79CE-E341-9089-CA28AF4F1F8B}"/>
              </a:ext>
            </a:extLst>
          </p:cNvPr>
          <p:cNvSpPr/>
          <p:nvPr/>
        </p:nvSpPr>
        <p:spPr>
          <a:xfrm>
            <a:off x="1332000" y="1692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EE632DAA-7A53-5043-93A7-5D79F296E230}"/>
              </a:ext>
            </a:extLst>
          </p:cNvPr>
          <p:cNvSpPr/>
          <p:nvPr/>
        </p:nvSpPr>
        <p:spPr>
          <a:xfrm>
            <a:off x="1800360" y="1692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55D6699A-95EB-F84A-915B-BBCE5FFE9142}"/>
              </a:ext>
            </a:extLst>
          </p:cNvPr>
          <p:cNvSpPr/>
          <p:nvPr/>
        </p:nvSpPr>
        <p:spPr>
          <a:xfrm>
            <a:off x="1702800" y="1908360"/>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83F4D866-F25B-E94D-8041-DE1AA1301D94}"/>
              </a:ext>
            </a:extLst>
          </p:cNvPr>
          <p:cNvSpPr/>
          <p:nvPr/>
        </p:nvSpPr>
        <p:spPr>
          <a:xfrm>
            <a:off x="3384720" y="1692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016B2E81-5CEE-AC40-92CB-18479D558FB6}"/>
              </a:ext>
            </a:extLst>
          </p:cNvPr>
          <p:cNvSpPr/>
          <p:nvPr/>
        </p:nvSpPr>
        <p:spPr>
          <a:xfrm>
            <a:off x="1440000" y="327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6F041395-F5A9-C741-B26B-4FFC52A79890}"/>
              </a:ext>
            </a:extLst>
          </p:cNvPr>
          <p:cNvSpPr/>
          <p:nvPr/>
        </p:nvSpPr>
        <p:spPr>
          <a:xfrm>
            <a:off x="1224000" y="1655999"/>
            <a:ext cx="0" cy="1800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Forme libre 83">
            <a:extLst>
              <a:ext uri="{FF2B5EF4-FFF2-40B4-BE49-F238E27FC236}">
                <a16:creationId xmlns:a16="http://schemas.microsoft.com/office/drawing/2014/main" id="{16CEFE17-F90B-9143-8BF7-D68E01832A31}"/>
              </a:ext>
            </a:extLst>
          </p:cNvPr>
          <p:cNvSpPr/>
          <p:nvPr/>
        </p:nvSpPr>
        <p:spPr>
          <a:xfrm>
            <a:off x="3169080" y="1693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53C8F535-E7F7-624E-884B-B17B8DFA18EA}"/>
              </a:ext>
            </a:extLst>
          </p:cNvPr>
          <p:cNvSpPr/>
          <p:nvPr/>
        </p:nvSpPr>
        <p:spPr>
          <a:xfrm flipV="1">
            <a:off x="1234800" y="2663640"/>
            <a:ext cx="6624000" cy="90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Connecteur droit 85">
            <a:extLst>
              <a:ext uri="{FF2B5EF4-FFF2-40B4-BE49-F238E27FC236}">
                <a16:creationId xmlns:a16="http://schemas.microsoft.com/office/drawing/2014/main" id="{2D4667D0-814D-3846-98F1-165502D56B03}"/>
              </a:ext>
            </a:extLst>
          </p:cNvPr>
          <p:cNvSpPr/>
          <p:nvPr/>
        </p:nvSpPr>
        <p:spPr>
          <a:xfrm>
            <a:off x="1764000" y="2592000"/>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Forme libre 86">
            <a:extLst>
              <a:ext uri="{FF2B5EF4-FFF2-40B4-BE49-F238E27FC236}">
                <a16:creationId xmlns:a16="http://schemas.microsoft.com/office/drawing/2014/main" id="{B59D9187-2374-984D-94A6-9B1D441F5E36}"/>
              </a:ext>
            </a:extLst>
          </p:cNvPr>
          <p:cNvSpPr/>
          <p:nvPr/>
        </p:nvSpPr>
        <p:spPr>
          <a:xfrm>
            <a:off x="7799760" y="3276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179B4C7-10A6-2F40-918C-0332329B3C08}"/>
              </a:ext>
            </a:extLst>
          </p:cNvPr>
          <p:cNvPicPr>
            <a:picLocks noChangeAspect="1"/>
          </p:cNvPicPr>
          <p:nvPr/>
        </p:nvPicPr>
        <p:blipFill>
          <a:blip r:embed="rId3">
            <a:lum/>
            <a:alphaModFix/>
          </a:blip>
          <a:srcRect/>
          <a:stretch>
            <a:fillRect/>
          </a:stretch>
        </p:blipFill>
        <p:spPr>
          <a:xfrm>
            <a:off x="2572200" y="360000"/>
            <a:ext cx="4935600" cy="684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D47DCE-4A48-3A42-9875-6619F4781351}"/>
              </a:ext>
            </a:extLst>
          </p:cNvPr>
          <p:cNvSpPr txBox="1"/>
          <p:nvPr/>
        </p:nvSpPr>
        <p:spPr>
          <a:xfrm>
            <a:off x="576000" y="119935"/>
            <a:ext cx="9320354"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3" name="Connecteur droit 2">
            <a:extLst>
              <a:ext uri="{FF2B5EF4-FFF2-40B4-BE49-F238E27FC236}">
                <a16:creationId xmlns:a16="http://schemas.microsoft.com/office/drawing/2014/main" id="{474D94BD-9069-724A-A146-D14B6D51ABC2}"/>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EB29ABC9-D920-8F4A-B799-6A7036D92D2D}"/>
              </a:ext>
            </a:extLst>
          </p:cNvPr>
          <p:cNvSpPr/>
          <p:nvPr/>
        </p:nvSpPr>
        <p:spPr>
          <a:xfrm>
            <a:off x="503999" y="1296000"/>
            <a:ext cx="9072000" cy="576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7A0983CA-9DB7-F947-9B98-828938AF12C4}"/>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1C4F8666-2C41-004D-BA36-CEFD3B25AF78}"/>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UNE GUERRE SCIENTIFIQUE ET CULTURELLE</a:t>
            </a:r>
          </a:p>
        </p:txBody>
      </p:sp>
      <p:sp>
        <p:nvSpPr>
          <p:cNvPr id="7" name="ZoneTexte 6">
            <a:extLst>
              <a:ext uri="{FF2B5EF4-FFF2-40B4-BE49-F238E27FC236}">
                <a16:creationId xmlns:a16="http://schemas.microsoft.com/office/drawing/2014/main" id="{24DF2CCF-FD6A-2841-8B72-505BE7CF4D63}"/>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Dans les sciences</a:t>
            </a:r>
          </a:p>
        </p:txBody>
      </p:sp>
      <p:sp>
        <p:nvSpPr>
          <p:cNvPr id="8" name="Connecteur droit 7">
            <a:extLst>
              <a:ext uri="{FF2B5EF4-FFF2-40B4-BE49-F238E27FC236}">
                <a16:creationId xmlns:a16="http://schemas.microsoft.com/office/drawing/2014/main" id="{4756D824-D453-3344-9ABD-E4B187E3266A}"/>
              </a:ext>
            </a:extLst>
          </p:cNvPr>
          <p:cNvSpPr/>
          <p:nvPr/>
        </p:nvSpPr>
        <p:spPr>
          <a:xfrm>
            <a:off x="503999" y="226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354B9655-ABE3-B641-B9C4-199E92B3AC4B}"/>
              </a:ext>
            </a:extLst>
          </p:cNvPr>
          <p:cNvSpPr txBox="1"/>
          <p:nvPr/>
        </p:nvSpPr>
        <p:spPr>
          <a:xfrm>
            <a:off x="503999" y="2268720"/>
            <a:ext cx="9072000" cy="423611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Au lendemain de la Seconde Guerre mondiale, l’opposition des deux Grands donne lieu à une …........................................ : les États-Unis se dotent de la bombe atomique …... en ….... et la bombe atomique …... en …........ ; l’URSS respectivement en ........... et </a:t>
            </a:r>
            <a:r>
              <a:rPr lang="fr-FR" sz="2600" b="0" i="0" u="none" strike="noStrike" kern="1200">
                <a:ln>
                  <a:noFill/>
                </a:ln>
                <a:solidFill>
                  <a:srgbClr val="000000"/>
                </a:solidFill>
                <a:latin typeface="Comic Sans MS" pitchFamily="66"/>
                <a:ea typeface="Comic Sans MS" pitchFamily="66"/>
                <a:cs typeface="Comic Sans MS" pitchFamily="66"/>
              </a:rPr>
              <a:t>........... </a:t>
            </a:r>
            <a:r>
              <a:rPr lang="fr-FR" sz="2600" b="0" i="0" u="none" strike="noStrike" kern="1200">
                <a:ln>
                  <a:noFill/>
                </a:ln>
                <a:latin typeface="Comic Sans MS" pitchFamily="66"/>
                <a:ea typeface="Comic Sans MS" pitchFamily="66"/>
                <a:cs typeface="Comic Sans MS" pitchFamily="66"/>
              </a:rPr>
              <a:t>. Au début des années 1960, chaque puissance dispose de missiles …................................... . Cette course aux armements empêche un affrontement …............ entre les deux Grands.</a:t>
            </a:r>
          </a:p>
          <a:p>
            <a:pPr marL="0" marR="0" lvl="0" indent="0" rtl="0" hangingPunct="0">
              <a:lnSpc>
                <a:spcPct val="100000"/>
              </a:lnSpc>
              <a:spcBef>
                <a:spcPts val="0"/>
              </a:spcBef>
              <a:spcAft>
                <a:spcPts val="0"/>
              </a:spcAft>
              <a:buNone/>
              <a:tabLst/>
            </a:pPr>
            <a:endParaRPr lang="fr-FR" sz="2400" b="0" i="0" u="none" strike="noStrike" kern="1200">
              <a:ln>
                <a:noFill/>
              </a:ln>
              <a:latin typeface="Comic Sans MS" pitchFamily="66"/>
              <a:ea typeface="Comic Sans MS" pitchFamily="66"/>
              <a:cs typeface="Comic Sans MS" pitchFamily="66"/>
            </a:endParaRPr>
          </a:p>
        </p:txBody>
      </p:sp>
      <p:sp>
        <p:nvSpPr>
          <p:cNvPr id="10" name="ZoneTexte 9">
            <a:extLst>
              <a:ext uri="{FF2B5EF4-FFF2-40B4-BE49-F238E27FC236}">
                <a16:creationId xmlns:a16="http://schemas.microsoft.com/office/drawing/2014/main" id="{6B3DD5A6-4030-B748-A169-0C25F56E3737}"/>
              </a:ext>
            </a:extLst>
          </p:cNvPr>
          <p:cNvSpPr txBox="1"/>
          <p:nvPr/>
        </p:nvSpPr>
        <p:spPr>
          <a:xfrm>
            <a:off x="5652000" y="2664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course aux armements</a:t>
            </a:r>
          </a:p>
        </p:txBody>
      </p:sp>
      <p:sp>
        <p:nvSpPr>
          <p:cNvPr id="11" name="ZoneTexte 10">
            <a:extLst>
              <a:ext uri="{FF2B5EF4-FFF2-40B4-BE49-F238E27FC236}">
                <a16:creationId xmlns:a16="http://schemas.microsoft.com/office/drawing/2014/main" id="{2EF03D69-96AD-6446-8590-A24E8AED25EF}"/>
              </a:ext>
            </a:extLst>
          </p:cNvPr>
          <p:cNvSpPr txBox="1"/>
          <p:nvPr/>
        </p:nvSpPr>
        <p:spPr>
          <a:xfrm>
            <a:off x="7668000" y="3157200"/>
            <a:ext cx="79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solidFill>
                  <a:srgbClr val="0000FF"/>
                </a:solidFill>
                <a:latin typeface="Comic Sans MS" pitchFamily="66"/>
                <a:ea typeface="Arial Unicode MS" pitchFamily="2"/>
                <a:cs typeface="Arial Unicode MS" pitchFamily="2"/>
              </a:rPr>
              <a:t>A</a:t>
            </a:r>
          </a:p>
        </p:txBody>
      </p:sp>
      <p:sp>
        <p:nvSpPr>
          <p:cNvPr id="12" name="ZoneTexte 11">
            <a:extLst>
              <a:ext uri="{FF2B5EF4-FFF2-40B4-BE49-F238E27FC236}">
                <a16:creationId xmlns:a16="http://schemas.microsoft.com/office/drawing/2014/main" id="{B141251E-D3C9-C54F-8E2A-EF57C26E6498}"/>
              </a:ext>
            </a:extLst>
          </p:cNvPr>
          <p:cNvSpPr txBox="1"/>
          <p:nvPr/>
        </p:nvSpPr>
        <p:spPr>
          <a:xfrm>
            <a:off x="8028000" y="3168000"/>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1945</a:t>
            </a:r>
          </a:p>
        </p:txBody>
      </p:sp>
      <p:sp>
        <p:nvSpPr>
          <p:cNvPr id="13" name="ZoneTexte 12">
            <a:extLst>
              <a:ext uri="{FF2B5EF4-FFF2-40B4-BE49-F238E27FC236}">
                <a16:creationId xmlns:a16="http://schemas.microsoft.com/office/drawing/2014/main" id="{32220F68-202B-AF42-82B5-0AD82540AE40}"/>
              </a:ext>
            </a:extLst>
          </p:cNvPr>
          <p:cNvSpPr txBox="1"/>
          <p:nvPr/>
        </p:nvSpPr>
        <p:spPr>
          <a:xfrm>
            <a:off x="4644000" y="36288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H</a:t>
            </a:r>
          </a:p>
        </p:txBody>
      </p:sp>
      <p:sp>
        <p:nvSpPr>
          <p:cNvPr id="14" name="ZoneTexte 13">
            <a:extLst>
              <a:ext uri="{FF2B5EF4-FFF2-40B4-BE49-F238E27FC236}">
                <a16:creationId xmlns:a16="http://schemas.microsoft.com/office/drawing/2014/main" id="{1B494506-82AC-5F41-A20F-00F5CD9E40A4}"/>
              </a:ext>
            </a:extLst>
          </p:cNvPr>
          <p:cNvSpPr txBox="1"/>
          <p:nvPr/>
        </p:nvSpPr>
        <p:spPr>
          <a:xfrm>
            <a:off x="6408000" y="36288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1948</a:t>
            </a:r>
          </a:p>
        </p:txBody>
      </p:sp>
      <p:sp>
        <p:nvSpPr>
          <p:cNvPr id="15" name="ZoneTexte 14">
            <a:extLst>
              <a:ext uri="{FF2B5EF4-FFF2-40B4-BE49-F238E27FC236}">
                <a16:creationId xmlns:a16="http://schemas.microsoft.com/office/drawing/2014/main" id="{0C112380-60AE-504F-93EE-612199F67D38}"/>
              </a:ext>
            </a:extLst>
          </p:cNvPr>
          <p:cNvSpPr txBox="1"/>
          <p:nvPr/>
        </p:nvSpPr>
        <p:spPr>
          <a:xfrm>
            <a:off x="3311999" y="41040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1949</a:t>
            </a:r>
          </a:p>
        </p:txBody>
      </p:sp>
      <p:sp>
        <p:nvSpPr>
          <p:cNvPr id="16" name="ZoneTexte 15">
            <a:extLst>
              <a:ext uri="{FF2B5EF4-FFF2-40B4-BE49-F238E27FC236}">
                <a16:creationId xmlns:a16="http://schemas.microsoft.com/office/drawing/2014/main" id="{013734C9-494B-C147-9BAE-FC086E373BD8}"/>
              </a:ext>
            </a:extLst>
          </p:cNvPr>
          <p:cNvSpPr txBox="1"/>
          <p:nvPr/>
        </p:nvSpPr>
        <p:spPr>
          <a:xfrm>
            <a:off x="4824000" y="41040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1953</a:t>
            </a:r>
          </a:p>
        </p:txBody>
      </p:sp>
      <p:sp>
        <p:nvSpPr>
          <p:cNvPr id="17" name="ZoneTexte 16">
            <a:extLst>
              <a:ext uri="{FF2B5EF4-FFF2-40B4-BE49-F238E27FC236}">
                <a16:creationId xmlns:a16="http://schemas.microsoft.com/office/drawing/2014/main" id="{EDB1F572-6165-4641-AEDC-B4857270CDFD}"/>
              </a:ext>
            </a:extLst>
          </p:cNvPr>
          <p:cNvSpPr txBox="1"/>
          <p:nvPr/>
        </p:nvSpPr>
        <p:spPr>
          <a:xfrm>
            <a:off x="360000" y="49680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intercontinentaux</a:t>
            </a:r>
          </a:p>
        </p:txBody>
      </p:sp>
      <p:sp>
        <p:nvSpPr>
          <p:cNvPr id="18" name="ZoneTexte 17">
            <a:extLst>
              <a:ext uri="{FF2B5EF4-FFF2-40B4-BE49-F238E27FC236}">
                <a16:creationId xmlns:a16="http://schemas.microsoft.com/office/drawing/2014/main" id="{05AFE5C0-615F-D643-8264-D3CBAAFFA224}"/>
              </a:ext>
            </a:extLst>
          </p:cNvPr>
          <p:cNvSpPr txBox="1"/>
          <p:nvPr/>
        </p:nvSpPr>
        <p:spPr>
          <a:xfrm>
            <a:off x="4644000" y="54720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direct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heckerboard(across)">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8"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heckerboard(across)">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checkerboard(across)">
                                      <p:cBhvr>
                                        <p:cTn id="4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1" grpId="2"/>
      <p:bldP spid="12" grpId="2" build="p"/>
      <p:bldP spid="13" grpId="3" build="p"/>
      <p:bldP spid="13" grpId="4"/>
      <p:bldP spid="14" grpId="4" build="p"/>
      <p:bldP spid="14" grpId="5"/>
      <p:bldP spid="15" grpId="5" build="p"/>
      <p:bldP spid="15" grpId="6"/>
      <p:bldP spid="16" grpId="6" build="p"/>
      <p:bldP spid="16" grpId="7"/>
      <p:bldP spid="17" grpId="7" build="p"/>
      <p:bldP spid="17" grpId="8"/>
      <p:bldP spid="18" grpId="8"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CF42546-D674-5447-A660-0914BDE9F5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4242" y="522514"/>
            <a:ext cx="6480000" cy="64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9306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B19841F-5AC9-3B4B-B09B-9A41C100E97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88000" y="288000"/>
            <a:ext cx="5040000" cy="30528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EFF43C44-EDF0-2341-A592-8203817A1AA0}"/>
              </a:ext>
            </a:extLst>
          </p:cNvPr>
          <p:cNvSpPr txBox="1"/>
          <p:nvPr/>
        </p:nvSpPr>
        <p:spPr>
          <a:xfrm>
            <a:off x="324000" y="3304440"/>
            <a:ext cx="49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Youri Gagarine, 12 avril 1961</a:t>
            </a:r>
          </a:p>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1</a:t>
            </a:r>
            <a:r>
              <a:rPr lang="fr-FR" sz="1800" b="0" i="0" u="none" strike="noStrike" kern="1200" baseline="33000">
                <a:ln>
                  <a:noFill/>
                </a:ln>
                <a:latin typeface="Comic Sans MS" pitchFamily="66"/>
                <a:ea typeface="Arial Unicode MS" pitchFamily="2"/>
                <a:cs typeface="Arial Unicode MS" pitchFamily="2"/>
              </a:rPr>
              <a:t>er</a:t>
            </a:r>
            <a:r>
              <a:rPr lang="fr-FR" sz="1800" b="0" i="0" u="none" strike="noStrike" kern="1200">
                <a:ln>
                  <a:noFill/>
                </a:ln>
                <a:latin typeface="Comic Sans MS" pitchFamily="66"/>
                <a:ea typeface="Arial Unicode MS" pitchFamily="2"/>
                <a:cs typeface="Arial Unicode MS" pitchFamily="2"/>
              </a:rPr>
              <a:t> homme dans l'espace</a:t>
            </a:r>
          </a:p>
        </p:txBody>
      </p:sp>
      <p:pic>
        <p:nvPicPr>
          <p:cNvPr id="4" name="Image 3">
            <a:extLst>
              <a:ext uri="{FF2B5EF4-FFF2-40B4-BE49-F238E27FC236}">
                <a16:creationId xmlns:a16="http://schemas.microsoft.com/office/drawing/2014/main" id="{D364BD4A-19A7-3146-94EF-EB182A057164}"/>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104000" y="4165200"/>
            <a:ext cx="5760000" cy="2242800"/>
          </a:xfrm>
          <a:prstGeom prst="rect">
            <a:avLst/>
          </a:prstGeom>
          <a:noFill/>
          <a:ln w="0">
            <a:solidFill>
              <a:srgbClr val="000000"/>
            </a:solidFill>
            <a:prstDash val="solid"/>
          </a:ln>
        </p:spPr>
      </p:pic>
      <p:sp>
        <p:nvSpPr>
          <p:cNvPr id="5" name="ZoneTexte 4">
            <a:extLst>
              <a:ext uri="{FF2B5EF4-FFF2-40B4-BE49-F238E27FC236}">
                <a16:creationId xmlns:a16="http://schemas.microsoft.com/office/drawing/2014/main" id="{6A2C468F-5BE9-C649-8F9E-29598DFD5566}"/>
              </a:ext>
            </a:extLst>
          </p:cNvPr>
          <p:cNvSpPr txBox="1"/>
          <p:nvPr/>
        </p:nvSpPr>
        <p:spPr>
          <a:xfrm>
            <a:off x="4536000" y="6408000"/>
            <a:ext cx="4968000" cy="7275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Neils Amstrong, 20 juillet 1969</a:t>
            </a:r>
          </a:p>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1</a:t>
            </a:r>
            <a:r>
              <a:rPr lang="fr-FR" sz="1800" b="0" i="0" u="none" strike="noStrike" kern="1200" baseline="33000">
                <a:ln>
                  <a:noFill/>
                </a:ln>
                <a:latin typeface="Comic Sans MS" pitchFamily="66"/>
                <a:ea typeface="Arial Unicode MS" pitchFamily="2"/>
                <a:cs typeface="Arial Unicode MS" pitchFamily="2"/>
              </a:rPr>
              <a:t>er</a:t>
            </a:r>
            <a:r>
              <a:rPr lang="fr-FR" sz="1800" b="0" i="0" u="none" strike="noStrike" kern="1200">
                <a:ln>
                  <a:noFill/>
                </a:ln>
                <a:latin typeface="Comic Sans MS" pitchFamily="66"/>
                <a:ea typeface="Arial Unicode MS" pitchFamily="2"/>
                <a:cs typeface="Arial Unicode MS" pitchFamily="2"/>
              </a:rPr>
              <a:t> homme sur la Lune</a:t>
            </a:r>
          </a:p>
        </p:txBody>
      </p:sp>
      <p:sp>
        <p:nvSpPr>
          <p:cNvPr id="8" name="ZoneTexte 7">
            <a:extLst>
              <a:ext uri="{FF2B5EF4-FFF2-40B4-BE49-F238E27FC236}">
                <a16:creationId xmlns:a16="http://schemas.microsoft.com/office/drawing/2014/main" id="{3D9A27E7-D007-B749-8EBE-ED584C55F3E9}"/>
              </a:ext>
            </a:extLst>
          </p:cNvPr>
          <p:cNvSpPr txBox="1"/>
          <p:nvPr/>
        </p:nvSpPr>
        <p:spPr>
          <a:xfrm>
            <a:off x="6755076" y="1536685"/>
            <a:ext cx="2193142"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Vidéo espace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4E1ECAE-9B42-F44D-AD22-8D72D6C0B2A3}"/>
              </a:ext>
            </a:extLst>
          </p:cNvPr>
          <p:cNvSpPr txBox="1"/>
          <p:nvPr/>
        </p:nvSpPr>
        <p:spPr>
          <a:xfrm>
            <a:off x="576000" y="108360"/>
            <a:ext cx="9378228"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3" name="Connecteur droit 2">
            <a:extLst>
              <a:ext uri="{FF2B5EF4-FFF2-40B4-BE49-F238E27FC236}">
                <a16:creationId xmlns:a16="http://schemas.microsoft.com/office/drawing/2014/main" id="{3A51143B-DD7D-F440-95BB-C851045A0A10}"/>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5C0D6A58-8A40-904D-802F-06CCDFEB218A}"/>
              </a:ext>
            </a:extLst>
          </p:cNvPr>
          <p:cNvSpPr/>
          <p:nvPr/>
        </p:nvSpPr>
        <p:spPr>
          <a:xfrm>
            <a:off x="503999" y="1296000"/>
            <a:ext cx="9072000" cy="5760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78E001D2-4408-2848-99A2-BC32F54CDAF1}"/>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986A3338-68B8-6E49-AB03-E2628A84069E}"/>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UNE GUERRE SCIENTIFIQUE ET CULTURELLE</a:t>
            </a:r>
          </a:p>
        </p:txBody>
      </p:sp>
      <p:sp>
        <p:nvSpPr>
          <p:cNvPr id="7" name="ZoneTexte 6">
            <a:extLst>
              <a:ext uri="{FF2B5EF4-FFF2-40B4-BE49-F238E27FC236}">
                <a16:creationId xmlns:a16="http://schemas.microsoft.com/office/drawing/2014/main" id="{41F3E749-966F-D04A-ABDA-13A3CF5AA13A}"/>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Dans les sciences</a:t>
            </a:r>
          </a:p>
        </p:txBody>
      </p:sp>
      <p:sp>
        <p:nvSpPr>
          <p:cNvPr id="8" name="Connecteur droit 7">
            <a:extLst>
              <a:ext uri="{FF2B5EF4-FFF2-40B4-BE49-F238E27FC236}">
                <a16:creationId xmlns:a16="http://schemas.microsoft.com/office/drawing/2014/main" id="{F415E694-358A-BF48-97E3-041DED4BC6C3}"/>
              </a:ext>
            </a:extLst>
          </p:cNvPr>
          <p:cNvSpPr/>
          <p:nvPr/>
        </p:nvSpPr>
        <p:spPr>
          <a:xfrm>
            <a:off x="503999" y="226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2A1D96A8-BFCA-2640-B568-7A4D60988A6B}"/>
              </a:ext>
            </a:extLst>
          </p:cNvPr>
          <p:cNvSpPr txBox="1"/>
          <p:nvPr/>
        </p:nvSpPr>
        <p:spPr>
          <a:xfrm>
            <a:off x="503999" y="2268720"/>
            <a:ext cx="9072000" cy="334273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a:ln>
                  <a:noFill/>
                </a:ln>
                <a:latin typeface="Comic Sans MS" pitchFamily="66"/>
                <a:ea typeface="Comic Sans MS" pitchFamily="66"/>
                <a:cs typeface="Comic Sans MS" pitchFamily="66"/>
              </a:rPr>
              <a:t>La …............................................. est également un exemple de …............................... pour prouver sa …............................... scientifique. Si l’URSS envoie le premier homme dans l’......................... en avril ….......... (Youri Gagarine), les États-Unis y parviennent un mois plus tard et sont les premiers à envoyer un homme marcher sur la …........... en …............. (Neils Amstrong).</a:t>
            </a:r>
          </a:p>
        </p:txBody>
      </p:sp>
      <p:sp>
        <p:nvSpPr>
          <p:cNvPr id="10" name="ZoneTexte 9">
            <a:extLst>
              <a:ext uri="{FF2B5EF4-FFF2-40B4-BE49-F238E27FC236}">
                <a16:creationId xmlns:a16="http://schemas.microsoft.com/office/drawing/2014/main" id="{F30C4192-2620-AE41-8FE2-7A3DD2CAD286}"/>
              </a:ext>
            </a:extLst>
          </p:cNvPr>
          <p:cNvSpPr txBox="1"/>
          <p:nvPr/>
        </p:nvSpPr>
        <p:spPr>
          <a:xfrm>
            <a:off x="1007999" y="2221200"/>
            <a:ext cx="381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Conquête de l'espace</a:t>
            </a:r>
          </a:p>
        </p:txBody>
      </p:sp>
      <p:sp>
        <p:nvSpPr>
          <p:cNvPr id="11" name="ZoneTexte 10">
            <a:extLst>
              <a:ext uri="{FF2B5EF4-FFF2-40B4-BE49-F238E27FC236}">
                <a16:creationId xmlns:a16="http://schemas.microsoft.com/office/drawing/2014/main" id="{0C3C93CE-9306-114B-9C66-23131A3C5920}"/>
              </a:ext>
            </a:extLst>
          </p:cNvPr>
          <p:cNvSpPr txBox="1"/>
          <p:nvPr/>
        </p:nvSpPr>
        <p:spPr>
          <a:xfrm>
            <a:off x="1728000" y="2689200"/>
            <a:ext cx="1944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rivalité</a:t>
            </a:r>
          </a:p>
        </p:txBody>
      </p:sp>
      <p:sp>
        <p:nvSpPr>
          <p:cNvPr id="12" name="ZoneTexte 11">
            <a:extLst>
              <a:ext uri="{FF2B5EF4-FFF2-40B4-BE49-F238E27FC236}">
                <a16:creationId xmlns:a16="http://schemas.microsoft.com/office/drawing/2014/main" id="{8809E11B-3C63-ED45-84F0-BF7EC5057702}"/>
              </a:ext>
            </a:extLst>
          </p:cNvPr>
          <p:cNvSpPr txBox="1"/>
          <p:nvPr/>
        </p:nvSpPr>
        <p:spPr>
          <a:xfrm>
            <a:off x="6696000" y="2700000"/>
            <a:ext cx="2520000" cy="576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supériorité</a:t>
            </a:r>
          </a:p>
        </p:txBody>
      </p:sp>
      <p:sp>
        <p:nvSpPr>
          <p:cNvPr id="13" name="ZoneTexte 12">
            <a:extLst>
              <a:ext uri="{FF2B5EF4-FFF2-40B4-BE49-F238E27FC236}">
                <a16:creationId xmlns:a16="http://schemas.microsoft.com/office/drawing/2014/main" id="{1F6A0558-EF94-DA4D-B4F4-DDCB95ED31E5}"/>
              </a:ext>
            </a:extLst>
          </p:cNvPr>
          <p:cNvSpPr txBox="1"/>
          <p:nvPr/>
        </p:nvSpPr>
        <p:spPr>
          <a:xfrm>
            <a:off x="1007999" y="36252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espace</a:t>
            </a:r>
          </a:p>
        </p:txBody>
      </p:sp>
      <p:sp>
        <p:nvSpPr>
          <p:cNvPr id="14" name="ZoneTexte 13">
            <a:extLst>
              <a:ext uri="{FF2B5EF4-FFF2-40B4-BE49-F238E27FC236}">
                <a16:creationId xmlns:a16="http://schemas.microsoft.com/office/drawing/2014/main" id="{47C9776F-C632-3E42-9026-C3702FB8948A}"/>
              </a:ext>
            </a:extLst>
          </p:cNvPr>
          <p:cNvSpPr txBox="1"/>
          <p:nvPr/>
        </p:nvSpPr>
        <p:spPr>
          <a:xfrm>
            <a:off x="3960000" y="36360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1961</a:t>
            </a:r>
          </a:p>
        </p:txBody>
      </p:sp>
      <p:sp>
        <p:nvSpPr>
          <p:cNvPr id="15" name="ZoneTexte 14">
            <a:extLst>
              <a:ext uri="{FF2B5EF4-FFF2-40B4-BE49-F238E27FC236}">
                <a16:creationId xmlns:a16="http://schemas.microsoft.com/office/drawing/2014/main" id="{7AADAC22-C221-4C45-861B-C5E755A79536}"/>
              </a:ext>
            </a:extLst>
          </p:cNvPr>
          <p:cNvSpPr txBox="1"/>
          <p:nvPr/>
        </p:nvSpPr>
        <p:spPr>
          <a:xfrm>
            <a:off x="6336000" y="45360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Lune</a:t>
            </a:r>
          </a:p>
        </p:txBody>
      </p:sp>
      <p:sp>
        <p:nvSpPr>
          <p:cNvPr id="16" name="ZoneTexte 15">
            <a:extLst>
              <a:ext uri="{FF2B5EF4-FFF2-40B4-BE49-F238E27FC236}">
                <a16:creationId xmlns:a16="http://schemas.microsoft.com/office/drawing/2014/main" id="{A75F81DB-DA27-F140-A1AD-759595607C56}"/>
              </a:ext>
            </a:extLst>
          </p:cNvPr>
          <p:cNvSpPr txBox="1"/>
          <p:nvPr/>
        </p:nvSpPr>
        <p:spPr>
          <a:xfrm>
            <a:off x="8208000" y="45612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1969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heckerboard(across)">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1" grpId="2"/>
      <p:bldP spid="12" grpId="2" build="p"/>
      <p:bldP spid="12" grpId="3"/>
      <p:bldP spid="13" grpId="3" build="p"/>
      <p:bldP spid="13" grpId="4"/>
      <p:bldP spid="14" grpId="4" build="p"/>
      <p:bldP spid="14" grpId="5"/>
      <p:bldP spid="15" grpId="5" build="p"/>
      <p:bldP spid="15" grpId="6"/>
      <p:bldP spid="16" grpId="6" build="p"/>
      <p:bldP spid="16" grpId="7"/>
    </p:bldLst>
  </p:timing>
</p:sld>
</file>

<file path=ppt/slides/slide35.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944B802-CFD4-A844-8590-422874D5E99B}"/>
              </a:ext>
            </a:extLst>
          </p:cNvPr>
          <p:cNvPicPr>
            <a:picLocks noChangeAspect="1"/>
          </p:cNvPicPr>
          <p:nvPr/>
        </p:nvPicPr>
        <p:blipFill>
          <a:blip r:embed="rId3"/>
          <a:stretch>
            <a:fillRect/>
          </a:stretch>
        </p:blipFill>
        <p:spPr>
          <a:xfrm>
            <a:off x="104172" y="428466"/>
            <a:ext cx="9792000" cy="646585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39A06AE-B5BE-0A44-A847-21AB47F17E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896" y="85916"/>
            <a:ext cx="9720000" cy="725747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DC8927F-E424-0242-A991-8FD48C842FEB}"/>
              </a:ext>
            </a:extLst>
          </p:cNvPr>
          <p:cNvSpPr txBox="1"/>
          <p:nvPr/>
        </p:nvSpPr>
        <p:spPr>
          <a:xfrm>
            <a:off x="1728000" y="3487320"/>
            <a:ext cx="6623999"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Vidéo Rocky IV</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6CDD1EE-6755-7A4E-8C6A-588A3284950B}"/>
              </a:ext>
            </a:extLst>
          </p:cNvPr>
          <p:cNvSpPr txBox="1"/>
          <p:nvPr/>
        </p:nvSpPr>
        <p:spPr>
          <a:xfrm>
            <a:off x="576000" y="108360"/>
            <a:ext cx="9432000"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3" name="Connecteur droit 2">
            <a:extLst>
              <a:ext uri="{FF2B5EF4-FFF2-40B4-BE49-F238E27FC236}">
                <a16:creationId xmlns:a16="http://schemas.microsoft.com/office/drawing/2014/main" id="{0D106E7A-B83F-A44C-9DBE-9963C9F33D60}"/>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D5DE5CCF-8B24-7E44-AB04-D4A2097B7E47}"/>
              </a:ext>
            </a:extLst>
          </p:cNvPr>
          <p:cNvSpPr/>
          <p:nvPr/>
        </p:nvSpPr>
        <p:spPr>
          <a:xfrm>
            <a:off x="503999" y="1296000"/>
            <a:ext cx="9072000" cy="6117479"/>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Connecteur droit 4">
            <a:extLst>
              <a:ext uri="{FF2B5EF4-FFF2-40B4-BE49-F238E27FC236}">
                <a16:creationId xmlns:a16="http://schemas.microsoft.com/office/drawing/2014/main" id="{0ED9319E-7C3C-A043-B508-DEC4F9D97D97}"/>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ZoneTexte 5">
            <a:extLst>
              <a:ext uri="{FF2B5EF4-FFF2-40B4-BE49-F238E27FC236}">
                <a16:creationId xmlns:a16="http://schemas.microsoft.com/office/drawing/2014/main" id="{B9C74D47-8B0E-BC46-9F40-091876D304CA}"/>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UNE GUERRE SCIENTIFIQUE ET CULTURELLE</a:t>
            </a:r>
          </a:p>
        </p:txBody>
      </p:sp>
      <p:sp>
        <p:nvSpPr>
          <p:cNvPr id="7" name="ZoneTexte 6">
            <a:extLst>
              <a:ext uri="{FF2B5EF4-FFF2-40B4-BE49-F238E27FC236}">
                <a16:creationId xmlns:a16="http://schemas.microsoft.com/office/drawing/2014/main" id="{1C7F65F0-159F-3E41-A288-9298EA029DB8}"/>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Dans la culture</a:t>
            </a:r>
          </a:p>
        </p:txBody>
      </p:sp>
      <p:sp>
        <p:nvSpPr>
          <p:cNvPr id="8" name="Connecteur droit 7">
            <a:extLst>
              <a:ext uri="{FF2B5EF4-FFF2-40B4-BE49-F238E27FC236}">
                <a16:creationId xmlns:a16="http://schemas.microsoft.com/office/drawing/2014/main" id="{5CA9AABA-3FAF-7043-8D02-D8F59A85F2A1}"/>
              </a:ext>
            </a:extLst>
          </p:cNvPr>
          <p:cNvSpPr/>
          <p:nvPr/>
        </p:nvSpPr>
        <p:spPr>
          <a:xfrm>
            <a:off x="503999" y="2268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FC71FE08-A6C3-0145-A415-EE798C9D8929}"/>
              </a:ext>
            </a:extLst>
          </p:cNvPr>
          <p:cNvSpPr txBox="1"/>
          <p:nvPr/>
        </p:nvSpPr>
        <p:spPr>
          <a:xfrm>
            <a:off x="518034" y="2281139"/>
            <a:ext cx="9057965" cy="5201445"/>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a:ln>
                  <a:noFill/>
                </a:ln>
                <a:latin typeface="Comic Sans MS" pitchFamily="66"/>
                <a:ea typeface="Comic Sans MS" pitchFamily="66"/>
                <a:cs typeface="Comic Sans MS" pitchFamily="66"/>
              </a:rPr>
              <a:t>Les …..........., les bandes dessinées (</a:t>
            </a:r>
            <a:r>
              <a:rPr lang="fr-FR" sz="2200" b="0" i="1" u="none" strike="noStrike" kern="1200">
                <a:ln>
                  <a:noFill/>
                </a:ln>
                <a:latin typeface="Comic Sans MS" pitchFamily="66"/>
                <a:ea typeface="Comic Sans MS" pitchFamily="66"/>
                <a:cs typeface="Comic Sans MS" pitchFamily="66"/>
              </a:rPr>
              <a:t>Captain America</a:t>
            </a:r>
            <a:r>
              <a:rPr lang="fr-FR" sz="2200" b="0" i="0" u="none" strike="noStrike" kern="1200">
                <a:ln>
                  <a:noFill/>
                </a:ln>
                <a:latin typeface="Comic Sans MS" pitchFamily="66"/>
                <a:ea typeface="Comic Sans MS" pitchFamily="66"/>
                <a:cs typeface="Comic Sans MS" pitchFamily="66"/>
              </a:rPr>
              <a:t> par exemple),... permettent aux deux puissances de pratiquer la …........................... en désignant l’autre comme « le ….................. ». Dans le …..............., par exemple, le film …................. sorti en 1985 et diffusé dans de nombreux pays, met en scène le boxeur Rocky Balboa, …................. des États-Unis, affrontant et remportant la victoire face à Ivan Drago, …........................ géant, entraîné et dopé par l’......................... .</a:t>
            </a:r>
          </a:p>
          <a:p>
            <a:pPr marL="0" marR="0" lvl="0" indent="0" algn="just" rtl="0" hangingPunct="0">
              <a:lnSpc>
                <a:spcPct val="100000"/>
              </a:lnSpc>
              <a:spcBef>
                <a:spcPts val="0"/>
              </a:spcBef>
              <a:spcAft>
                <a:spcPts val="0"/>
              </a:spcAft>
              <a:buNone/>
              <a:tabLst/>
            </a:pPr>
            <a:r>
              <a:rPr lang="fr-FR" sz="2200" b="0" i="0" u="none" strike="noStrike" kern="1200">
                <a:ln>
                  <a:noFill/>
                </a:ln>
                <a:latin typeface="Comic Sans MS" pitchFamily="66"/>
                <a:ea typeface="Comic Sans MS" pitchFamily="66"/>
                <a:cs typeface="Comic Sans MS" pitchFamily="66"/>
              </a:rPr>
              <a:t>De plus, les deux Grands se livrent une guerre de l’................................, via la ….................... notamment. C’est le cas de </a:t>
            </a:r>
            <a:r>
              <a:rPr lang="fr-FR" sz="2200" b="0" i="1" u="none" strike="noStrike" kern="1200">
                <a:ln>
                  <a:noFill/>
                </a:ln>
                <a:latin typeface="Comic Sans MS" pitchFamily="66"/>
                <a:ea typeface="Comic Sans MS" pitchFamily="66"/>
                <a:cs typeface="Comic Sans MS" pitchFamily="66"/>
              </a:rPr>
              <a:t>Radio Free Europe</a:t>
            </a:r>
            <a:r>
              <a:rPr lang="fr-FR" sz="2200" b="0" i="0" u="none" strike="noStrike" kern="1200">
                <a:ln>
                  <a:noFill/>
                </a:ln>
                <a:latin typeface="Comic Sans MS" pitchFamily="66"/>
                <a:ea typeface="Comic Sans MS" pitchFamily="66"/>
                <a:cs typeface="Comic Sans MS" pitchFamily="66"/>
              </a:rPr>
              <a:t>, radio financée par la CIA et diffusée dans les pays du bloc de l’Est au début des années 1950, en réponse à </a:t>
            </a:r>
            <a:r>
              <a:rPr lang="fr-FR" sz="2200" b="0" i="1" u="none" strike="noStrike" kern="1200">
                <a:ln>
                  <a:noFill/>
                </a:ln>
                <a:latin typeface="Comic Sans MS" pitchFamily="66"/>
                <a:ea typeface="Comic Sans MS" pitchFamily="66"/>
                <a:cs typeface="Comic Sans MS" pitchFamily="66"/>
              </a:rPr>
              <a:t>Radio Moscou</a:t>
            </a:r>
            <a:r>
              <a:rPr lang="fr-FR" sz="2200" b="0" i="0" u="none" strike="noStrike" kern="1200">
                <a:ln>
                  <a:noFill/>
                </a:ln>
                <a:latin typeface="Comic Sans MS" pitchFamily="66"/>
                <a:ea typeface="Comic Sans MS" pitchFamily="66"/>
                <a:cs typeface="Comic Sans MS" pitchFamily="66"/>
              </a:rPr>
              <a:t> et </a:t>
            </a:r>
            <a:r>
              <a:rPr lang="fr-FR" sz="2200" b="0" i="1" u="none" strike="noStrike" kern="1200">
                <a:ln>
                  <a:noFill/>
                </a:ln>
                <a:latin typeface="Comic Sans MS" pitchFamily="66"/>
                <a:ea typeface="Comic Sans MS" pitchFamily="66"/>
                <a:cs typeface="Comic Sans MS" pitchFamily="66"/>
              </a:rPr>
              <a:t>Radio Prague </a:t>
            </a:r>
            <a:r>
              <a:rPr lang="fr-FR" sz="2200" b="0" i="0" u="none" strike="noStrike" kern="1200">
                <a:ln>
                  <a:noFill/>
                </a:ln>
                <a:latin typeface="Comic Sans MS" pitchFamily="66"/>
                <a:ea typeface="Comic Sans MS" pitchFamily="66"/>
                <a:cs typeface="Comic Sans MS" pitchFamily="66"/>
              </a:rPr>
              <a:t>et à la propagande des partis communistes d’Europe de l’Ouest.</a:t>
            </a:r>
          </a:p>
        </p:txBody>
      </p:sp>
      <p:sp>
        <p:nvSpPr>
          <p:cNvPr id="10" name="ZoneTexte 9">
            <a:extLst>
              <a:ext uri="{FF2B5EF4-FFF2-40B4-BE49-F238E27FC236}">
                <a16:creationId xmlns:a16="http://schemas.microsoft.com/office/drawing/2014/main" id="{32EF28A5-E880-5340-8585-D57871EABAFD}"/>
              </a:ext>
            </a:extLst>
          </p:cNvPr>
          <p:cNvSpPr txBox="1"/>
          <p:nvPr/>
        </p:nvSpPr>
        <p:spPr>
          <a:xfrm>
            <a:off x="396000" y="2185200"/>
            <a:ext cx="2592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livres</a:t>
            </a:r>
          </a:p>
        </p:txBody>
      </p:sp>
      <p:sp>
        <p:nvSpPr>
          <p:cNvPr id="11" name="ZoneTexte 10">
            <a:extLst>
              <a:ext uri="{FF2B5EF4-FFF2-40B4-BE49-F238E27FC236}">
                <a16:creationId xmlns:a16="http://schemas.microsoft.com/office/drawing/2014/main" id="{9F826A70-401B-3242-B00C-6F9DCD95CFE8}"/>
              </a:ext>
            </a:extLst>
          </p:cNvPr>
          <p:cNvSpPr txBox="1"/>
          <p:nvPr/>
        </p:nvSpPr>
        <p:spPr>
          <a:xfrm>
            <a:off x="7056000" y="2592000"/>
            <a:ext cx="1944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propagande</a:t>
            </a:r>
          </a:p>
        </p:txBody>
      </p:sp>
      <p:sp>
        <p:nvSpPr>
          <p:cNvPr id="12" name="ZoneTexte 11">
            <a:extLst>
              <a:ext uri="{FF2B5EF4-FFF2-40B4-BE49-F238E27FC236}">
                <a16:creationId xmlns:a16="http://schemas.microsoft.com/office/drawing/2014/main" id="{17EFB173-386B-E64D-9817-9F30F20E1A92}"/>
              </a:ext>
            </a:extLst>
          </p:cNvPr>
          <p:cNvSpPr txBox="1"/>
          <p:nvPr/>
        </p:nvSpPr>
        <p:spPr>
          <a:xfrm>
            <a:off x="4031999" y="2951999"/>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méchant</a:t>
            </a:r>
          </a:p>
        </p:txBody>
      </p:sp>
      <p:sp>
        <p:nvSpPr>
          <p:cNvPr id="13" name="ZoneTexte 12">
            <a:extLst>
              <a:ext uri="{FF2B5EF4-FFF2-40B4-BE49-F238E27FC236}">
                <a16:creationId xmlns:a16="http://schemas.microsoft.com/office/drawing/2014/main" id="{BD3622BB-A27F-354F-A6F9-E77629A9EC28}"/>
              </a:ext>
            </a:extLst>
          </p:cNvPr>
          <p:cNvSpPr txBox="1"/>
          <p:nvPr/>
        </p:nvSpPr>
        <p:spPr>
          <a:xfrm>
            <a:off x="7523999" y="29772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cinéma</a:t>
            </a:r>
          </a:p>
        </p:txBody>
      </p:sp>
      <p:sp>
        <p:nvSpPr>
          <p:cNvPr id="14" name="ZoneTexte 13">
            <a:extLst>
              <a:ext uri="{FF2B5EF4-FFF2-40B4-BE49-F238E27FC236}">
                <a16:creationId xmlns:a16="http://schemas.microsoft.com/office/drawing/2014/main" id="{847427F5-1279-AA4A-8153-9EDFFDE986B2}"/>
              </a:ext>
            </a:extLst>
          </p:cNvPr>
          <p:cNvSpPr txBox="1"/>
          <p:nvPr/>
        </p:nvSpPr>
        <p:spPr>
          <a:xfrm>
            <a:off x="2736000" y="3348000"/>
            <a:ext cx="2015999" cy="576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Rocky IV</a:t>
            </a:r>
          </a:p>
        </p:txBody>
      </p:sp>
      <p:sp>
        <p:nvSpPr>
          <p:cNvPr id="15" name="ZoneTexte 14">
            <a:extLst>
              <a:ext uri="{FF2B5EF4-FFF2-40B4-BE49-F238E27FC236}">
                <a16:creationId xmlns:a16="http://schemas.microsoft.com/office/drawing/2014/main" id="{041A6234-B526-1348-8E15-DA2560605D8A}"/>
              </a:ext>
            </a:extLst>
          </p:cNvPr>
          <p:cNvSpPr txBox="1"/>
          <p:nvPr/>
        </p:nvSpPr>
        <p:spPr>
          <a:xfrm>
            <a:off x="7632000" y="3744000"/>
            <a:ext cx="237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champion</a:t>
            </a:r>
          </a:p>
        </p:txBody>
      </p:sp>
      <p:sp>
        <p:nvSpPr>
          <p:cNvPr id="16" name="ZoneTexte 15">
            <a:extLst>
              <a:ext uri="{FF2B5EF4-FFF2-40B4-BE49-F238E27FC236}">
                <a16:creationId xmlns:a16="http://schemas.microsoft.com/office/drawing/2014/main" id="{5E95D983-B4DE-E648-A110-C22B9308DFD1}"/>
              </a:ext>
            </a:extLst>
          </p:cNvPr>
          <p:cNvSpPr txBox="1"/>
          <p:nvPr/>
        </p:nvSpPr>
        <p:spPr>
          <a:xfrm>
            <a:off x="7200000" y="4536000"/>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URSS</a:t>
            </a:r>
          </a:p>
        </p:txBody>
      </p:sp>
      <p:sp>
        <p:nvSpPr>
          <p:cNvPr id="17" name="ZoneTexte 16">
            <a:extLst>
              <a:ext uri="{FF2B5EF4-FFF2-40B4-BE49-F238E27FC236}">
                <a16:creationId xmlns:a16="http://schemas.microsoft.com/office/drawing/2014/main" id="{236A31E3-F0CE-EE4D-843C-18DE86E8790B}"/>
              </a:ext>
            </a:extLst>
          </p:cNvPr>
          <p:cNvSpPr txBox="1"/>
          <p:nvPr/>
        </p:nvSpPr>
        <p:spPr>
          <a:xfrm>
            <a:off x="1368000" y="4525200"/>
            <a:ext cx="2088000"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 monstre »</a:t>
            </a:r>
          </a:p>
        </p:txBody>
      </p:sp>
      <p:sp>
        <p:nvSpPr>
          <p:cNvPr id="18" name="ZoneTexte 17">
            <a:extLst>
              <a:ext uri="{FF2B5EF4-FFF2-40B4-BE49-F238E27FC236}">
                <a16:creationId xmlns:a16="http://schemas.microsoft.com/office/drawing/2014/main" id="{7D952844-83B5-154D-BCB0-F6BBFA1D80CE}"/>
              </a:ext>
            </a:extLst>
          </p:cNvPr>
          <p:cNvSpPr txBox="1"/>
          <p:nvPr/>
        </p:nvSpPr>
        <p:spPr>
          <a:xfrm>
            <a:off x="547653" y="5323889"/>
            <a:ext cx="237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information</a:t>
            </a:r>
          </a:p>
        </p:txBody>
      </p:sp>
      <p:sp>
        <p:nvSpPr>
          <p:cNvPr id="19" name="ZoneTexte 18">
            <a:extLst>
              <a:ext uri="{FF2B5EF4-FFF2-40B4-BE49-F238E27FC236}">
                <a16:creationId xmlns:a16="http://schemas.microsoft.com/office/drawing/2014/main" id="{27A9D835-0EBE-F240-81B6-A443DA33C115}"/>
              </a:ext>
            </a:extLst>
          </p:cNvPr>
          <p:cNvSpPr txBox="1"/>
          <p:nvPr/>
        </p:nvSpPr>
        <p:spPr>
          <a:xfrm>
            <a:off x="4230775" y="5323889"/>
            <a:ext cx="1368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radio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heckerboard(across)">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8"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heckerboard(across)">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7"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heckerboard(across)">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9"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heckerboard(across)">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heckerboard(across)">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2" grpId="2" build="p"/>
      <p:bldP spid="12" grpId="3"/>
      <p:bldP spid="13" grpId="3" build="p"/>
      <p:bldP spid="13" grpId="4"/>
      <p:bldP spid="14" grpId="4" build="p"/>
      <p:bldP spid="14" grpId="5"/>
      <p:bldP spid="15" grpId="5" build="p"/>
      <p:bldP spid="15" grpId="6"/>
      <p:bldP spid="16" grpId="6" build="p"/>
      <p:bldP spid="16" grpId="7"/>
      <p:bldP spid="17" grpId="7" build="p"/>
      <p:bldP spid="17" grpId="8"/>
      <p:bldP spid="18" grpId="8" build="p"/>
      <p:bldP spid="18" grpId="9"/>
      <p:bldP spid="19" grpId="9" build="p"/>
      <p:bldP spid="19" grpId="10"/>
    </p:bldLst>
  </p:timing>
</p:sld>
</file>

<file path=ppt/slides/slide39.xml><?xml version="1.0" encoding="utf-8"?>
<p:sld xmlns:a="http://schemas.openxmlformats.org/drawingml/2006/main" xmlns:r="http://schemas.openxmlformats.org/officeDocument/2006/relationships" xmlns:p="http://schemas.openxmlformats.org/presentationml/2006/main">
  <p:cSld name="page40">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0CEB15-3713-B142-8335-61F988A289EE}"/>
              </a:ext>
            </a:extLst>
          </p:cNvPr>
          <p:cNvSpPr txBox="1"/>
          <p:nvPr/>
        </p:nvSpPr>
        <p:spPr>
          <a:xfrm>
            <a:off x="503999" y="2304000"/>
            <a:ext cx="9072000" cy="469475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latin typeface="Comic Sans MS" pitchFamily="66"/>
                <a:ea typeface="Comic Sans MS" pitchFamily="66"/>
                <a:cs typeface="Comic Sans MS" pitchFamily="66"/>
              </a:rPr>
              <a:t>Les …................................................ comme les Jeux Olympiques sont également l’occasion de montrer sa ….................... , d’autant plus qu’elles sont très médiatisées. Les États-Unis et l’URSS souhaitent obtenir davantage de …............... que l’ennemi pour montrer la ….......................... de son système. En 1980, les JO de Moscou sont …....................... par une cinquantaine de pays dont les États-Unis pour protester contre l’invasion de l’Afghanistan par l’URSS, une des dernières crises de la guerre froide.</a:t>
            </a:r>
          </a:p>
        </p:txBody>
      </p:sp>
      <p:sp>
        <p:nvSpPr>
          <p:cNvPr id="3" name="ZoneTexte 2">
            <a:extLst>
              <a:ext uri="{FF2B5EF4-FFF2-40B4-BE49-F238E27FC236}">
                <a16:creationId xmlns:a16="http://schemas.microsoft.com/office/drawing/2014/main" id="{76DBAB51-383A-944C-9AEA-D2C3025D8B56}"/>
              </a:ext>
            </a:extLst>
          </p:cNvPr>
          <p:cNvSpPr txBox="1"/>
          <p:nvPr/>
        </p:nvSpPr>
        <p:spPr>
          <a:xfrm>
            <a:off x="576000" y="108360"/>
            <a:ext cx="9331929" cy="1011239"/>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FF3333"/>
                </a:solidFill>
                <a:uFillTx/>
                <a:latin typeface="Comic Sans MS" pitchFamily="66"/>
                <a:ea typeface="Arial Unicode MS" pitchFamily="2"/>
                <a:cs typeface="Arial Unicode MS" pitchFamily="2"/>
              </a:rPr>
              <a:t>III. La confrontation de deux blocs : une guerre idéologique et culturelle</a:t>
            </a:r>
          </a:p>
        </p:txBody>
      </p:sp>
      <p:sp>
        <p:nvSpPr>
          <p:cNvPr id="4" name="Connecteur droit 3">
            <a:extLst>
              <a:ext uri="{FF2B5EF4-FFF2-40B4-BE49-F238E27FC236}">
                <a16:creationId xmlns:a16="http://schemas.microsoft.com/office/drawing/2014/main" id="{DC4F3257-6CF3-AC4F-8A92-6DB391B3E00C}"/>
              </a:ext>
            </a:extLst>
          </p:cNvPr>
          <p:cNvSpPr/>
          <p:nvPr/>
        </p:nvSpPr>
        <p:spPr>
          <a:xfrm>
            <a:off x="468000" y="0"/>
            <a:ext cx="0" cy="108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3383C617-9962-C941-B8F9-7382931CC02C}"/>
              </a:ext>
            </a:extLst>
          </p:cNvPr>
          <p:cNvSpPr/>
          <p:nvPr/>
        </p:nvSpPr>
        <p:spPr>
          <a:xfrm>
            <a:off x="503999" y="1296000"/>
            <a:ext cx="9072000" cy="583200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58187AED-67AB-164C-8CC2-1D2319E560FE}"/>
              </a:ext>
            </a:extLst>
          </p:cNvPr>
          <p:cNvSpPr/>
          <p:nvPr/>
        </p:nvSpPr>
        <p:spPr>
          <a:xfrm>
            <a:off x="503999" y="1835999"/>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ZoneTexte 6">
            <a:extLst>
              <a:ext uri="{FF2B5EF4-FFF2-40B4-BE49-F238E27FC236}">
                <a16:creationId xmlns:a16="http://schemas.microsoft.com/office/drawing/2014/main" id="{E8865B98-24FE-E44C-B888-0C17AFCE08D7}"/>
              </a:ext>
            </a:extLst>
          </p:cNvPr>
          <p:cNvSpPr txBox="1"/>
          <p:nvPr/>
        </p:nvSpPr>
        <p:spPr>
          <a:xfrm>
            <a:off x="503999" y="133200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UNE GUERRE SCIENTIFIQUE ET CULTURELLE</a:t>
            </a:r>
          </a:p>
        </p:txBody>
      </p:sp>
      <p:sp>
        <p:nvSpPr>
          <p:cNvPr id="8" name="ZoneTexte 7">
            <a:extLst>
              <a:ext uri="{FF2B5EF4-FFF2-40B4-BE49-F238E27FC236}">
                <a16:creationId xmlns:a16="http://schemas.microsoft.com/office/drawing/2014/main" id="{7755E05D-D638-684C-86F0-5344C9CBDE3A}"/>
              </a:ext>
            </a:extLst>
          </p:cNvPr>
          <p:cNvSpPr txBox="1"/>
          <p:nvPr/>
        </p:nvSpPr>
        <p:spPr>
          <a:xfrm>
            <a:off x="503999" y="1836360"/>
            <a:ext cx="9072000" cy="479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200" b="1" i="0" u="none" strike="noStrike" kern="1200">
                <a:ln>
                  <a:noFill/>
                </a:ln>
                <a:latin typeface="Comic Sans MS" pitchFamily="66"/>
                <a:ea typeface="Arial Unicode MS" pitchFamily="2"/>
                <a:cs typeface="Arial Unicode MS" pitchFamily="2"/>
              </a:rPr>
              <a:t>Dans le sport</a:t>
            </a:r>
          </a:p>
        </p:txBody>
      </p:sp>
      <p:sp>
        <p:nvSpPr>
          <p:cNvPr id="9" name="Connecteur droit 8">
            <a:extLst>
              <a:ext uri="{FF2B5EF4-FFF2-40B4-BE49-F238E27FC236}">
                <a16:creationId xmlns:a16="http://schemas.microsoft.com/office/drawing/2014/main" id="{7CE0BD8D-96B1-324D-B709-B1A9C3C9B79C}"/>
              </a:ext>
            </a:extLst>
          </p:cNvPr>
          <p:cNvSpPr/>
          <p:nvPr/>
        </p:nvSpPr>
        <p:spPr>
          <a:xfrm>
            <a:off x="503999" y="2340000"/>
            <a:ext cx="9072001"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ZoneTexte 9">
            <a:extLst>
              <a:ext uri="{FF2B5EF4-FFF2-40B4-BE49-F238E27FC236}">
                <a16:creationId xmlns:a16="http://schemas.microsoft.com/office/drawing/2014/main" id="{AF19AD9C-787D-2F41-AFAC-9B4DE535EB98}"/>
              </a:ext>
            </a:extLst>
          </p:cNvPr>
          <p:cNvSpPr txBox="1"/>
          <p:nvPr/>
        </p:nvSpPr>
        <p:spPr>
          <a:xfrm>
            <a:off x="1368000" y="2304000"/>
            <a:ext cx="4896000" cy="5760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FF3333"/>
                </a:solidFill>
                <a:latin typeface="Comic Sans MS" pitchFamily="66"/>
                <a:ea typeface="Arial Unicode MS" pitchFamily="2"/>
                <a:cs typeface="Arial Unicode MS" pitchFamily="2"/>
              </a:rPr>
              <a:t>compétitions sportives</a:t>
            </a:r>
          </a:p>
        </p:txBody>
      </p:sp>
      <p:sp>
        <p:nvSpPr>
          <p:cNvPr id="11" name="ZoneTexte 10">
            <a:extLst>
              <a:ext uri="{FF2B5EF4-FFF2-40B4-BE49-F238E27FC236}">
                <a16:creationId xmlns:a16="http://schemas.microsoft.com/office/drawing/2014/main" id="{AE5212F0-C35D-804C-AAE1-1FDE29F51FCD}"/>
              </a:ext>
            </a:extLst>
          </p:cNvPr>
          <p:cNvSpPr txBox="1"/>
          <p:nvPr/>
        </p:nvSpPr>
        <p:spPr>
          <a:xfrm>
            <a:off x="648000" y="3193200"/>
            <a:ext cx="1944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supériorité</a:t>
            </a:r>
          </a:p>
        </p:txBody>
      </p:sp>
      <p:sp>
        <p:nvSpPr>
          <p:cNvPr id="12" name="ZoneTexte 11">
            <a:extLst>
              <a:ext uri="{FF2B5EF4-FFF2-40B4-BE49-F238E27FC236}">
                <a16:creationId xmlns:a16="http://schemas.microsoft.com/office/drawing/2014/main" id="{28A4440B-EE42-C344-BA82-459CF221A2DE}"/>
              </a:ext>
            </a:extLst>
          </p:cNvPr>
          <p:cNvSpPr txBox="1"/>
          <p:nvPr/>
        </p:nvSpPr>
        <p:spPr>
          <a:xfrm>
            <a:off x="6983999" y="4129200"/>
            <a:ext cx="252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puissance</a:t>
            </a:r>
          </a:p>
        </p:txBody>
      </p:sp>
      <p:sp>
        <p:nvSpPr>
          <p:cNvPr id="13" name="ZoneTexte 12">
            <a:extLst>
              <a:ext uri="{FF2B5EF4-FFF2-40B4-BE49-F238E27FC236}">
                <a16:creationId xmlns:a16="http://schemas.microsoft.com/office/drawing/2014/main" id="{517729CC-42C6-ED4E-9606-F7C44265A652}"/>
              </a:ext>
            </a:extLst>
          </p:cNvPr>
          <p:cNvSpPr txBox="1"/>
          <p:nvPr/>
        </p:nvSpPr>
        <p:spPr>
          <a:xfrm>
            <a:off x="288000" y="5040000"/>
            <a:ext cx="2376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boycottés</a:t>
            </a:r>
          </a:p>
        </p:txBody>
      </p:sp>
      <p:sp>
        <p:nvSpPr>
          <p:cNvPr id="14" name="ZoneTexte 13">
            <a:extLst>
              <a:ext uri="{FF2B5EF4-FFF2-40B4-BE49-F238E27FC236}">
                <a16:creationId xmlns:a16="http://schemas.microsoft.com/office/drawing/2014/main" id="{474997BF-CE53-D140-8CC2-848EBED5E706}"/>
              </a:ext>
            </a:extLst>
          </p:cNvPr>
          <p:cNvSpPr txBox="1"/>
          <p:nvPr/>
        </p:nvSpPr>
        <p:spPr>
          <a:xfrm>
            <a:off x="900000" y="4129200"/>
            <a:ext cx="1944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titres</a:t>
            </a:r>
          </a:p>
        </p:txBody>
      </p:sp>
      <p:sp>
        <p:nvSpPr>
          <p:cNvPr id="17" name="ZoneTexte 16">
            <a:extLst>
              <a:ext uri="{FF2B5EF4-FFF2-40B4-BE49-F238E27FC236}">
                <a16:creationId xmlns:a16="http://schemas.microsoft.com/office/drawing/2014/main" id="{85E6BFE4-B756-E34B-9E08-A5857D03C9C2}"/>
              </a:ext>
            </a:extLst>
          </p:cNvPr>
          <p:cNvSpPr txBox="1"/>
          <p:nvPr/>
        </p:nvSpPr>
        <p:spPr>
          <a:xfrm>
            <a:off x="8007299" y="662400"/>
            <a:ext cx="1633245" cy="55543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dirty="0">
                <a:ln>
                  <a:noFill/>
                </a:ln>
                <a:latin typeface="Comic Sans MS" pitchFamily="66"/>
                <a:ea typeface="Arial Unicode MS" pitchFamily="2"/>
                <a:cs typeface="Arial Unicode MS" pitchFamily="2"/>
              </a:rPr>
              <a:t>Vidéo JO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4"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checkerboard(across)">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p:bldP spid="11" grpId="1" build="p"/>
      <p:bldP spid="11" grpId="2"/>
      <p:bldP spid="12" grpId="2" build="p"/>
      <p:bldP spid="13" grpId="5" build="p"/>
      <p:bldP spid="14" grpId="3" build="p"/>
      <p:bldP spid="14" grpId="4"/>
      <p:bldP spid="1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95B7FC4-9764-4A4A-981D-BD4CDDF5929F}"/>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191BA462-7E25-FF44-8226-3F8332FE21E0}"/>
              </a:ext>
            </a:extLst>
          </p:cNvPr>
          <p:cNvSpPr txBox="1"/>
          <p:nvPr/>
        </p:nvSpPr>
        <p:spPr>
          <a:xfrm>
            <a:off x="576000" y="108000"/>
            <a:ext cx="9432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I. La formation d'un monde bipolaire</a:t>
            </a:r>
          </a:p>
        </p:txBody>
      </p:sp>
      <p:sp>
        <p:nvSpPr>
          <p:cNvPr id="4" name="ZoneTexte 3">
            <a:extLst>
              <a:ext uri="{FF2B5EF4-FFF2-40B4-BE49-F238E27FC236}">
                <a16:creationId xmlns:a16="http://schemas.microsoft.com/office/drawing/2014/main" id="{D20E3D51-CD90-9E42-A1D5-7C072D3E227E}"/>
              </a:ext>
            </a:extLst>
          </p:cNvPr>
          <p:cNvSpPr txBox="1"/>
          <p:nvPr/>
        </p:nvSpPr>
        <p:spPr>
          <a:xfrm>
            <a:off x="1692000" y="792000"/>
            <a:ext cx="446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Arial Unicode MS" pitchFamily="2"/>
              </a:rPr>
              <a:t>A. La naissance de l'ONU</a:t>
            </a:r>
          </a:p>
        </p:txBody>
      </p:sp>
      <p:sp>
        <p:nvSpPr>
          <p:cNvPr id="5" name="ZoneTexte 4">
            <a:extLst>
              <a:ext uri="{FF2B5EF4-FFF2-40B4-BE49-F238E27FC236}">
                <a16:creationId xmlns:a16="http://schemas.microsoft.com/office/drawing/2014/main" id="{2672E31F-B154-EA42-BE7B-785D04F9DB3A}"/>
              </a:ext>
            </a:extLst>
          </p:cNvPr>
          <p:cNvSpPr txBox="1"/>
          <p:nvPr/>
        </p:nvSpPr>
        <p:spPr>
          <a:xfrm>
            <a:off x="1260000" y="3096000"/>
            <a:ext cx="8063999"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solidFill>
                  <a:srgbClr val="000000"/>
                </a:solidFill>
                <a:latin typeface="Comic Sans MS" pitchFamily="66"/>
                <a:ea typeface="Arial Unicode MS" pitchFamily="2"/>
                <a:cs typeface="Arial Unicode MS" pitchFamily="2"/>
              </a:rPr>
              <a:t>Complète le tableau à partir de la vidéo projetée</a:t>
            </a:r>
          </a:p>
        </p:txBody>
      </p:sp>
      <p:sp>
        <p:nvSpPr>
          <p:cNvPr id="6" name="Forme libre 5">
            <a:extLst>
              <a:ext uri="{FF2B5EF4-FFF2-40B4-BE49-F238E27FC236}">
                <a16:creationId xmlns:a16="http://schemas.microsoft.com/office/drawing/2014/main" id="{FCE508D0-F554-E140-96B3-5E5EBC165B61}"/>
              </a:ext>
            </a:extLst>
          </p:cNvPr>
          <p:cNvSpPr/>
          <p:nvPr/>
        </p:nvSpPr>
        <p:spPr>
          <a:xfrm>
            <a:off x="648000" y="576000"/>
            <a:ext cx="5615640" cy="0"/>
          </a:xfrm>
          <a:custGeom>
            <a:avLst/>
            <a:gdLst/>
            <a:ahLst/>
            <a:cxnLst>
              <a:cxn ang="3cd4">
                <a:pos x="hc" y="t"/>
              </a:cxn>
              <a:cxn ang="cd2">
                <a:pos x="l" y="vc"/>
              </a:cxn>
              <a:cxn ang="cd4">
                <a:pos x="hc" y="b"/>
              </a:cxn>
              <a:cxn ang="0">
                <a:pos x="r" y="vc"/>
              </a:cxn>
            </a:cxnLst>
            <a:rect l="l" t="t" r="r" b="b"/>
            <a:pathLst>
              <a:path w="15600" fill="none">
                <a:moveTo>
                  <a:pt x="0" y="0"/>
                </a:moveTo>
                <a:lnTo>
                  <a:pt x="15600" y="0"/>
                </a:lnTo>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Forme libre 6">
            <a:extLst>
              <a:ext uri="{FF2B5EF4-FFF2-40B4-BE49-F238E27FC236}">
                <a16:creationId xmlns:a16="http://schemas.microsoft.com/office/drawing/2014/main" id="{11BE29C8-359B-CF46-9023-CAFBF64D9EBB}"/>
              </a:ext>
            </a:extLst>
          </p:cNvPr>
          <p:cNvSpPr/>
          <p:nvPr/>
        </p:nvSpPr>
        <p:spPr>
          <a:xfrm>
            <a:off x="1764000" y="1296000"/>
            <a:ext cx="3959640" cy="0"/>
          </a:xfrm>
          <a:custGeom>
            <a:avLst/>
            <a:gdLst/>
            <a:ahLst/>
            <a:cxnLst>
              <a:cxn ang="3cd4">
                <a:pos x="hc" y="t"/>
              </a:cxn>
              <a:cxn ang="cd2">
                <a:pos x="l" y="vc"/>
              </a:cxn>
              <a:cxn ang="cd4">
                <a:pos x="hc" y="b"/>
              </a:cxn>
              <a:cxn ang="0">
                <a:pos x="r" y="vc"/>
              </a:cxn>
            </a:cxnLst>
            <a:rect l="l" t="t" r="r" b="b"/>
            <a:pathLst>
              <a:path w="11000" fill="none">
                <a:moveTo>
                  <a:pt x="0" y="0"/>
                </a:moveTo>
                <a:lnTo>
                  <a:pt x="11000" y="0"/>
                </a:lnTo>
              </a:path>
            </a:pathLst>
          </a:custGeom>
          <a:noFill/>
          <a:ln w="36000">
            <a:solidFill>
              <a:srgbClr val="0099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page41">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D96794-CCD9-8240-9B47-80E91858C673}"/>
              </a:ext>
            </a:extLst>
          </p:cNvPr>
          <p:cNvSpPr txBox="1"/>
          <p:nvPr/>
        </p:nvSpPr>
        <p:spPr>
          <a:xfrm>
            <a:off x="4032000" y="324000"/>
            <a:ext cx="5875930" cy="6780960"/>
          </a:xfrm>
          <a:prstGeom prst="rect">
            <a:avLst/>
          </a:prstGeom>
          <a:noFill/>
          <a:ln w="0">
            <a:solidFill>
              <a:srgbClr val="000000"/>
            </a:solidFill>
            <a:prstDash val="solid"/>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Conclusion : la fin de la Guerre froide</a:t>
            </a:r>
          </a:p>
          <a:p>
            <a:pPr marL="0" marR="0" lvl="0" indent="0" algn="just"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En 1985, Mikhaïl Gorbatchev, partisan de l'apaisement, devient le dirigeant de l'URSS. En 1987, il signe avec le Président des États-Unis Ronald Reagan, le premier traité de désarmement nucléaire : c'est le traité de Washington.</a:t>
            </a:r>
          </a:p>
          <a:p>
            <a:pPr marL="0" marR="0" lvl="0" indent="0" algn="just"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La chute du mur de Berlin le 9 novembre 1989 sous pression de la population réclamant plus de démocratie et de libertés sert d'exemple aux autres peuples des pays communistes d'Europe de l'Est qui se soulèvent à leur tour. Ils se déclarent indépendants puis élisent démocratiquement leurs représentants.</a:t>
            </a:r>
          </a:p>
          <a:p>
            <a:pPr marL="0" marR="0" lvl="0" indent="0" algn="just"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1800" b="0" i="0" u="none" strike="noStrike" kern="1200" dirty="0">
                <a:ln>
                  <a:noFill/>
                </a:ln>
                <a:latin typeface="Comic Sans MS" pitchFamily="66"/>
                <a:ea typeface="Arial Unicode MS" pitchFamily="2"/>
                <a:cs typeface="Arial Unicode MS" pitchFamily="2"/>
              </a:rPr>
              <a:t>La Guerre froide a fait craindre un 3e conflit mondial de dimension nucléaire. C'est un affrontement de longue durée qui connait des périodes de crises et des périodes de détente. Elle s'achève avec l'effondrement de l'URSS en 1991.</a:t>
            </a:r>
          </a:p>
        </p:txBody>
      </p:sp>
      <p:pic>
        <p:nvPicPr>
          <p:cNvPr id="3" name="Image 2">
            <a:extLst>
              <a:ext uri="{FF2B5EF4-FFF2-40B4-BE49-F238E27FC236}">
                <a16:creationId xmlns:a16="http://schemas.microsoft.com/office/drawing/2014/main" id="{5FE782A8-77D5-D44C-A0BE-C2A5ED11EB1B}"/>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45160" y="961200"/>
            <a:ext cx="3600000" cy="5637600"/>
          </a:xfrm>
          <a:prstGeom prst="rect">
            <a:avLst/>
          </a:prstGeom>
          <a:noFill/>
          <a:ln w="0">
            <a:solidFill>
              <a:srgbClr val="000000"/>
            </a:solidFill>
            <a:prstDash val="soli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page4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FC7AC4-7592-8147-837D-296BC037D026}"/>
              </a:ext>
            </a:extLst>
          </p:cNvPr>
          <p:cNvSpPr txBox="1"/>
          <p:nvPr/>
        </p:nvSpPr>
        <p:spPr>
          <a:xfrm>
            <a:off x="-144000" y="3129839"/>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3" name="ZoneTexte 2">
            <a:extLst>
              <a:ext uri="{FF2B5EF4-FFF2-40B4-BE49-F238E27FC236}">
                <a16:creationId xmlns:a16="http://schemas.microsoft.com/office/drawing/2014/main" id="{47B0E41E-CF3C-8C4E-953C-83D568F59A01}"/>
              </a:ext>
            </a:extLst>
          </p:cNvPr>
          <p:cNvSpPr txBox="1"/>
          <p:nvPr/>
        </p:nvSpPr>
        <p:spPr>
          <a:xfrm>
            <a:off x="2863800" y="3131999"/>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4" name="ZoneTexte 3">
            <a:extLst>
              <a:ext uri="{FF2B5EF4-FFF2-40B4-BE49-F238E27FC236}">
                <a16:creationId xmlns:a16="http://schemas.microsoft.com/office/drawing/2014/main" id="{8DC66705-8FA8-B742-9981-D8689B5708B7}"/>
              </a:ext>
            </a:extLst>
          </p:cNvPr>
          <p:cNvSpPr txBox="1"/>
          <p:nvPr/>
        </p:nvSpPr>
        <p:spPr>
          <a:xfrm>
            <a:off x="4374720" y="3131999"/>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5" name="Forme libre 4">
            <a:extLst>
              <a:ext uri="{FF2B5EF4-FFF2-40B4-BE49-F238E27FC236}">
                <a16:creationId xmlns:a16="http://schemas.microsoft.com/office/drawing/2014/main" id="{D9108F14-A784-8F4F-ABDD-195B73A75805}"/>
              </a:ext>
            </a:extLst>
          </p:cNvPr>
          <p:cNvSpPr/>
          <p:nvPr/>
        </p:nvSpPr>
        <p:spPr>
          <a:xfrm>
            <a:off x="305640" y="180000"/>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Connecteur droit 5">
            <a:extLst>
              <a:ext uri="{FF2B5EF4-FFF2-40B4-BE49-F238E27FC236}">
                <a16:creationId xmlns:a16="http://schemas.microsoft.com/office/drawing/2014/main" id="{B794A50C-DB20-5F4B-8A9B-7E3A0878A97B}"/>
              </a:ext>
            </a:extLst>
          </p:cNvPr>
          <p:cNvSpPr/>
          <p:nvPr/>
        </p:nvSpPr>
        <p:spPr>
          <a:xfrm>
            <a:off x="32472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ADA31A71-C700-3444-AFB3-CD332B74F25F}"/>
              </a:ext>
            </a:extLst>
          </p:cNvPr>
          <p:cNvSpPr/>
          <p:nvPr/>
        </p:nvSpPr>
        <p:spPr>
          <a:xfrm>
            <a:off x="47520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E3B74189-1020-C743-BCFB-216C5E282309}"/>
              </a:ext>
            </a:extLst>
          </p:cNvPr>
          <p:cNvSpPr/>
          <p:nvPr/>
        </p:nvSpPr>
        <p:spPr>
          <a:xfrm>
            <a:off x="62568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37E757DC-A589-B043-9183-8F9D8BDE4CDE}"/>
              </a:ext>
            </a:extLst>
          </p:cNvPr>
          <p:cNvSpPr/>
          <p:nvPr/>
        </p:nvSpPr>
        <p:spPr>
          <a:xfrm>
            <a:off x="1078199"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A9170538-754B-E748-A60B-A1180654596F}"/>
              </a:ext>
            </a:extLst>
          </p:cNvPr>
          <p:cNvSpPr/>
          <p:nvPr/>
        </p:nvSpPr>
        <p:spPr>
          <a:xfrm>
            <a:off x="77688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D116816F-1C1E-6C41-98D3-0A8DF4F0070C}"/>
              </a:ext>
            </a:extLst>
          </p:cNvPr>
          <p:cNvSpPr/>
          <p:nvPr/>
        </p:nvSpPr>
        <p:spPr>
          <a:xfrm flipV="1">
            <a:off x="2419560" y="2810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ZoneTexte 11">
            <a:extLst>
              <a:ext uri="{FF2B5EF4-FFF2-40B4-BE49-F238E27FC236}">
                <a16:creationId xmlns:a16="http://schemas.microsoft.com/office/drawing/2014/main" id="{0EF86C18-9124-A14A-9BEC-D9EBFC632BE9}"/>
              </a:ext>
            </a:extLst>
          </p:cNvPr>
          <p:cNvSpPr txBox="1"/>
          <p:nvPr/>
        </p:nvSpPr>
        <p:spPr>
          <a:xfrm>
            <a:off x="1324440" y="3129839"/>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3" name="Connecteur droit 12">
            <a:extLst>
              <a:ext uri="{FF2B5EF4-FFF2-40B4-BE49-F238E27FC236}">
                <a16:creationId xmlns:a16="http://schemas.microsoft.com/office/drawing/2014/main" id="{B25421B4-83EA-3F49-B815-E8443CF3C3F0}"/>
              </a:ext>
            </a:extLst>
          </p:cNvPr>
          <p:cNvSpPr/>
          <p:nvPr/>
        </p:nvSpPr>
        <p:spPr>
          <a:xfrm>
            <a:off x="153036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106C61A9-F7E2-CF47-BE1A-1E64E904D1C3}"/>
              </a:ext>
            </a:extLst>
          </p:cNvPr>
          <p:cNvSpPr/>
          <p:nvPr/>
        </p:nvSpPr>
        <p:spPr>
          <a:xfrm>
            <a:off x="1680839"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8596FA62-CC3C-9542-8B2B-EB5ACB5A74ED}"/>
              </a:ext>
            </a:extLst>
          </p:cNvPr>
          <p:cNvSpPr/>
          <p:nvPr/>
        </p:nvSpPr>
        <p:spPr>
          <a:xfrm>
            <a:off x="183204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CE85263B-80E2-604B-B0B8-A5B04FF9F3E9}"/>
              </a:ext>
            </a:extLst>
          </p:cNvPr>
          <p:cNvSpPr/>
          <p:nvPr/>
        </p:nvSpPr>
        <p:spPr>
          <a:xfrm>
            <a:off x="1379519"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F45EDCED-C705-E94B-85D9-6854AE7B9603}"/>
              </a:ext>
            </a:extLst>
          </p:cNvPr>
          <p:cNvSpPr/>
          <p:nvPr/>
        </p:nvSpPr>
        <p:spPr>
          <a:xfrm>
            <a:off x="213300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EDC7F01B-5BEB-914C-AFE2-88DB620E4F28}"/>
              </a:ext>
            </a:extLst>
          </p:cNvPr>
          <p:cNvSpPr/>
          <p:nvPr/>
        </p:nvSpPr>
        <p:spPr>
          <a:xfrm>
            <a:off x="228420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21262725-8A70-4840-8110-34AC716C4955}"/>
              </a:ext>
            </a:extLst>
          </p:cNvPr>
          <p:cNvSpPr/>
          <p:nvPr/>
        </p:nvSpPr>
        <p:spPr>
          <a:xfrm>
            <a:off x="2576519"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7A90D3E2-7053-0D41-B4BE-637221E26C41}"/>
              </a:ext>
            </a:extLst>
          </p:cNvPr>
          <p:cNvSpPr/>
          <p:nvPr/>
        </p:nvSpPr>
        <p:spPr>
          <a:xfrm>
            <a:off x="1982519"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0E3D3E05-3075-B349-89EE-0B8EFB48B0C6}"/>
              </a:ext>
            </a:extLst>
          </p:cNvPr>
          <p:cNvSpPr/>
          <p:nvPr/>
        </p:nvSpPr>
        <p:spPr>
          <a:xfrm>
            <a:off x="273600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06C2CDB5-040C-F34B-9C20-53190BA9520C}"/>
              </a:ext>
            </a:extLst>
          </p:cNvPr>
          <p:cNvSpPr/>
          <p:nvPr/>
        </p:nvSpPr>
        <p:spPr>
          <a:xfrm>
            <a:off x="288720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8248723D-441C-1741-9199-E2604CF61153}"/>
              </a:ext>
            </a:extLst>
          </p:cNvPr>
          <p:cNvSpPr/>
          <p:nvPr/>
        </p:nvSpPr>
        <p:spPr>
          <a:xfrm>
            <a:off x="122472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DEC8C760-CD75-B444-BED5-AD3AD0E191A0}"/>
              </a:ext>
            </a:extLst>
          </p:cNvPr>
          <p:cNvSpPr/>
          <p:nvPr/>
        </p:nvSpPr>
        <p:spPr>
          <a:xfrm flipV="1">
            <a:off x="3930840" y="2810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DD365170-28B1-C946-9292-1A33D67BDC37}"/>
              </a:ext>
            </a:extLst>
          </p:cNvPr>
          <p:cNvSpPr/>
          <p:nvPr/>
        </p:nvSpPr>
        <p:spPr>
          <a:xfrm>
            <a:off x="333936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4EB682E-971C-2042-A17B-EA6629B7F483}"/>
              </a:ext>
            </a:extLst>
          </p:cNvPr>
          <p:cNvSpPr/>
          <p:nvPr/>
        </p:nvSpPr>
        <p:spPr>
          <a:xfrm>
            <a:off x="3489839"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CA81C070-6F17-B94B-841C-D4085F01B1EC}"/>
              </a:ext>
            </a:extLst>
          </p:cNvPr>
          <p:cNvSpPr/>
          <p:nvPr/>
        </p:nvSpPr>
        <p:spPr>
          <a:xfrm>
            <a:off x="364068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055B7FAF-4494-7F49-9CD4-73FECF043FFB}"/>
              </a:ext>
            </a:extLst>
          </p:cNvPr>
          <p:cNvSpPr/>
          <p:nvPr/>
        </p:nvSpPr>
        <p:spPr>
          <a:xfrm>
            <a:off x="318816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3B68E3A9-900E-034F-A3F6-DEA922B41600}"/>
              </a:ext>
            </a:extLst>
          </p:cNvPr>
          <p:cNvSpPr/>
          <p:nvPr/>
        </p:nvSpPr>
        <p:spPr>
          <a:xfrm>
            <a:off x="304884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3E7ACCFF-FBFA-3045-BC73-F4A2E69238FF}"/>
              </a:ext>
            </a:extLst>
          </p:cNvPr>
          <p:cNvSpPr/>
          <p:nvPr/>
        </p:nvSpPr>
        <p:spPr>
          <a:xfrm>
            <a:off x="409284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C9669EFD-9666-2248-B82D-E99BE2B757B2}"/>
              </a:ext>
            </a:extLst>
          </p:cNvPr>
          <p:cNvSpPr/>
          <p:nvPr/>
        </p:nvSpPr>
        <p:spPr>
          <a:xfrm>
            <a:off x="424332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F88BA3A2-2690-7B44-9631-375D8A5751EB}"/>
              </a:ext>
            </a:extLst>
          </p:cNvPr>
          <p:cNvSpPr/>
          <p:nvPr/>
        </p:nvSpPr>
        <p:spPr>
          <a:xfrm>
            <a:off x="3791159"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BB4E79DB-FAFA-E042-ADAD-8E71B7AE81FB}"/>
              </a:ext>
            </a:extLst>
          </p:cNvPr>
          <p:cNvSpPr/>
          <p:nvPr/>
        </p:nvSpPr>
        <p:spPr>
          <a:xfrm>
            <a:off x="454500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FE802B77-7A44-6C4F-B700-64256ADA5458}"/>
              </a:ext>
            </a:extLst>
          </p:cNvPr>
          <p:cNvSpPr/>
          <p:nvPr/>
        </p:nvSpPr>
        <p:spPr>
          <a:xfrm>
            <a:off x="469584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966DC1D5-FA15-E647-9DE3-263B9B421FB1}"/>
              </a:ext>
            </a:extLst>
          </p:cNvPr>
          <p:cNvSpPr/>
          <p:nvPr/>
        </p:nvSpPr>
        <p:spPr>
          <a:xfrm>
            <a:off x="439452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5F1822F2-9AFC-4443-A059-C9F52A33F918}"/>
              </a:ext>
            </a:extLst>
          </p:cNvPr>
          <p:cNvSpPr/>
          <p:nvPr/>
        </p:nvSpPr>
        <p:spPr>
          <a:xfrm flipV="1">
            <a:off x="5441760" y="2810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F7E1002C-FC68-DF47-BB81-35BC38825488}"/>
              </a:ext>
            </a:extLst>
          </p:cNvPr>
          <p:cNvSpPr/>
          <p:nvPr/>
        </p:nvSpPr>
        <p:spPr>
          <a:xfrm>
            <a:off x="514800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B1CAF50D-6B2C-A64E-8889-3519983050A5}"/>
              </a:ext>
            </a:extLst>
          </p:cNvPr>
          <p:cNvSpPr/>
          <p:nvPr/>
        </p:nvSpPr>
        <p:spPr>
          <a:xfrm>
            <a:off x="483084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476269AA-56F3-4145-B156-3739101A2550}"/>
              </a:ext>
            </a:extLst>
          </p:cNvPr>
          <p:cNvSpPr/>
          <p:nvPr/>
        </p:nvSpPr>
        <p:spPr>
          <a:xfrm>
            <a:off x="527940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B8EE8883-8A64-7647-BD2C-BF35C69467F7}"/>
              </a:ext>
            </a:extLst>
          </p:cNvPr>
          <p:cNvSpPr/>
          <p:nvPr/>
        </p:nvSpPr>
        <p:spPr>
          <a:xfrm>
            <a:off x="499716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77D938FB-39D2-5D4E-A12D-C44F4D4508CD}"/>
              </a:ext>
            </a:extLst>
          </p:cNvPr>
          <p:cNvSpPr/>
          <p:nvPr/>
        </p:nvSpPr>
        <p:spPr>
          <a:xfrm>
            <a:off x="575064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FCE76289-279B-0B46-A9D4-FAE094C4DFD9}"/>
              </a:ext>
            </a:extLst>
          </p:cNvPr>
          <p:cNvSpPr/>
          <p:nvPr/>
        </p:nvSpPr>
        <p:spPr>
          <a:xfrm>
            <a:off x="590148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267AF5D4-DCA5-0E4C-803E-75288A78352D}"/>
              </a:ext>
            </a:extLst>
          </p:cNvPr>
          <p:cNvSpPr/>
          <p:nvPr/>
        </p:nvSpPr>
        <p:spPr>
          <a:xfrm>
            <a:off x="605232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C31590ED-FC06-3347-A92F-A67068DBACC3}"/>
              </a:ext>
            </a:extLst>
          </p:cNvPr>
          <p:cNvSpPr/>
          <p:nvPr/>
        </p:nvSpPr>
        <p:spPr>
          <a:xfrm>
            <a:off x="560016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3914EED5-F8FA-634D-A22D-5F2188D6B9BA}"/>
              </a:ext>
            </a:extLst>
          </p:cNvPr>
          <p:cNvSpPr/>
          <p:nvPr/>
        </p:nvSpPr>
        <p:spPr>
          <a:xfrm>
            <a:off x="635364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8D22058C-6E6C-484E-B3C9-5FB5D0311F52}"/>
              </a:ext>
            </a:extLst>
          </p:cNvPr>
          <p:cNvSpPr/>
          <p:nvPr/>
        </p:nvSpPr>
        <p:spPr>
          <a:xfrm>
            <a:off x="650484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E5DE013B-7045-174A-BA75-9278A3565471}"/>
              </a:ext>
            </a:extLst>
          </p:cNvPr>
          <p:cNvSpPr/>
          <p:nvPr/>
        </p:nvSpPr>
        <p:spPr>
          <a:xfrm>
            <a:off x="620316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2913CAD5-E141-C943-87A8-A94CC83FA8E9}"/>
              </a:ext>
            </a:extLst>
          </p:cNvPr>
          <p:cNvSpPr/>
          <p:nvPr/>
        </p:nvSpPr>
        <p:spPr>
          <a:xfrm flipV="1">
            <a:off x="6953040" y="2810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ZoneTexte 48">
            <a:extLst>
              <a:ext uri="{FF2B5EF4-FFF2-40B4-BE49-F238E27FC236}">
                <a16:creationId xmlns:a16="http://schemas.microsoft.com/office/drawing/2014/main" id="{A6D529A4-F7A2-3743-811F-128B01ABAA33}"/>
              </a:ext>
            </a:extLst>
          </p:cNvPr>
          <p:cNvSpPr txBox="1"/>
          <p:nvPr/>
        </p:nvSpPr>
        <p:spPr>
          <a:xfrm>
            <a:off x="5876640" y="3131999"/>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0" name="Connecteur droit 49">
            <a:extLst>
              <a:ext uri="{FF2B5EF4-FFF2-40B4-BE49-F238E27FC236}">
                <a16:creationId xmlns:a16="http://schemas.microsoft.com/office/drawing/2014/main" id="{04577ABC-EF05-D04D-8FD8-A51F9A0D203E}"/>
              </a:ext>
            </a:extLst>
          </p:cNvPr>
          <p:cNvSpPr/>
          <p:nvPr/>
        </p:nvSpPr>
        <p:spPr>
          <a:xfrm>
            <a:off x="708444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75F6BF0E-A3AB-0443-A872-A4E9414D47F3}"/>
              </a:ext>
            </a:extLst>
          </p:cNvPr>
          <p:cNvSpPr/>
          <p:nvPr/>
        </p:nvSpPr>
        <p:spPr>
          <a:xfrm>
            <a:off x="665964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5377A42E-4A7A-FD43-8187-1551EB810A8B}"/>
              </a:ext>
            </a:extLst>
          </p:cNvPr>
          <p:cNvSpPr/>
          <p:nvPr/>
        </p:nvSpPr>
        <p:spPr>
          <a:xfrm>
            <a:off x="725832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9423DAE5-F299-C940-988E-4FE9BD858419}"/>
              </a:ext>
            </a:extLst>
          </p:cNvPr>
          <p:cNvSpPr/>
          <p:nvPr/>
        </p:nvSpPr>
        <p:spPr>
          <a:xfrm>
            <a:off x="6805799"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436274DF-2C60-6A42-B63D-57E20DB6010F}"/>
              </a:ext>
            </a:extLst>
          </p:cNvPr>
          <p:cNvSpPr/>
          <p:nvPr/>
        </p:nvSpPr>
        <p:spPr>
          <a:xfrm>
            <a:off x="7559279"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2887EB35-CDD6-3E46-86E6-822EBD3CA4F8}"/>
              </a:ext>
            </a:extLst>
          </p:cNvPr>
          <p:cNvSpPr/>
          <p:nvPr/>
        </p:nvSpPr>
        <p:spPr>
          <a:xfrm>
            <a:off x="771048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CDBAEBB6-977A-854F-8C97-C6346807E2AB}"/>
              </a:ext>
            </a:extLst>
          </p:cNvPr>
          <p:cNvSpPr/>
          <p:nvPr/>
        </p:nvSpPr>
        <p:spPr>
          <a:xfrm>
            <a:off x="786096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E2F2BF93-C47A-3441-92FA-87438548F3A4}"/>
              </a:ext>
            </a:extLst>
          </p:cNvPr>
          <p:cNvSpPr/>
          <p:nvPr/>
        </p:nvSpPr>
        <p:spPr>
          <a:xfrm>
            <a:off x="7408799"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A9ABA46C-F3D3-0D45-BF55-AF1F55D3EF8B}"/>
              </a:ext>
            </a:extLst>
          </p:cNvPr>
          <p:cNvSpPr/>
          <p:nvPr/>
        </p:nvSpPr>
        <p:spPr>
          <a:xfrm>
            <a:off x="816264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A105DBCF-99FE-3C4D-9B9B-F009E3FF64AC}"/>
              </a:ext>
            </a:extLst>
          </p:cNvPr>
          <p:cNvSpPr/>
          <p:nvPr/>
        </p:nvSpPr>
        <p:spPr>
          <a:xfrm>
            <a:off x="831312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9B71360D-FC91-714F-9764-53CA183F0C8E}"/>
              </a:ext>
            </a:extLst>
          </p:cNvPr>
          <p:cNvSpPr/>
          <p:nvPr/>
        </p:nvSpPr>
        <p:spPr>
          <a:xfrm>
            <a:off x="8011800" y="2805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C78550A2-2D0D-9642-B847-8AC5CDAA0562}"/>
              </a:ext>
            </a:extLst>
          </p:cNvPr>
          <p:cNvSpPr/>
          <p:nvPr/>
        </p:nvSpPr>
        <p:spPr>
          <a:xfrm flipV="1">
            <a:off x="8463960" y="2810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ZoneTexte 61">
            <a:extLst>
              <a:ext uri="{FF2B5EF4-FFF2-40B4-BE49-F238E27FC236}">
                <a16:creationId xmlns:a16="http://schemas.microsoft.com/office/drawing/2014/main" id="{010B44A2-C80B-304A-BF63-AF51290C9980}"/>
              </a:ext>
            </a:extLst>
          </p:cNvPr>
          <p:cNvSpPr txBox="1"/>
          <p:nvPr/>
        </p:nvSpPr>
        <p:spPr>
          <a:xfrm>
            <a:off x="7412400" y="3131999"/>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3" name="Connecteur droit 62">
            <a:extLst>
              <a:ext uri="{FF2B5EF4-FFF2-40B4-BE49-F238E27FC236}">
                <a16:creationId xmlns:a16="http://schemas.microsoft.com/office/drawing/2014/main" id="{54582DCE-0543-EF42-8CEB-AAE71CAC87E8}"/>
              </a:ext>
            </a:extLst>
          </p:cNvPr>
          <p:cNvSpPr/>
          <p:nvPr/>
        </p:nvSpPr>
        <p:spPr>
          <a:xfrm flipV="1">
            <a:off x="920520" y="2810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5A7D7EA2-BAD5-984B-B254-D19250943CDA}"/>
              </a:ext>
            </a:extLst>
          </p:cNvPr>
          <p:cNvSpPr/>
          <p:nvPr/>
        </p:nvSpPr>
        <p:spPr>
          <a:xfrm>
            <a:off x="8612999"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3F92E67F-93EE-DB48-AC3B-CD8A3370A937}"/>
              </a:ext>
            </a:extLst>
          </p:cNvPr>
          <p:cNvSpPr/>
          <p:nvPr/>
        </p:nvSpPr>
        <p:spPr>
          <a:xfrm>
            <a:off x="8762760" y="2798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Forme libre 65">
            <a:extLst>
              <a:ext uri="{FF2B5EF4-FFF2-40B4-BE49-F238E27FC236}">
                <a16:creationId xmlns:a16="http://schemas.microsoft.com/office/drawing/2014/main" id="{67A3368C-7621-2E43-A1FA-693CE570287B}"/>
              </a:ext>
            </a:extLst>
          </p:cNvPr>
          <p:cNvSpPr/>
          <p:nvPr/>
        </p:nvSpPr>
        <p:spPr>
          <a:xfrm>
            <a:off x="854279" y="1044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197B7C2E-ACDD-C047-BA07-2D8713B45AD4}"/>
              </a:ext>
            </a:extLst>
          </p:cNvPr>
          <p:cNvSpPr/>
          <p:nvPr/>
        </p:nvSpPr>
        <p:spPr>
          <a:xfrm>
            <a:off x="7862400" y="1007999"/>
            <a:ext cx="0" cy="1800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Forme libre 67">
            <a:extLst>
              <a:ext uri="{FF2B5EF4-FFF2-40B4-BE49-F238E27FC236}">
                <a16:creationId xmlns:a16="http://schemas.microsoft.com/office/drawing/2014/main" id="{B93C0997-9EA7-DE4E-98D7-0940A155FD3E}"/>
              </a:ext>
            </a:extLst>
          </p:cNvPr>
          <p:cNvSpPr/>
          <p:nvPr/>
        </p:nvSpPr>
        <p:spPr>
          <a:xfrm>
            <a:off x="7470000" y="1044000"/>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Forme libre 68">
            <a:extLst>
              <a:ext uri="{FF2B5EF4-FFF2-40B4-BE49-F238E27FC236}">
                <a16:creationId xmlns:a16="http://schemas.microsoft.com/office/drawing/2014/main" id="{5476A1EF-DB6A-2345-98A9-E29BB6D2FB1B}"/>
              </a:ext>
            </a:extLst>
          </p:cNvPr>
          <p:cNvSpPr/>
          <p:nvPr/>
        </p:nvSpPr>
        <p:spPr>
          <a:xfrm>
            <a:off x="7619760" y="262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Forme libre 69">
            <a:extLst>
              <a:ext uri="{FF2B5EF4-FFF2-40B4-BE49-F238E27FC236}">
                <a16:creationId xmlns:a16="http://schemas.microsoft.com/office/drawing/2014/main" id="{785127B4-2D66-254E-91A4-6AF537F402A1}"/>
              </a:ext>
            </a:extLst>
          </p:cNvPr>
          <p:cNvSpPr/>
          <p:nvPr/>
        </p:nvSpPr>
        <p:spPr>
          <a:xfrm>
            <a:off x="827999" y="262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Forme libre 70">
            <a:extLst>
              <a:ext uri="{FF2B5EF4-FFF2-40B4-BE49-F238E27FC236}">
                <a16:creationId xmlns:a16="http://schemas.microsoft.com/office/drawing/2014/main" id="{54B06DC6-36EC-1648-83C4-B40F0CCC5368}"/>
              </a:ext>
            </a:extLst>
          </p:cNvPr>
          <p:cNvSpPr/>
          <p:nvPr/>
        </p:nvSpPr>
        <p:spPr>
          <a:xfrm>
            <a:off x="2345400" y="262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FA18C5A6-8C08-EF47-A468-1227DA269E56}"/>
              </a:ext>
            </a:extLst>
          </p:cNvPr>
          <p:cNvSpPr/>
          <p:nvPr/>
        </p:nvSpPr>
        <p:spPr>
          <a:xfrm>
            <a:off x="1342800" y="1260360"/>
            <a:ext cx="216000" cy="36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D42FDA9F-90E4-8542-B407-48BB9495FCCA}"/>
              </a:ext>
            </a:extLst>
          </p:cNvPr>
          <p:cNvSpPr/>
          <p:nvPr/>
        </p:nvSpPr>
        <p:spPr>
          <a:xfrm>
            <a:off x="1332000" y="1044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Forme libre 73">
            <a:extLst>
              <a:ext uri="{FF2B5EF4-FFF2-40B4-BE49-F238E27FC236}">
                <a16:creationId xmlns:a16="http://schemas.microsoft.com/office/drawing/2014/main" id="{A221769F-D437-E248-B762-2BA96437BD98}"/>
              </a:ext>
            </a:extLst>
          </p:cNvPr>
          <p:cNvSpPr/>
          <p:nvPr/>
        </p:nvSpPr>
        <p:spPr>
          <a:xfrm>
            <a:off x="1800360" y="1044359"/>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Connecteur droit 74">
            <a:extLst>
              <a:ext uri="{FF2B5EF4-FFF2-40B4-BE49-F238E27FC236}">
                <a16:creationId xmlns:a16="http://schemas.microsoft.com/office/drawing/2014/main" id="{363FEE0C-577A-7746-8931-40047B7E248C}"/>
              </a:ext>
            </a:extLst>
          </p:cNvPr>
          <p:cNvSpPr/>
          <p:nvPr/>
        </p:nvSpPr>
        <p:spPr>
          <a:xfrm>
            <a:off x="1702800" y="1260360"/>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Forme libre 75">
            <a:extLst>
              <a:ext uri="{FF2B5EF4-FFF2-40B4-BE49-F238E27FC236}">
                <a16:creationId xmlns:a16="http://schemas.microsoft.com/office/drawing/2014/main" id="{B8194D89-A746-7F4B-9466-2DA9AEE057F0}"/>
              </a:ext>
            </a:extLst>
          </p:cNvPr>
          <p:cNvSpPr/>
          <p:nvPr/>
        </p:nvSpPr>
        <p:spPr>
          <a:xfrm>
            <a:off x="3384720" y="1044719"/>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Forme libre 76">
            <a:extLst>
              <a:ext uri="{FF2B5EF4-FFF2-40B4-BE49-F238E27FC236}">
                <a16:creationId xmlns:a16="http://schemas.microsoft.com/office/drawing/2014/main" id="{2E3F1A1F-EAD3-A443-B891-212B6A50B65B}"/>
              </a:ext>
            </a:extLst>
          </p:cNvPr>
          <p:cNvSpPr/>
          <p:nvPr/>
        </p:nvSpPr>
        <p:spPr>
          <a:xfrm>
            <a:off x="1440000" y="262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Connecteur droit 77">
            <a:extLst>
              <a:ext uri="{FF2B5EF4-FFF2-40B4-BE49-F238E27FC236}">
                <a16:creationId xmlns:a16="http://schemas.microsoft.com/office/drawing/2014/main" id="{217C247B-23F9-914C-A180-76C871BF0EC7}"/>
              </a:ext>
            </a:extLst>
          </p:cNvPr>
          <p:cNvSpPr/>
          <p:nvPr/>
        </p:nvSpPr>
        <p:spPr>
          <a:xfrm>
            <a:off x="1224000" y="1007999"/>
            <a:ext cx="0" cy="1800001"/>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7CDC20AC-13EE-734D-BB71-A647DE0C4324}"/>
              </a:ext>
            </a:extLst>
          </p:cNvPr>
          <p:cNvSpPr/>
          <p:nvPr/>
        </p:nvSpPr>
        <p:spPr>
          <a:xfrm>
            <a:off x="3169080" y="1045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59A90C87-AD64-EA4D-9534-6786B83E7C1A}"/>
              </a:ext>
            </a:extLst>
          </p:cNvPr>
          <p:cNvSpPr/>
          <p:nvPr/>
        </p:nvSpPr>
        <p:spPr>
          <a:xfrm flipV="1">
            <a:off x="1234800" y="2015640"/>
            <a:ext cx="6624000" cy="89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5CAC3A1E-AF46-8444-8F26-4DA705FFF52D}"/>
              </a:ext>
            </a:extLst>
          </p:cNvPr>
          <p:cNvSpPr/>
          <p:nvPr/>
        </p:nvSpPr>
        <p:spPr>
          <a:xfrm>
            <a:off x="1764000" y="1944000"/>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8EB1A914-4FDA-9142-BE60-4FDEAF84BF8E}"/>
              </a:ext>
            </a:extLst>
          </p:cNvPr>
          <p:cNvSpPr/>
          <p:nvPr/>
        </p:nvSpPr>
        <p:spPr>
          <a:xfrm>
            <a:off x="7799760" y="262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ZoneTexte 82">
            <a:extLst>
              <a:ext uri="{FF2B5EF4-FFF2-40B4-BE49-F238E27FC236}">
                <a16:creationId xmlns:a16="http://schemas.microsoft.com/office/drawing/2014/main" id="{82810CE8-E1DD-B440-BE08-E0867DFA88B1}"/>
              </a:ext>
            </a:extLst>
          </p:cNvPr>
          <p:cNvSpPr txBox="1"/>
          <p:nvPr/>
        </p:nvSpPr>
        <p:spPr>
          <a:xfrm>
            <a:off x="2304000" y="1584000"/>
            <a:ext cx="4392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solidFill>
                  <a:srgbClr val="FF3333"/>
                </a:solidFill>
                <a:latin typeface="Comic Sans MS" pitchFamily="66"/>
                <a:ea typeface="Arial Unicode MS" pitchFamily="2"/>
                <a:cs typeface="Arial Unicode MS" pitchFamily="2"/>
              </a:rPr>
              <a:t>1947 – 1991 : GUERRE FROIDE</a:t>
            </a:r>
          </a:p>
        </p:txBody>
      </p:sp>
      <p:sp>
        <p:nvSpPr>
          <p:cNvPr id="84" name="Connecteur droit 83">
            <a:extLst>
              <a:ext uri="{FF2B5EF4-FFF2-40B4-BE49-F238E27FC236}">
                <a16:creationId xmlns:a16="http://schemas.microsoft.com/office/drawing/2014/main" id="{ED862BEC-F71A-B944-B73E-D0C14D7EE0DB}"/>
              </a:ext>
            </a:extLst>
          </p:cNvPr>
          <p:cNvSpPr/>
          <p:nvPr/>
        </p:nvSpPr>
        <p:spPr>
          <a:xfrm>
            <a:off x="7865640" y="2951999"/>
            <a:ext cx="0" cy="1728001"/>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ZoneTexte 84">
            <a:extLst>
              <a:ext uri="{FF2B5EF4-FFF2-40B4-BE49-F238E27FC236}">
                <a16:creationId xmlns:a16="http://schemas.microsoft.com/office/drawing/2014/main" id="{32E55C45-5059-E444-95F5-AF514E6EA56B}"/>
              </a:ext>
            </a:extLst>
          </p:cNvPr>
          <p:cNvSpPr txBox="1"/>
          <p:nvPr/>
        </p:nvSpPr>
        <p:spPr>
          <a:xfrm>
            <a:off x="6988320" y="4707360"/>
            <a:ext cx="1624679" cy="940319"/>
          </a:xfrm>
          <a:prstGeom prst="rect">
            <a:avLst/>
          </a:prstGeom>
          <a:solidFill>
            <a:srgbClr val="FFFFFF"/>
          </a:solidFill>
          <a:ln w="0">
            <a:solidFill>
              <a:srgbClr val="000000"/>
            </a:solidFill>
            <a:prstDash val="solid"/>
          </a:ln>
        </p:spPr>
        <p:txBody>
          <a:bodyPr vert="horz" wrap="squar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a:ln>
                  <a:noFill/>
                </a:ln>
                <a:solidFill>
                  <a:srgbClr val="FF3333"/>
                </a:solidFill>
                <a:latin typeface="Comic Sans MS" pitchFamily="66"/>
                <a:ea typeface="Arial Unicode MS" pitchFamily="2"/>
                <a:cs typeface="Arial Unicode MS" pitchFamily="2"/>
              </a:rPr>
              <a:t>1991</a:t>
            </a:r>
          </a:p>
          <a:p>
            <a:pPr marL="0" marR="0" lvl="0" indent="0" algn="ctr" rtl="0" hangingPunct="0">
              <a:lnSpc>
                <a:spcPct val="100000"/>
              </a:lnSpc>
              <a:spcBef>
                <a:spcPts val="0"/>
              </a:spcBef>
              <a:spcAft>
                <a:spcPts val="0"/>
              </a:spcAft>
              <a:buNone/>
              <a:tabLst/>
            </a:pPr>
            <a:r>
              <a:rPr lang="fr-FR" sz="1600" b="0" i="0" u="none" strike="noStrike" kern="1200">
                <a:ln>
                  <a:noFill/>
                </a:ln>
                <a:solidFill>
                  <a:srgbClr val="0000FF"/>
                </a:solidFill>
                <a:latin typeface="Comic Sans MS" pitchFamily="66"/>
                <a:ea typeface="Arial Unicode MS" pitchFamily="2"/>
                <a:cs typeface="Arial Unicode MS" pitchFamily="2"/>
              </a:rPr>
              <a:t>Disparition de l'URSS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8E0DE2-D67B-2143-8922-6EABCA4DE91D}"/>
              </a:ext>
            </a:extLst>
          </p:cNvPr>
          <p:cNvSpPr txBox="1"/>
          <p:nvPr/>
        </p:nvSpPr>
        <p:spPr>
          <a:xfrm>
            <a:off x="900000" y="3575520"/>
            <a:ext cx="8280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LAISSER UNE PAGE POUR COLLER LA CARTE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489AD6-4985-1244-B0FC-4E10AE378F7D}"/>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048399" y="900000"/>
            <a:ext cx="5983200" cy="5760000"/>
          </a:xfrm>
          <a:prstGeom prst="rect">
            <a:avLst/>
          </a:prstGeom>
          <a:noFill/>
          <a:ln w="0">
            <a:solidFill>
              <a:srgbClr val="000000"/>
            </a:solidFill>
            <a:prstDash val="soli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page4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A3279F4-E849-EB4D-A567-4E7B859F0D0D}"/>
              </a:ext>
            </a:extLst>
          </p:cNvPr>
          <p:cNvSpPr/>
          <p:nvPr/>
        </p:nvSpPr>
        <p:spPr>
          <a:xfrm>
            <a:off x="7865640" y="4464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D217C269-2863-B346-85DC-258A4DB9F8E8}"/>
              </a:ext>
            </a:extLst>
          </p:cNvPr>
          <p:cNvSpPr/>
          <p:nvPr/>
        </p:nvSpPr>
        <p:spPr>
          <a:xfrm>
            <a:off x="2430000" y="5148000"/>
            <a:ext cx="0" cy="133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56669CAE-1D61-E142-B66E-30085977BC5C}"/>
              </a:ext>
            </a:extLst>
          </p:cNvPr>
          <p:cNvSpPr/>
          <p:nvPr/>
        </p:nvSpPr>
        <p:spPr>
          <a:xfrm flipV="1">
            <a:off x="3261960" y="134388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C55022F2-8549-BA4D-B023-B2FFF3551B98}"/>
              </a:ext>
            </a:extLst>
          </p:cNvPr>
          <p:cNvSpPr txBox="1"/>
          <p:nvPr/>
        </p:nvSpPr>
        <p:spPr>
          <a:xfrm>
            <a:off x="-144000" y="4893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6" name="ZoneTexte 5">
            <a:extLst>
              <a:ext uri="{FF2B5EF4-FFF2-40B4-BE49-F238E27FC236}">
                <a16:creationId xmlns:a16="http://schemas.microsoft.com/office/drawing/2014/main" id="{FE8CA194-3064-844B-91A9-9DB70ECDFFCE}"/>
              </a:ext>
            </a:extLst>
          </p:cNvPr>
          <p:cNvSpPr txBox="1"/>
          <p:nvPr/>
        </p:nvSpPr>
        <p:spPr>
          <a:xfrm>
            <a:off x="286380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7" name="ZoneTexte 6">
            <a:extLst>
              <a:ext uri="{FF2B5EF4-FFF2-40B4-BE49-F238E27FC236}">
                <a16:creationId xmlns:a16="http://schemas.microsoft.com/office/drawing/2014/main" id="{D9540C44-2A1D-7343-80AC-2AD3D385F2F9}"/>
              </a:ext>
            </a:extLst>
          </p:cNvPr>
          <p:cNvSpPr txBox="1"/>
          <p:nvPr/>
        </p:nvSpPr>
        <p:spPr>
          <a:xfrm>
            <a:off x="437472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8" name="Forme libre 7">
            <a:extLst>
              <a:ext uri="{FF2B5EF4-FFF2-40B4-BE49-F238E27FC236}">
                <a16:creationId xmlns:a16="http://schemas.microsoft.com/office/drawing/2014/main" id="{41942924-82A6-1748-9051-6184B05ED730}"/>
              </a:ext>
            </a:extLst>
          </p:cNvPr>
          <p:cNvSpPr/>
          <p:nvPr/>
        </p:nvSpPr>
        <p:spPr>
          <a:xfrm>
            <a:off x="305640" y="1944000"/>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4BCF8162-8C74-8C48-B50D-1DEF349B718D}"/>
              </a:ext>
            </a:extLst>
          </p:cNvPr>
          <p:cNvSpPr/>
          <p:nvPr/>
        </p:nvSpPr>
        <p:spPr>
          <a:xfrm>
            <a:off x="324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CDA9D3AD-928E-9646-8A60-5530DA1568FA}"/>
              </a:ext>
            </a:extLst>
          </p:cNvPr>
          <p:cNvSpPr/>
          <p:nvPr/>
        </p:nvSpPr>
        <p:spPr>
          <a:xfrm>
            <a:off x="475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5DDB305D-24FC-7541-ABA4-3CC0880CE881}"/>
              </a:ext>
            </a:extLst>
          </p:cNvPr>
          <p:cNvSpPr/>
          <p:nvPr/>
        </p:nvSpPr>
        <p:spPr>
          <a:xfrm>
            <a:off x="6256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4270C073-0B98-F44E-B183-070EA7E0EBD8}"/>
              </a:ext>
            </a:extLst>
          </p:cNvPr>
          <p:cNvSpPr/>
          <p:nvPr/>
        </p:nvSpPr>
        <p:spPr>
          <a:xfrm>
            <a:off x="10781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1FDA8FF2-F928-524A-A208-AF66D573C6ED}"/>
              </a:ext>
            </a:extLst>
          </p:cNvPr>
          <p:cNvSpPr/>
          <p:nvPr/>
        </p:nvSpPr>
        <p:spPr>
          <a:xfrm>
            <a:off x="776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3F8C150A-02E0-4D43-8A02-CC7A973E4C7C}"/>
              </a:ext>
            </a:extLst>
          </p:cNvPr>
          <p:cNvSpPr/>
          <p:nvPr/>
        </p:nvSpPr>
        <p:spPr>
          <a:xfrm flipV="1">
            <a:off x="24195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ZoneTexte 14">
            <a:extLst>
              <a:ext uri="{FF2B5EF4-FFF2-40B4-BE49-F238E27FC236}">
                <a16:creationId xmlns:a16="http://schemas.microsoft.com/office/drawing/2014/main" id="{747C2C6E-8AF4-4942-AF9F-DC17729933B2}"/>
              </a:ext>
            </a:extLst>
          </p:cNvPr>
          <p:cNvSpPr txBox="1"/>
          <p:nvPr/>
        </p:nvSpPr>
        <p:spPr>
          <a:xfrm>
            <a:off x="1324440" y="4893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6" name="Connecteur droit 15">
            <a:extLst>
              <a:ext uri="{FF2B5EF4-FFF2-40B4-BE49-F238E27FC236}">
                <a16:creationId xmlns:a16="http://schemas.microsoft.com/office/drawing/2014/main" id="{82386FD8-9C35-5D46-A1AD-11BB2488A327}"/>
              </a:ext>
            </a:extLst>
          </p:cNvPr>
          <p:cNvSpPr/>
          <p:nvPr/>
        </p:nvSpPr>
        <p:spPr>
          <a:xfrm>
            <a:off x="1530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277298F3-84DC-6743-AB49-458EBEE40B72}"/>
              </a:ext>
            </a:extLst>
          </p:cNvPr>
          <p:cNvSpPr/>
          <p:nvPr/>
        </p:nvSpPr>
        <p:spPr>
          <a:xfrm>
            <a:off x="1680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1BC468B1-57A1-8645-B70E-E5DFF5907354}"/>
              </a:ext>
            </a:extLst>
          </p:cNvPr>
          <p:cNvSpPr/>
          <p:nvPr/>
        </p:nvSpPr>
        <p:spPr>
          <a:xfrm>
            <a:off x="1832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BC346D03-42CF-A147-AC09-B16D1B48D7B7}"/>
              </a:ext>
            </a:extLst>
          </p:cNvPr>
          <p:cNvSpPr/>
          <p:nvPr/>
        </p:nvSpPr>
        <p:spPr>
          <a:xfrm>
            <a:off x="13795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E97F69E9-E096-074C-8BD2-17CAC3817AF1}"/>
              </a:ext>
            </a:extLst>
          </p:cNvPr>
          <p:cNvSpPr/>
          <p:nvPr/>
        </p:nvSpPr>
        <p:spPr>
          <a:xfrm>
            <a:off x="2133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98307895-FCED-9D4E-B64F-13A69719AB89}"/>
              </a:ext>
            </a:extLst>
          </p:cNvPr>
          <p:cNvSpPr/>
          <p:nvPr/>
        </p:nvSpPr>
        <p:spPr>
          <a:xfrm>
            <a:off x="2284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2D947AA2-A118-E64D-B7E9-5572ACB49333}"/>
              </a:ext>
            </a:extLst>
          </p:cNvPr>
          <p:cNvSpPr/>
          <p:nvPr/>
        </p:nvSpPr>
        <p:spPr>
          <a:xfrm>
            <a:off x="257651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0384C8FA-7C9F-DE4B-83F8-A4FE6068290A}"/>
              </a:ext>
            </a:extLst>
          </p:cNvPr>
          <p:cNvSpPr/>
          <p:nvPr/>
        </p:nvSpPr>
        <p:spPr>
          <a:xfrm>
            <a:off x="19825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98518F66-D946-BA44-A98C-B1E18F324FA0}"/>
              </a:ext>
            </a:extLst>
          </p:cNvPr>
          <p:cNvSpPr/>
          <p:nvPr/>
        </p:nvSpPr>
        <p:spPr>
          <a:xfrm>
            <a:off x="2736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9849F554-7779-4247-B130-D249D8D88634}"/>
              </a:ext>
            </a:extLst>
          </p:cNvPr>
          <p:cNvSpPr/>
          <p:nvPr/>
        </p:nvSpPr>
        <p:spPr>
          <a:xfrm>
            <a:off x="2887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3E6C183C-697F-124B-B584-5C6BC246CEB6}"/>
              </a:ext>
            </a:extLst>
          </p:cNvPr>
          <p:cNvSpPr/>
          <p:nvPr/>
        </p:nvSpPr>
        <p:spPr>
          <a:xfrm>
            <a:off x="1224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947A5613-BB43-D14A-9666-28B1BDB114F3}"/>
              </a:ext>
            </a:extLst>
          </p:cNvPr>
          <p:cNvSpPr/>
          <p:nvPr/>
        </p:nvSpPr>
        <p:spPr>
          <a:xfrm flipV="1">
            <a:off x="39308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13330D1C-BDAA-FB41-A39F-0CB752BEEDC1}"/>
              </a:ext>
            </a:extLst>
          </p:cNvPr>
          <p:cNvSpPr/>
          <p:nvPr/>
        </p:nvSpPr>
        <p:spPr>
          <a:xfrm>
            <a:off x="3339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90D78C24-6153-3D48-9CD0-4706FCA1AB38}"/>
              </a:ext>
            </a:extLst>
          </p:cNvPr>
          <p:cNvSpPr/>
          <p:nvPr/>
        </p:nvSpPr>
        <p:spPr>
          <a:xfrm>
            <a:off x="3489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4672BEFA-0BE1-8141-B34F-D380B40CB3CA}"/>
              </a:ext>
            </a:extLst>
          </p:cNvPr>
          <p:cNvSpPr/>
          <p:nvPr/>
        </p:nvSpPr>
        <p:spPr>
          <a:xfrm>
            <a:off x="36406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18D70D85-5515-E742-BC8F-BEE81A0EFE53}"/>
              </a:ext>
            </a:extLst>
          </p:cNvPr>
          <p:cNvSpPr/>
          <p:nvPr/>
        </p:nvSpPr>
        <p:spPr>
          <a:xfrm>
            <a:off x="318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A90CA99D-525D-894B-99F9-AA35B35E484E}"/>
              </a:ext>
            </a:extLst>
          </p:cNvPr>
          <p:cNvSpPr/>
          <p:nvPr/>
        </p:nvSpPr>
        <p:spPr>
          <a:xfrm>
            <a:off x="3048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E3034D30-64E6-CA46-A429-0C04270E430E}"/>
              </a:ext>
            </a:extLst>
          </p:cNvPr>
          <p:cNvSpPr/>
          <p:nvPr/>
        </p:nvSpPr>
        <p:spPr>
          <a:xfrm>
            <a:off x="4092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F7E45135-2EE4-DA41-87DE-A87919BDEDF2}"/>
              </a:ext>
            </a:extLst>
          </p:cNvPr>
          <p:cNvSpPr/>
          <p:nvPr/>
        </p:nvSpPr>
        <p:spPr>
          <a:xfrm>
            <a:off x="4243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32247856-E7F6-AD46-A9CE-98E2FAEF3C78}"/>
              </a:ext>
            </a:extLst>
          </p:cNvPr>
          <p:cNvSpPr/>
          <p:nvPr/>
        </p:nvSpPr>
        <p:spPr>
          <a:xfrm>
            <a:off x="379115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9C6E5F90-ADB5-DF43-99C7-B456658D6D8E}"/>
              </a:ext>
            </a:extLst>
          </p:cNvPr>
          <p:cNvSpPr/>
          <p:nvPr/>
        </p:nvSpPr>
        <p:spPr>
          <a:xfrm>
            <a:off x="4545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F851B24D-B6AD-0E46-B8F7-1891CDF750AA}"/>
              </a:ext>
            </a:extLst>
          </p:cNvPr>
          <p:cNvSpPr/>
          <p:nvPr/>
        </p:nvSpPr>
        <p:spPr>
          <a:xfrm>
            <a:off x="469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E0A9877A-7C12-BF43-86EE-9116F5922D18}"/>
              </a:ext>
            </a:extLst>
          </p:cNvPr>
          <p:cNvSpPr/>
          <p:nvPr/>
        </p:nvSpPr>
        <p:spPr>
          <a:xfrm>
            <a:off x="4394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2A55575C-721B-1C42-946B-3ECD6DCE8B56}"/>
              </a:ext>
            </a:extLst>
          </p:cNvPr>
          <p:cNvSpPr/>
          <p:nvPr/>
        </p:nvSpPr>
        <p:spPr>
          <a:xfrm flipV="1">
            <a:off x="54417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62FF919F-FCD9-A741-B27A-28E6E221344A}"/>
              </a:ext>
            </a:extLst>
          </p:cNvPr>
          <p:cNvSpPr/>
          <p:nvPr/>
        </p:nvSpPr>
        <p:spPr>
          <a:xfrm>
            <a:off x="514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6B18FF11-4535-8A47-8DD9-442C0D5A4357}"/>
              </a:ext>
            </a:extLst>
          </p:cNvPr>
          <p:cNvSpPr/>
          <p:nvPr/>
        </p:nvSpPr>
        <p:spPr>
          <a:xfrm>
            <a:off x="4830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08F43009-B964-AB4B-ADCA-1986298D2F2F}"/>
              </a:ext>
            </a:extLst>
          </p:cNvPr>
          <p:cNvSpPr/>
          <p:nvPr/>
        </p:nvSpPr>
        <p:spPr>
          <a:xfrm>
            <a:off x="5279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E5094E23-8EBB-884E-8405-0956983DCC09}"/>
              </a:ext>
            </a:extLst>
          </p:cNvPr>
          <p:cNvSpPr/>
          <p:nvPr/>
        </p:nvSpPr>
        <p:spPr>
          <a:xfrm>
            <a:off x="4997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07AB4C05-DF58-4C41-91F1-6EA93DDD1294}"/>
              </a:ext>
            </a:extLst>
          </p:cNvPr>
          <p:cNvSpPr/>
          <p:nvPr/>
        </p:nvSpPr>
        <p:spPr>
          <a:xfrm>
            <a:off x="5750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898BAEFA-18F5-784F-9C71-4D224B2A76BA}"/>
              </a:ext>
            </a:extLst>
          </p:cNvPr>
          <p:cNvSpPr/>
          <p:nvPr/>
        </p:nvSpPr>
        <p:spPr>
          <a:xfrm>
            <a:off x="5901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0A6B88C8-014B-4743-AFBE-80C83224B5D3}"/>
              </a:ext>
            </a:extLst>
          </p:cNvPr>
          <p:cNvSpPr/>
          <p:nvPr/>
        </p:nvSpPr>
        <p:spPr>
          <a:xfrm>
            <a:off x="6052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BA4332EC-F123-3C44-A4C2-64A699CAEEA4}"/>
              </a:ext>
            </a:extLst>
          </p:cNvPr>
          <p:cNvSpPr/>
          <p:nvPr/>
        </p:nvSpPr>
        <p:spPr>
          <a:xfrm>
            <a:off x="560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3AE9E0BA-E376-984F-9827-F3CC2A548EAC}"/>
              </a:ext>
            </a:extLst>
          </p:cNvPr>
          <p:cNvSpPr/>
          <p:nvPr/>
        </p:nvSpPr>
        <p:spPr>
          <a:xfrm>
            <a:off x="6353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92C9214D-B468-CC47-BCDD-44AC02CF9886}"/>
              </a:ext>
            </a:extLst>
          </p:cNvPr>
          <p:cNvSpPr/>
          <p:nvPr/>
        </p:nvSpPr>
        <p:spPr>
          <a:xfrm>
            <a:off x="6504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B1EA5BB3-CB6C-FB44-8132-AADC5156F445}"/>
              </a:ext>
            </a:extLst>
          </p:cNvPr>
          <p:cNvSpPr/>
          <p:nvPr/>
        </p:nvSpPr>
        <p:spPr>
          <a:xfrm>
            <a:off x="6203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2254BCC7-69B5-1D46-9705-210C97056285}"/>
              </a:ext>
            </a:extLst>
          </p:cNvPr>
          <p:cNvSpPr/>
          <p:nvPr/>
        </p:nvSpPr>
        <p:spPr>
          <a:xfrm flipV="1">
            <a:off x="69530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ZoneTexte 51">
            <a:extLst>
              <a:ext uri="{FF2B5EF4-FFF2-40B4-BE49-F238E27FC236}">
                <a16:creationId xmlns:a16="http://schemas.microsoft.com/office/drawing/2014/main" id="{2D5746D6-09E9-F24F-A251-7975BDE115E9}"/>
              </a:ext>
            </a:extLst>
          </p:cNvPr>
          <p:cNvSpPr txBox="1"/>
          <p:nvPr/>
        </p:nvSpPr>
        <p:spPr>
          <a:xfrm>
            <a:off x="587664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3" name="Connecteur droit 52">
            <a:extLst>
              <a:ext uri="{FF2B5EF4-FFF2-40B4-BE49-F238E27FC236}">
                <a16:creationId xmlns:a16="http://schemas.microsoft.com/office/drawing/2014/main" id="{96DD3426-9EA2-5145-9525-6E2A85325281}"/>
              </a:ext>
            </a:extLst>
          </p:cNvPr>
          <p:cNvSpPr/>
          <p:nvPr/>
        </p:nvSpPr>
        <p:spPr>
          <a:xfrm>
            <a:off x="7084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59E380AD-FA44-7A4D-A278-925BF0F9510C}"/>
              </a:ext>
            </a:extLst>
          </p:cNvPr>
          <p:cNvSpPr/>
          <p:nvPr/>
        </p:nvSpPr>
        <p:spPr>
          <a:xfrm>
            <a:off x="6659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2C28E63E-8BFA-FB4E-B822-7BF64AFC4863}"/>
              </a:ext>
            </a:extLst>
          </p:cNvPr>
          <p:cNvSpPr/>
          <p:nvPr/>
        </p:nvSpPr>
        <p:spPr>
          <a:xfrm>
            <a:off x="7258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53EA2DF-51A5-DE40-A8CC-D904612D4070}"/>
              </a:ext>
            </a:extLst>
          </p:cNvPr>
          <p:cNvSpPr/>
          <p:nvPr/>
        </p:nvSpPr>
        <p:spPr>
          <a:xfrm>
            <a:off x="6805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26E218F3-822B-4B43-B403-D532A1BDCF9D}"/>
              </a:ext>
            </a:extLst>
          </p:cNvPr>
          <p:cNvSpPr/>
          <p:nvPr/>
        </p:nvSpPr>
        <p:spPr>
          <a:xfrm>
            <a:off x="75592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14C5ACE1-2390-CD4F-958C-E2C7AF4C7D88}"/>
              </a:ext>
            </a:extLst>
          </p:cNvPr>
          <p:cNvSpPr/>
          <p:nvPr/>
        </p:nvSpPr>
        <p:spPr>
          <a:xfrm>
            <a:off x="7710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1695063E-32A3-6B43-BC01-24E5A29F7173}"/>
              </a:ext>
            </a:extLst>
          </p:cNvPr>
          <p:cNvSpPr/>
          <p:nvPr/>
        </p:nvSpPr>
        <p:spPr>
          <a:xfrm>
            <a:off x="78609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386AF602-169F-F541-9721-2ED05DC22D74}"/>
              </a:ext>
            </a:extLst>
          </p:cNvPr>
          <p:cNvSpPr/>
          <p:nvPr/>
        </p:nvSpPr>
        <p:spPr>
          <a:xfrm>
            <a:off x="7408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50F1A521-3131-4B46-B2E7-EE0EC474087E}"/>
              </a:ext>
            </a:extLst>
          </p:cNvPr>
          <p:cNvSpPr/>
          <p:nvPr/>
        </p:nvSpPr>
        <p:spPr>
          <a:xfrm>
            <a:off x="8162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294962F2-CD38-A941-84B1-754AB0B1733D}"/>
              </a:ext>
            </a:extLst>
          </p:cNvPr>
          <p:cNvSpPr/>
          <p:nvPr/>
        </p:nvSpPr>
        <p:spPr>
          <a:xfrm>
            <a:off x="8313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A209E18A-D4F1-1C4D-9159-760109A8ED59}"/>
              </a:ext>
            </a:extLst>
          </p:cNvPr>
          <p:cNvSpPr/>
          <p:nvPr/>
        </p:nvSpPr>
        <p:spPr>
          <a:xfrm>
            <a:off x="8011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6CE1541C-BA9A-854E-92F1-DB735F32F28F}"/>
              </a:ext>
            </a:extLst>
          </p:cNvPr>
          <p:cNvSpPr/>
          <p:nvPr/>
        </p:nvSpPr>
        <p:spPr>
          <a:xfrm flipV="1">
            <a:off x="8463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ZoneTexte 64">
            <a:extLst>
              <a:ext uri="{FF2B5EF4-FFF2-40B4-BE49-F238E27FC236}">
                <a16:creationId xmlns:a16="http://schemas.microsoft.com/office/drawing/2014/main" id="{5FFCAF1A-A4DC-A84F-9D79-22B7DB8CB121}"/>
              </a:ext>
            </a:extLst>
          </p:cNvPr>
          <p:cNvSpPr txBox="1"/>
          <p:nvPr/>
        </p:nvSpPr>
        <p:spPr>
          <a:xfrm>
            <a:off x="741240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6" name="Connecteur droit 65">
            <a:extLst>
              <a:ext uri="{FF2B5EF4-FFF2-40B4-BE49-F238E27FC236}">
                <a16:creationId xmlns:a16="http://schemas.microsoft.com/office/drawing/2014/main" id="{A1D27212-A29E-DD41-96E9-E16E1D41457A}"/>
              </a:ext>
            </a:extLst>
          </p:cNvPr>
          <p:cNvSpPr/>
          <p:nvPr/>
        </p:nvSpPr>
        <p:spPr>
          <a:xfrm flipV="1">
            <a:off x="92052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BB58C307-6139-6C4D-985B-104A2220F042}"/>
              </a:ext>
            </a:extLst>
          </p:cNvPr>
          <p:cNvSpPr/>
          <p:nvPr/>
        </p:nvSpPr>
        <p:spPr>
          <a:xfrm>
            <a:off x="8612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A35EF4A2-A7A8-B843-9884-0202BB8DCD44}"/>
              </a:ext>
            </a:extLst>
          </p:cNvPr>
          <p:cNvSpPr/>
          <p:nvPr/>
        </p:nvSpPr>
        <p:spPr>
          <a:xfrm>
            <a:off x="8762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Forme libre 68">
            <a:extLst>
              <a:ext uri="{FF2B5EF4-FFF2-40B4-BE49-F238E27FC236}">
                <a16:creationId xmlns:a16="http://schemas.microsoft.com/office/drawing/2014/main" id="{A6E5DF89-1B4F-FF46-B9AC-26F9C307F414}"/>
              </a:ext>
            </a:extLst>
          </p:cNvPr>
          <p:cNvSpPr/>
          <p:nvPr/>
        </p:nvSpPr>
        <p:spPr>
          <a:xfrm>
            <a:off x="854279" y="280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5335F9BE-9E13-0F46-9A42-CF96751A627D}"/>
              </a:ext>
            </a:extLst>
          </p:cNvPr>
          <p:cNvSpPr/>
          <p:nvPr/>
        </p:nvSpPr>
        <p:spPr>
          <a:xfrm>
            <a:off x="78624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A8896C0D-5BF1-C647-ABCC-298E210C7702}"/>
              </a:ext>
            </a:extLst>
          </p:cNvPr>
          <p:cNvSpPr/>
          <p:nvPr/>
        </p:nvSpPr>
        <p:spPr>
          <a:xfrm flipV="1">
            <a:off x="939240" y="242280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23C82F57-A6C3-0E46-84B8-29E5A367D7C2}"/>
              </a:ext>
            </a:extLst>
          </p:cNvPr>
          <p:cNvSpPr/>
          <p:nvPr/>
        </p:nvSpPr>
        <p:spPr>
          <a:xfrm flipV="1">
            <a:off x="3474360" y="2423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908874DE-6E41-B243-9EB3-43986B43D1FC}"/>
              </a:ext>
            </a:extLst>
          </p:cNvPr>
          <p:cNvSpPr/>
          <p:nvPr/>
        </p:nvSpPr>
        <p:spPr>
          <a:xfrm>
            <a:off x="7470000" y="2808000"/>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A6FCD268-4F85-C940-BEBB-C1E3329E43F9}"/>
              </a:ext>
            </a:extLst>
          </p:cNvPr>
          <p:cNvSpPr/>
          <p:nvPr/>
        </p:nvSpPr>
        <p:spPr>
          <a:xfrm>
            <a:off x="7721639" y="4464000"/>
            <a:ext cx="0" cy="93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Forme libre 74">
            <a:extLst>
              <a:ext uri="{FF2B5EF4-FFF2-40B4-BE49-F238E27FC236}">
                <a16:creationId xmlns:a16="http://schemas.microsoft.com/office/drawing/2014/main" id="{997E56F4-95E3-364B-9BF5-74CD57D2ED11}"/>
              </a:ext>
            </a:extLst>
          </p:cNvPr>
          <p:cNvSpPr/>
          <p:nvPr/>
        </p:nvSpPr>
        <p:spPr>
          <a:xfrm>
            <a:off x="761976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9E900F38-AC4F-A340-88E8-651DE9A7B462}"/>
              </a:ext>
            </a:extLst>
          </p:cNvPr>
          <p:cNvSpPr/>
          <p:nvPr/>
        </p:nvSpPr>
        <p:spPr>
          <a:xfrm flipV="1">
            <a:off x="1389960" y="134352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Forme libre 76">
            <a:extLst>
              <a:ext uri="{FF2B5EF4-FFF2-40B4-BE49-F238E27FC236}">
                <a16:creationId xmlns:a16="http://schemas.microsoft.com/office/drawing/2014/main" id="{FD6D3C7D-D048-AF4A-89F6-FB7C5822EF91}"/>
              </a:ext>
            </a:extLst>
          </p:cNvPr>
          <p:cNvSpPr/>
          <p:nvPr/>
        </p:nvSpPr>
        <p:spPr>
          <a:xfrm>
            <a:off x="827999"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Forme libre 77">
            <a:extLst>
              <a:ext uri="{FF2B5EF4-FFF2-40B4-BE49-F238E27FC236}">
                <a16:creationId xmlns:a16="http://schemas.microsoft.com/office/drawing/2014/main" id="{C99175A0-45D5-D54C-BD57-C9DC8CB45769}"/>
              </a:ext>
            </a:extLst>
          </p:cNvPr>
          <p:cNvSpPr/>
          <p:nvPr/>
        </p:nvSpPr>
        <p:spPr>
          <a:xfrm>
            <a:off x="234540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ZoneTexte 78">
            <a:extLst>
              <a:ext uri="{FF2B5EF4-FFF2-40B4-BE49-F238E27FC236}">
                <a16:creationId xmlns:a16="http://schemas.microsoft.com/office/drawing/2014/main" id="{BC90059A-AD12-1547-A740-9C964D01C8CA}"/>
              </a:ext>
            </a:extLst>
          </p:cNvPr>
          <p:cNvSpPr txBox="1"/>
          <p:nvPr/>
        </p:nvSpPr>
        <p:spPr>
          <a:xfrm>
            <a:off x="72000" y="5544000"/>
            <a:ext cx="118800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1945</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Création de l'ONU</a:t>
            </a:r>
          </a:p>
        </p:txBody>
      </p:sp>
      <p:sp>
        <p:nvSpPr>
          <p:cNvPr id="80" name="ZoneTexte 79">
            <a:extLst>
              <a:ext uri="{FF2B5EF4-FFF2-40B4-BE49-F238E27FC236}">
                <a16:creationId xmlns:a16="http://schemas.microsoft.com/office/drawing/2014/main" id="{7E6E2A74-0D2C-AB45-BB14-0026F4023167}"/>
              </a:ext>
            </a:extLst>
          </p:cNvPr>
          <p:cNvSpPr txBox="1"/>
          <p:nvPr/>
        </p:nvSpPr>
        <p:spPr>
          <a:xfrm>
            <a:off x="200160" y="1683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1945</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Fin de la Seconde Guerre mondiale</a:t>
            </a:r>
          </a:p>
        </p:txBody>
      </p:sp>
      <p:sp>
        <p:nvSpPr>
          <p:cNvPr id="81" name="ZoneTexte 80">
            <a:extLst>
              <a:ext uri="{FF2B5EF4-FFF2-40B4-BE49-F238E27FC236}">
                <a16:creationId xmlns:a16="http://schemas.microsoft.com/office/drawing/2014/main" id="{0F25BDF0-ABCF-CC48-B42F-D49255954C7C}"/>
              </a:ext>
            </a:extLst>
          </p:cNvPr>
          <p:cNvSpPr txBox="1"/>
          <p:nvPr/>
        </p:nvSpPr>
        <p:spPr>
          <a:xfrm>
            <a:off x="1556639" y="6546600"/>
            <a:ext cx="1743839" cy="443879"/>
          </a:xfrm>
          <a:prstGeom prst="rect">
            <a:avLst/>
          </a:prstGeom>
          <a:no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1955</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Pacte de Varsovie</a:t>
            </a:r>
          </a:p>
        </p:txBody>
      </p:sp>
      <p:sp>
        <p:nvSpPr>
          <p:cNvPr id="82" name="ZoneTexte 81">
            <a:extLst>
              <a:ext uri="{FF2B5EF4-FFF2-40B4-BE49-F238E27FC236}">
                <a16:creationId xmlns:a16="http://schemas.microsoft.com/office/drawing/2014/main" id="{B557A3D7-0666-BB45-B970-7D42B7098763}"/>
              </a:ext>
            </a:extLst>
          </p:cNvPr>
          <p:cNvSpPr txBox="1"/>
          <p:nvPr/>
        </p:nvSpPr>
        <p:spPr>
          <a:xfrm>
            <a:off x="6808320" y="5427360"/>
            <a:ext cx="1743839"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1990</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Réunification de l'Allemagne</a:t>
            </a:r>
          </a:p>
        </p:txBody>
      </p:sp>
      <p:sp>
        <p:nvSpPr>
          <p:cNvPr id="83" name="Connecteur droit 82">
            <a:extLst>
              <a:ext uri="{FF2B5EF4-FFF2-40B4-BE49-F238E27FC236}">
                <a16:creationId xmlns:a16="http://schemas.microsoft.com/office/drawing/2014/main" id="{FFE521AE-27A2-144A-B14B-3EE9A8EB5F0F}"/>
              </a:ext>
            </a:extLst>
          </p:cNvPr>
          <p:cNvSpPr/>
          <p:nvPr/>
        </p:nvSpPr>
        <p:spPr>
          <a:xfrm>
            <a:off x="936000" y="5148000"/>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69A84A8C-1CF6-1147-8833-FF166BA4983B}"/>
              </a:ext>
            </a:extLst>
          </p:cNvPr>
          <p:cNvSpPr/>
          <p:nvPr/>
        </p:nvSpPr>
        <p:spPr>
          <a:xfrm>
            <a:off x="1342800" y="3024360"/>
            <a:ext cx="216000" cy="36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Forme libre 84">
            <a:extLst>
              <a:ext uri="{FF2B5EF4-FFF2-40B4-BE49-F238E27FC236}">
                <a16:creationId xmlns:a16="http://schemas.microsoft.com/office/drawing/2014/main" id="{5B90E561-FA4D-354D-9950-E554CB21BA82}"/>
              </a:ext>
            </a:extLst>
          </p:cNvPr>
          <p:cNvSpPr/>
          <p:nvPr/>
        </p:nvSpPr>
        <p:spPr>
          <a:xfrm>
            <a:off x="1332000" y="2808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ZoneTexte 85">
            <a:extLst>
              <a:ext uri="{FF2B5EF4-FFF2-40B4-BE49-F238E27FC236}">
                <a16:creationId xmlns:a16="http://schemas.microsoft.com/office/drawing/2014/main" id="{8D13BF64-5180-1849-9F8B-57373701A480}"/>
              </a:ext>
            </a:extLst>
          </p:cNvPr>
          <p:cNvSpPr txBox="1"/>
          <p:nvPr/>
        </p:nvSpPr>
        <p:spPr>
          <a:xfrm>
            <a:off x="668160" y="675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1948-1949</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Blocus de Berlin</a:t>
            </a:r>
          </a:p>
        </p:txBody>
      </p:sp>
      <p:sp>
        <p:nvSpPr>
          <p:cNvPr id="87" name="Forme libre 86">
            <a:extLst>
              <a:ext uri="{FF2B5EF4-FFF2-40B4-BE49-F238E27FC236}">
                <a16:creationId xmlns:a16="http://schemas.microsoft.com/office/drawing/2014/main" id="{929C85D8-E43F-E541-8F29-FC44FCF19FC2}"/>
              </a:ext>
            </a:extLst>
          </p:cNvPr>
          <p:cNvSpPr/>
          <p:nvPr/>
        </p:nvSpPr>
        <p:spPr>
          <a:xfrm>
            <a:off x="1800360" y="2808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F209A680-5A31-B946-A4FB-691E40A2D401}"/>
              </a:ext>
            </a:extLst>
          </p:cNvPr>
          <p:cNvSpPr/>
          <p:nvPr/>
        </p:nvSpPr>
        <p:spPr>
          <a:xfrm>
            <a:off x="1702800" y="3024360"/>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ZoneTexte 88">
            <a:extLst>
              <a:ext uri="{FF2B5EF4-FFF2-40B4-BE49-F238E27FC236}">
                <a16:creationId xmlns:a16="http://schemas.microsoft.com/office/drawing/2014/main" id="{8AEDBF1B-53BE-1649-98E0-0A0700744285}"/>
              </a:ext>
            </a:extLst>
          </p:cNvPr>
          <p:cNvSpPr txBox="1"/>
          <p:nvPr/>
        </p:nvSpPr>
        <p:spPr>
          <a:xfrm>
            <a:off x="1748160" y="1683360"/>
            <a:ext cx="1275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1950-1953</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Guerre de Corée</a:t>
            </a:r>
          </a:p>
        </p:txBody>
      </p:sp>
      <p:sp>
        <p:nvSpPr>
          <p:cNvPr id="90" name="Connecteur droit 89">
            <a:extLst>
              <a:ext uri="{FF2B5EF4-FFF2-40B4-BE49-F238E27FC236}">
                <a16:creationId xmlns:a16="http://schemas.microsoft.com/office/drawing/2014/main" id="{89451FD3-2543-E345-B95E-52B14BD0B1A2}"/>
              </a:ext>
            </a:extLst>
          </p:cNvPr>
          <p:cNvSpPr/>
          <p:nvPr/>
        </p:nvSpPr>
        <p:spPr>
          <a:xfrm flipV="1">
            <a:off x="1911240" y="2423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Forme libre 90">
            <a:extLst>
              <a:ext uri="{FF2B5EF4-FFF2-40B4-BE49-F238E27FC236}">
                <a16:creationId xmlns:a16="http://schemas.microsoft.com/office/drawing/2014/main" id="{8C8985CF-109A-D246-BACD-0FB44510E361}"/>
              </a:ext>
            </a:extLst>
          </p:cNvPr>
          <p:cNvSpPr/>
          <p:nvPr/>
        </p:nvSpPr>
        <p:spPr>
          <a:xfrm>
            <a:off x="3384720" y="2808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ZoneTexte 91">
            <a:extLst>
              <a:ext uri="{FF2B5EF4-FFF2-40B4-BE49-F238E27FC236}">
                <a16:creationId xmlns:a16="http://schemas.microsoft.com/office/drawing/2014/main" id="{94F16B39-6DC0-644B-BC40-B8A806FE85BB}"/>
              </a:ext>
            </a:extLst>
          </p:cNvPr>
          <p:cNvSpPr txBox="1"/>
          <p:nvPr/>
        </p:nvSpPr>
        <p:spPr>
          <a:xfrm>
            <a:off x="3188160" y="1683360"/>
            <a:ext cx="1275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1962</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Crise de Cuba</a:t>
            </a:r>
          </a:p>
        </p:txBody>
      </p:sp>
      <p:sp>
        <p:nvSpPr>
          <p:cNvPr id="93" name="Forme libre 92">
            <a:extLst>
              <a:ext uri="{FF2B5EF4-FFF2-40B4-BE49-F238E27FC236}">
                <a16:creationId xmlns:a16="http://schemas.microsoft.com/office/drawing/2014/main" id="{15DD0C5A-FDAF-6B48-9979-5C8AAA69196C}"/>
              </a:ext>
            </a:extLst>
          </p:cNvPr>
          <p:cNvSpPr/>
          <p:nvPr/>
        </p:nvSpPr>
        <p:spPr>
          <a:xfrm>
            <a:off x="144000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ZoneTexte 93">
            <a:extLst>
              <a:ext uri="{FF2B5EF4-FFF2-40B4-BE49-F238E27FC236}">
                <a16:creationId xmlns:a16="http://schemas.microsoft.com/office/drawing/2014/main" id="{37FBB18A-FAD6-0146-82D2-3B4659891078}"/>
              </a:ext>
            </a:extLst>
          </p:cNvPr>
          <p:cNvSpPr txBox="1"/>
          <p:nvPr/>
        </p:nvSpPr>
        <p:spPr>
          <a:xfrm>
            <a:off x="1332000" y="5544000"/>
            <a:ext cx="118800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1949</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Création de l'OTAN</a:t>
            </a:r>
          </a:p>
        </p:txBody>
      </p:sp>
      <p:sp>
        <p:nvSpPr>
          <p:cNvPr id="95" name="Connecteur droit 94">
            <a:extLst>
              <a:ext uri="{FF2B5EF4-FFF2-40B4-BE49-F238E27FC236}">
                <a16:creationId xmlns:a16="http://schemas.microsoft.com/office/drawing/2014/main" id="{3EF8865F-01D5-FE49-A344-479BE7CECFEE}"/>
              </a:ext>
            </a:extLst>
          </p:cNvPr>
          <p:cNvSpPr/>
          <p:nvPr/>
        </p:nvSpPr>
        <p:spPr>
          <a:xfrm>
            <a:off x="154296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6" name="Connecteur droit 95">
            <a:extLst>
              <a:ext uri="{FF2B5EF4-FFF2-40B4-BE49-F238E27FC236}">
                <a16:creationId xmlns:a16="http://schemas.microsoft.com/office/drawing/2014/main" id="{0199B6E7-C6AE-2E4E-A51E-D9BAF6FB33A6}"/>
              </a:ext>
            </a:extLst>
          </p:cNvPr>
          <p:cNvSpPr/>
          <p:nvPr/>
        </p:nvSpPr>
        <p:spPr>
          <a:xfrm>
            <a:off x="12240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7" name="Forme libre 96">
            <a:extLst>
              <a:ext uri="{FF2B5EF4-FFF2-40B4-BE49-F238E27FC236}">
                <a16:creationId xmlns:a16="http://schemas.microsoft.com/office/drawing/2014/main" id="{BDCE38E5-4833-FF46-AB2E-5AD97BDB5754}"/>
              </a:ext>
            </a:extLst>
          </p:cNvPr>
          <p:cNvSpPr/>
          <p:nvPr/>
        </p:nvSpPr>
        <p:spPr>
          <a:xfrm>
            <a:off x="3169080" y="2809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3333"/>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8" name="ZoneTexte 97">
            <a:extLst>
              <a:ext uri="{FF2B5EF4-FFF2-40B4-BE49-F238E27FC236}">
                <a16:creationId xmlns:a16="http://schemas.microsoft.com/office/drawing/2014/main" id="{08138EA5-712B-A04A-980C-9927793793DB}"/>
              </a:ext>
            </a:extLst>
          </p:cNvPr>
          <p:cNvSpPr txBox="1"/>
          <p:nvPr/>
        </p:nvSpPr>
        <p:spPr>
          <a:xfrm>
            <a:off x="2576160" y="675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1961</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Construction du mur de Berlin</a:t>
            </a:r>
          </a:p>
        </p:txBody>
      </p:sp>
      <p:sp>
        <p:nvSpPr>
          <p:cNvPr id="99" name="Connecteur droit 98">
            <a:extLst>
              <a:ext uri="{FF2B5EF4-FFF2-40B4-BE49-F238E27FC236}">
                <a16:creationId xmlns:a16="http://schemas.microsoft.com/office/drawing/2014/main" id="{B0B930C1-CF7D-9940-9116-73614DD1F18A}"/>
              </a:ext>
            </a:extLst>
          </p:cNvPr>
          <p:cNvSpPr/>
          <p:nvPr/>
        </p:nvSpPr>
        <p:spPr>
          <a:xfrm flipV="1">
            <a:off x="7560000" y="134424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0" name="ZoneTexte 99">
            <a:extLst>
              <a:ext uri="{FF2B5EF4-FFF2-40B4-BE49-F238E27FC236}">
                <a16:creationId xmlns:a16="http://schemas.microsoft.com/office/drawing/2014/main" id="{67B0B56E-BC6E-A74A-AF06-8C683669AE40}"/>
              </a:ext>
            </a:extLst>
          </p:cNvPr>
          <p:cNvSpPr txBox="1"/>
          <p:nvPr/>
        </p:nvSpPr>
        <p:spPr>
          <a:xfrm>
            <a:off x="6860160" y="67572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1989</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Chute du mur de Berlin</a:t>
            </a:r>
          </a:p>
        </p:txBody>
      </p:sp>
      <p:sp>
        <p:nvSpPr>
          <p:cNvPr id="101" name="Connecteur droit 100">
            <a:extLst>
              <a:ext uri="{FF2B5EF4-FFF2-40B4-BE49-F238E27FC236}">
                <a16:creationId xmlns:a16="http://schemas.microsoft.com/office/drawing/2014/main" id="{DC579BEE-A897-B047-BFBC-2CBCB61D22C0}"/>
              </a:ext>
            </a:extLst>
          </p:cNvPr>
          <p:cNvSpPr/>
          <p:nvPr/>
        </p:nvSpPr>
        <p:spPr>
          <a:xfrm flipV="1">
            <a:off x="1234800" y="3779640"/>
            <a:ext cx="6624000" cy="89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2" name="Connecteur droit 101">
            <a:extLst>
              <a:ext uri="{FF2B5EF4-FFF2-40B4-BE49-F238E27FC236}">
                <a16:creationId xmlns:a16="http://schemas.microsoft.com/office/drawing/2014/main" id="{D3AA8C67-0D79-0A42-A33A-1853DA5C7485}"/>
              </a:ext>
            </a:extLst>
          </p:cNvPr>
          <p:cNvSpPr/>
          <p:nvPr/>
        </p:nvSpPr>
        <p:spPr>
          <a:xfrm>
            <a:off x="1764000" y="3708000"/>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3" name="Forme libre 102">
            <a:extLst>
              <a:ext uri="{FF2B5EF4-FFF2-40B4-BE49-F238E27FC236}">
                <a16:creationId xmlns:a16="http://schemas.microsoft.com/office/drawing/2014/main" id="{E46CB1CD-B7AC-C842-A2CA-FDDDAC6FC123}"/>
              </a:ext>
            </a:extLst>
          </p:cNvPr>
          <p:cNvSpPr/>
          <p:nvPr/>
        </p:nvSpPr>
        <p:spPr>
          <a:xfrm>
            <a:off x="779976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4" name="ZoneTexte 103">
            <a:extLst>
              <a:ext uri="{FF2B5EF4-FFF2-40B4-BE49-F238E27FC236}">
                <a16:creationId xmlns:a16="http://schemas.microsoft.com/office/drawing/2014/main" id="{9C42D28D-8295-4140-8C90-4F2E63C71473}"/>
              </a:ext>
            </a:extLst>
          </p:cNvPr>
          <p:cNvSpPr txBox="1"/>
          <p:nvPr/>
        </p:nvSpPr>
        <p:spPr>
          <a:xfrm>
            <a:off x="6988320" y="6363360"/>
            <a:ext cx="1743839"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1991</a:t>
            </a:r>
          </a:p>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Disparition de l'URSS</a:t>
            </a:r>
          </a:p>
        </p:txBody>
      </p:sp>
      <p:sp>
        <p:nvSpPr>
          <p:cNvPr id="105" name="ZoneTexte 104">
            <a:extLst>
              <a:ext uri="{FF2B5EF4-FFF2-40B4-BE49-F238E27FC236}">
                <a16:creationId xmlns:a16="http://schemas.microsoft.com/office/drawing/2014/main" id="{8B669F9D-83C5-8040-80FA-9852248A0715}"/>
              </a:ext>
            </a:extLst>
          </p:cNvPr>
          <p:cNvSpPr txBox="1"/>
          <p:nvPr/>
        </p:nvSpPr>
        <p:spPr>
          <a:xfrm>
            <a:off x="1800000" y="3384000"/>
            <a:ext cx="5328000" cy="3387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defRPr sz="1400">
                <a:solidFill>
                  <a:srgbClr val="FF3333"/>
                </a:solidFill>
                <a:latin typeface="Comic Sans MS" pitchFamily="66"/>
              </a:defRPr>
            </a:pPr>
            <a:r>
              <a:rPr lang="fr-FR" sz="1400" b="0" i="0" u="none" strike="noStrike" kern="1200">
                <a:ln>
                  <a:noFill/>
                </a:ln>
                <a:solidFill>
                  <a:srgbClr val="FF3333"/>
                </a:solidFill>
                <a:latin typeface="Comic Sans MS" pitchFamily="66"/>
                <a:ea typeface="Arial Unicode MS" pitchFamily="2"/>
                <a:cs typeface="Arial Unicode MS" pitchFamily="2"/>
              </a:rPr>
              <a:t>LA GUERRE FROIDE 1947-1991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13ED8FA-8B44-2E48-9D7A-D8C4D47722F6}"/>
              </a:ext>
            </a:extLst>
          </p:cNvPr>
          <p:cNvSpPr/>
          <p:nvPr/>
        </p:nvSpPr>
        <p:spPr>
          <a:xfrm>
            <a:off x="7865640" y="4464000"/>
            <a:ext cx="0" cy="187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A18AC3EC-CE56-064E-9D14-DCCDFFC99F49}"/>
              </a:ext>
            </a:extLst>
          </p:cNvPr>
          <p:cNvSpPr/>
          <p:nvPr/>
        </p:nvSpPr>
        <p:spPr>
          <a:xfrm>
            <a:off x="2430000" y="5148000"/>
            <a:ext cx="0" cy="1332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9EF87B1E-2938-AC4B-A371-CEB70673FF7A}"/>
              </a:ext>
            </a:extLst>
          </p:cNvPr>
          <p:cNvSpPr/>
          <p:nvPr/>
        </p:nvSpPr>
        <p:spPr>
          <a:xfrm flipV="1">
            <a:off x="3261960" y="134388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BD86E28D-7E4B-6942-95B2-01C4D5EDF2C5}"/>
              </a:ext>
            </a:extLst>
          </p:cNvPr>
          <p:cNvSpPr txBox="1"/>
          <p:nvPr/>
        </p:nvSpPr>
        <p:spPr>
          <a:xfrm>
            <a:off x="-144000" y="4893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6" name="ZoneTexte 5">
            <a:extLst>
              <a:ext uri="{FF2B5EF4-FFF2-40B4-BE49-F238E27FC236}">
                <a16:creationId xmlns:a16="http://schemas.microsoft.com/office/drawing/2014/main" id="{A949EAD7-6715-9643-8DCA-B30FD78127D0}"/>
              </a:ext>
            </a:extLst>
          </p:cNvPr>
          <p:cNvSpPr txBox="1"/>
          <p:nvPr/>
        </p:nvSpPr>
        <p:spPr>
          <a:xfrm>
            <a:off x="286380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7" name="ZoneTexte 6">
            <a:extLst>
              <a:ext uri="{FF2B5EF4-FFF2-40B4-BE49-F238E27FC236}">
                <a16:creationId xmlns:a16="http://schemas.microsoft.com/office/drawing/2014/main" id="{EE66213F-6D02-EA4D-BFFB-650D36B8A9F9}"/>
              </a:ext>
            </a:extLst>
          </p:cNvPr>
          <p:cNvSpPr txBox="1"/>
          <p:nvPr/>
        </p:nvSpPr>
        <p:spPr>
          <a:xfrm>
            <a:off x="437472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8" name="Forme libre 7">
            <a:extLst>
              <a:ext uri="{FF2B5EF4-FFF2-40B4-BE49-F238E27FC236}">
                <a16:creationId xmlns:a16="http://schemas.microsoft.com/office/drawing/2014/main" id="{C315BFF5-6CBA-0440-895D-7D3481E63499}"/>
              </a:ext>
            </a:extLst>
          </p:cNvPr>
          <p:cNvSpPr/>
          <p:nvPr/>
        </p:nvSpPr>
        <p:spPr>
          <a:xfrm>
            <a:off x="305640" y="1944000"/>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2B16AFC7-E07D-D946-AE04-CFAF0F71BCB0}"/>
              </a:ext>
            </a:extLst>
          </p:cNvPr>
          <p:cNvSpPr/>
          <p:nvPr/>
        </p:nvSpPr>
        <p:spPr>
          <a:xfrm>
            <a:off x="324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FAD0CCFC-C678-A740-800B-7DDE4077DE82}"/>
              </a:ext>
            </a:extLst>
          </p:cNvPr>
          <p:cNvSpPr/>
          <p:nvPr/>
        </p:nvSpPr>
        <p:spPr>
          <a:xfrm>
            <a:off x="475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DBFF47D9-9C01-A940-86A3-26359F83D3BB}"/>
              </a:ext>
            </a:extLst>
          </p:cNvPr>
          <p:cNvSpPr/>
          <p:nvPr/>
        </p:nvSpPr>
        <p:spPr>
          <a:xfrm>
            <a:off x="6256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3F2D7C1F-19ED-5C48-9BAA-F1C65B508DAC}"/>
              </a:ext>
            </a:extLst>
          </p:cNvPr>
          <p:cNvSpPr/>
          <p:nvPr/>
        </p:nvSpPr>
        <p:spPr>
          <a:xfrm>
            <a:off x="10781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Connecteur droit 12">
            <a:extLst>
              <a:ext uri="{FF2B5EF4-FFF2-40B4-BE49-F238E27FC236}">
                <a16:creationId xmlns:a16="http://schemas.microsoft.com/office/drawing/2014/main" id="{ECC5BEE2-8EEF-CA47-BAD8-76452967EE30}"/>
              </a:ext>
            </a:extLst>
          </p:cNvPr>
          <p:cNvSpPr/>
          <p:nvPr/>
        </p:nvSpPr>
        <p:spPr>
          <a:xfrm>
            <a:off x="77688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4" name="Connecteur droit 13">
            <a:extLst>
              <a:ext uri="{FF2B5EF4-FFF2-40B4-BE49-F238E27FC236}">
                <a16:creationId xmlns:a16="http://schemas.microsoft.com/office/drawing/2014/main" id="{164B6A2C-E4EC-D441-A04A-D7D66A1E2E06}"/>
              </a:ext>
            </a:extLst>
          </p:cNvPr>
          <p:cNvSpPr/>
          <p:nvPr/>
        </p:nvSpPr>
        <p:spPr>
          <a:xfrm flipV="1">
            <a:off x="24195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ZoneTexte 14">
            <a:extLst>
              <a:ext uri="{FF2B5EF4-FFF2-40B4-BE49-F238E27FC236}">
                <a16:creationId xmlns:a16="http://schemas.microsoft.com/office/drawing/2014/main" id="{03E7D4B1-399E-B745-A4BB-F87F66ACD9C5}"/>
              </a:ext>
            </a:extLst>
          </p:cNvPr>
          <p:cNvSpPr txBox="1"/>
          <p:nvPr/>
        </p:nvSpPr>
        <p:spPr>
          <a:xfrm>
            <a:off x="1324440" y="489384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6" name="Connecteur droit 15">
            <a:extLst>
              <a:ext uri="{FF2B5EF4-FFF2-40B4-BE49-F238E27FC236}">
                <a16:creationId xmlns:a16="http://schemas.microsoft.com/office/drawing/2014/main" id="{F1340BCE-B0CB-1B4F-B297-B15B061DEDCE}"/>
              </a:ext>
            </a:extLst>
          </p:cNvPr>
          <p:cNvSpPr/>
          <p:nvPr/>
        </p:nvSpPr>
        <p:spPr>
          <a:xfrm>
            <a:off x="1530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F06781C6-6935-374F-86C1-5B91A6D444D8}"/>
              </a:ext>
            </a:extLst>
          </p:cNvPr>
          <p:cNvSpPr/>
          <p:nvPr/>
        </p:nvSpPr>
        <p:spPr>
          <a:xfrm>
            <a:off x="1680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F3943BFF-9B12-4C44-A953-B1497E8BA7FA}"/>
              </a:ext>
            </a:extLst>
          </p:cNvPr>
          <p:cNvSpPr/>
          <p:nvPr/>
        </p:nvSpPr>
        <p:spPr>
          <a:xfrm>
            <a:off x="18320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B00C1BA4-F35A-504A-ABDB-84A7F7902BF9}"/>
              </a:ext>
            </a:extLst>
          </p:cNvPr>
          <p:cNvSpPr/>
          <p:nvPr/>
        </p:nvSpPr>
        <p:spPr>
          <a:xfrm>
            <a:off x="13795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12B9F4BC-AEE6-414C-BEDC-BEC215AF0DD8}"/>
              </a:ext>
            </a:extLst>
          </p:cNvPr>
          <p:cNvSpPr/>
          <p:nvPr/>
        </p:nvSpPr>
        <p:spPr>
          <a:xfrm>
            <a:off x="2133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A59CD7DD-385E-E645-9B2B-4DA5179AB5D6}"/>
              </a:ext>
            </a:extLst>
          </p:cNvPr>
          <p:cNvSpPr/>
          <p:nvPr/>
        </p:nvSpPr>
        <p:spPr>
          <a:xfrm>
            <a:off x="2284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52437397-B7EC-F94D-AE15-8B2A85F9A189}"/>
              </a:ext>
            </a:extLst>
          </p:cNvPr>
          <p:cNvSpPr/>
          <p:nvPr/>
        </p:nvSpPr>
        <p:spPr>
          <a:xfrm>
            <a:off x="257651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8DB25EBE-74EE-3D40-A64F-990F2EB3DBCF}"/>
              </a:ext>
            </a:extLst>
          </p:cNvPr>
          <p:cNvSpPr/>
          <p:nvPr/>
        </p:nvSpPr>
        <p:spPr>
          <a:xfrm>
            <a:off x="198251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5CDBC1FE-15C9-EE44-A288-8A186E7BD7C1}"/>
              </a:ext>
            </a:extLst>
          </p:cNvPr>
          <p:cNvSpPr/>
          <p:nvPr/>
        </p:nvSpPr>
        <p:spPr>
          <a:xfrm>
            <a:off x="2736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29231ACF-AE7A-5744-A2B0-ECC659A320C0}"/>
              </a:ext>
            </a:extLst>
          </p:cNvPr>
          <p:cNvSpPr/>
          <p:nvPr/>
        </p:nvSpPr>
        <p:spPr>
          <a:xfrm>
            <a:off x="28872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64423BCF-E5B6-444D-94D8-F27CB06701E6}"/>
              </a:ext>
            </a:extLst>
          </p:cNvPr>
          <p:cNvSpPr/>
          <p:nvPr/>
        </p:nvSpPr>
        <p:spPr>
          <a:xfrm>
            <a:off x="12247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038DB498-A1F4-984B-9A23-F9F0F9F442C8}"/>
              </a:ext>
            </a:extLst>
          </p:cNvPr>
          <p:cNvSpPr/>
          <p:nvPr/>
        </p:nvSpPr>
        <p:spPr>
          <a:xfrm flipV="1">
            <a:off x="39308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1DF16A8A-819F-6B45-AE9D-3128321B64F8}"/>
              </a:ext>
            </a:extLst>
          </p:cNvPr>
          <p:cNvSpPr/>
          <p:nvPr/>
        </p:nvSpPr>
        <p:spPr>
          <a:xfrm>
            <a:off x="33393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B70BB9BC-19DD-EF40-A894-2B5869921950}"/>
              </a:ext>
            </a:extLst>
          </p:cNvPr>
          <p:cNvSpPr/>
          <p:nvPr/>
        </p:nvSpPr>
        <p:spPr>
          <a:xfrm>
            <a:off x="348983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25569673-293C-D24A-A628-FA2230A9CBC4}"/>
              </a:ext>
            </a:extLst>
          </p:cNvPr>
          <p:cNvSpPr/>
          <p:nvPr/>
        </p:nvSpPr>
        <p:spPr>
          <a:xfrm>
            <a:off x="36406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8A322DFB-D876-384D-9B1E-A0DDD8B12855}"/>
              </a:ext>
            </a:extLst>
          </p:cNvPr>
          <p:cNvSpPr/>
          <p:nvPr/>
        </p:nvSpPr>
        <p:spPr>
          <a:xfrm>
            <a:off x="3188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3CBB1671-B6AA-0A4C-B7D6-D48633036F98}"/>
              </a:ext>
            </a:extLst>
          </p:cNvPr>
          <p:cNvSpPr/>
          <p:nvPr/>
        </p:nvSpPr>
        <p:spPr>
          <a:xfrm>
            <a:off x="30488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F0D684B5-9F9D-DE42-AED4-BA05897B5438}"/>
              </a:ext>
            </a:extLst>
          </p:cNvPr>
          <p:cNvSpPr/>
          <p:nvPr/>
        </p:nvSpPr>
        <p:spPr>
          <a:xfrm>
            <a:off x="4092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7C06403B-7DF9-6C42-82E2-48F370E5CC74}"/>
              </a:ext>
            </a:extLst>
          </p:cNvPr>
          <p:cNvSpPr/>
          <p:nvPr/>
        </p:nvSpPr>
        <p:spPr>
          <a:xfrm>
            <a:off x="4243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4D69FDB8-D707-2D4F-9000-792486F36D1C}"/>
              </a:ext>
            </a:extLst>
          </p:cNvPr>
          <p:cNvSpPr/>
          <p:nvPr/>
        </p:nvSpPr>
        <p:spPr>
          <a:xfrm>
            <a:off x="379115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BDBF5A8B-C10D-EA4A-B578-C0B2E5193D9E}"/>
              </a:ext>
            </a:extLst>
          </p:cNvPr>
          <p:cNvSpPr/>
          <p:nvPr/>
        </p:nvSpPr>
        <p:spPr>
          <a:xfrm>
            <a:off x="4545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60E5DA9D-2928-EC4A-BB4E-6DD12DF23DCA}"/>
              </a:ext>
            </a:extLst>
          </p:cNvPr>
          <p:cNvSpPr/>
          <p:nvPr/>
        </p:nvSpPr>
        <p:spPr>
          <a:xfrm>
            <a:off x="4695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8734A146-261B-1549-85F8-BB7293DA7D55}"/>
              </a:ext>
            </a:extLst>
          </p:cNvPr>
          <p:cNvSpPr/>
          <p:nvPr/>
        </p:nvSpPr>
        <p:spPr>
          <a:xfrm>
            <a:off x="439452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3FCB45DD-5EB8-D046-8FEB-E541556917A5}"/>
              </a:ext>
            </a:extLst>
          </p:cNvPr>
          <p:cNvSpPr/>
          <p:nvPr/>
        </p:nvSpPr>
        <p:spPr>
          <a:xfrm flipV="1">
            <a:off x="54417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2F31FB98-AA49-FF45-9A28-6E3FB09D241F}"/>
              </a:ext>
            </a:extLst>
          </p:cNvPr>
          <p:cNvSpPr/>
          <p:nvPr/>
        </p:nvSpPr>
        <p:spPr>
          <a:xfrm>
            <a:off x="51480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DE9E1FE6-BB5F-024F-8074-108C8556911E}"/>
              </a:ext>
            </a:extLst>
          </p:cNvPr>
          <p:cNvSpPr/>
          <p:nvPr/>
        </p:nvSpPr>
        <p:spPr>
          <a:xfrm>
            <a:off x="4830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2238D2A6-0A4B-784D-93EB-2A63DFF23DCC}"/>
              </a:ext>
            </a:extLst>
          </p:cNvPr>
          <p:cNvSpPr/>
          <p:nvPr/>
        </p:nvSpPr>
        <p:spPr>
          <a:xfrm>
            <a:off x="527940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23357D1C-DD58-5E4E-8DA1-847826105A82}"/>
              </a:ext>
            </a:extLst>
          </p:cNvPr>
          <p:cNvSpPr/>
          <p:nvPr/>
        </p:nvSpPr>
        <p:spPr>
          <a:xfrm>
            <a:off x="4997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533B5CAE-4BBE-9A49-B334-4508DB06D459}"/>
              </a:ext>
            </a:extLst>
          </p:cNvPr>
          <p:cNvSpPr/>
          <p:nvPr/>
        </p:nvSpPr>
        <p:spPr>
          <a:xfrm>
            <a:off x="5750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EBE52430-68AF-BA46-B1B1-EC0BA3D35A18}"/>
              </a:ext>
            </a:extLst>
          </p:cNvPr>
          <p:cNvSpPr/>
          <p:nvPr/>
        </p:nvSpPr>
        <p:spPr>
          <a:xfrm>
            <a:off x="5901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030013C1-87EC-B744-8005-6AFBDC8AAFA5}"/>
              </a:ext>
            </a:extLst>
          </p:cNvPr>
          <p:cNvSpPr/>
          <p:nvPr/>
        </p:nvSpPr>
        <p:spPr>
          <a:xfrm>
            <a:off x="6052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C46A1B7B-3482-B942-93E4-80E8D3B54B8F}"/>
              </a:ext>
            </a:extLst>
          </p:cNvPr>
          <p:cNvSpPr/>
          <p:nvPr/>
        </p:nvSpPr>
        <p:spPr>
          <a:xfrm>
            <a:off x="5600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703D6A6E-F669-C24F-B3EC-B18B50FF1EF7}"/>
              </a:ext>
            </a:extLst>
          </p:cNvPr>
          <p:cNvSpPr/>
          <p:nvPr/>
        </p:nvSpPr>
        <p:spPr>
          <a:xfrm>
            <a:off x="6353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48D9D9D0-F7FB-EA45-AADC-44F348D7E4BA}"/>
              </a:ext>
            </a:extLst>
          </p:cNvPr>
          <p:cNvSpPr/>
          <p:nvPr/>
        </p:nvSpPr>
        <p:spPr>
          <a:xfrm>
            <a:off x="65048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Connecteur droit 49">
            <a:extLst>
              <a:ext uri="{FF2B5EF4-FFF2-40B4-BE49-F238E27FC236}">
                <a16:creationId xmlns:a16="http://schemas.microsoft.com/office/drawing/2014/main" id="{2B815474-C2A8-A54D-A90F-B429FFB574C2}"/>
              </a:ext>
            </a:extLst>
          </p:cNvPr>
          <p:cNvSpPr/>
          <p:nvPr/>
        </p:nvSpPr>
        <p:spPr>
          <a:xfrm>
            <a:off x="620316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1" name="Connecteur droit 50">
            <a:extLst>
              <a:ext uri="{FF2B5EF4-FFF2-40B4-BE49-F238E27FC236}">
                <a16:creationId xmlns:a16="http://schemas.microsoft.com/office/drawing/2014/main" id="{4CFDFED5-8074-CB45-8281-C933FADB6F06}"/>
              </a:ext>
            </a:extLst>
          </p:cNvPr>
          <p:cNvSpPr/>
          <p:nvPr/>
        </p:nvSpPr>
        <p:spPr>
          <a:xfrm flipV="1">
            <a:off x="695304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ZoneTexte 51">
            <a:extLst>
              <a:ext uri="{FF2B5EF4-FFF2-40B4-BE49-F238E27FC236}">
                <a16:creationId xmlns:a16="http://schemas.microsoft.com/office/drawing/2014/main" id="{13A88752-D89F-E242-BB29-68621131A83C}"/>
              </a:ext>
            </a:extLst>
          </p:cNvPr>
          <p:cNvSpPr txBox="1"/>
          <p:nvPr/>
        </p:nvSpPr>
        <p:spPr>
          <a:xfrm>
            <a:off x="587664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3" name="Connecteur droit 52">
            <a:extLst>
              <a:ext uri="{FF2B5EF4-FFF2-40B4-BE49-F238E27FC236}">
                <a16:creationId xmlns:a16="http://schemas.microsoft.com/office/drawing/2014/main" id="{5FD494EB-D303-A848-ABE5-93B1645747BB}"/>
              </a:ext>
            </a:extLst>
          </p:cNvPr>
          <p:cNvSpPr/>
          <p:nvPr/>
        </p:nvSpPr>
        <p:spPr>
          <a:xfrm>
            <a:off x="70844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395D51E9-99E1-F042-8676-408C80512AC3}"/>
              </a:ext>
            </a:extLst>
          </p:cNvPr>
          <p:cNvSpPr/>
          <p:nvPr/>
        </p:nvSpPr>
        <p:spPr>
          <a:xfrm>
            <a:off x="665964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DDB90F97-8739-F14B-A974-4C57F8DA1F6D}"/>
              </a:ext>
            </a:extLst>
          </p:cNvPr>
          <p:cNvSpPr/>
          <p:nvPr/>
        </p:nvSpPr>
        <p:spPr>
          <a:xfrm>
            <a:off x="72583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909F1DF-6C77-944D-850E-7271F7B25DE6}"/>
              </a:ext>
            </a:extLst>
          </p:cNvPr>
          <p:cNvSpPr/>
          <p:nvPr/>
        </p:nvSpPr>
        <p:spPr>
          <a:xfrm>
            <a:off x="6805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AD36EF4C-CB85-EB4B-93DA-7C8DA1BBFDCF}"/>
              </a:ext>
            </a:extLst>
          </p:cNvPr>
          <p:cNvSpPr/>
          <p:nvPr/>
        </p:nvSpPr>
        <p:spPr>
          <a:xfrm>
            <a:off x="755927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E269A87A-CCC5-4F42-9ED0-78870E44C1A5}"/>
              </a:ext>
            </a:extLst>
          </p:cNvPr>
          <p:cNvSpPr/>
          <p:nvPr/>
        </p:nvSpPr>
        <p:spPr>
          <a:xfrm>
            <a:off x="771048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E3C49ED0-1678-3747-BC41-9C4F30844B0C}"/>
              </a:ext>
            </a:extLst>
          </p:cNvPr>
          <p:cNvSpPr/>
          <p:nvPr/>
        </p:nvSpPr>
        <p:spPr>
          <a:xfrm>
            <a:off x="78609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ED3BEB25-72C1-F64F-8384-F36E2A5BF0DE}"/>
              </a:ext>
            </a:extLst>
          </p:cNvPr>
          <p:cNvSpPr/>
          <p:nvPr/>
        </p:nvSpPr>
        <p:spPr>
          <a:xfrm>
            <a:off x="7408799"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9B77F0B1-9031-F64D-A3AA-EEE2C10A319E}"/>
              </a:ext>
            </a:extLst>
          </p:cNvPr>
          <p:cNvSpPr/>
          <p:nvPr/>
        </p:nvSpPr>
        <p:spPr>
          <a:xfrm>
            <a:off x="816264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865E5F61-88DC-B147-9BD5-E6B0D27303F2}"/>
              </a:ext>
            </a:extLst>
          </p:cNvPr>
          <p:cNvSpPr/>
          <p:nvPr/>
        </p:nvSpPr>
        <p:spPr>
          <a:xfrm>
            <a:off x="831312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Connecteur droit 62">
            <a:extLst>
              <a:ext uri="{FF2B5EF4-FFF2-40B4-BE49-F238E27FC236}">
                <a16:creationId xmlns:a16="http://schemas.microsoft.com/office/drawing/2014/main" id="{512CE1ED-9FCF-5844-AB8A-1D043366CE1E}"/>
              </a:ext>
            </a:extLst>
          </p:cNvPr>
          <p:cNvSpPr/>
          <p:nvPr/>
        </p:nvSpPr>
        <p:spPr>
          <a:xfrm>
            <a:off x="8011800" y="45694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4" name="Connecteur droit 63">
            <a:extLst>
              <a:ext uri="{FF2B5EF4-FFF2-40B4-BE49-F238E27FC236}">
                <a16:creationId xmlns:a16="http://schemas.microsoft.com/office/drawing/2014/main" id="{B33C319B-D9B6-3B4F-9945-28FE6FA9A1F5}"/>
              </a:ext>
            </a:extLst>
          </p:cNvPr>
          <p:cNvSpPr/>
          <p:nvPr/>
        </p:nvSpPr>
        <p:spPr>
          <a:xfrm flipV="1">
            <a:off x="846396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ZoneTexte 64">
            <a:extLst>
              <a:ext uri="{FF2B5EF4-FFF2-40B4-BE49-F238E27FC236}">
                <a16:creationId xmlns:a16="http://schemas.microsoft.com/office/drawing/2014/main" id="{85E255D3-B15C-9F40-84C5-190139A20C56}"/>
              </a:ext>
            </a:extLst>
          </p:cNvPr>
          <p:cNvSpPr txBox="1"/>
          <p:nvPr/>
        </p:nvSpPr>
        <p:spPr>
          <a:xfrm>
            <a:off x="7412400" y="4896000"/>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6" name="Connecteur droit 65">
            <a:extLst>
              <a:ext uri="{FF2B5EF4-FFF2-40B4-BE49-F238E27FC236}">
                <a16:creationId xmlns:a16="http://schemas.microsoft.com/office/drawing/2014/main" id="{2FDB79AB-D42E-9945-A5DA-D401CE49E2CB}"/>
              </a:ext>
            </a:extLst>
          </p:cNvPr>
          <p:cNvSpPr/>
          <p:nvPr/>
        </p:nvSpPr>
        <p:spPr>
          <a:xfrm flipV="1">
            <a:off x="920520" y="4574520"/>
            <a:ext cx="0" cy="360000"/>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Connecteur droit 66">
            <a:extLst>
              <a:ext uri="{FF2B5EF4-FFF2-40B4-BE49-F238E27FC236}">
                <a16:creationId xmlns:a16="http://schemas.microsoft.com/office/drawing/2014/main" id="{E0BA3CA3-49EE-C249-BE82-D646934DC00E}"/>
              </a:ext>
            </a:extLst>
          </p:cNvPr>
          <p:cNvSpPr/>
          <p:nvPr/>
        </p:nvSpPr>
        <p:spPr>
          <a:xfrm>
            <a:off x="8612999"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8552A8B2-FAB6-D24B-8FDE-D9F40569AA8F}"/>
              </a:ext>
            </a:extLst>
          </p:cNvPr>
          <p:cNvSpPr/>
          <p:nvPr/>
        </p:nvSpPr>
        <p:spPr>
          <a:xfrm>
            <a:off x="8762760" y="4562280"/>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Forme libre 68">
            <a:extLst>
              <a:ext uri="{FF2B5EF4-FFF2-40B4-BE49-F238E27FC236}">
                <a16:creationId xmlns:a16="http://schemas.microsoft.com/office/drawing/2014/main" id="{D8D150A8-5179-FA40-B4D9-16D9230E3153}"/>
              </a:ext>
            </a:extLst>
          </p:cNvPr>
          <p:cNvSpPr/>
          <p:nvPr/>
        </p:nvSpPr>
        <p:spPr>
          <a:xfrm>
            <a:off x="854279" y="2808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Connecteur droit 69">
            <a:extLst>
              <a:ext uri="{FF2B5EF4-FFF2-40B4-BE49-F238E27FC236}">
                <a16:creationId xmlns:a16="http://schemas.microsoft.com/office/drawing/2014/main" id="{10E48C0C-5D8A-864D-9422-3FD9497FE1EE}"/>
              </a:ext>
            </a:extLst>
          </p:cNvPr>
          <p:cNvSpPr/>
          <p:nvPr/>
        </p:nvSpPr>
        <p:spPr>
          <a:xfrm>
            <a:off x="78624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Connecteur droit 70">
            <a:extLst>
              <a:ext uri="{FF2B5EF4-FFF2-40B4-BE49-F238E27FC236}">
                <a16:creationId xmlns:a16="http://schemas.microsoft.com/office/drawing/2014/main" id="{C0171779-A9ED-E54F-81C9-6ED40B22469A}"/>
              </a:ext>
            </a:extLst>
          </p:cNvPr>
          <p:cNvSpPr/>
          <p:nvPr/>
        </p:nvSpPr>
        <p:spPr>
          <a:xfrm flipV="1">
            <a:off x="939240" y="242280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Connecteur droit 71">
            <a:extLst>
              <a:ext uri="{FF2B5EF4-FFF2-40B4-BE49-F238E27FC236}">
                <a16:creationId xmlns:a16="http://schemas.microsoft.com/office/drawing/2014/main" id="{A1591FAA-AF44-EE4B-A934-0A55B74AABED}"/>
              </a:ext>
            </a:extLst>
          </p:cNvPr>
          <p:cNvSpPr/>
          <p:nvPr/>
        </p:nvSpPr>
        <p:spPr>
          <a:xfrm flipV="1">
            <a:off x="3474360" y="2423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B3808BF3-B3BD-D544-B0FC-3018E4781A9A}"/>
              </a:ext>
            </a:extLst>
          </p:cNvPr>
          <p:cNvSpPr/>
          <p:nvPr/>
        </p:nvSpPr>
        <p:spPr>
          <a:xfrm>
            <a:off x="7470000" y="2808000"/>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B1113091-2D6C-4347-9CFC-84547E27BA29}"/>
              </a:ext>
            </a:extLst>
          </p:cNvPr>
          <p:cNvSpPr/>
          <p:nvPr/>
        </p:nvSpPr>
        <p:spPr>
          <a:xfrm>
            <a:off x="7721639" y="4464000"/>
            <a:ext cx="0" cy="936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Forme libre 74">
            <a:extLst>
              <a:ext uri="{FF2B5EF4-FFF2-40B4-BE49-F238E27FC236}">
                <a16:creationId xmlns:a16="http://schemas.microsoft.com/office/drawing/2014/main" id="{863CA50B-1F89-8B48-95BE-5540D2F43E5F}"/>
              </a:ext>
            </a:extLst>
          </p:cNvPr>
          <p:cNvSpPr/>
          <p:nvPr/>
        </p:nvSpPr>
        <p:spPr>
          <a:xfrm>
            <a:off x="761976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Connecteur droit 75">
            <a:extLst>
              <a:ext uri="{FF2B5EF4-FFF2-40B4-BE49-F238E27FC236}">
                <a16:creationId xmlns:a16="http://schemas.microsoft.com/office/drawing/2014/main" id="{8CEBD554-9C5D-4049-8F03-DE4A9BAA9D59}"/>
              </a:ext>
            </a:extLst>
          </p:cNvPr>
          <p:cNvSpPr/>
          <p:nvPr/>
        </p:nvSpPr>
        <p:spPr>
          <a:xfrm flipV="1">
            <a:off x="1389960" y="134352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Forme libre 76">
            <a:extLst>
              <a:ext uri="{FF2B5EF4-FFF2-40B4-BE49-F238E27FC236}">
                <a16:creationId xmlns:a16="http://schemas.microsoft.com/office/drawing/2014/main" id="{B96E905B-C0F1-B04D-80EA-79F25B9729ED}"/>
              </a:ext>
            </a:extLst>
          </p:cNvPr>
          <p:cNvSpPr/>
          <p:nvPr/>
        </p:nvSpPr>
        <p:spPr>
          <a:xfrm>
            <a:off x="827999"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Forme libre 77">
            <a:extLst>
              <a:ext uri="{FF2B5EF4-FFF2-40B4-BE49-F238E27FC236}">
                <a16:creationId xmlns:a16="http://schemas.microsoft.com/office/drawing/2014/main" id="{F1D5342F-13C1-4248-A130-F0FF4262DD47}"/>
              </a:ext>
            </a:extLst>
          </p:cNvPr>
          <p:cNvSpPr/>
          <p:nvPr/>
        </p:nvSpPr>
        <p:spPr>
          <a:xfrm>
            <a:off x="234540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Connecteur droit 78">
            <a:extLst>
              <a:ext uri="{FF2B5EF4-FFF2-40B4-BE49-F238E27FC236}">
                <a16:creationId xmlns:a16="http://schemas.microsoft.com/office/drawing/2014/main" id="{25EC9FBB-7BDD-0944-B782-92A7101EB43C}"/>
              </a:ext>
            </a:extLst>
          </p:cNvPr>
          <p:cNvSpPr/>
          <p:nvPr/>
        </p:nvSpPr>
        <p:spPr>
          <a:xfrm>
            <a:off x="936000" y="5148000"/>
            <a:ext cx="0" cy="36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0" name="Connecteur droit 79">
            <a:extLst>
              <a:ext uri="{FF2B5EF4-FFF2-40B4-BE49-F238E27FC236}">
                <a16:creationId xmlns:a16="http://schemas.microsoft.com/office/drawing/2014/main" id="{9F44661A-F46E-EC49-9BB6-0297CEB3A07C}"/>
              </a:ext>
            </a:extLst>
          </p:cNvPr>
          <p:cNvSpPr/>
          <p:nvPr/>
        </p:nvSpPr>
        <p:spPr>
          <a:xfrm>
            <a:off x="1342800" y="3024360"/>
            <a:ext cx="216000" cy="36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Forme libre 80">
            <a:extLst>
              <a:ext uri="{FF2B5EF4-FFF2-40B4-BE49-F238E27FC236}">
                <a16:creationId xmlns:a16="http://schemas.microsoft.com/office/drawing/2014/main" id="{12565B35-9730-1545-BC40-8908D43BFEDE}"/>
              </a:ext>
            </a:extLst>
          </p:cNvPr>
          <p:cNvSpPr/>
          <p:nvPr/>
        </p:nvSpPr>
        <p:spPr>
          <a:xfrm>
            <a:off x="1332000" y="280800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ZoneTexte 81">
            <a:extLst>
              <a:ext uri="{FF2B5EF4-FFF2-40B4-BE49-F238E27FC236}">
                <a16:creationId xmlns:a16="http://schemas.microsoft.com/office/drawing/2014/main" id="{7C95E7E3-7048-AB46-AF4F-DF8422703221}"/>
              </a:ext>
            </a:extLst>
          </p:cNvPr>
          <p:cNvSpPr txBox="1"/>
          <p:nvPr/>
        </p:nvSpPr>
        <p:spPr>
          <a:xfrm>
            <a:off x="668160" y="675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83" name="Forme libre 82">
            <a:extLst>
              <a:ext uri="{FF2B5EF4-FFF2-40B4-BE49-F238E27FC236}">
                <a16:creationId xmlns:a16="http://schemas.microsoft.com/office/drawing/2014/main" id="{40337DE7-692A-B647-BA52-2D7B299C669E}"/>
              </a:ext>
            </a:extLst>
          </p:cNvPr>
          <p:cNvSpPr/>
          <p:nvPr/>
        </p:nvSpPr>
        <p:spPr>
          <a:xfrm>
            <a:off x="1800360" y="280836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343FB9DF-D4A6-C94E-9880-C38BE5CF735F}"/>
              </a:ext>
            </a:extLst>
          </p:cNvPr>
          <p:cNvSpPr/>
          <p:nvPr/>
        </p:nvSpPr>
        <p:spPr>
          <a:xfrm>
            <a:off x="1702800" y="3024360"/>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Connecteur droit 84">
            <a:extLst>
              <a:ext uri="{FF2B5EF4-FFF2-40B4-BE49-F238E27FC236}">
                <a16:creationId xmlns:a16="http://schemas.microsoft.com/office/drawing/2014/main" id="{2785EB48-A12C-9243-BC36-7343C9EE2C8F}"/>
              </a:ext>
            </a:extLst>
          </p:cNvPr>
          <p:cNvSpPr/>
          <p:nvPr/>
        </p:nvSpPr>
        <p:spPr>
          <a:xfrm flipV="1">
            <a:off x="1911240" y="2423160"/>
            <a:ext cx="0" cy="38556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6" name="Forme libre 85">
            <a:extLst>
              <a:ext uri="{FF2B5EF4-FFF2-40B4-BE49-F238E27FC236}">
                <a16:creationId xmlns:a16="http://schemas.microsoft.com/office/drawing/2014/main" id="{57ED8510-370B-B64B-84B4-120E29726368}"/>
              </a:ext>
            </a:extLst>
          </p:cNvPr>
          <p:cNvSpPr/>
          <p:nvPr/>
        </p:nvSpPr>
        <p:spPr>
          <a:xfrm>
            <a:off x="3384720" y="280872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Forme libre 86">
            <a:extLst>
              <a:ext uri="{FF2B5EF4-FFF2-40B4-BE49-F238E27FC236}">
                <a16:creationId xmlns:a16="http://schemas.microsoft.com/office/drawing/2014/main" id="{E7129134-69CB-0F48-BF10-A2D1AE7613B4}"/>
              </a:ext>
            </a:extLst>
          </p:cNvPr>
          <p:cNvSpPr/>
          <p:nvPr/>
        </p:nvSpPr>
        <p:spPr>
          <a:xfrm>
            <a:off x="144000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8" name="Connecteur droit 87">
            <a:extLst>
              <a:ext uri="{FF2B5EF4-FFF2-40B4-BE49-F238E27FC236}">
                <a16:creationId xmlns:a16="http://schemas.microsoft.com/office/drawing/2014/main" id="{A96EBFA9-D49D-8A40-B5A3-16C866A424D7}"/>
              </a:ext>
            </a:extLst>
          </p:cNvPr>
          <p:cNvSpPr/>
          <p:nvPr/>
        </p:nvSpPr>
        <p:spPr>
          <a:xfrm>
            <a:off x="1542960" y="4608000"/>
            <a:ext cx="0" cy="9000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9" name="Connecteur droit 88">
            <a:extLst>
              <a:ext uri="{FF2B5EF4-FFF2-40B4-BE49-F238E27FC236}">
                <a16:creationId xmlns:a16="http://schemas.microsoft.com/office/drawing/2014/main" id="{0610003E-ED3C-2945-9B4C-6F9C7A0A6A3B}"/>
              </a:ext>
            </a:extLst>
          </p:cNvPr>
          <p:cNvSpPr/>
          <p:nvPr/>
        </p:nvSpPr>
        <p:spPr>
          <a:xfrm>
            <a:off x="1224000" y="2772000"/>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0" name="Forme libre 89">
            <a:extLst>
              <a:ext uri="{FF2B5EF4-FFF2-40B4-BE49-F238E27FC236}">
                <a16:creationId xmlns:a16="http://schemas.microsoft.com/office/drawing/2014/main" id="{AAAC46D5-3196-BC45-B9E2-D0842774FF39}"/>
              </a:ext>
            </a:extLst>
          </p:cNvPr>
          <p:cNvSpPr/>
          <p:nvPr/>
        </p:nvSpPr>
        <p:spPr>
          <a:xfrm>
            <a:off x="3169080" y="280908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1" name="Connecteur droit 90">
            <a:extLst>
              <a:ext uri="{FF2B5EF4-FFF2-40B4-BE49-F238E27FC236}">
                <a16:creationId xmlns:a16="http://schemas.microsoft.com/office/drawing/2014/main" id="{0C457325-23EC-E04E-917D-1EB480884825}"/>
              </a:ext>
            </a:extLst>
          </p:cNvPr>
          <p:cNvSpPr/>
          <p:nvPr/>
        </p:nvSpPr>
        <p:spPr>
          <a:xfrm flipV="1">
            <a:off x="7560000" y="1344240"/>
            <a:ext cx="0" cy="1465200"/>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Connecteur droit 91">
            <a:extLst>
              <a:ext uri="{FF2B5EF4-FFF2-40B4-BE49-F238E27FC236}">
                <a16:creationId xmlns:a16="http://schemas.microsoft.com/office/drawing/2014/main" id="{037B409A-D1EA-FC4D-80EC-57DE26C37651}"/>
              </a:ext>
            </a:extLst>
          </p:cNvPr>
          <p:cNvSpPr/>
          <p:nvPr/>
        </p:nvSpPr>
        <p:spPr>
          <a:xfrm flipV="1">
            <a:off x="1234800" y="3779640"/>
            <a:ext cx="6624000" cy="89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3" name="Connecteur droit 92">
            <a:extLst>
              <a:ext uri="{FF2B5EF4-FFF2-40B4-BE49-F238E27FC236}">
                <a16:creationId xmlns:a16="http://schemas.microsoft.com/office/drawing/2014/main" id="{BD905442-0165-714F-BD94-35CFEEFEB92B}"/>
              </a:ext>
            </a:extLst>
          </p:cNvPr>
          <p:cNvSpPr/>
          <p:nvPr/>
        </p:nvSpPr>
        <p:spPr>
          <a:xfrm>
            <a:off x="1764000" y="3708000"/>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4" name="Forme libre 93">
            <a:extLst>
              <a:ext uri="{FF2B5EF4-FFF2-40B4-BE49-F238E27FC236}">
                <a16:creationId xmlns:a16="http://schemas.microsoft.com/office/drawing/2014/main" id="{8134DAB3-2BF1-C94B-B8A2-0FA68C77B1C2}"/>
              </a:ext>
            </a:extLst>
          </p:cNvPr>
          <p:cNvSpPr/>
          <p:nvPr/>
        </p:nvSpPr>
        <p:spPr>
          <a:xfrm>
            <a:off x="7799760" y="439200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5" name="ZoneTexte 94">
            <a:extLst>
              <a:ext uri="{FF2B5EF4-FFF2-40B4-BE49-F238E27FC236}">
                <a16:creationId xmlns:a16="http://schemas.microsoft.com/office/drawing/2014/main" id="{95CAD6AA-06E5-0641-AAB7-DDD8202A8DBE}"/>
              </a:ext>
            </a:extLst>
          </p:cNvPr>
          <p:cNvSpPr txBox="1"/>
          <p:nvPr/>
        </p:nvSpPr>
        <p:spPr>
          <a:xfrm>
            <a:off x="2540160" y="675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96" name="ZoneTexte 95">
            <a:extLst>
              <a:ext uri="{FF2B5EF4-FFF2-40B4-BE49-F238E27FC236}">
                <a16:creationId xmlns:a16="http://schemas.microsoft.com/office/drawing/2014/main" id="{8EB564FD-DA72-4442-BF60-2937D83F0454}"/>
              </a:ext>
            </a:extLst>
          </p:cNvPr>
          <p:cNvSpPr txBox="1"/>
          <p:nvPr/>
        </p:nvSpPr>
        <p:spPr>
          <a:xfrm>
            <a:off x="3152160" y="1683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97" name="ZoneTexte 96">
            <a:extLst>
              <a:ext uri="{FF2B5EF4-FFF2-40B4-BE49-F238E27FC236}">
                <a16:creationId xmlns:a16="http://schemas.microsoft.com/office/drawing/2014/main" id="{89CACBF3-F8DA-CD48-BCB8-52A7C8553B22}"/>
              </a:ext>
            </a:extLst>
          </p:cNvPr>
          <p:cNvSpPr txBox="1"/>
          <p:nvPr/>
        </p:nvSpPr>
        <p:spPr>
          <a:xfrm>
            <a:off x="1676160" y="1683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98" name="ZoneTexte 97">
            <a:extLst>
              <a:ext uri="{FF2B5EF4-FFF2-40B4-BE49-F238E27FC236}">
                <a16:creationId xmlns:a16="http://schemas.microsoft.com/office/drawing/2014/main" id="{D486AC05-BFAB-154B-BFE5-BA8920AB8DAF}"/>
              </a:ext>
            </a:extLst>
          </p:cNvPr>
          <p:cNvSpPr txBox="1"/>
          <p:nvPr/>
        </p:nvSpPr>
        <p:spPr>
          <a:xfrm>
            <a:off x="164160" y="1683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99" name="ZoneTexte 98">
            <a:extLst>
              <a:ext uri="{FF2B5EF4-FFF2-40B4-BE49-F238E27FC236}">
                <a16:creationId xmlns:a16="http://schemas.microsoft.com/office/drawing/2014/main" id="{F1A64433-A86B-C24D-8BEE-823320C1EF84}"/>
              </a:ext>
            </a:extLst>
          </p:cNvPr>
          <p:cNvSpPr txBox="1"/>
          <p:nvPr/>
        </p:nvSpPr>
        <p:spPr>
          <a:xfrm>
            <a:off x="6860160" y="675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100" name="ZoneTexte 99">
            <a:extLst>
              <a:ext uri="{FF2B5EF4-FFF2-40B4-BE49-F238E27FC236}">
                <a16:creationId xmlns:a16="http://schemas.microsoft.com/office/drawing/2014/main" id="{222F5BCE-7219-7F47-A121-7E6FDFD9D89E}"/>
              </a:ext>
            </a:extLst>
          </p:cNvPr>
          <p:cNvSpPr txBox="1"/>
          <p:nvPr/>
        </p:nvSpPr>
        <p:spPr>
          <a:xfrm>
            <a:off x="164160" y="5535360"/>
            <a:ext cx="1167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101" name="ZoneTexte 100">
            <a:extLst>
              <a:ext uri="{FF2B5EF4-FFF2-40B4-BE49-F238E27FC236}">
                <a16:creationId xmlns:a16="http://schemas.microsoft.com/office/drawing/2014/main" id="{381D8E7C-7B25-8C45-8120-ED6206CCC9F6}"/>
              </a:ext>
            </a:extLst>
          </p:cNvPr>
          <p:cNvSpPr txBox="1"/>
          <p:nvPr/>
        </p:nvSpPr>
        <p:spPr>
          <a:xfrm>
            <a:off x="1424159" y="5535360"/>
            <a:ext cx="1167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102" name="ZoneTexte 101">
            <a:extLst>
              <a:ext uri="{FF2B5EF4-FFF2-40B4-BE49-F238E27FC236}">
                <a16:creationId xmlns:a16="http://schemas.microsoft.com/office/drawing/2014/main" id="{FE704E64-6717-EA43-B05D-FC04C50D1C1B}"/>
              </a:ext>
            </a:extLst>
          </p:cNvPr>
          <p:cNvSpPr txBox="1"/>
          <p:nvPr/>
        </p:nvSpPr>
        <p:spPr>
          <a:xfrm>
            <a:off x="1728000" y="6507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103" name="ZoneTexte 102">
            <a:extLst>
              <a:ext uri="{FF2B5EF4-FFF2-40B4-BE49-F238E27FC236}">
                <a16:creationId xmlns:a16="http://schemas.microsoft.com/office/drawing/2014/main" id="{05862FCC-9294-CA48-B423-3C522064E440}"/>
              </a:ext>
            </a:extLst>
          </p:cNvPr>
          <p:cNvSpPr txBox="1"/>
          <p:nvPr/>
        </p:nvSpPr>
        <p:spPr>
          <a:xfrm>
            <a:off x="7040160" y="5427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
        <p:nvSpPr>
          <p:cNvPr id="104" name="ZoneTexte 103">
            <a:extLst>
              <a:ext uri="{FF2B5EF4-FFF2-40B4-BE49-F238E27FC236}">
                <a16:creationId xmlns:a16="http://schemas.microsoft.com/office/drawing/2014/main" id="{12BD67BD-9FD5-E14D-9242-E4A2E5CB7F7C}"/>
              </a:ext>
            </a:extLst>
          </p:cNvPr>
          <p:cNvSpPr txBox="1"/>
          <p:nvPr/>
        </p:nvSpPr>
        <p:spPr>
          <a:xfrm>
            <a:off x="7148160" y="6363360"/>
            <a:ext cx="1383840" cy="620640"/>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0" i="0" u="none" strike="noStrike" kern="1200">
                <a:ln>
                  <a:noFill/>
                </a:ln>
                <a:latin typeface="Comic Sans MS" pitchFamily="66"/>
                <a:ea typeface="Arial Unicode MS" pitchFamily="2"/>
                <a:cs typeface="Arial Unicode MS" pitchFamily="2"/>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FB96FAC-4624-7240-8AC4-515A6ACBFA44}"/>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15999" y="225359"/>
            <a:ext cx="9707851" cy="6507949"/>
          </a:xfrm>
          <a:prstGeom prst="rect">
            <a:avLst/>
          </a:prstGeom>
          <a:noFill/>
          <a:ln>
            <a:noFill/>
          </a:ln>
        </p:spPr>
      </p:pic>
      <p:sp>
        <p:nvSpPr>
          <p:cNvPr id="3" name="ZoneTexte 2">
            <a:extLst>
              <a:ext uri="{FF2B5EF4-FFF2-40B4-BE49-F238E27FC236}">
                <a16:creationId xmlns:a16="http://schemas.microsoft.com/office/drawing/2014/main" id="{4BFB16F3-A268-814C-B7A6-B68AF13B10D0}"/>
              </a:ext>
            </a:extLst>
          </p:cNvPr>
          <p:cNvSpPr txBox="1"/>
          <p:nvPr/>
        </p:nvSpPr>
        <p:spPr>
          <a:xfrm>
            <a:off x="5616000" y="396000"/>
            <a:ext cx="805775"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SDN</a:t>
            </a:r>
          </a:p>
        </p:txBody>
      </p:sp>
      <p:sp>
        <p:nvSpPr>
          <p:cNvPr id="4" name="ZoneTexte 3">
            <a:extLst>
              <a:ext uri="{FF2B5EF4-FFF2-40B4-BE49-F238E27FC236}">
                <a16:creationId xmlns:a16="http://schemas.microsoft.com/office/drawing/2014/main" id="{FC807DAC-0E14-4B4F-80B0-81A1B9941958}"/>
              </a:ext>
            </a:extLst>
          </p:cNvPr>
          <p:cNvSpPr txBox="1"/>
          <p:nvPr/>
        </p:nvSpPr>
        <p:spPr>
          <a:xfrm>
            <a:off x="5472000" y="805371"/>
            <a:ext cx="2111197" cy="55543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San </a:t>
            </a:r>
            <a:r>
              <a:rPr lang="fr-FR" sz="2200" b="0" i="0" u="none" strike="noStrike" kern="1200" dirty="0">
                <a:ln>
                  <a:noFill/>
                </a:ln>
                <a:solidFill>
                  <a:srgbClr val="0000FF"/>
                </a:solidFill>
                <a:latin typeface="Comic Sans MS" pitchFamily="66"/>
                <a:ea typeface="Arial Unicode MS" pitchFamily="2"/>
                <a:cs typeface="Arial Unicode MS" pitchFamily="2"/>
              </a:rPr>
              <a:t>Francisco</a:t>
            </a:r>
          </a:p>
        </p:txBody>
      </p:sp>
      <p:sp>
        <p:nvSpPr>
          <p:cNvPr id="5" name="ZoneTexte 4">
            <a:extLst>
              <a:ext uri="{FF2B5EF4-FFF2-40B4-BE49-F238E27FC236}">
                <a16:creationId xmlns:a16="http://schemas.microsoft.com/office/drawing/2014/main" id="{4B936A9D-EB9D-8541-9925-7E6149F139CB}"/>
              </a:ext>
            </a:extLst>
          </p:cNvPr>
          <p:cNvSpPr txBox="1"/>
          <p:nvPr/>
        </p:nvSpPr>
        <p:spPr>
          <a:xfrm>
            <a:off x="8507875" y="865110"/>
            <a:ext cx="825460"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1945</a:t>
            </a:r>
          </a:p>
        </p:txBody>
      </p:sp>
      <p:sp>
        <p:nvSpPr>
          <p:cNvPr id="6" name="ZoneTexte 5">
            <a:extLst>
              <a:ext uri="{FF2B5EF4-FFF2-40B4-BE49-F238E27FC236}">
                <a16:creationId xmlns:a16="http://schemas.microsoft.com/office/drawing/2014/main" id="{57DC97E0-58A5-3343-8A48-8D1815EABA8E}"/>
              </a:ext>
            </a:extLst>
          </p:cNvPr>
          <p:cNvSpPr txBox="1"/>
          <p:nvPr/>
        </p:nvSpPr>
        <p:spPr>
          <a:xfrm>
            <a:off x="5518005" y="1382446"/>
            <a:ext cx="481007"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51</a:t>
            </a:r>
          </a:p>
        </p:txBody>
      </p:sp>
      <p:sp>
        <p:nvSpPr>
          <p:cNvPr id="7" name="ZoneTexte 6">
            <a:extLst>
              <a:ext uri="{FF2B5EF4-FFF2-40B4-BE49-F238E27FC236}">
                <a16:creationId xmlns:a16="http://schemas.microsoft.com/office/drawing/2014/main" id="{EBDAB516-4AD9-3E44-8B7B-70B2E3938BF1}"/>
              </a:ext>
            </a:extLst>
          </p:cNvPr>
          <p:cNvSpPr txBox="1"/>
          <p:nvPr/>
        </p:nvSpPr>
        <p:spPr>
          <a:xfrm>
            <a:off x="5472000" y="1670821"/>
            <a:ext cx="1627923"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err="1">
                <a:ln>
                  <a:noFill/>
                </a:ln>
                <a:solidFill>
                  <a:srgbClr val="FF3333"/>
                </a:solidFill>
                <a:latin typeface="Comic Sans MS" pitchFamily="66"/>
                <a:ea typeface="Arial Unicode MS" pitchFamily="2"/>
                <a:cs typeface="Arial Unicode MS" pitchFamily="2"/>
              </a:rPr>
              <a:t>rganisation</a:t>
            </a:r>
            <a:endParaRPr lang="fr-FR" sz="2200" b="0" i="0" u="none" strike="noStrike" kern="1200" dirty="0">
              <a:ln>
                <a:noFill/>
              </a:ln>
              <a:solidFill>
                <a:srgbClr val="FF3333"/>
              </a:solidFill>
              <a:latin typeface="Comic Sans MS" pitchFamily="66"/>
              <a:ea typeface="Arial Unicode MS" pitchFamily="2"/>
              <a:cs typeface="Arial Unicode MS" pitchFamily="2"/>
            </a:endParaRPr>
          </a:p>
        </p:txBody>
      </p:sp>
      <p:sp>
        <p:nvSpPr>
          <p:cNvPr id="8" name="ZoneTexte 7">
            <a:extLst>
              <a:ext uri="{FF2B5EF4-FFF2-40B4-BE49-F238E27FC236}">
                <a16:creationId xmlns:a16="http://schemas.microsoft.com/office/drawing/2014/main" id="{EF3F36E1-B88A-744C-993B-E67C2AACFCDD}"/>
              </a:ext>
            </a:extLst>
          </p:cNvPr>
          <p:cNvSpPr txBox="1"/>
          <p:nvPr/>
        </p:nvSpPr>
        <p:spPr>
          <a:xfrm>
            <a:off x="8532000" y="1647070"/>
            <a:ext cx="971526"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err="1">
                <a:ln>
                  <a:noFill/>
                </a:ln>
                <a:solidFill>
                  <a:srgbClr val="FF3333"/>
                </a:solidFill>
                <a:latin typeface="Comic Sans MS" pitchFamily="66"/>
                <a:ea typeface="Arial Unicode MS" pitchFamily="2"/>
                <a:cs typeface="Arial Unicode MS" pitchFamily="2"/>
              </a:rPr>
              <a:t>ations</a:t>
            </a:r>
            <a:endParaRPr lang="fr-FR" sz="2200" b="0" i="0" u="none" strike="noStrike" kern="1200" dirty="0">
              <a:ln>
                <a:noFill/>
              </a:ln>
              <a:solidFill>
                <a:srgbClr val="FF3333"/>
              </a:solidFill>
              <a:latin typeface="Comic Sans MS" pitchFamily="66"/>
              <a:ea typeface="Arial Unicode MS" pitchFamily="2"/>
              <a:cs typeface="Arial Unicode MS" pitchFamily="2"/>
            </a:endParaRPr>
          </a:p>
        </p:txBody>
      </p:sp>
      <p:sp>
        <p:nvSpPr>
          <p:cNvPr id="9" name="ZoneTexte 8">
            <a:extLst>
              <a:ext uri="{FF2B5EF4-FFF2-40B4-BE49-F238E27FC236}">
                <a16:creationId xmlns:a16="http://schemas.microsoft.com/office/drawing/2014/main" id="{639299F9-2761-1849-A6FE-3FF46622B12F}"/>
              </a:ext>
            </a:extLst>
          </p:cNvPr>
          <p:cNvSpPr txBox="1"/>
          <p:nvPr/>
        </p:nvSpPr>
        <p:spPr>
          <a:xfrm>
            <a:off x="5328000" y="1897996"/>
            <a:ext cx="700426"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FF3333"/>
                </a:solidFill>
                <a:latin typeface="Comic Sans MS" pitchFamily="66"/>
                <a:ea typeface="Arial Unicode MS" pitchFamily="2"/>
                <a:cs typeface="Arial Unicode MS" pitchFamily="2"/>
              </a:rPr>
              <a:t>nies</a:t>
            </a:r>
          </a:p>
        </p:txBody>
      </p:sp>
      <p:sp>
        <p:nvSpPr>
          <p:cNvPr id="10" name="ZoneTexte 9">
            <a:extLst>
              <a:ext uri="{FF2B5EF4-FFF2-40B4-BE49-F238E27FC236}">
                <a16:creationId xmlns:a16="http://schemas.microsoft.com/office/drawing/2014/main" id="{25D15437-7F4C-F44C-A719-05B0E5269726}"/>
              </a:ext>
            </a:extLst>
          </p:cNvPr>
          <p:cNvSpPr txBox="1"/>
          <p:nvPr/>
        </p:nvSpPr>
        <p:spPr>
          <a:xfrm>
            <a:off x="6634379" y="2402369"/>
            <a:ext cx="722612"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paix</a:t>
            </a:r>
          </a:p>
        </p:txBody>
      </p:sp>
      <p:sp>
        <p:nvSpPr>
          <p:cNvPr id="11" name="ZoneTexte 10">
            <a:extLst>
              <a:ext uri="{FF2B5EF4-FFF2-40B4-BE49-F238E27FC236}">
                <a16:creationId xmlns:a16="http://schemas.microsoft.com/office/drawing/2014/main" id="{7FC695AB-1D82-A142-A207-2A910C330CF2}"/>
              </a:ext>
            </a:extLst>
          </p:cNvPr>
          <p:cNvSpPr txBox="1"/>
          <p:nvPr/>
        </p:nvSpPr>
        <p:spPr>
          <a:xfrm>
            <a:off x="8902379" y="2402369"/>
            <a:ext cx="980759"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droits</a:t>
            </a:r>
          </a:p>
        </p:txBody>
      </p:sp>
      <p:sp>
        <p:nvSpPr>
          <p:cNvPr id="12" name="ZoneTexte 11">
            <a:extLst>
              <a:ext uri="{FF2B5EF4-FFF2-40B4-BE49-F238E27FC236}">
                <a16:creationId xmlns:a16="http://schemas.microsoft.com/office/drawing/2014/main" id="{82B26F14-9408-B942-B819-3A3D6169F2EB}"/>
              </a:ext>
            </a:extLst>
          </p:cNvPr>
          <p:cNvSpPr txBox="1"/>
          <p:nvPr/>
        </p:nvSpPr>
        <p:spPr>
          <a:xfrm>
            <a:off x="5409631" y="2884443"/>
            <a:ext cx="1671909"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économique</a:t>
            </a:r>
          </a:p>
        </p:txBody>
      </p:sp>
      <p:sp>
        <p:nvSpPr>
          <p:cNvPr id="13" name="ZoneTexte 12">
            <a:extLst>
              <a:ext uri="{FF2B5EF4-FFF2-40B4-BE49-F238E27FC236}">
                <a16:creationId xmlns:a16="http://schemas.microsoft.com/office/drawing/2014/main" id="{CA9B758A-DDC8-8F48-A3F6-2C790CF889CA}"/>
              </a:ext>
            </a:extLst>
          </p:cNvPr>
          <p:cNvSpPr txBox="1"/>
          <p:nvPr/>
        </p:nvSpPr>
        <p:spPr>
          <a:xfrm>
            <a:off x="5291251" y="3148692"/>
            <a:ext cx="1482691"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respecter</a:t>
            </a:r>
          </a:p>
        </p:txBody>
      </p:sp>
      <p:sp>
        <p:nvSpPr>
          <p:cNvPr id="14" name="ZoneTexte 13">
            <a:extLst>
              <a:ext uri="{FF2B5EF4-FFF2-40B4-BE49-F238E27FC236}">
                <a16:creationId xmlns:a16="http://schemas.microsoft.com/office/drawing/2014/main" id="{76E67980-148E-8942-85CA-C448441B690C}"/>
              </a:ext>
            </a:extLst>
          </p:cNvPr>
          <p:cNvSpPr txBox="1"/>
          <p:nvPr/>
        </p:nvSpPr>
        <p:spPr>
          <a:xfrm>
            <a:off x="5472000" y="3558064"/>
            <a:ext cx="1469290" cy="55543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New</a:t>
            </a:r>
            <a:r>
              <a:rPr lang="fr-FR" sz="2600" b="0" i="0" u="none" strike="noStrike" kern="1200" dirty="0">
                <a:ln>
                  <a:noFill/>
                </a:ln>
                <a:solidFill>
                  <a:srgbClr val="0000FF"/>
                </a:solidFill>
                <a:latin typeface="Comic Sans MS" pitchFamily="66"/>
                <a:ea typeface="Arial Unicode MS" pitchFamily="2"/>
                <a:cs typeface="Arial Unicode MS" pitchFamily="2"/>
              </a:rPr>
              <a:t> </a:t>
            </a:r>
            <a:r>
              <a:rPr lang="fr-FR" sz="2200" b="0" i="0" u="none" strike="noStrike" kern="1200" dirty="0">
                <a:ln>
                  <a:noFill/>
                </a:ln>
                <a:solidFill>
                  <a:srgbClr val="0000FF"/>
                </a:solidFill>
                <a:latin typeface="Comic Sans MS" pitchFamily="66"/>
                <a:ea typeface="Arial Unicode MS" pitchFamily="2"/>
                <a:cs typeface="Arial Unicode MS" pitchFamily="2"/>
              </a:rPr>
              <a:t>York</a:t>
            </a:r>
          </a:p>
        </p:txBody>
      </p:sp>
      <p:sp>
        <p:nvSpPr>
          <p:cNvPr id="15" name="ZoneTexte 14">
            <a:extLst>
              <a:ext uri="{FF2B5EF4-FFF2-40B4-BE49-F238E27FC236}">
                <a16:creationId xmlns:a16="http://schemas.microsoft.com/office/drawing/2014/main" id="{019BD622-DE2A-7043-A69A-45388454A98E}"/>
              </a:ext>
            </a:extLst>
          </p:cNvPr>
          <p:cNvSpPr txBox="1"/>
          <p:nvPr/>
        </p:nvSpPr>
        <p:spPr>
          <a:xfrm>
            <a:off x="5472000" y="3893939"/>
            <a:ext cx="1590349"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Assemblée</a:t>
            </a:r>
          </a:p>
        </p:txBody>
      </p:sp>
      <p:sp>
        <p:nvSpPr>
          <p:cNvPr id="16" name="ZoneTexte 15">
            <a:extLst>
              <a:ext uri="{FF2B5EF4-FFF2-40B4-BE49-F238E27FC236}">
                <a16:creationId xmlns:a16="http://schemas.microsoft.com/office/drawing/2014/main" id="{AD56378B-0A26-2545-AC00-0A640D7A3CBA}"/>
              </a:ext>
            </a:extLst>
          </p:cNvPr>
          <p:cNvSpPr txBox="1"/>
          <p:nvPr/>
        </p:nvSpPr>
        <p:spPr>
          <a:xfrm>
            <a:off x="6335625" y="4145935"/>
            <a:ext cx="653234"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193</a:t>
            </a:r>
          </a:p>
        </p:txBody>
      </p:sp>
      <p:sp>
        <p:nvSpPr>
          <p:cNvPr id="17" name="ZoneTexte 16">
            <a:extLst>
              <a:ext uri="{FF2B5EF4-FFF2-40B4-BE49-F238E27FC236}">
                <a16:creationId xmlns:a16="http://schemas.microsoft.com/office/drawing/2014/main" id="{DF14DBC7-054F-0845-8BE4-FF86AFAD7BB5}"/>
              </a:ext>
            </a:extLst>
          </p:cNvPr>
          <p:cNvSpPr txBox="1"/>
          <p:nvPr/>
        </p:nvSpPr>
        <p:spPr>
          <a:xfrm>
            <a:off x="5400000" y="4397237"/>
            <a:ext cx="630727"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une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4"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checkerboard(across)">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7"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8"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9"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heckerboard(across)">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1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11"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checkerboard(across)">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12"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heckerboard(across)">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13"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checkerboard(across)">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14"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checkerboard(across)">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15"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checkerboard(across)">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6" grpId="4"/>
      <p:bldP spid="7" grpId="4" build="p"/>
      <p:bldP spid="8" grpId="5" build="p"/>
      <p:bldP spid="8" grpId="6"/>
      <p:bldP spid="9" grpId="6" build="p"/>
      <p:bldP spid="9" grpId="7"/>
      <p:bldP spid="10" grpId="7" build="p"/>
      <p:bldP spid="10" grpId="8"/>
      <p:bldP spid="11" grpId="8" build="p"/>
      <p:bldP spid="11" grpId="9"/>
      <p:bldP spid="12" grpId="9" build="p"/>
      <p:bldP spid="12" grpId="10"/>
      <p:bldP spid="13" grpId="10" build="p"/>
      <p:bldP spid="13" grpId="11"/>
      <p:bldP spid="14" grpId="11" build="p"/>
      <p:bldP spid="14" grpId="12"/>
      <p:bldP spid="15" grpId="12" build="p"/>
      <p:bldP spid="15" grpId="13"/>
      <p:bldP spid="16" grpId="13" build="p"/>
      <p:bldP spid="16" grpId="14"/>
      <p:bldP spid="17" grpId="14" build="p"/>
      <p:bldP spid="17" grpId="15"/>
    </p:bld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0DCFD4C-858D-2B4D-88BF-A7431E25DCC2}"/>
              </a:ext>
            </a:extLst>
          </p:cNvPr>
          <p:cNvPicPr>
            <a:picLocks/>
          </p:cNvPicPr>
          <p:nvPr/>
        </p:nvPicPr>
        <p:blipFill>
          <a:blip r:embed="rId3" cstate="email">
            <a:lum/>
            <a:alphaModFix/>
            <a:extLst>
              <a:ext uri="{28A0092B-C50C-407E-A947-70E740481C1C}">
                <a14:useLocalDpi xmlns:a14="http://schemas.microsoft.com/office/drawing/2010/main"/>
              </a:ext>
            </a:extLst>
          </a:blip>
          <a:srcRect b="-173"/>
          <a:stretch>
            <a:fillRect/>
          </a:stretch>
        </p:blipFill>
        <p:spPr>
          <a:xfrm>
            <a:off x="216000" y="466560"/>
            <a:ext cx="9720360" cy="6480000"/>
          </a:xfrm>
          <a:prstGeom prst="rect">
            <a:avLst/>
          </a:prstGeom>
          <a:noFill/>
          <a:ln>
            <a:noFill/>
          </a:ln>
        </p:spPr>
      </p:pic>
      <p:sp>
        <p:nvSpPr>
          <p:cNvPr id="3" name="ZoneTexte 2">
            <a:extLst>
              <a:ext uri="{FF2B5EF4-FFF2-40B4-BE49-F238E27FC236}">
                <a16:creationId xmlns:a16="http://schemas.microsoft.com/office/drawing/2014/main" id="{10C248E1-E0FA-0243-870E-CD9CA3C8D26A}"/>
              </a:ext>
            </a:extLst>
          </p:cNvPr>
          <p:cNvSpPr txBox="1"/>
          <p:nvPr/>
        </p:nvSpPr>
        <p:spPr>
          <a:xfrm>
            <a:off x="5616001" y="2559655"/>
            <a:ext cx="1096047"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Conseil</a:t>
            </a:r>
          </a:p>
        </p:txBody>
      </p:sp>
      <p:sp>
        <p:nvSpPr>
          <p:cNvPr id="4" name="ZoneTexte 3">
            <a:extLst>
              <a:ext uri="{FF2B5EF4-FFF2-40B4-BE49-F238E27FC236}">
                <a16:creationId xmlns:a16="http://schemas.microsoft.com/office/drawing/2014/main" id="{8E4DFC62-7F74-414D-B647-F2F3ED70C497}"/>
              </a:ext>
            </a:extLst>
          </p:cNvPr>
          <p:cNvSpPr txBox="1"/>
          <p:nvPr/>
        </p:nvSpPr>
        <p:spPr>
          <a:xfrm>
            <a:off x="7464536" y="2559655"/>
            <a:ext cx="1267440"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sécurité</a:t>
            </a:r>
          </a:p>
        </p:txBody>
      </p:sp>
      <p:sp>
        <p:nvSpPr>
          <p:cNvPr id="5" name="ZoneTexte 4">
            <a:extLst>
              <a:ext uri="{FF2B5EF4-FFF2-40B4-BE49-F238E27FC236}">
                <a16:creationId xmlns:a16="http://schemas.microsoft.com/office/drawing/2014/main" id="{C41AA3DA-F5B0-1B48-B7B9-635D20E4823E}"/>
              </a:ext>
            </a:extLst>
          </p:cNvPr>
          <p:cNvSpPr txBox="1"/>
          <p:nvPr/>
        </p:nvSpPr>
        <p:spPr>
          <a:xfrm>
            <a:off x="5375498" y="3340055"/>
            <a:ext cx="481007"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15</a:t>
            </a:r>
          </a:p>
        </p:txBody>
      </p:sp>
      <p:sp>
        <p:nvSpPr>
          <p:cNvPr id="6" name="ZoneTexte 5">
            <a:extLst>
              <a:ext uri="{FF2B5EF4-FFF2-40B4-BE49-F238E27FC236}">
                <a16:creationId xmlns:a16="http://schemas.microsoft.com/office/drawing/2014/main" id="{0B503951-E2C1-794D-AF9F-78DB19A1BAA9}"/>
              </a:ext>
            </a:extLst>
          </p:cNvPr>
          <p:cNvSpPr txBox="1"/>
          <p:nvPr/>
        </p:nvSpPr>
        <p:spPr>
          <a:xfrm>
            <a:off x="7367746" y="3341130"/>
            <a:ext cx="481007"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10</a:t>
            </a:r>
          </a:p>
        </p:txBody>
      </p:sp>
      <p:sp>
        <p:nvSpPr>
          <p:cNvPr id="7" name="ZoneTexte 6">
            <a:extLst>
              <a:ext uri="{FF2B5EF4-FFF2-40B4-BE49-F238E27FC236}">
                <a16:creationId xmlns:a16="http://schemas.microsoft.com/office/drawing/2014/main" id="{B39D1D71-B805-AC49-8224-936BF1E71F4D}"/>
              </a:ext>
            </a:extLst>
          </p:cNvPr>
          <p:cNvSpPr txBox="1"/>
          <p:nvPr/>
        </p:nvSpPr>
        <p:spPr>
          <a:xfrm>
            <a:off x="5398500" y="4097878"/>
            <a:ext cx="353984"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5</a:t>
            </a:r>
          </a:p>
        </p:txBody>
      </p:sp>
      <p:sp>
        <p:nvSpPr>
          <p:cNvPr id="8" name="ZoneTexte 7">
            <a:extLst>
              <a:ext uri="{FF2B5EF4-FFF2-40B4-BE49-F238E27FC236}">
                <a16:creationId xmlns:a16="http://schemas.microsoft.com/office/drawing/2014/main" id="{487BE092-C27F-4742-9ECD-8458C0518E1C}"/>
              </a:ext>
            </a:extLst>
          </p:cNvPr>
          <p:cNvSpPr txBox="1"/>
          <p:nvPr/>
        </p:nvSpPr>
        <p:spPr>
          <a:xfrm>
            <a:off x="6406498" y="4084552"/>
            <a:ext cx="3529862" cy="48400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Chine, États-Unis, Russie</a:t>
            </a:r>
          </a:p>
        </p:txBody>
      </p:sp>
      <p:sp>
        <p:nvSpPr>
          <p:cNvPr id="10" name="ZoneTexte 9">
            <a:extLst>
              <a:ext uri="{FF2B5EF4-FFF2-40B4-BE49-F238E27FC236}">
                <a16:creationId xmlns:a16="http://schemas.microsoft.com/office/drawing/2014/main" id="{BD866C68-C4C6-1D42-83CB-D7B62F5B2B4B}"/>
              </a:ext>
            </a:extLst>
          </p:cNvPr>
          <p:cNvSpPr txBox="1"/>
          <p:nvPr/>
        </p:nvSpPr>
        <p:spPr>
          <a:xfrm>
            <a:off x="5803960" y="4355204"/>
            <a:ext cx="3497153"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France, Grande-Bretagne</a:t>
            </a:r>
          </a:p>
        </p:txBody>
      </p:sp>
      <p:sp>
        <p:nvSpPr>
          <p:cNvPr id="11" name="ZoneTexte 10">
            <a:extLst>
              <a:ext uri="{FF2B5EF4-FFF2-40B4-BE49-F238E27FC236}">
                <a16:creationId xmlns:a16="http://schemas.microsoft.com/office/drawing/2014/main" id="{B59EFA4E-E1F2-4E4A-904D-8F6DDF6E103E}"/>
              </a:ext>
            </a:extLst>
          </p:cNvPr>
          <p:cNvSpPr txBox="1"/>
          <p:nvPr/>
        </p:nvSpPr>
        <p:spPr>
          <a:xfrm>
            <a:off x="7414140" y="5393922"/>
            <a:ext cx="754863"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véto</a:t>
            </a:r>
          </a:p>
        </p:txBody>
      </p:sp>
      <p:sp>
        <p:nvSpPr>
          <p:cNvPr id="12" name="ZoneTexte 11">
            <a:extLst>
              <a:ext uri="{FF2B5EF4-FFF2-40B4-BE49-F238E27FC236}">
                <a16:creationId xmlns:a16="http://schemas.microsoft.com/office/drawing/2014/main" id="{4BD89E4A-2214-2E45-B139-4EA41E1C9F58}"/>
              </a:ext>
            </a:extLst>
          </p:cNvPr>
          <p:cNvSpPr txBox="1"/>
          <p:nvPr/>
        </p:nvSpPr>
        <p:spPr>
          <a:xfrm>
            <a:off x="6550500" y="5657798"/>
            <a:ext cx="1459031"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empêcher</a:t>
            </a:r>
          </a:p>
        </p:txBody>
      </p:sp>
      <p:sp>
        <p:nvSpPr>
          <p:cNvPr id="13" name="ZoneTexte 12">
            <a:extLst>
              <a:ext uri="{FF2B5EF4-FFF2-40B4-BE49-F238E27FC236}">
                <a16:creationId xmlns:a16="http://schemas.microsoft.com/office/drawing/2014/main" id="{2896D8E0-1B44-3B4F-A164-EC9F6872B14B}"/>
              </a:ext>
            </a:extLst>
          </p:cNvPr>
          <p:cNvSpPr txBox="1"/>
          <p:nvPr/>
        </p:nvSpPr>
        <p:spPr>
          <a:xfrm>
            <a:off x="5758500" y="5933842"/>
            <a:ext cx="1613560"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Secrétaire</a:t>
            </a:r>
          </a:p>
        </p:txBody>
      </p:sp>
      <p:sp>
        <p:nvSpPr>
          <p:cNvPr id="14" name="ZoneTexte 13">
            <a:extLst>
              <a:ext uri="{FF2B5EF4-FFF2-40B4-BE49-F238E27FC236}">
                <a16:creationId xmlns:a16="http://schemas.microsoft.com/office/drawing/2014/main" id="{56091809-68CF-664C-91FB-02E594A3691E}"/>
              </a:ext>
            </a:extLst>
          </p:cNvPr>
          <p:cNvSpPr txBox="1"/>
          <p:nvPr/>
        </p:nvSpPr>
        <p:spPr>
          <a:xfrm>
            <a:off x="5758500" y="6186673"/>
            <a:ext cx="782371"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Cour</a:t>
            </a:r>
          </a:p>
        </p:txBody>
      </p:sp>
      <p:sp>
        <p:nvSpPr>
          <p:cNvPr id="15" name="ZoneTexte 14">
            <a:extLst>
              <a:ext uri="{FF2B5EF4-FFF2-40B4-BE49-F238E27FC236}">
                <a16:creationId xmlns:a16="http://schemas.microsoft.com/office/drawing/2014/main" id="{D32B4984-B1C3-DD42-8AA6-E8638B4F4207}"/>
              </a:ext>
            </a:extLst>
          </p:cNvPr>
          <p:cNvSpPr txBox="1"/>
          <p:nvPr/>
        </p:nvSpPr>
        <p:spPr>
          <a:xfrm>
            <a:off x="8422500" y="6186673"/>
            <a:ext cx="1091109" cy="484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200" b="0" i="0" u="none" strike="noStrike" kern="1200" dirty="0">
                <a:ln>
                  <a:noFill/>
                </a:ln>
                <a:solidFill>
                  <a:srgbClr val="0000FF"/>
                </a:solidFill>
                <a:latin typeface="Comic Sans MS" pitchFamily="66"/>
                <a:ea typeface="Arial Unicode MS" pitchFamily="2"/>
                <a:cs typeface="Arial Unicode MS" pitchFamily="2"/>
              </a:rPr>
              <a:t>justice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checkerboard(across)">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5"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6"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par>
                                <p:cTn id="33" presetID="5" presetClass="entr" presetSubtype="10" fill="hold" grpId="8"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9"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1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11"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12"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checkerboard(across)">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13"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checkerboard(across)">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1" build="p"/>
      <p:bldP spid="4" grpId="2"/>
      <p:bldP spid="5" grpId="2" build="p"/>
      <p:bldP spid="5" grpId="3"/>
      <p:bldP spid="6" grpId="3" build="p"/>
      <p:bldP spid="7" grpId="4" build="p"/>
      <p:bldP spid="7" grpId="5"/>
      <p:bldP spid="8" grpId="5" build="p"/>
      <p:bldP spid="8" grpId="6"/>
      <p:bldP spid="10" grpId="7" build="p"/>
      <p:bldP spid="10" grpId="8"/>
      <p:bldP spid="11" grpId="8" build="p"/>
      <p:bldP spid="11" grpId="9"/>
      <p:bldP spid="12" grpId="9" build="p"/>
      <p:bldP spid="12" grpId="10"/>
      <p:bldP spid="13" grpId="10" build="p"/>
      <p:bldP spid="13" grpId="11"/>
      <p:bldP spid="14" grpId="11" build="p"/>
      <p:bldP spid="14" grpId="12"/>
      <p:bldP spid="15" grpId="12" build="p"/>
      <p:bldP spid="15" grpId="13"/>
    </p:bld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A213C0-1D53-6D4E-8B41-B8503C22A56E}"/>
              </a:ext>
            </a:extLst>
          </p:cNvPr>
          <p:cNvSpPr txBox="1"/>
          <p:nvPr/>
        </p:nvSpPr>
        <p:spPr>
          <a:xfrm>
            <a:off x="108000" y="144000"/>
            <a:ext cx="9828000" cy="28530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0" i="0" u="none" strike="noStrike" kern="1200" dirty="0">
                <a:ln>
                  <a:noFill/>
                </a:ln>
                <a:solidFill>
                  <a:srgbClr val="000000"/>
                </a:solidFill>
                <a:latin typeface="Comic Sans MS" pitchFamily="66"/>
                <a:ea typeface="Arial Unicode MS" pitchFamily="2"/>
                <a:cs typeface="Comic Sans MS" pitchFamily="66"/>
              </a:rPr>
              <a:t>Le monde sort profondément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de la Seconde Guerre mondiale. C’est pourquoi, à la conférence de San Francisco en 1945, l’ONU est créée pour maintenir la </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dans le monde. De plus, le monde a pris conscience qu’il risque l’</a:t>
            </a:r>
            <a:r>
              <a:rPr lang="fr-FR" sz="2600" b="0" i="0" u="none" strike="noStrike" kern="1200" dirty="0">
                <a:ln>
                  <a:noFill/>
                </a:ln>
                <a:solidFill>
                  <a:srgbClr val="000000"/>
                </a:solidFill>
                <a:latin typeface="Comic Sans MS" pitchFamily="66"/>
                <a:ea typeface="Comic Sans MS" pitchFamily="66"/>
                <a:cs typeface="Comic Sans MS" pitchFamily="66"/>
              </a:rPr>
              <a:t>......................................................</a:t>
            </a:r>
            <a:r>
              <a:rPr lang="fr-FR" sz="2600" b="0" i="0" u="none" strike="noStrike" kern="1200" dirty="0">
                <a:ln>
                  <a:noFill/>
                </a:ln>
                <a:solidFill>
                  <a:srgbClr val="000000"/>
                </a:solidFill>
                <a:latin typeface="Comic Sans MS" pitchFamily="66"/>
                <a:ea typeface="Arial Unicode MS" pitchFamily="2"/>
                <a:cs typeface="Comic Sans MS" pitchFamily="66"/>
              </a:rPr>
              <a:t> avec les bombes atomiques d’Hiroshima et de Nagasaki.</a:t>
            </a:r>
          </a:p>
        </p:txBody>
      </p:sp>
      <p:sp>
        <p:nvSpPr>
          <p:cNvPr id="3" name="ZoneTexte 2">
            <a:extLst>
              <a:ext uri="{FF2B5EF4-FFF2-40B4-BE49-F238E27FC236}">
                <a16:creationId xmlns:a16="http://schemas.microsoft.com/office/drawing/2014/main" id="{996D9948-7EAE-7F45-B6D6-21B60DE4E32F}"/>
              </a:ext>
            </a:extLst>
          </p:cNvPr>
          <p:cNvSpPr txBox="1"/>
          <p:nvPr/>
        </p:nvSpPr>
        <p:spPr>
          <a:xfrm>
            <a:off x="681357" y="1492836"/>
            <a:ext cx="939099" cy="550800"/>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paix</a:t>
            </a:r>
          </a:p>
        </p:txBody>
      </p:sp>
      <p:sp>
        <p:nvSpPr>
          <p:cNvPr id="4" name="ZoneTexte 3">
            <a:extLst>
              <a:ext uri="{FF2B5EF4-FFF2-40B4-BE49-F238E27FC236}">
                <a16:creationId xmlns:a16="http://schemas.microsoft.com/office/drawing/2014/main" id="{25CA103B-8633-A449-A5EB-3BE078E4879A}"/>
              </a:ext>
            </a:extLst>
          </p:cNvPr>
          <p:cNvSpPr txBox="1"/>
          <p:nvPr/>
        </p:nvSpPr>
        <p:spPr>
          <a:xfrm>
            <a:off x="5400000" y="97200"/>
            <a:ext cx="1944000" cy="5508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choqué</a:t>
            </a:r>
          </a:p>
        </p:txBody>
      </p:sp>
      <p:sp>
        <p:nvSpPr>
          <p:cNvPr id="5" name="ZoneTexte 4">
            <a:extLst>
              <a:ext uri="{FF2B5EF4-FFF2-40B4-BE49-F238E27FC236}">
                <a16:creationId xmlns:a16="http://schemas.microsoft.com/office/drawing/2014/main" id="{5654AF52-A18C-844A-A2EB-433739075A96}"/>
              </a:ext>
            </a:extLst>
          </p:cNvPr>
          <p:cNvSpPr txBox="1"/>
          <p:nvPr/>
        </p:nvSpPr>
        <p:spPr>
          <a:xfrm>
            <a:off x="3438000" y="1985761"/>
            <a:ext cx="3168000" cy="1011239"/>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none" strike="noStrike" kern="1200" dirty="0">
                <a:ln>
                  <a:noFill/>
                </a:ln>
                <a:solidFill>
                  <a:srgbClr val="0000FF"/>
                </a:solidFill>
                <a:latin typeface="Comic Sans MS" pitchFamily="66"/>
                <a:ea typeface="Arial Unicode MS" pitchFamily="2"/>
                <a:cs typeface="Arial Unicode MS" pitchFamily="2"/>
              </a:rPr>
              <a:t>anéantissement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4"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3"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p:bldP spid="4" grpId="3" build="p"/>
      <p:bldP spid="4" grpId="4"/>
      <p:bldP spid="5" grpId="2" build="p"/>
      <p:bldP spid="5" grpId="3"/>
    </p:bldLst>
  </p:timing>
</p:sld>
</file>

<file path=ppt/slides/slide8.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274B692C-C58F-EC4B-9170-87B240AD6038}"/>
              </a:ext>
            </a:extLst>
          </p:cNvPr>
          <p:cNvSpPr/>
          <p:nvPr/>
        </p:nvSpPr>
        <p:spPr>
          <a:xfrm flipH="1" flipV="1">
            <a:off x="7555139" y="1600859"/>
            <a:ext cx="4139" cy="586756"/>
          </a:xfrm>
          <a:prstGeom prst="line">
            <a:avLst/>
          </a:pr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0FEA084E-748B-5B4F-8806-3915E293D32E}"/>
              </a:ext>
            </a:extLst>
          </p:cNvPr>
          <p:cNvSpPr txBox="1"/>
          <p:nvPr/>
        </p:nvSpPr>
        <p:spPr>
          <a:xfrm>
            <a:off x="-144000" y="4332331"/>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1945</a:t>
            </a:r>
          </a:p>
        </p:txBody>
      </p:sp>
      <p:sp>
        <p:nvSpPr>
          <p:cNvPr id="4" name="ZoneTexte 3">
            <a:extLst>
              <a:ext uri="{FF2B5EF4-FFF2-40B4-BE49-F238E27FC236}">
                <a16:creationId xmlns:a16="http://schemas.microsoft.com/office/drawing/2014/main" id="{91ADA120-FE0A-264D-B790-7622A3823AB6}"/>
              </a:ext>
            </a:extLst>
          </p:cNvPr>
          <p:cNvSpPr txBox="1"/>
          <p:nvPr/>
        </p:nvSpPr>
        <p:spPr>
          <a:xfrm>
            <a:off x="2863800" y="4334491"/>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1965</a:t>
            </a:r>
          </a:p>
        </p:txBody>
      </p:sp>
      <p:sp>
        <p:nvSpPr>
          <p:cNvPr id="5" name="ZoneTexte 4">
            <a:extLst>
              <a:ext uri="{FF2B5EF4-FFF2-40B4-BE49-F238E27FC236}">
                <a16:creationId xmlns:a16="http://schemas.microsoft.com/office/drawing/2014/main" id="{1B3E822D-0BF8-E844-8ABD-A10D1D797DFB}"/>
              </a:ext>
            </a:extLst>
          </p:cNvPr>
          <p:cNvSpPr txBox="1"/>
          <p:nvPr/>
        </p:nvSpPr>
        <p:spPr>
          <a:xfrm>
            <a:off x="4374720" y="4334491"/>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1975</a:t>
            </a:r>
          </a:p>
        </p:txBody>
      </p:sp>
      <p:sp>
        <p:nvSpPr>
          <p:cNvPr id="6" name="Forme libre 5">
            <a:extLst>
              <a:ext uri="{FF2B5EF4-FFF2-40B4-BE49-F238E27FC236}">
                <a16:creationId xmlns:a16="http://schemas.microsoft.com/office/drawing/2014/main" id="{4A602A34-47DD-0648-9F8D-9B5296900621}"/>
              </a:ext>
            </a:extLst>
          </p:cNvPr>
          <p:cNvSpPr/>
          <p:nvPr/>
        </p:nvSpPr>
        <p:spPr>
          <a:xfrm>
            <a:off x="305640" y="1382491"/>
            <a:ext cx="9522360" cy="3456000"/>
          </a:xfrm>
          <a:custGeom>
            <a:avLst>
              <a:gd name="f0" fmla="val 19899"/>
              <a:gd name="f1" fmla="val 5172"/>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noFill/>
          <a:ln w="19080">
            <a:solidFill>
              <a:srgbClr val="000000"/>
            </a:solidFill>
            <a:prstDash val="solid"/>
          </a:ln>
        </p:spPr>
        <p:txBody>
          <a:bodyPr vert="horz" wrap="none" lIns="99360" tIns="54360" rIns="99360" bIns="5436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F405B74E-A2EF-514A-99ED-E3970F4BB2F0}"/>
              </a:ext>
            </a:extLst>
          </p:cNvPr>
          <p:cNvSpPr/>
          <p:nvPr/>
        </p:nvSpPr>
        <p:spPr>
          <a:xfrm>
            <a:off x="32472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70B9877B-9997-064C-81C7-4C18EC6CE915}"/>
              </a:ext>
            </a:extLst>
          </p:cNvPr>
          <p:cNvSpPr/>
          <p:nvPr/>
        </p:nvSpPr>
        <p:spPr>
          <a:xfrm>
            <a:off x="47520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Connecteur droit 8">
            <a:extLst>
              <a:ext uri="{FF2B5EF4-FFF2-40B4-BE49-F238E27FC236}">
                <a16:creationId xmlns:a16="http://schemas.microsoft.com/office/drawing/2014/main" id="{2F3B45ED-7C7C-8A40-82F0-454779931408}"/>
              </a:ext>
            </a:extLst>
          </p:cNvPr>
          <p:cNvSpPr/>
          <p:nvPr/>
        </p:nvSpPr>
        <p:spPr>
          <a:xfrm>
            <a:off x="62568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Connecteur droit 9">
            <a:extLst>
              <a:ext uri="{FF2B5EF4-FFF2-40B4-BE49-F238E27FC236}">
                <a16:creationId xmlns:a16="http://schemas.microsoft.com/office/drawing/2014/main" id="{7FD2E4A2-4BF3-0E4B-BCCA-EE36F5D2409F}"/>
              </a:ext>
            </a:extLst>
          </p:cNvPr>
          <p:cNvSpPr/>
          <p:nvPr/>
        </p:nvSpPr>
        <p:spPr>
          <a:xfrm>
            <a:off x="1078199"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1" name="Connecteur droit 10">
            <a:extLst>
              <a:ext uri="{FF2B5EF4-FFF2-40B4-BE49-F238E27FC236}">
                <a16:creationId xmlns:a16="http://schemas.microsoft.com/office/drawing/2014/main" id="{CA0D53B2-1AC9-8541-9EDC-079C8919ED55}"/>
              </a:ext>
            </a:extLst>
          </p:cNvPr>
          <p:cNvSpPr/>
          <p:nvPr/>
        </p:nvSpPr>
        <p:spPr>
          <a:xfrm>
            <a:off x="77688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2" name="Connecteur droit 11">
            <a:extLst>
              <a:ext uri="{FF2B5EF4-FFF2-40B4-BE49-F238E27FC236}">
                <a16:creationId xmlns:a16="http://schemas.microsoft.com/office/drawing/2014/main" id="{F9D0D64A-72DB-E748-A256-35B437A8FD1A}"/>
              </a:ext>
            </a:extLst>
          </p:cNvPr>
          <p:cNvSpPr/>
          <p:nvPr/>
        </p:nvSpPr>
        <p:spPr>
          <a:xfrm flipV="1">
            <a:off x="2419560" y="4013011"/>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ZoneTexte 12">
            <a:extLst>
              <a:ext uri="{FF2B5EF4-FFF2-40B4-BE49-F238E27FC236}">
                <a16:creationId xmlns:a16="http://schemas.microsoft.com/office/drawing/2014/main" id="{6C77C472-8595-674B-813B-9F2FC9C7D812}"/>
              </a:ext>
            </a:extLst>
          </p:cNvPr>
          <p:cNvSpPr txBox="1"/>
          <p:nvPr/>
        </p:nvSpPr>
        <p:spPr>
          <a:xfrm>
            <a:off x="1324440" y="4332331"/>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1955</a:t>
            </a:r>
          </a:p>
        </p:txBody>
      </p:sp>
      <p:sp>
        <p:nvSpPr>
          <p:cNvPr id="14" name="Connecteur droit 13">
            <a:extLst>
              <a:ext uri="{FF2B5EF4-FFF2-40B4-BE49-F238E27FC236}">
                <a16:creationId xmlns:a16="http://schemas.microsoft.com/office/drawing/2014/main" id="{FB67C32C-7B79-6D4F-89DB-7DFBC5CE003C}"/>
              </a:ext>
            </a:extLst>
          </p:cNvPr>
          <p:cNvSpPr/>
          <p:nvPr/>
        </p:nvSpPr>
        <p:spPr>
          <a:xfrm>
            <a:off x="153036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5" name="Connecteur droit 14">
            <a:extLst>
              <a:ext uri="{FF2B5EF4-FFF2-40B4-BE49-F238E27FC236}">
                <a16:creationId xmlns:a16="http://schemas.microsoft.com/office/drawing/2014/main" id="{C41B476D-AC21-1746-9810-3DF9E95AC4EF}"/>
              </a:ext>
            </a:extLst>
          </p:cNvPr>
          <p:cNvSpPr/>
          <p:nvPr/>
        </p:nvSpPr>
        <p:spPr>
          <a:xfrm>
            <a:off x="1680839"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6" name="Connecteur droit 15">
            <a:extLst>
              <a:ext uri="{FF2B5EF4-FFF2-40B4-BE49-F238E27FC236}">
                <a16:creationId xmlns:a16="http://schemas.microsoft.com/office/drawing/2014/main" id="{05C064D0-29FA-034C-B2CA-6D8C7F562247}"/>
              </a:ext>
            </a:extLst>
          </p:cNvPr>
          <p:cNvSpPr/>
          <p:nvPr/>
        </p:nvSpPr>
        <p:spPr>
          <a:xfrm>
            <a:off x="183204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7" name="Connecteur droit 16">
            <a:extLst>
              <a:ext uri="{FF2B5EF4-FFF2-40B4-BE49-F238E27FC236}">
                <a16:creationId xmlns:a16="http://schemas.microsoft.com/office/drawing/2014/main" id="{C0548B9E-D1AC-5B40-9E18-1CBC56A9F71E}"/>
              </a:ext>
            </a:extLst>
          </p:cNvPr>
          <p:cNvSpPr/>
          <p:nvPr/>
        </p:nvSpPr>
        <p:spPr>
          <a:xfrm>
            <a:off x="1379519"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8" name="Connecteur droit 17">
            <a:extLst>
              <a:ext uri="{FF2B5EF4-FFF2-40B4-BE49-F238E27FC236}">
                <a16:creationId xmlns:a16="http://schemas.microsoft.com/office/drawing/2014/main" id="{48A5815B-8CB4-8543-8738-CB076B7FDEAF}"/>
              </a:ext>
            </a:extLst>
          </p:cNvPr>
          <p:cNvSpPr/>
          <p:nvPr/>
        </p:nvSpPr>
        <p:spPr>
          <a:xfrm>
            <a:off x="213300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9" name="Connecteur droit 18">
            <a:extLst>
              <a:ext uri="{FF2B5EF4-FFF2-40B4-BE49-F238E27FC236}">
                <a16:creationId xmlns:a16="http://schemas.microsoft.com/office/drawing/2014/main" id="{172929A6-090B-B748-B32C-6122931C58D7}"/>
              </a:ext>
            </a:extLst>
          </p:cNvPr>
          <p:cNvSpPr/>
          <p:nvPr/>
        </p:nvSpPr>
        <p:spPr>
          <a:xfrm>
            <a:off x="228420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0" name="Connecteur droit 19">
            <a:extLst>
              <a:ext uri="{FF2B5EF4-FFF2-40B4-BE49-F238E27FC236}">
                <a16:creationId xmlns:a16="http://schemas.microsoft.com/office/drawing/2014/main" id="{820A39A4-E84A-0C4C-B838-98749B953D2E}"/>
              </a:ext>
            </a:extLst>
          </p:cNvPr>
          <p:cNvSpPr/>
          <p:nvPr/>
        </p:nvSpPr>
        <p:spPr>
          <a:xfrm>
            <a:off x="2576519"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1" name="Connecteur droit 20">
            <a:extLst>
              <a:ext uri="{FF2B5EF4-FFF2-40B4-BE49-F238E27FC236}">
                <a16:creationId xmlns:a16="http://schemas.microsoft.com/office/drawing/2014/main" id="{6852D281-2264-454A-B88C-3FEDD24EEEEB}"/>
              </a:ext>
            </a:extLst>
          </p:cNvPr>
          <p:cNvSpPr/>
          <p:nvPr/>
        </p:nvSpPr>
        <p:spPr>
          <a:xfrm>
            <a:off x="1982519"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2" name="Connecteur droit 21">
            <a:extLst>
              <a:ext uri="{FF2B5EF4-FFF2-40B4-BE49-F238E27FC236}">
                <a16:creationId xmlns:a16="http://schemas.microsoft.com/office/drawing/2014/main" id="{EFCC8F88-1648-4543-A1D6-ACC4F5BA9F17}"/>
              </a:ext>
            </a:extLst>
          </p:cNvPr>
          <p:cNvSpPr/>
          <p:nvPr/>
        </p:nvSpPr>
        <p:spPr>
          <a:xfrm>
            <a:off x="273600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3" name="Connecteur droit 22">
            <a:extLst>
              <a:ext uri="{FF2B5EF4-FFF2-40B4-BE49-F238E27FC236}">
                <a16:creationId xmlns:a16="http://schemas.microsoft.com/office/drawing/2014/main" id="{DDB2288A-FBCA-B64F-B1B7-6CA74D24F826}"/>
              </a:ext>
            </a:extLst>
          </p:cNvPr>
          <p:cNvSpPr/>
          <p:nvPr/>
        </p:nvSpPr>
        <p:spPr>
          <a:xfrm>
            <a:off x="288720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4" name="Connecteur droit 23">
            <a:extLst>
              <a:ext uri="{FF2B5EF4-FFF2-40B4-BE49-F238E27FC236}">
                <a16:creationId xmlns:a16="http://schemas.microsoft.com/office/drawing/2014/main" id="{16D21147-1959-7249-B65A-4D4AA8F0BB1F}"/>
              </a:ext>
            </a:extLst>
          </p:cNvPr>
          <p:cNvSpPr/>
          <p:nvPr/>
        </p:nvSpPr>
        <p:spPr>
          <a:xfrm>
            <a:off x="122472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5" name="Connecteur droit 24">
            <a:extLst>
              <a:ext uri="{FF2B5EF4-FFF2-40B4-BE49-F238E27FC236}">
                <a16:creationId xmlns:a16="http://schemas.microsoft.com/office/drawing/2014/main" id="{1259B237-1C59-C64D-A438-71C08DEAC62A}"/>
              </a:ext>
            </a:extLst>
          </p:cNvPr>
          <p:cNvSpPr/>
          <p:nvPr/>
        </p:nvSpPr>
        <p:spPr>
          <a:xfrm flipV="1">
            <a:off x="3930840" y="4013011"/>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6" name="Connecteur droit 25">
            <a:extLst>
              <a:ext uri="{FF2B5EF4-FFF2-40B4-BE49-F238E27FC236}">
                <a16:creationId xmlns:a16="http://schemas.microsoft.com/office/drawing/2014/main" id="{47C30555-0BCA-DF46-A9F2-BCC6BD24A9CC}"/>
              </a:ext>
            </a:extLst>
          </p:cNvPr>
          <p:cNvSpPr/>
          <p:nvPr/>
        </p:nvSpPr>
        <p:spPr>
          <a:xfrm>
            <a:off x="333936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7" name="Connecteur droit 26">
            <a:extLst>
              <a:ext uri="{FF2B5EF4-FFF2-40B4-BE49-F238E27FC236}">
                <a16:creationId xmlns:a16="http://schemas.microsoft.com/office/drawing/2014/main" id="{485C0C2D-9115-1D4F-B05E-01F84C145FCA}"/>
              </a:ext>
            </a:extLst>
          </p:cNvPr>
          <p:cNvSpPr/>
          <p:nvPr/>
        </p:nvSpPr>
        <p:spPr>
          <a:xfrm>
            <a:off x="3489839"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8" name="Connecteur droit 27">
            <a:extLst>
              <a:ext uri="{FF2B5EF4-FFF2-40B4-BE49-F238E27FC236}">
                <a16:creationId xmlns:a16="http://schemas.microsoft.com/office/drawing/2014/main" id="{4E94030F-F48C-9B4F-855F-D0B01BD9FD7F}"/>
              </a:ext>
            </a:extLst>
          </p:cNvPr>
          <p:cNvSpPr/>
          <p:nvPr/>
        </p:nvSpPr>
        <p:spPr>
          <a:xfrm>
            <a:off x="364068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29" name="Connecteur droit 28">
            <a:extLst>
              <a:ext uri="{FF2B5EF4-FFF2-40B4-BE49-F238E27FC236}">
                <a16:creationId xmlns:a16="http://schemas.microsoft.com/office/drawing/2014/main" id="{D5235117-4994-514D-B4F1-AC4050A86F0F}"/>
              </a:ext>
            </a:extLst>
          </p:cNvPr>
          <p:cNvSpPr/>
          <p:nvPr/>
        </p:nvSpPr>
        <p:spPr>
          <a:xfrm>
            <a:off x="318816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0" name="Connecteur droit 29">
            <a:extLst>
              <a:ext uri="{FF2B5EF4-FFF2-40B4-BE49-F238E27FC236}">
                <a16:creationId xmlns:a16="http://schemas.microsoft.com/office/drawing/2014/main" id="{B09AA93F-0E9D-754C-86B4-95D793D1C8FA}"/>
              </a:ext>
            </a:extLst>
          </p:cNvPr>
          <p:cNvSpPr/>
          <p:nvPr/>
        </p:nvSpPr>
        <p:spPr>
          <a:xfrm>
            <a:off x="304884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1" name="Connecteur droit 30">
            <a:extLst>
              <a:ext uri="{FF2B5EF4-FFF2-40B4-BE49-F238E27FC236}">
                <a16:creationId xmlns:a16="http://schemas.microsoft.com/office/drawing/2014/main" id="{E79612DA-613B-AD42-8D7F-93589831B000}"/>
              </a:ext>
            </a:extLst>
          </p:cNvPr>
          <p:cNvSpPr/>
          <p:nvPr/>
        </p:nvSpPr>
        <p:spPr>
          <a:xfrm>
            <a:off x="409284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2" name="Connecteur droit 31">
            <a:extLst>
              <a:ext uri="{FF2B5EF4-FFF2-40B4-BE49-F238E27FC236}">
                <a16:creationId xmlns:a16="http://schemas.microsoft.com/office/drawing/2014/main" id="{A4B7E574-1A6C-324D-8901-52BF7364575F}"/>
              </a:ext>
            </a:extLst>
          </p:cNvPr>
          <p:cNvSpPr/>
          <p:nvPr/>
        </p:nvSpPr>
        <p:spPr>
          <a:xfrm>
            <a:off x="424332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3" name="Connecteur droit 32">
            <a:extLst>
              <a:ext uri="{FF2B5EF4-FFF2-40B4-BE49-F238E27FC236}">
                <a16:creationId xmlns:a16="http://schemas.microsoft.com/office/drawing/2014/main" id="{0D446FDA-4341-8140-9DC6-B6B0B1FCFE8A}"/>
              </a:ext>
            </a:extLst>
          </p:cNvPr>
          <p:cNvSpPr/>
          <p:nvPr/>
        </p:nvSpPr>
        <p:spPr>
          <a:xfrm>
            <a:off x="3791159"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4" name="Connecteur droit 33">
            <a:extLst>
              <a:ext uri="{FF2B5EF4-FFF2-40B4-BE49-F238E27FC236}">
                <a16:creationId xmlns:a16="http://schemas.microsoft.com/office/drawing/2014/main" id="{A8B26CC2-B05E-E742-BE58-BD02888E74AA}"/>
              </a:ext>
            </a:extLst>
          </p:cNvPr>
          <p:cNvSpPr/>
          <p:nvPr/>
        </p:nvSpPr>
        <p:spPr>
          <a:xfrm>
            <a:off x="454500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5" name="Connecteur droit 34">
            <a:extLst>
              <a:ext uri="{FF2B5EF4-FFF2-40B4-BE49-F238E27FC236}">
                <a16:creationId xmlns:a16="http://schemas.microsoft.com/office/drawing/2014/main" id="{66EAA5FE-AFAB-0943-82B7-CA95390F4A46}"/>
              </a:ext>
            </a:extLst>
          </p:cNvPr>
          <p:cNvSpPr/>
          <p:nvPr/>
        </p:nvSpPr>
        <p:spPr>
          <a:xfrm>
            <a:off x="469584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6" name="Connecteur droit 35">
            <a:extLst>
              <a:ext uri="{FF2B5EF4-FFF2-40B4-BE49-F238E27FC236}">
                <a16:creationId xmlns:a16="http://schemas.microsoft.com/office/drawing/2014/main" id="{D55C2F4C-9B8B-B643-BC35-387FE5B35C8B}"/>
              </a:ext>
            </a:extLst>
          </p:cNvPr>
          <p:cNvSpPr/>
          <p:nvPr/>
        </p:nvSpPr>
        <p:spPr>
          <a:xfrm>
            <a:off x="439452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7" name="Connecteur droit 36">
            <a:extLst>
              <a:ext uri="{FF2B5EF4-FFF2-40B4-BE49-F238E27FC236}">
                <a16:creationId xmlns:a16="http://schemas.microsoft.com/office/drawing/2014/main" id="{8407E144-41FE-3D4B-AC94-AE7E1685BFB9}"/>
              </a:ext>
            </a:extLst>
          </p:cNvPr>
          <p:cNvSpPr/>
          <p:nvPr/>
        </p:nvSpPr>
        <p:spPr>
          <a:xfrm flipV="1">
            <a:off x="5441760" y="4013011"/>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8" name="Connecteur droit 37">
            <a:extLst>
              <a:ext uri="{FF2B5EF4-FFF2-40B4-BE49-F238E27FC236}">
                <a16:creationId xmlns:a16="http://schemas.microsoft.com/office/drawing/2014/main" id="{F415B151-0256-BC47-ACC8-962AD3827159}"/>
              </a:ext>
            </a:extLst>
          </p:cNvPr>
          <p:cNvSpPr/>
          <p:nvPr/>
        </p:nvSpPr>
        <p:spPr>
          <a:xfrm>
            <a:off x="514800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9" name="Connecteur droit 38">
            <a:extLst>
              <a:ext uri="{FF2B5EF4-FFF2-40B4-BE49-F238E27FC236}">
                <a16:creationId xmlns:a16="http://schemas.microsoft.com/office/drawing/2014/main" id="{C7F046BA-7DA3-7D4F-89C3-DE75A6005299}"/>
              </a:ext>
            </a:extLst>
          </p:cNvPr>
          <p:cNvSpPr/>
          <p:nvPr/>
        </p:nvSpPr>
        <p:spPr>
          <a:xfrm>
            <a:off x="483084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0" name="Connecteur droit 39">
            <a:extLst>
              <a:ext uri="{FF2B5EF4-FFF2-40B4-BE49-F238E27FC236}">
                <a16:creationId xmlns:a16="http://schemas.microsoft.com/office/drawing/2014/main" id="{AD07CD63-9176-FF4D-B31B-4DA2C506810A}"/>
              </a:ext>
            </a:extLst>
          </p:cNvPr>
          <p:cNvSpPr/>
          <p:nvPr/>
        </p:nvSpPr>
        <p:spPr>
          <a:xfrm>
            <a:off x="527940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1" name="Connecteur droit 40">
            <a:extLst>
              <a:ext uri="{FF2B5EF4-FFF2-40B4-BE49-F238E27FC236}">
                <a16:creationId xmlns:a16="http://schemas.microsoft.com/office/drawing/2014/main" id="{47C360C0-0046-E348-BCBD-41903280E7AA}"/>
              </a:ext>
            </a:extLst>
          </p:cNvPr>
          <p:cNvSpPr/>
          <p:nvPr/>
        </p:nvSpPr>
        <p:spPr>
          <a:xfrm>
            <a:off x="499716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2" name="Connecteur droit 41">
            <a:extLst>
              <a:ext uri="{FF2B5EF4-FFF2-40B4-BE49-F238E27FC236}">
                <a16:creationId xmlns:a16="http://schemas.microsoft.com/office/drawing/2014/main" id="{13354AF1-ACEC-0549-908F-561C9F2770A4}"/>
              </a:ext>
            </a:extLst>
          </p:cNvPr>
          <p:cNvSpPr/>
          <p:nvPr/>
        </p:nvSpPr>
        <p:spPr>
          <a:xfrm>
            <a:off x="575064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3" name="Connecteur droit 42">
            <a:extLst>
              <a:ext uri="{FF2B5EF4-FFF2-40B4-BE49-F238E27FC236}">
                <a16:creationId xmlns:a16="http://schemas.microsoft.com/office/drawing/2014/main" id="{52F03FB7-88CB-DF4E-A775-A12BA55A1A64}"/>
              </a:ext>
            </a:extLst>
          </p:cNvPr>
          <p:cNvSpPr/>
          <p:nvPr/>
        </p:nvSpPr>
        <p:spPr>
          <a:xfrm>
            <a:off x="590148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4" name="Connecteur droit 43">
            <a:extLst>
              <a:ext uri="{FF2B5EF4-FFF2-40B4-BE49-F238E27FC236}">
                <a16:creationId xmlns:a16="http://schemas.microsoft.com/office/drawing/2014/main" id="{EBF7904C-5AFD-7D4A-B2F0-865BF914886C}"/>
              </a:ext>
            </a:extLst>
          </p:cNvPr>
          <p:cNvSpPr/>
          <p:nvPr/>
        </p:nvSpPr>
        <p:spPr>
          <a:xfrm>
            <a:off x="605232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5" name="Connecteur droit 44">
            <a:extLst>
              <a:ext uri="{FF2B5EF4-FFF2-40B4-BE49-F238E27FC236}">
                <a16:creationId xmlns:a16="http://schemas.microsoft.com/office/drawing/2014/main" id="{DAA3055B-FFCF-8D44-B175-4DBDD2623B68}"/>
              </a:ext>
            </a:extLst>
          </p:cNvPr>
          <p:cNvSpPr/>
          <p:nvPr/>
        </p:nvSpPr>
        <p:spPr>
          <a:xfrm>
            <a:off x="560016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6" name="Connecteur droit 45">
            <a:extLst>
              <a:ext uri="{FF2B5EF4-FFF2-40B4-BE49-F238E27FC236}">
                <a16:creationId xmlns:a16="http://schemas.microsoft.com/office/drawing/2014/main" id="{55029597-8FB7-AA4E-9CB6-2C61EBEFAF3F}"/>
              </a:ext>
            </a:extLst>
          </p:cNvPr>
          <p:cNvSpPr/>
          <p:nvPr/>
        </p:nvSpPr>
        <p:spPr>
          <a:xfrm>
            <a:off x="635364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7" name="Connecteur droit 46">
            <a:extLst>
              <a:ext uri="{FF2B5EF4-FFF2-40B4-BE49-F238E27FC236}">
                <a16:creationId xmlns:a16="http://schemas.microsoft.com/office/drawing/2014/main" id="{AB0E0D8C-8CE7-3C4C-BCA5-65D110932EA7}"/>
              </a:ext>
            </a:extLst>
          </p:cNvPr>
          <p:cNvSpPr/>
          <p:nvPr/>
        </p:nvSpPr>
        <p:spPr>
          <a:xfrm>
            <a:off x="650484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8" name="Connecteur droit 47">
            <a:extLst>
              <a:ext uri="{FF2B5EF4-FFF2-40B4-BE49-F238E27FC236}">
                <a16:creationId xmlns:a16="http://schemas.microsoft.com/office/drawing/2014/main" id="{A2C35B8E-87D0-F443-96C1-E5950A7046D6}"/>
              </a:ext>
            </a:extLst>
          </p:cNvPr>
          <p:cNvSpPr/>
          <p:nvPr/>
        </p:nvSpPr>
        <p:spPr>
          <a:xfrm>
            <a:off x="620316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9" name="Connecteur droit 48">
            <a:extLst>
              <a:ext uri="{FF2B5EF4-FFF2-40B4-BE49-F238E27FC236}">
                <a16:creationId xmlns:a16="http://schemas.microsoft.com/office/drawing/2014/main" id="{7C4BA8BB-79ED-6546-96D0-19A79B00B64F}"/>
              </a:ext>
            </a:extLst>
          </p:cNvPr>
          <p:cNvSpPr/>
          <p:nvPr/>
        </p:nvSpPr>
        <p:spPr>
          <a:xfrm flipV="1">
            <a:off x="6953040" y="4013011"/>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0" name="ZoneTexte 49">
            <a:extLst>
              <a:ext uri="{FF2B5EF4-FFF2-40B4-BE49-F238E27FC236}">
                <a16:creationId xmlns:a16="http://schemas.microsoft.com/office/drawing/2014/main" id="{58C71D35-3DD3-3A47-BF4A-77CB6DCE136A}"/>
              </a:ext>
            </a:extLst>
          </p:cNvPr>
          <p:cNvSpPr txBox="1"/>
          <p:nvPr/>
        </p:nvSpPr>
        <p:spPr>
          <a:xfrm>
            <a:off x="5876640" y="4334491"/>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1985</a:t>
            </a:r>
          </a:p>
        </p:txBody>
      </p:sp>
      <p:sp>
        <p:nvSpPr>
          <p:cNvPr id="51" name="Connecteur droit 50">
            <a:extLst>
              <a:ext uri="{FF2B5EF4-FFF2-40B4-BE49-F238E27FC236}">
                <a16:creationId xmlns:a16="http://schemas.microsoft.com/office/drawing/2014/main" id="{522303A9-41A3-2C4D-A752-4B723C75BEB6}"/>
              </a:ext>
            </a:extLst>
          </p:cNvPr>
          <p:cNvSpPr/>
          <p:nvPr/>
        </p:nvSpPr>
        <p:spPr>
          <a:xfrm>
            <a:off x="708444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2" name="Connecteur droit 51">
            <a:extLst>
              <a:ext uri="{FF2B5EF4-FFF2-40B4-BE49-F238E27FC236}">
                <a16:creationId xmlns:a16="http://schemas.microsoft.com/office/drawing/2014/main" id="{6BC4E99E-65AF-E54C-BA32-65FDB8D4FA66}"/>
              </a:ext>
            </a:extLst>
          </p:cNvPr>
          <p:cNvSpPr/>
          <p:nvPr/>
        </p:nvSpPr>
        <p:spPr>
          <a:xfrm>
            <a:off x="665964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3" name="Connecteur droit 52">
            <a:extLst>
              <a:ext uri="{FF2B5EF4-FFF2-40B4-BE49-F238E27FC236}">
                <a16:creationId xmlns:a16="http://schemas.microsoft.com/office/drawing/2014/main" id="{57F1DD2B-6F01-834D-B8AA-60081BF1898D}"/>
              </a:ext>
            </a:extLst>
          </p:cNvPr>
          <p:cNvSpPr/>
          <p:nvPr/>
        </p:nvSpPr>
        <p:spPr>
          <a:xfrm>
            <a:off x="725832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4" name="Connecteur droit 53">
            <a:extLst>
              <a:ext uri="{FF2B5EF4-FFF2-40B4-BE49-F238E27FC236}">
                <a16:creationId xmlns:a16="http://schemas.microsoft.com/office/drawing/2014/main" id="{5841EBFF-6220-9442-88F1-2E04C45EFBE7}"/>
              </a:ext>
            </a:extLst>
          </p:cNvPr>
          <p:cNvSpPr/>
          <p:nvPr/>
        </p:nvSpPr>
        <p:spPr>
          <a:xfrm>
            <a:off x="6805799"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5" name="Connecteur droit 54">
            <a:extLst>
              <a:ext uri="{FF2B5EF4-FFF2-40B4-BE49-F238E27FC236}">
                <a16:creationId xmlns:a16="http://schemas.microsoft.com/office/drawing/2014/main" id="{6319093D-2654-4145-8C7B-CCBDB60A7674}"/>
              </a:ext>
            </a:extLst>
          </p:cNvPr>
          <p:cNvSpPr/>
          <p:nvPr/>
        </p:nvSpPr>
        <p:spPr>
          <a:xfrm>
            <a:off x="7559279"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6" name="Connecteur droit 55">
            <a:extLst>
              <a:ext uri="{FF2B5EF4-FFF2-40B4-BE49-F238E27FC236}">
                <a16:creationId xmlns:a16="http://schemas.microsoft.com/office/drawing/2014/main" id="{AAE78ADB-BDFF-FC43-8C78-4B39A77BF02D}"/>
              </a:ext>
            </a:extLst>
          </p:cNvPr>
          <p:cNvSpPr/>
          <p:nvPr/>
        </p:nvSpPr>
        <p:spPr>
          <a:xfrm>
            <a:off x="771048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7" name="Connecteur droit 56">
            <a:extLst>
              <a:ext uri="{FF2B5EF4-FFF2-40B4-BE49-F238E27FC236}">
                <a16:creationId xmlns:a16="http://schemas.microsoft.com/office/drawing/2014/main" id="{F313C67A-5637-4C48-AD7E-21F017028E9C}"/>
              </a:ext>
            </a:extLst>
          </p:cNvPr>
          <p:cNvSpPr/>
          <p:nvPr/>
        </p:nvSpPr>
        <p:spPr>
          <a:xfrm>
            <a:off x="786096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8" name="Connecteur droit 57">
            <a:extLst>
              <a:ext uri="{FF2B5EF4-FFF2-40B4-BE49-F238E27FC236}">
                <a16:creationId xmlns:a16="http://schemas.microsoft.com/office/drawing/2014/main" id="{1CE299AB-9333-444F-A79E-41B9FD68F620}"/>
              </a:ext>
            </a:extLst>
          </p:cNvPr>
          <p:cNvSpPr/>
          <p:nvPr/>
        </p:nvSpPr>
        <p:spPr>
          <a:xfrm>
            <a:off x="7408799"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9" name="Connecteur droit 58">
            <a:extLst>
              <a:ext uri="{FF2B5EF4-FFF2-40B4-BE49-F238E27FC236}">
                <a16:creationId xmlns:a16="http://schemas.microsoft.com/office/drawing/2014/main" id="{ECD4679D-8592-3947-9846-83A8D8F9DC72}"/>
              </a:ext>
            </a:extLst>
          </p:cNvPr>
          <p:cNvSpPr/>
          <p:nvPr/>
        </p:nvSpPr>
        <p:spPr>
          <a:xfrm>
            <a:off x="816264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0" name="Connecteur droit 59">
            <a:extLst>
              <a:ext uri="{FF2B5EF4-FFF2-40B4-BE49-F238E27FC236}">
                <a16:creationId xmlns:a16="http://schemas.microsoft.com/office/drawing/2014/main" id="{4A664FD8-B80B-BC43-8E2C-D81D99A05418}"/>
              </a:ext>
            </a:extLst>
          </p:cNvPr>
          <p:cNvSpPr/>
          <p:nvPr/>
        </p:nvSpPr>
        <p:spPr>
          <a:xfrm>
            <a:off x="831312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1" name="Connecteur droit 60">
            <a:extLst>
              <a:ext uri="{FF2B5EF4-FFF2-40B4-BE49-F238E27FC236}">
                <a16:creationId xmlns:a16="http://schemas.microsoft.com/office/drawing/2014/main" id="{791209B1-EF8A-524B-90FD-F831E661E555}"/>
              </a:ext>
            </a:extLst>
          </p:cNvPr>
          <p:cNvSpPr/>
          <p:nvPr/>
        </p:nvSpPr>
        <p:spPr>
          <a:xfrm>
            <a:off x="8011800" y="40079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2" name="Connecteur droit 61">
            <a:extLst>
              <a:ext uri="{FF2B5EF4-FFF2-40B4-BE49-F238E27FC236}">
                <a16:creationId xmlns:a16="http://schemas.microsoft.com/office/drawing/2014/main" id="{BB11EB07-E3FD-7344-AA89-04FE66897FB4}"/>
              </a:ext>
            </a:extLst>
          </p:cNvPr>
          <p:cNvSpPr/>
          <p:nvPr/>
        </p:nvSpPr>
        <p:spPr>
          <a:xfrm flipV="1">
            <a:off x="8463960" y="4013011"/>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3" name="ZoneTexte 62">
            <a:extLst>
              <a:ext uri="{FF2B5EF4-FFF2-40B4-BE49-F238E27FC236}">
                <a16:creationId xmlns:a16="http://schemas.microsoft.com/office/drawing/2014/main" id="{7689400F-346F-C24F-B8E2-787FBC9D2F04}"/>
              </a:ext>
            </a:extLst>
          </p:cNvPr>
          <p:cNvSpPr txBox="1"/>
          <p:nvPr/>
        </p:nvSpPr>
        <p:spPr>
          <a:xfrm>
            <a:off x="7412400" y="4334491"/>
            <a:ext cx="2145600" cy="2901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000" b="1" i="0" u="none" strike="noStrike" kern="1200">
                <a:ln>
                  <a:noFill/>
                </a:ln>
                <a:latin typeface="Comic Sans MS" pitchFamily="66"/>
                <a:ea typeface="Arial Unicode MS" pitchFamily="2"/>
                <a:cs typeface="Arial Unicode MS" pitchFamily="2"/>
              </a:rPr>
              <a:t>1995</a:t>
            </a:r>
          </a:p>
        </p:txBody>
      </p:sp>
      <p:sp>
        <p:nvSpPr>
          <p:cNvPr id="64" name="Connecteur droit 63">
            <a:extLst>
              <a:ext uri="{FF2B5EF4-FFF2-40B4-BE49-F238E27FC236}">
                <a16:creationId xmlns:a16="http://schemas.microsoft.com/office/drawing/2014/main" id="{EA663517-035F-D940-8D6E-1AA77490FDD8}"/>
              </a:ext>
            </a:extLst>
          </p:cNvPr>
          <p:cNvSpPr/>
          <p:nvPr/>
        </p:nvSpPr>
        <p:spPr>
          <a:xfrm flipV="1">
            <a:off x="920520" y="4013011"/>
            <a:ext cx="0" cy="359999"/>
          </a:xfrm>
          <a:prstGeom prst="line">
            <a:avLst/>
          </a:prstGeom>
          <a:noFill/>
          <a:ln w="19080">
            <a:solidFill>
              <a:srgbClr val="000000"/>
            </a:solidFill>
            <a:prstDash val="solid"/>
          </a:ln>
        </p:spPr>
        <p:txBody>
          <a:bodyPr vert="horz" wrap="none" lIns="99360" tIns="54360" rIns="99360" bIns="5436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5" name="Connecteur droit 64">
            <a:extLst>
              <a:ext uri="{FF2B5EF4-FFF2-40B4-BE49-F238E27FC236}">
                <a16:creationId xmlns:a16="http://schemas.microsoft.com/office/drawing/2014/main" id="{164A7841-C039-B445-A3A0-ACB8612E8B57}"/>
              </a:ext>
            </a:extLst>
          </p:cNvPr>
          <p:cNvSpPr/>
          <p:nvPr/>
        </p:nvSpPr>
        <p:spPr>
          <a:xfrm>
            <a:off x="8612999"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6" name="Connecteur droit 65">
            <a:extLst>
              <a:ext uri="{FF2B5EF4-FFF2-40B4-BE49-F238E27FC236}">
                <a16:creationId xmlns:a16="http://schemas.microsoft.com/office/drawing/2014/main" id="{21302D5D-C389-814E-AE6B-BEB81005F04F}"/>
              </a:ext>
            </a:extLst>
          </p:cNvPr>
          <p:cNvSpPr/>
          <p:nvPr/>
        </p:nvSpPr>
        <p:spPr>
          <a:xfrm>
            <a:off x="8762760" y="4000771"/>
            <a:ext cx="0" cy="1404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7" name="Forme libre 66">
            <a:extLst>
              <a:ext uri="{FF2B5EF4-FFF2-40B4-BE49-F238E27FC236}">
                <a16:creationId xmlns:a16="http://schemas.microsoft.com/office/drawing/2014/main" id="{22CEC1E9-FF06-2548-AACB-BC606DB04A33}"/>
              </a:ext>
            </a:extLst>
          </p:cNvPr>
          <p:cNvSpPr/>
          <p:nvPr/>
        </p:nvSpPr>
        <p:spPr>
          <a:xfrm>
            <a:off x="854279" y="2246490"/>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8" name="Connecteur droit 67">
            <a:extLst>
              <a:ext uri="{FF2B5EF4-FFF2-40B4-BE49-F238E27FC236}">
                <a16:creationId xmlns:a16="http://schemas.microsoft.com/office/drawing/2014/main" id="{145E0EC7-0BC3-C74B-AFBC-4E7E58F0BAD9}"/>
              </a:ext>
            </a:extLst>
          </p:cNvPr>
          <p:cNvSpPr/>
          <p:nvPr/>
        </p:nvSpPr>
        <p:spPr>
          <a:xfrm>
            <a:off x="7862400" y="2210491"/>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9" name="Forme libre 68">
            <a:extLst>
              <a:ext uri="{FF2B5EF4-FFF2-40B4-BE49-F238E27FC236}">
                <a16:creationId xmlns:a16="http://schemas.microsoft.com/office/drawing/2014/main" id="{0E3EAAA6-63A2-2044-85E3-D5E064F2C727}"/>
              </a:ext>
            </a:extLst>
          </p:cNvPr>
          <p:cNvSpPr/>
          <p:nvPr/>
        </p:nvSpPr>
        <p:spPr>
          <a:xfrm>
            <a:off x="7470000" y="2246490"/>
            <a:ext cx="17028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0" name="Forme libre 69">
            <a:extLst>
              <a:ext uri="{FF2B5EF4-FFF2-40B4-BE49-F238E27FC236}">
                <a16:creationId xmlns:a16="http://schemas.microsoft.com/office/drawing/2014/main" id="{F9C989FF-BC62-0B4C-A5B6-EFD45DB5E609}"/>
              </a:ext>
            </a:extLst>
          </p:cNvPr>
          <p:cNvSpPr/>
          <p:nvPr/>
        </p:nvSpPr>
        <p:spPr>
          <a:xfrm>
            <a:off x="5192280" y="3830491"/>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1" name="Forme libre 70">
            <a:extLst>
              <a:ext uri="{FF2B5EF4-FFF2-40B4-BE49-F238E27FC236}">
                <a16:creationId xmlns:a16="http://schemas.microsoft.com/office/drawing/2014/main" id="{DED26833-1035-2A49-8145-6CECC8529306}"/>
              </a:ext>
            </a:extLst>
          </p:cNvPr>
          <p:cNvSpPr/>
          <p:nvPr/>
        </p:nvSpPr>
        <p:spPr>
          <a:xfrm>
            <a:off x="7619760" y="3830491"/>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2" name="Forme libre 71">
            <a:extLst>
              <a:ext uri="{FF2B5EF4-FFF2-40B4-BE49-F238E27FC236}">
                <a16:creationId xmlns:a16="http://schemas.microsoft.com/office/drawing/2014/main" id="{9BC835D8-83FF-194E-89B0-36C39C4E8C0D}"/>
              </a:ext>
            </a:extLst>
          </p:cNvPr>
          <p:cNvSpPr/>
          <p:nvPr/>
        </p:nvSpPr>
        <p:spPr>
          <a:xfrm>
            <a:off x="827999" y="3830491"/>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3" name="Forme libre 72">
            <a:extLst>
              <a:ext uri="{FF2B5EF4-FFF2-40B4-BE49-F238E27FC236}">
                <a16:creationId xmlns:a16="http://schemas.microsoft.com/office/drawing/2014/main" id="{8E0AF960-1A4C-B34A-91BA-58740CE8319A}"/>
              </a:ext>
            </a:extLst>
          </p:cNvPr>
          <p:cNvSpPr/>
          <p:nvPr/>
        </p:nvSpPr>
        <p:spPr>
          <a:xfrm>
            <a:off x="2345400" y="3830491"/>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4" name="Connecteur droit 73">
            <a:extLst>
              <a:ext uri="{FF2B5EF4-FFF2-40B4-BE49-F238E27FC236}">
                <a16:creationId xmlns:a16="http://schemas.microsoft.com/office/drawing/2014/main" id="{72E32886-F98F-704C-849A-5BAF66CAC5AF}"/>
              </a:ext>
            </a:extLst>
          </p:cNvPr>
          <p:cNvSpPr/>
          <p:nvPr/>
        </p:nvSpPr>
        <p:spPr>
          <a:xfrm>
            <a:off x="1342800" y="2462851"/>
            <a:ext cx="216000" cy="35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5" name="Forme libre 74">
            <a:extLst>
              <a:ext uri="{FF2B5EF4-FFF2-40B4-BE49-F238E27FC236}">
                <a16:creationId xmlns:a16="http://schemas.microsoft.com/office/drawing/2014/main" id="{BFD43D7C-136A-1B4F-BC50-6E6319E97AD8}"/>
              </a:ext>
            </a:extLst>
          </p:cNvPr>
          <p:cNvSpPr/>
          <p:nvPr/>
        </p:nvSpPr>
        <p:spPr>
          <a:xfrm>
            <a:off x="1332000" y="224649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6" name="Forme libre 75">
            <a:extLst>
              <a:ext uri="{FF2B5EF4-FFF2-40B4-BE49-F238E27FC236}">
                <a16:creationId xmlns:a16="http://schemas.microsoft.com/office/drawing/2014/main" id="{EBC89D08-D22A-A149-9FFB-00E58F581AB4}"/>
              </a:ext>
            </a:extLst>
          </p:cNvPr>
          <p:cNvSpPr/>
          <p:nvPr/>
        </p:nvSpPr>
        <p:spPr>
          <a:xfrm>
            <a:off x="1800360" y="224685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7" name="Connecteur droit 76">
            <a:extLst>
              <a:ext uri="{FF2B5EF4-FFF2-40B4-BE49-F238E27FC236}">
                <a16:creationId xmlns:a16="http://schemas.microsoft.com/office/drawing/2014/main" id="{5FC104AB-3B8E-294A-9A14-56AF3E75662E}"/>
              </a:ext>
            </a:extLst>
          </p:cNvPr>
          <p:cNvSpPr/>
          <p:nvPr/>
        </p:nvSpPr>
        <p:spPr>
          <a:xfrm>
            <a:off x="1702800" y="2462851"/>
            <a:ext cx="432000" cy="7200"/>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8" name="Forme libre 77">
            <a:extLst>
              <a:ext uri="{FF2B5EF4-FFF2-40B4-BE49-F238E27FC236}">
                <a16:creationId xmlns:a16="http://schemas.microsoft.com/office/drawing/2014/main" id="{AF81C7EF-A711-A34D-A463-4C399DD354F4}"/>
              </a:ext>
            </a:extLst>
          </p:cNvPr>
          <p:cNvSpPr/>
          <p:nvPr/>
        </p:nvSpPr>
        <p:spPr>
          <a:xfrm>
            <a:off x="3384720" y="2247210"/>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9" name="Forme libre 78">
            <a:extLst>
              <a:ext uri="{FF2B5EF4-FFF2-40B4-BE49-F238E27FC236}">
                <a16:creationId xmlns:a16="http://schemas.microsoft.com/office/drawing/2014/main" id="{FB84C171-1D7B-B24C-B847-9C245B4DF966}"/>
              </a:ext>
            </a:extLst>
          </p:cNvPr>
          <p:cNvSpPr/>
          <p:nvPr/>
        </p:nvSpPr>
        <p:spPr>
          <a:xfrm>
            <a:off x="7470412" y="2256329"/>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1" name="Connecteur droit 80">
            <a:extLst>
              <a:ext uri="{FF2B5EF4-FFF2-40B4-BE49-F238E27FC236}">
                <a16:creationId xmlns:a16="http://schemas.microsoft.com/office/drawing/2014/main" id="{7F29150D-BFB7-9E4C-B34B-D872F47EC2E0}"/>
              </a:ext>
            </a:extLst>
          </p:cNvPr>
          <p:cNvSpPr/>
          <p:nvPr/>
        </p:nvSpPr>
        <p:spPr>
          <a:xfrm>
            <a:off x="1224000" y="2210491"/>
            <a:ext cx="0" cy="180000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2" name="Forme libre 81">
            <a:extLst>
              <a:ext uri="{FF2B5EF4-FFF2-40B4-BE49-F238E27FC236}">
                <a16:creationId xmlns:a16="http://schemas.microsoft.com/office/drawing/2014/main" id="{C05B0A21-A74E-9A47-BFD7-04B1E5519A85}"/>
              </a:ext>
            </a:extLst>
          </p:cNvPr>
          <p:cNvSpPr/>
          <p:nvPr/>
        </p:nvSpPr>
        <p:spPr>
          <a:xfrm>
            <a:off x="3169080" y="2247571"/>
            <a:ext cx="216000" cy="14400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3" name="Connecteur droit 82">
            <a:extLst>
              <a:ext uri="{FF2B5EF4-FFF2-40B4-BE49-F238E27FC236}">
                <a16:creationId xmlns:a16="http://schemas.microsoft.com/office/drawing/2014/main" id="{02ED9B54-F342-8A48-BCFD-0778C804B37A}"/>
              </a:ext>
            </a:extLst>
          </p:cNvPr>
          <p:cNvSpPr/>
          <p:nvPr/>
        </p:nvSpPr>
        <p:spPr>
          <a:xfrm flipV="1">
            <a:off x="1234800" y="3218131"/>
            <a:ext cx="6624000" cy="8999"/>
          </a:xfrm>
          <a:prstGeom prst="line">
            <a:avLst/>
          </a:prstGeom>
          <a:noFill/>
          <a:ln w="0">
            <a:solidFill>
              <a:srgbClr val="000000"/>
            </a:solidFill>
            <a:prstDash val="solid"/>
            <a:headEnd type="arrow"/>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4" name="Connecteur droit 83">
            <a:extLst>
              <a:ext uri="{FF2B5EF4-FFF2-40B4-BE49-F238E27FC236}">
                <a16:creationId xmlns:a16="http://schemas.microsoft.com/office/drawing/2014/main" id="{EA51A946-B711-8D48-8E33-1952CBF0E3E6}"/>
              </a:ext>
            </a:extLst>
          </p:cNvPr>
          <p:cNvSpPr/>
          <p:nvPr/>
        </p:nvSpPr>
        <p:spPr>
          <a:xfrm>
            <a:off x="1764000" y="3146491"/>
            <a:ext cx="5399999" cy="0"/>
          </a:xfrm>
          <a:prstGeom prst="line">
            <a:avLst/>
          </a:prstGeom>
          <a:noFill/>
          <a:ln w="0">
            <a:solidFill>
              <a:srgbClr val="000000"/>
            </a:solidFill>
            <a:custDash>
              <a:ds d="144567" sp="144567"/>
              <a:ds d="144567" sp="144567"/>
            </a:custDash>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5" name="Forme libre 84">
            <a:extLst>
              <a:ext uri="{FF2B5EF4-FFF2-40B4-BE49-F238E27FC236}">
                <a16:creationId xmlns:a16="http://schemas.microsoft.com/office/drawing/2014/main" id="{554A719C-AAB2-354E-8293-68CD0E190907}"/>
              </a:ext>
            </a:extLst>
          </p:cNvPr>
          <p:cNvSpPr/>
          <p:nvPr/>
        </p:nvSpPr>
        <p:spPr>
          <a:xfrm>
            <a:off x="7799760" y="3830491"/>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7" name="ZoneTexte 86">
            <a:extLst>
              <a:ext uri="{FF2B5EF4-FFF2-40B4-BE49-F238E27FC236}">
                <a16:creationId xmlns:a16="http://schemas.microsoft.com/office/drawing/2014/main" id="{9D652450-1C73-E44C-A333-D7156BB1E63C}"/>
              </a:ext>
            </a:extLst>
          </p:cNvPr>
          <p:cNvSpPr txBox="1"/>
          <p:nvPr/>
        </p:nvSpPr>
        <p:spPr>
          <a:xfrm>
            <a:off x="6730640" y="577046"/>
            <a:ext cx="1515520" cy="948421"/>
          </a:xfrm>
          <a:prstGeom prst="rect">
            <a:avLst/>
          </a:prstGeom>
          <a:solidFill>
            <a:srgbClr val="FFFFFF"/>
          </a:solidFill>
          <a:ln w="0">
            <a:solidFill>
              <a:srgbClr val="000000"/>
            </a:solidFill>
            <a:prstDash val="solid"/>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600" b="0" i="0" u="none" strike="noStrike" kern="1200" dirty="0">
                <a:ln>
                  <a:noFill/>
                </a:ln>
                <a:solidFill>
                  <a:srgbClr val="FF3333"/>
                </a:solidFill>
                <a:latin typeface="Comic Sans MS" pitchFamily="66"/>
                <a:ea typeface="Arial Unicode MS" pitchFamily="2"/>
                <a:cs typeface="Arial Unicode MS" pitchFamily="2"/>
              </a:rPr>
              <a:t>1989</a:t>
            </a:r>
          </a:p>
          <a:p>
            <a:pPr marL="0" marR="0" lvl="0" indent="0" algn="ctr" rtl="0" hangingPunct="0">
              <a:lnSpc>
                <a:spcPct val="100000"/>
              </a:lnSpc>
              <a:spcBef>
                <a:spcPts val="0"/>
              </a:spcBef>
              <a:spcAft>
                <a:spcPts val="0"/>
              </a:spcAft>
              <a:buNone/>
              <a:tabLst/>
            </a:pPr>
            <a:r>
              <a:rPr lang="fr-FR" sz="1600" dirty="0">
                <a:solidFill>
                  <a:srgbClr val="0000FF"/>
                </a:solidFill>
                <a:latin typeface="Comic Sans MS" pitchFamily="66"/>
                <a:ea typeface="Arial Unicode MS" pitchFamily="2"/>
                <a:cs typeface="Arial Unicode MS" pitchFamily="2"/>
              </a:rPr>
              <a:t>Chute du mur </a:t>
            </a:r>
          </a:p>
          <a:p>
            <a:pPr marL="0" marR="0" lvl="0" indent="0" algn="ctr" rtl="0" hangingPunct="0">
              <a:lnSpc>
                <a:spcPct val="100000"/>
              </a:lnSpc>
              <a:spcBef>
                <a:spcPts val="0"/>
              </a:spcBef>
              <a:spcAft>
                <a:spcPts val="0"/>
              </a:spcAft>
              <a:buNone/>
              <a:tabLst/>
            </a:pPr>
            <a:r>
              <a:rPr lang="fr-FR" sz="1600" dirty="0">
                <a:solidFill>
                  <a:srgbClr val="0000FF"/>
                </a:solidFill>
                <a:latin typeface="Comic Sans MS" pitchFamily="66"/>
                <a:ea typeface="Arial Unicode MS" pitchFamily="2"/>
                <a:cs typeface="Arial Unicode MS" pitchFamily="2"/>
              </a:rPr>
              <a:t>d</a:t>
            </a:r>
            <a:r>
              <a:rPr lang="fr-FR" sz="1600" b="0" i="0" u="none" strike="noStrike" kern="1200" dirty="0">
                <a:ln>
                  <a:noFill/>
                </a:ln>
                <a:solidFill>
                  <a:srgbClr val="0000FF"/>
                </a:solidFill>
                <a:latin typeface="Comic Sans MS" pitchFamily="66"/>
                <a:ea typeface="Arial Unicode MS" pitchFamily="2"/>
                <a:cs typeface="Arial Unicode MS" pitchFamily="2"/>
              </a:rPr>
              <a:t>e Berlin</a:t>
            </a:r>
          </a:p>
        </p:txBody>
      </p:sp>
      <p:sp>
        <p:nvSpPr>
          <p:cNvPr id="88" name="ZoneTexte 87">
            <a:extLst>
              <a:ext uri="{FF2B5EF4-FFF2-40B4-BE49-F238E27FC236}">
                <a16:creationId xmlns:a16="http://schemas.microsoft.com/office/drawing/2014/main" id="{FFD3E3BE-3438-4D4D-A559-C5B432DEDA2C}"/>
              </a:ext>
            </a:extLst>
          </p:cNvPr>
          <p:cNvSpPr txBox="1"/>
          <p:nvPr/>
        </p:nvSpPr>
        <p:spPr>
          <a:xfrm>
            <a:off x="2304000" y="2786491"/>
            <a:ext cx="4392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0" i="0" u="none" strike="noStrike" kern="1200" dirty="0">
                <a:ln>
                  <a:noFill/>
                </a:ln>
                <a:solidFill>
                  <a:srgbClr val="FF3333"/>
                </a:solidFill>
                <a:latin typeface="Comic Sans MS" pitchFamily="66"/>
                <a:ea typeface="Arial Unicode MS" pitchFamily="2"/>
                <a:cs typeface="Arial Unicode MS" pitchFamily="2"/>
              </a:rPr>
              <a:t>1947 – 1991 : GUERRE FROIDE</a:t>
            </a:r>
          </a:p>
        </p:txBody>
      </p:sp>
      <p:sp>
        <p:nvSpPr>
          <p:cNvPr id="91" name="Forme libre 90">
            <a:extLst>
              <a:ext uri="{FF2B5EF4-FFF2-40B4-BE49-F238E27FC236}">
                <a16:creationId xmlns:a16="http://schemas.microsoft.com/office/drawing/2014/main" id="{401B4E94-993F-1E4C-9D1F-CCCD1207074E}"/>
              </a:ext>
            </a:extLst>
          </p:cNvPr>
          <p:cNvSpPr/>
          <p:nvPr/>
        </p:nvSpPr>
        <p:spPr>
          <a:xfrm>
            <a:off x="7808008" y="3820841"/>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solidFill>
            <a:srgbClr val="FF3333"/>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2" name="Forme libre 91">
            <a:extLst>
              <a:ext uri="{FF2B5EF4-FFF2-40B4-BE49-F238E27FC236}">
                <a16:creationId xmlns:a16="http://schemas.microsoft.com/office/drawing/2014/main" id="{1008E6B1-632D-8642-9B04-FF9C5D15703F}"/>
              </a:ext>
            </a:extLst>
          </p:cNvPr>
          <p:cNvSpPr/>
          <p:nvPr/>
        </p:nvSpPr>
        <p:spPr>
          <a:xfrm>
            <a:off x="1444502" y="3832422"/>
            <a:ext cx="169920" cy="144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checkerboard(across)">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p:bldLst>
  </p:timing>
</p:sld>
</file>

<file path=ppt/slides/slide9.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761232B9-C9B2-CF45-8ADE-C1B7E7AA372F}"/>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4F73BDF1-D404-F447-B1E0-77BAE61A8577}"/>
              </a:ext>
            </a:extLst>
          </p:cNvPr>
          <p:cNvSpPr txBox="1"/>
          <p:nvPr/>
        </p:nvSpPr>
        <p:spPr>
          <a:xfrm>
            <a:off x="1332000" y="144000"/>
            <a:ext cx="8748000" cy="576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0" i="0" u="sng" strike="noStrike" kern="1200" dirty="0">
                <a:ln>
                  <a:noFill/>
                </a:ln>
                <a:solidFill>
                  <a:srgbClr val="009900"/>
                </a:solidFill>
                <a:uFillTx/>
                <a:latin typeface="Comic Sans MS" pitchFamily="66"/>
                <a:ea typeface="Arial Unicode MS" pitchFamily="2"/>
                <a:cs typeface="Arial Unicode MS" pitchFamily="2"/>
              </a:rPr>
              <a:t>B. Des espoirs déçus : la rupture entre les deux Grands</a:t>
            </a:r>
          </a:p>
        </p:txBody>
      </p:sp>
      <p:sp>
        <p:nvSpPr>
          <p:cNvPr id="4" name="ZoneTexte 3">
            <a:extLst>
              <a:ext uri="{FF2B5EF4-FFF2-40B4-BE49-F238E27FC236}">
                <a16:creationId xmlns:a16="http://schemas.microsoft.com/office/drawing/2014/main" id="{B0D51C7F-F4F5-E245-B03A-8B00D1A71378}"/>
              </a:ext>
            </a:extLst>
          </p:cNvPr>
          <p:cNvSpPr txBox="1"/>
          <p:nvPr/>
        </p:nvSpPr>
        <p:spPr>
          <a:xfrm>
            <a:off x="1260000" y="3096000"/>
            <a:ext cx="8063999" cy="101123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solidFill>
                  <a:srgbClr val="000000"/>
                </a:solidFill>
                <a:latin typeface="Comic Sans MS" pitchFamily="66"/>
                <a:ea typeface="Arial Unicode MS" pitchFamily="2"/>
                <a:cs typeface="Arial Unicode MS" pitchFamily="2"/>
              </a:rPr>
              <a:t>EVALUATION DE COMPÉTENCE</a:t>
            </a:r>
          </a:p>
        </p:txBody>
      </p:sp>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5842</TotalTime>
  <Words>2677</Words>
  <Application>Microsoft Macintosh PowerPoint</Application>
  <PresentationFormat>Personnalisé</PresentationFormat>
  <Paragraphs>404</Paragraphs>
  <Slides>45</Slides>
  <Notes>44</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45</vt:i4>
      </vt:variant>
    </vt:vector>
  </HeadingPairs>
  <TitlesOfParts>
    <vt:vector size="50" baseType="lpstr">
      <vt:lpstr>Arial</vt:lpstr>
      <vt:lpstr>Calibri</vt:lpstr>
      <vt:lpstr>Comic Sans MS</vt:lpstr>
      <vt:lpstr>Times New Roman</vt:lpstr>
      <vt:lpstr>Standard</vt:lpstr>
      <vt:lpstr>CHAPITRE HISTOIRE 5  Un monde bipolaire au temps de la Guerre froide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5  Un monde bipolaire au temps de la Guerre froide</dc:title>
  <dc:creator>Arnaud Costechareire</dc:creator>
  <cp:lastModifiedBy>arnaud.costechareire@ac-lyon.fr</cp:lastModifiedBy>
  <cp:revision>97</cp:revision>
  <cp:lastPrinted>2019-03-09T11:31:03Z</cp:lastPrinted>
  <dcterms:created xsi:type="dcterms:W3CDTF">2019-01-23T13:11:39Z</dcterms:created>
  <dcterms:modified xsi:type="dcterms:W3CDTF">2024-04-13T08:56:36Z</dcterms:modified>
</cp:coreProperties>
</file>