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257" r:id="rId3"/>
    <p:sldId id="258" r:id="rId4"/>
    <p:sldId id="259" r:id="rId5"/>
    <p:sldId id="260" r:id="rId6"/>
    <p:sldId id="261" r:id="rId7"/>
    <p:sldId id="262" r:id="rId8"/>
    <p:sldId id="263" r:id="rId9"/>
    <p:sldId id="264" r:id="rId10"/>
    <p:sldId id="266" r:id="rId11"/>
    <p:sldId id="265" r:id="rId12"/>
    <p:sldId id="285" r:id="rId13"/>
    <p:sldId id="267" r:id="rId14"/>
    <p:sldId id="268" r:id="rId15"/>
    <p:sldId id="269" r:id="rId16"/>
    <p:sldId id="270" r:id="rId17"/>
    <p:sldId id="271" r:id="rId18"/>
    <p:sldId id="272" r:id="rId19"/>
    <p:sldId id="273" r:id="rId20"/>
    <p:sldId id="274" r:id="rId21"/>
    <p:sldId id="277" r:id="rId22"/>
    <p:sldId id="278" r:id="rId23"/>
    <p:sldId id="279" r:id="rId24"/>
    <p:sldId id="280" r:id="rId25"/>
    <p:sldId id="286" r:id="rId26"/>
    <p:sldId id="281" r:id="rId27"/>
    <p:sldId id="275" r:id="rId28"/>
    <p:sldId id="276" r:id="rId29"/>
    <p:sldId id="283" r:id="rId30"/>
    <p:sldId id="282" r:id="rId31"/>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18"/>
    <p:restoredTop sz="94607"/>
  </p:normalViewPr>
  <p:slideViewPr>
    <p:cSldViewPr snapToGrid="0" snapToObjects="1">
      <p:cViewPr varScale="1">
        <p:scale>
          <a:sx n="108" d="100"/>
          <a:sy n="108" d="100"/>
        </p:scale>
        <p:origin x="16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CF8DE93-6BFD-AF44-8482-D8EBEC76734E}"/>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3" name="Espace réservé de la date 2">
            <a:extLst>
              <a:ext uri="{FF2B5EF4-FFF2-40B4-BE49-F238E27FC236}">
                <a16:creationId xmlns:a16="http://schemas.microsoft.com/office/drawing/2014/main" id="{603D7A29-2BD5-D849-BB31-40182AFD3C35}"/>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spAutoFit/>
          </a:bodyPr>
          <a:lstStyle/>
          <a:p>
            <a:pPr marL="0" marR="0" lvl="0" indent="0" algn="r"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4" name="Espace réservé du pied de page 3">
            <a:extLst>
              <a:ext uri="{FF2B5EF4-FFF2-40B4-BE49-F238E27FC236}">
                <a16:creationId xmlns:a16="http://schemas.microsoft.com/office/drawing/2014/main" id="{59F276A5-D039-8346-8448-DA15C3A40B89}"/>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5" name="Espace réservé du numéro de diapositive 4">
            <a:extLst>
              <a:ext uri="{FF2B5EF4-FFF2-40B4-BE49-F238E27FC236}">
                <a16:creationId xmlns:a16="http://schemas.microsoft.com/office/drawing/2014/main" id="{B735D21E-1068-2244-813A-76B815A1AD6D}"/>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spAutoFit/>
          </a:bodyPr>
          <a:lstStyle/>
          <a:p>
            <a:pPr marL="0" marR="0" lvl="0" indent="0" algn="r" rtl="0" hangingPunct="0">
              <a:lnSpc>
                <a:spcPct val="100000"/>
              </a:lnSpc>
              <a:spcBef>
                <a:spcPts val="0"/>
              </a:spcBef>
              <a:spcAft>
                <a:spcPts val="0"/>
              </a:spcAft>
              <a:buNone/>
              <a:tabLst/>
              <a:defRPr sz="1400"/>
            </a:pPr>
            <a:fld id="{16AA3A33-0786-CE44-87FE-237E0B5C124D}" type="slidenum">
              <a:t>‹N°›</a:t>
            </a:fld>
            <a:endParaRPr lang="fr-FR" sz="1400" b="0" i="0" u="none" strike="noStrike" kern="1200">
              <a:ln>
                <a:noFill/>
              </a:ln>
              <a:latin typeface="Arial" pitchFamily="18"/>
              <a:ea typeface="Arial Unicode MS" pitchFamily="2"/>
              <a:cs typeface="Arial Unicode MS" pitchFamily="2"/>
            </a:endParaRPr>
          </a:p>
        </p:txBody>
      </p:sp>
    </p:spTree>
    <p:extLst>
      <p:ext uri="{BB962C8B-B14F-4D97-AF65-F5344CB8AC3E}">
        <p14:creationId xmlns:p14="http://schemas.microsoft.com/office/powerpoint/2010/main" val="3946685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23D274C-A462-7543-83EF-B53819C44E41}"/>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Espace réservé des notes 2">
            <a:extLst>
              <a:ext uri="{FF2B5EF4-FFF2-40B4-BE49-F238E27FC236}">
                <a16:creationId xmlns:a16="http://schemas.microsoft.com/office/drawing/2014/main" id="{83D7D3FD-34F1-7142-98F4-E97CB8DF7296}"/>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fr-FR"/>
          </a:p>
        </p:txBody>
      </p:sp>
      <p:sp>
        <p:nvSpPr>
          <p:cNvPr id="4" name="Espace réservé de l'en-tête 3">
            <a:extLst>
              <a:ext uri="{FF2B5EF4-FFF2-40B4-BE49-F238E27FC236}">
                <a16:creationId xmlns:a16="http://schemas.microsoft.com/office/drawing/2014/main" id="{02B606B9-88A4-0F4C-94E1-714468929100}"/>
              </a:ext>
            </a:extLst>
          </p:cNvPr>
          <p:cNvSpPr txBox="1">
            <a:spLocks noGrp="1"/>
          </p:cNvSpPr>
          <p:nvPr>
            <p:ph type="hdr" sz="quarter"/>
          </p:nvPr>
        </p:nvSpPr>
        <p:spPr>
          <a:xfrm>
            <a:off x="0" y="0"/>
            <a:ext cx="3280680" cy="53424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e la date 4">
            <a:extLst>
              <a:ext uri="{FF2B5EF4-FFF2-40B4-BE49-F238E27FC236}">
                <a16:creationId xmlns:a16="http://schemas.microsoft.com/office/drawing/2014/main" id="{4C9B6E58-942E-0641-9C92-142987E43A4F}"/>
              </a:ext>
            </a:extLst>
          </p:cNvPr>
          <p:cNvSpPr txBox="1">
            <a:spLocks noGrp="1"/>
          </p:cNvSpPr>
          <p:nvPr>
            <p:ph type="dt" idx="1"/>
          </p:nvPr>
        </p:nvSpPr>
        <p:spPr>
          <a:xfrm>
            <a:off x="4278960" y="0"/>
            <a:ext cx="3280680" cy="53424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pied de page 5">
            <a:extLst>
              <a:ext uri="{FF2B5EF4-FFF2-40B4-BE49-F238E27FC236}">
                <a16:creationId xmlns:a16="http://schemas.microsoft.com/office/drawing/2014/main" id="{7606DA1B-0133-1F4B-A8EC-F5519412992D}"/>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7" name="Espace réservé du numéro de diapositive 6">
            <a:extLst>
              <a:ext uri="{FF2B5EF4-FFF2-40B4-BE49-F238E27FC236}">
                <a16:creationId xmlns:a16="http://schemas.microsoft.com/office/drawing/2014/main" id="{ED72FDAD-CEEC-5549-BCE6-6A1F6FFEC438}"/>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834601C0-2370-8F49-9F22-F9E9CABDB703}" type="slidenum">
              <a:t>‹N°›</a:t>
            </a:fld>
            <a:endParaRPr lang="fr-FR"/>
          </a:p>
        </p:txBody>
      </p:sp>
    </p:spTree>
    <p:extLst>
      <p:ext uri="{BB962C8B-B14F-4D97-AF65-F5344CB8AC3E}">
        <p14:creationId xmlns:p14="http://schemas.microsoft.com/office/powerpoint/2010/main" val="3595717041"/>
      </p:ext>
    </p:extLst>
  </p:cSld>
  <p:clrMap bg1="lt1" tx1="dk1" bg2="lt2" tx2="dk2" accent1="accent1" accent2="accent2" accent3="accent3" accent4="accent4" accent5="accent5" accent6="accent6" hlink="hlink" folHlink="folHlink"/>
  <p:notesStyle>
    <a:lvl1pPr marL="216000" marR="0" indent="-216000" rtl="0" hangingPunct="0">
      <a:tabLst/>
      <a:defRPr lang="fr-FR" sz="2000" b="0" i="0" u="none" strike="noStrike" kern="1200">
        <a:ln>
          <a:noFill/>
        </a:ln>
        <a:latin typeface="Arial" pitchFamily="18"/>
        <a:ea typeface="Arial Unicode MS" pitchFamily="2"/>
        <a:cs typeface="Arial Unicode MS"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2E0AA47-3BE8-B844-86B7-556F6C2BFA0B}"/>
              </a:ext>
            </a:extLst>
          </p:cNvPr>
          <p:cNvSpPr txBox="1">
            <a:spLocks noGrp="1"/>
          </p:cNvSpPr>
          <p:nvPr>
            <p:ph type="sldNum" sz="quarter" idx="5"/>
          </p:nvPr>
        </p:nvSpPr>
        <p:spPr>
          <a:ln/>
        </p:spPr>
        <p:txBody>
          <a:bodyPr lIns="0" tIns="0" rIns="0" bIns="0" anchor="b" anchorCtr="0">
            <a:spAutoFit/>
          </a:bodyPr>
          <a:lstStyle/>
          <a:p>
            <a:pPr lvl="0"/>
            <a:fld id="{E50E72C5-B47E-6E42-BAB4-78010F0AE009}" type="slidenum">
              <a:t>1</a:t>
            </a:fld>
            <a:endParaRPr lang="fr-FR"/>
          </a:p>
        </p:txBody>
      </p:sp>
      <p:sp>
        <p:nvSpPr>
          <p:cNvPr id="2" name="Espace réservé de l'image des diapositives 1">
            <a:extLst>
              <a:ext uri="{FF2B5EF4-FFF2-40B4-BE49-F238E27FC236}">
                <a16:creationId xmlns:a16="http://schemas.microsoft.com/office/drawing/2014/main" id="{7FA59CA1-B176-6945-8C76-8C714778739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BB3E014-CCFA-C240-B598-A77B64D9CEE6}"/>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DD4A78B-2694-6A4D-BA35-AFC526B42D2F}"/>
              </a:ext>
            </a:extLst>
          </p:cNvPr>
          <p:cNvSpPr txBox="1">
            <a:spLocks noGrp="1"/>
          </p:cNvSpPr>
          <p:nvPr>
            <p:ph type="sldNum" sz="quarter" idx="5"/>
          </p:nvPr>
        </p:nvSpPr>
        <p:spPr>
          <a:ln/>
        </p:spPr>
        <p:txBody>
          <a:bodyPr lIns="0" tIns="0" rIns="0" bIns="0" anchor="b" anchorCtr="0">
            <a:spAutoFit/>
          </a:bodyPr>
          <a:lstStyle/>
          <a:p>
            <a:pPr lvl="0"/>
            <a:fld id="{3FCBC93F-B894-C245-8701-37ED7099DD2D}" type="slidenum">
              <a:t>10</a:t>
            </a:fld>
            <a:endParaRPr lang="fr-FR"/>
          </a:p>
        </p:txBody>
      </p:sp>
      <p:sp>
        <p:nvSpPr>
          <p:cNvPr id="2" name="Espace réservé de l'image des diapositives 1">
            <a:extLst>
              <a:ext uri="{FF2B5EF4-FFF2-40B4-BE49-F238E27FC236}">
                <a16:creationId xmlns:a16="http://schemas.microsoft.com/office/drawing/2014/main" id="{A5D5F886-679B-F74B-82C5-46AF847CDBF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C05FB8F-4F3D-664F-A30A-EA1D6F7C9D5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375A7E4-51B5-6346-9664-597E3C00546D}"/>
              </a:ext>
            </a:extLst>
          </p:cNvPr>
          <p:cNvSpPr txBox="1">
            <a:spLocks noGrp="1"/>
          </p:cNvSpPr>
          <p:nvPr>
            <p:ph type="sldNum" sz="quarter" idx="5"/>
          </p:nvPr>
        </p:nvSpPr>
        <p:spPr>
          <a:ln/>
        </p:spPr>
        <p:txBody>
          <a:bodyPr lIns="0" tIns="0" rIns="0" bIns="0" anchor="b" anchorCtr="0">
            <a:spAutoFit/>
          </a:bodyPr>
          <a:lstStyle/>
          <a:p>
            <a:pPr lvl="0"/>
            <a:fld id="{6955FAAF-27E2-6841-9BF5-67A55056F920}" type="slidenum">
              <a:t>11</a:t>
            </a:fld>
            <a:endParaRPr lang="fr-FR"/>
          </a:p>
        </p:txBody>
      </p:sp>
      <p:sp>
        <p:nvSpPr>
          <p:cNvPr id="2" name="Espace réservé de l'image des diapositives 1">
            <a:extLst>
              <a:ext uri="{FF2B5EF4-FFF2-40B4-BE49-F238E27FC236}">
                <a16:creationId xmlns:a16="http://schemas.microsoft.com/office/drawing/2014/main" id="{F17D4443-6612-E146-8061-6CD7E2ADF3D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6E6A533-08C7-A548-9C9B-413D8BFA7D1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DD4A78B-2694-6A4D-BA35-AFC526B42D2F}"/>
              </a:ext>
            </a:extLst>
          </p:cNvPr>
          <p:cNvSpPr txBox="1">
            <a:spLocks noGrp="1"/>
          </p:cNvSpPr>
          <p:nvPr>
            <p:ph type="sldNum" sz="quarter" idx="5"/>
          </p:nvPr>
        </p:nvSpPr>
        <p:spPr>
          <a:ln/>
        </p:spPr>
        <p:txBody>
          <a:bodyPr lIns="0" tIns="0" rIns="0" bIns="0" anchor="b" anchorCtr="0">
            <a:spAutoFit/>
          </a:bodyPr>
          <a:lstStyle/>
          <a:p>
            <a:pPr lvl="0"/>
            <a:fld id="{3FCBC93F-B894-C245-8701-37ED7099DD2D}" type="slidenum">
              <a:t>12</a:t>
            </a:fld>
            <a:endParaRPr lang="fr-FR"/>
          </a:p>
        </p:txBody>
      </p:sp>
      <p:sp>
        <p:nvSpPr>
          <p:cNvPr id="2" name="Espace réservé de l'image des diapositives 1">
            <a:extLst>
              <a:ext uri="{FF2B5EF4-FFF2-40B4-BE49-F238E27FC236}">
                <a16:creationId xmlns:a16="http://schemas.microsoft.com/office/drawing/2014/main" id="{A5D5F886-679B-F74B-82C5-46AF847CDBF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C05FB8F-4F3D-664F-A30A-EA1D6F7C9D56}"/>
              </a:ext>
            </a:extLst>
          </p:cNvPr>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759346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8B591BD-950F-7841-BAEE-83EC85E573F3}"/>
              </a:ext>
            </a:extLst>
          </p:cNvPr>
          <p:cNvSpPr txBox="1">
            <a:spLocks noGrp="1"/>
          </p:cNvSpPr>
          <p:nvPr>
            <p:ph type="sldNum" sz="quarter" idx="5"/>
          </p:nvPr>
        </p:nvSpPr>
        <p:spPr>
          <a:ln/>
        </p:spPr>
        <p:txBody>
          <a:bodyPr lIns="0" tIns="0" rIns="0" bIns="0" anchor="b" anchorCtr="0">
            <a:spAutoFit/>
          </a:bodyPr>
          <a:lstStyle/>
          <a:p>
            <a:pPr lvl="0"/>
            <a:fld id="{A7755678-BED9-2345-8A28-274B9E434B98}" type="slidenum">
              <a:t>13</a:t>
            </a:fld>
            <a:endParaRPr lang="fr-FR"/>
          </a:p>
        </p:txBody>
      </p:sp>
      <p:sp>
        <p:nvSpPr>
          <p:cNvPr id="2" name="Espace réservé de l'image des diapositives 1">
            <a:extLst>
              <a:ext uri="{FF2B5EF4-FFF2-40B4-BE49-F238E27FC236}">
                <a16:creationId xmlns:a16="http://schemas.microsoft.com/office/drawing/2014/main" id="{19158ACE-35F8-914E-A372-DE068460A25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C62A340-D484-FF44-AE1D-6E293B38488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0471DB9-5C3B-E74A-BCD9-50444F8DFD67}"/>
              </a:ext>
            </a:extLst>
          </p:cNvPr>
          <p:cNvSpPr txBox="1">
            <a:spLocks noGrp="1"/>
          </p:cNvSpPr>
          <p:nvPr>
            <p:ph type="sldNum" sz="quarter" idx="5"/>
          </p:nvPr>
        </p:nvSpPr>
        <p:spPr>
          <a:ln/>
        </p:spPr>
        <p:txBody>
          <a:bodyPr lIns="0" tIns="0" rIns="0" bIns="0" anchor="b" anchorCtr="0">
            <a:spAutoFit/>
          </a:bodyPr>
          <a:lstStyle/>
          <a:p>
            <a:pPr lvl="0"/>
            <a:fld id="{E845C6D0-E515-2843-966C-5C4094FE837D}" type="slidenum">
              <a:t>14</a:t>
            </a:fld>
            <a:endParaRPr lang="fr-FR"/>
          </a:p>
        </p:txBody>
      </p:sp>
      <p:sp>
        <p:nvSpPr>
          <p:cNvPr id="2" name="Espace réservé de l'image des diapositives 1">
            <a:extLst>
              <a:ext uri="{FF2B5EF4-FFF2-40B4-BE49-F238E27FC236}">
                <a16:creationId xmlns:a16="http://schemas.microsoft.com/office/drawing/2014/main" id="{C5E720AD-2380-F344-9233-01839C27D1A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3A19EBC-B249-9B4A-B102-8D7BEF3031E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609C910-BD03-3E45-8D3A-1E70E37294B1}"/>
              </a:ext>
            </a:extLst>
          </p:cNvPr>
          <p:cNvSpPr txBox="1">
            <a:spLocks noGrp="1"/>
          </p:cNvSpPr>
          <p:nvPr>
            <p:ph type="sldNum" sz="quarter" idx="5"/>
          </p:nvPr>
        </p:nvSpPr>
        <p:spPr>
          <a:ln/>
        </p:spPr>
        <p:txBody>
          <a:bodyPr lIns="0" tIns="0" rIns="0" bIns="0" anchor="b" anchorCtr="0">
            <a:spAutoFit/>
          </a:bodyPr>
          <a:lstStyle/>
          <a:p>
            <a:pPr lvl="0"/>
            <a:fld id="{F1910D53-57A2-6F44-AE20-0368528BDF77}" type="slidenum">
              <a:t>15</a:t>
            </a:fld>
            <a:endParaRPr lang="fr-FR"/>
          </a:p>
        </p:txBody>
      </p:sp>
      <p:sp>
        <p:nvSpPr>
          <p:cNvPr id="2" name="Espace réservé de l'image des diapositives 1">
            <a:extLst>
              <a:ext uri="{FF2B5EF4-FFF2-40B4-BE49-F238E27FC236}">
                <a16:creationId xmlns:a16="http://schemas.microsoft.com/office/drawing/2014/main" id="{C801D391-BC7F-B145-90D4-7A30B10C52F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DE9229A-4CCC-CC41-AF52-C3AA6F80A40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8A43979-A69C-0741-A6C1-599832A3097A}"/>
              </a:ext>
            </a:extLst>
          </p:cNvPr>
          <p:cNvSpPr txBox="1">
            <a:spLocks noGrp="1"/>
          </p:cNvSpPr>
          <p:nvPr>
            <p:ph type="sldNum" sz="quarter" idx="5"/>
          </p:nvPr>
        </p:nvSpPr>
        <p:spPr>
          <a:ln/>
        </p:spPr>
        <p:txBody>
          <a:bodyPr lIns="0" tIns="0" rIns="0" bIns="0" anchor="b" anchorCtr="0">
            <a:spAutoFit/>
          </a:bodyPr>
          <a:lstStyle/>
          <a:p>
            <a:pPr lvl="0"/>
            <a:fld id="{3A095BAF-3F40-1C45-871E-6F76DF4BB45F}" type="slidenum">
              <a:t>16</a:t>
            </a:fld>
            <a:endParaRPr lang="fr-FR"/>
          </a:p>
        </p:txBody>
      </p:sp>
      <p:sp>
        <p:nvSpPr>
          <p:cNvPr id="2" name="Espace réservé de l'image des diapositives 1">
            <a:extLst>
              <a:ext uri="{FF2B5EF4-FFF2-40B4-BE49-F238E27FC236}">
                <a16:creationId xmlns:a16="http://schemas.microsoft.com/office/drawing/2014/main" id="{F820A496-44A6-7C40-A6ED-9AC1BE9FC46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28C3B58-D68C-7043-8898-C37C44C8B05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B240AB1-8E75-F949-89BE-7FE61C8926AE}"/>
              </a:ext>
            </a:extLst>
          </p:cNvPr>
          <p:cNvSpPr txBox="1">
            <a:spLocks noGrp="1"/>
          </p:cNvSpPr>
          <p:nvPr>
            <p:ph type="sldNum" sz="quarter" idx="5"/>
          </p:nvPr>
        </p:nvSpPr>
        <p:spPr>
          <a:ln/>
        </p:spPr>
        <p:txBody>
          <a:bodyPr lIns="0" tIns="0" rIns="0" bIns="0" anchor="b" anchorCtr="0">
            <a:spAutoFit/>
          </a:bodyPr>
          <a:lstStyle/>
          <a:p>
            <a:pPr lvl="0"/>
            <a:fld id="{F5C38FE7-6F85-914E-9091-254348F750F9}" type="slidenum">
              <a:t>17</a:t>
            </a:fld>
            <a:endParaRPr lang="fr-FR"/>
          </a:p>
        </p:txBody>
      </p:sp>
      <p:sp>
        <p:nvSpPr>
          <p:cNvPr id="2" name="Espace réservé de l'image des diapositives 1">
            <a:extLst>
              <a:ext uri="{FF2B5EF4-FFF2-40B4-BE49-F238E27FC236}">
                <a16:creationId xmlns:a16="http://schemas.microsoft.com/office/drawing/2014/main" id="{7CE73F0D-9FAA-DF46-8737-0DA7500A7AD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9FE5CB2-45E2-3345-B138-F1B2AC32D5A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1724A4D-B062-D744-A601-7357386729EC}"/>
              </a:ext>
            </a:extLst>
          </p:cNvPr>
          <p:cNvSpPr txBox="1">
            <a:spLocks noGrp="1"/>
          </p:cNvSpPr>
          <p:nvPr>
            <p:ph type="sldNum" sz="quarter" idx="5"/>
          </p:nvPr>
        </p:nvSpPr>
        <p:spPr>
          <a:ln/>
        </p:spPr>
        <p:txBody>
          <a:bodyPr lIns="0" tIns="0" rIns="0" bIns="0" anchor="b" anchorCtr="0">
            <a:spAutoFit/>
          </a:bodyPr>
          <a:lstStyle/>
          <a:p>
            <a:pPr lvl="0"/>
            <a:fld id="{B8A7000A-F168-0341-A1D7-5D0BA3EAC711}" type="slidenum">
              <a:t>18</a:t>
            </a:fld>
            <a:endParaRPr lang="fr-FR"/>
          </a:p>
        </p:txBody>
      </p:sp>
      <p:sp>
        <p:nvSpPr>
          <p:cNvPr id="2" name="Espace réservé de l'image des diapositives 1">
            <a:extLst>
              <a:ext uri="{FF2B5EF4-FFF2-40B4-BE49-F238E27FC236}">
                <a16:creationId xmlns:a16="http://schemas.microsoft.com/office/drawing/2014/main" id="{117F035F-3D9C-3B4D-A09E-B139EB712A0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307DE82-57A2-8F42-AD0E-14732F7806C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4638B26-A7D0-5843-AD53-A47A69197DF0}"/>
              </a:ext>
            </a:extLst>
          </p:cNvPr>
          <p:cNvSpPr txBox="1">
            <a:spLocks noGrp="1"/>
          </p:cNvSpPr>
          <p:nvPr>
            <p:ph type="sldNum" sz="quarter" idx="5"/>
          </p:nvPr>
        </p:nvSpPr>
        <p:spPr>
          <a:ln/>
        </p:spPr>
        <p:txBody>
          <a:bodyPr lIns="0" tIns="0" rIns="0" bIns="0" anchor="b" anchorCtr="0">
            <a:spAutoFit/>
          </a:bodyPr>
          <a:lstStyle/>
          <a:p>
            <a:pPr lvl="0"/>
            <a:fld id="{2BC61AF8-4705-CA40-8C26-60A3EA9E6921}" type="slidenum">
              <a:t>19</a:t>
            </a:fld>
            <a:endParaRPr lang="fr-FR"/>
          </a:p>
        </p:txBody>
      </p:sp>
      <p:sp>
        <p:nvSpPr>
          <p:cNvPr id="2" name="Espace réservé de l'image des diapositives 1">
            <a:extLst>
              <a:ext uri="{FF2B5EF4-FFF2-40B4-BE49-F238E27FC236}">
                <a16:creationId xmlns:a16="http://schemas.microsoft.com/office/drawing/2014/main" id="{0225108F-2DD0-8C4E-A78F-74E737762EC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8740556-D56A-4947-B0CE-9CB0DD5549D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321D65F-6853-B040-A667-10CEF03C3263}"/>
              </a:ext>
            </a:extLst>
          </p:cNvPr>
          <p:cNvSpPr txBox="1">
            <a:spLocks noGrp="1"/>
          </p:cNvSpPr>
          <p:nvPr>
            <p:ph type="sldNum" sz="quarter" idx="5"/>
          </p:nvPr>
        </p:nvSpPr>
        <p:spPr>
          <a:ln/>
        </p:spPr>
        <p:txBody>
          <a:bodyPr lIns="0" tIns="0" rIns="0" bIns="0" anchor="b" anchorCtr="0">
            <a:spAutoFit/>
          </a:bodyPr>
          <a:lstStyle/>
          <a:p>
            <a:pPr lvl="0"/>
            <a:fld id="{BDE7FFE8-71C5-CC4B-A60D-0C26AE9CD862}" type="slidenum">
              <a:t>2</a:t>
            </a:fld>
            <a:endParaRPr lang="fr-FR"/>
          </a:p>
        </p:txBody>
      </p:sp>
      <p:sp>
        <p:nvSpPr>
          <p:cNvPr id="2" name="Espace réservé de l'image des diapositives 1">
            <a:extLst>
              <a:ext uri="{FF2B5EF4-FFF2-40B4-BE49-F238E27FC236}">
                <a16:creationId xmlns:a16="http://schemas.microsoft.com/office/drawing/2014/main" id="{778679D3-D076-D846-839D-9FFBD574878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A0FCFD1-EB41-F649-AB8E-AD2CD4D2AEA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E6CF07A-3770-0345-AF11-02E66DE7AF39}"/>
              </a:ext>
            </a:extLst>
          </p:cNvPr>
          <p:cNvSpPr txBox="1">
            <a:spLocks noGrp="1"/>
          </p:cNvSpPr>
          <p:nvPr>
            <p:ph type="sldNum" sz="quarter" idx="5"/>
          </p:nvPr>
        </p:nvSpPr>
        <p:spPr>
          <a:ln/>
        </p:spPr>
        <p:txBody>
          <a:bodyPr lIns="0" tIns="0" rIns="0" bIns="0" anchor="b" anchorCtr="0">
            <a:spAutoFit/>
          </a:bodyPr>
          <a:lstStyle/>
          <a:p>
            <a:pPr lvl="0"/>
            <a:fld id="{A72A362B-0E60-0B41-ADFB-CBCB7515496D}" type="slidenum">
              <a:t>20</a:t>
            </a:fld>
            <a:endParaRPr lang="fr-FR"/>
          </a:p>
        </p:txBody>
      </p:sp>
      <p:sp>
        <p:nvSpPr>
          <p:cNvPr id="2" name="Espace réservé de l'image des diapositives 1">
            <a:extLst>
              <a:ext uri="{FF2B5EF4-FFF2-40B4-BE49-F238E27FC236}">
                <a16:creationId xmlns:a16="http://schemas.microsoft.com/office/drawing/2014/main" id="{5941CE88-D5A9-3F4A-A32A-73574E0EDE3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846E0A3-BD79-3641-80AF-979ECB2CC8E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BFD51A3-6603-D94A-8A05-D82AEE5B7797}"/>
              </a:ext>
            </a:extLst>
          </p:cNvPr>
          <p:cNvSpPr txBox="1">
            <a:spLocks noGrp="1"/>
          </p:cNvSpPr>
          <p:nvPr>
            <p:ph type="sldNum" sz="quarter" idx="5"/>
          </p:nvPr>
        </p:nvSpPr>
        <p:spPr>
          <a:ln/>
        </p:spPr>
        <p:txBody>
          <a:bodyPr lIns="0" tIns="0" rIns="0" bIns="0" anchor="b" anchorCtr="0">
            <a:spAutoFit/>
          </a:bodyPr>
          <a:lstStyle/>
          <a:p>
            <a:pPr lvl="0"/>
            <a:fld id="{0FB4F616-92C1-EC4D-A784-D9EAF6C737A1}" type="slidenum">
              <a:t>21</a:t>
            </a:fld>
            <a:endParaRPr lang="fr-FR"/>
          </a:p>
        </p:txBody>
      </p:sp>
      <p:sp>
        <p:nvSpPr>
          <p:cNvPr id="2" name="Espace réservé de l'image des diapositives 1">
            <a:extLst>
              <a:ext uri="{FF2B5EF4-FFF2-40B4-BE49-F238E27FC236}">
                <a16:creationId xmlns:a16="http://schemas.microsoft.com/office/drawing/2014/main" id="{3FA9D996-6F63-9C4F-A10E-24D3DBE1CB2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FC72A40-E8B5-7945-8E77-0392F7A584F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5CE1A04-53C2-E44E-8CC0-C9B667BE42A1}"/>
              </a:ext>
            </a:extLst>
          </p:cNvPr>
          <p:cNvSpPr txBox="1">
            <a:spLocks noGrp="1"/>
          </p:cNvSpPr>
          <p:nvPr>
            <p:ph type="sldNum" sz="quarter" idx="5"/>
          </p:nvPr>
        </p:nvSpPr>
        <p:spPr>
          <a:ln/>
        </p:spPr>
        <p:txBody>
          <a:bodyPr lIns="0" tIns="0" rIns="0" bIns="0" anchor="b" anchorCtr="0">
            <a:spAutoFit/>
          </a:bodyPr>
          <a:lstStyle/>
          <a:p>
            <a:pPr lvl="0"/>
            <a:fld id="{119D2CC6-7F9D-2C4A-83AC-E3ABCB83A997}" type="slidenum">
              <a:t>22</a:t>
            </a:fld>
            <a:endParaRPr lang="fr-FR"/>
          </a:p>
        </p:txBody>
      </p:sp>
      <p:sp>
        <p:nvSpPr>
          <p:cNvPr id="2" name="Espace réservé de l'image des diapositives 1">
            <a:extLst>
              <a:ext uri="{FF2B5EF4-FFF2-40B4-BE49-F238E27FC236}">
                <a16:creationId xmlns:a16="http://schemas.microsoft.com/office/drawing/2014/main" id="{95F8AF32-B890-9F4D-9E7E-13EBE14B8B4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2C52F63-6C9F-7C4E-851A-2F31C105936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B974F20-19CB-4F4A-9EEC-C9A63D245B11}"/>
              </a:ext>
            </a:extLst>
          </p:cNvPr>
          <p:cNvSpPr txBox="1">
            <a:spLocks noGrp="1"/>
          </p:cNvSpPr>
          <p:nvPr>
            <p:ph type="sldNum" sz="quarter" idx="5"/>
          </p:nvPr>
        </p:nvSpPr>
        <p:spPr>
          <a:ln/>
        </p:spPr>
        <p:txBody>
          <a:bodyPr lIns="0" tIns="0" rIns="0" bIns="0" anchor="b" anchorCtr="0">
            <a:spAutoFit/>
          </a:bodyPr>
          <a:lstStyle/>
          <a:p>
            <a:pPr lvl="0"/>
            <a:fld id="{38012B2C-DEC8-BF4E-8A7D-47D339FD5EF0}" type="slidenum">
              <a:t>23</a:t>
            </a:fld>
            <a:endParaRPr lang="fr-FR"/>
          </a:p>
        </p:txBody>
      </p:sp>
      <p:sp>
        <p:nvSpPr>
          <p:cNvPr id="2" name="Espace réservé de l'image des diapositives 1">
            <a:extLst>
              <a:ext uri="{FF2B5EF4-FFF2-40B4-BE49-F238E27FC236}">
                <a16:creationId xmlns:a16="http://schemas.microsoft.com/office/drawing/2014/main" id="{1A20950F-3ED2-1649-8114-5C9712D074A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3E13480-6EB1-5A4F-A3E2-096B177A100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3ADA042-DE4F-4445-A0CC-713396CC6AC3}"/>
              </a:ext>
            </a:extLst>
          </p:cNvPr>
          <p:cNvSpPr txBox="1">
            <a:spLocks noGrp="1"/>
          </p:cNvSpPr>
          <p:nvPr>
            <p:ph type="sldNum" sz="quarter" idx="5"/>
          </p:nvPr>
        </p:nvSpPr>
        <p:spPr>
          <a:ln/>
        </p:spPr>
        <p:txBody>
          <a:bodyPr lIns="0" tIns="0" rIns="0" bIns="0" anchor="b" anchorCtr="0">
            <a:spAutoFit/>
          </a:bodyPr>
          <a:lstStyle/>
          <a:p>
            <a:pPr lvl="0"/>
            <a:fld id="{F18051CA-3345-F14B-A5D7-474BB986E661}" type="slidenum">
              <a:t>24</a:t>
            </a:fld>
            <a:endParaRPr lang="fr-FR"/>
          </a:p>
        </p:txBody>
      </p:sp>
      <p:sp>
        <p:nvSpPr>
          <p:cNvPr id="2" name="Espace réservé de l'image des diapositives 1">
            <a:extLst>
              <a:ext uri="{FF2B5EF4-FFF2-40B4-BE49-F238E27FC236}">
                <a16:creationId xmlns:a16="http://schemas.microsoft.com/office/drawing/2014/main" id="{72AF86DB-A459-564B-879A-266799DE50B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E539886-F4B5-5945-83F5-2BA9647A3E8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24F545C-D4EE-E44B-81E5-945539F6D7EF}"/>
              </a:ext>
            </a:extLst>
          </p:cNvPr>
          <p:cNvSpPr txBox="1">
            <a:spLocks noGrp="1"/>
          </p:cNvSpPr>
          <p:nvPr>
            <p:ph type="sldNum" sz="quarter" idx="5"/>
          </p:nvPr>
        </p:nvSpPr>
        <p:spPr>
          <a:ln/>
        </p:spPr>
        <p:txBody>
          <a:bodyPr lIns="0" tIns="0" rIns="0" bIns="0" anchor="b" anchorCtr="0">
            <a:spAutoFit/>
          </a:bodyPr>
          <a:lstStyle/>
          <a:p>
            <a:pPr lvl="0"/>
            <a:fld id="{9DA9484E-ABAF-A043-8AB8-305B449B5FAD}" type="slidenum">
              <a:t>26</a:t>
            </a:fld>
            <a:endParaRPr lang="fr-FR"/>
          </a:p>
        </p:txBody>
      </p:sp>
      <p:sp>
        <p:nvSpPr>
          <p:cNvPr id="2" name="Espace réservé de l'image des diapositives 1">
            <a:extLst>
              <a:ext uri="{FF2B5EF4-FFF2-40B4-BE49-F238E27FC236}">
                <a16:creationId xmlns:a16="http://schemas.microsoft.com/office/drawing/2014/main" id="{D96AF913-5999-C84D-9348-E51158ECC94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95D68EF-0D0D-5A44-BEE3-28B266E8053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69A606F-9DFD-1E41-A000-E3E67568C577}"/>
              </a:ext>
            </a:extLst>
          </p:cNvPr>
          <p:cNvSpPr txBox="1">
            <a:spLocks noGrp="1"/>
          </p:cNvSpPr>
          <p:nvPr>
            <p:ph type="sldNum" sz="quarter" idx="5"/>
          </p:nvPr>
        </p:nvSpPr>
        <p:spPr>
          <a:ln/>
        </p:spPr>
        <p:txBody>
          <a:bodyPr lIns="0" tIns="0" rIns="0" bIns="0" anchor="b" anchorCtr="0">
            <a:spAutoFit/>
          </a:bodyPr>
          <a:lstStyle/>
          <a:p>
            <a:pPr lvl="0"/>
            <a:fld id="{41C62A01-99E1-F842-966E-FAC3D8098C8E}" type="slidenum">
              <a:t>27</a:t>
            </a:fld>
            <a:endParaRPr lang="fr-FR"/>
          </a:p>
        </p:txBody>
      </p:sp>
      <p:sp>
        <p:nvSpPr>
          <p:cNvPr id="2" name="Espace réservé de l'image des diapositives 1">
            <a:extLst>
              <a:ext uri="{FF2B5EF4-FFF2-40B4-BE49-F238E27FC236}">
                <a16:creationId xmlns:a16="http://schemas.microsoft.com/office/drawing/2014/main" id="{9D031D05-0CA7-0947-8071-E84695DFD8F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71A6976-BA16-134A-B7D4-1BD8D1E1619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7EC59C6-DDF6-D34E-AB82-FF27EE868184}"/>
              </a:ext>
            </a:extLst>
          </p:cNvPr>
          <p:cNvSpPr txBox="1">
            <a:spLocks noGrp="1"/>
          </p:cNvSpPr>
          <p:nvPr>
            <p:ph type="sldNum" sz="quarter" idx="5"/>
          </p:nvPr>
        </p:nvSpPr>
        <p:spPr>
          <a:ln/>
        </p:spPr>
        <p:txBody>
          <a:bodyPr lIns="0" tIns="0" rIns="0" bIns="0" anchor="b" anchorCtr="0">
            <a:spAutoFit/>
          </a:bodyPr>
          <a:lstStyle/>
          <a:p>
            <a:pPr lvl="0"/>
            <a:fld id="{7379CCA8-9BCA-C640-9634-5B69459BE9A7}" type="slidenum">
              <a:t>28</a:t>
            </a:fld>
            <a:endParaRPr lang="fr-FR"/>
          </a:p>
        </p:txBody>
      </p:sp>
      <p:sp>
        <p:nvSpPr>
          <p:cNvPr id="2" name="Espace réservé de l'image des diapositives 1">
            <a:extLst>
              <a:ext uri="{FF2B5EF4-FFF2-40B4-BE49-F238E27FC236}">
                <a16:creationId xmlns:a16="http://schemas.microsoft.com/office/drawing/2014/main" id="{BDAE7930-FBB4-8947-A885-AD21FEE2CAC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5C4E0A7-6B47-464D-A856-F4BBD903A10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E6CF07A-3770-0345-AF11-02E66DE7AF39}"/>
              </a:ext>
            </a:extLst>
          </p:cNvPr>
          <p:cNvSpPr txBox="1">
            <a:spLocks noGrp="1"/>
          </p:cNvSpPr>
          <p:nvPr>
            <p:ph type="sldNum" sz="quarter" idx="5"/>
          </p:nvPr>
        </p:nvSpPr>
        <p:spPr>
          <a:ln/>
        </p:spPr>
        <p:txBody>
          <a:bodyPr lIns="0" tIns="0" rIns="0" bIns="0" anchor="b" anchorCtr="0">
            <a:spAutoFit/>
          </a:bodyPr>
          <a:lstStyle/>
          <a:p>
            <a:pPr lvl="0"/>
            <a:fld id="{A72A362B-0E60-0B41-ADFB-CBCB7515496D}" type="slidenum">
              <a:t>29</a:t>
            </a:fld>
            <a:endParaRPr lang="fr-FR"/>
          </a:p>
        </p:txBody>
      </p:sp>
      <p:sp>
        <p:nvSpPr>
          <p:cNvPr id="2" name="Espace réservé de l'image des diapositives 1">
            <a:extLst>
              <a:ext uri="{FF2B5EF4-FFF2-40B4-BE49-F238E27FC236}">
                <a16:creationId xmlns:a16="http://schemas.microsoft.com/office/drawing/2014/main" id="{5941CE88-D5A9-3F4A-A32A-73574E0EDE3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846E0A3-BD79-3641-80AF-979ECB2CC8E6}"/>
              </a:ext>
            </a:extLst>
          </p:cNvPr>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1460691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E3D2D68-CBA1-8C43-9444-7B64B9A5673C}"/>
              </a:ext>
            </a:extLst>
          </p:cNvPr>
          <p:cNvSpPr txBox="1">
            <a:spLocks noGrp="1"/>
          </p:cNvSpPr>
          <p:nvPr>
            <p:ph type="sldNum" sz="quarter" idx="5"/>
          </p:nvPr>
        </p:nvSpPr>
        <p:spPr>
          <a:ln/>
        </p:spPr>
        <p:txBody>
          <a:bodyPr lIns="0" tIns="0" rIns="0" bIns="0" anchor="b" anchorCtr="0">
            <a:spAutoFit/>
          </a:bodyPr>
          <a:lstStyle/>
          <a:p>
            <a:pPr lvl="0"/>
            <a:fld id="{D9D2461F-162C-644D-A0C6-6243409E78F3}" type="slidenum">
              <a:t>30</a:t>
            </a:fld>
            <a:endParaRPr lang="fr-FR"/>
          </a:p>
        </p:txBody>
      </p:sp>
      <p:sp>
        <p:nvSpPr>
          <p:cNvPr id="2" name="Espace réservé de l'image des diapositives 1">
            <a:extLst>
              <a:ext uri="{FF2B5EF4-FFF2-40B4-BE49-F238E27FC236}">
                <a16:creationId xmlns:a16="http://schemas.microsoft.com/office/drawing/2014/main" id="{B1089785-875A-3C47-B700-432642F637E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3F563C1-5F0E-994F-991E-CEBF0E180A5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41A4C98-930D-B848-A29D-9519F3276F9F}"/>
              </a:ext>
            </a:extLst>
          </p:cNvPr>
          <p:cNvSpPr txBox="1">
            <a:spLocks noGrp="1"/>
          </p:cNvSpPr>
          <p:nvPr>
            <p:ph type="sldNum" sz="quarter" idx="5"/>
          </p:nvPr>
        </p:nvSpPr>
        <p:spPr>
          <a:ln/>
        </p:spPr>
        <p:txBody>
          <a:bodyPr lIns="0" tIns="0" rIns="0" bIns="0" anchor="b" anchorCtr="0">
            <a:spAutoFit/>
          </a:bodyPr>
          <a:lstStyle/>
          <a:p>
            <a:pPr lvl="0"/>
            <a:fld id="{D087E874-CB31-314E-8125-8F8B48419E29}" type="slidenum">
              <a:t>3</a:t>
            </a:fld>
            <a:endParaRPr lang="fr-FR"/>
          </a:p>
        </p:txBody>
      </p:sp>
      <p:sp>
        <p:nvSpPr>
          <p:cNvPr id="2" name="Espace réservé de l'image des diapositives 1">
            <a:extLst>
              <a:ext uri="{FF2B5EF4-FFF2-40B4-BE49-F238E27FC236}">
                <a16:creationId xmlns:a16="http://schemas.microsoft.com/office/drawing/2014/main" id="{B117A766-0668-234D-A072-A4DA94B18CD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46E9CDC-DE7D-F94B-8449-4E6BB42596A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7B11CCB-97B5-6F44-8FF2-2F5C7FBA9000}"/>
              </a:ext>
            </a:extLst>
          </p:cNvPr>
          <p:cNvSpPr txBox="1">
            <a:spLocks noGrp="1"/>
          </p:cNvSpPr>
          <p:nvPr>
            <p:ph type="sldNum" sz="quarter" idx="5"/>
          </p:nvPr>
        </p:nvSpPr>
        <p:spPr>
          <a:ln/>
        </p:spPr>
        <p:txBody>
          <a:bodyPr lIns="0" tIns="0" rIns="0" bIns="0" anchor="b" anchorCtr="0">
            <a:spAutoFit/>
          </a:bodyPr>
          <a:lstStyle/>
          <a:p>
            <a:pPr lvl="0"/>
            <a:fld id="{4C1D1A2D-09B0-5A44-ABD4-5C6838413920}" type="slidenum">
              <a:t>4</a:t>
            </a:fld>
            <a:endParaRPr lang="fr-FR"/>
          </a:p>
        </p:txBody>
      </p:sp>
      <p:sp>
        <p:nvSpPr>
          <p:cNvPr id="2" name="Espace réservé de l'image des diapositives 1">
            <a:extLst>
              <a:ext uri="{FF2B5EF4-FFF2-40B4-BE49-F238E27FC236}">
                <a16:creationId xmlns:a16="http://schemas.microsoft.com/office/drawing/2014/main" id="{D61C0BDB-BFE8-F84A-9031-EA5091E0FAA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85C481D-A074-8142-8F3B-3B896975C4B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899AB1F-8D2F-3D4F-BE30-DBB983A2EA66}"/>
              </a:ext>
            </a:extLst>
          </p:cNvPr>
          <p:cNvSpPr txBox="1">
            <a:spLocks noGrp="1"/>
          </p:cNvSpPr>
          <p:nvPr>
            <p:ph type="sldNum" sz="quarter" idx="5"/>
          </p:nvPr>
        </p:nvSpPr>
        <p:spPr>
          <a:ln/>
        </p:spPr>
        <p:txBody>
          <a:bodyPr lIns="0" tIns="0" rIns="0" bIns="0" anchor="b" anchorCtr="0">
            <a:spAutoFit/>
          </a:bodyPr>
          <a:lstStyle/>
          <a:p>
            <a:pPr lvl="0"/>
            <a:fld id="{5D4C24F4-F168-7046-B25F-0D440E500958}" type="slidenum">
              <a:t>5</a:t>
            </a:fld>
            <a:endParaRPr lang="fr-FR"/>
          </a:p>
        </p:txBody>
      </p:sp>
      <p:sp>
        <p:nvSpPr>
          <p:cNvPr id="2" name="Espace réservé de l'image des diapositives 1">
            <a:extLst>
              <a:ext uri="{FF2B5EF4-FFF2-40B4-BE49-F238E27FC236}">
                <a16:creationId xmlns:a16="http://schemas.microsoft.com/office/drawing/2014/main" id="{5273733B-B937-3D4B-9950-C97A122BF6B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52B2771-AAC0-2D4E-94D5-FCCCB3F7DFD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39ADC7B-9043-F34E-8F53-C862CC359FA7}"/>
              </a:ext>
            </a:extLst>
          </p:cNvPr>
          <p:cNvSpPr txBox="1">
            <a:spLocks noGrp="1"/>
          </p:cNvSpPr>
          <p:nvPr>
            <p:ph type="sldNum" sz="quarter" idx="5"/>
          </p:nvPr>
        </p:nvSpPr>
        <p:spPr>
          <a:ln/>
        </p:spPr>
        <p:txBody>
          <a:bodyPr lIns="0" tIns="0" rIns="0" bIns="0" anchor="b" anchorCtr="0">
            <a:spAutoFit/>
          </a:bodyPr>
          <a:lstStyle/>
          <a:p>
            <a:pPr lvl="0"/>
            <a:fld id="{735A3803-A9F6-C94D-B1A7-F652DA87EEF4}" type="slidenum">
              <a:t>6</a:t>
            </a:fld>
            <a:endParaRPr lang="fr-FR"/>
          </a:p>
        </p:txBody>
      </p:sp>
      <p:sp>
        <p:nvSpPr>
          <p:cNvPr id="2" name="Espace réservé de l'image des diapositives 1">
            <a:extLst>
              <a:ext uri="{FF2B5EF4-FFF2-40B4-BE49-F238E27FC236}">
                <a16:creationId xmlns:a16="http://schemas.microsoft.com/office/drawing/2014/main" id="{75B9BD07-C732-8645-AEAF-481E29A7750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B9EB28E-AE88-6F41-9AA4-E8107B8047F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92B54A8-5B68-4A45-8165-D0E1272BDD0B}"/>
              </a:ext>
            </a:extLst>
          </p:cNvPr>
          <p:cNvSpPr txBox="1">
            <a:spLocks noGrp="1"/>
          </p:cNvSpPr>
          <p:nvPr>
            <p:ph type="sldNum" sz="quarter" idx="5"/>
          </p:nvPr>
        </p:nvSpPr>
        <p:spPr>
          <a:ln/>
        </p:spPr>
        <p:txBody>
          <a:bodyPr lIns="0" tIns="0" rIns="0" bIns="0" anchor="b" anchorCtr="0">
            <a:spAutoFit/>
          </a:bodyPr>
          <a:lstStyle/>
          <a:p>
            <a:pPr lvl="0"/>
            <a:fld id="{BD705060-4F87-024C-B5AF-67B0E139D7D8}" type="slidenum">
              <a:t>7</a:t>
            </a:fld>
            <a:endParaRPr lang="fr-FR"/>
          </a:p>
        </p:txBody>
      </p:sp>
      <p:sp>
        <p:nvSpPr>
          <p:cNvPr id="2" name="Espace réservé de l'image des diapositives 1">
            <a:extLst>
              <a:ext uri="{FF2B5EF4-FFF2-40B4-BE49-F238E27FC236}">
                <a16:creationId xmlns:a16="http://schemas.microsoft.com/office/drawing/2014/main" id="{C6D2B55D-BC32-B547-91DC-2BC02375320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9872971-FA15-8D42-B83C-1D284EC9BC6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DE27C3F-E1B1-AB41-A3DF-47704EC5A9AB}"/>
              </a:ext>
            </a:extLst>
          </p:cNvPr>
          <p:cNvSpPr txBox="1">
            <a:spLocks noGrp="1"/>
          </p:cNvSpPr>
          <p:nvPr>
            <p:ph type="sldNum" sz="quarter" idx="5"/>
          </p:nvPr>
        </p:nvSpPr>
        <p:spPr>
          <a:ln/>
        </p:spPr>
        <p:txBody>
          <a:bodyPr lIns="0" tIns="0" rIns="0" bIns="0" anchor="b" anchorCtr="0">
            <a:spAutoFit/>
          </a:bodyPr>
          <a:lstStyle/>
          <a:p>
            <a:pPr lvl="0"/>
            <a:fld id="{6B45D2B2-9740-7F4F-9FFF-966C42B3B001}" type="slidenum">
              <a:t>8</a:t>
            </a:fld>
            <a:endParaRPr lang="fr-FR"/>
          </a:p>
        </p:txBody>
      </p:sp>
      <p:sp>
        <p:nvSpPr>
          <p:cNvPr id="2" name="Espace réservé de l'image des diapositives 1">
            <a:extLst>
              <a:ext uri="{FF2B5EF4-FFF2-40B4-BE49-F238E27FC236}">
                <a16:creationId xmlns:a16="http://schemas.microsoft.com/office/drawing/2014/main" id="{236F52CA-5BF8-C647-9476-110C8DC9E89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7D27BB-7C43-E14B-8A1F-230AA1C9E84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327B626-EAF0-7E48-9297-E354B5943EC6}"/>
              </a:ext>
            </a:extLst>
          </p:cNvPr>
          <p:cNvSpPr txBox="1">
            <a:spLocks noGrp="1"/>
          </p:cNvSpPr>
          <p:nvPr>
            <p:ph type="sldNum" sz="quarter" idx="5"/>
          </p:nvPr>
        </p:nvSpPr>
        <p:spPr>
          <a:ln/>
        </p:spPr>
        <p:txBody>
          <a:bodyPr lIns="0" tIns="0" rIns="0" bIns="0" anchor="b" anchorCtr="0">
            <a:spAutoFit/>
          </a:bodyPr>
          <a:lstStyle/>
          <a:p>
            <a:pPr lvl="0"/>
            <a:fld id="{48118C11-AE95-C341-B332-666E826132A0}" type="slidenum">
              <a:t>9</a:t>
            </a:fld>
            <a:endParaRPr lang="fr-FR"/>
          </a:p>
        </p:txBody>
      </p:sp>
      <p:sp>
        <p:nvSpPr>
          <p:cNvPr id="2" name="Espace réservé de l'image des diapositives 1">
            <a:extLst>
              <a:ext uri="{FF2B5EF4-FFF2-40B4-BE49-F238E27FC236}">
                <a16:creationId xmlns:a16="http://schemas.microsoft.com/office/drawing/2014/main" id="{D15DD572-26DA-374C-91E1-000D91C8F49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C58AD1C-3E41-B242-8E43-3B57A5267991}"/>
              </a:ext>
            </a:extLst>
          </p:cNvPr>
          <p:cNvSpPr txBox="1">
            <a:spLocks noGrp="1"/>
          </p:cNvSpPr>
          <p:nvPr>
            <p:ph type="body" sz="quarter"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89C728-713B-FF4F-AD06-64BA0AC692A5}"/>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7A9C07F-50B1-D440-95AF-CB0AB87367DE}"/>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CDE75DE-1F7E-3748-BFED-76847D7A3755}"/>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B9C03028-2786-C44B-99BA-B2713586A842}"/>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603BFD6E-AA26-4E4D-BA3D-87676B86BF96}"/>
              </a:ext>
            </a:extLst>
          </p:cNvPr>
          <p:cNvSpPr>
            <a:spLocks noGrp="1"/>
          </p:cNvSpPr>
          <p:nvPr>
            <p:ph type="sldNum" sz="quarter" idx="12"/>
          </p:nvPr>
        </p:nvSpPr>
        <p:spPr/>
        <p:txBody>
          <a:bodyPr/>
          <a:lstStyle/>
          <a:p>
            <a:pPr lvl="0"/>
            <a:fld id="{AD443EAE-4182-3541-804B-09DBF5A7038B}" type="slidenum">
              <a:t>‹N°›</a:t>
            </a:fld>
            <a:endParaRPr lang="fr-FR"/>
          </a:p>
        </p:txBody>
      </p:sp>
    </p:spTree>
    <p:extLst>
      <p:ext uri="{BB962C8B-B14F-4D97-AF65-F5344CB8AC3E}">
        <p14:creationId xmlns:p14="http://schemas.microsoft.com/office/powerpoint/2010/main" val="4200295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D04E1A-FC4B-3745-A0CA-6EA66D0A283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CD3C5B0-A5AE-894B-85C2-718A640D8B62}"/>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D3184F5-DABE-F24C-8B5D-832905E8030B}"/>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9E5FD008-A8BE-8247-B694-CC7F45407AC8}"/>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2FDACB6D-CFE4-8D45-A109-EF72CB80B33C}"/>
              </a:ext>
            </a:extLst>
          </p:cNvPr>
          <p:cNvSpPr>
            <a:spLocks noGrp="1"/>
          </p:cNvSpPr>
          <p:nvPr>
            <p:ph type="sldNum" sz="quarter" idx="12"/>
          </p:nvPr>
        </p:nvSpPr>
        <p:spPr/>
        <p:txBody>
          <a:bodyPr/>
          <a:lstStyle/>
          <a:p>
            <a:pPr lvl="0"/>
            <a:fld id="{A87CC9DC-60BD-AF44-B23E-1A4AE7927BA3}" type="slidenum">
              <a:t>‹N°›</a:t>
            </a:fld>
            <a:endParaRPr lang="fr-FR"/>
          </a:p>
        </p:txBody>
      </p:sp>
    </p:spTree>
    <p:extLst>
      <p:ext uri="{BB962C8B-B14F-4D97-AF65-F5344CB8AC3E}">
        <p14:creationId xmlns:p14="http://schemas.microsoft.com/office/powerpoint/2010/main" val="2944000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8DAF39E-C61D-5949-9565-214A20C5E8C2}"/>
              </a:ext>
            </a:extLst>
          </p:cNvPr>
          <p:cNvSpPr>
            <a:spLocks noGrp="1"/>
          </p:cNvSpPr>
          <p:nvPr>
            <p:ph type="title" orient="vert"/>
          </p:nvPr>
        </p:nvSpPr>
        <p:spPr>
          <a:xfrm>
            <a:off x="7308850" y="301625"/>
            <a:ext cx="2266950" cy="6456363"/>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DAFF999-6B95-FE40-AC22-321DD486D497}"/>
              </a:ext>
            </a:extLst>
          </p:cNvPr>
          <p:cNvSpPr>
            <a:spLocks noGrp="1"/>
          </p:cNvSpPr>
          <p:nvPr>
            <p:ph type="body" orient="vert" idx="1"/>
          </p:nvPr>
        </p:nvSpPr>
        <p:spPr>
          <a:xfrm>
            <a:off x="503238" y="301625"/>
            <a:ext cx="6653212" cy="6456363"/>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FE088C6-264F-1248-877B-525C0F8E6ACA}"/>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3374780E-8636-1649-BBC7-1FE4D46A3007}"/>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DB4ADFB7-6F3F-BD40-8C45-C17C44EA4FE2}"/>
              </a:ext>
            </a:extLst>
          </p:cNvPr>
          <p:cNvSpPr>
            <a:spLocks noGrp="1"/>
          </p:cNvSpPr>
          <p:nvPr>
            <p:ph type="sldNum" sz="quarter" idx="12"/>
          </p:nvPr>
        </p:nvSpPr>
        <p:spPr/>
        <p:txBody>
          <a:bodyPr/>
          <a:lstStyle/>
          <a:p>
            <a:pPr lvl="0"/>
            <a:fld id="{D10EF1A2-9759-CA49-8468-8C3E9E7729D3}" type="slidenum">
              <a:t>‹N°›</a:t>
            </a:fld>
            <a:endParaRPr lang="fr-FR"/>
          </a:p>
        </p:txBody>
      </p:sp>
    </p:spTree>
    <p:extLst>
      <p:ext uri="{BB962C8B-B14F-4D97-AF65-F5344CB8AC3E}">
        <p14:creationId xmlns:p14="http://schemas.microsoft.com/office/powerpoint/2010/main" val="309775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6440A-C93D-044E-BD11-1148864E9C0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597D0F7-0739-DE49-AAEA-D96E3D05E212}"/>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CE1934E-0019-9B4F-821D-E271E38AB8AD}"/>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4A4FA8BA-2469-7E4F-B93A-C2BE533A4E3F}"/>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85C263D4-5EA2-854A-8554-A0635EF17ADC}"/>
              </a:ext>
            </a:extLst>
          </p:cNvPr>
          <p:cNvSpPr>
            <a:spLocks noGrp="1"/>
          </p:cNvSpPr>
          <p:nvPr>
            <p:ph type="sldNum" sz="quarter" idx="12"/>
          </p:nvPr>
        </p:nvSpPr>
        <p:spPr/>
        <p:txBody>
          <a:bodyPr/>
          <a:lstStyle/>
          <a:p>
            <a:pPr lvl="0"/>
            <a:fld id="{80376B6F-293A-0545-8337-400CF2EAE958}" type="slidenum">
              <a:t>‹N°›</a:t>
            </a:fld>
            <a:endParaRPr lang="fr-FR"/>
          </a:p>
        </p:txBody>
      </p:sp>
    </p:spTree>
    <p:extLst>
      <p:ext uri="{BB962C8B-B14F-4D97-AF65-F5344CB8AC3E}">
        <p14:creationId xmlns:p14="http://schemas.microsoft.com/office/powerpoint/2010/main" val="3449238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4FBD1-646F-6E47-BB1D-9153A9E41233}"/>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52DCE5F-6503-D649-A832-E9CDC388B9C9}"/>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57E3F71-6015-6F4E-8FF0-B71C91D8F0A0}"/>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43407B82-5EDD-B746-9B7D-49E7E976E3B1}"/>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FEC67A4D-7C1D-B149-A15D-E1537D37C6D0}"/>
              </a:ext>
            </a:extLst>
          </p:cNvPr>
          <p:cNvSpPr>
            <a:spLocks noGrp="1"/>
          </p:cNvSpPr>
          <p:nvPr>
            <p:ph type="sldNum" sz="quarter" idx="12"/>
          </p:nvPr>
        </p:nvSpPr>
        <p:spPr/>
        <p:txBody>
          <a:bodyPr/>
          <a:lstStyle/>
          <a:p>
            <a:pPr lvl="0"/>
            <a:fld id="{70454A11-A7A9-0042-941D-1088C5DE171C}" type="slidenum">
              <a:t>‹N°›</a:t>
            </a:fld>
            <a:endParaRPr lang="fr-FR"/>
          </a:p>
        </p:txBody>
      </p:sp>
    </p:spTree>
    <p:extLst>
      <p:ext uri="{BB962C8B-B14F-4D97-AF65-F5344CB8AC3E}">
        <p14:creationId xmlns:p14="http://schemas.microsoft.com/office/powerpoint/2010/main" val="2620545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6E7B94-2B4D-4744-9A2B-716891602A4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C6583FA-2733-AD4E-94B9-0B49D8A68879}"/>
              </a:ext>
            </a:extLst>
          </p:cNvPr>
          <p:cNvSpPr>
            <a:spLocks noGrp="1"/>
          </p:cNvSpPr>
          <p:nvPr>
            <p:ph sz="half" idx="1"/>
          </p:nvPr>
        </p:nvSpPr>
        <p:spPr>
          <a:xfrm>
            <a:off x="503238" y="1768475"/>
            <a:ext cx="4459287" cy="4989513"/>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E6CDF150-875D-8749-9A21-4F90871F0D66}"/>
              </a:ext>
            </a:extLst>
          </p:cNvPr>
          <p:cNvSpPr>
            <a:spLocks noGrp="1"/>
          </p:cNvSpPr>
          <p:nvPr>
            <p:ph sz="half" idx="2"/>
          </p:nvPr>
        </p:nvSpPr>
        <p:spPr>
          <a:xfrm>
            <a:off x="5114925" y="1768475"/>
            <a:ext cx="4460875" cy="4989513"/>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B95F09DE-8823-2145-BB29-D32F3C3638C7}"/>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95A437B0-A91A-6448-B8A5-33FC695309F5}"/>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BF44BC83-9FB2-7546-A2DE-978FE7907E0D}"/>
              </a:ext>
            </a:extLst>
          </p:cNvPr>
          <p:cNvSpPr>
            <a:spLocks noGrp="1"/>
          </p:cNvSpPr>
          <p:nvPr>
            <p:ph type="sldNum" sz="quarter" idx="12"/>
          </p:nvPr>
        </p:nvSpPr>
        <p:spPr/>
        <p:txBody>
          <a:bodyPr/>
          <a:lstStyle/>
          <a:p>
            <a:pPr lvl="0"/>
            <a:fld id="{FD19205B-3002-6D46-8364-7D795FAF2AC2}" type="slidenum">
              <a:t>‹N°›</a:t>
            </a:fld>
            <a:endParaRPr lang="fr-FR"/>
          </a:p>
        </p:txBody>
      </p:sp>
    </p:spTree>
    <p:extLst>
      <p:ext uri="{BB962C8B-B14F-4D97-AF65-F5344CB8AC3E}">
        <p14:creationId xmlns:p14="http://schemas.microsoft.com/office/powerpoint/2010/main" val="65866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AC56E-5162-734F-BAF1-C1DD9C181702}"/>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BBCC7E3-3685-E74F-8B59-36A08FADF54D}"/>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9FC4799A-840A-9D48-B83B-7B22EDA19A8E}"/>
              </a:ext>
            </a:extLst>
          </p:cNvPr>
          <p:cNvSpPr>
            <a:spLocks noGrp="1"/>
          </p:cNvSpPr>
          <p:nvPr>
            <p:ph sz="half" idx="2"/>
          </p:nvPr>
        </p:nvSpPr>
        <p:spPr>
          <a:xfrm>
            <a:off x="693738" y="2760663"/>
            <a:ext cx="4265612" cy="4062412"/>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52EF41AE-32CD-584F-AC75-47DEB1DA5412}"/>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5FE3417D-48AF-354E-99E7-0306D4FB9E35}"/>
              </a:ext>
            </a:extLst>
          </p:cNvPr>
          <p:cNvSpPr>
            <a:spLocks noGrp="1"/>
          </p:cNvSpPr>
          <p:nvPr>
            <p:ph sz="quarter" idx="4"/>
          </p:nvPr>
        </p:nvSpPr>
        <p:spPr>
          <a:xfrm>
            <a:off x="5103813" y="2760663"/>
            <a:ext cx="4284662" cy="4062412"/>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E8412186-839D-AC46-A4C5-712E53F3DC6F}"/>
              </a:ext>
            </a:extLst>
          </p:cNvPr>
          <p:cNvSpPr>
            <a:spLocks noGrp="1"/>
          </p:cNvSpPr>
          <p:nvPr>
            <p:ph type="dt" sz="half" idx="10"/>
          </p:nvPr>
        </p:nvSpPr>
        <p:spPr/>
        <p:txBody>
          <a:bodyPr/>
          <a:lstStyle/>
          <a:p>
            <a:pPr lvl="0"/>
            <a:endParaRPr lang="fr-FR"/>
          </a:p>
        </p:txBody>
      </p:sp>
      <p:sp>
        <p:nvSpPr>
          <p:cNvPr id="8" name="Espace réservé du pied de page 7">
            <a:extLst>
              <a:ext uri="{FF2B5EF4-FFF2-40B4-BE49-F238E27FC236}">
                <a16:creationId xmlns:a16="http://schemas.microsoft.com/office/drawing/2014/main" id="{769CB418-12E2-AB47-B5A0-258F270D62FA}"/>
              </a:ext>
            </a:extLst>
          </p:cNvPr>
          <p:cNvSpPr>
            <a:spLocks noGrp="1"/>
          </p:cNvSpPr>
          <p:nvPr>
            <p:ph type="ftr" sz="quarter" idx="11"/>
          </p:nvPr>
        </p:nvSpPr>
        <p:spPr/>
        <p:txBody>
          <a:bodyPr/>
          <a:lstStyle/>
          <a:p>
            <a:pPr lvl="0"/>
            <a:endParaRPr lang="fr-FR"/>
          </a:p>
        </p:txBody>
      </p:sp>
      <p:sp>
        <p:nvSpPr>
          <p:cNvPr id="9" name="Espace réservé du numéro de diapositive 8">
            <a:extLst>
              <a:ext uri="{FF2B5EF4-FFF2-40B4-BE49-F238E27FC236}">
                <a16:creationId xmlns:a16="http://schemas.microsoft.com/office/drawing/2014/main" id="{28F6381E-724B-0641-A2AB-AAA4819361C9}"/>
              </a:ext>
            </a:extLst>
          </p:cNvPr>
          <p:cNvSpPr>
            <a:spLocks noGrp="1"/>
          </p:cNvSpPr>
          <p:nvPr>
            <p:ph type="sldNum" sz="quarter" idx="12"/>
          </p:nvPr>
        </p:nvSpPr>
        <p:spPr/>
        <p:txBody>
          <a:bodyPr/>
          <a:lstStyle/>
          <a:p>
            <a:pPr lvl="0"/>
            <a:fld id="{BAD47A18-2C90-4C49-B5A4-5B283EE7E63A}" type="slidenum">
              <a:t>‹N°›</a:t>
            </a:fld>
            <a:endParaRPr lang="fr-FR"/>
          </a:p>
        </p:txBody>
      </p:sp>
    </p:spTree>
    <p:extLst>
      <p:ext uri="{BB962C8B-B14F-4D97-AF65-F5344CB8AC3E}">
        <p14:creationId xmlns:p14="http://schemas.microsoft.com/office/powerpoint/2010/main" val="2401236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4D5EC6-7041-5844-B68E-509167BC06A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B647B7-6229-5141-B0C6-F88B9BEF4BE4}"/>
              </a:ext>
            </a:extLst>
          </p:cNvPr>
          <p:cNvSpPr>
            <a:spLocks noGrp="1"/>
          </p:cNvSpPr>
          <p:nvPr>
            <p:ph type="dt" sz="half" idx="10"/>
          </p:nvPr>
        </p:nvSpPr>
        <p:spPr/>
        <p:txBody>
          <a:bodyPr/>
          <a:lstStyle/>
          <a:p>
            <a:pPr lvl="0"/>
            <a:endParaRPr lang="fr-FR"/>
          </a:p>
        </p:txBody>
      </p:sp>
      <p:sp>
        <p:nvSpPr>
          <p:cNvPr id="4" name="Espace réservé du pied de page 3">
            <a:extLst>
              <a:ext uri="{FF2B5EF4-FFF2-40B4-BE49-F238E27FC236}">
                <a16:creationId xmlns:a16="http://schemas.microsoft.com/office/drawing/2014/main" id="{FC75E5D2-5A43-024E-B843-01001875FA14}"/>
              </a:ext>
            </a:extLst>
          </p:cNvPr>
          <p:cNvSpPr>
            <a:spLocks noGrp="1"/>
          </p:cNvSpPr>
          <p:nvPr>
            <p:ph type="ftr" sz="quarter" idx="11"/>
          </p:nvPr>
        </p:nvSpPr>
        <p:spPr/>
        <p:txBody>
          <a:bodyPr/>
          <a:lstStyle/>
          <a:p>
            <a:pPr lvl="0"/>
            <a:endParaRPr lang="fr-FR"/>
          </a:p>
        </p:txBody>
      </p:sp>
      <p:sp>
        <p:nvSpPr>
          <p:cNvPr id="5" name="Espace réservé du numéro de diapositive 4">
            <a:extLst>
              <a:ext uri="{FF2B5EF4-FFF2-40B4-BE49-F238E27FC236}">
                <a16:creationId xmlns:a16="http://schemas.microsoft.com/office/drawing/2014/main" id="{EC8B762E-B29A-7D4C-95EB-C3C3B90AE352}"/>
              </a:ext>
            </a:extLst>
          </p:cNvPr>
          <p:cNvSpPr>
            <a:spLocks noGrp="1"/>
          </p:cNvSpPr>
          <p:nvPr>
            <p:ph type="sldNum" sz="quarter" idx="12"/>
          </p:nvPr>
        </p:nvSpPr>
        <p:spPr/>
        <p:txBody>
          <a:bodyPr/>
          <a:lstStyle/>
          <a:p>
            <a:pPr lvl="0"/>
            <a:fld id="{BD911D33-33BA-5947-A9A1-CC30834CA957}" type="slidenum">
              <a:t>‹N°›</a:t>
            </a:fld>
            <a:endParaRPr lang="fr-FR"/>
          </a:p>
        </p:txBody>
      </p:sp>
    </p:spTree>
    <p:extLst>
      <p:ext uri="{BB962C8B-B14F-4D97-AF65-F5344CB8AC3E}">
        <p14:creationId xmlns:p14="http://schemas.microsoft.com/office/powerpoint/2010/main" val="129384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F84ADF-0055-A74C-8B71-7ED05F8D6229}"/>
              </a:ext>
            </a:extLst>
          </p:cNvPr>
          <p:cNvSpPr>
            <a:spLocks noGrp="1"/>
          </p:cNvSpPr>
          <p:nvPr>
            <p:ph type="dt" sz="half" idx="10"/>
          </p:nvPr>
        </p:nvSpPr>
        <p:spPr/>
        <p:txBody>
          <a:bodyPr/>
          <a:lstStyle/>
          <a:p>
            <a:pPr lvl="0"/>
            <a:endParaRPr lang="fr-FR"/>
          </a:p>
        </p:txBody>
      </p:sp>
      <p:sp>
        <p:nvSpPr>
          <p:cNvPr id="3" name="Espace réservé du pied de page 2">
            <a:extLst>
              <a:ext uri="{FF2B5EF4-FFF2-40B4-BE49-F238E27FC236}">
                <a16:creationId xmlns:a16="http://schemas.microsoft.com/office/drawing/2014/main" id="{2FC74B2B-BA9A-F34D-B602-5E01EF4B2F7E}"/>
              </a:ext>
            </a:extLst>
          </p:cNvPr>
          <p:cNvSpPr>
            <a:spLocks noGrp="1"/>
          </p:cNvSpPr>
          <p:nvPr>
            <p:ph type="ftr" sz="quarter" idx="11"/>
          </p:nvPr>
        </p:nvSpPr>
        <p:spPr/>
        <p:txBody>
          <a:bodyPr/>
          <a:lstStyle/>
          <a:p>
            <a:pPr lvl="0"/>
            <a:endParaRPr lang="fr-FR"/>
          </a:p>
        </p:txBody>
      </p:sp>
      <p:sp>
        <p:nvSpPr>
          <p:cNvPr id="4" name="Espace réservé du numéro de diapositive 3">
            <a:extLst>
              <a:ext uri="{FF2B5EF4-FFF2-40B4-BE49-F238E27FC236}">
                <a16:creationId xmlns:a16="http://schemas.microsoft.com/office/drawing/2014/main" id="{9DD22CB4-D40C-AC47-BC52-3A5F02749974}"/>
              </a:ext>
            </a:extLst>
          </p:cNvPr>
          <p:cNvSpPr>
            <a:spLocks noGrp="1"/>
          </p:cNvSpPr>
          <p:nvPr>
            <p:ph type="sldNum" sz="quarter" idx="12"/>
          </p:nvPr>
        </p:nvSpPr>
        <p:spPr/>
        <p:txBody>
          <a:bodyPr/>
          <a:lstStyle/>
          <a:p>
            <a:pPr lvl="0"/>
            <a:fld id="{1B9B36B4-4A40-5041-AD70-D953610E4647}" type="slidenum">
              <a:t>‹N°›</a:t>
            </a:fld>
            <a:endParaRPr lang="fr-FR"/>
          </a:p>
        </p:txBody>
      </p:sp>
    </p:spTree>
    <p:extLst>
      <p:ext uri="{BB962C8B-B14F-4D97-AF65-F5344CB8AC3E}">
        <p14:creationId xmlns:p14="http://schemas.microsoft.com/office/powerpoint/2010/main" val="205384048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A469B6-4E65-1C4A-AC1C-5F47E9201CFF}"/>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3795F37-62AA-DA40-B544-CA1DFF4642A1}"/>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D5B587F3-58C6-8A43-9A73-E52550DF13C2}"/>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9A43816-AF65-0B40-970E-FE29FC123F73}"/>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18486C2F-6357-B840-BA71-65CD4B6EDCFA}"/>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7FE4210B-B94C-9B49-8811-33E15C3459D9}"/>
              </a:ext>
            </a:extLst>
          </p:cNvPr>
          <p:cNvSpPr>
            <a:spLocks noGrp="1"/>
          </p:cNvSpPr>
          <p:nvPr>
            <p:ph type="sldNum" sz="quarter" idx="12"/>
          </p:nvPr>
        </p:nvSpPr>
        <p:spPr/>
        <p:txBody>
          <a:bodyPr/>
          <a:lstStyle/>
          <a:p>
            <a:pPr lvl="0"/>
            <a:fld id="{72D656C9-0F82-D147-99C3-09FA9CF7C272}" type="slidenum">
              <a:t>‹N°›</a:t>
            </a:fld>
            <a:endParaRPr lang="fr-FR"/>
          </a:p>
        </p:txBody>
      </p:sp>
    </p:spTree>
    <p:extLst>
      <p:ext uri="{BB962C8B-B14F-4D97-AF65-F5344CB8AC3E}">
        <p14:creationId xmlns:p14="http://schemas.microsoft.com/office/powerpoint/2010/main" val="2641618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AB71D8-ED16-DE4F-9CFC-397DB93E3C84}"/>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1ED27E5-F75A-934E-88A5-BD181DEF617E}"/>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12BA009-A100-A442-BC73-3D68C1871991}"/>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05332848-F6E8-9140-B96F-A91562EAB813}"/>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38B07157-9D7F-524B-8FC8-5CB0BDE9ECFD}"/>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C70D9212-A6D5-7044-B8F8-D515B227E251}"/>
              </a:ext>
            </a:extLst>
          </p:cNvPr>
          <p:cNvSpPr>
            <a:spLocks noGrp="1"/>
          </p:cNvSpPr>
          <p:nvPr>
            <p:ph type="sldNum" sz="quarter" idx="12"/>
          </p:nvPr>
        </p:nvSpPr>
        <p:spPr/>
        <p:txBody>
          <a:bodyPr/>
          <a:lstStyle/>
          <a:p>
            <a:pPr lvl="0"/>
            <a:fld id="{2FFA1D51-1504-7D4F-9D31-866772266424}" type="slidenum">
              <a:t>‹N°›</a:t>
            </a:fld>
            <a:endParaRPr lang="fr-FR"/>
          </a:p>
        </p:txBody>
      </p:sp>
    </p:spTree>
    <p:extLst>
      <p:ext uri="{BB962C8B-B14F-4D97-AF65-F5344CB8AC3E}">
        <p14:creationId xmlns:p14="http://schemas.microsoft.com/office/powerpoint/2010/main" val="2701866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219F433-08B7-7D49-B198-755E5108FB23}"/>
              </a:ext>
            </a:extLst>
          </p:cNvPr>
          <p:cNvSpPr txBox="1">
            <a:spLocks noGrp="1"/>
          </p:cNvSpPr>
          <p:nvPr>
            <p:ph type="title"/>
          </p:nvPr>
        </p:nvSpPr>
        <p:spPr>
          <a:xfrm>
            <a:off x="503999" y="301320"/>
            <a:ext cx="9071640" cy="1262160"/>
          </a:xfrm>
          <a:prstGeom prst="rect">
            <a:avLst/>
          </a:prstGeom>
          <a:noFill/>
          <a:ln>
            <a:noFill/>
          </a:ln>
        </p:spPr>
        <p:txBody>
          <a:bodyPr lIns="0" tIns="0" rIns="0" bIns="0" anchor="ctr"/>
          <a:lstStyle/>
          <a:p>
            <a:endParaRPr lang="fr-FR"/>
          </a:p>
        </p:txBody>
      </p:sp>
      <p:sp>
        <p:nvSpPr>
          <p:cNvPr id="3" name="Espace réservé du texte 2">
            <a:extLst>
              <a:ext uri="{FF2B5EF4-FFF2-40B4-BE49-F238E27FC236}">
                <a16:creationId xmlns:a16="http://schemas.microsoft.com/office/drawing/2014/main" id="{9010978D-A5FA-6443-997A-57FB32D24913}"/>
              </a:ext>
            </a:extLst>
          </p:cNvPr>
          <p:cNvSpPr txBox="1">
            <a:spLocks noGrp="1"/>
          </p:cNvSpPr>
          <p:nvPr>
            <p:ph type="body" idx="1"/>
          </p:nvPr>
        </p:nvSpPr>
        <p:spPr>
          <a:xfrm>
            <a:off x="503999" y="1769040"/>
            <a:ext cx="9071640" cy="4989240"/>
          </a:xfrm>
          <a:prstGeom prst="rect">
            <a:avLst/>
          </a:prstGeom>
          <a:noFill/>
          <a:ln>
            <a:noFill/>
          </a:ln>
        </p:spPr>
        <p:txBody>
          <a:bodyPr lIns="0" tIns="0" rIns="0" bIns="0"/>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066E5E9-1790-6A49-A074-371779FA2EF2}"/>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u pied de page 4">
            <a:extLst>
              <a:ext uri="{FF2B5EF4-FFF2-40B4-BE49-F238E27FC236}">
                <a16:creationId xmlns:a16="http://schemas.microsoft.com/office/drawing/2014/main" id="{815B46B6-1889-9E49-9B35-5163B7BD3658}"/>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spAutoFit/>
          </a:bodyPr>
          <a:lstStyle>
            <a:lvl1pPr lvl="0" algn="ct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numéro de diapositive 5">
            <a:extLst>
              <a:ext uri="{FF2B5EF4-FFF2-40B4-BE49-F238E27FC236}">
                <a16:creationId xmlns:a16="http://schemas.microsoft.com/office/drawing/2014/main" id="{E4C7AD1C-2C97-744F-8F21-DCC5DA158E46}"/>
              </a:ext>
            </a:extLst>
          </p:cNvPr>
          <p:cNvSpPr txBox="1">
            <a:spLocks noGrp="1"/>
          </p:cNvSpPr>
          <p:nvPr>
            <p:ph type="sldNum" sz="quarter" idx="4"/>
          </p:nvPr>
        </p:nvSpPr>
        <p:spPr>
          <a:xfrm>
            <a:off x="7227360" y="6887160"/>
            <a:ext cx="2348280" cy="52128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4E7DE9E2-B2AE-C24C-A41C-10C30F46086A}"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fr-FR" sz="4400" b="0" i="0" u="none" strike="noStrike" kern="1200">
          <a:ln>
            <a:noFill/>
          </a:ln>
          <a:latin typeface="Arial" pitchFamily="18"/>
          <a:ea typeface="Arial Unicode MS" pitchFamily="2"/>
          <a:cs typeface="Arial Unicode MS" pitchFamily="2"/>
        </a:defRPr>
      </a:lvl1pPr>
    </p:titleStyle>
    <p:bodyStyle>
      <a:lvl1pPr rtl="0" hangingPunct="0">
        <a:spcBef>
          <a:spcPts val="0"/>
        </a:spcBef>
        <a:spcAft>
          <a:spcPts val="1417"/>
        </a:spcAft>
        <a:tabLst/>
        <a:defRPr lang="fr-FR" sz="3200" b="0" i="0" u="none" strike="noStrike" kern="1200">
          <a:ln>
            <a:noFill/>
          </a:ln>
          <a:latin typeface="Arial" pitchFamily="18"/>
          <a:ea typeface="Arial Unicode MS" pitchFamily="2"/>
          <a:cs typeface="Arial Unicode M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E549398E-CBB9-504F-A430-581AF4D70C92}"/>
              </a:ext>
            </a:extLst>
          </p:cNvPr>
          <p:cNvSpPr/>
          <p:nvPr/>
        </p:nvSpPr>
        <p:spPr>
          <a:xfrm>
            <a:off x="5040000" y="0"/>
            <a:ext cx="0" cy="7560000"/>
          </a:xfrm>
          <a:prstGeom prst="line">
            <a:avLst/>
          </a:prstGeom>
          <a:noFill/>
          <a:ln w="36000">
            <a:solidFill>
              <a:srgbClr val="808080"/>
            </a:solidFill>
            <a:prstDash val="solid"/>
          </a:ln>
        </p:spPr>
        <p:txBody>
          <a:bodyPr vert="horz" wrap="none" lIns="108000" tIns="63000" rIns="108000" bIns="63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97D4E241-2D04-E542-A6A6-D310214D6CE9}"/>
              </a:ext>
            </a:extLst>
          </p:cNvPr>
          <p:cNvSpPr/>
          <p:nvPr/>
        </p:nvSpPr>
        <p:spPr>
          <a:xfrm>
            <a:off x="186480" y="209880"/>
            <a:ext cx="4666680" cy="7140240"/>
          </a:xfrm>
          <a:prstGeom prst="rect">
            <a:avLst/>
          </a:prstGeom>
          <a:noFill/>
          <a:ln w="0">
            <a:solidFill>
              <a:srgbClr val="808080"/>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21F5D7EE-A863-3346-B7F9-EB4B2A0E4626}"/>
              </a:ext>
            </a:extLst>
          </p:cNvPr>
          <p:cNvSpPr txBox="1"/>
          <p:nvPr/>
        </p:nvSpPr>
        <p:spPr>
          <a:xfrm>
            <a:off x="553320" y="335880"/>
            <a:ext cx="4293360" cy="12059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100" b="1" i="0" u="none" strike="noStrike" kern="1200">
                <a:ln>
                  <a:noFill/>
                </a:ln>
                <a:latin typeface="Comic Sans MS" pitchFamily="82"/>
                <a:ea typeface="Arial Unicode MS" pitchFamily="2"/>
                <a:cs typeface="Arial Unicode MS" pitchFamily="2"/>
              </a:rPr>
              <a:t>PAGE DE GAUCHE DU CAHIER</a:t>
            </a:r>
          </a:p>
          <a:p>
            <a:pPr marL="0" marR="0" lvl="0" indent="0" algn="ctr" rtl="0" hangingPunct="0">
              <a:lnSpc>
                <a:spcPct val="100000"/>
              </a:lnSpc>
              <a:spcBef>
                <a:spcPts val="0"/>
              </a:spcBef>
              <a:spcAft>
                <a:spcPts val="0"/>
              </a:spcAft>
              <a:buNone/>
              <a:tabLst/>
            </a:pPr>
            <a:endParaRPr lang="fr-FR" sz="2100" b="0" i="0" u="none" strike="noStrike" kern="1200">
              <a:ln>
                <a:noFill/>
              </a:ln>
              <a:latin typeface="Comic Sans MS" pitchFamily="82"/>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100" b="0" i="0" u="none" strike="noStrike" kern="1200">
                <a:ln>
                  <a:noFill/>
                </a:ln>
                <a:latin typeface="Comic Sans MS" pitchFamily="82"/>
                <a:ea typeface="Arial Unicode MS" pitchFamily="2"/>
                <a:cs typeface="Arial Unicode MS" pitchFamily="2"/>
              </a:rPr>
              <a:t>COLLER FICHE OBJECTIFS</a:t>
            </a:r>
          </a:p>
        </p:txBody>
      </p:sp>
      <p:sp>
        <p:nvSpPr>
          <p:cNvPr id="5" name="Titre 4">
            <a:extLst>
              <a:ext uri="{FF2B5EF4-FFF2-40B4-BE49-F238E27FC236}">
                <a16:creationId xmlns:a16="http://schemas.microsoft.com/office/drawing/2014/main" id="{C11E3AFD-22E9-1946-8C18-7F2E3A228E8A}"/>
              </a:ext>
            </a:extLst>
          </p:cNvPr>
          <p:cNvSpPr txBox="1">
            <a:spLocks noGrp="1"/>
          </p:cNvSpPr>
          <p:nvPr>
            <p:ph type="title" idx="4294967295"/>
          </p:nvPr>
        </p:nvSpPr>
        <p:spPr>
          <a:xfrm>
            <a:off x="5394600" y="289440"/>
            <a:ext cx="4349160" cy="1896840"/>
          </a:xfrm>
          <a:ln w="72000">
            <a:solidFill>
              <a:srgbClr val="FF0000"/>
            </a:solidFill>
            <a:prstDash val="solid"/>
          </a:ln>
        </p:spPr>
        <p:txBody>
          <a:bodyPr lIns="36000" tIns="36000" rIns="36000" bIns="36000">
            <a:spAutoFit/>
          </a:bodyPr>
          <a:lstStyle/>
          <a:p>
            <a:pPr lvl="0"/>
            <a:r>
              <a:rPr lang="fr-FR" sz="2500" b="1">
                <a:solidFill>
                  <a:srgbClr val="FF3333"/>
                </a:solidFill>
                <a:latin typeface="Comic Sans MS" pitchFamily="82"/>
              </a:rPr>
              <a:t>CHAPITRE HISTOIRE 6</a:t>
            </a:r>
            <a:br>
              <a:rPr lang="fr-FR" sz="2500" b="1">
                <a:solidFill>
                  <a:srgbClr val="FF3333"/>
                </a:solidFill>
                <a:latin typeface="Comic Sans MS" pitchFamily="82"/>
              </a:rPr>
            </a:br>
            <a:br>
              <a:rPr lang="fr-FR" sz="2600" b="1">
                <a:solidFill>
                  <a:srgbClr val="FF3333"/>
                </a:solidFill>
                <a:latin typeface="Comic Sans MS" pitchFamily="82"/>
              </a:rPr>
            </a:br>
            <a:r>
              <a:rPr lang="fr-FR" sz="2600" b="1">
                <a:solidFill>
                  <a:srgbClr val="FF3333"/>
                </a:solidFill>
                <a:latin typeface="Comic Sans MS" pitchFamily="82"/>
              </a:rPr>
              <a:t>Indépendances et nouveaux États</a:t>
            </a:r>
          </a:p>
        </p:txBody>
      </p:sp>
      <p:sp>
        <p:nvSpPr>
          <p:cNvPr id="6" name="Forme libre 5">
            <a:extLst>
              <a:ext uri="{FF2B5EF4-FFF2-40B4-BE49-F238E27FC236}">
                <a16:creationId xmlns:a16="http://schemas.microsoft.com/office/drawing/2014/main" id="{F674ECAA-F70C-9346-96C1-6C7A32BB20ED}"/>
              </a:ext>
            </a:extLst>
          </p:cNvPr>
          <p:cNvSpPr/>
          <p:nvPr/>
        </p:nvSpPr>
        <p:spPr>
          <a:xfrm>
            <a:off x="222480" y="252000"/>
            <a:ext cx="360000" cy="36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0D06E03-3B26-DD4E-9024-5D94E157C5B2}"/>
              </a:ext>
            </a:extLst>
          </p:cNvPr>
          <p:cNvSpPr txBox="1"/>
          <p:nvPr/>
        </p:nvSpPr>
        <p:spPr>
          <a:xfrm>
            <a:off x="316523" y="164123"/>
            <a:ext cx="9507416" cy="7232749"/>
          </a:xfrm>
          <a:prstGeom prst="rect">
            <a:avLst/>
          </a:prstGeom>
          <a:noFill/>
          <a:ln>
            <a:solidFill>
              <a:schemeClr val="tx1"/>
            </a:solidFill>
          </a:ln>
        </p:spPr>
        <p:txBody>
          <a:bodyPr wrap="square" rtlCol="0">
            <a:spAutoFit/>
          </a:bodyPr>
          <a:lstStyle/>
          <a:p>
            <a:r>
              <a:rPr lang="fr-FR" sz="1600" b="1" dirty="0">
                <a:latin typeface="Comic Sans MS" panose="030F0902030302020204" pitchFamily="66" charset="0"/>
              </a:rPr>
              <a:t>LA PROCLAMATION DU FLN (1</a:t>
            </a:r>
            <a:r>
              <a:rPr lang="fr-FR" sz="1600" b="1" baseline="30000" dirty="0">
                <a:latin typeface="Comic Sans MS" panose="030F0902030302020204" pitchFamily="66" charset="0"/>
              </a:rPr>
              <a:t>er</a:t>
            </a:r>
            <a:r>
              <a:rPr lang="fr-FR" sz="1600" dirty="0">
                <a:latin typeface="Comic Sans MS" panose="030F0902030302020204" pitchFamily="66" charset="0"/>
              </a:rPr>
              <a:t> </a:t>
            </a:r>
            <a:r>
              <a:rPr lang="fr-FR" sz="1600" b="1" dirty="0">
                <a:latin typeface="Comic Sans MS" panose="030F0902030302020204" pitchFamily="66" charset="0"/>
              </a:rPr>
              <a:t>novembre 1954)</a:t>
            </a:r>
            <a:br>
              <a:rPr lang="fr-FR" sz="1600" b="1" dirty="0">
                <a:latin typeface="Comic Sans MS" panose="030F0902030302020204" pitchFamily="66" charset="0"/>
              </a:rPr>
            </a:br>
            <a:endParaRPr lang="fr-FR" sz="1600" dirty="0">
              <a:effectLst/>
              <a:latin typeface="Comic Sans MS" panose="030F0902030302020204" pitchFamily="66" charset="0"/>
            </a:endParaRPr>
          </a:p>
          <a:p>
            <a:pPr algn="just"/>
            <a:r>
              <a:rPr lang="fr-FR" sz="1600" i="1" dirty="0">
                <a:latin typeface="Comic Sans MS" panose="030F0902030302020204" pitchFamily="66" charset="0"/>
              </a:rPr>
              <a:t>Dans la nuit du 31 octobre au 1er novembre 1954, le Front de Libération Nationale algérien diffusait une déclaration portant sur l’insurrection face à l’occupation française. </a:t>
            </a:r>
            <a:endParaRPr lang="fr-FR" sz="1600" dirty="0">
              <a:effectLst/>
              <a:latin typeface="Comic Sans MS" panose="030F0902030302020204" pitchFamily="66" charset="0"/>
            </a:endParaRPr>
          </a:p>
          <a:p>
            <a:br>
              <a:rPr lang="fr-FR" sz="1600" dirty="0">
                <a:latin typeface="Comic Sans MS" panose="030F0902030302020204" pitchFamily="66" charset="0"/>
              </a:rPr>
            </a:br>
            <a:endParaRPr lang="fr-FR" sz="1600" dirty="0">
              <a:effectLst/>
              <a:latin typeface="Comic Sans MS" panose="030F0902030302020204" pitchFamily="66" charset="0"/>
            </a:endParaRPr>
          </a:p>
          <a:p>
            <a:r>
              <a:rPr lang="fr-FR" sz="1600" dirty="0">
                <a:latin typeface="Comic Sans MS" panose="030F0902030302020204" pitchFamily="66" charset="0"/>
              </a:rPr>
              <a:t>«</a:t>
            </a:r>
            <a:r>
              <a:rPr lang="fr-FR" sz="1600" b="1" dirty="0">
                <a:latin typeface="Comic Sans MS" panose="030F0902030302020204" pitchFamily="66" charset="0"/>
              </a:rPr>
              <a:t> PEUPLE ALGÉRIEN, MILITANTS DE LA CAUSE NATIONALE,</a:t>
            </a:r>
            <a:endParaRPr lang="fr-FR" sz="1600" dirty="0">
              <a:effectLst/>
              <a:latin typeface="Comic Sans MS" panose="030F0902030302020204" pitchFamily="66" charset="0"/>
            </a:endParaRPr>
          </a:p>
          <a:p>
            <a:pPr algn="just"/>
            <a:r>
              <a:rPr lang="fr-FR" sz="1600" dirty="0">
                <a:latin typeface="Comic Sans MS" panose="030F0902030302020204" pitchFamily="66" charset="0"/>
              </a:rPr>
              <a:t>[...] </a:t>
            </a:r>
            <a:endParaRPr lang="fr-FR" sz="1600" dirty="0">
              <a:effectLst/>
              <a:latin typeface="Comic Sans MS" panose="030F0902030302020204" pitchFamily="66" charset="0"/>
            </a:endParaRPr>
          </a:p>
          <a:p>
            <a:pPr algn="just"/>
            <a:r>
              <a:rPr lang="fr-FR" sz="1600" b="1" dirty="0">
                <a:latin typeface="Comic Sans MS" panose="030F0902030302020204" pitchFamily="66" charset="0"/>
              </a:rPr>
              <a:t>L’HEURE EST GRAVE !</a:t>
            </a:r>
            <a:endParaRPr lang="fr-FR" sz="1600" dirty="0">
              <a:effectLst/>
              <a:latin typeface="Comic Sans MS" panose="030F0902030302020204" pitchFamily="66" charset="0"/>
            </a:endParaRPr>
          </a:p>
          <a:p>
            <a:pPr algn="just"/>
            <a:r>
              <a:rPr lang="fr-FR" sz="1600" dirty="0">
                <a:latin typeface="Comic Sans MS" panose="030F0902030302020204" pitchFamily="66" charset="0"/>
              </a:rPr>
              <a:t>[...] Une équipe de jeunes militants conscients a jugé le moment venu de sortir le mouvement national de l’impasse pour le lancer aux côtés des frères marocains et tunisiens dans la véritable lutte révolutionnaire [...]. Notre action est dirigée uniquement contre le colonialisme, seul ennemi et aveugle, qui s’est toujours refusé à accorder la moindre liberté par des moyens de lutte pacifique. Ce sont là, nous pensons, des raisons suffisantes qui font que notre mouvement de rénovation se présente sous l’étiquette de FRONT DE LIBÉRATION NATIONALE, se dégageant ainsi de toutes les compromissions possibles et offrant la possibilité à tous les patriotes algériens de toutes les couches sociales, de tous les partis et mouvements purement algériens, de s’intégrer dans la lutte de libération sans aucune autre considération [...].</a:t>
            </a:r>
            <a:endParaRPr lang="fr-FR" sz="1600" dirty="0">
              <a:effectLst/>
              <a:latin typeface="Comic Sans MS" panose="030F0902030302020204" pitchFamily="66" charset="0"/>
            </a:endParaRPr>
          </a:p>
          <a:p>
            <a:pPr algn="just"/>
            <a:br>
              <a:rPr lang="fr-FR" sz="1600" dirty="0">
                <a:latin typeface="Comic Sans MS" panose="030F0902030302020204" pitchFamily="66" charset="0"/>
              </a:rPr>
            </a:br>
            <a:endParaRPr lang="fr-FR" sz="1600" dirty="0">
              <a:effectLst/>
              <a:latin typeface="Comic Sans MS" panose="030F0902030302020204" pitchFamily="66" charset="0"/>
            </a:endParaRPr>
          </a:p>
          <a:p>
            <a:pPr algn="just"/>
            <a:r>
              <a:rPr lang="fr-FR" sz="1600" b="1" dirty="0">
                <a:latin typeface="Comic Sans MS" panose="030F0902030302020204" pitchFamily="66" charset="0"/>
              </a:rPr>
              <a:t>BUT : L’Indépendance nationale par :</a:t>
            </a:r>
            <a:endParaRPr lang="fr-FR" sz="1600" dirty="0">
              <a:effectLst/>
              <a:latin typeface="Comic Sans MS" panose="030F0902030302020204" pitchFamily="66" charset="0"/>
            </a:endParaRPr>
          </a:p>
          <a:p>
            <a:pPr algn="just"/>
            <a:r>
              <a:rPr lang="fr-FR" sz="1600" dirty="0">
                <a:latin typeface="Comic Sans MS" panose="030F0902030302020204" pitchFamily="66" charset="0"/>
              </a:rPr>
              <a:t>La restauration de l’État algérien souverain, démocratique et social dans le cadre des principes islamiques.</a:t>
            </a:r>
            <a:endParaRPr lang="fr-FR" sz="1600" dirty="0">
              <a:effectLst/>
              <a:latin typeface="Comic Sans MS" panose="030F0902030302020204" pitchFamily="66" charset="0"/>
            </a:endParaRPr>
          </a:p>
          <a:p>
            <a:pPr algn="just"/>
            <a:r>
              <a:rPr lang="fr-FR" sz="1600" dirty="0">
                <a:latin typeface="Comic Sans MS" panose="030F0902030302020204" pitchFamily="66" charset="0"/>
              </a:rPr>
              <a:t>Le respect de toutes les libertés fondamentales sans distinction de races et de confessions [...].</a:t>
            </a:r>
            <a:endParaRPr lang="fr-FR" sz="1600" dirty="0">
              <a:effectLst/>
              <a:latin typeface="Comic Sans MS" panose="030F0902030302020204" pitchFamily="66" charset="0"/>
            </a:endParaRPr>
          </a:p>
          <a:p>
            <a:pPr algn="just"/>
            <a:br>
              <a:rPr lang="fr-FR" sz="1600" dirty="0">
                <a:latin typeface="Comic Sans MS" panose="030F0902030302020204" pitchFamily="66" charset="0"/>
              </a:rPr>
            </a:br>
            <a:endParaRPr lang="fr-FR" sz="1600" dirty="0">
              <a:effectLst/>
              <a:latin typeface="Comic Sans MS" panose="030F0902030302020204" pitchFamily="66" charset="0"/>
            </a:endParaRPr>
          </a:p>
          <a:p>
            <a:pPr algn="just"/>
            <a:r>
              <a:rPr lang="fr-FR" sz="1600" b="1" dirty="0">
                <a:latin typeface="Comic Sans MS" panose="030F0902030302020204" pitchFamily="66" charset="0"/>
              </a:rPr>
              <a:t>MOYENS DE LUTTE :</a:t>
            </a:r>
            <a:endParaRPr lang="fr-FR" sz="1600" dirty="0">
              <a:effectLst/>
              <a:latin typeface="Comic Sans MS" panose="030F0902030302020204" pitchFamily="66" charset="0"/>
            </a:endParaRPr>
          </a:p>
          <a:p>
            <a:pPr algn="just"/>
            <a:r>
              <a:rPr lang="fr-FR" sz="1600" dirty="0">
                <a:latin typeface="Comic Sans MS" panose="030F0902030302020204" pitchFamily="66" charset="0"/>
              </a:rPr>
              <a:t>Conformément aux principes révolutionnaires et comptes tenu des situations intérieure et extérieure, la continuation de la lutte par tous les moyens jusqu’à la réalisation de notre but [...]. »</a:t>
            </a:r>
            <a:endParaRPr lang="fr-FR" sz="1600" dirty="0">
              <a:effectLst/>
              <a:latin typeface="Comic Sans MS" panose="030F0902030302020204"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EBEB54E-A17D-6442-B78E-AFE56F04FC95}"/>
              </a:ext>
            </a:extLst>
          </p:cNvPr>
          <p:cNvSpPr txBox="1"/>
          <p:nvPr/>
        </p:nvSpPr>
        <p:spPr>
          <a:xfrm>
            <a:off x="144000" y="72000"/>
            <a:ext cx="9807522" cy="5201445"/>
          </a:xfrm>
          <a:prstGeom prst="rect">
            <a:avLst/>
          </a:prstGeom>
          <a:noFill/>
          <a:ln>
            <a:noFill/>
          </a:ln>
        </p:spPr>
        <p:txBody>
          <a:bodyPr vert="horz" wrap="square" lIns="90000" tIns="45000" rIns="90000" bIns="45000" anchorCtr="0" compatLnSpc="0">
            <a:spAutoFit/>
          </a:bodyPr>
          <a:lstStyle/>
          <a:p>
            <a:pPr marL="571500" marR="0" lvl="0" indent="-571500" algn="just" rtl="0" hangingPunct="0">
              <a:lnSpc>
                <a:spcPct val="100000"/>
              </a:lnSpc>
              <a:spcBef>
                <a:spcPts val="0"/>
              </a:spcBef>
              <a:spcAft>
                <a:spcPts val="0"/>
              </a:spcAft>
              <a:buAutoNum type="romanUcPeriod"/>
              <a:tabLst/>
            </a:pPr>
            <a:r>
              <a:rPr lang="fr-FR" sz="2600" b="1" i="0" u="none" strike="noStrike" kern="1200" dirty="0">
                <a:ln>
                  <a:noFill/>
                </a:ln>
                <a:latin typeface="Comic Sans MS" pitchFamily="66"/>
                <a:ea typeface="Comic Sans MS" pitchFamily="66"/>
                <a:cs typeface="Comic Sans MS" pitchFamily="66"/>
              </a:rPr>
              <a:t>Le déclenchement et les premières années de la guerre : 1954-1958</a:t>
            </a:r>
          </a:p>
          <a:p>
            <a:pPr marR="0" lvl="0" algn="just" rtl="0" hangingPunct="0">
              <a:lnSpc>
                <a:spcPct val="100000"/>
              </a:lnSpc>
              <a:spcBef>
                <a:spcPts val="0"/>
              </a:spcBef>
              <a:spcAft>
                <a:spcPts val="0"/>
              </a:spcAft>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2. Les premiers acteurs de la guerre</a:t>
            </a: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a:t>
            </a:r>
          </a:p>
          <a:p>
            <a:pPr marL="0" marR="0" lvl="0" indent="0" algn="just" rtl="0" hangingPunct="0">
              <a:lnSpc>
                <a:spcPct val="100000"/>
              </a:lnSpc>
              <a:spcBef>
                <a:spcPts val="0"/>
              </a:spcBef>
              <a:spcAft>
                <a:spcPts val="0"/>
              </a:spcAft>
              <a:buNone/>
              <a:tabLst/>
            </a:pPr>
            <a:r>
              <a:rPr lang="fr-FR" sz="2600" dirty="0">
                <a:latin typeface="Comic Sans MS" pitchFamily="66"/>
                <a:ea typeface="Comic Sans MS" pitchFamily="66"/>
                <a:cs typeface="Comic Sans MS" pitchFamily="66"/>
              </a:rPr>
              <a:t>	</a:t>
            </a:r>
            <a:r>
              <a:rPr lang="fr-FR" sz="2600" b="0" i="0" u="none" strike="noStrike" kern="1200" dirty="0">
                <a:ln>
                  <a:noFill/>
                </a:ln>
                <a:latin typeface="Comic Sans MS" pitchFamily="66"/>
                <a:ea typeface="Comic Sans MS" pitchFamily="66"/>
                <a:cs typeface="Comic Sans MS" pitchFamily="66"/>
              </a:rPr>
              <a:t>Ainsi, le ….................................................................... (FLN) et son bras armé l’Armée de Libération Nationale (ANL) organisent …....... attentats dans la nuit du 31 octobre au …........................ …............ pour réclamer l’indépendance du pays : c’est la «............................... rouge », ce qui marque le ….................... de la guerre d’Algérie.</a:t>
            </a:r>
          </a:p>
        </p:txBody>
      </p:sp>
      <p:sp>
        <p:nvSpPr>
          <p:cNvPr id="3" name="ZoneTexte 2">
            <a:extLst>
              <a:ext uri="{FF2B5EF4-FFF2-40B4-BE49-F238E27FC236}">
                <a16:creationId xmlns:a16="http://schemas.microsoft.com/office/drawing/2014/main" id="{A0FD19B8-54FD-504D-8B22-30A9696BEF42}"/>
              </a:ext>
            </a:extLst>
          </p:cNvPr>
          <p:cNvSpPr txBox="1"/>
          <p:nvPr/>
        </p:nvSpPr>
        <p:spPr>
          <a:xfrm>
            <a:off x="2377121" y="2345778"/>
            <a:ext cx="5903999"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Front de Libération Nationale</a:t>
            </a:r>
          </a:p>
        </p:txBody>
      </p:sp>
      <p:sp>
        <p:nvSpPr>
          <p:cNvPr id="4" name="ZoneTexte 3">
            <a:extLst>
              <a:ext uri="{FF2B5EF4-FFF2-40B4-BE49-F238E27FC236}">
                <a16:creationId xmlns:a16="http://schemas.microsoft.com/office/drawing/2014/main" id="{B412C7CD-A301-6B4E-8DD0-F62F13C32B77}"/>
              </a:ext>
            </a:extLst>
          </p:cNvPr>
          <p:cNvSpPr txBox="1"/>
          <p:nvPr/>
        </p:nvSpPr>
        <p:spPr>
          <a:xfrm>
            <a:off x="2101405" y="329388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70</a:t>
            </a:r>
          </a:p>
        </p:txBody>
      </p:sp>
      <p:sp>
        <p:nvSpPr>
          <p:cNvPr id="5" name="ZoneTexte 4">
            <a:extLst>
              <a:ext uri="{FF2B5EF4-FFF2-40B4-BE49-F238E27FC236}">
                <a16:creationId xmlns:a16="http://schemas.microsoft.com/office/drawing/2014/main" id="{9EC4C4CD-DA9C-DB4C-92B7-59DB1978F785}"/>
              </a:ext>
            </a:extLst>
          </p:cNvPr>
          <p:cNvSpPr txBox="1"/>
          <p:nvPr/>
        </p:nvSpPr>
        <p:spPr>
          <a:xfrm>
            <a:off x="144000" y="3713519"/>
            <a:ext cx="244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1</a:t>
            </a:r>
            <a:r>
              <a:rPr lang="fr-FR" sz="2600" b="0" i="0" u="none" strike="noStrike" kern="1200" baseline="33000" dirty="0">
                <a:ln>
                  <a:noFill/>
                </a:ln>
                <a:solidFill>
                  <a:srgbClr val="FF3333"/>
                </a:solidFill>
                <a:latin typeface="Comic Sans MS" pitchFamily="66"/>
                <a:ea typeface="Arial Unicode MS" pitchFamily="2"/>
                <a:cs typeface="Arial Unicode MS" pitchFamily="2"/>
              </a:rPr>
              <a:t>er</a:t>
            </a:r>
            <a:r>
              <a:rPr lang="fr-FR" sz="2600" b="0" i="0" u="none" strike="noStrike" kern="1200" dirty="0">
                <a:ln>
                  <a:noFill/>
                </a:ln>
                <a:solidFill>
                  <a:srgbClr val="FF3333"/>
                </a:solidFill>
                <a:latin typeface="Comic Sans MS" pitchFamily="66"/>
                <a:ea typeface="Arial Unicode MS" pitchFamily="2"/>
                <a:cs typeface="Arial Unicode MS" pitchFamily="2"/>
              </a:rPr>
              <a:t> novembre</a:t>
            </a:r>
          </a:p>
        </p:txBody>
      </p:sp>
      <p:sp>
        <p:nvSpPr>
          <p:cNvPr id="6" name="ZoneTexte 5">
            <a:extLst>
              <a:ext uri="{FF2B5EF4-FFF2-40B4-BE49-F238E27FC236}">
                <a16:creationId xmlns:a16="http://schemas.microsoft.com/office/drawing/2014/main" id="{F29F7779-3DFD-794D-AE72-242731140204}"/>
              </a:ext>
            </a:extLst>
          </p:cNvPr>
          <p:cNvSpPr txBox="1"/>
          <p:nvPr/>
        </p:nvSpPr>
        <p:spPr>
          <a:xfrm>
            <a:off x="2592000" y="375407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1954</a:t>
            </a:r>
          </a:p>
        </p:txBody>
      </p:sp>
      <p:sp>
        <p:nvSpPr>
          <p:cNvPr id="7" name="ZoneTexte 6">
            <a:extLst>
              <a:ext uri="{FF2B5EF4-FFF2-40B4-BE49-F238E27FC236}">
                <a16:creationId xmlns:a16="http://schemas.microsoft.com/office/drawing/2014/main" id="{B5AF50C6-69B3-284D-9117-674819CA973C}"/>
              </a:ext>
            </a:extLst>
          </p:cNvPr>
          <p:cNvSpPr txBox="1"/>
          <p:nvPr/>
        </p:nvSpPr>
        <p:spPr>
          <a:xfrm>
            <a:off x="2413121" y="4193985"/>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Toussaint</a:t>
            </a:r>
          </a:p>
        </p:txBody>
      </p:sp>
      <p:sp>
        <p:nvSpPr>
          <p:cNvPr id="8" name="ZoneTexte 7">
            <a:extLst>
              <a:ext uri="{FF2B5EF4-FFF2-40B4-BE49-F238E27FC236}">
                <a16:creationId xmlns:a16="http://schemas.microsoft.com/office/drawing/2014/main" id="{4BDEA149-CEF9-314B-8CAD-2C3CD4A4E1A0}"/>
              </a:ext>
            </a:extLst>
          </p:cNvPr>
          <p:cNvSpPr txBox="1"/>
          <p:nvPr/>
        </p:nvSpPr>
        <p:spPr>
          <a:xfrm>
            <a:off x="469121" y="463390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début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heckerboard(across)">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checkerboard(across)">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5" grpId="2" build="p"/>
      <p:bldP spid="5" grpId="3"/>
      <p:bldP spid="6" grpId="3" build="p"/>
      <p:bldP spid="6" grpId="4"/>
      <p:bldP spid="7" grpId="4" build="p"/>
      <p:bldP spid="8" grpId="5"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0D06E03-3B26-DD4E-9024-5D94E157C5B2}"/>
              </a:ext>
            </a:extLst>
          </p:cNvPr>
          <p:cNvSpPr txBox="1"/>
          <p:nvPr/>
        </p:nvSpPr>
        <p:spPr>
          <a:xfrm>
            <a:off x="293077" y="152400"/>
            <a:ext cx="9507416" cy="5016758"/>
          </a:xfrm>
          <a:prstGeom prst="rect">
            <a:avLst/>
          </a:prstGeom>
          <a:noFill/>
          <a:ln>
            <a:solidFill>
              <a:schemeClr val="tx1"/>
            </a:solidFill>
          </a:ln>
        </p:spPr>
        <p:txBody>
          <a:bodyPr wrap="square" rtlCol="0">
            <a:spAutoFit/>
          </a:bodyPr>
          <a:lstStyle/>
          <a:p>
            <a:pPr algn="just"/>
            <a:r>
              <a:rPr lang="fr-FR" sz="1600" b="1" dirty="0">
                <a:latin typeface="Comic Sans MS" panose="030F0902030302020204" pitchFamily="66" charset="0"/>
              </a:rPr>
              <a:t>Témoignage d'un soldat français</a:t>
            </a:r>
            <a:endParaRPr lang="fr-FR" sz="1600" dirty="0">
              <a:effectLst/>
              <a:latin typeface="Comic Sans MS" panose="030F0902030302020204" pitchFamily="66" charset="0"/>
            </a:endParaRPr>
          </a:p>
          <a:p>
            <a:pPr algn="just"/>
            <a:br>
              <a:rPr lang="fr-FR" sz="1600" dirty="0">
                <a:latin typeface="Comic Sans MS" panose="030F0902030302020204" pitchFamily="66" charset="0"/>
              </a:rPr>
            </a:br>
            <a:endParaRPr lang="fr-FR" sz="1600" dirty="0">
              <a:effectLst/>
              <a:latin typeface="Comic Sans MS" panose="030F0902030302020204" pitchFamily="66" charset="0"/>
            </a:endParaRPr>
          </a:p>
          <a:p>
            <a:pPr algn="just"/>
            <a:r>
              <a:rPr lang="fr-FR" sz="1600" dirty="0">
                <a:latin typeface="Comic Sans MS" panose="030F0902030302020204" pitchFamily="66" charset="0"/>
              </a:rPr>
              <a:t>« Dans l'Aurès, nous traversions souvent des villages abandonnés qui avaient été mitraillés par l'aviation française, bombardés ou incendiés. A plusieurs reprises nous rencontrâmes des charniers, dégageant une odeur épouvantable, d'hommes et de mulets : il s'agissait de caravanes prises en charge par l'aviation (...)</a:t>
            </a:r>
            <a:endParaRPr lang="fr-FR" sz="1600" dirty="0">
              <a:effectLst/>
              <a:latin typeface="Comic Sans MS" panose="030F0902030302020204" pitchFamily="66" charset="0"/>
            </a:endParaRPr>
          </a:p>
          <a:p>
            <a:pPr algn="just"/>
            <a:r>
              <a:rPr lang="fr-FR" sz="1600" dirty="0">
                <a:latin typeface="Comic Sans MS" panose="030F0902030302020204" pitchFamily="66" charset="0"/>
              </a:rPr>
              <a:t>Au mois d'octobre, la compagnie fut mutée à </a:t>
            </a:r>
            <a:r>
              <a:rPr lang="fr-FR" sz="1600" dirty="0" err="1">
                <a:latin typeface="Comic Sans MS" panose="030F0902030302020204" pitchFamily="66" charset="0"/>
              </a:rPr>
              <a:t>Menaa</a:t>
            </a:r>
            <a:r>
              <a:rPr lang="fr-FR" sz="1600" dirty="0">
                <a:latin typeface="Comic Sans MS" panose="030F0902030302020204" pitchFamily="66" charset="0"/>
              </a:rPr>
              <a:t> (secteur d'Arris), petite ville de 2000 habitants. (...) On commença à arrêter un grand nombre de gens et les tortures reprirent leur rythme régulier. (...)</a:t>
            </a:r>
            <a:endParaRPr lang="fr-FR" sz="1600" dirty="0">
              <a:effectLst/>
              <a:latin typeface="Comic Sans MS" panose="030F0902030302020204" pitchFamily="66" charset="0"/>
            </a:endParaRPr>
          </a:p>
          <a:p>
            <a:pPr algn="just"/>
            <a:r>
              <a:rPr lang="fr-FR" sz="1600" dirty="0">
                <a:latin typeface="Comic Sans MS" panose="030F0902030302020204" pitchFamily="66" charset="0"/>
              </a:rPr>
              <a:t>Au mois de janvier 1957, un petit convoi de 30 soldats subit, à 6 kilomètres de </a:t>
            </a:r>
            <a:r>
              <a:rPr lang="fr-FR" sz="1600" dirty="0" err="1">
                <a:latin typeface="Comic Sans MS" panose="030F0902030302020204" pitchFamily="66" charset="0"/>
              </a:rPr>
              <a:t>Menaa</a:t>
            </a:r>
            <a:r>
              <a:rPr lang="fr-FR" sz="1600" dirty="0">
                <a:latin typeface="Comic Sans MS" panose="030F0902030302020204" pitchFamily="66" charset="0"/>
              </a:rPr>
              <a:t> (en un point de la route appelé col des oliviers), une embuscade très rude : 7 morts, 9 blessés graves et 8 blessés légers ; 6 indemnes seulement. Deux jours plus tard, nous descendions sur deux villages situés à 1 kilomètre du lieu de l'embuscade, proche du centre de </a:t>
            </a:r>
            <a:r>
              <a:rPr lang="fr-FR" sz="1600" dirty="0" err="1">
                <a:latin typeface="Comic Sans MS" panose="030F0902030302020204" pitchFamily="66" charset="0"/>
              </a:rPr>
              <a:t>Chir</a:t>
            </a:r>
            <a:r>
              <a:rPr lang="fr-FR" sz="1600" dirty="0">
                <a:latin typeface="Comic Sans MS" panose="030F0902030302020204" pitchFamily="66" charset="0"/>
              </a:rPr>
              <a:t> : une dizaine de civils furent exécutés sur place en représailles. »</a:t>
            </a:r>
            <a:endParaRPr lang="fr-FR" sz="1600" dirty="0">
              <a:effectLst/>
              <a:latin typeface="Comic Sans MS" panose="030F0902030302020204" pitchFamily="66" charset="0"/>
            </a:endParaRPr>
          </a:p>
          <a:p>
            <a:pPr algn="just"/>
            <a:br>
              <a:rPr lang="fr-FR" sz="1600" dirty="0">
                <a:latin typeface="Comic Sans MS" panose="030F0902030302020204" pitchFamily="66" charset="0"/>
              </a:rPr>
            </a:br>
            <a:endParaRPr lang="fr-FR" sz="1600" dirty="0">
              <a:latin typeface="Comic Sans MS" panose="030F0902030302020204" pitchFamily="66" charset="0"/>
            </a:endParaRPr>
          </a:p>
          <a:p>
            <a:pPr algn="just"/>
            <a:r>
              <a:rPr lang="fr-FR" sz="1600" dirty="0">
                <a:latin typeface="Comic Sans MS" panose="030F0902030302020204" pitchFamily="66" charset="0"/>
              </a:rPr>
              <a:t>"Un an dans les Aurès" de Jacques Pucheu </a:t>
            </a:r>
          </a:p>
          <a:p>
            <a:pPr algn="just"/>
            <a:r>
              <a:rPr lang="fr-FR" sz="1600" dirty="0">
                <a:latin typeface="Comic Sans MS" panose="030F0902030302020204" pitchFamily="66" charset="0"/>
              </a:rPr>
              <a:t>(soldat français du contingent), </a:t>
            </a:r>
            <a:endParaRPr lang="fr-FR" sz="1600" dirty="0">
              <a:effectLst/>
              <a:latin typeface="Comic Sans MS" panose="030F0902030302020204" pitchFamily="66" charset="0"/>
            </a:endParaRPr>
          </a:p>
          <a:p>
            <a:pPr algn="just"/>
            <a:r>
              <a:rPr lang="fr-FR" sz="1600" i="1" dirty="0">
                <a:latin typeface="Comic Sans MS" panose="030F0902030302020204" pitchFamily="66" charset="0"/>
              </a:rPr>
              <a:t>Les temps modernes</a:t>
            </a:r>
            <a:r>
              <a:rPr lang="fr-FR" sz="1600" dirty="0">
                <a:latin typeface="Comic Sans MS" panose="030F0902030302020204" pitchFamily="66" charset="0"/>
              </a:rPr>
              <a:t>, septembre 1957.</a:t>
            </a:r>
            <a:endParaRPr lang="fr-FR" sz="1600" dirty="0">
              <a:effectLst/>
              <a:latin typeface="Comic Sans MS" panose="030F0902030302020204" pitchFamily="66" charset="0"/>
            </a:endParaRPr>
          </a:p>
        </p:txBody>
      </p:sp>
      <p:pic>
        <p:nvPicPr>
          <p:cNvPr id="2" name="Image 1">
            <a:extLst>
              <a:ext uri="{FF2B5EF4-FFF2-40B4-BE49-F238E27FC236}">
                <a16:creationId xmlns:a16="http://schemas.microsoft.com/office/drawing/2014/main" id="{00309EF9-1F75-8644-80DF-0567BA4625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6785" y="4091352"/>
            <a:ext cx="4464791" cy="32908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ZoneTexte 2">
            <a:extLst>
              <a:ext uri="{FF2B5EF4-FFF2-40B4-BE49-F238E27FC236}">
                <a16:creationId xmlns:a16="http://schemas.microsoft.com/office/drawing/2014/main" id="{07803E9D-8B04-5D4E-BB5B-FBC9B4577005}"/>
              </a:ext>
            </a:extLst>
          </p:cNvPr>
          <p:cNvSpPr txBox="1"/>
          <p:nvPr/>
        </p:nvSpPr>
        <p:spPr>
          <a:xfrm>
            <a:off x="1101970" y="6920574"/>
            <a:ext cx="3915508" cy="461665"/>
          </a:xfrm>
          <a:prstGeom prst="rect">
            <a:avLst/>
          </a:prstGeom>
          <a:noFill/>
        </p:spPr>
        <p:txBody>
          <a:bodyPr wrap="square" rtlCol="0">
            <a:spAutoFit/>
          </a:bodyPr>
          <a:lstStyle/>
          <a:p>
            <a:pPr algn="r"/>
            <a:r>
              <a:rPr lang="fr-FR" sz="1200" dirty="0">
                <a:latin typeface="Comic Sans MS" panose="030F0902030302020204" pitchFamily="66" charset="0"/>
              </a:rPr>
              <a:t>Des soldats français contrôlent un village en Kabylie (Algérie) en 1957.</a:t>
            </a:r>
          </a:p>
        </p:txBody>
      </p:sp>
    </p:spTree>
    <p:extLst>
      <p:ext uri="{BB962C8B-B14F-4D97-AF65-F5344CB8AC3E}">
        <p14:creationId xmlns:p14="http://schemas.microsoft.com/office/powerpoint/2010/main" val="2337245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EDD8DE5-FA60-AC44-8D76-C7087A4169E1}"/>
              </a:ext>
            </a:extLst>
          </p:cNvPr>
          <p:cNvSpPr txBox="1"/>
          <p:nvPr/>
        </p:nvSpPr>
        <p:spPr>
          <a:xfrm>
            <a:off x="143999" y="72000"/>
            <a:ext cx="9831273" cy="7059774"/>
          </a:xfrm>
          <a:prstGeom prst="rect">
            <a:avLst/>
          </a:prstGeom>
          <a:noFill/>
          <a:ln>
            <a:noFill/>
          </a:ln>
        </p:spPr>
        <p:txBody>
          <a:bodyPr vert="horz" wrap="square" lIns="90000" tIns="45000" rIns="90000" bIns="45000" anchorCtr="0" compatLnSpc="0">
            <a:spAutoFit/>
          </a:bodyPr>
          <a:lstStyle/>
          <a:p>
            <a:pPr marL="571500" marR="0" lvl="0" indent="-571500" algn="just" rtl="0" hangingPunct="0">
              <a:lnSpc>
                <a:spcPct val="100000"/>
              </a:lnSpc>
              <a:spcBef>
                <a:spcPts val="0"/>
              </a:spcBef>
              <a:spcAft>
                <a:spcPts val="0"/>
              </a:spcAft>
              <a:buAutoNum type="romanUcPeriod"/>
              <a:tabLst/>
            </a:pPr>
            <a:r>
              <a:rPr lang="fr-FR" sz="2600" b="1" i="0" u="none" strike="noStrike" kern="1200" dirty="0">
                <a:ln>
                  <a:noFill/>
                </a:ln>
                <a:latin typeface="Comic Sans MS" pitchFamily="66"/>
                <a:ea typeface="Comic Sans MS" pitchFamily="66"/>
                <a:cs typeface="Comic Sans MS" pitchFamily="66"/>
              </a:rPr>
              <a:t>Le déclenchement et les premières années de la guerre : 1954-1958</a:t>
            </a:r>
          </a:p>
          <a:p>
            <a:pPr marR="0" lvl="0" algn="just" rtl="0" hangingPunct="0">
              <a:lnSpc>
                <a:spcPct val="100000"/>
              </a:lnSpc>
              <a:spcBef>
                <a:spcPts val="0"/>
              </a:spcBef>
              <a:spcAft>
                <a:spcPts val="0"/>
              </a:spcAft>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2. Les premiers acteurs de la guerre</a:t>
            </a:r>
          </a:p>
          <a:p>
            <a:pPr marL="0" marR="0" lvl="0" indent="0" algn="just"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Dans un premier temps, le gouvernement français de la IV</a:t>
            </a:r>
            <a:r>
              <a:rPr lang="fr-FR" sz="2600" b="0" i="0" u="none" strike="noStrike" kern="1200" baseline="33000" dirty="0">
                <a:ln>
                  <a:noFill/>
                </a:ln>
                <a:latin typeface="Comic Sans MS" pitchFamily="66"/>
                <a:ea typeface="Comic Sans MS" pitchFamily="66"/>
                <a:cs typeface="Comic Sans MS" pitchFamily="66"/>
              </a:rPr>
              <a:t>e</a:t>
            </a:r>
            <a:r>
              <a:rPr lang="fr-FR" sz="2600" b="0" i="0" u="none" strike="noStrike" kern="1200" dirty="0">
                <a:ln>
                  <a:noFill/>
                </a:ln>
                <a:latin typeface="Comic Sans MS" pitchFamily="66"/>
                <a:ea typeface="Comic Sans MS" pitchFamily="66"/>
                <a:cs typeface="Comic Sans MS" pitchFamily="66"/>
              </a:rPr>
              <a:t> République souhaite …................ l’Algérie française. Devant la multiplication des …............................., il envoie en 1956, …...................................., notamment des jeunes faisant leur service militaire. En ….............., la bataille d’Alger entre le FLN et l’armée française donne lieu à des actes de …......................... et à de crimes contre l’Humanité. De nombreux villages sont …............................... dans plusieurs régions, des embuscades sont organisées de part et d’autre, l’armée française arrête de nombreux membres du FLN et …........................ des civils,...</a:t>
            </a:r>
          </a:p>
        </p:txBody>
      </p:sp>
      <p:sp>
        <p:nvSpPr>
          <p:cNvPr id="3" name="ZoneTexte 2">
            <a:extLst>
              <a:ext uri="{FF2B5EF4-FFF2-40B4-BE49-F238E27FC236}">
                <a16:creationId xmlns:a16="http://schemas.microsoft.com/office/drawing/2014/main" id="{12BDA068-FE95-6345-BB91-0CA3B87A458A}"/>
              </a:ext>
            </a:extLst>
          </p:cNvPr>
          <p:cNvSpPr txBox="1"/>
          <p:nvPr/>
        </p:nvSpPr>
        <p:spPr>
          <a:xfrm>
            <a:off x="1835999" y="2797975"/>
            <a:ext cx="5903999"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garder</a:t>
            </a:r>
          </a:p>
        </p:txBody>
      </p:sp>
      <p:sp>
        <p:nvSpPr>
          <p:cNvPr id="4" name="ZoneTexte 3">
            <a:extLst>
              <a:ext uri="{FF2B5EF4-FFF2-40B4-BE49-F238E27FC236}">
                <a16:creationId xmlns:a16="http://schemas.microsoft.com/office/drawing/2014/main" id="{907189F6-124B-8F4B-9C7A-BA95D1A2745A}"/>
              </a:ext>
            </a:extLst>
          </p:cNvPr>
          <p:cNvSpPr txBox="1"/>
          <p:nvPr/>
        </p:nvSpPr>
        <p:spPr>
          <a:xfrm>
            <a:off x="4320000" y="3255175"/>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massacres</a:t>
            </a:r>
          </a:p>
        </p:txBody>
      </p:sp>
      <p:sp>
        <p:nvSpPr>
          <p:cNvPr id="5" name="ZoneTexte 4">
            <a:extLst>
              <a:ext uri="{FF2B5EF4-FFF2-40B4-BE49-F238E27FC236}">
                <a16:creationId xmlns:a16="http://schemas.microsoft.com/office/drawing/2014/main" id="{109E61C5-5B14-F944-9D6D-9528556662A8}"/>
              </a:ext>
            </a:extLst>
          </p:cNvPr>
          <p:cNvSpPr txBox="1"/>
          <p:nvPr/>
        </p:nvSpPr>
        <p:spPr>
          <a:xfrm>
            <a:off x="432000" y="3733975"/>
            <a:ext cx="2880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400 000 soldats</a:t>
            </a:r>
          </a:p>
        </p:txBody>
      </p:sp>
      <p:sp>
        <p:nvSpPr>
          <p:cNvPr id="6" name="ZoneTexte 5">
            <a:extLst>
              <a:ext uri="{FF2B5EF4-FFF2-40B4-BE49-F238E27FC236}">
                <a16:creationId xmlns:a16="http://schemas.microsoft.com/office/drawing/2014/main" id="{A3EF929C-6E03-8D49-98B4-E17AA8FF783B}"/>
              </a:ext>
            </a:extLst>
          </p:cNvPr>
          <p:cNvSpPr txBox="1"/>
          <p:nvPr/>
        </p:nvSpPr>
        <p:spPr>
          <a:xfrm>
            <a:off x="3600000" y="4237974"/>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1957</a:t>
            </a:r>
          </a:p>
        </p:txBody>
      </p:sp>
      <p:sp>
        <p:nvSpPr>
          <p:cNvPr id="7" name="ZoneTexte 6">
            <a:extLst>
              <a:ext uri="{FF2B5EF4-FFF2-40B4-BE49-F238E27FC236}">
                <a16:creationId xmlns:a16="http://schemas.microsoft.com/office/drawing/2014/main" id="{38CA1D8C-F034-6944-8038-6F454F1D65DD}"/>
              </a:ext>
            </a:extLst>
          </p:cNvPr>
          <p:cNvSpPr txBox="1"/>
          <p:nvPr/>
        </p:nvSpPr>
        <p:spPr>
          <a:xfrm>
            <a:off x="7632000" y="4669975"/>
            <a:ext cx="1944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torture</a:t>
            </a:r>
          </a:p>
        </p:txBody>
      </p:sp>
      <p:sp>
        <p:nvSpPr>
          <p:cNvPr id="8" name="ZoneTexte 7">
            <a:extLst>
              <a:ext uri="{FF2B5EF4-FFF2-40B4-BE49-F238E27FC236}">
                <a16:creationId xmlns:a16="http://schemas.microsoft.com/office/drawing/2014/main" id="{B6427F04-26E9-0840-94B9-76B09D99043C}"/>
              </a:ext>
            </a:extLst>
          </p:cNvPr>
          <p:cNvSpPr txBox="1"/>
          <p:nvPr/>
        </p:nvSpPr>
        <p:spPr>
          <a:xfrm>
            <a:off x="432000" y="5569975"/>
            <a:ext cx="1944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bombardés</a:t>
            </a:r>
          </a:p>
        </p:txBody>
      </p:sp>
      <p:sp>
        <p:nvSpPr>
          <p:cNvPr id="9" name="ZoneTexte 8">
            <a:extLst>
              <a:ext uri="{FF2B5EF4-FFF2-40B4-BE49-F238E27FC236}">
                <a16:creationId xmlns:a16="http://schemas.microsoft.com/office/drawing/2014/main" id="{C9D91409-174F-044D-9828-F74CF348AF89}"/>
              </a:ext>
            </a:extLst>
          </p:cNvPr>
          <p:cNvSpPr txBox="1"/>
          <p:nvPr/>
        </p:nvSpPr>
        <p:spPr>
          <a:xfrm>
            <a:off x="5324587" y="6487254"/>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exécute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heckerboard(across)">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checkerboard(across)">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checkerboard(across)">
                                      <p:cBhvr>
                                        <p:cTn id="3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5" grpId="2" build="p"/>
      <p:bldP spid="6" grpId="4" build="p"/>
      <p:bldP spid="7" grpId="5" build="p"/>
      <p:bldP spid="8" grpId="3" build="p"/>
      <p:bldP spid="9" grpId="6" build="p"/>
    </p:bldLst>
  </p:timing>
</p:sld>
</file>

<file path=ppt/slides/slide14.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3FD0FD-7BBE-D545-8531-965DB3DADBDB}"/>
              </a:ext>
            </a:extLst>
          </p:cNvPr>
          <p:cNvSpPr txBox="1"/>
          <p:nvPr/>
        </p:nvSpPr>
        <p:spPr>
          <a:xfrm>
            <a:off x="144000" y="640194"/>
            <a:ext cx="9792000" cy="613054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II. Le tournant de 1958, l’OAS et les accords d’Évian</a:t>
            </a:r>
          </a:p>
          <a:p>
            <a:pPr marL="0" marR="0" lvl="0" indent="0"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514350" marR="0" lvl="0" indent="-514350" rtl="0" hangingPunct="0">
              <a:lnSpc>
                <a:spcPct val="100000"/>
              </a:lnSpc>
              <a:spcBef>
                <a:spcPts val="0"/>
              </a:spcBef>
              <a:spcAft>
                <a:spcPts val="0"/>
              </a:spcAft>
              <a:buAutoNum type="arabicPeriod"/>
              <a:tabLst/>
            </a:pPr>
            <a:r>
              <a:rPr lang="fr-FR" sz="2600" b="1" i="0" u="none" strike="noStrike" kern="1200" dirty="0">
                <a:ln>
                  <a:noFill/>
                </a:ln>
                <a:latin typeface="Comic Sans MS" pitchFamily="66"/>
                <a:ea typeface="Comic Sans MS" pitchFamily="66"/>
                <a:cs typeface="Comic Sans MS" pitchFamily="66"/>
              </a:rPr>
              <a:t>Le rappel de De Gaulle en 1958</a:t>
            </a:r>
          </a:p>
          <a:p>
            <a:pPr marR="0" lvl="0" rtl="0" hangingPunct="0">
              <a:lnSpc>
                <a:spcPct val="100000"/>
              </a:lnSpc>
              <a:spcBef>
                <a:spcPts val="0"/>
              </a:spcBef>
              <a:spcAft>
                <a:spcPts val="0"/>
              </a:spcAft>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Ensuite, devant l’enlisement de la situation, Charles ................................. est rappelé au pouvoir en 1958. Dans un premier temps, il souhaite …............................... l’Algérie française avant de rapidement ….................... de position devant la situation. Il se rend à Alger où il prononce un …...................... ambiguë et déclare « …..................................................................... » sans savoir exactement à qui il s’adresse : les Français de métropole, les Français d’Algérie, les Pro-indépendances ou les Anti-indépendances.</a:t>
            </a:r>
          </a:p>
        </p:txBody>
      </p:sp>
      <p:sp>
        <p:nvSpPr>
          <p:cNvPr id="3" name="ZoneTexte 2">
            <a:extLst>
              <a:ext uri="{FF2B5EF4-FFF2-40B4-BE49-F238E27FC236}">
                <a16:creationId xmlns:a16="http://schemas.microsoft.com/office/drawing/2014/main" id="{F39B08E0-C8AC-9F44-82BA-DF1D194ECC7E}"/>
              </a:ext>
            </a:extLst>
          </p:cNvPr>
          <p:cNvSpPr txBox="1"/>
          <p:nvPr/>
        </p:nvSpPr>
        <p:spPr>
          <a:xfrm>
            <a:off x="-121154" y="2900219"/>
            <a:ext cx="31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De Gaulle</a:t>
            </a:r>
          </a:p>
        </p:txBody>
      </p:sp>
      <p:sp>
        <p:nvSpPr>
          <p:cNvPr id="4" name="ZoneTexte 3">
            <a:extLst>
              <a:ext uri="{FF2B5EF4-FFF2-40B4-BE49-F238E27FC236}">
                <a16:creationId xmlns:a16="http://schemas.microsoft.com/office/drawing/2014/main" id="{041310BE-408D-6F45-9C2C-8652517C9113}"/>
              </a:ext>
            </a:extLst>
          </p:cNvPr>
          <p:cNvSpPr txBox="1"/>
          <p:nvPr/>
        </p:nvSpPr>
        <p:spPr>
          <a:xfrm>
            <a:off x="5891061" y="338424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conserver</a:t>
            </a:r>
          </a:p>
        </p:txBody>
      </p:sp>
      <p:sp>
        <p:nvSpPr>
          <p:cNvPr id="5" name="ZoneTexte 4">
            <a:extLst>
              <a:ext uri="{FF2B5EF4-FFF2-40B4-BE49-F238E27FC236}">
                <a16:creationId xmlns:a16="http://schemas.microsoft.com/office/drawing/2014/main" id="{A8A161DE-DB72-8942-8697-3C169917577D}"/>
              </a:ext>
            </a:extLst>
          </p:cNvPr>
          <p:cNvSpPr txBox="1"/>
          <p:nvPr/>
        </p:nvSpPr>
        <p:spPr>
          <a:xfrm>
            <a:off x="5218998" y="3845215"/>
            <a:ext cx="1728000" cy="579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changer</a:t>
            </a:r>
          </a:p>
        </p:txBody>
      </p:sp>
      <p:sp>
        <p:nvSpPr>
          <p:cNvPr id="6" name="ZoneTexte 5">
            <a:extLst>
              <a:ext uri="{FF2B5EF4-FFF2-40B4-BE49-F238E27FC236}">
                <a16:creationId xmlns:a16="http://schemas.microsoft.com/office/drawing/2014/main" id="{F14A5E09-D98B-7344-B450-CA50BFA32364}"/>
              </a:ext>
            </a:extLst>
          </p:cNvPr>
          <p:cNvSpPr txBox="1"/>
          <p:nvPr/>
        </p:nvSpPr>
        <p:spPr>
          <a:xfrm>
            <a:off x="7992000" y="4306385"/>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discours</a:t>
            </a:r>
          </a:p>
        </p:txBody>
      </p:sp>
      <p:sp>
        <p:nvSpPr>
          <p:cNvPr id="7" name="ZoneTexte 6">
            <a:extLst>
              <a:ext uri="{FF2B5EF4-FFF2-40B4-BE49-F238E27FC236}">
                <a16:creationId xmlns:a16="http://schemas.microsoft.com/office/drawing/2014/main" id="{230DAA31-0926-6848-84C4-12A0E8AB4237}"/>
              </a:ext>
            </a:extLst>
          </p:cNvPr>
          <p:cNvSpPr txBox="1"/>
          <p:nvPr/>
        </p:nvSpPr>
        <p:spPr>
          <a:xfrm>
            <a:off x="3046846" y="4749399"/>
            <a:ext cx="6912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Français, je vous ai compris</a:t>
            </a:r>
          </a:p>
        </p:txBody>
      </p:sp>
      <p:sp>
        <p:nvSpPr>
          <p:cNvPr id="10" name="ZoneTexte 9">
            <a:extLst>
              <a:ext uri="{FF2B5EF4-FFF2-40B4-BE49-F238E27FC236}">
                <a16:creationId xmlns:a16="http://schemas.microsoft.com/office/drawing/2014/main" id="{63507FF9-7350-5541-9228-6678A9C117D1}"/>
              </a:ext>
            </a:extLst>
          </p:cNvPr>
          <p:cNvSpPr txBox="1"/>
          <p:nvPr/>
        </p:nvSpPr>
        <p:spPr>
          <a:xfrm>
            <a:off x="144000" y="107881"/>
            <a:ext cx="2637693" cy="461665"/>
          </a:xfrm>
          <a:prstGeom prst="rect">
            <a:avLst/>
          </a:prstGeom>
          <a:noFill/>
        </p:spPr>
        <p:txBody>
          <a:bodyPr wrap="square" rtlCol="0">
            <a:spAutoFit/>
          </a:bodyPr>
          <a:lstStyle/>
          <a:p>
            <a:pPr algn="just"/>
            <a:r>
              <a:rPr lang="fr-FR" sz="2400" dirty="0">
                <a:solidFill>
                  <a:srgbClr val="FF0000"/>
                </a:solidFill>
                <a:latin typeface="Comic Sans MS" panose="030F0902030302020204" pitchFamily="66" charset="0"/>
              </a:rPr>
              <a:t>VIDÉO Algérie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6"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5" grpId="2" build="p"/>
      <p:bldP spid="5" grpId="3"/>
      <p:bldP spid="6" grpId="4" build="p"/>
      <p:bldP spid="7" grpId="5" build="p"/>
      <p:bldP spid="7" grpId="6"/>
    </p:bldLst>
  </p:timing>
</p:sld>
</file>

<file path=ppt/slides/slide15.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7B24EDA-D1E0-7940-80CD-ACE29A9B57C5}"/>
              </a:ext>
            </a:extLst>
          </p:cNvPr>
          <p:cNvSpPr txBox="1"/>
          <p:nvPr/>
        </p:nvSpPr>
        <p:spPr>
          <a:xfrm>
            <a:off x="144000" y="72000"/>
            <a:ext cx="9807522" cy="705964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II. Le tournant de 1958, l’OAS et les accords d’Évian</a:t>
            </a:r>
          </a:p>
          <a:p>
            <a:pPr marL="0" marR="0" lvl="0" indent="0"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2. L’Organisation de l’Armée Secrète (OAS)</a:t>
            </a:r>
          </a:p>
          <a:p>
            <a:pPr marL="0" marR="0" lvl="0" indent="0" algn="just"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Le changement de position de De Gaulle est perçu comme une …........... de la part de certains partisans de l’Algérie française qui fondent alors l’............................................................... le 11 février ….............. . Leur but est de garder l’Algérie française par tous les moyens notamment le ….......................... . Le 22 avril 1961, des généraux tentent d’organiser un ….................................. à Alger mais ce putsch se solde par un échec et une reprise en main du pouvoir gaulliste. Parallèlement, les combats continuent et les attentats se poursuivent en …............................ comme en ….......................... avec la branche française du FLN.</a:t>
            </a:r>
          </a:p>
        </p:txBody>
      </p:sp>
      <p:sp>
        <p:nvSpPr>
          <p:cNvPr id="3" name="ZoneTexte 2">
            <a:extLst>
              <a:ext uri="{FF2B5EF4-FFF2-40B4-BE49-F238E27FC236}">
                <a16:creationId xmlns:a16="http://schemas.microsoft.com/office/drawing/2014/main" id="{55AADBE1-3291-B846-99C2-E18F8B2797BD}"/>
              </a:ext>
            </a:extLst>
          </p:cNvPr>
          <p:cNvSpPr txBox="1"/>
          <p:nvPr/>
        </p:nvSpPr>
        <p:spPr>
          <a:xfrm>
            <a:off x="1139307" y="2315836"/>
            <a:ext cx="31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trahison</a:t>
            </a:r>
          </a:p>
        </p:txBody>
      </p:sp>
      <p:sp>
        <p:nvSpPr>
          <p:cNvPr id="4" name="ZoneTexte 3">
            <a:extLst>
              <a:ext uri="{FF2B5EF4-FFF2-40B4-BE49-F238E27FC236}">
                <a16:creationId xmlns:a16="http://schemas.microsoft.com/office/drawing/2014/main" id="{A5EBE694-0C42-6E46-A218-6A6E5419C804}"/>
              </a:ext>
            </a:extLst>
          </p:cNvPr>
          <p:cNvSpPr txBox="1"/>
          <p:nvPr/>
        </p:nvSpPr>
        <p:spPr>
          <a:xfrm>
            <a:off x="455400" y="3239586"/>
            <a:ext cx="5400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Organisation de l'Armée secrète</a:t>
            </a:r>
          </a:p>
        </p:txBody>
      </p:sp>
      <p:sp>
        <p:nvSpPr>
          <p:cNvPr id="5" name="ZoneTexte 4">
            <a:extLst>
              <a:ext uri="{FF2B5EF4-FFF2-40B4-BE49-F238E27FC236}">
                <a16:creationId xmlns:a16="http://schemas.microsoft.com/office/drawing/2014/main" id="{B6A03C93-5C07-F64D-8CA1-849CC49A6300}"/>
              </a:ext>
            </a:extLst>
          </p:cNvPr>
          <p:cNvSpPr txBox="1"/>
          <p:nvPr/>
        </p:nvSpPr>
        <p:spPr>
          <a:xfrm>
            <a:off x="8388000" y="3253716"/>
            <a:ext cx="1728000" cy="579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1961</a:t>
            </a:r>
          </a:p>
        </p:txBody>
      </p:sp>
      <p:sp>
        <p:nvSpPr>
          <p:cNvPr id="6" name="ZoneTexte 5">
            <a:extLst>
              <a:ext uri="{FF2B5EF4-FFF2-40B4-BE49-F238E27FC236}">
                <a16:creationId xmlns:a16="http://schemas.microsoft.com/office/drawing/2014/main" id="{8C148775-673D-BB4A-934E-D13470E96B73}"/>
              </a:ext>
            </a:extLst>
          </p:cNvPr>
          <p:cNvSpPr txBox="1"/>
          <p:nvPr/>
        </p:nvSpPr>
        <p:spPr>
          <a:xfrm>
            <a:off x="2723307" y="4176143"/>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terrorisme</a:t>
            </a:r>
          </a:p>
        </p:txBody>
      </p:sp>
      <p:sp>
        <p:nvSpPr>
          <p:cNvPr id="7" name="ZoneTexte 6">
            <a:extLst>
              <a:ext uri="{FF2B5EF4-FFF2-40B4-BE49-F238E27FC236}">
                <a16:creationId xmlns:a16="http://schemas.microsoft.com/office/drawing/2014/main" id="{BD541CC7-0EB9-9149-B78C-9C92DA32CC0C}"/>
              </a:ext>
            </a:extLst>
          </p:cNvPr>
          <p:cNvSpPr txBox="1"/>
          <p:nvPr/>
        </p:nvSpPr>
        <p:spPr>
          <a:xfrm>
            <a:off x="4777905" y="4656990"/>
            <a:ext cx="1216657" cy="55543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dirty="0">
                <a:solidFill>
                  <a:srgbClr val="FF3333"/>
                </a:solidFill>
                <a:latin typeface="Comic Sans MS" pitchFamily="66"/>
                <a:ea typeface="Arial Unicode MS" pitchFamily="2"/>
                <a:cs typeface="Arial Unicode MS" pitchFamily="2"/>
              </a:rPr>
              <a:t>putsch</a:t>
            </a:r>
            <a:endParaRPr lang="fr-FR" sz="2600" b="0" i="0" u="none" strike="noStrike" kern="1200" dirty="0">
              <a:ln>
                <a:noFill/>
              </a:ln>
              <a:solidFill>
                <a:srgbClr val="FF3333"/>
              </a:solidFill>
              <a:latin typeface="Comic Sans MS" pitchFamily="66"/>
              <a:ea typeface="Arial Unicode MS" pitchFamily="2"/>
              <a:cs typeface="Arial Unicode MS" pitchFamily="2"/>
            </a:endParaRPr>
          </a:p>
        </p:txBody>
      </p:sp>
      <p:sp>
        <p:nvSpPr>
          <p:cNvPr id="8" name="ZoneTexte 7">
            <a:extLst>
              <a:ext uri="{FF2B5EF4-FFF2-40B4-BE49-F238E27FC236}">
                <a16:creationId xmlns:a16="http://schemas.microsoft.com/office/drawing/2014/main" id="{0A6B3E29-48BE-014D-9112-7C1DB11746BF}"/>
              </a:ext>
            </a:extLst>
          </p:cNvPr>
          <p:cNvSpPr txBox="1"/>
          <p:nvPr/>
        </p:nvSpPr>
        <p:spPr>
          <a:xfrm>
            <a:off x="635307" y="6515586"/>
            <a:ext cx="1728000" cy="579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Algérie</a:t>
            </a:r>
          </a:p>
        </p:txBody>
      </p:sp>
      <p:sp>
        <p:nvSpPr>
          <p:cNvPr id="9" name="ZoneTexte 8">
            <a:extLst>
              <a:ext uri="{FF2B5EF4-FFF2-40B4-BE49-F238E27FC236}">
                <a16:creationId xmlns:a16="http://schemas.microsoft.com/office/drawing/2014/main" id="{55915D45-AE0F-4F40-AD8C-7B5CD7D9B53D}"/>
              </a:ext>
            </a:extLst>
          </p:cNvPr>
          <p:cNvSpPr txBox="1"/>
          <p:nvPr/>
        </p:nvSpPr>
        <p:spPr>
          <a:xfrm>
            <a:off x="5958326" y="6038576"/>
            <a:ext cx="1728000" cy="579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France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5"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heckerboard(across)">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heckerboard(across)">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checkerboard(across)">
                                      <p:cBhvr>
                                        <p:cTn id="3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6" grpId="4" build="p"/>
      <p:bldP spid="6" grpId="5"/>
      <p:bldP spid="7" grpId="5" build="p"/>
      <p:bldP spid="8" grpId="3" build="p"/>
      <p:bldP spid="9" grpId="6" build="p"/>
    </p:bldLst>
  </p:timing>
</p:sld>
</file>

<file path=ppt/slides/slide16.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A4A59D1-EF77-4542-947A-BDBEB49D0541}"/>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468000" y="1247040"/>
            <a:ext cx="3240000" cy="3240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710A870C-8467-AA45-877F-A70032584392}"/>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2831399" y="4572000"/>
            <a:ext cx="4417200" cy="2880000"/>
          </a:xfrm>
          <a:prstGeom prst="rect">
            <a:avLst/>
          </a:prstGeom>
          <a:noFill/>
          <a:ln w="0">
            <a:solidFill>
              <a:srgbClr val="000000"/>
            </a:solidFill>
            <a:prstDash val="solid"/>
          </a:ln>
        </p:spPr>
      </p:pic>
      <p:pic>
        <p:nvPicPr>
          <p:cNvPr id="4" name="Image 3">
            <a:extLst>
              <a:ext uri="{FF2B5EF4-FFF2-40B4-BE49-F238E27FC236}">
                <a16:creationId xmlns:a16="http://schemas.microsoft.com/office/drawing/2014/main" id="{CAA8A4BC-8519-AA49-8F6D-2824F568D0F4}"/>
              </a:ext>
            </a:extLst>
          </p:cNvPr>
          <p:cNvPicPr>
            <a:picLocks noChangeAspect="1"/>
          </p:cNvPicPr>
          <p:nvPr/>
        </p:nvPicPr>
        <p:blipFill>
          <a:blip r:embed="rId5" cstate="email">
            <a:lum/>
            <a:alphaModFix/>
            <a:extLst>
              <a:ext uri="{28A0092B-C50C-407E-A947-70E740481C1C}">
                <a14:useLocalDpi xmlns:a14="http://schemas.microsoft.com/office/drawing/2010/main"/>
              </a:ext>
            </a:extLst>
          </a:blip>
          <a:srcRect/>
          <a:stretch>
            <a:fillRect/>
          </a:stretch>
        </p:blipFill>
        <p:spPr>
          <a:xfrm>
            <a:off x="6397200" y="1247040"/>
            <a:ext cx="3247200" cy="3240000"/>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5C5E3FF9-3D62-214E-9EE4-1D9AB002C50A}"/>
              </a:ext>
            </a:extLst>
          </p:cNvPr>
          <p:cNvSpPr txBox="1"/>
          <p:nvPr/>
        </p:nvSpPr>
        <p:spPr>
          <a:xfrm>
            <a:off x="7338951" y="6408000"/>
            <a:ext cx="2597049" cy="94031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1600" b="0" i="0" u="none" strike="noStrike" kern="1200" dirty="0">
                <a:ln>
                  <a:noFill/>
                </a:ln>
                <a:latin typeface="Comic Sans MS" pitchFamily="66"/>
                <a:ea typeface="Arial Unicode MS" pitchFamily="2"/>
                <a:cs typeface="Arial Unicode MS" pitchFamily="2"/>
              </a:rPr>
              <a:t>Photographies du musée de l'histoire de l'immigration</a:t>
            </a:r>
          </a:p>
        </p:txBody>
      </p:sp>
      <p:sp>
        <p:nvSpPr>
          <p:cNvPr id="6" name="ZoneTexte 5">
            <a:extLst>
              <a:ext uri="{FF2B5EF4-FFF2-40B4-BE49-F238E27FC236}">
                <a16:creationId xmlns:a16="http://schemas.microsoft.com/office/drawing/2014/main" id="{F3797C8D-1C10-434A-A229-55CA15A58EF2}"/>
              </a:ext>
            </a:extLst>
          </p:cNvPr>
          <p:cNvSpPr txBox="1"/>
          <p:nvPr/>
        </p:nvSpPr>
        <p:spPr>
          <a:xfrm>
            <a:off x="95002" y="72000"/>
            <a:ext cx="9984997" cy="152030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Manifestation parisienne du 17 octobre 1961 d'Algériens contre l'instauration d'un couvre-feu concernant uniquement les Nord-Africains.</a:t>
            </a:r>
          </a:p>
          <a:p>
            <a:pPr marL="0" marR="0" lvl="0" indent="0" algn="ctr" rtl="0" hangingPunct="0">
              <a:lnSpc>
                <a:spcPct val="100000"/>
              </a:lnSpc>
              <a:spcBef>
                <a:spcPts val="0"/>
              </a:spcBef>
              <a:spcAft>
                <a:spcPts val="0"/>
              </a:spcAft>
              <a:buNone/>
              <a:tabLst/>
            </a:pPr>
            <a:endParaRPr lang="fr-FR" sz="800" b="0" i="0" u="none" strike="noStrike" kern="1200" dirty="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La manifestation est fortement réprimée : on compte une centaine de morts et des centaines de blessés</a:t>
            </a:r>
          </a:p>
        </p:txBody>
      </p:sp>
      <p:sp>
        <p:nvSpPr>
          <p:cNvPr id="9" name="ZoneTexte 8">
            <a:extLst>
              <a:ext uri="{FF2B5EF4-FFF2-40B4-BE49-F238E27FC236}">
                <a16:creationId xmlns:a16="http://schemas.microsoft.com/office/drawing/2014/main" id="{65E0C0BA-C899-8C4B-9515-8AF01E6B9FE5}"/>
              </a:ext>
            </a:extLst>
          </p:cNvPr>
          <p:cNvSpPr txBox="1"/>
          <p:nvPr/>
        </p:nvSpPr>
        <p:spPr>
          <a:xfrm>
            <a:off x="3868615" y="2567354"/>
            <a:ext cx="2356339" cy="461665"/>
          </a:xfrm>
          <a:prstGeom prst="rect">
            <a:avLst/>
          </a:prstGeom>
          <a:noFill/>
        </p:spPr>
        <p:txBody>
          <a:bodyPr wrap="square" rtlCol="0">
            <a:spAutoFit/>
          </a:bodyPr>
          <a:lstStyle/>
          <a:p>
            <a:pPr algn="ctr"/>
            <a:r>
              <a:rPr lang="fr-FR" sz="2400" dirty="0">
                <a:solidFill>
                  <a:srgbClr val="FF0000"/>
                </a:solidFill>
                <a:latin typeface="Comic Sans MS" panose="030F0902030302020204" pitchFamily="66" charset="0"/>
              </a:rPr>
              <a:t>VIDÉO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C4B5CD-8389-7748-A669-004028EA7F12}"/>
              </a:ext>
            </a:extLst>
          </p:cNvPr>
          <p:cNvSpPr txBox="1"/>
          <p:nvPr/>
        </p:nvSpPr>
        <p:spPr>
          <a:xfrm>
            <a:off x="143999" y="72000"/>
            <a:ext cx="9831273" cy="4736894"/>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II. Le tournant de 1958, l’OAS et les accords d’Évian</a:t>
            </a:r>
          </a:p>
          <a:p>
            <a:pPr marL="0" marR="0" lvl="0" indent="0"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2. L’Organisation de l’Armée Secrète (OAS)</a:t>
            </a:r>
          </a:p>
          <a:p>
            <a:pPr marL="0" marR="0" lvl="0" indent="0" algn="just"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Le ............................., le gouvernement français ............................. sévèrement une manifestation d’Algériens à Paris qui protestent contre la mise en place d’un ........................................ concernant uniquement les Nord-Africains : le bilan est terrible avec une centaine de ......................... et des centaines de ............................ .</a:t>
            </a:r>
          </a:p>
        </p:txBody>
      </p:sp>
      <p:sp>
        <p:nvSpPr>
          <p:cNvPr id="3" name="ZoneTexte 2">
            <a:extLst>
              <a:ext uri="{FF2B5EF4-FFF2-40B4-BE49-F238E27FC236}">
                <a16:creationId xmlns:a16="http://schemas.microsoft.com/office/drawing/2014/main" id="{F9631C3D-26C8-5B42-A93A-17ACF699B905}"/>
              </a:ext>
            </a:extLst>
          </p:cNvPr>
          <p:cNvSpPr txBox="1"/>
          <p:nvPr/>
        </p:nvSpPr>
        <p:spPr>
          <a:xfrm>
            <a:off x="324000" y="1887173"/>
            <a:ext cx="31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17 octobre 1961</a:t>
            </a:r>
          </a:p>
        </p:txBody>
      </p:sp>
      <p:sp>
        <p:nvSpPr>
          <p:cNvPr id="4" name="ZoneTexte 3">
            <a:extLst>
              <a:ext uri="{FF2B5EF4-FFF2-40B4-BE49-F238E27FC236}">
                <a16:creationId xmlns:a16="http://schemas.microsoft.com/office/drawing/2014/main" id="{936FD5EC-536D-614F-9C0C-7D6CEFA3BDE9}"/>
              </a:ext>
            </a:extLst>
          </p:cNvPr>
          <p:cNvSpPr txBox="1"/>
          <p:nvPr/>
        </p:nvSpPr>
        <p:spPr>
          <a:xfrm>
            <a:off x="7870254" y="1887173"/>
            <a:ext cx="1944000" cy="576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réprime</a:t>
            </a:r>
          </a:p>
        </p:txBody>
      </p:sp>
      <p:sp>
        <p:nvSpPr>
          <p:cNvPr id="5" name="ZoneTexte 4">
            <a:extLst>
              <a:ext uri="{FF2B5EF4-FFF2-40B4-BE49-F238E27FC236}">
                <a16:creationId xmlns:a16="http://schemas.microsoft.com/office/drawing/2014/main" id="{F7703EF1-5E3C-E84A-8313-A77319C03B30}"/>
              </a:ext>
            </a:extLst>
          </p:cNvPr>
          <p:cNvSpPr txBox="1"/>
          <p:nvPr/>
        </p:nvSpPr>
        <p:spPr>
          <a:xfrm>
            <a:off x="7272000" y="2797973"/>
            <a:ext cx="2160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couvre-feu</a:t>
            </a:r>
          </a:p>
        </p:txBody>
      </p:sp>
      <p:sp>
        <p:nvSpPr>
          <p:cNvPr id="6" name="ZoneTexte 5">
            <a:extLst>
              <a:ext uri="{FF2B5EF4-FFF2-40B4-BE49-F238E27FC236}">
                <a16:creationId xmlns:a16="http://schemas.microsoft.com/office/drawing/2014/main" id="{6442B40E-6262-FD41-ABD9-5FC34BF604CE}"/>
              </a:ext>
            </a:extLst>
          </p:cNvPr>
          <p:cNvSpPr txBox="1"/>
          <p:nvPr/>
        </p:nvSpPr>
        <p:spPr>
          <a:xfrm>
            <a:off x="5472000" y="3733973"/>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morts</a:t>
            </a:r>
          </a:p>
        </p:txBody>
      </p:sp>
      <p:sp>
        <p:nvSpPr>
          <p:cNvPr id="7" name="ZoneTexte 6">
            <a:extLst>
              <a:ext uri="{FF2B5EF4-FFF2-40B4-BE49-F238E27FC236}">
                <a16:creationId xmlns:a16="http://schemas.microsoft.com/office/drawing/2014/main" id="{07EBE4FB-E2FB-A24B-9DA6-81F29B778802}"/>
              </a:ext>
            </a:extLst>
          </p:cNvPr>
          <p:cNvSpPr txBox="1"/>
          <p:nvPr/>
        </p:nvSpPr>
        <p:spPr>
          <a:xfrm>
            <a:off x="1102451" y="4191173"/>
            <a:ext cx="1323096" cy="55543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blessés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5"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6"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5" grpId="3"/>
      <p:bldP spid="6" grpId="4" build="p"/>
      <p:bldP spid="6" grpId="5"/>
      <p:bldP spid="7" grpId="5" build="p"/>
      <p:bldP spid="7" grpId="6"/>
    </p:bldLst>
  </p:timing>
</p:sld>
</file>

<file path=ppt/slides/slide18.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E08850E-B051-6446-8363-308EBFA5C39A}"/>
              </a:ext>
            </a:extLst>
          </p:cNvPr>
          <p:cNvPicPr>
            <a:picLocks noChangeAspect="1"/>
          </p:cNvPicPr>
          <p:nvPr/>
        </p:nvPicPr>
        <p:blipFill>
          <a:blip r:embed="rId3">
            <a:lum/>
            <a:alphaModFix/>
          </a:blip>
          <a:srcRect/>
          <a:stretch>
            <a:fillRect/>
          </a:stretch>
        </p:blipFill>
        <p:spPr>
          <a:xfrm>
            <a:off x="691200" y="864000"/>
            <a:ext cx="8697600" cy="648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E906263E-FD6D-D846-A136-3F6EEF5B79DB}"/>
              </a:ext>
            </a:extLst>
          </p:cNvPr>
          <p:cNvSpPr txBox="1"/>
          <p:nvPr/>
        </p:nvSpPr>
        <p:spPr>
          <a:xfrm>
            <a:off x="72000" y="72000"/>
            <a:ext cx="98640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Que prévoient les accord d'Évian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34EDAF6-2C10-F44B-A4EF-55113CCD105B}"/>
              </a:ext>
            </a:extLst>
          </p:cNvPr>
          <p:cNvSpPr txBox="1"/>
          <p:nvPr/>
        </p:nvSpPr>
        <p:spPr>
          <a:xfrm>
            <a:off x="144000" y="72000"/>
            <a:ext cx="9792000" cy="33134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II. Le tournant de 1958, l’OAS et les accords d’Évian</a:t>
            </a:r>
          </a:p>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3. Les accords d’Évian	</a:t>
            </a: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Enfin, le 18 mars …..............., les accords d’................... signés entre le gouvernement français et le FLN aboutissent à un ….................................... et à l’organisation d’un référendum d’.................................................. du peuple algérien qui recueille 99% de votes pour l’............................................. le 1</a:t>
            </a:r>
            <a:r>
              <a:rPr lang="fr-FR" sz="2600" b="0" i="0" u="none" strike="noStrike" kern="1200" baseline="33000" dirty="0">
                <a:ln>
                  <a:noFill/>
                </a:ln>
                <a:latin typeface="Comic Sans MS" pitchFamily="66"/>
                <a:ea typeface="Comic Sans MS" pitchFamily="66"/>
                <a:cs typeface="Comic Sans MS" pitchFamily="66"/>
              </a:rPr>
              <a:t>er</a:t>
            </a:r>
            <a:r>
              <a:rPr lang="fr-FR" sz="2600" b="0" i="0" u="none" strike="noStrike" kern="1200" dirty="0">
                <a:ln>
                  <a:noFill/>
                </a:ln>
                <a:latin typeface="Comic Sans MS" pitchFamily="66"/>
                <a:ea typeface="Comic Sans MS" pitchFamily="66"/>
                <a:cs typeface="Comic Sans MS" pitchFamily="66"/>
              </a:rPr>
              <a:t> juillet 1962.</a:t>
            </a:r>
          </a:p>
        </p:txBody>
      </p:sp>
      <p:sp>
        <p:nvSpPr>
          <p:cNvPr id="3" name="ZoneTexte 2">
            <a:extLst>
              <a:ext uri="{FF2B5EF4-FFF2-40B4-BE49-F238E27FC236}">
                <a16:creationId xmlns:a16="http://schemas.microsoft.com/office/drawing/2014/main" id="{3761FC67-6FF5-9F4D-8476-E26D91215189}"/>
              </a:ext>
            </a:extLst>
          </p:cNvPr>
          <p:cNvSpPr txBox="1"/>
          <p:nvPr/>
        </p:nvSpPr>
        <p:spPr>
          <a:xfrm>
            <a:off x="3456000" y="972000"/>
            <a:ext cx="31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1962</a:t>
            </a:r>
          </a:p>
        </p:txBody>
      </p:sp>
      <p:sp>
        <p:nvSpPr>
          <p:cNvPr id="4" name="ZoneTexte 3">
            <a:extLst>
              <a:ext uri="{FF2B5EF4-FFF2-40B4-BE49-F238E27FC236}">
                <a16:creationId xmlns:a16="http://schemas.microsoft.com/office/drawing/2014/main" id="{7B05CBDB-99CF-9547-833F-819BDA16FEE4}"/>
              </a:ext>
            </a:extLst>
          </p:cNvPr>
          <p:cNvSpPr txBox="1"/>
          <p:nvPr/>
        </p:nvSpPr>
        <p:spPr>
          <a:xfrm>
            <a:off x="8568625" y="955128"/>
            <a:ext cx="1512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Évian</a:t>
            </a:r>
          </a:p>
        </p:txBody>
      </p:sp>
      <p:sp>
        <p:nvSpPr>
          <p:cNvPr id="5" name="ZoneTexte 4">
            <a:extLst>
              <a:ext uri="{FF2B5EF4-FFF2-40B4-BE49-F238E27FC236}">
                <a16:creationId xmlns:a16="http://schemas.microsoft.com/office/drawing/2014/main" id="{1A174011-CA35-F443-82F1-61BA33DABC3A}"/>
              </a:ext>
            </a:extLst>
          </p:cNvPr>
          <p:cNvSpPr txBox="1"/>
          <p:nvPr/>
        </p:nvSpPr>
        <p:spPr>
          <a:xfrm>
            <a:off x="1116000" y="1869482"/>
            <a:ext cx="3168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cessez-le-feu</a:t>
            </a:r>
          </a:p>
        </p:txBody>
      </p:sp>
      <p:sp>
        <p:nvSpPr>
          <p:cNvPr id="6" name="ZoneTexte 5">
            <a:extLst>
              <a:ext uri="{FF2B5EF4-FFF2-40B4-BE49-F238E27FC236}">
                <a16:creationId xmlns:a16="http://schemas.microsoft.com/office/drawing/2014/main" id="{4A11C28F-2B96-1F4C-8D65-E51A0501A145}"/>
              </a:ext>
            </a:extLst>
          </p:cNvPr>
          <p:cNvSpPr txBox="1"/>
          <p:nvPr/>
        </p:nvSpPr>
        <p:spPr>
          <a:xfrm>
            <a:off x="576000" y="2340000"/>
            <a:ext cx="4248000" cy="588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autodétermination</a:t>
            </a:r>
          </a:p>
        </p:txBody>
      </p:sp>
      <p:sp>
        <p:nvSpPr>
          <p:cNvPr id="7" name="ZoneTexte 6">
            <a:extLst>
              <a:ext uri="{FF2B5EF4-FFF2-40B4-BE49-F238E27FC236}">
                <a16:creationId xmlns:a16="http://schemas.microsoft.com/office/drawing/2014/main" id="{7AE84D56-FB2C-ED4D-B3DC-CCAE2FE886C6}"/>
              </a:ext>
            </a:extLst>
          </p:cNvPr>
          <p:cNvSpPr txBox="1"/>
          <p:nvPr/>
        </p:nvSpPr>
        <p:spPr>
          <a:xfrm>
            <a:off x="3816000" y="2808000"/>
            <a:ext cx="237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indépendance</a:t>
            </a:r>
          </a:p>
        </p:txBody>
      </p:sp>
      <p:sp>
        <p:nvSpPr>
          <p:cNvPr id="8" name="ZoneTexte 7">
            <a:extLst>
              <a:ext uri="{FF2B5EF4-FFF2-40B4-BE49-F238E27FC236}">
                <a16:creationId xmlns:a16="http://schemas.microsoft.com/office/drawing/2014/main" id="{19EF14AB-2B75-E64C-A733-CBDC77BE3258}"/>
              </a:ext>
            </a:extLst>
          </p:cNvPr>
          <p:cNvSpPr txBox="1"/>
          <p:nvPr/>
        </p:nvSpPr>
        <p:spPr>
          <a:xfrm>
            <a:off x="144000" y="3671999"/>
            <a:ext cx="9792000" cy="363851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500" b="1" i="0" u="none" strike="noStrike" kern="1200" dirty="0">
                <a:ln>
                  <a:noFill/>
                </a:ln>
                <a:latin typeface="Comic Sans MS" pitchFamily="66"/>
                <a:ea typeface="Comic Sans MS" pitchFamily="66"/>
                <a:cs typeface="Comic Sans MS" pitchFamily="66"/>
              </a:rPr>
              <a:t>Conclusion</a:t>
            </a:r>
          </a:p>
          <a:p>
            <a:pPr marL="0" marR="0" lvl="0" indent="0" algn="just" rtl="0" hangingPunct="0">
              <a:lnSpc>
                <a:spcPct val="100000"/>
              </a:lnSpc>
              <a:spcBef>
                <a:spcPts val="0"/>
              </a:spcBef>
              <a:spcAft>
                <a:spcPts val="0"/>
              </a:spcAft>
              <a:buNone/>
              <a:tabLst/>
            </a:pPr>
            <a:r>
              <a:rPr lang="fr-FR" sz="2500" b="0" i="0" u="none" strike="noStrike" kern="1200" dirty="0">
                <a:ln>
                  <a:noFill/>
                </a:ln>
                <a:latin typeface="Comic Sans MS" pitchFamily="66"/>
                <a:ea typeface="Comic Sans MS" pitchFamily="66"/>
                <a:cs typeface="Comic Sans MS" pitchFamily="66"/>
              </a:rPr>
              <a:t>	Ainsi, l’Algérie obtient son indépendance après …........ ans de guerre et près de …................................. morts. 800 000 « </a:t>
            </a:r>
            <a:r>
              <a:rPr lang="fr-FR" sz="2500" b="0" i="0" u="none" strike="noStrike" kern="1200" dirty="0" err="1">
                <a:ln>
                  <a:noFill/>
                </a:ln>
                <a:latin typeface="Comic Sans MS" pitchFamily="66"/>
                <a:ea typeface="Comic Sans MS" pitchFamily="66"/>
                <a:cs typeface="Comic Sans MS" pitchFamily="66"/>
              </a:rPr>
              <a:t>Pieds-noirs</a:t>
            </a:r>
            <a:r>
              <a:rPr lang="fr-FR" sz="2500" b="0" i="0" u="none" strike="noStrike" kern="1200" dirty="0">
                <a:ln>
                  <a:noFill/>
                </a:ln>
                <a:latin typeface="Comic Sans MS" pitchFamily="66"/>
                <a:ea typeface="Comic Sans MS" pitchFamily="66"/>
                <a:cs typeface="Comic Sans MS" pitchFamily="66"/>
              </a:rPr>
              <a:t> » et de nombreux Harkis quittent l’Algérie pour la France devant la peur des ….............................. . D’autres colonies obtiennent également leur indépendance après 1945 mais par des voies …............................................., négociées, comme c’est le cas en Inde (Royaume-Uni) ou au Maroc (France).</a:t>
            </a:r>
          </a:p>
        </p:txBody>
      </p:sp>
      <p:sp>
        <p:nvSpPr>
          <p:cNvPr id="9" name="ZoneTexte 8">
            <a:extLst>
              <a:ext uri="{FF2B5EF4-FFF2-40B4-BE49-F238E27FC236}">
                <a16:creationId xmlns:a16="http://schemas.microsoft.com/office/drawing/2014/main" id="{FE816CAF-8531-7D43-A199-F4DDF9EEDDBD}"/>
              </a:ext>
            </a:extLst>
          </p:cNvPr>
          <p:cNvSpPr txBox="1"/>
          <p:nvPr/>
        </p:nvSpPr>
        <p:spPr>
          <a:xfrm>
            <a:off x="8228665" y="4092124"/>
            <a:ext cx="1283470" cy="55080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8</a:t>
            </a:r>
          </a:p>
        </p:txBody>
      </p:sp>
      <p:sp>
        <p:nvSpPr>
          <p:cNvPr id="10" name="ZoneTexte 9">
            <a:extLst>
              <a:ext uri="{FF2B5EF4-FFF2-40B4-BE49-F238E27FC236}">
                <a16:creationId xmlns:a16="http://schemas.microsoft.com/office/drawing/2014/main" id="{3CD12D44-F468-A44B-83BD-6DFD5BBDE803}"/>
              </a:ext>
            </a:extLst>
          </p:cNvPr>
          <p:cNvSpPr txBox="1"/>
          <p:nvPr/>
        </p:nvSpPr>
        <p:spPr>
          <a:xfrm>
            <a:off x="4006660" y="4536000"/>
            <a:ext cx="31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500 000</a:t>
            </a:r>
          </a:p>
        </p:txBody>
      </p:sp>
      <p:sp>
        <p:nvSpPr>
          <p:cNvPr id="11" name="ZoneTexte 10">
            <a:extLst>
              <a:ext uri="{FF2B5EF4-FFF2-40B4-BE49-F238E27FC236}">
                <a16:creationId xmlns:a16="http://schemas.microsoft.com/office/drawing/2014/main" id="{D4CF983C-2E8F-284C-ADD3-75C8444F5EDB}"/>
              </a:ext>
            </a:extLst>
          </p:cNvPr>
          <p:cNvSpPr txBox="1"/>
          <p:nvPr/>
        </p:nvSpPr>
        <p:spPr>
          <a:xfrm>
            <a:off x="4030410" y="5389914"/>
            <a:ext cx="31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représailles</a:t>
            </a:r>
          </a:p>
        </p:txBody>
      </p:sp>
      <p:sp>
        <p:nvSpPr>
          <p:cNvPr id="12" name="ZoneTexte 11">
            <a:extLst>
              <a:ext uri="{FF2B5EF4-FFF2-40B4-BE49-F238E27FC236}">
                <a16:creationId xmlns:a16="http://schemas.microsoft.com/office/drawing/2014/main" id="{228A6196-F067-634C-8AEF-D95BD84F78A9}"/>
              </a:ext>
            </a:extLst>
          </p:cNvPr>
          <p:cNvSpPr txBox="1"/>
          <p:nvPr/>
        </p:nvSpPr>
        <p:spPr>
          <a:xfrm>
            <a:off x="1224000" y="6289200"/>
            <a:ext cx="31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non-violentes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heckerboard(across)">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4"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4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5" grpId="3"/>
      <p:bldP spid="6" grpId="4" build="p"/>
      <p:bldP spid="7" grpId="5" build="p"/>
      <p:bldP spid="9" grpId="3" build="p"/>
      <p:bldP spid="9" grpId="4"/>
      <p:bldP spid="10" grpId="6" build="p"/>
      <p:bldP spid="11" grpId="7" build="p"/>
      <p:bldP spid="12" grpId="8" build="p"/>
    </p:bld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06EDE26-D29A-8643-9C05-11279C7EB399}"/>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800000" y="596160"/>
            <a:ext cx="6480000" cy="51768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F914AAE7-E5E3-1847-A7F2-95FC93FAD791}"/>
              </a:ext>
            </a:extLst>
          </p:cNvPr>
          <p:cNvSpPr txBox="1"/>
          <p:nvPr/>
        </p:nvSpPr>
        <p:spPr>
          <a:xfrm>
            <a:off x="216000" y="108000"/>
            <a:ext cx="8928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En 1945, quelles sont les principales puissances coloniales ?</a:t>
            </a:r>
          </a:p>
        </p:txBody>
      </p:sp>
      <p:pic>
        <p:nvPicPr>
          <p:cNvPr id="4" name="Image 3">
            <a:extLst>
              <a:ext uri="{FF2B5EF4-FFF2-40B4-BE49-F238E27FC236}">
                <a16:creationId xmlns:a16="http://schemas.microsoft.com/office/drawing/2014/main" id="{496D94FA-C2DE-294A-810D-931F6DD928B7}"/>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1800000" y="4565160"/>
            <a:ext cx="2217599" cy="2826000"/>
          </a:xfrm>
          <a:prstGeom prst="rect">
            <a:avLst/>
          </a:prstGeom>
          <a:noFill/>
          <a:ln w="0">
            <a:solidFill>
              <a:srgbClr val="000000"/>
            </a:solidFill>
            <a:prstDash val="soli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73200F1-00D2-F04A-9B24-AD7D729A6F2A}"/>
              </a:ext>
            </a:extLst>
          </p:cNvPr>
          <p:cNvSpPr txBox="1"/>
          <p:nvPr/>
        </p:nvSpPr>
        <p:spPr>
          <a:xfrm>
            <a:off x="576000" y="108000"/>
            <a:ext cx="9432000" cy="55080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defRPr u="sng">
                <a:solidFill>
                  <a:srgbClr val="FF3333"/>
                </a:solidFill>
                <a:uFillTx/>
              </a:defRPr>
            </a:pPr>
            <a:r>
              <a:rPr lang="fr-FR" sz="2600" b="1" i="0" u="sng" strike="noStrike" kern="1200">
                <a:ln>
                  <a:noFill/>
                </a:ln>
                <a:solidFill>
                  <a:srgbClr val="FF3333"/>
                </a:solidFill>
                <a:uFillTx/>
                <a:latin typeface="Comic Sans MS" pitchFamily="66"/>
                <a:ea typeface="Arial Unicode MS" pitchFamily="2"/>
                <a:cs typeface="Comic Sans MS" pitchFamily="66"/>
              </a:rPr>
              <a:t>II. L'émergence du Tiers Monde</a:t>
            </a:r>
          </a:p>
        </p:txBody>
      </p:sp>
      <p:sp>
        <p:nvSpPr>
          <p:cNvPr id="3" name="Connecteur droit 2">
            <a:extLst>
              <a:ext uri="{FF2B5EF4-FFF2-40B4-BE49-F238E27FC236}">
                <a16:creationId xmlns:a16="http://schemas.microsoft.com/office/drawing/2014/main" id="{79BE667C-E0AF-B848-8A32-6C5D9E1CC4C0}"/>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pic>
        <p:nvPicPr>
          <p:cNvPr id="4" name="Image 3">
            <a:extLst>
              <a:ext uri="{FF2B5EF4-FFF2-40B4-BE49-F238E27FC236}">
                <a16:creationId xmlns:a16="http://schemas.microsoft.com/office/drawing/2014/main" id="{E7191098-9C57-8C41-8E89-AAD17F74BAFB}"/>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017591" y="1621103"/>
            <a:ext cx="8279279" cy="4528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DF28642-4427-1D43-BF1B-9E08ADFAF9F4}"/>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357368" y="2567354"/>
            <a:ext cx="4537535" cy="3269088"/>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7424C99B-0852-F14D-93EE-4928E5AF20B7}"/>
              </a:ext>
            </a:extLst>
          </p:cNvPr>
          <p:cNvSpPr txBox="1"/>
          <p:nvPr/>
        </p:nvSpPr>
        <p:spPr>
          <a:xfrm>
            <a:off x="144000" y="634706"/>
            <a:ext cx="9792000" cy="119375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Quand et où 29 pays se rassemblent-ils en conférence ?</a:t>
            </a:r>
          </a:p>
          <a:p>
            <a:pPr marL="0" marR="0" lvl="0" indent="0"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Quel est leur point commun ?</a:t>
            </a: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
        <p:nvSpPr>
          <p:cNvPr id="6" name="Rectangle 5">
            <a:extLst>
              <a:ext uri="{FF2B5EF4-FFF2-40B4-BE49-F238E27FC236}">
                <a16:creationId xmlns:a16="http://schemas.microsoft.com/office/drawing/2014/main" id="{8D0CE35B-AAEC-FD44-B1DB-351BB5F2E811}"/>
              </a:ext>
            </a:extLst>
          </p:cNvPr>
          <p:cNvSpPr/>
          <p:nvPr/>
        </p:nvSpPr>
        <p:spPr>
          <a:xfrm>
            <a:off x="132887" y="58615"/>
            <a:ext cx="4907113" cy="492443"/>
          </a:xfrm>
          <a:prstGeom prst="rect">
            <a:avLst/>
          </a:prstGeom>
        </p:spPr>
        <p:txBody>
          <a:bodyPr wrap="none">
            <a:spAutoFit/>
          </a:bodyPr>
          <a:lstStyle/>
          <a:p>
            <a:pPr lvl="0" algn="ctr" hangingPunct="0">
              <a:defRPr sz="2600" b="1">
                <a:latin typeface="Comic Sans MS" pitchFamily="66"/>
                <a:ea typeface="Comic Sans MS" pitchFamily="66"/>
                <a:cs typeface="Comic Sans MS" pitchFamily="66"/>
              </a:defRPr>
            </a:pPr>
            <a:r>
              <a:rPr lang="fr-FR" b="1" dirty="0">
                <a:latin typeface="Comic Sans MS" pitchFamily="66"/>
                <a:ea typeface="Comic Sans MS" pitchFamily="66"/>
                <a:cs typeface="Comic Sans MS" pitchFamily="66"/>
              </a:rPr>
              <a:t>1. La conférence de Bandung</a:t>
            </a:r>
          </a:p>
        </p:txBody>
      </p:sp>
      <p:pic>
        <p:nvPicPr>
          <p:cNvPr id="8" name="Image 7">
            <a:extLst>
              <a:ext uri="{FF2B5EF4-FFF2-40B4-BE49-F238E27FC236}">
                <a16:creationId xmlns:a16="http://schemas.microsoft.com/office/drawing/2014/main" id="{F7D00959-EF24-C144-A3D2-8ED5920895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7274" y="2636042"/>
            <a:ext cx="3648396" cy="3257305"/>
          </a:xfrm>
          <a:prstGeom prst="rect">
            <a:avLst/>
          </a:prstGeom>
          <a:ln>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A2422A5-0A9B-C345-BA96-EAE1196C4F33}"/>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4217354" y="842039"/>
            <a:ext cx="5256000" cy="648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AEC08D1E-9294-EA40-9EBA-56553E3B5E6E}"/>
              </a:ext>
            </a:extLst>
          </p:cNvPr>
          <p:cNvSpPr txBox="1"/>
          <p:nvPr/>
        </p:nvSpPr>
        <p:spPr>
          <a:xfrm>
            <a:off x="144000" y="72000"/>
            <a:ext cx="9792000" cy="7700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a:ln>
                  <a:noFill/>
                </a:ln>
                <a:latin typeface="Comic Sans MS" pitchFamily="66"/>
                <a:ea typeface="Arial Unicode MS" pitchFamily="2"/>
                <a:cs typeface="Arial Unicode MS" pitchFamily="2"/>
              </a:rPr>
              <a:t>Quelles sont les trois grandes décisions énoncées ici par Nehru ?</a:t>
            </a:r>
          </a:p>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076F4372-6709-EE4E-80CD-4D4DE034AD68}"/>
              </a:ext>
            </a:extLst>
          </p:cNvPr>
          <p:cNvSpPr txBox="1"/>
          <p:nvPr/>
        </p:nvSpPr>
        <p:spPr>
          <a:xfrm>
            <a:off x="144000" y="1418490"/>
            <a:ext cx="3923908" cy="1569660"/>
          </a:xfrm>
          <a:prstGeom prst="rect">
            <a:avLst/>
          </a:prstGeom>
          <a:noFill/>
        </p:spPr>
        <p:txBody>
          <a:bodyPr wrap="square" rtlCol="0">
            <a:spAutoFit/>
          </a:bodyPr>
          <a:lstStyle/>
          <a:p>
            <a:r>
              <a:rPr lang="fr-FR" sz="2400" dirty="0">
                <a:latin typeface="Comic Sans MS" panose="030F0902030302020204" pitchFamily="66" charset="0"/>
              </a:rPr>
              <a:t>VIDÉO :</a:t>
            </a:r>
          </a:p>
          <a:p>
            <a:endParaRPr lang="fr-FR" sz="2400" dirty="0">
              <a:latin typeface="Comic Sans MS" panose="030F0902030302020204" pitchFamily="66" charset="0"/>
            </a:endParaRPr>
          </a:p>
          <a:p>
            <a:pPr marL="342900" indent="-342900">
              <a:buFontTx/>
              <a:buChar char="-"/>
            </a:pPr>
            <a:r>
              <a:rPr lang="fr-FR" sz="2400" dirty="0">
                <a:latin typeface="Comic Sans MS" panose="030F0902030302020204" pitchFamily="66" charset="0"/>
              </a:rPr>
              <a:t>Bandung</a:t>
            </a:r>
          </a:p>
          <a:p>
            <a:pPr marL="342900" indent="-342900">
              <a:buFontTx/>
              <a:buChar char="-"/>
            </a:pPr>
            <a:r>
              <a:rPr lang="fr-FR" sz="2400" dirty="0">
                <a:latin typeface="Comic Sans MS" panose="030F0902030302020204" pitchFamily="66" charset="0"/>
              </a:rPr>
              <a:t>Suez</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F268A3B-A317-B74A-8A6B-741599B328CB}"/>
              </a:ext>
            </a:extLst>
          </p:cNvPr>
          <p:cNvSpPr txBox="1"/>
          <p:nvPr/>
        </p:nvSpPr>
        <p:spPr>
          <a:xfrm>
            <a:off x="359999" y="72000"/>
            <a:ext cx="9437143" cy="7523683"/>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defRPr sz="2600" b="1">
                <a:latin typeface="Comic Sans MS" pitchFamily="66"/>
                <a:ea typeface="Comic Sans MS" pitchFamily="66"/>
                <a:cs typeface="Comic Sans MS" pitchFamily="66"/>
              </a:defRPr>
            </a:pPr>
            <a:r>
              <a:rPr lang="fr-FR" sz="2600" b="1" dirty="0">
                <a:latin typeface="Comic Sans MS" pitchFamily="66"/>
                <a:ea typeface="Comic Sans MS" pitchFamily="66"/>
                <a:cs typeface="Comic Sans MS" pitchFamily="66"/>
              </a:rPr>
              <a:t>1</a:t>
            </a:r>
            <a:r>
              <a:rPr lang="fr-FR" sz="2600" b="1" i="0" u="none" strike="noStrike" kern="1200" dirty="0">
                <a:ln>
                  <a:noFill/>
                </a:ln>
                <a:latin typeface="Comic Sans MS" pitchFamily="66"/>
                <a:ea typeface="Comic Sans MS" pitchFamily="66"/>
                <a:cs typeface="Comic Sans MS" pitchFamily="66"/>
              </a:rPr>
              <a:t>. La conférence de Bandung</a:t>
            </a:r>
          </a:p>
          <a:p>
            <a:pPr marL="0" marR="0" lvl="0" indent="0" algn="ctr" rtl="0" hangingPunct="0">
              <a:lnSpc>
                <a:spcPct val="100000"/>
              </a:lnSpc>
              <a:spcBef>
                <a:spcPts val="0"/>
              </a:spcBef>
              <a:spcAft>
                <a:spcPts val="0"/>
              </a:spcAft>
              <a:buNone/>
              <a:tabLst/>
              <a:defRPr sz="2600">
                <a:latin typeface="Comic Sans MS" pitchFamily="66"/>
                <a:ea typeface="Comic Sans MS" pitchFamily="66"/>
                <a:cs typeface="Comic Sans MS" pitchFamily="66"/>
              </a:defRPr>
            </a:pPr>
            <a:endParaRPr lang="fr-FR" sz="26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defRPr sz="2600">
                <a:latin typeface="Comic Sans MS" pitchFamily="66"/>
                <a:ea typeface="Comic Sans MS" pitchFamily="66"/>
                <a:cs typeface="Comic Sans MS" pitchFamily="66"/>
              </a:defRPr>
            </a:pPr>
            <a:r>
              <a:rPr lang="fr-FR" sz="2600" b="0" i="0" u="none" strike="noStrike" kern="1200" dirty="0">
                <a:ln>
                  <a:noFill/>
                </a:ln>
                <a:latin typeface="Comic Sans MS" pitchFamily="66"/>
                <a:ea typeface="Comic Sans MS" pitchFamily="66"/>
                <a:cs typeface="Comic Sans MS" pitchFamily="66"/>
              </a:rPr>
              <a:t>En ........., .......... pays nouvellement créés d’Afrique et d’Asie se réunissent en ........................... pour s’affirmer sur la scène internationale. A cette période, les mouvements ............................... sont nombreux. Ces 29 pays :</a:t>
            </a:r>
          </a:p>
          <a:p>
            <a:pPr marL="0" marR="0" lvl="0" indent="0" algn="just" rtl="0" hangingPunct="0">
              <a:lnSpc>
                <a:spcPct val="100000"/>
              </a:lnSpc>
              <a:spcBef>
                <a:spcPts val="0"/>
              </a:spcBef>
              <a:spcAft>
                <a:spcPts val="0"/>
              </a:spcAft>
              <a:buNone/>
              <a:tabLst/>
              <a:defRPr sz="2600">
                <a:latin typeface="Comic Sans MS" pitchFamily="66"/>
                <a:ea typeface="Comic Sans MS" pitchFamily="66"/>
                <a:cs typeface="Comic Sans MS" pitchFamily="66"/>
              </a:defRPr>
            </a:pPr>
            <a:r>
              <a:rPr lang="fr-FR" sz="2600" b="0" i="0" u="none" strike="noStrike" kern="1200" dirty="0">
                <a:ln>
                  <a:noFill/>
                </a:ln>
                <a:latin typeface="Comic Sans MS" pitchFamily="66"/>
                <a:ea typeface="Comic Sans MS" pitchFamily="66"/>
                <a:cs typeface="Comic Sans MS" pitchFamily="66"/>
              </a:rPr>
              <a:t>• Condamnent la ...................................................., défendent le droit des peuples à ....................... d’eux-mêmes.</a:t>
            </a:r>
          </a:p>
          <a:p>
            <a:pPr marL="0" marR="0" lvl="0" indent="0" algn="just" rtl="0" hangingPunct="0">
              <a:lnSpc>
                <a:spcPct val="100000"/>
              </a:lnSpc>
              <a:spcBef>
                <a:spcPts val="0"/>
              </a:spcBef>
              <a:spcAft>
                <a:spcPts val="0"/>
              </a:spcAft>
              <a:buNone/>
              <a:tabLst/>
              <a:defRPr sz="2600">
                <a:latin typeface="Comic Sans MS" pitchFamily="66"/>
                <a:ea typeface="Comic Sans MS" pitchFamily="66"/>
                <a:cs typeface="Comic Sans MS" pitchFamily="66"/>
              </a:defRPr>
            </a:pPr>
            <a:r>
              <a:rPr lang="fr-FR" sz="2600" b="0" i="0" u="none" strike="noStrike" kern="1200" dirty="0">
                <a:ln>
                  <a:noFill/>
                </a:ln>
                <a:latin typeface="Comic Sans MS" pitchFamily="66"/>
                <a:ea typeface="Comic Sans MS" pitchFamily="66"/>
                <a:cs typeface="Comic Sans MS" pitchFamily="66"/>
              </a:rPr>
              <a:t>• Exposent leur volonté de rattraper leur retard ..................................... en raison de l’exploitation des puissances coloniales. C’est pourquoi ..................... en Égypte nationalise en 1956 le Canal de .............. qui appartenait à une société anglo-américaine.</a:t>
            </a:r>
          </a:p>
          <a:p>
            <a:pPr marL="0" marR="0" lvl="0" indent="0" algn="just" rtl="0" hangingPunct="0">
              <a:lnSpc>
                <a:spcPct val="100000"/>
              </a:lnSpc>
              <a:spcBef>
                <a:spcPts val="0"/>
              </a:spcBef>
              <a:spcAft>
                <a:spcPts val="0"/>
              </a:spcAft>
              <a:buNone/>
              <a:tabLst/>
              <a:defRPr sz="2600">
                <a:latin typeface="Comic Sans MS" pitchFamily="66"/>
                <a:ea typeface="Comic Sans MS" pitchFamily="66"/>
                <a:cs typeface="Comic Sans MS" pitchFamily="66"/>
              </a:defRPr>
            </a:pPr>
            <a:r>
              <a:rPr lang="fr-FR" sz="2600" b="0" i="0" u="none" strike="noStrike" kern="1200" dirty="0">
                <a:ln>
                  <a:noFill/>
                </a:ln>
                <a:latin typeface="Comic Sans MS" pitchFamily="66"/>
                <a:ea typeface="Comic Sans MS" pitchFamily="66"/>
                <a:cs typeface="Comic Sans MS" pitchFamily="66"/>
              </a:rPr>
              <a:t>• Refusent de prendre ....................... entre le bloc de l’................... et le bloc de l’................... pendant la guerre .........................</a:t>
            </a:r>
            <a:r>
              <a:rPr lang="fr-FR" sz="2600" dirty="0">
                <a:latin typeface="Comic Sans MS" pitchFamily="66"/>
                <a:ea typeface="Comic Sans MS" pitchFamily="66"/>
                <a:cs typeface="Comic Sans MS" pitchFamily="66"/>
              </a:rPr>
              <a:t> .</a:t>
            </a:r>
            <a:endParaRPr lang="fr-FR" sz="2600" b="0" i="0" u="none" strike="noStrike" kern="1200" dirty="0">
              <a:ln>
                <a:noFill/>
              </a:ln>
              <a:latin typeface="Comic Sans MS" pitchFamily="66"/>
              <a:ea typeface="Comic Sans MS" pitchFamily="66"/>
              <a:cs typeface="Comic Sans MS" pitchFamily="66"/>
            </a:endParaRPr>
          </a:p>
        </p:txBody>
      </p:sp>
      <p:sp>
        <p:nvSpPr>
          <p:cNvPr id="3" name="ZoneTexte 2">
            <a:extLst>
              <a:ext uri="{FF2B5EF4-FFF2-40B4-BE49-F238E27FC236}">
                <a16:creationId xmlns:a16="http://schemas.microsoft.com/office/drawing/2014/main" id="{241B0DF1-DB12-8440-9CE3-9D3B57AA1032}"/>
              </a:ext>
            </a:extLst>
          </p:cNvPr>
          <p:cNvSpPr txBox="1"/>
          <p:nvPr/>
        </p:nvSpPr>
        <p:spPr>
          <a:xfrm>
            <a:off x="72000" y="972000"/>
            <a:ext cx="2520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1955</a:t>
            </a:r>
          </a:p>
        </p:txBody>
      </p:sp>
      <p:sp>
        <p:nvSpPr>
          <p:cNvPr id="4" name="ZoneTexte 3">
            <a:extLst>
              <a:ext uri="{FF2B5EF4-FFF2-40B4-BE49-F238E27FC236}">
                <a16:creationId xmlns:a16="http://schemas.microsoft.com/office/drawing/2014/main" id="{4B725720-F04C-B848-B771-642004DA9726}"/>
              </a:ext>
            </a:extLst>
          </p:cNvPr>
          <p:cNvSpPr txBox="1"/>
          <p:nvPr/>
        </p:nvSpPr>
        <p:spPr>
          <a:xfrm>
            <a:off x="1440000" y="972000"/>
            <a:ext cx="1655999"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29</a:t>
            </a:r>
          </a:p>
        </p:txBody>
      </p:sp>
      <p:sp>
        <p:nvSpPr>
          <p:cNvPr id="5" name="ZoneTexte 4">
            <a:extLst>
              <a:ext uri="{FF2B5EF4-FFF2-40B4-BE49-F238E27FC236}">
                <a16:creationId xmlns:a16="http://schemas.microsoft.com/office/drawing/2014/main" id="{66A91E8B-A522-204E-8AC7-85E47B57AD1B}"/>
              </a:ext>
            </a:extLst>
          </p:cNvPr>
          <p:cNvSpPr txBox="1"/>
          <p:nvPr/>
        </p:nvSpPr>
        <p:spPr>
          <a:xfrm>
            <a:off x="2544450" y="1428824"/>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Indonésie</a:t>
            </a:r>
          </a:p>
        </p:txBody>
      </p:sp>
      <p:sp>
        <p:nvSpPr>
          <p:cNvPr id="6" name="ZoneTexte 5">
            <a:extLst>
              <a:ext uri="{FF2B5EF4-FFF2-40B4-BE49-F238E27FC236}">
                <a16:creationId xmlns:a16="http://schemas.microsoft.com/office/drawing/2014/main" id="{4427BD53-9DED-D44C-8771-7EF773BAD3F3}"/>
              </a:ext>
            </a:extLst>
          </p:cNvPr>
          <p:cNvSpPr txBox="1"/>
          <p:nvPr/>
        </p:nvSpPr>
        <p:spPr>
          <a:xfrm>
            <a:off x="72000" y="2329200"/>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indépendantistes</a:t>
            </a:r>
          </a:p>
        </p:txBody>
      </p:sp>
      <p:sp>
        <p:nvSpPr>
          <p:cNvPr id="7" name="ZoneTexte 6">
            <a:extLst>
              <a:ext uri="{FF2B5EF4-FFF2-40B4-BE49-F238E27FC236}">
                <a16:creationId xmlns:a16="http://schemas.microsoft.com/office/drawing/2014/main" id="{ECC23258-B2C5-DF49-BC5B-A593C02EA8E6}"/>
              </a:ext>
            </a:extLst>
          </p:cNvPr>
          <p:cNvSpPr txBox="1"/>
          <p:nvPr/>
        </p:nvSpPr>
        <p:spPr>
          <a:xfrm>
            <a:off x="3671999" y="2808000"/>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colonisation</a:t>
            </a:r>
          </a:p>
        </p:txBody>
      </p:sp>
      <p:sp>
        <p:nvSpPr>
          <p:cNvPr id="8" name="ZoneTexte 7">
            <a:extLst>
              <a:ext uri="{FF2B5EF4-FFF2-40B4-BE49-F238E27FC236}">
                <a16:creationId xmlns:a16="http://schemas.microsoft.com/office/drawing/2014/main" id="{26290B6C-A09E-6F4B-A026-77154817C7D0}"/>
              </a:ext>
            </a:extLst>
          </p:cNvPr>
          <p:cNvSpPr txBox="1"/>
          <p:nvPr/>
        </p:nvSpPr>
        <p:spPr>
          <a:xfrm>
            <a:off x="2905200" y="3265200"/>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disposer</a:t>
            </a:r>
          </a:p>
        </p:txBody>
      </p:sp>
      <p:sp>
        <p:nvSpPr>
          <p:cNvPr id="9" name="ZoneTexte 8">
            <a:extLst>
              <a:ext uri="{FF2B5EF4-FFF2-40B4-BE49-F238E27FC236}">
                <a16:creationId xmlns:a16="http://schemas.microsoft.com/office/drawing/2014/main" id="{9ACDB5DE-D276-834D-B3BA-1F25467113D6}"/>
              </a:ext>
            </a:extLst>
          </p:cNvPr>
          <p:cNvSpPr txBox="1"/>
          <p:nvPr/>
        </p:nvSpPr>
        <p:spPr>
          <a:xfrm>
            <a:off x="225000" y="4183786"/>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économique</a:t>
            </a:r>
          </a:p>
        </p:txBody>
      </p:sp>
      <p:sp>
        <p:nvSpPr>
          <p:cNvPr id="10" name="ZoneTexte 9">
            <a:extLst>
              <a:ext uri="{FF2B5EF4-FFF2-40B4-BE49-F238E27FC236}">
                <a16:creationId xmlns:a16="http://schemas.microsoft.com/office/drawing/2014/main" id="{BA0FFF28-7DEF-EB41-BF7E-AB0FA6515CB5}"/>
              </a:ext>
            </a:extLst>
          </p:cNvPr>
          <p:cNvSpPr txBox="1"/>
          <p:nvPr/>
        </p:nvSpPr>
        <p:spPr>
          <a:xfrm>
            <a:off x="4151850" y="5101576"/>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Suez</a:t>
            </a:r>
          </a:p>
        </p:txBody>
      </p:sp>
      <p:sp>
        <p:nvSpPr>
          <p:cNvPr id="11" name="ZoneTexte 10">
            <a:extLst>
              <a:ext uri="{FF2B5EF4-FFF2-40B4-BE49-F238E27FC236}">
                <a16:creationId xmlns:a16="http://schemas.microsoft.com/office/drawing/2014/main" id="{6BFF8666-F76A-6846-9343-8490805E3667}"/>
              </a:ext>
            </a:extLst>
          </p:cNvPr>
          <p:cNvSpPr txBox="1"/>
          <p:nvPr/>
        </p:nvSpPr>
        <p:spPr>
          <a:xfrm>
            <a:off x="3888000" y="6048000"/>
            <a:ext cx="22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parti</a:t>
            </a:r>
          </a:p>
        </p:txBody>
      </p:sp>
      <p:sp>
        <p:nvSpPr>
          <p:cNvPr id="12" name="ZoneTexte 11">
            <a:extLst>
              <a:ext uri="{FF2B5EF4-FFF2-40B4-BE49-F238E27FC236}">
                <a16:creationId xmlns:a16="http://schemas.microsoft.com/office/drawing/2014/main" id="{B0BFAFE2-84FC-594F-98E4-ED9E4207DAD8}"/>
              </a:ext>
            </a:extLst>
          </p:cNvPr>
          <p:cNvSpPr txBox="1"/>
          <p:nvPr/>
        </p:nvSpPr>
        <p:spPr>
          <a:xfrm>
            <a:off x="5533200" y="4632500"/>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Nasser</a:t>
            </a:r>
          </a:p>
        </p:txBody>
      </p:sp>
      <p:sp>
        <p:nvSpPr>
          <p:cNvPr id="13" name="ZoneTexte 12">
            <a:extLst>
              <a:ext uri="{FF2B5EF4-FFF2-40B4-BE49-F238E27FC236}">
                <a16:creationId xmlns:a16="http://schemas.microsoft.com/office/drawing/2014/main" id="{E104CF3D-7EB0-DC49-837D-5C8B0DC30E0B}"/>
              </a:ext>
            </a:extLst>
          </p:cNvPr>
          <p:cNvSpPr txBox="1"/>
          <p:nvPr/>
        </p:nvSpPr>
        <p:spPr>
          <a:xfrm>
            <a:off x="100799" y="6951003"/>
            <a:ext cx="22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froide</a:t>
            </a:r>
          </a:p>
        </p:txBody>
      </p:sp>
      <p:sp>
        <p:nvSpPr>
          <p:cNvPr id="16" name="ZoneTexte 15">
            <a:extLst>
              <a:ext uri="{FF2B5EF4-FFF2-40B4-BE49-F238E27FC236}">
                <a16:creationId xmlns:a16="http://schemas.microsoft.com/office/drawing/2014/main" id="{EBD4C6CC-6EB2-384A-8B4D-EFE16ED16D48}"/>
              </a:ext>
            </a:extLst>
          </p:cNvPr>
          <p:cNvSpPr txBox="1"/>
          <p:nvPr/>
        </p:nvSpPr>
        <p:spPr>
          <a:xfrm>
            <a:off x="807981" y="6470541"/>
            <a:ext cx="1123362" cy="55543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Ouest</a:t>
            </a:r>
          </a:p>
        </p:txBody>
      </p:sp>
      <p:sp>
        <p:nvSpPr>
          <p:cNvPr id="17" name="ZoneTexte 16">
            <a:extLst>
              <a:ext uri="{FF2B5EF4-FFF2-40B4-BE49-F238E27FC236}">
                <a16:creationId xmlns:a16="http://schemas.microsoft.com/office/drawing/2014/main" id="{273C60B1-61AE-0F4A-B1E2-1BAB57223B9B}"/>
              </a:ext>
            </a:extLst>
          </p:cNvPr>
          <p:cNvSpPr txBox="1"/>
          <p:nvPr/>
        </p:nvSpPr>
        <p:spPr>
          <a:xfrm>
            <a:off x="5401695" y="6480217"/>
            <a:ext cx="709339" cy="55543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7"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1"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8"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heckerboard(across)">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52" dur="500"/>
                                        <p:tgtEl>
                                          <p:spTgt spid="1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1"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heckerboard(across)">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1"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heckerboard(across)">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1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checkerboard(across)">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build="p"/>
      <p:bldP spid="4" grpId="2"/>
      <p:bldP spid="5" grpId="2" build="p"/>
      <p:bldP spid="5" grpId="3"/>
      <p:bldP spid="6" grpId="3" build="p"/>
      <p:bldP spid="7" grpId="4" build="p"/>
      <p:bldP spid="7" grpId="5"/>
      <p:bldP spid="8" grpId="5" build="p"/>
      <p:bldP spid="8" grpId="6"/>
      <p:bldP spid="9" grpId="6" build="p"/>
      <p:bldP spid="9" grpId="7"/>
      <p:bldP spid="10" grpId="7" build="p"/>
      <p:bldP spid="10" grpId="8"/>
      <p:bldP spid="11" grpId="8" build="p"/>
      <p:bldP spid="12" grpId="0" build="p"/>
      <p:bldP spid="12" grpId="1"/>
      <p:bldP spid="13" grpId="9" build="p"/>
      <p:bldP spid="13" grpId="10"/>
      <p:bldP spid="16" grpId="0" build="p"/>
      <p:bldP spid="16" grpId="1"/>
      <p:bldP spid="17" grpId="0" build="p"/>
      <p:bldP spid="17" grpId="1"/>
    </p:bldLst>
  </p:timing>
</p:sld>
</file>

<file path=ppt/slides/slide24.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F3BB2FA-B2C7-EB4B-98E6-B57013E66DBD}"/>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5090495" y="1510227"/>
            <a:ext cx="4582799" cy="576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C97A2484-3449-F44B-9FF9-A8133937DAA3}"/>
              </a:ext>
            </a:extLst>
          </p:cNvPr>
          <p:cNvSpPr txBox="1"/>
          <p:nvPr/>
        </p:nvSpPr>
        <p:spPr>
          <a:xfrm>
            <a:off x="179170" y="669875"/>
            <a:ext cx="9792000" cy="156671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300" b="0" i="0" u="none" strike="noStrike" kern="1200" dirty="0">
                <a:ln>
                  <a:noFill/>
                </a:ln>
                <a:latin typeface="Comic Sans MS" pitchFamily="66"/>
                <a:ea typeface="Arial Unicode MS" pitchFamily="2"/>
                <a:cs typeface="Arial Unicode MS" pitchFamily="2"/>
              </a:rPr>
              <a:t>Quand et où 25 pays se rassemblent-ils dans une autre conférence ?</a:t>
            </a:r>
          </a:p>
          <a:p>
            <a:pPr marL="0" marR="0" lvl="0" indent="0" rtl="0" hangingPunct="0">
              <a:lnSpc>
                <a:spcPct val="100000"/>
              </a:lnSpc>
              <a:spcBef>
                <a:spcPts val="0"/>
              </a:spcBef>
              <a:spcAft>
                <a:spcPts val="0"/>
              </a:spcAft>
              <a:buNone/>
              <a:tabLst/>
            </a:pPr>
            <a:r>
              <a:rPr lang="fr-FR" sz="2300" b="0" i="0" u="none" strike="noStrike" kern="1200" dirty="0">
                <a:ln>
                  <a:noFill/>
                </a:ln>
                <a:latin typeface="Comic Sans MS" pitchFamily="66"/>
                <a:ea typeface="Arial Unicode MS" pitchFamily="2"/>
                <a:cs typeface="Arial Unicode MS" pitchFamily="2"/>
              </a:rPr>
              <a:t>Quel mouvement représentent-ils ?</a:t>
            </a:r>
          </a:p>
          <a:p>
            <a:pPr marL="0" marR="0" lvl="0" indent="0" rtl="0" hangingPunct="0">
              <a:lnSpc>
                <a:spcPct val="100000"/>
              </a:lnSpc>
              <a:spcBef>
                <a:spcPts val="0"/>
              </a:spcBef>
              <a:spcAft>
                <a:spcPts val="0"/>
              </a:spcAft>
              <a:buNone/>
              <a:tabLst/>
            </a:pPr>
            <a:r>
              <a:rPr lang="fr-FR" sz="2300" b="0" i="0" u="none" strike="noStrike" kern="1200" dirty="0">
                <a:ln>
                  <a:noFill/>
                </a:ln>
                <a:latin typeface="Comic Sans MS" pitchFamily="66"/>
                <a:ea typeface="Arial Unicode MS" pitchFamily="2"/>
                <a:cs typeface="Arial Unicode MS" pitchFamily="2"/>
              </a:rPr>
              <a:t>Que souhaitent-ils ?</a:t>
            </a: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
        <p:nvSpPr>
          <p:cNvPr id="6" name="Rectangle 5">
            <a:extLst>
              <a:ext uri="{FF2B5EF4-FFF2-40B4-BE49-F238E27FC236}">
                <a16:creationId xmlns:a16="http://schemas.microsoft.com/office/drawing/2014/main" id="{10F619F7-748C-E54C-AD9B-9AACF4387BBC}"/>
              </a:ext>
            </a:extLst>
          </p:cNvPr>
          <p:cNvSpPr/>
          <p:nvPr/>
        </p:nvSpPr>
        <p:spPr>
          <a:xfrm>
            <a:off x="82393" y="58615"/>
            <a:ext cx="5008102" cy="492443"/>
          </a:xfrm>
          <a:prstGeom prst="rect">
            <a:avLst/>
          </a:prstGeom>
        </p:spPr>
        <p:txBody>
          <a:bodyPr wrap="none">
            <a:spAutoFit/>
          </a:bodyPr>
          <a:lstStyle/>
          <a:p>
            <a:pPr lvl="0" algn="ctr" hangingPunct="0">
              <a:defRPr sz="2600" b="1">
                <a:latin typeface="Comic Sans MS" pitchFamily="66"/>
                <a:ea typeface="Comic Sans MS" pitchFamily="66"/>
                <a:cs typeface="Comic Sans MS" pitchFamily="66"/>
              </a:defRPr>
            </a:pPr>
            <a:r>
              <a:rPr lang="fr-FR" b="1" dirty="0">
                <a:latin typeface="Comic Sans MS" pitchFamily="66"/>
                <a:ea typeface="Comic Sans MS" pitchFamily="66"/>
                <a:cs typeface="Comic Sans MS" pitchFamily="66"/>
              </a:rPr>
              <a:t>2. La conférence de Belgrade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E038411-2F99-8740-93E6-D814FD082AC6}"/>
              </a:ext>
            </a:extLst>
          </p:cNvPr>
          <p:cNvPicPr>
            <a:picLocks noChangeAspect="1"/>
          </p:cNvPicPr>
          <p:nvPr/>
        </p:nvPicPr>
        <p:blipFill>
          <a:blip r:embed="rId2"/>
          <a:stretch>
            <a:fillRect/>
          </a:stretch>
        </p:blipFill>
        <p:spPr>
          <a:xfrm>
            <a:off x="1207843" y="451459"/>
            <a:ext cx="7594600" cy="3632200"/>
          </a:xfrm>
          <a:prstGeom prst="rect">
            <a:avLst/>
          </a:prstGeom>
          <a:ln>
            <a:solidFill>
              <a:schemeClr val="tx1"/>
            </a:solidFill>
          </a:ln>
        </p:spPr>
      </p:pic>
      <p:sp>
        <p:nvSpPr>
          <p:cNvPr id="3" name="Rectangle 2">
            <a:extLst>
              <a:ext uri="{FF2B5EF4-FFF2-40B4-BE49-F238E27FC236}">
                <a16:creationId xmlns:a16="http://schemas.microsoft.com/office/drawing/2014/main" id="{068C6D03-5BF6-684A-9B35-58A4365567AE}"/>
              </a:ext>
            </a:extLst>
          </p:cNvPr>
          <p:cNvSpPr/>
          <p:nvPr/>
        </p:nvSpPr>
        <p:spPr>
          <a:xfrm>
            <a:off x="1125904" y="4468375"/>
            <a:ext cx="7699985" cy="2031325"/>
          </a:xfrm>
          <a:prstGeom prst="rect">
            <a:avLst/>
          </a:prstGeom>
        </p:spPr>
        <p:txBody>
          <a:bodyPr wrap="square">
            <a:spAutoFit/>
          </a:bodyPr>
          <a:lstStyle/>
          <a:p>
            <a:pPr algn="ctr"/>
            <a:r>
              <a:rPr lang="fr-FR" b="1" dirty="0">
                <a:solidFill>
                  <a:srgbClr val="000000"/>
                </a:solidFill>
                <a:effectLst/>
                <a:latin typeface="Comic Sans MS" panose="030F0902030302020204" pitchFamily="66" charset="0"/>
              </a:rPr>
              <a:t>Plantu, </a:t>
            </a:r>
            <a:r>
              <a:rPr lang="fr-FR" b="1" i="1" dirty="0">
                <a:solidFill>
                  <a:srgbClr val="000000"/>
                </a:solidFill>
                <a:effectLst/>
                <a:latin typeface="Comic Sans MS" panose="030F0902030302020204" pitchFamily="66" charset="0"/>
              </a:rPr>
              <a:t>Pauvres chéris</a:t>
            </a:r>
            <a:r>
              <a:rPr lang="fr-FR" b="1" dirty="0">
                <a:solidFill>
                  <a:srgbClr val="000000"/>
                </a:solidFill>
                <a:effectLst/>
                <a:latin typeface="Comic Sans MS" panose="030F0902030302020204" pitchFamily="66" charset="0"/>
              </a:rPr>
              <a:t>, Le Centurion, 1978.</a:t>
            </a:r>
          </a:p>
          <a:p>
            <a:pPr algn="just"/>
            <a:endParaRPr lang="fr-FR" b="1" dirty="0">
              <a:solidFill>
                <a:srgbClr val="000000"/>
              </a:solidFill>
              <a:latin typeface="Comic Sans MS" panose="030F0902030302020204" pitchFamily="66" charset="0"/>
            </a:endParaRPr>
          </a:p>
          <a:p>
            <a:pPr algn="just"/>
            <a:r>
              <a:rPr lang="fr-FR" dirty="0">
                <a:solidFill>
                  <a:srgbClr val="000000"/>
                </a:solidFill>
                <a:effectLst/>
                <a:latin typeface="Comic Sans MS" panose="030F0902030302020204" pitchFamily="66" charset="0"/>
              </a:rPr>
              <a:t>Cette caricature évoque l'échec du mouvement des non-alignés, certains pays (représentés par les souris) étant attirés par la « musique</a:t>
            </a:r>
            <a:r>
              <a:rPr lang="fr-FR" dirty="0">
                <a:solidFill>
                  <a:srgbClr val="000000"/>
                </a:solidFill>
                <a:latin typeface="Comic Sans MS" panose="030F0902030302020204" pitchFamily="66" charset="0"/>
              </a:rPr>
              <a:t> »</a:t>
            </a:r>
            <a:r>
              <a:rPr lang="fr-FR" dirty="0">
                <a:solidFill>
                  <a:srgbClr val="000000"/>
                </a:solidFill>
                <a:effectLst/>
                <a:latin typeface="Comic Sans MS" panose="030F0902030302020204" pitchFamily="66" charset="0"/>
              </a:rPr>
              <a:t> des États-Unis (comme l'Arabie Saoudite ou le Maroc) ou par celle de l'URSS (comme Cuba ou le Mali), bénéficiant notamment d'aides financières de ces deux puissances pour leur développement.</a:t>
            </a:r>
            <a:endParaRPr lang="fr-FR" dirty="0"/>
          </a:p>
        </p:txBody>
      </p:sp>
    </p:spTree>
    <p:extLst>
      <p:ext uri="{BB962C8B-B14F-4D97-AF65-F5344CB8AC3E}">
        <p14:creationId xmlns:p14="http://schemas.microsoft.com/office/powerpoint/2010/main" val="18997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B952A9-2FEF-C240-A19C-F36D62440024}"/>
              </a:ext>
            </a:extLst>
          </p:cNvPr>
          <p:cNvSpPr txBox="1"/>
          <p:nvPr/>
        </p:nvSpPr>
        <p:spPr>
          <a:xfrm>
            <a:off x="359999" y="72000"/>
            <a:ext cx="9401517" cy="4736381"/>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defRPr sz="1000" b="1">
                <a:latin typeface="Comic Sans MS" pitchFamily="66"/>
                <a:ea typeface="Comic Sans MS" pitchFamily="66"/>
                <a:cs typeface="Comic Sans MS" pitchFamily="66"/>
              </a:defRPr>
            </a:pPr>
            <a:r>
              <a:rPr lang="fr-FR" sz="2600" b="1" i="0" u="none" strike="noStrike" kern="1200" dirty="0">
                <a:ln>
                  <a:noFill/>
                </a:ln>
                <a:latin typeface="Comic Sans MS" pitchFamily="66"/>
                <a:ea typeface="Comic Sans MS" pitchFamily="66"/>
                <a:cs typeface="Comic Sans MS" pitchFamily="66"/>
              </a:rPr>
              <a:t>2. La conférence de Belgrade</a:t>
            </a:r>
          </a:p>
          <a:p>
            <a:pPr marL="0" marR="0" lvl="0" indent="0" algn="ctr" rtl="0" hangingPunct="0">
              <a:lnSpc>
                <a:spcPct val="100000"/>
              </a:lnSpc>
              <a:spcBef>
                <a:spcPts val="0"/>
              </a:spcBef>
              <a:spcAft>
                <a:spcPts val="0"/>
              </a:spcAft>
              <a:buNone/>
              <a:tabLst/>
              <a:defRPr sz="1000">
                <a:latin typeface="Comic Sans MS" pitchFamily="66"/>
                <a:ea typeface="Comic Sans MS" pitchFamily="66"/>
                <a:cs typeface="Comic Sans MS" pitchFamily="66"/>
              </a:defRPr>
            </a:pPr>
            <a:endParaRPr lang="fr-FR" sz="26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defRPr sz="1000">
                <a:latin typeface="Comic Sans MS" pitchFamily="66"/>
                <a:ea typeface="Comic Sans MS" pitchFamily="66"/>
                <a:cs typeface="Comic Sans MS" pitchFamily="66"/>
              </a:defRPr>
            </a:pPr>
            <a:r>
              <a:rPr lang="fr-FR" sz="2600" b="0" i="0" u="none" strike="noStrike" kern="1200" dirty="0">
                <a:ln>
                  <a:noFill/>
                </a:ln>
                <a:latin typeface="Comic Sans MS" pitchFamily="66"/>
                <a:ea typeface="Comic Sans MS" pitchFamily="66"/>
                <a:cs typeface="Comic Sans MS" pitchFamily="66"/>
              </a:rPr>
              <a:t>En …....,  ........ Pays essentiellement .................................... et ........................................ se réunissent en ............................................ pour réaffirmer le ....................... de prendre parti entre les deux blocs : ils forment les pays ......................................... . Ils affirment l’urgence du ............................................. et l’interdiction de tous essais ..................................... pour sortir des ........................................ de la politique de la guerre froide.</a:t>
            </a:r>
          </a:p>
        </p:txBody>
      </p:sp>
      <p:sp>
        <p:nvSpPr>
          <p:cNvPr id="3" name="ZoneTexte 2">
            <a:extLst>
              <a:ext uri="{FF2B5EF4-FFF2-40B4-BE49-F238E27FC236}">
                <a16:creationId xmlns:a16="http://schemas.microsoft.com/office/drawing/2014/main" id="{75A98CE1-3A80-354F-8E76-CDADDB7AF4F7}"/>
              </a:ext>
            </a:extLst>
          </p:cNvPr>
          <p:cNvSpPr txBox="1"/>
          <p:nvPr/>
        </p:nvSpPr>
        <p:spPr>
          <a:xfrm>
            <a:off x="0" y="972000"/>
            <a:ext cx="2520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1961</a:t>
            </a:r>
          </a:p>
        </p:txBody>
      </p:sp>
      <p:sp>
        <p:nvSpPr>
          <p:cNvPr id="4" name="ZoneTexte 3">
            <a:extLst>
              <a:ext uri="{FF2B5EF4-FFF2-40B4-BE49-F238E27FC236}">
                <a16:creationId xmlns:a16="http://schemas.microsoft.com/office/drawing/2014/main" id="{88F594A0-BE67-EF40-B6C3-805BB4E70A86}"/>
              </a:ext>
            </a:extLst>
          </p:cNvPr>
          <p:cNvSpPr txBox="1"/>
          <p:nvPr/>
        </p:nvSpPr>
        <p:spPr>
          <a:xfrm>
            <a:off x="1518738" y="972000"/>
            <a:ext cx="1655999"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25</a:t>
            </a:r>
          </a:p>
        </p:txBody>
      </p:sp>
      <p:sp>
        <p:nvSpPr>
          <p:cNvPr id="5" name="ZoneTexte 4">
            <a:extLst>
              <a:ext uri="{FF2B5EF4-FFF2-40B4-BE49-F238E27FC236}">
                <a16:creationId xmlns:a16="http://schemas.microsoft.com/office/drawing/2014/main" id="{602E9993-DE75-9646-A768-B0920972154D}"/>
              </a:ext>
            </a:extLst>
          </p:cNvPr>
          <p:cNvSpPr txBox="1"/>
          <p:nvPr/>
        </p:nvSpPr>
        <p:spPr>
          <a:xfrm>
            <a:off x="365191" y="1908000"/>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Yougoslavie</a:t>
            </a:r>
          </a:p>
        </p:txBody>
      </p:sp>
      <p:sp>
        <p:nvSpPr>
          <p:cNvPr id="6" name="ZoneTexte 5">
            <a:extLst>
              <a:ext uri="{FF2B5EF4-FFF2-40B4-BE49-F238E27FC236}">
                <a16:creationId xmlns:a16="http://schemas.microsoft.com/office/drawing/2014/main" id="{BB0A2955-D1F8-C54E-85FE-35E511C9CF1B}"/>
              </a:ext>
            </a:extLst>
          </p:cNvPr>
          <p:cNvSpPr txBox="1"/>
          <p:nvPr/>
        </p:nvSpPr>
        <p:spPr>
          <a:xfrm>
            <a:off x="6546716" y="1885076"/>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refus</a:t>
            </a:r>
          </a:p>
        </p:txBody>
      </p:sp>
      <p:sp>
        <p:nvSpPr>
          <p:cNvPr id="7" name="ZoneTexte 6">
            <a:extLst>
              <a:ext uri="{FF2B5EF4-FFF2-40B4-BE49-F238E27FC236}">
                <a16:creationId xmlns:a16="http://schemas.microsoft.com/office/drawing/2014/main" id="{9D9AE0F3-CEAF-5447-9996-92FB63E5EBF5}"/>
              </a:ext>
            </a:extLst>
          </p:cNvPr>
          <p:cNvSpPr txBox="1"/>
          <p:nvPr/>
        </p:nvSpPr>
        <p:spPr>
          <a:xfrm>
            <a:off x="238557" y="2778475"/>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non-alignés</a:t>
            </a:r>
          </a:p>
        </p:txBody>
      </p:sp>
      <p:sp>
        <p:nvSpPr>
          <p:cNvPr id="8" name="ZoneTexte 7">
            <a:extLst>
              <a:ext uri="{FF2B5EF4-FFF2-40B4-BE49-F238E27FC236}">
                <a16:creationId xmlns:a16="http://schemas.microsoft.com/office/drawing/2014/main" id="{D39212F7-B49F-494A-95B7-554784E051EB}"/>
              </a:ext>
            </a:extLst>
          </p:cNvPr>
          <p:cNvSpPr txBox="1"/>
          <p:nvPr/>
        </p:nvSpPr>
        <p:spPr>
          <a:xfrm>
            <a:off x="443227" y="3257275"/>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désarmement</a:t>
            </a:r>
          </a:p>
        </p:txBody>
      </p:sp>
      <p:sp>
        <p:nvSpPr>
          <p:cNvPr id="9" name="ZoneTexte 8">
            <a:extLst>
              <a:ext uri="{FF2B5EF4-FFF2-40B4-BE49-F238E27FC236}">
                <a16:creationId xmlns:a16="http://schemas.microsoft.com/office/drawing/2014/main" id="{30C1AE99-7E86-8C43-B31C-B872085F666F}"/>
              </a:ext>
            </a:extLst>
          </p:cNvPr>
          <p:cNvSpPr txBox="1"/>
          <p:nvPr/>
        </p:nvSpPr>
        <p:spPr>
          <a:xfrm>
            <a:off x="365191" y="3744000"/>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nucléaires</a:t>
            </a:r>
          </a:p>
        </p:txBody>
      </p:sp>
      <p:sp>
        <p:nvSpPr>
          <p:cNvPr id="10" name="ZoneTexte 9">
            <a:extLst>
              <a:ext uri="{FF2B5EF4-FFF2-40B4-BE49-F238E27FC236}">
                <a16:creationId xmlns:a16="http://schemas.microsoft.com/office/drawing/2014/main" id="{A3260354-35F0-174E-92C4-B9A0A24FA407}"/>
              </a:ext>
            </a:extLst>
          </p:cNvPr>
          <p:cNvSpPr txBox="1"/>
          <p:nvPr/>
        </p:nvSpPr>
        <p:spPr>
          <a:xfrm>
            <a:off x="6390645" y="3744965"/>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tensions</a:t>
            </a:r>
          </a:p>
        </p:txBody>
      </p:sp>
      <p:sp>
        <p:nvSpPr>
          <p:cNvPr id="13" name="ZoneTexte 12">
            <a:extLst>
              <a:ext uri="{FF2B5EF4-FFF2-40B4-BE49-F238E27FC236}">
                <a16:creationId xmlns:a16="http://schemas.microsoft.com/office/drawing/2014/main" id="{41FD4A6D-1700-5341-AA3F-C3C471B72153}"/>
              </a:ext>
            </a:extLst>
          </p:cNvPr>
          <p:cNvSpPr txBox="1"/>
          <p:nvPr/>
        </p:nvSpPr>
        <p:spPr>
          <a:xfrm>
            <a:off x="7002209" y="959757"/>
            <a:ext cx="1547581" cy="55543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africains</a:t>
            </a:r>
          </a:p>
        </p:txBody>
      </p:sp>
      <p:sp>
        <p:nvSpPr>
          <p:cNvPr id="14" name="ZoneTexte 13">
            <a:extLst>
              <a:ext uri="{FF2B5EF4-FFF2-40B4-BE49-F238E27FC236}">
                <a16:creationId xmlns:a16="http://schemas.microsoft.com/office/drawing/2014/main" id="{4724E3BB-4D71-1E4C-88A9-3BBFF62E17D3}"/>
              </a:ext>
            </a:extLst>
          </p:cNvPr>
          <p:cNvSpPr txBox="1"/>
          <p:nvPr/>
        </p:nvSpPr>
        <p:spPr>
          <a:xfrm>
            <a:off x="1112112" y="1416645"/>
            <a:ext cx="1720962" cy="55543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asiatiques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checkerboard(across)">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checkerboard(across)">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checkerboard(across)">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checkerboard(across)">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checkerboard(across)">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checkerboard(across)">
                                      <p:cBhvr>
                                        <p:cTn id="47" dur="500"/>
                                        <p:tgtEl>
                                          <p:spTgt spid="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5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build="p"/>
      <p:bldP spid="5" grpId="2" build="p"/>
      <p:bldP spid="6" grpId="3" build="p"/>
      <p:bldP spid="7" grpId="4" build="p"/>
      <p:bldP spid="8" grpId="5" build="p"/>
      <p:bldP spid="9" grpId="6" build="p"/>
      <p:bldP spid="10" grpId="0" build="p"/>
      <p:bldP spid="13" grpId="0" build="p"/>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723929B-633B-EE4C-AC27-BCA7D67480AF}"/>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398616" y="1830008"/>
            <a:ext cx="5400000" cy="5202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881AF35C-148F-CB4C-836E-400B7D9DB4B2}"/>
              </a:ext>
            </a:extLst>
          </p:cNvPr>
          <p:cNvSpPr txBox="1"/>
          <p:nvPr/>
        </p:nvSpPr>
        <p:spPr>
          <a:xfrm>
            <a:off x="144000" y="624643"/>
            <a:ext cx="6354153" cy="94867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a:latin typeface="Comic Sans MS" pitchFamily="66"/>
              </a:defRPr>
            </a:pPr>
            <a:r>
              <a:rPr lang="fr-FR" sz="2400" b="0" i="0" u="none" strike="noStrike" kern="1200" dirty="0">
                <a:ln>
                  <a:noFill/>
                </a:ln>
                <a:latin typeface="Comic Sans MS" pitchFamily="66"/>
                <a:ea typeface="Arial Unicode MS" pitchFamily="2"/>
                <a:cs typeface="Arial Unicode MS" pitchFamily="2"/>
              </a:rPr>
              <a:t>Quels sont les problèmes du Tiers Monde ?</a:t>
            </a:r>
          </a:p>
          <a:p>
            <a:pPr marL="0" marR="0" lvl="0" indent="0" rtl="0" hangingPunct="0">
              <a:lnSpc>
                <a:spcPct val="100000"/>
              </a:lnSpc>
              <a:spcBef>
                <a:spcPts val="0"/>
              </a:spcBef>
              <a:spcAft>
                <a:spcPts val="0"/>
              </a:spcAft>
              <a:buNone/>
              <a:tabLst/>
              <a:defRPr>
                <a:latin typeface="Comic Sans MS" pitchFamily="66"/>
              </a:defRPr>
            </a:pPr>
            <a:r>
              <a:rPr lang="fr-FR" sz="2400" b="0" i="0" u="none" strike="noStrike" kern="1200" dirty="0">
                <a:ln>
                  <a:noFill/>
                </a:ln>
                <a:latin typeface="Comic Sans MS" pitchFamily="66"/>
                <a:ea typeface="Arial Unicode MS" pitchFamily="2"/>
                <a:cs typeface="Arial Unicode MS" pitchFamily="2"/>
              </a:rPr>
              <a:t>Que demande le groupe des 77 ?</a:t>
            </a:r>
          </a:p>
        </p:txBody>
      </p:sp>
      <p:sp>
        <p:nvSpPr>
          <p:cNvPr id="6" name="Rectangle 5">
            <a:extLst>
              <a:ext uri="{FF2B5EF4-FFF2-40B4-BE49-F238E27FC236}">
                <a16:creationId xmlns:a16="http://schemas.microsoft.com/office/drawing/2014/main" id="{A2A18811-9BB3-164F-90B6-B2DDE519DE92}"/>
              </a:ext>
            </a:extLst>
          </p:cNvPr>
          <p:cNvSpPr/>
          <p:nvPr/>
        </p:nvSpPr>
        <p:spPr>
          <a:xfrm>
            <a:off x="0" y="91817"/>
            <a:ext cx="6680034" cy="492443"/>
          </a:xfrm>
          <a:prstGeom prst="rect">
            <a:avLst/>
          </a:prstGeom>
        </p:spPr>
        <p:txBody>
          <a:bodyPr wrap="none">
            <a:spAutoFit/>
          </a:bodyPr>
          <a:lstStyle/>
          <a:p>
            <a:pPr lvl="0" algn="ctr" hangingPunct="0">
              <a:defRPr sz="2600" b="1">
                <a:latin typeface="Comic Sans MS" pitchFamily="66"/>
                <a:ea typeface="Comic Sans MS" pitchFamily="66"/>
                <a:cs typeface="Comic Sans MS" pitchFamily="66"/>
              </a:defRPr>
            </a:pPr>
            <a:r>
              <a:rPr lang="fr-FR" b="1" dirty="0">
                <a:latin typeface="Comic Sans MS" pitchFamily="66"/>
                <a:ea typeface="Comic Sans MS" pitchFamily="66"/>
                <a:cs typeface="Comic Sans MS" pitchFamily="66"/>
              </a:rPr>
              <a:t>3. Le Tiers monde et le groupe des 77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E4627C8-6EB9-C948-A027-0A6B885D8AA5}"/>
              </a:ext>
            </a:extLst>
          </p:cNvPr>
          <p:cNvSpPr txBox="1"/>
          <p:nvPr/>
        </p:nvSpPr>
        <p:spPr>
          <a:xfrm>
            <a:off x="360000" y="360000"/>
            <a:ext cx="9360000" cy="6524307"/>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defRPr sz="2400" b="1">
                <a:latin typeface="Comic Sans MS" pitchFamily="66"/>
                <a:ea typeface="Comic Sans MS" pitchFamily="66"/>
                <a:cs typeface="Comic Sans MS" pitchFamily="66"/>
              </a:defRPr>
            </a:pPr>
            <a:r>
              <a:rPr lang="fr-FR" sz="2400" b="1" dirty="0">
                <a:latin typeface="Comic Sans MS" pitchFamily="66"/>
                <a:ea typeface="Comic Sans MS" pitchFamily="66"/>
                <a:cs typeface="Comic Sans MS" pitchFamily="66"/>
              </a:rPr>
              <a:t>3</a:t>
            </a:r>
            <a:r>
              <a:rPr lang="fr-FR" sz="2400" b="1" i="0" u="none" strike="noStrike" kern="1200" dirty="0">
                <a:ln>
                  <a:noFill/>
                </a:ln>
                <a:latin typeface="Comic Sans MS" pitchFamily="66"/>
                <a:ea typeface="Comic Sans MS" pitchFamily="66"/>
                <a:cs typeface="Comic Sans MS" pitchFamily="66"/>
              </a:rPr>
              <a:t>. Le Tiers monde et le groupe des 77</a:t>
            </a:r>
          </a:p>
          <a:p>
            <a:pPr marL="0" marR="0" lvl="0" indent="0" algn="ctr" rtl="0" hangingPunct="0">
              <a:lnSpc>
                <a:spcPct val="100000"/>
              </a:lnSpc>
              <a:spcBef>
                <a:spcPts val="0"/>
              </a:spcBef>
              <a:spcAft>
                <a:spcPts val="0"/>
              </a:spcAft>
              <a:buNone/>
              <a:tabLst/>
              <a:defRPr sz="2400">
                <a:latin typeface="Comic Sans MS" pitchFamily="66"/>
                <a:ea typeface="Comic Sans MS" pitchFamily="66"/>
                <a:cs typeface="Comic Sans MS" pitchFamily="66"/>
              </a:defRPr>
            </a:pPr>
            <a:endParaRPr lang="fr-FR" sz="24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defRPr sz="2400">
                <a:latin typeface="Comic Sans MS" pitchFamily="66"/>
                <a:ea typeface="Comic Sans MS" pitchFamily="66"/>
                <a:cs typeface="Comic Sans MS" pitchFamily="66"/>
              </a:defRPr>
            </a:pPr>
            <a:r>
              <a:rPr lang="fr-FR" sz="2400" b="0" i="0" u="none" strike="noStrike" kern="1200" dirty="0">
                <a:ln>
                  <a:noFill/>
                </a:ln>
                <a:latin typeface="Comic Sans MS" pitchFamily="66"/>
                <a:ea typeface="Comic Sans MS" pitchFamily="66"/>
                <a:cs typeface="Comic Sans MS" pitchFamily="66"/>
              </a:rPr>
              <a:t>C’est le nom donné à l’ensemble des pays ............................... souvent issus de la ...................................................... . Les inégalités de richesses avec les puissances industrialisées sont très ................................. . Les besoins primaires dans les pays du Tiers Monde ne sont pas ............................................ et les populations souffrent de .................................................. . En ........................., ........... pays lancent un appel à l’ONU pour changer le ............................................ économique mondial et le rendre davantage égalitaire et favorable à l’essor des économies africaine, asiatique et sud-américaine. Ils obtiennent la création de la ............................................ des Nations Unies sur le Commerce et le Développement en charge d’.......................... les pays en voie de développement.</a:t>
            </a:r>
          </a:p>
        </p:txBody>
      </p:sp>
      <p:sp>
        <p:nvSpPr>
          <p:cNvPr id="3" name="ZoneTexte 2">
            <a:extLst>
              <a:ext uri="{FF2B5EF4-FFF2-40B4-BE49-F238E27FC236}">
                <a16:creationId xmlns:a16="http://schemas.microsoft.com/office/drawing/2014/main" id="{0522503D-8665-AC42-868E-418C4B68ADE6}"/>
              </a:ext>
            </a:extLst>
          </p:cNvPr>
          <p:cNvSpPr txBox="1"/>
          <p:nvPr/>
        </p:nvSpPr>
        <p:spPr>
          <a:xfrm>
            <a:off x="7200000" y="1152000"/>
            <a:ext cx="2520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pauvres</a:t>
            </a:r>
          </a:p>
        </p:txBody>
      </p:sp>
      <p:sp>
        <p:nvSpPr>
          <p:cNvPr id="4" name="ZoneTexte 3">
            <a:extLst>
              <a:ext uri="{FF2B5EF4-FFF2-40B4-BE49-F238E27FC236}">
                <a16:creationId xmlns:a16="http://schemas.microsoft.com/office/drawing/2014/main" id="{0876DAAF-058F-AD41-B6EA-6801BB56A5A6}"/>
              </a:ext>
            </a:extLst>
          </p:cNvPr>
          <p:cNvSpPr txBox="1"/>
          <p:nvPr/>
        </p:nvSpPr>
        <p:spPr>
          <a:xfrm>
            <a:off x="3096000" y="1573200"/>
            <a:ext cx="460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décolonisation</a:t>
            </a:r>
          </a:p>
        </p:txBody>
      </p:sp>
      <p:sp>
        <p:nvSpPr>
          <p:cNvPr id="5" name="ZoneTexte 4">
            <a:extLst>
              <a:ext uri="{FF2B5EF4-FFF2-40B4-BE49-F238E27FC236}">
                <a16:creationId xmlns:a16="http://schemas.microsoft.com/office/drawing/2014/main" id="{85FBD85F-F613-E84D-8563-365BC9F9D0D4}"/>
              </a:ext>
            </a:extLst>
          </p:cNvPr>
          <p:cNvSpPr txBox="1"/>
          <p:nvPr/>
        </p:nvSpPr>
        <p:spPr>
          <a:xfrm>
            <a:off x="486888" y="2418118"/>
            <a:ext cx="2701754" cy="55080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marquées</a:t>
            </a:r>
          </a:p>
        </p:txBody>
      </p:sp>
      <p:sp>
        <p:nvSpPr>
          <p:cNvPr id="6" name="ZoneTexte 5">
            <a:extLst>
              <a:ext uri="{FF2B5EF4-FFF2-40B4-BE49-F238E27FC236}">
                <a16:creationId xmlns:a16="http://schemas.microsoft.com/office/drawing/2014/main" id="{48324E57-5E5C-7C42-900D-70AB054641C3}"/>
              </a:ext>
            </a:extLst>
          </p:cNvPr>
          <p:cNvSpPr txBox="1"/>
          <p:nvPr/>
        </p:nvSpPr>
        <p:spPr>
          <a:xfrm>
            <a:off x="3432600" y="2855026"/>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satisfaits</a:t>
            </a:r>
          </a:p>
        </p:txBody>
      </p:sp>
      <p:sp>
        <p:nvSpPr>
          <p:cNvPr id="7" name="ZoneTexte 6">
            <a:extLst>
              <a:ext uri="{FF2B5EF4-FFF2-40B4-BE49-F238E27FC236}">
                <a16:creationId xmlns:a16="http://schemas.microsoft.com/office/drawing/2014/main" id="{41D0C214-4D6A-5641-B7F2-5C6E6777DCCE}"/>
              </a:ext>
            </a:extLst>
          </p:cNvPr>
          <p:cNvSpPr txBox="1"/>
          <p:nvPr/>
        </p:nvSpPr>
        <p:spPr>
          <a:xfrm>
            <a:off x="2471400" y="3276113"/>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malnutrition</a:t>
            </a:r>
          </a:p>
        </p:txBody>
      </p:sp>
      <p:sp>
        <p:nvSpPr>
          <p:cNvPr id="8" name="ZoneTexte 7">
            <a:extLst>
              <a:ext uri="{FF2B5EF4-FFF2-40B4-BE49-F238E27FC236}">
                <a16:creationId xmlns:a16="http://schemas.microsoft.com/office/drawing/2014/main" id="{908C2729-4102-0144-8887-BE776572038C}"/>
              </a:ext>
            </a:extLst>
          </p:cNvPr>
          <p:cNvSpPr txBox="1"/>
          <p:nvPr/>
        </p:nvSpPr>
        <p:spPr>
          <a:xfrm>
            <a:off x="390133" y="3690057"/>
            <a:ext cx="911735" cy="55080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77</a:t>
            </a:r>
          </a:p>
        </p:txBody>
      </p:sp>
      <p:sp>
        <p:nvSpPr>
          <p:cNvPr id="9" name="ZoneTexte 8">
            <a:extLst>
              <a:ext uri="{FF2B5EF4-FFF2-40B4-BE49-F238E27FC236}">
                <a16:creationId xmlns:a16="http://schemas.microsoft.com/office/drawing/2014/main" id="{79EF0FD1-3D44-CA46-8441-4E95D583AF0E}"/>
              </a:ext>
            </a:extLst>
          </p:cNvPr>
          <p:cNvSpPr txBox="1"/>
          <p:nvPr/>
        </p:nvSpPr>
        <p:spPr>
          <a:xfrm>
            <a:off x="864000" y="4104000"/>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système</a:t>
            </a:r>
          </a:p>
        </p:txBody>
      </p:sp>
      <p:sp>
        <p:nvSpPr>
          <p:cNvPr id="10" name="ZoneTexte 9">
            <a:extLst>
              <a:ext uri="{FF2B5EF4-FFF2-40B4-BE49-F238E27FC236}">
                <a16:creationId xmlns:a16="http://schemas.microsoft.com/office/drawing/2014/main" id="{3C50A1DC-33DE-F340-AC91-BE4F11635590}"/>
              </a:ext>
            </a:extLst>
          </p:cNvPr>
          <p:cNvSpPr txBox="1"/>
          <p:nvPr/>
        </p:nvSpPr>
        <p:spPr>
          <a:xfrm>
            <a:off x="1537200" y="5389200"/>
            <a:ext cx="32148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Conférence</a:t>
            </a:r>
          </a:p>
        </p:txBody>
      </p:sp>
      <p:sp>
        <p:nvSpPr>
          <p:cNvPr id="11" name="ZoneTexte 10">
            <a:extLst>
              <a:ext uri="{FF2B5EF4-FFF2-40B4-BE49-F238E27FC236}">
                <a16:creationId xmlns:a16="http://schemas.microsoft.com/office/drawing/2014/main" id="{E90989B6-F352-7845-91E1-DC5B9FE1BB44}"/>
              </a:ext>
            </a:extLst>
          </p:cNvPr>
          <p:cNvSpPr txBox="1"/>
          <p:nvPr/>
        </p:nvSpPr>
        <p:spPr>
          <a:xfrm>
            <a:off x="6993364" y="5856775"/>
            <a:ext cx="22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0000FF"/>
                </a:solidFill>
                <a:latin typeface="Comic Sans MS" pitchFamily="66"/>
              </a:defRPr>
            </a:pPr>
            <a:r>
              <a:rPr lang="fr-FR" sz="2600" b="0" i="0" u="none" strike="noStrike" kern="1200" dirty="0">
                <a:ln>
                  <a:noFill/>
                </a:ln>
                <a:solidFill>
                  <a:srgbClr val="0000FF"/>
                </a:solidFill>
                <a:latin typeface="Comic Sans MS" pitchFamily="66"/>
                <a:ea typeface="Arial Unicode MS" pitchFamily="2"/>
                <a:cs typeface="Arial Unicode MS" pitchFamily="2"/>
              </a:rPr>
              <a:t>aider</a:t>
            </a:r>
          </a:p>
        </p:txBody>
      </p:sp>
      <p:sp>
        <p:nvSpPr>
          <p:cNvPr id="14" name="ZoneTexte 13">
            <a:extLst>
              <a:ext uri="{FF2B5EF4-FFF2-40B4-BE49-F238E27FC236}">
                <a16:creationId xmlns:a16="http://schemas.microsoft.com/office/drawing/2014/main" id="{A48E7F38-A49C-0B4B-8C53-291AE2912F42}"/>
              </a:ext>
            </a:extLst>
          </p:cNvPr>
          <p:cNvSpPr txBox="1"/>
          <p:nvPr/>
        </p:nvSpPr>
        <p:spPr>
          <a:xfrm>
            <a:off x="8127364" y="3269580"/>
            <a:ext cx="1122144" cy="55543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defRPr sz="2600">
                <a:solidFill>
                  <a:srgbClr val="FF3333"/>
                </a:solidFill>
                <a:latin typeface="Comic Sans MS" pitchFamily="66"/>
              </a:defRPr>
            </a:pPr>
            <a:r>
              <a:rPr lang="fr-FR" sz="2600" b="0" i="0" u="none" strike="noStrike" kern="1200" dirty="0">
                <a:ln>
                  <a:noFill/>
                </a:ln>
                <a:solidFill>
                  <a:srgbClr val="FF3333"/>
                </a:solidFill>
                <a:latin typeface="Comic Sans MS" pitchFamily="66"/>
                <a:ea typeface="Arial Unicode MS" pitchFamily="2"/>
                <a:cs typeface="Arial Unicode MS" pitchFamily="2"/>
              </a:rPr>
              <a:t>1967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checkerboard(across)">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checkerboard(across)">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checkerboard(across)">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5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build="p"/>
      <p:bldP spid="5" grpId="2" build="p"/>
      <p:bldP spid="5" grpId="3"/>
      <p:bldP spid="6" grpId="3" build="p"/>
      <p:bldP spid="6" grpId="4"/>
      <p:bldP spid="7" grpId="4" build="p"/>
      <p:bldP spid="7" grpId="5"/>
      <p:bldP spid="8" grpId="5" build="p"/>
      <p:bldP spid="9" grpId="6" build="p"/>
      <p:bldP spid="10" grpId="7" build="p"/>
      <p:bldP spid="11" grpId="8" build="p"/>
      <p:bldP spid="1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73200F1-00D2-F04A-9B24-AD7D729A6F2A}"/>
              </a:ext>
            </a:extLst>
          </p:cNvPr>
          <p:cNvSpPr txBox="1"/>
          <p:nvPr/>
        </p:nvSpPr>
        <p:spPr>
          <a:xfrm>
            <a:off x="4610641" y="108000"/>
            <a:ext cx="1362722" cy="55543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defRPr u="sng">
                <a:solidFill>
                  <a:srgbClr val="FF3333"/>
                </a:solidFill>
                <a:uFillTx/>
              </a:defRPr>
            </a:pPr>
            <a:r>
              <a:rPr lang="fr-FR" sz="2600" b="1" i="0" u="sng" strike="noStrike" kern="1200" dirty="0">
                <a:ln>
                  <a:noFill/>
                </a:ln>
                <a:solidFill>
                  <a:srgbClr val="FF3333"/>
                </a:solidFill>
                <a:uFillTx/>
                <a:latin typeface="Comic Sans MS" pitchFamily="66"/>
                <a:ea typeface="Arial Unicode MS" pitchFamily="2"/>
                <a:cs typeface="Comic Sans MS" pitchFamily="66"/>
              </a:rPr>
              <a:t>Résumé</a:t>
            </a:r>
          </a:p>
        </p:txBody>
      </p:sp>
      <p:sp>
        <p:nvSpPr>
          <p:cNvPr id="3" name="Connecteur droit 2">
            <a:extLst>
              <a:ext uri="{FF2B5EF4-FFF2-40B4-BE49-F238E27FC236}">
                <a16:creationId xmlns:a16="http://schemas.microsoft.com/office/drawing/2014/main" id="{79BE667C-E0AF-B848-8A32-6C5D9E1CC4C0}"/>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pic>
        <p:nvPicPr>
          <p:cNvPr id="4" name="Image 3">
            <a:extLst>
              <a:ext uri="{FF2B5EF4-FFF2-40B4-BE49-F238E27FC236}">
                <a16:creationId xmlns:a16="http://schemas.microsoft.com/office/drawing/2014/main" id="{E7191098-9C57-8C41-8E89-AAD17F74BAFB}"/>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900360" y="1515600"/>
            <a:ext cx="8279279" cy="4528800"/>
          </a:xfrm>
          <a:prstGeom prst="rect">
            <a:avLst/>
          </a:prstGeom>
          <a:noFill/>
          <a:ln>
            <a:noFill/>
          </a:ln>
        </p:spPr>
      </p:pic>
    </p:spTree>
    <p:extLst>
      <p:ext uri="{BB962C8B-B14F-4D97-AF65-F5344CB8AC3E}">
        <p14:creationId xmlns:p14="http://schemas.microsoft.com/office/powerpoint/2010/main" val="2133271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F6CAE9-C4D4-CE42-A0AC-BE988AB4C00B}"/>
              </a:ext>
            </a:extLst>
          </p:cNvPr>
          <p:cNvPicPr>
            <a:picLocks noChangeAspect="1"/>
          </p:cNvPicPr>
          <p:nvPr/>
        </p:nvPicPr>
        <p:blipFill>
          <a:blip r:embed="rId3">
            <a:lum/>
            <a:alphaModFix/>
          </a:blip>
          <a:srcRect/>
          <a:stretch>
            <a:fillRect/>
          </a:stretch>
        </p:blipFill>
        <p:spPr>
          <a:xfrm>
            <a:off x="154800" y="180000"/>
            <a:ext cx="3906000" cy="720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B9DA2900-7122-8442-979E-B039C8C90206}"/>
              </a:ext>
            </a:extLst>
          </p:cNvPr>
          <p:cNvSpPr txBox="1"/>
          <p:nvPr/>
        </p:nvSpPr>
        <p:spPr>
          <a:xfrm>
            <a:off x="4140000" y="396000"/>
            <a:ext cx="5760000" cy="94867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Quel est le point commun de ces trois déclarations ?</a:t>
            </a:r>
          </a:p>
        </p:txBody>
      </p:sp>
      <p:sp>
        <p:nvSpPr>
          <p:cNvPr id="4" name="ZoneTexte 3">
            <a:extLst>
              <a:ext uri="{FF2B5EF4-FFF2-40B4-BE49-F238E27FC236}">
                <a16:creationId xmlns:a16="http://schemas.microsoft.com/office/drawing/2014/main" id="{3CD7865B-3E04-9149-9A3A-E9E43D134136}"/>
              </a:ext>
            </a:extLst>
          </p:cNvPr>
          <p:cNvSpPr txBox="1"/>
          <p:nvPr/>
        </p:nvSpPr>
        <p:spPr>
          <a:xfrm>
            <a:off x="4140000" y="1584000"/>
            <a:ext cx="5760000"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Quels sont les arguments avancés par chacun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E66C2D6-1498-4A4C-8D78-80512E5C074C}"/>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800000" y="813600"/>
            <a:ext cx="6480000" cy="5932799"/>
          </a:xfrm>
          <a:prstGeom prst="rect">
            <a:avLst/>
          </a:prstGeom>
          <a:noFill/>
          <a:ln w="0">
            <a:solidFill>
              <a:srgbClr val="000000"/>
            </a:solidFill>
            <a:prstDash val="soli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E3829FB-26BA-AC41-B9FB-00D2E0691C7B}"/>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025999" y="792000"/>
            <a:ext cx="8118000" cy="648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B05180C0-ABFD-1844-A1E2-A28456FD6893}"/>
              </a:ext>
            </a:extLst>
          </p:cNvPr>
          <p:cNvSpPr txBox="1"/>
          <p:nvPr/>
        </p:nvSpPr>
        <p:spPr>
          <a:xfrm>
            <a:off x="144000" y="144000"/>
            <a:ext cx="9288000" cy="4791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Quelles sont les grandes étapes de la décolonisation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6D98E8E-587D-714B-BF6E-BB607B233DEF}"/>
              </a:ext>
            </a:extLst>
          </p:cNvPr>
          <p:cNvSpPr txBox="1"/>
          <p:nvPr/>
        </p:nvSpPr>
        <p:spPr>
          <a:xfrm>
            <a:off x="95750" y="72000"/>
            <a:ext cx="9900000" cy="698507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solidFill>
                  <a:srgbClr val="000000"/>
                </a:solidFill>
                <a:latin typeface="Comic Sans MS" pitchFamily="66"/>
                <a:ea typeface="Arial Unicode MS" pitchFamily="2"/>
                <a:cs typeface="Comic Sans MS" pitchFamily="66"/>
              </a:rPr>
              <a:t>Au XX</a:t>
            </a:r>
            <a:r>
              <a:rPr lang="fr-FR" sz="2200" b="0" i="0" u="none" strike="noStrike" kern="1200" baseline="17000" dirty="0">
                <a:ln>
                  <a:noFill/>
                </a:ln>
                <a:solidFill>
                  <a:srgbClr val="000000"/>
                </a:solidFill>
                <a:latin typeface="Comic Sans MS" pitchFamily="66"/>
                <a:ea typeface="Arial Unicode MS" pitchFamily="2"/>
                <a:cs typeface="Comic Sans MS" pitchFamily="66"/>
              </a:rPr>
              <a:t>e</a:t>
            </a:r>
            <a:r>
              <a:rPr lang="fr-FR" sz="2200" b="0" i="0" u="none" strike="noStrike" kern="1200" baseline="39000" dirty="0">
                <a:ln>
                  <a:noFill/>
                </a:ln>
                <a:solidFill>
                  <a:srgbClr val="000000"/>
                </a:solidFill>
                <a:latin typeface="Comic Sans MS" pitchFamily="66"/>
                <a:ea typeface="Arial Unicode MS" pitchFamily="2"/>
                <a:cs typeface="Comic Sans MS" pitchFamily="66"/>
              </a:rPr>
              <a:t> </a:t>
            </a:r>
            <a:r>
              <a:rPr lang="fr-FR" sz="2200" b="0" i="0" u="none" strike="noStrike" kern="1200" dirty="0">
                <a:ln>
                  <a:noFill/>
                </a:ln>
                <a:solidFill>
                  <a:srgbClr val="000000"/>
                </a:solidFill>
                <a:latin typeface="Comic Sans MS" pitchFamily="66"/>
                <a:ea typeface="Arial Unicode MS" pitchFamily="2"/>
                <a:cs typeface="Comic Sans MS" pitchFamily="66"/>
              </a:rPr>
              <a:t>siècle, les pays </a:t>
            </a:r>
            <a:r>
              <a:rPr lang="fr-FR" sz="2200" b="0" i="0" u="none" strike="noStrike" kern="1200" dirty="0">
                <a:ln>
                  <a:noFill/>
                </a:ln>
                <a:solidFill>
                  <a:srgbClr val="000000"/>
                </a:solidFill>
                <a:latin typeface="Comic Sans MS" pitchFamily="66"/>
                <a:ea typeface="Comic Sans MS" pitchFamily="66"/>
                <a:cs typeface="Comic Sans MS" pitchFamily="66"/>
              </a:rPr>
              <a:t>........................................</a:t>
            </a:r>
            <a:r>
              <a:rPr lang="fr-FR" sz="2200" b="0" i="0" u="none" strike="noStrike" kern="1200" dirty="0">
                <a:ln>
                  <a:noFill/>
                </a:ln>
                <a:solidFill>
                  <a:srgbClr val="000000"/>
                </a:solidFill>
                <a:latin typeface="Comic Sans MS" pitchFamily="66"/>
                <a:ea typeface="Arial Unicode MS" pitchFamily="2"/>
                <a:cs typeface="Comic Sans MS" pitchFamily="66"/>
              </a:rPr>
              <a:t> possèdent de nombreuses </a:t>
            </a:r>
            <a:r>
              <a:rPr lang="fr-FR" sz="2200" b="0" i="0" u="none" strike="noStrike" kern="1200" dirty="0">
                <a:ln>
                  <a:noFill/>
                </a:ln>
                <a:solidFill>
                  <a:srgbClr val="000000"/>
                </a:solidFill>
                <a:latin typeface="Comic Sans MS" pitchFamily="66"/>
                <a:ea typeface="Comic Sans MS" pitchFamily="66"/>
                <a:cs typeface="Comic Sans MS" pitchFamily="66"/>
              </a:rPr>
              <a:t>............................... </a:t>
            </a:r>
            <a:r>
              <a:rPr lang="fr-FR" sz="2200" b="0" i="0" u="none" strike="noStrike" kern="1200" dirty="0">
                <a:ln>
                  <a:noFill/>
                </a:ln>
                <a:solidFill>
                  <a:srgbClr val="000000"/>
                </a:solidFill>
                <a:latin typeface="Comic Sans MS" pitchFamily="66"/>
                <a:ea typeface="Arial Unicode MS" pitchFamily="2"/>
                <a:cs typeface="Comic Sans MS" pitchFamily="66"/>
              </a:rPr>
              <a:t>en ..................... et en .................................... . Au lendemain de la Seconde Guerre mondiale, les principales puissances coloniales sont </a:t>
            </a:r>
            <a:r>
              <a:rPr lang="fr-FR" sz="2200" b="0" i="0" u="none" strike="noStrike" kern="1200" dirty="0">
                <a:ln>
                  <a:noFill/>
                </a:ln>
                <a:solidFill>
                  <a:srgbClr val="000000"/>
                </a:solidFill>
                <a:latin typeface="Comic Sans MS" pitchFamily="66"/>
                <a:ea typeface="Comic Sans MS" pitchFamily="66"/>
                <a:cs typeface="Comic Sans MS" pitchFamily="66"/>
              </a:rPr>
              <a:t>..........................</a:t>
            </a:r>
            <a:r>
              <a:rPr lang="fr-FR" sz="2200" b="0" i="0" u="none" strike="noStrike" kern="1200" dirty="0">
                <a:ln>
                  <a:noFill/>
                </a:ln>
                <a:solidFill>
                  <a:srgbClr val="000000"/>
                </a:solidFill>
                <a:latin typeface="Comic Sans MS" pitchFamily="66"/>
                <a:ea typeface="Arial Unicode MS" pitchFamily="2"/>
                <a:cs typeface="Comic Sans MS" pitchFamily="66"/>
              </a:rPr>
              <a:t> et de nombreux mouvements …</a:t>
            </a:r>
            <a:r>
              <a:rPr lang="fr-FR" sz="2200" b="0" i="0" u="none" strike="noStrike" kern="1200" dirty="0">
                <a:ln>
                  <a:noFill/>
                </a:ln>
                <a:solidFill>
                  <a:srgbClr val="000000"/>
                </a:solidFill>
                <a:latin typeface="Comic Sans MS" pitchFamily="66"/>
                <a:ea typeface="Comic Sans MS" pitchFamily="66"/>
                <a:cs typeface="Comic Sans MS" pitchFamily="66"/>
              </a:rPr>
              <a:t>.............................................</a:t>
            </a:r>
            <a:r>
              <a:rPr lang="fr-FR" sz="2200" b="0" i="0" u="none" strike="noStrike" kern="1200" dirty="0">
                <a:ln>
                  <a:noFill/>
                </a:ln>
                <a:solidFill>
                  <a:srgbClr val="000000"/>
                </a:solidFill>
                <a:latin typeface="Comic Sans MS" pitchFamily="66"/>
                <a:ea typeface="Arial Unicode MS" pitchFamily="2"/>
                <a:cs typeface="Comic Sans MS" pitchFamily="66"/>
              </a:rPr>
              <a:t> apparaissent.</a:t>
            </a:r>
          </a:p>
          <a:p>
            <a:pPr marL="0" marR="0" lvl="0" indent="0" algn="just" rtl="0" hangingPunct="0">
              <a:lnSpc>
                <a:spcPct val="100000"/>
              </a:lnSpc>
              <a:spcBef>
                <a:spcPts val="0"/>
              </a:spcBef>
              <a:spcAft>
                <a:spcPts val="0"/>
              </a:spcAft>
              <a:buNone/>
              <a:tabLst/>
            </a:pPr>
            <a:endParaRPr lang="fr-FR" sz="22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200" b="0" i="0" u="none" strike="noStrike" kern="1200" dirty="0">
                <a:ln>
                  <a:noFill/>
                </a:ln>
                <a:solidFill>
                  <a:srgbClr val="000000"/>
                </a:solidFill>
                <a:latin typeface="Comic Sans MS" pitchFamily="66"/>
                <a:ea typeface="Arial Unicode MS" pitchFamily="2"/>
                <a:cs typeface="Comic Sans MS" pitchFamily="66"/>
              </a:rPr>
              <a:t>Ces mouvements trouvent un appui auprès des deux Grands vainqueurs de la guerre :</a:t>
            </a:r>
            <a:r>
              <a:rPr lang="fr-FR" sz="2200" b="0" i="0" u="none" strike="noStrike" kern="1200" dirty="0">
                <a:ln>
                  <a:noFill/>
                </a:ln>
                <a:latin typeface="Arial" pitchFamily="18"/>
                <a:ea typeface="Arial Unicode MS" pitchFamily="2"/>
                <a:cs typeface="Arial Unicode MS" pitchFamily="2"/>
              </a:rPr>
              <a:t> </a:t>
            </a:r>
            <a:r>
              <a:rPr lang="fr-FR" sz="2200" b="0" i="0" u="none" strike="noStrike" kern="1200" dirty="0">
                <a:ln>
                  <a:noFill/>
                </a:ln>
                <a:solidFill>
                  <a:srgbClr val="000000"/>
                </a:solidFill>
                <a:latin typeface="Comic Sans MS" pitchFamily="66"/>
                <a:ea typeface="Arial Unicode MS" pitchFamily="2"/>
                <a:cs typeface="Comic Sans MS" pitchFamily="66"/>
              </a:rPr>
              <a:t>les</a:t>
            </a:r>
            <a:r>
              <a:rPr lang="fr-FR" sz="2200" b="0" i="0" u="none" strike="noStrike" kern="1200" dirty="0">
                <a:ln>
                  <a:noFill/>
                </a:ln>
                <a:solidFill>
                  <a:srgbClr val="000000"/>
                </a:solidFill>
                <a:latin typeface="Comic Sans MS" pitchFamily="66"/>
                <a:ea typeface="Comic Sans MS" pitchFamily="66"/>
                <a:cs typeface="Comic Sans MS" pitchFamily="66"/>
              </a:rPr>
              <a:t> .........................................</a:t>
            </a:r>
            <a:r>
              <a:rPr lang="fr-FR" sz="2200" b="0" i="0" u="none" strike="noStrike" kern="1200" dirty="0">
                <a:ln>
                  <a:noFill/>
                </a:ln>
                <a:solidFill>
                  <a:srgbClr val="000000"/>
                </a:solidFill>
                <a:latin typeface="Comic Sans MS" pitchFamily="66"/>
                <a:ea typeface="Arial Unicode MS" pitchFamily="2"/>
                <a:cs typeface="Comic Sans MS" pitchFamily="66"/>
              </a:rPr>
              <a:t> et l'................ qui, au-delà d’arguments ..................................., souhaitent ............................... leur ...................................... . Par ailleurs, l'</a:t>
            </a:r>
            <a:r>
              <a:rPr lang="fr-FR" sz="2200" b="0" i="0" u="none" strike="noStrike" kern="1200" dirty="0">
                <a:ln>
                  <a:noFill/>
                </a:ln>
                <a:solidFill>
                  <a:srgbClr val="000000"/>
                </a:solidFill>
                <a:latin typeface="Comic Sans MS" pitchFamily="66"/>
                <a:ea typeface="Comic Sans MS" pitchFamily="66"/>
                <a:cs typeface="Comic Sans MS" pitchFamily="66"/>
              </a:rPr>
              <a:t>..................</a:t>
            </a:r>
            <a:r>
              <a:rPr lang="fr-FR" sz="2200" b="0" i="0" u="none" strike="noStrike" kern="1200" dirty="0">
                <a:ln>
                  <a:noFill/>
                </a:ln>
                <a:solidFill>
                  <a:srgbClr val="000000"/>
                </a:solidFill>
                <a:latin typeface="Comic Sans MS" pitchFamily="66"/>
                <a:ea typeface="Arial Unicode MS" pitchFamily="2"/>
                <a:cs typeface="Comic Sans MS" pitchFamily="66"/>
              </a:rPr>
              <a:t> défend également la décolonisation au nom </a:t>
            </a:r>
            <a:r>
              <a:rPr lang="fr-FR" sz="2200" b="0" i="0" u="none" strike="noStrike" kern="1200" dirty="0">
                <a:ln>
                  <a:noFill/>
                </a:ln>
                <a:solidFill>
                  <a:srgbClr val="000000"/>
                </a:solidFill>
                <a:latin typeface="Comic Sans MS" pitchFamily="66"/>
                <a:ea typeface="Comic Sans MS" pitchFamily="66"/>
                <a:cs typeface="Comic Sans MS" pitchFamily="66"/>
              </a:rPr>
              <a:t>................................................................................................................................. .</a:t>
            </a:r>
          </a:p>
          <a:p>
            <a:pPr marL="0" marR="0" lvl="0" indent="0" algn="just" rtl="0" hangingPunct="0">
              <a:lnSpc>
                <a:spcPct val="100000"/>
              </a:lnSpc>
              <a:spcBef>
                <a:spcPts val="0"/>
              </a:spcBef>
              <a:spcAft>
                <a:spcPts val="0"/>
              </a:spcAft>
              <a:buNone/>
              <a:tabLst/>
            </a:pPr>
            <a:endParaRPr lang="fr-FR" sz="22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200" b="0" i="0" u="none" strike="noStrike" kern="1200" dirty="0">
                <a:ln>
                  <a:noFill/>
                </a:ln>
                <a:solidFill>
                  <a:srgbClr val="000000"/>
                </a:solidFill>
                <a:latin typeface="Comic Sans MS" pitchFamily="66"/>
                <a:ea typeface="Arial Unicode MS" pitchFamily="34"/>
                <a:cs typeface="Comic Sans MS" pitchFamily="66"/>
              </a:rPr>
              <a:t>Les années .............. (indépendance de l'Inde) à .............. (indépendance de l'Algérie) représentent la principale .......................... de la décolonisation.</a:t>
            </a:r>
          </a:p>
          <a:p>
            <a:pPr marL="0" marR="0" lvl="0" indent="0" algn="just" rtl="0" hangingPunct="0">
              <a:lnSpc>
                <a:spcPct val="100000"/>
              </a:lnSpc>
              <a:spcBef>
                <a:spcPts val="0"/>
              </a:spcBef>
              <a:spcAft>
                <a:spcPts val="0"/>
              </a:spcAft>
              <a:buNone/>
              <a:tabLst/>
            </a:pPr>
            <a:endParaRPr lang="fr-FR" sz="22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200" b="1" i="0" u="none" strike="noStrike" kern="1200" dirty="0">
                <a:ln>
                  <a:noFill/>
                </a:ln>
                <a:solidFill>
                  <a:srgbClr val="000000"/>
                </a:solidFill>
                <a:latin typeface="Comic Sans MS" pitchFamily="66"/>
                <a:ea typeface="Arial Unicode MS" pitchFamily="2"/>
                <a:cs typeface="Comic Sans MS" pitchFamily="66"/>
              </a:rPr>
              <a:t>Comment sont </a:t>
            </a:r>
            <a:r>
              <a:rPr lang="fr-FR" sz="2200" b="0" i="0" u="none" strike="noStrike" kern="1200" dirty="0">
                <a:ln>
                  <a:noFill/>
                </a:ln>
                <a:solidFill>
                  <a:srgbClr val="000000"/>
                </a:solidFill>
                <a:latin typeface="Comic Sans MS" pitchFamily="66"/>
                <a:ea typeface="Comic Sans MS" pitchFamily="66"/>
                <a:cs typeface="Comic Sans MS" pitchFamily="66"/>
              </a:rPr>
              <a:t>.............</a:t>
            </a:r>
            <a:r>
              <a:rPr lang="fr-FR" sz="2200" b="1" i="0" u="none" strike="noStrike" kern="1200" dirty="0">
                <a:ln>
                  <a:noFill/>
                </a:ln>
                <a:solidFill>
                  <a:srgbClr val="000000"/>
                </a:solidFill>
                <a:latin typeface="Comic Sans MS" pitchFamily="66"/>
                <a:ea typeface="Arial Unicode MS" pitchFamily="2"/>
                <a:cs typeface="Comic Sans MS" pitchFamily="66"/>
              </a:rPr>
              <a:t> et se sont </a:t>
            </a:r>
            <a:r>
              <a:rPr lang="fr-FR" sz="2200" b="0" i="0" u="none" strike="noStrike" kern="1200" dirty="0">
                <a:ln>
                  <a:noFill/>
                </a:ln>
                <a:solidFill>
                  <a:srgbClr val="000000"/>
                </a:solidFill>
                <a:latin typeface="Comic Sans MS" pitchFamily="66"/>
                <a:ea typeface="Comic Sans MS" pitchFamily="66"/>
                <a:cs typeface="Comic Sans MS" pitchFamily="66"/>
              </a:rPr>
              <a:t>...........................</a:t>
            </a:r>
            <a:r>
              <a:rPr lang="fr-FR" sz="2200" b="1" i="0" u="none" strike="noStrike" kern="1200" dirty="0">
                <a:ln>
                  <a:noFill/>
                </a:ln>
                <a:solidFill>
                  <a:srgbClr val="000000"/>
                </a:solidFill>
                <a:latin typeface="Comic Sans MS" pitchFamily="66"/>
                <a:ea typeface="Arial Unicode MS" pitchFamily="2"/>
                <a:cs typeface="Comic Sans MS" pitchFamily="66"/>
              </a:rPr>
              <a:t> les nouveaux </a:t>
            </a:r>
            <a:r>
              <a:rPr lang="fr-FR" sz="2200" b="0" i="0" u="none" strike="noStrike" kern="1200" dirty="0">
                <a:ln>
                  <a:noFill/>
                </a:ln>
                <a:solidFill>
                  <a:srgbClr val="000000"/>
                </a:solidFill>
                <a:latin typeface="Comic Sans MS" pitchFamily="66"/>
                <a:ea typeface="Comic Sans MS" pitchFamily="66"/>
                <a:cs typeface="Comic Sans MS" pitchFamily="66"/>
              </a:rPr>
              <a:t>...................</a:t>
            </a:r>
            <a:r>
              <a:rPr lang="fr-FR" sz="2200" b="1" i="0" u="none" strike="noStrike" kern="1200" dirty="0">
                <a:ln>
                  <a:noFill/>
                </a:ln>
                <a:solidFill>
                  <a:srgbClr val="000000"/>
                </a:solidFill>
                <a:latin typeface="Comic Sans MS" pitchFamily="66"/>
                <a:ea typeface="Arial Unicode MS" pitchFamily="2"/>
                <a:cs typeface="Comic Sans MS" pitchFamily="66"/>
              </a:rPr>
              <a:t> nés après la Seconde Guerre mondiale ?</a:t>
            </a:r>
          </a:p>
          <a:p>
            <a:pPr marL="0" marR="0" lvl="0" indent="0" algn="just" rtl="0" hangingPunct="0">
              <a:lnSpc>
                <a:spcPct val="100000"/>
              </a:lnSpc>
              <a:spcBef>
                <a:spcPts val="0"/>
              </a:spcBef>
              <a:spcAft>
                <a:spcPts val="0"/>
              </a:spcAft>
              <a:buNone/>
              <a:tabLst/>
            </a:pPr>
            <a:endParaRPr lang="fr-FR" sz="1000" b="0" i="0" u="none" strike="noStrike" kern="1200" dirty="0">
              <a:ln>
                <a:noFill/>
              </a:ln>
              <a:solidFill>
                <a:srgbClr val="000000"/>
              </a:solidFill>
              <a:latin typeface="Comic Sans MS" pitchFamily="66"/>
              <a:ea typeface="Comic Sans MS" pitchFamily="66"/>
              <a:cs typeface="Comic Sans MS" pitchFamily="66"/>
            </a:endParaRPr>
          </a:p>
        </p:txBody>
      </p:sp>
      <p:sp>
        <p:nvSpPr>
          <p:cNvPr id="3" name="ZoneTexte 2">
            <a:extLst>
              <a:ext uri="{FF2B5EF4-FFF2-40B4-BE49-F238E27FC236}">
                <a16:creationId xmlns:a16="http://schemas.microsoft.com/office/drawing/2014/main" id="{B2631090-2C4C-064C-95CB-B67808EEDEA3}"/>
              </a:ext>
            </a:extLst>
          </p:cNvPr>
          <p:cNvSpPr txBox="1"/>
          <p:nvPr/>
        </p:nvSpPr>
        <p:spPr>
          <a:xfrm>
            <a:off x="3870329" y="-1638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européens</a:t>
            </a:r>
          </a:p>
        </p:txBody>
      </p:sp>
      <p:sp>
        <p:nvSpPr>
          <p:cNvPr id="4" name="ZoneTexte 3">
            <a:extLst>
              <a:ext uri="{FF2B5EF4-FFF2-40B4-BE49-F238E27FC236}">
                <a16:creationId xmlns:a16="http://schemas.microsoft.com/office/drawing/2014/main" id="{412CCCB6-8BFB-4846-BBB4-BC882F2F3225}"/>
              </a:ext>
            </a:extLst>
          </p:cNvPr>
          <p:cNvSpPr txBox="1"/>
          <p:nvPr/>
        </p:nvSpPr>
        <p:spPr>
          <a:xfrm>
            <a:off x="468000" y="377391"/>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colonies</a:t>
            </a:r>
          </a:p>
        </p:txBody>
      </p:sp>
      <p:sp>
        <p:nvSpPr>
          <p:cNvPr id="5" name="ZoneTexte 4">
            <a:extLst>
              <a:ext uri="{FF2B5EF4-FFF2-40B4-BE49-F238E27FC236}">
                <a16:creationId xmlns:a16="http://schemas.microsoft.com/office/drawing/2014/main" id="{D1098B42-CC98-7645-808B-EAD42A0B0BC2}"/>
              </a:ext>
            </a:extLst>
          </p:cNvPr>
          <p:cNvSpPr txBox="1"/>
          <p:nvPr/>
        </p:nvSpPr>
        <p:spPr>
          <a:xfrm>
            <a:off x="3312000" y="398347"/>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Asie</a:t>
            </a:r>
          </a:p>
        </p:txBody>
      </p:sp>
      <p:sp>
        <p:nvSpPr>
          <p:cNvPr id="6" name="ZoneTexte 5">
            <a:extLst>
              <a:ext uri="{FF2B5EF4-FFF2-40B4-BE49-F238E27FC236}">
                <a16:creationId xmlns:a16="http://schemas.microsoft.com/office/drawing/2014/main" id="{61FADBF8-1725-6947-8450-DCCEA0C055EA}"/>
              </a:ext>
            </a:extLst>
          </p:cNvPr>
          <p:cNvSpPr txBox="1"/>
          <p:nvPr/>
        </p:nvSpPr>
        <p:spPr>
          <a:xfrm>
            <a:off x="5832000" y="398347"/>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Afrique</a:t>
            </a:r>
          </a:p>
        </p:txBody>
      </p:sp>
      <p:sp>
        <p:nvSpPr>
          <p:cNvPr id="7" name="ZoneTexte 6">
            <a:extLst>
              <a:ext uri="{FF2B5EF4-FFF2-40B4-BE49-F238E27FC236}">
                <a16:creationId xmlns:a16="http://schemas.microsoft.com/office/drawing/2014/main" id="{5848A1FB-6B47-BF4A-B65F-365AF14CF934}"/>
              </a:ext>
            </a:extLst>
          </p:cNvPr>
          <p:cNvSpPr txBox="1"/>
          <p:nvPr/>
        </p:nvSpPr>
        <p:spPr>
          <a:xfrm>
            <a:off x="288000" y="1150561"/>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affaiblies</a:t>
            </a:r>
          </a:p>
        </p:txBody>
      </p:sp>
      <p:sp>
        <p:nvSpPr>
          <p:cNvPr id="8" name="ZoneTexte 7">
            <a:extLst>
              <a:ext uri="{FF2B5EF4-FFF2-40B4-BE49-F238E27FC236}">
                <a16:creationId xmlns:a16="http://schemas.microsoft.com/office/drawing/2014/main" id="{EB0F1B3B-B1E3-184E-AD7F-328DADD45A8E}"/>
              </a:ext>
            </a:extLst>
          </p:cNvPr>
          <p:cNvSpPr txBox="1"/>
          <p:nvPr/>
        </p:nvSpPr>
        <p:spPr>
          <a:xfrm>
            <a:off x="6949690" y="1137962"/>
            <a:ext cx="2880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indépendantistes</a:t>
            </a:r>
          </a:p>
        </p:txBody>
      </p:sp>
      <p:sp>
        <p:nvSpPr>
          <p:cNvPr id="9" name="ZoneTexte 8">
            <a:extLst>
              <a:ext uri="{FF2B5EF4-FFF2-40B4-BE49-F238E27FC236}">
                <a16:creationId xmlns:a16="http://schemas.microsoft.com/office/drawing/2014/main" id="{32391DD1-3C48-EC4F-99A4-47E42A698D98}"/>
              </a:ext>
            </a:extLst>
          </p:cNvPr>
          <p:cNvSpPr txBox="1"/>
          <p:nvPr/>
        </p:nvSpPr>
        <p:spPr>
          <a:xfrm>
            <a:off x="2484000" y="2728441"/>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États-Unis</a:t>
            </a:r>
          </a:p>
        </p:txBody>
      </p:sp>
      <p:sp>
        <p:nvSpPr>
          <p:cNvPr id="10" name="ZoneTexte 9">
            <a:extLst>
              <a:ext uri="{FF2B5EF4-FFF2-40B4-BE49-F238E27FC236}">
                <a16:creationId xmlns:a16="http://schemas.microsoft.com/office/drawing/2014/main" id="{7134B835-C26F-3449-B8AB-CD1DBA0E7CE2}"/>
              </a:ext>
            </a:extLst>
          </p:cNvPr>
          <p:cNvSpPr txBox="1"/>
          <p:nvPr/>
        </p:nvSpPr>
        <p:spPr>
          <a:xfrm>
            <a:off x="5580000" y="271445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URSS</a:t>
            </a:r>
          </a:p>
        </p:txBody>
      </p:sp>
      <p:sp>
        <p:nvSpPr>
          <p:cNvPr id="11" name="ZoneTexte 10">
            <a:extLst>
              <a:ext uri="{FF2B5EF4-FFF2-40B4-BE49-F238E27FC236}">
                <a16:creationId xmlns:a16="http://schemas.microsoft.com/office/drawing/2014/main" id="{65E45504-A4AC-5C45-A3C0-78A1CFB2FFAE}"/>
              </a:ext>
            </a:extLst>
          </p:cNvPr>
          <p:cNvSpPr txBox="1"/>
          <p:nvPr/>
        </p:nvSpPr>
        <p:spPr>
          <a:xfrm>
            <a:off x="323345" y="3114181"/>
            <a:ext cx="2664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idéologiques</a:t>
            </a:r>
          </a:p>
        </p:txBody>
      </p:sp>
      <p:sp>
        <p:nvSpPr>
          <p:cNvPr id="12" name="ZoneTexte 11">
            <a:extLst>
              <a:ext uri="{FF2B5EF4-FFF2-40B4-BE49-F238E27FC236}">
                <a16:creationId xmlns:a16="http://schemas.microsoft.com/office/drawing/2014/main" id="{C3D310BE-6CEF-F648-BFBD-D8EB6D90BEF1}"/>
              </a:ext>
            </a:extLst>
          </p:cNvPr>
          <p:cNvSpPr txBox="1"/>
          <p:nvPr/>
        </p:nvSpPr>
        <p:spPr>
          <a:xfrm>
            <a:off x="4582427" y="3085977"/>
            <a:ext cx="2664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étendre</a:t>
            </a:r>
          </a:p>
        </p:txBody>
      </p:sp>
      <p:sp>
        <p:nvSpPr>
          <p:cNvPr id="13" name="ZoneTexte 12">
            <a:extLst>
              <a:ext uri="{FF2B5EF4-FFF2-40B4-BE49-F238E27FC236}">
                <a16:creationId xmlns:a16="http://schemas.microsoft.com/office/drawing/2014/main" id="{07555F80-21D0-6242-8BB2-EFC98C48F492}"/>
              </a:ext>
            </a:extLst>
          </p:cNvPr>
          <p:cNvSpPr txBox="1"/>
          <p:nvPr/>
        </p:nvSpPr>
        <p:spPr>
          <a:xfrm>
            <a:off x="7740655" y="3110648"/>
            <a:ext cx="2664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influence</a:t>
            </a:r>
          </a:p>
        </p:txBody>
      </p:sp>
      <p:sp>
        <p:nvSpPr>
          <p:cNvPr id="14" name="ZoneTexte 13">
            <a:extLst>
              <a:ext uri="{FF2B5EF4-FFF2-40B4-BE49-F238E27FC236}">
                <a16:creationId xmlns:a16="http://schemas.microsoft.com/office/drawing/2014/main" id="{9EB41B54-48A1-E047-9721-9DF77C2F8BFE}"/>
              </a:ext>
            </a:extLst>
          </p:cNvPr>
          <p:cNvSpPr txBox="1"/>
          <p:nvPr/>
        </p:nvSpPr>
        <p:spPr>
          <a:xfrm>
            <a:off x="756000" y="3874009"/>
            <a:ext cx="9216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du droit des peuples à disposer d'eux-mêmes.</a:t>
            </a:r>
          </a:p>
        </p:txBody>
      </p:sp>
      <p:sp>
        <p:nvSpPr>
          <p:cNvPr id="15" name="ZoneTexte 14">
            <a:extLst>
              <a:ext uri="{FF2B5EF4-FFF2-40B4-BE49-F238E27FC236}">
                <a16:creationId xmlns:a16="http://schemas.microsoft.com/office/drawing/2014/main" id="{D3D05F28-AA95-AA4D-B8AC-6CF933626A5E}"/>
              </a:ext>
            </a:extLst>
          </p:cNvPr>
          <p:cNvSpPr txBox="1"/>
          <p:nvPr/>
        </p:nvSpPr>
        <p:spPr>
          <a:xfrm>
            <a:off x="1738892" y="4668794"/>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1947</a:t>
            </a:r>
          </a:p>
        </p:txBody>
      </p:sp>
      <p:sp>
        <p:nvSpPr>
          <p:cNvPr id="16" name="ZoneTexte 15">
            <a:extLst>
              <a:ext uri="{FF2B5EF4-FFF2-40B4-BE49-F238E27FC236}">
                <a16:creationId xmlns:a16="http://schemas.microsoft.com/office/drawing/2014/main" id="{1A4001B6-D4E0-234D-BF6B-D2FE3F808EBF}"/>
              </a:ext>
            </a:extLst>
          </p:cNvPr>
          <p:cNvSpPr txBox="1"/>
          <p:nvPr/>
        </p:nvSpPr>
        <p:spPr>
          <a:xfrm>
            <a:off x="6516000" y="4645496"/>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1962</a:t>
            </a:r>
          </a:p>
        </p:txBody>
      </p:sp>
      <p:sp>
        <p:nvSpPr>
          <p:cNvPr id="17" name="ZoneTexte 16">
            <a:extLst>
              <a:ext uri="{FF2B5EF4-FFF2-40B4-BE49-F238E27FC236}">
                <a16:creationId xmlns:a16="http://schemas.microsoft.com/office/drawing/2014/main" id="{A3551930-951C-D242-B607-6EC39388C3F4}"/>
              </a:ext>
            </a:extLst>
          </p:cNvPr>
          <p:cNvSpPr txBox="1"/>
          <p:nvPr/>
        </p:nvSpPr>
        <p:spPr>
          <a:xfrm>
            <a:off x="5148000" y="5041125"/>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phase</a:t>
            </a:r>
          </a:p>
        </p:txBody>
      </p:sp>
      <p:sp>
        <p:nvSpPr>
          <p:cNvPr id="18" name="ZoneTexte 17">
            <a:extLst>
              <a:ext uri="{FF2B5EF4-FFF2-40B4-BE49-F238E27FC236}">
                <a16:creationId xmlns:a16="http://schemas.microsoft.com/office/drawing/2014/main" id="{4BB40EE5-8FF6-B94E-A638-4224FF6F7C2F}"/>
              </a:ext>
            </a:extLst>
          </p:cNvPr>
          <p:cNvSpPr txBox="1"/>
          <p:nvPr/>
        </p:nvSpPr>
        <p:spPr>
          <a:xfrm>
            <a:off x="2327002" y="5822322"/>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nés</a:t>
            </a:r>
          </a:p>
        </p:txBody>
      </p:sp>
      <p:sp>
        <p:nvSpPr>
          <p:cNvPr id="19" name="ZoneTexte 18">
            <a:extLst>
              <a:ext uri="{FF2B5EF4-FFF2-40B4-BE49-F238E27FC236}">
                <a16:creationId xmlns:a16="http://schemas.microsoft.com/office/drawing/2014/main" id="{5308DD5D-AF02-974C-814E-9209318DD5EF}"/>
              </a:ext>
            </a:extLst>
          </p:cNvPr>
          <p:cNvSpPr txBox="1"/>
          <p:nvPr/>
        </p:nvSpPr>
        <p:spPr>
          <a:xfrm>
            <a:off x="4919750" y="5822321"/>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affirmés</a:t>
            </a:r>
          </a:p>
        </p:txBody>
      </p:sp>
      <p:sp>
        <p:nvSpPr>
          <p:cNvPr id="20" name="ZoneTexte 19">
            <a:extLst>
              <a:ext uri="{FF2B5EF4-FFF2-40B4-BE49-F238E27FC236}">
                <a16:creationId xmlns:a16="http://schemas.microsoft.com/office/drawing/2014/main" id="{1F6D47A7-1545-8A4F-90F5-2975109A40ED}"/>
              </a:ext>
            </a:extLst>
          </p:cNvPr>
          <p:cNvSpPr txBox="1"/>
          <p:nvPr/>
        </p:nvSpPr>
        <p:spPr>
          <a:xfrm>
            <a:off x="8674876" y="5822323"/>
            <a:ext cx="1154814" cy="55080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États</a:t>
            </a:r>
          </a:p>
        </p:txBody>
      </p:sp>
      <p:sp>
        <p:nvSpPr>
          <p:cNvPr id="21" name="ZoneTexte 20">
            <a:extLst>
              <a:ext uri="{FF2B5EF4-FFF2-40B4-BE49-F238E27FC236}">
                <a16:creationId xmlns:a16="http://schemas.microsoft.com/office/drawing/2014/main" id="{64EBF9DD-9CBC-B24C-B541-C5D1D24C3DDD}"/>
              </a:ext>
            </a:extLst>
          </p:cNvPr>
          <p:cNvSpPr txBox="1"/>
          <p:nvPr/>
        </p:nvSpPr>
        <p:spPr>
          <a:xfrm>
            <a:off x="2412000" y="3481625"/>
            <a:ext cx="2664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ONU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heckerboard(across)">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7"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checkerboard(across)">
                                      <p:cBhvr>
                                        <p:cTn id="52" dur="500"/>
                                        <p:tgtEl>
                                          <p:spTgt spid="1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57" dur="500"/>
                                        <p:tgtEl>
                                          <p:spTgt spid="1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62" dur="500"/>
                                        <p:tgtEl>
                                          <p:spTgt spid="2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13"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checkerboard(across)">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14"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15"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checkerboard(across)">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16"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checkerboard(across)">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17"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18"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checkerboard(across)">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19"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checkerboard(across)">
                                      <p:cBhvr>
                                        <p:cTn id="9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5" grpId="3"/>
      <p:bldP spid="6" grpId="3" build="p"/>
      <p:bldP spid="7" grpId="4" build="p"/>
      <p:bldP spid="8" grpId="5" build="p"/>
      <p:bldP spid="8" grpId="6"/>
      <p:bldP spid="9" grpId="6" build="p"/>
      <p:bldP spid="9" grpId="7"/>
      <p:bldP spid="10" grpId="7" build="p"/>
      <p:bldP spid="11" grpId="8" build="p"/>
      <p:bldP spid="12" grpId="9" build="p"/>
      <p:bldP spid="13" grpId="10" build="p"/>
      <p:bldP spid="14" grpId="12" build="p"/>
      <p:bldP spid="14" grpId="13"/>
      <p:bldP spid="15" grpId="13" build="p"/>
      <p:bldP spid="15" grpId="14"/>
      <p:bldP spid="16" grpId="14" build="p"/>
      <p:bldP spid="16" grpId="15"/>
      <p:bldP spid="17" grpId="15" build="p"/>
      <p:bldP spid="17" grpId="16"/>
      <p:bldP spid="18" grpId="16" build="p"/>
      <p:bldP spid="18" grpId="17"/>
      <p:bldP spid="19" grpId="17" build="p"/>
      <p:bldP spid="19" grpId="18"/>
      <p:bldP spid="20" grpId="18" build="p"/>
      <p:bldP spid="20" grpId="19"/>
      <p:bldP spid="21" grpId="11" build="p"/>
    </p:bld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6F77593C-A06F-924D-B684-75C163578D86}"/>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FA008CEC-63C0-DA41-8524-945BF8876030}"/>
              </a:ext>
            </a:extLst>
          </p:cNvPr>
          <p:cNvSpPr txBox="1"/>
          <p:nvPr/>
        </p:nvSpPr>
        <p:spPr>
          <a:xfrm>
            <a:off x="576000" y="108000"/>
            <a:ext cx="9432000" cy="55080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a:ln>
                  <a:noFill/>
                </a:ln>
                <a:solidFill>
                  <a:srgbClr val="000000"/>
                </a:solidFill>
                <a:latin typeface="Comic Sans MS" pitchFamily="66"/>
                <a:ea typeface="Arial Unicode MS" pitchFamily="2"/>
                <a:cs typeface="Comic Sans MS" pitchFamily="66"/>
              </a:rPr>
              <a:t>I. Un exemple de décolonisation : l’</a:t>
            </a:r>
            <a:r>
              <a:rPr lang="fr-FR" sz="2600" b="0" i="0" u="none" strike="noStrike" kern="1200">
                <a:ln>
                  <a:noFill/>
                </a:ln>
                <a:solidFill>
                  <a:srgbClr val="000000"/>
                </a:solidFill>
                <a:latin typeface="Comic Sans MS" pitchFamily="66"/>
                <a:ea typeface="Comic Sans MS" pitchFamily="66"/>
                <a:cs typeface="Comic Sans MS" pitchFamily="66"/>
              </a:rPr>
              <a:t>.........................................</a:t>
            </a:r>
          </a:p>
        </p:txBody>
      </p:sp>
      <p:sp>
        <p:nvSpPr>
          <p:cNvPr id="5" name="Connecteur droit 4">
            <a:extLst>
              <a:ext uri="{FF2B5EF4-FFF2-40B4-BE49-F238E27FC236}">
                <a16:creationId xmlns:a16="http://schemas.microsoft.com/office/drawing/2014/main" id="{B2FF70AB-FA10-4545-8215-A461275A514F}"/>
              </a:ext>
            </a:extLst>
          </p:cNvPr>
          <p:cNvSpPr/>
          <p:nvPr/>
        </p:nvSpPr>
        <p:spPr>
          <a:xfrm>
            <a:off x="648000" y="612000"/>
            <a:ext cx="9144000" cy="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DA3BDCB1-ECFB-9C4B-8DBC-FA598EDEE64B}"/>
              </a:ext>
            </a:extLst>
          </p:cNvPr>
          <p:cNvSpPr txBox="1"/>
          <p:nvPr/>
        </p:nvSpPr>
        <p:spPr>
          <a:xfrm>
            <a:off x="6408000" y="68760"/>
            <a:ext cx="2664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Algérie</a:t>
            </a:r>
          </a:p>
        </p:txBody>
      </p:sp>
      <p:pic>
        <p:nvPicPr>
          <p:cNvPr id="10" name="Image 9">
            <a:extLst>
              <a:ext uri="{FF2B5EF4-FFF2-40B4-BE49-F238E27FC236}">
                <a16:creationId xmlns:a16="http://schemas.microsoft.com/office/drawing/2014/main" id="{476E93BF-EFB9-FA44-AEC0-4096C4E707C1}"/>
              </a:ext>
            </a:extLst>
          </p:cNvPr>
          <p:cNvPicPr>
            <a:picLocks noChangeAspect="1"/>
          </p:cNvPicPr>
          <p:nvPr/>
        </p:nvPicPr>
        <p:blipFill>
          <a:blip r:embed="rId3"/>
          <a:stretch>
            <a:fillRect/>
          </a:stretch>
        </p:blipFill>
        <p:spPr>
          <a:xfrm>
            <a:off x="1954100" y="1079999"/>
            <a:ext cx="7035800" cy="601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E77444-2AE3-844D-8936-53F2439F6FCF}"/>
              </a:ext>
            </a:extLst>
          </p:cNvPr>
          <p:cNvSpPr txBox="1"/>
          <p:nvPr/>
        </p:nvSpPr>
        <p:spPr>
          <a:xfrm>
            <a:off x="215999" y="216000"/>
            <a:ext cx="9747397" cy="423432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Introduction</a:t>
            </a:r>
          </a:p>
          <a:p>
            <a:pPr marL="0" marR="0" lvl="0" indent="0"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En 1954, l’Algérie est une …................................... de peuplement appartenant à la …..................... depuis …............... . Comme d’autres colonies au lendemain de la Seconde Guerre mondiale, elle est traversée par des mouvements nationalistes réclamant l’........................................ .</a:t>
            </a:r>
          </a:p>
          <a:p>
            <a:pPr marL="0" marR="0" lvl="0" indent="0" algn="just" rtl="0" hangingPunct="0">
              <a:lnSpc>
                <a:spcPct val="100000"/>
              </a:lnSpc>
              <a:spcBef>
                <a:spcPts val="0"/>
              </a:spcBef>
              <a:spcAft>
                <a:spcPts val="0"/>
              </a:spcAft>
              <a:buNone/>
              <a:tabLst/>
            </a:pPr>
            <a:endParaRPr lang="fr-FR" sz="26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Comment l’Algérie parvient-elle à l’indépendance ?</a:t>
            </a:r>
          </a:p>
        </p:txBody>
      </p:sp>
      <p:sp>
        <p:nvSpPr>
          <p:cNvPr id="3" name="ZoneTexte 2">
            <a:extLst>
              <a:ext uri="{FF2B5EF4-FFF2-40B4-BE49-F238E27FC236}">
                <a16:creationId xmlns:a16="http://schemas.microsoft.com/office/drawing/2014/main" id="{5A56C3D0-BE35-D041-AB2A-FD92AE2F94C6}"/>
              </a:ext>
            </a:extLst>
          </p:cNvPr>
          <p:cNvSpPr txBox="1"/>
          <p:nvPr/>
        </p:nvSpPr>
        <p:spPr>
          <a:xfrm>
            <a:off x="4968000" y="108000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colonie</a:t>
            </a:r>
          </a:p>
        </p:txBody>
      </p:sp>
      <p:sp>
        <p:nvSpPr>
          <p:cNvPr id="4" name="ZoneTexte 3">
            <a:extLst>
              <a:ext uri="{FF2B5EF4-FFF2-40B4-BE49-F238E27FC236}">
                <a16:creationId xmlns:a16="http://schemas.microsoft.com/office/drawing/2014/main" id="{857220F4-1A09-9B4B-AE98-8096331CCDF6}"/>
              </a:ext>
            </a:extLst>
          </p:cNvPr>
          <p:cNvSpPr txBox="1"/>
          <p:nvPr/>
        </p:nvSpPr>
        <p:spPr>
          <a:xfrm>
            <a:off x="3456000" y="154800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France</a:t>
            </a:r>
          </a:p>
        </p:txBody>
      </p:sp>
      <p:sp>
        <p:nvSpPr>
          <p:cNvPr id="5" name="ZoneTexte 4">
            <a:extLst>
              <a:ext uri="{FF2B5EF4-FFF2-40B4-BE49-F238E27FC236}">
                <a16:creationId xmlns:a16="http://schemas.microsoft.com/office/drawing/2014/main" id="{26058777-0AE1-974F-903C-7FC7468C94D4}"/>
              </a:ext>
            </a:extLst>
          </p:cNvPr>
          <p:cNvSpPr txBox="1"/>
          <p:nvPr/>
        </p:nvSpPr>
        <p:spPr>
          <a:xfrm>
            <a:off x="6768000" y="157320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1830</a:t>
            </a:r>
          </a:p>
        </p:txBody>
      </p:sp>
      <p:sp>
        <p:nvSpPr>
          <p:cNvPr id="6" name="ZoneTexte 5">
            <a:extLst>
              <a:ext uri="{FF2B5EF4-FFF2-40B4-BE49-F238E27FC236}">
                <a16:creationId xmlns:a16="http://schemas.microsoft.com/office/drawing/2014/main" id="{0164CC45-C7DC-F548-833A-273CA6F96CBE}"/>
              </a:ext>
            </a:extLst>
          </p:cNvPr>
          <p:cNvSpPr txBox="1"/>
          <p:nvPr/>
        </p:nvSpPr>
        <p:spPr>
          <a:xfrm>
            <a:off x="2124000" y="2951999"/>
            <a:ext cx="3024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indépendance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5" grpId="2" build="p"/>
      <p:bldP spid="5" grpId="3"/>
      <p:bldP spid="6" grpId="3" build="p"/>
      <p:bldP spid="6" grpId="4"/>
    </p:bld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88DA73C-675A-9444-BB36-0DF98431AA7A}"/>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827999" y="792000"/>
            <a:ext cx="8424000" cy="6480000"/>
          </a:xfrm>
          <a:prstGeom prst="rect">
            <a:avLst/>
          </a:prstGeom>
          <a:noFill/>
          <a:ln>
            <a:noFill/>
          </a:ln>
        </p:spPr>
      </p:pic>
      <p:sp>
        <p:nvSpPr>
          <p:cNvPr id="3" name="ZoneTexte 2">
            <a:extLst>
              <a:ext uri="{FF2B5EF4-FFF2-40B4-BE49-F238E27FC236}">
                <a16:creationId xmlns:a16="http://schemas.microsoft.com/office/drawing/2014/main" id="{3602B2E8-1A6D-A244-BD12-7ECD4006869E}"/>
              </a:ext>
            </a:extLst>
          </p:cNvPr>
          <p:cNvSpPr txBox="1"/>
          <p:nvPr/>
        </p:nvSpPr>
        <p:spPr>
          <a:xfrm>
            <a:off x="72000" y="72000"/>
            <a:ext cx="8748911" cy="519714"/>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dirty="0">
                <a:ln>
                  <a:noFill/>
                </a:ln>
                <a:solidFill>
                  <a:srgbClr val="FF0000"/>
                </a:solidFill>
                <a:latin typeface="Comic Sans MS" pitchFamily="66"/>
                <a:ea typeface="Arial Unicode MS" pitchFamily="2"/>
                <a:cs typeface="Arial Unicode MS" pitchFamily="2"/>
              </a:rPr>
              <a:t>Vidéo Algérie 1 </a:t>
            </a:r>
            <a:r>
              <a:rPr lang="fr-FR" sz="2400" b="0" i="0" u="none" strike="noStrike" kern="1200" dirty="0">
                <a:ln>
                  <a:noFill/>
                </a:ln>
                <a:latin typeface="Comic Sans MS" pitchFamily="66"/>
                <a:ea typeface="Arial Unicode MS" pitchFamily="2"/>
                <a:cs typeface="Arial Unicode MS" pitchFamily="2"/>
              </a:rPr>
              <a:t>et document : quelles inégalités relèves-tu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B7C306-40AD-6D46-8E1F-9B16B5D1AF0B}"/>
              </a:ext>
            </a:extLst>
          </p:cNvPr>
          <p:cNvSpPr txBox="1"/>
          <p:nvPr/>
        </p:nvSpPr>
        <p:spPr>
          <a:xfrm>
            <a:off x="144000" y="72000"/>
            <a:ext cx="9807522" cy="70591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I. Le déclenchement et les premières années de la guerre : 1954-1958</a:t>
            </a:r>
          </a:p>
          <a:p>
            <a:pPr marL="0" marR="0" lvl="0" indent="0"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1. Les causes</a:t>
            </a: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Tout d’abord, en 1954, la population d’Algérie se compose de …............ d’arabo-berbères musulmans et de …......... de ….................. européens, essentiellement français. Les ….............................. socio-économiques et politiques sont très marquées : les colons occupent les postes de …............. dans l’administration, possèdent les plus …................ et plus …......................... exploitations agricoles, disposent du même nombre de …................................... à l’assemblée que les Algériens alors qu’ils sont minoritaires. De même, tous les enfants des colons européens sont …........................ contre …......... des enfants algériens et le taux de mortalité infantile est quatre fois …............................. pour les colons européens.</a:t>
            </a:r>
          </a:p>
        </p:txBody>
      </p:sp>
      <p:sp>
        <p:nvSpPr>
          <p:cNvPr id="3" name="ZoneTexte 2">
            <a:extLst>
              <a:ext uri="{FF2B5EF4-FFF2-40B4-BE49-F238E27FC236}">
                <a16:creationId xmlns:a16="http://schemas.microsoft.com/office/drawing/2014/main" id="{1C54F523-BEDD-3F4B-AA6E-F08D0920A1A6}"/>
              </a:ext>
            </a:extLst>
          </p:cNvPr>
          <p:cNvSpPr txBox="1"/>
          <p:nvPr/>
        </p:nvSpPr>
        <p:spPr>
          <a:xfrm>
            <a:off x="2257761" y="1886447"/>
            <a:ext cx="915522" cy="55080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90%</a:t>
            </a:r>
          </a:p>
        </p:txBody>
      </p:sp>
      <p:sp>
        <p:nvSpPr>
          <p:cNvPr id="4" name="ZoneTexte 3">
            <a:extLst>
              <a:ext uri="{FF2B5EF4-FFF2-40B4-BE49-F238E27FC236}">
                <a16:creationId xmlns:a16="http://schemas.microsoft.com/office/drawing/2014/main" id="{86E0CEB2-484D-1948-968C-2B56A2DD2673}"/>
              </a:ext>
            </a:extLst>
          </p:cNvPr>
          <p:cNvSpPr txBox="1"/>
          <p:nvPr/>
        </p:nvSpPr>
        <p:spPr>
          <a:xfrm>
            <a:off x="9099872" y="1894648"/>
            <a:ext cx="843767" cy="55080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10%</a:t>
            </a:r>
          </a:p>
        </p:txBody>
      </p:sp>
      <p:sp>
        <p:nvSpPr>
          <p:cNvPr id="5" name="ZoneTexte 4">
            <a:extLst>
              <a:ext uri="{FF2B5EF4-FFF2-40B4-BE49-F238E27FC236}">
                <a16:creationId xmlns:a16="http://schemas.microsoft.com/office/drawing/2014/main" id="{939DFEC4-2C04-1844-93CA-42B6EE8840C6}"/>
              </a:ext>
            </a:extLst>
          </p:cNvPr>
          <p:cNvSpPr txBox="1"/>
          <p:nvPr/>
        </p:nvSpPr>
        <p:spPr>
          <a:xfrm>
            <a:off x="972000" y="2328312"/>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colons</a:t>
            </a:r>
          </a:p>
        </p:txBody>
      </p:sp>
      <p:sp>
        <p:nvSpPr>
          <p:cNvPr id="6" name="ZoneTexte 5">
            <a:extLst>
              <a:ext uri="{FF2B5EF4-FFF2-40B4-BE49-F238E27FC236}">
                <a16:creationId xmlns:a16="http://schemas.microsoft.com/office/drawing/2014/main" id="{6784C82D-1397-4E4F-A8E9-7796A145F3D5}"/>
              </a:ext>
            </a:extLst>
          </p:cNvPr>
          <p:cNvSpPr txBox="1"/>
          <p:nvPr/>
        </p:nvSpPr>
        <p:spPr>
          <a:xfrm>
            <a:off x="572537" y="2798078"/>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inégalités</a:t>
            </a:r>
          </a:p>
        </p:txBody>
      </p:sp>
      <p:sp>
        <p:nvSpPr>
          <p:cNvPr id="7" name="ZoneTexte 6">
            <a:extLst>
              <a:ext uri="{FF2B5EF4-FFF2-40B4-BE49-F238E27FC236}">
                <a16:creationId xmlns:a16="http://schemas.microsoft.com/office/drawing/2014/main" id="{F2598CE3-3763-ED49-801B-0F2443ECA8FF}"/>
              </a:ext>
            </a:extLst>
          </p:cNvPr>
          <p:cNvSpPr txBox="1"/>
          <p:nvPr/>
        </p:nvSpPr>
        <p:spPr>
          <a:xfrm>
            <a:off x="7764873" y="3276524"/>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cadre</a:t>
            </a:r>
          </a:p>
        </p:txBody>
      </p:sp>
      <p:sp>
        <p:nvSpPr>
          <p:cNvPr id="8" name="ZoneTexte 7">
            <a:extLst>
              <a:ext uri="{FF2B5EF4-FFF2-40B4-BE49-F238E27FC236}">
                <a16:creationId xmlns:a16="http://schemas.microsoft.com/office/drawing/2014/main" id="{0FBFEBB7-5C08-FC43-B0E5-5DDA21642B93}"/>
              </a:ext>
            </a:extLst>
          </p:cNvPr>
          <p:cNvSpPr txBox="1"/>
          <p:nvPr/>
        </p:nvSpPr>
        <p:spPr>
          <a:xfrm>
            <a:off x="6792873" y="3743408"/>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grandes</a:t>
            </a:r>
          </a:p>
        </p:txBody>
      </p:sp>
      <p:sp>
        <p:nvSpPr>
          <p:cNvPr id="9" name="ZoneTexte 8">
            <a:extLst>
              <a:ext uri="{FF2B5EF4-FFF2-40B4-BE49-F238E27FC236}">
                <a16:creationId xmlns:a16="http://schemas.microsoft.com/office/drawing/2014/main" id="{207404A2-ECAE-954C-9BC9-5E1348C6C48F}"/>
              </a:ext>
            </a:extLst>
          </p:cNvPr>
          <p:cNvSpPr txBox="1"/>
          <p:nvPr/>
        </p:nvSpPr>
        <p:spPr>
          <a:xfrm>
            <a:off x="507337" y="4167912"/>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fertiles</a:t>
            </a:r>
          </a:p>
        </p:txBody>
      </p:sp>
      <p:sp>
        <p:nvSpPr>
          <p:cNvPr id="10" name="ZoneTexte 9">
            <a:extLst>
              <a:ext uri="{FF2B5EF4-FFF2-40B4-BE49-F238E27FC236}">
                <a16:creationId xmlns:a16="http://schemas.microsoft.com/office/drawing/2014/main" id="{0F46ACC7-05C3-204E-B6CE-FC5673FE35DD}"/>
              </a:ext>
            </a:extLst>
          </p:cNvPr>
          <p:cNvSpPr txBox="1"/>
          <p:nvPr/>
        </p:nvSpPr>
        <p:spPr>
          <a:xfrm>
            <a:off x="2257761" y="4637678"/>
            <a:ext cx="3096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représentants</a:t>
            </a:r>
          </a:p>
        </p:txBody>
      </p:sp>
      <p:sp>
        <p:nvSpPr>
          <p:cNvPr id="11" name="ZoneTexte 10">
            <a:extLst>
              <a:ext uri="{FF2B5EF4-FFF2-40B4-BE49-F238E27FC236}">
                <a16:creationId xmlns:a16="http://schemas.microsoft.com/office/drawing/2014/main" id="{CB6624D0-3CF5-3140-A53C-F195A433508C}"/>
              </a:ext>
            </a:extLst>
          </p:cNvPr>
          <p:cNvSpPr txBox="1"/>
          <p:nvPr/>
        </p:nvSpPr>
        <p:spPr>
          <a:xfrm>
            <a:off x="4473735" y="5541351"/>
            <a:ext cx="1713459" cy="55543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scolarisés</a:t>
            </a:r>
          </a:p>
        </p:txBody>
      </p:sp>
      <p:sp>
        <p:nvSpPr>
          <p:cNvPr id="12" name="ZoneTexte 11">
            <a:extLst>
              <a:ext uri="{FF2B5EF4-FFF2-40B4-BE49-F238E27FC236}">
                <a16:creationId xmlns:a16="http://schemas.microsoft.com/office/drawing/2014/main" id="{4546F824-7125-444A-83A8-8BDC1A34D9EB}"/>
              </a:ext>
            </a:extLst>
          </p:cNvPr>
          <p:cNvSpPr txBox="1"/>
          <p:nvPr/>
        </p:nvSpPr>
        <p:spPr>
          <a:xfrm>
            <a:off x="8196873" y="5566056"/>
            <a:ext cx="1080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20%</a:t>
            </a:r>
          </a:p>
        </p:txBody>
      </p:sp>
      <p:sp>
        <p:nvSpPr>
          <p:cNvPr id="13" name="ZoneTexte 12">
            <a:extLst>
              <a:ext uri="{FF2B5EF4-FFF2-40B4-BE49-F238E27FC236}">
                <a16:creationId xmlns:a16="http://schemas.microsoft.com/office/drawing/2014/main" id="{5FB1F769-7115-F742-8254-794C51985F99}"/>
              </a:ext>
            </a:extLst>
          </p:cNvPr>
          <p:cNvSpPr txBox="1"/>
          <p:nvPr/>
        </p:nvSpPr>
        <p:spPr>
          <a:xfrm>
            <a:off x="684000" y="6477278"/>
            <a:ext cx="2520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inférieur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heckerboard(across)">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checkerboard(across)">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checkerboard(across)">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checkerboard(across)">
                                      <p:cBhvr>
                                        <p:cTn id="52" dur="500"/>
                                        <p:tgtEl>
                                          <p:spTgt spid="1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5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6" grpId="3" build="p"/>
      <p:bldP spid="6" grpId="4"/>
      <p:bldP spid="7" grpId="4" build="p"/>
      <p:bldP spid="8" grpId="5" build="p"/>
      <p:bldP spid="9" grpId="6" build="p"/>
      <p:bldP spid="10" grpId="7" build="p"/>
      <p:bldP spid="11" grpId="8" build="p"/>
      <p:bldP spid="12" grpId="9" build="p"/>
      <p:bldP spid="13" grpId="10" build="p"/>
    </p:bldLst>
  </p:timing>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6347</TotalTime>
  <Words>2099</Words>
  <Application>Microsoft Macintosh PowerPoint</Application>
  <PresentationFormat>Personnalisé</PresentationFormat>
  <Paragraphs>254</Paragraphs>
  <Slides>30</Slides>
  <Notes>29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30</vt:i4>
      </vt:variant>
    </vt:vector>
  </HeadingPairs>
  <TitlesOfParts>
    <vt:vector size="35" baseType="lpstr">
      <vt:lpstr>Arial</vt:lpstr>
      <vt:lpstr>Calibri</vt:lpstr>
      <vt:lpstr>Comic Sans MS</vt:lpstr>
      <vt:lpstr>Times New Roman</vt:lpstr>
      <vt:lpstr>Standard</vt:lpstr>
      <vt:lpstr>CHAPITRE HISTOIRE 6  Indépendances et nouveaux États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HISTOIRE 6  Indépendances et nouveaux États</dc:title>
  <dc:creator>Arnaud Costechareire</dc:creator>
  <cp:lastModifiedBy>arnaud.costechareire@ac-lyon.fr</cp:lastModifiedBy>
  <cp:revision>111</cp:revision>
  <cp:lastPrinted>2019-03-09T11:31:03Z</cp:lastPrinted>
  <dcterms:created xsi:type="dcterms:W3CDTF">2019-01-23T13:11:39Z</dcterms:created>
  <dcterms:modified xsi:type="dcterms:W3CDTF">2024-04-13T09:48:34Z</dcterms:modified>
</cp:coreProperties>
</file>