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1" r:id="rId2"/>
    <p:sldId id="324" r:id="rId3"/>
    <p:sldId id="326" r:id="rId4"/>
    <p:sldId id="332" r:id="rId5"/>
    <p:sldId id="327" r:id="rId6"/>
    <p:sldId id="328" r:id="rId7"/>
    <p:sldId id="329" r:id="rId8"/>
    <p:sldId id="256" r:id="rId9"/>
    <p:sldId id="317" r:id="rId10"/>
    <p:sldId id="318" r:id="rId11"/>
    <p:sldId id="320" r:id="rId12"/>
    <p:sldId id="322" r:id="rId13"/>
    <p:sldId id="330" r:id="rId14"/>
    <p:sldId id="258" r:id="rId15"/>
    <p:sldId id="25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41"/>
    <p:restoredTop sz="96271"/>
  </p:normalViewPr>
  <p:slideViewPr>
    <p:cSldViewPr snapToGrid="0" snapToObjects="1">
      <p:cViewPr varScale="1">
        <p:scale>
          <a:sx n="191" d="100"/>
          <a:sy n="191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301A3-E3F6-C942-A622-6542807A1C4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82882-888D-C24C-A948-41156CD87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90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19A1CEB5-E729-3746-A4F2-083CE67E6C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CFAFED-AE05-4D43-8E8C-DC82AD8F8C2A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EBFD6887-52CE-4B4F-81B0-2E5A8DC6C21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A4DEB2D7-331B-194D-95FA-1F61D5DB91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802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665895-B04D-AB48-81B9-C108A0836C7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9A4C8A0-ADCB-2749-ACFB-B87C59345D4A}" type="slidenum">
              <a:t>15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C2DFC7-FD4C-E74F-9BE2-80422F7988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729D7D-5528-6544-9B7C-BB09951568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86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4E2C9-1971-C34D-BACF-4D5030DFD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9126E3-4558-9248-9630-A50BA70B5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B6833-420B-734E-9900-571D5B82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19658-C1A7-9741-A0C8-FC738607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98202-A26C-0F4B-88C4-DFB53C3A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19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472A-2661-8744-BE3B-0C8762AF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AC553A-48C6-0D46-A48D-FF5483163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4BAFE7-08D6-E140-ACB8-7ABAB80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CA390-B49C-A941-896C-5DF267E9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1AF7C-1C07-464D-B29E-F961A094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15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D27308-E798-7346-8207-23C9E55EB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889F1C-C78E-3C4E-B554-CD8DADA11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9635E-2B1E-7346-B5D1-31ACB3AE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FE2429-1782-DA4D-9045-59E4EF10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932DD-4364-0A49-B0AF-90001C8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7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18EEF-DA03-FE4E-9F51-A8F1F02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0969A6-A363-334F-89A8-CFC2B94D3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7E4E4D-7830-474B-B154-604D7437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9EE3B-1368-4846-A410-ADB66C8F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4702A5-C2CD-D845-B01F-E578F72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5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BD236-062E-4547-B1B4-D3F187FB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4348DB-69F6-D947-A995-513159ED7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60298-A403-2140-BBE8-7D4C5107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8C011-8764-644D-B913-B0CAD55F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83F286-7975-2843-91D4-50E2D74B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AD274-09A6-514E-9EF6-C40842A8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A75D1B-E96D-3142-A467-977EACBC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0C27FC-891F-4A40-9821-C35008B4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A55083-9061-724A-901C-FE055661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5009F-BC41-6F4D-9AD4-0DE8931E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21CA89-D02D-6046-83C8-97ADA0F3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2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8F89C-8E7A-7F47-9038-146EB556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3CB153-4625-8F45-BBB4-C1BCDE474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3185DA-300B-CB4D-B2C8-13714E371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F1D01D-8CF0-6F48-9534-9ED202200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E68010-43B9-5E44-8175-14D9DA521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26A639D-64B6-1C42-9566-59C6D079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5DDCBC8-4EF7-274C-BF6F-2A11A89C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02009E-0855-0A49-A3B4-42251B0F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6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4B91D-995A-4D43-81BD-695DEE68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7008AA-35CA-5E4C-BB90-ACCC3FA6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57FFDE-42B2-3647-B295-6961694C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31216B-4207-D940-BDEF-0D1A098B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3DBC22-1DD0-FE4B-8A31-47400250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A4605C-02BE-184B-9B7A-3E9ACE14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0FACE3-F0E8-B347-857C-D1F5A57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5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F1D2A-2BC6-2E44-B3B6-0DB977D0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2DFA9F-D6E2-8742-ADE5-B340DF39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A12A96-E5B9-544D-B015-E28E5C59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0B5D51-58C9-C448-84A5-1521DE2B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7B0DE7-7011-C743-AC5E-901AF87C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A9D05-1536-054F-9BFF-05E72009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75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AC67-D07A-E048-BBE4-212C17DE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89AAFF-57E2-9747-8E21-2730B0D58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9573B9-FE9A-054D-BA12-7846CC8B7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36AFE3-9DF2-4F4F-9169-1E9123C2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6E4883-567A-DA45-B22A-34CA06FF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133FB-8910-DD44-89A5-C87EE87F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3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7F709-F0D5-5E45-9B19-E43F1AB3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878AD5-0B48-3940-A9AA-23BA8F248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122274-9D68-D546-AF30-D1A1EB8E6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3AC9-B97D-9C40-BEA8-DAD95E6211B6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60748-2856-4342-9389-C5224BDB6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78CAB6-662B-DD4C-BBE2-D81BAAE88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1E2D64-690A-7145-B0EB-6DE83EEA4C43}"/>
              </a:ext>
            </a:extLst>
          </p:cNvPr>
          <p:cNvSpPr txBox="1"/>
          <p:nvPr/>
        </p:nvSpPr>
        <p:spPr>
          <a:xfrm>
            <a:off x="2392254" y="2510075"/>
            <a:ext cx="7466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atin typeface="Chalkduster" panose="03050602040202020205" pitchFamily="66" charset="77"/>
              </a:rPr>
              <a:t>RÉVISIONS REPÈRES </a:t>
            </a:r>
          </a:p>
          <a:p>
            <a:pPr algn="ctr"/>
            <a:endParaRPr lang="fr-FR" sz="4400" b="1" dirty="0">
              <a:latin typeface="Chalkduster" panose="03050602040202020205" pitchFamily="66" charset="77"/>
            </a:endParaRPr>
          </a:p>
          <a:p>
            <a:pPr algn="ctr"/>
            <a:r>
              <a:rPr lang="fr-FR" sz="4400" b="1" dirty="0">
                <a:latin typeface="Chalkduster" panose="03050602040202020205" pitchFamily="66" charset="77"/>
              </a:rPr>
              <a:t>DNB BLANC</a:t>
            </a:r>
          </a:p>
        </p:txBody>
      </p:sp>
    </p:spTree>
    <p:extLst>
      <p:ext uri="{BB962C8B-B14F-4D97-AF65-F5344CB8AC3E}">
        <p14:creationId xmlns:p14="http://schemas.microsoft.com/office/powerpoint/2010/main" val="301229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Hitler chancelier en Allemagne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480913" y="3602970"/>
            <a:ext cx="487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30 janvier 1933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CB12A2-B83F-044D-8AEA-34654E6F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31" y="606781"/>
            <a:ext cx="4318000" cy="5702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3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Lois de Nuremberg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11" y="3027036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1935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7AD371C-171C-A441-91A3-5D9F61B03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 bwMode="auto">
          <a:xfrm>
            <a:off x="1155372" y="977461"/>
            <a:ext cx="3706813" cy="4508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332238" y="1703597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Front populaire en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09" y="3247754"/>
            <a:ext cx="457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1936-1938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988853F-8A64-2A4C-B348-B0772AC1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0" y="1492468"/>
            <a:ext cx="5912488" cy="3695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25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8E6925A6-C78B-934C-B4CE-4480B4F298D7}"/>
              </a:ext>
            </a:extLst>
          </p:cNvPr>
          <p:cNvSpPr>
            <a:spLocks noChangeAspect="1"/>
          </p:cNvSpPr>
          <p:nvPr/>
        </p:nvSpPr>
        <p:spPr>
          <a:xfrm>
            <a:off x="1301676" y="1425331"/>
            <a:ext cx="4327606" cy="43276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227CFB-1D62-424F-81C9-60A6349616A6}"/>
              </a:ext>
            </a:extLst>
          </p:cNvPr>
          <p:cNvSpPr>
            <a:spLocks noChangeAspect="1"/>
          </p:cNvSpPr>
          <p:nvPr/>
        </p:nvSpPr>
        <p:spPr>
          <a:xfrm>
            <a:off x="2070658" y="2198118"/>
            <a:ext cx="2782032" cy="2782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3703615-3AB0-3C40-B32A-F49B6342E026}"/>
              </a:ext>
            </a:extLst>
          </p:cNvPr>
          <p:cNvGrpSpPr/>
          <p:nvPr/>
        </p:nvGrpSpPr>
        <p:grpSpPr>
          <a:xfrm>
            <a:off x="6429386" y="1668220"/>
            <a:ext cx="2971800" cy="461665"/>
            <a:chOff x="5943600" y="1196728"/>
            <a:chExt cx="2971800" cy="4616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BEBBA1-7D20-6246-93AA-B4432E3429F1}"/>
                </a:ext>
              </a:extLst>
            </p:cNvPr>
            <p:cNvSpPr/>
            <p:nvPr/>
          </p:nvSpPr>
          <p:spPr>
            <a:xfrm>
              <a:off x="5943600" y="1241823"/>
              <a:ext cx="728663" cy="3714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8365A52-CF46-074E-B713-03D5C23A0CE1}"/>
                </a:ext>
              </a:extLst>
            </p:cNvPr>
            <p:cNvSpPr txBox="1"/>
            <p:nvPr/>
          </p:nvSpPr>
          <p:spPr>
            <a:xfrm>
              <a:off x="6672263" y="1196728"/>
              <a:ext cx="22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Ville-centre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92F735-014C-B64B-B8FD-3F172749A2F9}"/>
              </a:ext>
            </a:extLst>
          </p:cNvPr>
          <p:cNvGrpSpPr/>
          <p:nvPr/>
        </p:nvGrpSpPr>
        <p:grpSpPr>
          <a:xfrm>
            <a:off x="6429386" y="2340991"/>
            <a:ext cx="2971800" cy="461665"/>
            <a:chOff x="5943600" y="1196728"/>
            <a:chExt cx="2971800" cy="4616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B7C91-2F91-FB45-B160-35B229CEFA3E}"/>
                </a:ext>
              </a:extLst>
            </p:cNvPr>
            <p:cNvSpPr/>
            <p:nvPr/>
          </p:nvSpPr>
          <p:spPr>
            <a:xfrm>
              <a:off x="5943600" y="1241823"/>
              <a:ext cx="728663" cy="37147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BC0A8B2-B2E9-0649-A2C7-D2CEEECF1470}"/>
                </a:ext>
              </a:extLst>
            </p:cNvPr>
            <p:cNvSpPr txBox="1"/>
            <p:nvPr/>
          </p:nvSpPr>
          <p:spPr>
            <a:xfrm>
              <a:off x="6672263" y="1196728"/>
              <a:ext cx="22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Banlieues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B4FE04D-13AC-2C41-B7F7-A604D6BB096D}"/>
              </a:ext>
            </a:extLst>
          </p:cNvPr>
          <p:cNvGrpSpPr/>
          <p:nvPr/>
        </p:nvGrpSpPr>
        <p:grpSpPr>
          <a:xfrm>
            <a:off x="6429386" y="2973420"/>
            <a:ext cx="4229100" cy="461665"/>
            <a:chOff x="5943600" y="2730531"/>
            <a:chExt cx="4229100" cy="461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DAD08-46A7-DB42-B983-62634A2905E1}"/>
                </a:ext>
              </a:extLst>
            </p:cNvPr>
            <p:cNvSpPr/>
            <p:nvPr/>
          </p:nvSpPr>
          <p:spPr>
            <a:xfrm>
              <a:off x="5943600" y="2774552"/>
              <a:ext cx="728663" cy="3714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6CF6C67-A13E-E942-95E9-D10BAC8C30E4}"/>
                </a:ext>
              </a:extLst>
            </p:cNvPr>
            <p:cNvSpPr txBox="1"/>
            <p:nvPr/>
          </p:nvSpPr>
          <p:spPr>
            <a:xfrm>
              <a:off x="6672263" y="2730531"/>
              <a:ext cx="3500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Couronne périurbaine</a:t>
              </a:r>
            </a:p>
          </p:txBody>
        </p:sp>
      </p:grp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A1F4432-F3C1-B14B-A9A3-F963DE9BD031}"/>
              </a:ext>
            </a:extLst>
          </p:cNvPr>
          <p:cNvCxnSpPr>
            <a:cxnSpLocks/>
            <a:endCxn id="6" idx="7"/>
          </p:cNvCxnSpPr>
          <p:nvPr/>
        </p:nvCxnSpPr>
        <p:spPr>
          <a:xfrm flipV="1">
            <a:off x="3914794" y="2059094"/>
            <a:ext cx="1080725" cy="1057208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E548F28-B900-1B43-9D24-0D600E35C94C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>
            <a:off x="1301676" y="3589134"/>
            <a:ext cx="1529998" cy="0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3C1FBF4-E8BF-0246-B4FF-55C2B774B20B}"/>
              </a:ext>
            </a:extLst>
          </p:cNvPr>
          <p:cNvCxnSpPr>
            <a:cxnSpLocks/>
          </p:cNvCxnSpPr>
          <p:nvPr/>
        </p:nvCxnSpPr>
        <p:spPr>
          <a:xfrm flipH="1" flipV="1">
            <a:off x="3743340" y="4114803"/>
            <a:ext cx="542926" cy="1471613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BB6D208-3D39-9F44-B370-5D205D8AF193}"/>
              </a:ext>
            </a:extLst>
          </p:cNvPr>
          <p:cNvSpPr>
            <a:spLocks/>
          </p:cNvSpPr>
          <p:nvPr/>
        </p:nvSpPr>
        <p:spPr>
          <a:xfrm>
            <a:off x="2831674" y="2959134"/>
            <a:ext cx="1260000" cy="12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5892D77-59E0-AE4C-9028-1977066B5591}"/>
              </a:ext>
            </a:extLst>
          </p:cNvPr>
          <p:cNvGrpSpPr/>
          <p:nvPr/>
        </p:nvGrpSpPr>
        <p:grpSpPr>
          <a:xfrm>
            <a:off x="6412481" y="3573848"/>
            <a:ext cx="4560330" cy="461665"/>
            <a:chOff x="5926695" y="3102356"/>
            <a:chExt cx="4560330" cy="46166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55B105E-6FF9-0C41-85F6-214890B55076}"/>
                </a:ext>
              </a:extLst>
            </p:cNvPr>
            <p:cNvCxnSpPr>
              <a:cxnSpLocks/>
            </p:cNvCxnSpPr>
            <p:nvPr/>
          </p:nvCxnSpPr>
          <p:spPr>
            <a:xfrm>
              <a:off x="5926695" y="3335821"/>
              <a:ext cx="762471" cy="0"/>
            </a:xfrm>
            <a:prstGeom prst="line">
              <a:avLst/>
            </a:prstGeom>
            <a:ln w="152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999984F-D89C-9F43-90CD-6C581652A827}"/>
                </a:ext>
              </a:extLst>
            </p:cNvPr>
            <p:cNvSpPr txBox="1"/>
            <p:nvPr/>
          </p:nvSpPr>
          <p:spPr>
            <a:xfrm>
              <a:off x="6689166" y="3102356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Voies de communication</a:t>
              </a:r>
            </a:p>
          </p:txBody>
        </p:sp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9555451-FE76-B94B-9649-3CD94943519E}"/>
              </a:ext>
            </a:extLst>
          </p:cNvPr>
          <p:cNvCxnSpPr>
            <a:cxnSpLocks/>
          </p:cNvCxnSpPr>
          <p:nvPr/>
        </p:nvCxnSpPr>
        <p:spPr>
          <a:xfrm flipV="1">
            <a:off x="3914794" y="2059094"/>
            <a:ext cx="600071" cy="6292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C5503D6-52AF-BB43-ABA1-3810D9304EFC}"/>
              </a:ext>
            </a:extLst>
          </p:cNvPr>
          <p:cNvCxnSpPr>
            <a:cxnSpLocks/>
          </p:cNvCxnSpPr>
          <p:nvPr/>
        </p:nvCxnSpPr>
        <p:spPr>
          <a:xfrm>
            <a:off x="4112256" y="4446913"/>
            <a:ext cx="368797" cy="8044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D62915-76AC-EC45-AE09-A327B3AE3AB6}"/>
              </a:ext>
            </a:extLst>
          </p:cNvPr>
          <p:cNvCxnSpPr>
            <a:cxnSpLocks/>
          </p:cNvCxnSpPr>
          <p:nvPr/>
        </p:nvCxnSpPr>
        <p:spPr>
          <a:xfrm flipH="1">
            <a:off x="1501769" y="3866618"/>
            <a:ext cx="945357" cy="158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BF70A05-98C3-894B-8291-D400F61BBAAD}"/>
              </a:ext>
            </a:extLst>
          </p:cNvPr>
          <p:cNvGrpSpPr/>
          <p:nvPr/>
        </p:nvGrpSpPr>
        <p:grpSpPr>
          <a:xfrm>
            <a:off x="6429386" y="4148575"/>
            <a:ext cx="4543425" cy="461665"/>
            <a:chOff x="5943600" y="3677083"/>
            <a:chExt cx="4543425" cy="461665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A6888CD-60BD-7549-9D81-4BA2A841C4E8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904616"/>
              <a:ext cx="74556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ED7F3769-5854-834C-B9D2-3DDE073A0BB7}"/>
                </a:ext>
              </a:extLst>
            </p:cNvPr>
            <p:cNvSpPr txBox="1"/>
            <p:nvPr/>
          </p:nvSpPr>
          <p:spPr>
            <a:xfrm>
              <a:off x="6689166" y="3677083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Etalement urbain</a:t>
              </a:r>
            </a:p>
          </p:txBody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0B9F44F-DD73-0240-A9A7-14037C80B87F}"/>
              </a:ext>
            </a:extLst>
          </p:cNvPr>
          <p:cNvCxnSpPr/>
          <p:nvPr/>
        </p:nvCxnSpPr>
        <p:spPr>
          <a:xfrm>
            <a:off x="4401861" y="3792624"/>
            <a:ext cx="796071" cy="233465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78185D2-1E65-EA49-B8AB-323098E568B5}"/>
              </a:ext>
            </a:extLst>
          </p:cNvPr>
          <p:cNvCxnSpPr>
            <a:cxnSpLocks/>
          </p:cNvCxnSpPr>
          <p:nvPr/>
        </p:nvCxnSpPr>
        <p:spPr>
          <a:xfrm>
            <a:off x="2294131" y="2290948"/>
            <a:ext cx="658268" cy="66818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048D641-9941-A144-A9D6-7962D0E04B47}"/>
              </a:ext>
            </a:extLst>
          </p:cNvPr>
          <p:cNvCxnSpPr>
            <a:cxnSpLocks/>
          </p:cNvCxnSpPr>
          <p:nvPr/>
        </p:nvCxnSpPr>
        <p:spPr>
          <a:xfrm flipH="1">
            <a:off x="2530841" y="4483719"/>
            <a:ext cx="601666" cy="73589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BA66A64-C3A2-3A48-AA24-EE402A7FE11E}"/>
              </a:ext>
            </a:extLst>
          </p:cNvPr>
          <p:cNvGrpSpPr/>
          <p:nvPr/>
        </p:nvGrpSpPr>
        <p:grpSpPr>
          <a:xfrm>
            <a:off x="6414350" y="4718301"/>
            <a:ext cx="4573497" cy="461665"/>
            <a:chOff x="5928564" y="4389686"/>
            <a:chExt cx="4573497" cy="461665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BB7451B2-CE89-C045-9DE5-F50F81D3E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8564" y="4608699"/>
              <a:ext cx="77563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18A475F-4409-474D-9199-0AD04C0C1349}"/>
                </a:ext>
              </a:extLst>
            </p:cNvPr>
            <p:cNvSpPr txBox="1"/>
            <p:nvPr/>
          </p:nvSpPr>
          <p:spPr>
            <a:xfrm>
              <a:off x="6704202" y="4389686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Migrations pendulaires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1D65F149-7D77-1F4E-AECA-118BACD17477}"/>
              </a:ext>
            </a:extLst>
          </p:cNvPr>
          <p:cNvSpPr txBox="1"/>
          <p:nvPr/>
        </p:nvSpPr>
        <p:spPr>
          <a:xfrm>
            <a:off x="1368044" y="707285"/>
            <a:ext cx="432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omic Sans MS" panose="030F0902030302020204" pitchFamily="66" charset="0"/>
              </a:rPr>
              <a:t>Schéma d’une aire urbaine</a:t>
            </a:r>
          </a:p>
        </p:txBody>
      </p:sp>
    </p:spTree>
    <p:extLst>
      <p:ext uri="{BB962C8B-B14F-4D97-AF65-F5344CB8AC3E}">
        <p14:creationId xmlns:p14="http://schemas.microsoft.com/office/powerpoint/2010/main" val="4475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938EBA-9BA2-1848-B8EC-0E1BB047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8128" r="2133" b="21423"/>
          <a:stretch/>
        </p:blipFill>
        <p:spPr>
          <a:xfrm>
            <a:off x="4343412" y="157162"/>
            <a:ext cx="7721241" cy="64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7FA8C8-826C-5F4B-BE24-F7EEC4D117E7}"/>
              </a:ext>
            </a:extLst>
          </p:cNvPr>
          <p:cNvSpPr txBox="1"/>
          <p:nvPr/>
        </p:nvSpPr>
        <p:spPr>
          <a:xfrm>
            <a:off x="7786703" y="3397162"/>
            <a:ext cx="1513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Massif central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EA5F3F-D884-AB41-A0BC-A20A146ED8ED}"/>
              </a:ext>
            </a:extLst>
          </p:cNvPr>
          <p:cNvSpPr txBox="1"/>
          <p:nvPr/>
        </p:nvSpPr>
        <p:spPr>
          <a:xfrm>
            <a:off x="9625028" y="436395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Alpes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9D0B3C-58FD-9846-8D02-CB4954C9F96F}"/>
              </a:ext>
            </a:extLst>
          </p:cNvPr>
          <p:cNvSpPr txBox="1"/>
          <p:nvPr/>
        </p:nvSpPr>
        <p:spPr>
          <a:xfrm>
            <a:off x="6805628" y="58308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Pyrénées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9A32EB-D7D3-6F4B-B8D0-E445EA2DB1EC}"/>
              </a:ext>
            </a:extLst>
          </p:cNvPr>
          <p:cNvSpPr txBox="1"/>
          <p:nvPr/>
        </p:nvSpPr>
        <p:spPr>
          <a:xfrm>
            <a:off x="9157422" y="3296072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Jura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EBF31E-ADCB-5B4B-BBF3-58459E0C281A}"/>
              </a:ext>
            </a:extLst>
          </p:cNvPr>
          <p:cNvSpPr txBox="1"/>
          <p:nvPr/>
        </p:nvSpPr>
        <p:spPr>
          <a:xfrm>
            <a:off x="9567875" y="2180527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Vosges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8596AE-80A7-9140-B9A4-4C0194352D4D}"/>
              </a:ext>
            </a:extLst>
          </p:cNvPr>
          <p:cNvSpPr txBox="1"/>
          <p:nvPr/>
        </p:nvSpPr>
        <p:spPr>
          <a:xfrm>
            <a:off x="6805627" y="21056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Beauce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1FEE30-45F6-734E-9999-A0865295CA23}"/>
              </a:ext>
            </a:extLst>
          </p:cNvPr>
          <p:cNvSpPr txBox="1"/>
          <p:nvPr/>
        </p:nvSpPr>
        <p:spPr>
          <a:xfrm>
            <a:off x="10895743" y="5715575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Corse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CB3730-72CE-9543-8C61-FDEF7B4B1AD1}"/>
              </a:ext>
            </a:extLst>
          </p:cNvPr>
          <p:cNvSpPr txBox="1"/>
          <p:nvPr/>
        </p:nvSpPr>
        <p:spPr>
          <a:xfrm>
            <a:off x="8862591" y="1426631"/>
            <a:ext cx="177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Champagne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24E32B7-CDBD-0045-BBF1-EFE2092E0AA1}"/>
              </a:ext>
            </a:extLst>
          </p:cNvPr>
          <p:cNvCxnSpPr>
            <a:cxnSpLocks/>
          </p:cNvCxnSpPr>
          <p:nvPr/>
        </p:nvCxnSpPr>
        <p:spPr>
          <a:xfrm flipH="1">
            <a:off x="3786202" y="4825615"/>
            <a:ext cx="44178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4DE02C2-169F-CC41-8254-C2A9D186FECF}"/>
              </a:ext>
            </a:extLst>
          </p:cNvPr>
          <p:cNvSpPr txBox="1"/>
          <p:nvPr/>
        </p:nvSpPr>
        <p:spPr>
          <a:xfrm>
            <a:off x="1851564" y="4250228"/>
            <a:ext cx="184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Diagonale des faibles densités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56BB9E-999E-8941-9A82-198E3CCA17C1}"/>
              </a:ext>
            </a:extLst>
          </p:cNvPr>
          <p:cNvSpPr txBox="1"/>
          <p:nvPr/>
        </p:nvSpPr>
        <p:spPr>
          <a:xfrm>
            <a:off x="100013" y="157162"/>
            <a:ext cx="402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Population urbaine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93%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Densité moyenne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105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Espace de faible densité : 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Moins de 30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84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F22929-1BB6-5145-9463-4992AF68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9409" y="569895"/>
            <a:ext cx="9824829" cy="603093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1F185E-CC67-BF4B-932E-CF46A1768EE2}"/>
              </a:ext>
            </a:extLst>
          </p:cNvPr>
          <p:cNvGrpSpPr/>
          <p:nvPr/>
        </p:nvGrpSpPr>
        <p:grpSpPr>
          <a:xfrm>
            <a:off x="8500113" y="788488"/>
            <a:ext cx="976438" cy="615417"/>
            <a:chOff x="7422461" y="900000"/>
            <a:chExt cx="995079" cy="62854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8C83F82-51D7-AE4C-8B77-927D1B1D13A0}"/>
                </a:ext>
              </a:extLst>
            </p:cNvPr>
            <p:cNvSpPr txBox="1"/>
            <p:nvPr/>
          </p:nvSpPr>
          <p:spPr>
            <a:xfrm>
              <a:off x="7680562" y="900000"/>
              <a:ext cx="622875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Mer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C3A70AD-5A97-0242-B1C3-F66026B6C51F}"/>
                </a:ext>
              </a:extLst>
            </p:cNvPr>
            <p:cNvSpPr txBox="1"/>
            <p:nvPr/>
          </p:nvSpPr>
          <p:spPr>
            <a:xfrm>
              <a:off x="7422461" y="1116000"/>
              <a:ext cx="995079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 dirty="0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du nord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25C5831-D781-8E4C-958F-0D0AD66CD28A}"/>
              </a:ext>
            </a:extLst>
          </p:cNvPr>
          <p:cNvSpPr txBox="1"/>
          <p:nvPr/>
        </p:nvSpPr>
        <p:spPr>
          <a:xfrm>
            <a:off x="7250878" y="1617556"/>
            <a:ext cx="98413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Manche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76C1EDE-F207-C348-AA6D-95EDDA590BF8}"/>
              </a:ext>
            </a:extLst>
          </p:cNvPr>
          <p:cNvGrpSpPr/>
          <p:nvPr/>
        </p:nvGrpSpPr>
        <p:grpSpPr>
          <a:xfrm>
            <a:off x="6395843" y="3386261"/>
            <a:ext cx="1277169" cy="650664"/>
            <a:chOff x="5271225" y="3528000"/>
            <a:chExt cx="1301549" cy="66454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F4CB104-099B-F942-AC8C-CEBDB0E43462}"/>
                </a:ext>
              </a:extLst>
            </p:cNvPr>
            <p:cNvSpPr txBox="1"/>
            <p:nvPr/>
          </p:nvSpPr>
          <p:spPr>
            <a:xfrm>
              <a:off x="5622978" y="3528000"/>
              <a:ext cx="850042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 dirty="0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Océan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7A8E6ED-B9E2-A042-97F3-1289F534CF2D}"/>
                </a:ext>
              </a:extLst>
            </p:cNvPr>
            <p:cNvSpPr txBox="1"/>
            <p:nvPr/>
          </p:nvSpPr>
          <p:spPr>
            <a:xfrm>
              <a:off x="5271225" y="3780000"/>
              <a:ext cx="1301549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Atlantique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DAD53FC-6979-4A49-9346-143BBFE0E652}"/>
              </a:ext>
            </a:extLst>
          </p:cNvPr>
          <p:cNvGrpSpPr/>
          <p:nvPr/>
        </p:nvGrpSpPr>
        <p:grpSpPr>
          <a:xfrm>
            <a:off x="9306592" y="5549446"/>
            <a:ext cx="1605988" cy="615417"/>
            <a:chOff x="8217676" y="5796000"/>
            <a:chExt cx="1636646" cy="628546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2321690-79F5-D345-A7EF-23BF5BAE7585}"/>
                </a:ext>
              </a:extLst>
            </p:cNvPr>
            <p:cNvSpPr txBox="1"/>
            <p:nvPr/>
          </p:nvSpPr>
          <p:spPr>
            <a:xfrm>
              <a:off x="8217676" y="6012000"/>
              <a:ext cx="1636646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méditerranée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86DEE6-D87D-6948-9765-1933B17C7521}"/>
                </a:ext>
              </a:extLst>
            </p:cNvPr>
            <p:cNvSpPr txBox="1"/>
            <p:nvPr/>
          </p:nvSpPr>
          <p:spPr>
            <a:xfrm>
              <a:off x="8616562" y="5796000"/>
              <a:ext cx="622875" cy="41254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 dirty="0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Mer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2B96EB9D-5AC7-A241-A9CA-CF8CAEFC916B}"/>
              </a:ext>
            </a:extLst>
          </p:cNvPr>
          <p:cNvSpPr txBox="1"/>
          <p:nvPr/>
        </p:nvSpPr>
        <p:spPr>
          <a:xfrm>
            <a:off x="8733418" y="1997007"/>
            <a:ext cx="69471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Paris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140F66-9806-1844-86FB-66AB8616D70E}"/>
              </a:ext>
            </a:extLst>
          </p:cNvPr>
          <p:cNvSpPr txBox="1"/>
          <p:nvPr/>
        </p:nvSpPr>
        <p:spPr>
          <a:xfrm>
            <a:off x="8354323" y="1422292"/>
            <a:ext cx="614814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Lille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B3DAB9-2D9D-D04E-B335-298BD3D9BFD5}"/>
              </a:ext>
            </a:extLst>
          </p:cNvPr>
          <p:cNvSpPr txBox="1"/>
          <p:nvPr/>
        </p:nvSpPr>
        <p:spPr>
          <a:xfrm>
            <a:off x="9189927" y="2376153"/>
            <a:ext cx="137752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Strasbourg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030E33-636D-1F4C-9A30-EEE31BFED55A}"/>
              </a:ext>
            </a:extLst>
          </p:cNvPr>
          <p:cNvSpPr txBox="1"/>
          <p:nvPr/>
        </p:nvSpPr>
        <p:spPr>
          <a:xfrm>
            <a:off x="9344823" y="3489198"/>
            <a:ext cx="65878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Lyon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8E45EEE-CB19-B146-9298-A3C7BA453447}"/>
              </a:ext>
            </a:extLst>
          </p:cNvPr>
          <p:cNvSpPr txBox="1"/>
          <p:nvPr/>
        </p:nvSpPr>
        <p:spPr>
          <a:xfrm>
            <a:off x="9782264" y="4384115"/>
            <a:ext cx="66280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Nice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C01AC59-ECA7-3940-A35F-94D0701AA338}"/>
              </a:ext>
            </a:extLst>
          </p:cNvPr>
          <p:cNvSpPr txBox="1"/>
          <p:nvPr/>
        </p:nvSpPr>
        <p:spPr>
          <a:xfrm>
            <a:off x="9285637" y="4966780"/>
            <a:ext cx="114906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Marseille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E3973F-2A0E-704E-8C28-CC05DDA6BFFF}"/>
              </a:ext>
            </a:extLst>
          </p:cNvPr>
          <p:cNvSpPr txBox="1"/>
          <p:nvPr/>
        </p:nvSpPr>
        <p:spPr>
          <a:xfrm>
            <a:off x="7277774" y="4681875"/>
            <a:ext cx="110259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Toulouse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C0C359-9891-EB4A-B674-8A32EBAA09F3}"/>
              </a:ext>
            </a:extLst>
          </p:cNvPr>
          <p:cNvSpPr txBox="1"/>
          <p:nvPr/>
        </p:nvSpPr>
        <p:spPr>
          <a:xfrm>
            <a:off x="6731344" y="4040789"/>
            <a:ext cx="117361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Bordeaux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E45E5E0-D0F0-4A46-9EFB-27C7070BD555}"/>
              </a:ext>
            </a:extLst>
          </p:cNvPr>
          <p:cNvSpPr txBox="1"/>
          <p:nvPr/>
        </p:nvSpPr>
        <p:spPr>
          <a:xfrm>
            <a:off x="6790016" y="2431318"/>
            <a:ext cx="91630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Rennes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4F57CDC-0837-C840-82FD-9D7D602297BE}"/>
              </a:ext>
            </a:extLst>
          </p:cNvPr>
          <p:cNvSpPr txBox="1"/>
          <p:nvPr/>
        </p:nvSpPr>
        <p:spPr>
          <a:xfrm>
            <a:off x="7565635" y="3116067"/>
            <a:ext cx="93447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Nantes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529DA01-376E-5E4D-AFD0-87B4E820E95D}"/>
              </a:ext>
            </a:extLst>
          </p:cNvPr>
          <p:cNvSpPr txBox="1"/>
          <p:nvPr/>
        </p:nvSpPr>
        <p:spPr>
          <a:xfrm>
            <a:off x="1840801" y="2711145"/>
            <a:ext cx="112409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Pyrénées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B655CFC-8F4B-7D4B-8DA1-520205B33983}"/>
              </a:ext>
            </a:extLst>
          </p:cNvPr>
          <p:cNvSpPr txBox="1"/>
          <p:nvPr/>
        </p:nvSpPr>
        <p:spPr>
          <a:xfrm>
            <a:off x="2008381" y="3103048"/>
            <a:ext cx="76157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Alpes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92C45C-CCD7-004B-B1DF-C588C0FCB32A}"/>
              </a:ext>
            </a:extLst>
          </p:cNvPr>
          <p:cNvSpPr txBox="1"/>
          <p:nvPr/>
        </p:nvSpPr>
        <p:spPr>
          <a:xfrm>
            <a:off x="1939963" y="3536723"/>
            <a:ext cx="909580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Vosges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FFEA7D-2F6E-6443-AACF-E1E8BFB0E460}"/>
              </a:ext>
            </a:extLst>
          </p:cNvPr>
          <p:cNvSpPr txBox="1"/>
          <p:nvPr/>
        </p:nvSpPr>
        <p:spPr>
          <a:xfrm>
            <a:off x="3993637" y="2701984"/>
            <a:ext cx="171362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Massif central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439402-957A-0344-AC3C-4D850448794D}"/>
              </a:ext>
            </a:extLst>
          </p:cNvPr>
          <p:cNvSpPr txBox="1"/>
          <p:nvPr/>
        </p:nvSpPr>
        <p:spPr>
          <a:xfrm>
            <a:off x="4221819" y="3103048"/>
            <a:ext cx="67147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Jura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4AF0EB7-4581-FC48-863B-99FF72859407}"/>
              </a:ext>
            </a:extLst>
          </p:cNvPr>
          <p:cNvSpPr txBox="1"/>
          <p:nvPr/>
        </p:nvSpPr>
        <p:spPr>
          <a:xfrm>
            <a:off x="4172960" y="3536723"/>
            <a:ext cx="77717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Corse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5CEB86C-9085-CF45-8F3E-3DF401FD7085}"/>
              </a:ext>
            </a:extLst>
          </p:cNvPr>
          <p:cNvSpPr txBox="1"/>
          <p:nvPr/>
        </p:nvSpPr>
        <p:spPr>
          <a:xfrm>
            <a:off x="1432674" y="4289460"/>
            <a:ext cx="1884871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ROYAUME-UNI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71E0DF2-08C4-4B46-9436-8068827627BB}"/>
              </a:ext>
            </a:extLst>
          </p:cNvPr>
          <p:cNvSpPr txBox="1"/>
          <p:nvPr/>
        </p:nvSpPr>
        <p:spPr>
          <a:xfrm>
            <a:off x="1508112" y="4681875"/>
            <a:ext cx="1762110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LUXEMBOURG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F5AD00A-6615-AF42-9772-ABBC92AF715F}"/>
              </a:ext>
            </a:extLst>
          </p:cNvPr>
          <p:cNvSpPr txBox="1"/>
          <p:nvPr/>
        </p:nvSpPr>
        <p:spPr>
          <a:xfrm>
            <a:off x="1480552" y="5082388"/>
            <a:ext cx="108172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SUISSE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05B887A-BA2A-FB4E-8DD2-8C367AEAECA7}"/>
              </a:ext>
            </a:extLst>
          </p:cNvPr>
          <p:cNvSpPr txBox="1"/>
          <p:nvPr/>
        </p:nvSpPr>
        <p:spPr>
          <a:xfrm>
            <a:off x="1566763" y="5482901"/>
            <a:ext cx="123652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ESPAGNE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3513B67-A2D3-A546-B925-7673BE3FC5FC}"/>
              </a:ext>
            </a:extLst>
          </p:cNvPr>
          <p:cNvSpPr txBox="1"/>
          <p:nvPr/>
        </p:nvSpPr>
        <p:spPr>
          <a:xfrm>
            <a:off x="3847140" y="4278069"/>
            <a:ext cx="137204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BELGIQUE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24E67E1-96F9-EE44-830D-7B12292081D9}"/>
              </a:ext>
            </a:extLst>
          </p:cNvPr>
          <p:cNvSpPr txBox="1"/>
          <p:nvPr/>
        </p:nvSpPr>
        <p:spPr>
          <a:xfrm>
            <a:off x="3858459" y="4693350"/>
            <a:ext cx="157671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ALLEMAGNE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9F70E6C-2C0A-334F-9D77-B93497E34623}"/>
              </a:ext>
            </a:extLst>
          </p:cNvPr>
          <p:cNvSpPr txBox="1"/>
          <p:nvPr/>
        </p:nvSpPr>
        <p:spPr>
          <a:xfrm>
            <a:off x="3905139" y="5092451"/>
            <a:ext cx="1011741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ITALIE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77F3854-7734-3A42-A30A-853FC35F450F}"/>
              </a:ext>
            </a:extLst>
          </p:cNvPr>
          <p:cNvSpPr txBox="1"/>
          <p:nvPr/>
        </p:nvSpPr>
        <p:spPr>
          <a:xfrm>
            <a:off x="1349449" y="5929616"/>
            <a:ext cx="873583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Rhin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54CA0C0-D6A1-AF41-BB3A-41E1E626EFDC}"/>
              </a:ext>
            </a:extLst>
          </p:cNvPr>
          <p:cNvSpPr txBox="1"/>
          <p:nvPr/>
        </p:nvSpPr>
        <p:spPr>
          <a:xfrm>
            <a:off x="1350954" y="6190885"/>
            <a:ext cx="102415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b.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Seine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8BEF994-133B-D446-9A05-4D7E6EDA4155}"/>
              </a:ext>
            </a:extLst>
          </p:cNvPr>
          <p:cNvSpPr txBox="1"/>
          <p:nvPr/>
        </p:nvSpPr>
        <p:spPr>
          <a:xfrm>
            <a:off x="2469537" y="5929616"/>
            <a:ext cx="95909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Loire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0636808-4EF2-304B-9E2E-E47A1CF8F63B}"/>
              </a:ext>
            </a:extLst>
          </p:cNvPr>
          <p:cNvSpPr txBox="1"/>
          <p:nvPr/>
        </p:nvSpPr>
        <p:spPr>
          <a:xfrm>
            <a:off x="2466977" y="6190885"/>
            <a:ext cx="129457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Garonne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231FCA5-49B1-AB4C-993B-24BC136095BF}"/>
              </a:ext>
            </a:extLst>
          </p:cNvPr>
          <p:cNvSpPr txBox="1"/>
          <p:nvPr/>
        </p:nvSpPr>
        <p:spPr>
          <a:xfrm>
            <a:off x="3685089" y="5929616"/>
            <a:ext cx="106153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Rhône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CB7B290-6A39-CC4F-B3B5-EBB62E2554A4}"/>
              </a:ext>
            </a:extLst>
          </p:cNvPr>
          <p:cNvSpPr txBox="1"/>
          <p:nvPr/>
        </p:nvSpPr>
        <p:spPr>
          <a:xfrm>
            <a:off x="5982014" y="2953664"/>
            <a:ext cx="134042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3399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St Nazaire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B77955D-3D40-194D-8456-6A1BF5F81473}"/>
              </a:ext>
            </a:extLst>
          </p:cNvPr>
          <p:cNvSpPr txBox="1"/>
          <p:nvPr/>
        </p:nvSpPr>
        <p:spPr>
          <a:xfrm>
            <a:off x="6984637" y="1907900"/>
            <a:ext cx="1127843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3399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Le Havre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6C805D4-F4DB-FD42-B2AD-11A1CC57731D}"/>
              </a:ext>
            </a:extLst>
          </p:cNvPr>
          <p:cNvSpPr txBox="1"/>
          <p:nvPr/>
        </p:nvSpPr>
        <p:spPr>
          <a:xfrm>
            <a:off x="7587167" y="1171964"/>
            <a:ext cx="1293050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3399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Dunkerque</a:t>
            </a:r>
          </a:p>
        </p:txBody>
      </p:sp>
      <p:sp>
        <p:nvSpPr>
          <p:cNvPr id="47" name="Losange 46">
            <a:extLst>
              <a:ext uri="{FF2B5EF4-FFF2-40B4-BE49-F238E27FC236}">
                <a16:creationId xmlns:a16="http://schemas.microsoft.com/office/drawing/2014/main" id="{C48A3736-41DF-CB47-A1DD-E3AAF3847D58}"/>
              </a:ext>
            </a:extLst>
          </p:cNvPr>
          <p:cNvSpPr/>
          <p:nvPr/>
        </p:nvSpPr>
        <p:spPr>
          <a:xfrm>
            <a:off x="8772103" y="1319269"/>
            <a:ext cx="216229" cy="21494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Losange 47">
            <a:extLst>
              <a:ext uri="{FF2B5EF4-FFF2-40B4-BE49-F238E27FC236}">
                <a16:creationId xmlns:a16="http://schemas.microsoft.com/office/drawing/2014/main" id="{69B94A0D-D429-8349-B83E-785C7801F172}"/>
              </a:ext>
            </a:extLst>
          </p:cNvPr>
          <p:cNvSpPr/>
          <p:nvPr/>
        </p:nvSpPr>
        <p:spPr>
          <a:xfrm>
            <a:off x="8032874" y="1952200"/>
            <a:ext cx="216229" cy="21494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Losange 48">
            <a:extLst>
              <a:ext uri="{FF2B5EF4-FFF2-40B4-BE49-F238E27FC236}">
                <a16:creationId xmlns:a16="http://schemas.microsoft.com/office/drawing/2014/main" id="{4625A989-C1ED-DB4C-8704-85074AEBF2E1}"/>
              </a:ext>
            </a:extLst>
          </p:cNvPr>
          <p:cNvSpPr/>
          <p:nvPr/>
        </p:nvSpPr>
        <p:spPr>
          <a:xfrm>
            <a:off x="7245301" y="2977226"/>
            <a:ext cx="216229" cy="21494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0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  <p:bldP spid="13" grpId="0" build="p"/>
      <p:bldP spid="13" grpId="1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3" grpId="1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  <p:bldP spid="33" grpId="0" build="p"/>
      <p:bldP spid="34" grpId="0" build="p"/>
      <p:bldP spid="35" grpId="0" build="p"/>
      <p:bldP spid="36" grpId="0" build="p"/>
      <p:bldP spid="36" grpId="1"/>
      <p:bldP spid="37" grpId="0" build="p"/>
      <p:bldP spid="38" grpId="0" build="p"/>
      <p:bldP spid="39" grpId="0" build="p"/>
      <p:bldP spid="40" grpId="0" build="p"/>
      <p:bldP spid="44" grpId="0" build="p"/>
      <p:bldP spid="44" grpId="1"/>
      <p:bldP spid="45" grpId="0" build="p"/>
      <p:bldP spid="45" grpId="1"/>
      <p:bldP spid="46" grpId="0" build="p"/>
      <p:bldP spid="46" grpId="1"/>
      <p:bldP spid="47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583BD6-467E-C043-9479-785BB36D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2" y="1629103"/>
            <a:ext cx="5267063" cy="3414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264167" y="2367201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halkduster" panose="03050602040202020205" pitchFamily="66" charset="77"/>
              </a:rPr>
              <a:t>Première Guerre mondiale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BA9EC4-4AD9-583E-C481-05BDD4122BD7}"/>
              </a:ext>
            </a:extLst>
          </p:cNvPr>
          <p:cNvSpPr txBox="1"/>
          <p:nvPr/>
        </p:nvSpPr>
        <p:spPr>
          <a:xfrm>
            <a:off x="6779173" y="3336595"/>
            <a:ext cx="4771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Août 1914-Novembre 1918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8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616261" y="2398732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Bataille de Verdun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837416" y="3204327"/>
            <a:ext cx="335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DCCDAC-E1DA-1E4D-8F06-9B352A23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4" y="1860329"/>
            <a:ext cx="6206358" cy="3103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22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035583" y="2405407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Génocide des Arméniens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256738" y="3221488"/>
            <a:ext cx="335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1915-1916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05D352-8A57-F4B8-A46F-F278C06E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40" y="1636457"/>
            <a:ext cx="44450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5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616261" y="2398732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Révolutions russes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837416" y="3064163"/>
            <a:ext cx="335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Février / Octobre 1917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35C5CE-FEA7-6249-813C-16909094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2" y="1566042"/>
            <a:ext cx="6669249" cy="3757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24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7196958" y="2220056"/>
            <a:ext cx="4503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Armistice Première </a:t>
            </a:r>
          </a:p>
          <a:p>
            <a:pPr algn="ctr"/>
            <a:r>
              <a:rPr lang="fr-FR" sz="2800" dirty="0">
                <a:latin typeface="Chalkduster" panose="03050602040202020205" pitchFamily="66" charset="77"/>
              </a:rPr>
              <a:t>Guerre mondiale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6705600" y="317416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11 novembre 1918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8BAE9B-82ED-994C-9F99-4FE77EBF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1904650"/>
            <a:ext cx="6457305" cy="2982660"/>
          </a:xfrm>
          <a:prstGeom prst="round2DiagRect">
            <a:avLst>
              <a:gd name="adj1" fmla="val 16667"/>
              <a:gd name="adj2" fmla="val 23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7196958" y="2220056"/>
            <a:ext cx="450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Traité de Versailles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026165" y="3042037"/>
            <a:ext cx="4845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28 juin 1919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E809CE-F061-0549-BE2C-B20856E7B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65" y="970280"/>
            <a:ext cx="6604000" cy="485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4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1478955" y="4772911"/>
            <a:ext cx="3752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Lénine en Russie puis  URSS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1684770" y="5832788"/>
            <a:ext cx="3546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1917-1924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F2D122-7FC7-EA48-81E2-97310761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253" y="443799"/>
            <a:ext cx="2781300" cy="381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A43308-1949-0A4A-9318-C7BD090F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59" y="443799"/>
            <a:ext cx="2668680" cy="3812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7978D5-71B6-3D41-A034-7E24B0ECC642}"/>
              </a:ext>
            </a:extLst>
          </p:cNvPr>
          <p:cNvSpPr txBox="1"/>
          <p:nvPr/>
        </p:nvSpPr>
        <p:spPr>
          <a:xfrm>
            <a:off x="6837043" y="4772911"/>
            <a:ext cx="336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halkduster" panose="03050602040202020205" pitchFamily="66" charset="77"/>
              </a:rPr>
              <a:t>Staline en URSS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A3C9F6-7A24-FB4A-9815-C1A3026FD101}"/>
              </a:ext>
            </a:extLst>
          </p:cNvPr>
          <p:cNvSpPr txBox="1"/>
          <p:nvPr/>
        </p:nvSpPr>
        <p:spPr>
          <a:xfrm>
            <a:off x="6650909" y="5830388"/>
            <a:ext cx="3546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1924-1953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0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61B7B3-5844-754E-86DF-8F158A06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4" y="1726324"/>
            <a:ext cx="7200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E0BAEF-F1A4-5A47-9894-C42B822EF3E4}"/>
              </a:ext>
            </a:extLst>
          </p:cNvPr>
          <p:cNvSpPr txBox="1"/>
          <p:nvPr/>
        </p:nvSpPr>
        <p:spPr>
          <a:xfrm>
            <a:off x="8204304" y="1924286"/>
            <a:ext cx="338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Allemagne </a:t>
            </a:r>
          </a:p>
          <a:p>
            <a:pPr algn="ctr"/>
            <a:r>
              <a:rPr lang="fr-FR" sz="4000" dirty="0">
                <a:latin typeface="Chalkduster" panose="03050602040202020205" pitchFamily="66" charset="77"/>
              </a:rPr>
              <a:t>nazie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204AA3-71F3-ED4F-BBEB-438DA3F69E11}"/>
              </a:ext>
            </a:extLst>
          </p:cNvPr>
          <p:cNvSpPr txBox="1"/>
          <p:nvPr/>
        </p:nvSpPr>
        <p:spPr>
          <a:xfrm>
            <a:off x="8066143" y="3363366"/>
            <a:ext cx="3664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1933-1945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3023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171</Words>
  <Application>Microsoft Macintosh PowerPoint</Application>
  <PresentationFormat>Grand écran</PresentationFormat>
  <Paragraphs>92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Chalkduster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arnaud.costechareire@ac-lyon.fr</cp:lastModifiedBy>
  <cp:revision>13</cp:revision>
  <dcterms:created xsi:type="dcterms:W3CDTF">2022-10-16T14:04:29Z</dcterms:created>
  <dcterms:modified xsi:type="dcterms:W3CDTF">2024-02-11T10:42:26Z</dcterms:modified>
</cp:coreProperties>
</file>