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71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A48E3-EF06-5441-9552-3EC37FC25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2D03E4-7FBE-0A4F-8B49-1D64E4DF2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1491B-B4DC-054E-8DE5-2F21E9FD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D33DD9-D374-BE4B-A5EB-787E59EC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1BA3DE-B624-4045-B8C6-FC28E71D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7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E1715-061B-5343-AFCD-EB605B92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55DB46-51CA-364C-ABB2-2D6F3A7FD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30008-82A0-3D45-ADD6-D047B916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8851F-63E8-5A4A-B3EE-CAA969B4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01D892-1F12-364C-934A-3699A8DA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4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3DCB11-C615-294B-B0E0-90C1D556D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6B9826-7D67-3E49-86B9-6127EA64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BD1A19-1649-4C4E-8E46-4E844F6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5F0D3F-1F82-D74B-A22A-B7BCA8BF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00697C-908B-9046-BE72-E9A8397A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5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94D5B-A3B6-584B-ABE8-F153FD7C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08E4A-AA4C-3D44-9892-35846546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7E2C3A-BD74-244C-914E-9AD6BBE3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66F1F-F31C-9D4E-A791-6F4157D9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51C72-7017-2645-B947-D144FE0E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35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8E062-3917-684C-A4AC-C490C087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7EEEA7-1823-634F-ACB2-1481094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5B6AFB-9EE8-B347-A96A-4962BF87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A7AEC-A293-4441-85C2-E654AEC7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EB4033-7FBB-174F-8561-AD502AA9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1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67777-766A-894A-9873-87949E17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FBC5F-EEB8-444F-A4E7-C0B4C526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D9FCD5-C9E6-B142-91BC-BC5B8DC7B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4D9678-1329-954E-A246-41BBE35F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430BF6-1BA9-9D47-A8F0-C8CDF1D2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EAB23B-D6EA-1F45-A5FA-3C2CD049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2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744ED-C094-8246-A72D-0C53288B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72430-5B45-AE40-B907-CF9563C4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B21F9E-8F2E-A64B-908D-CC039C787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636D8C-9C73-984D-839F-5114D4664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C4FF4F-7F77-CB48-8437-8015D3BD1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CBD4CF-856B-8641-AD58-22A9E61E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1DB577-F7D7-3E43-B5A6-00A9CAAC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F3F229-8870-E449-92FA-3C19AA15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7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7D9E7-F6E1-D54C-A273-B7D85E09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F1BCC-3A3F-7541-8647-5488877D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5717D2-9DBD-C94F-A58A-4BC08820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97B60B-DD94-BC45-87DB-1D8A90A7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71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308F07-0BB9-C146-9D8C-EFDDD09E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7463ED-95F7-D34E-907E-A29DAC82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AA1041-0867-214B-B209-CC0F7190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3BAF9-83D7-9045-8C63-4DE005F1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4AB9AB-77C4-4C46-8112-B960EE02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70B0F-9CF2-1540-BA9B-F58D8A7E4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4089EF-5AF1-2740-AE17-1A65CC6B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E4BB8E-94F8-F74A-ACF7-14124CA4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DC2A29-8F1C-6940-9E27-5ADC25FB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7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0D274-45E1-7D49-8105-DDC4BEEB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81C678-8A2C-B147-BF98-21F0D3F9B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6321D5-79AB-AA4B-85DB-B2D7231A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50D246-1171-A946-8304-38918E5F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3ADFCF-C1E8-234D-A471-67019603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88F36F-844F-264C-89D6-0D8608FE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CCC4E7-04D2-2644-AD7F-EA4B99A3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54EBB6-F893-FC40-A05A-C914EC705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E8CF8F-A5EE-4744-8DFD-076D9F97F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9938-49C0-C24B-8BFA-C5A993D1762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4D522-EE2A-BD43-9D3D-2981C3691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3E0C1-D95D-2144-B635-DEC492BCA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98A8-00CE-E046-BAD5-DC46107E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6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1F2D5-89D0-D843-8755-7083F898F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163" y="1573619"/>
            <a:ext cx="9144000" cy="320161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Révisions repères </a:t>
            </a:r>
            <a:b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Chapitre 2 </a:t>
            </a:r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Les aires urbaines dans une France mondialisée</a:t>
            </a:r>
          </a:p>
        </p:txBody>
      </p:sp>
    </p:spTree>
    <p:extLst>
      <p:ext uri="{BB962C8B-B14F-4D97-AF65-F5344CB8AC3E}">
        <p14:creationId xmlns:p14="http://schemas.microsoft.com/office/powerpoint/2010/main" val="306159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E6925A6-C78B-934C-B4CE-4480B4F298D7}"/>
              </a:ext>
            </a:extLst>
          </p:cNvPr>
          <p:cNvSpPr>
            <a:spLocks noChangeAspect="1"/>
          </p:cNvSpPr>
          <p:nvPr/>
        </p:nvSpPr>
        <p:spPr>
          <a:xfrm>
            <a:off x="1301676" y="1425331"/>
            <a:ext cx="4327606" cy="43276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227CFB-1D62-424F-81C9-60A6349616A6}"/>
              </a:ext>
            </a:extLst>
          </p:cNvPr>
          <p:cNvSpPr>
            <a:spLocks noChangeAspect="1"/>
          </p:cNvSpPr>
          <p:nvPr/>
        </p:nvSpPr>
        <p:spPr>
          <a:xfrm>
            <a:off x="2070658" y="2198118"/>
            <a:ext cx="2782032" cy="278203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3703615-3AB0-3C40-B32A-F49B6342E026}"/>
              </a:ext>
            </a:extLst>
          </p:cNvPr>
          <p:cNvGrpSpPr/>
          <p:nvPr/>
        </p:nvGrpSpPr>
        <p:grpSpPr>
          <a:xfrm>
            <a:off x="6429386" y="1668220"/>
            <a:ext cx="2971800" cy="461665"/>
            <a:chOff x="5943600" y="1196728"/>
            <a:chExt cx="2971800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EBBA1-7D20-6246-93AA-B4432E3429F1}"/>
                </a:ext>
              </a:extLst>
            </p:cNvPr>
            <p:cNvSpPr/>
            <p:nvPr/>
          </p:nvSpPr>
          <p:spPr>
            <a:xfrm>
              <a:off x="5943600" y="1241823"/>
              <a:ext cx="728663" cy="3714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8365A52-CF46-074E-B713-03D5C23A0CE1}"/>
                </a:ext>
              </a:extLst>
            </p:cNvPr>
            <p:cNvSpPr txBox="1"/>
            <p:nvPr/>
          </p:nvSpPr>
          <p:spPr>
            <a:xfrm>
              <a:off x="6672263" y="1196728"/>
              <a:ext cx="2243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Comic Sans MS" panose="030F0902030302020204" pitchFamily="66" charset="0"/>
                </a:rPr>
                <a:t>Ville-centre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E92F735-014C-B64B-B8FD-3F172749A2F9}"/>
              </a:ext>
            </a:extLst>
          </p:cNvPr>
          <p:cNvGrpSpPr/>
          <p:nvPr/>
        </p:nvGrpSpPr>
        <p:grpSpPr>
          <a:xfrm>
            <a:off x="6429386" y="2340991"/>
            <a:ext cx="2971800" cy="461665"/>
            <a:chOff x="5943600" y="1196728"/>
            <a:chExt cx="2971800" cy="4616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B7C91-2F91-FB45-B160-35B229CEFA3E}"/>
                </a:ext>
              </a:extLst>
            </p:cNvPr>
            <p:cNvSpPr/>
            <p:nvPr/>
          </p:nvSpPr>
          <p:spPr>
            <a:xfrm>
              <a:off x="5943600" y="1241823"/>
              <a:ext cx="728663" cy="3714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BC0A8B2-B2E9-0649-A2C7-D2CEEECF1470}"/>
                </a:ext>
              </a:extLst>
            </p:cNvPr>
            <p:cNvSpPr txBox="1"/>
            <p:nvPr/>
          </p:nvSpPr>
          <p:spPr>
            <a:xfrm>
              <a:off x="6672263" y="1196728"/>
              <a:ext cx="2243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Comic Sans MS" panose="030F0902030302020204" pitchFamily="66" charset="0"/>
                </a:rPr>
                <a:t>Banlieues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B4FE04D-13AC-2C41-B7F7-A604D6BB096D}"/>
              </a:ext>
            </a:extLst>
          </p:cNvPr>
          <p:cNvGrpSpPr/>
          <p:nvPr/>
        </p:nvGrpSpPr>
        <p:grpSpPr>
          <a:xfrm>
            <a:off x="6429386" y="2973420"/>
            <a:ext cx="4229100" cy="461665"/>
            <a:chOff x="5943600" y="2730531"/>
            <a:chExt cx="4229100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0DAD08-46A7-DB42-B983-62634A2905E1}"/>
                </a:ext>
              </a:extLst>
            </p:cNvPr>
            <p:cNvSpPr/>
            <p:nvPr/>
          </p:nvSpPr>
          <p:spPr>
            <a:xfrm>
              <a:off x="5943600" y="2774552"/>
              <a:ext cx="728663" cy="3714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6CF6C67-A13E-E942-95E9-D10BAC8C30E4}"/>
                </a:ext>
              </a:extLst>
            </p:cNvPr>
            <p:cNvSpPr txBox="1"/>
            <p:nvPr/>
          </p:nvSpPr>
          <p:spPr>
            <a:xfrm>
              <a:off x="6672263" y="2730531"/>
              <a:ext cx="3500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Comic Sans MS" panose="030F0902030302020204" pitchFamily="66" charset="0"/>
                </a:rPr>
                <a:t>Couronne périurbaine</a:t>
              </a:r>
            </a:p>
          </p:txBody>
        </p: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A1F4432-F3C1-B14B-A9A3-F963DE9BD031}"/>
              </a:ext>
            </a:extLst>
          </p:cNvPr>
          <p:cNvCxnSpPr>
            <a:cxnSpLocks/>
            <a:endCxn id="6" idx="7"/>
          </p:cNvCxnSpPr>
          <p:nvPr/>
        </p:nvCxnSpPr>
        <p:spPr>
          <a:xfrm flipV="1">
            <a:off x="3914794" y="2059094"/>
            <a:ext cx="1080725" cy="1057208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E548F28-B900-1B43-9D24-0D600E35C94C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>
            <a:off x="1301676" y="3589134"/>
            <a:ext cx="1529998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3C1FBF4-E8BF-0246-B4FF-55C2B774B20B}"/>
              </a:ext>
            </a:extLst>
          </p:cNvPr>
          <p:cNvCxnSpPr>
            <a:cxnSpLocks/>
          </p:cNvCxnSpPr>
          <p:nvPr/>
        </p:nvCxnSpPr>
        <p:spPr>
          <a:xfrm flipH="1" flipV="1">
            <a:off x="3743340" y="4114803"/>
            <a:ext cx="542926" cy="1471613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8BB6D208-3D39-9F44-B370-5D205D8AF193}"/>
              </a:ext>
            </a:extLst>
          </p:cNvPr>
          <p:cNvSpPr>
            <a:spLocks/>
          </p:cNvSpPr>
          <p:nvPr/>
        </p:nvSpPr>
        <p:spPr>
          <a:xfrm>
            <a:off x="2831674" y="2959134"/>
            <a:ext cx="1260000" cy="12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5892D77-59E0-AE4C-9028-1977066B5591}"/>
              </a:ext>
            </a:extLst>
          </p:cNvPr>
          <p:cNvGrpSpPr/>
          <p:nvPr/>
        </p:nvGrpSpPr>
        <p:grpSpPr>
          <a:xfrm>
            <a:off x="6412481" y="3573848"/>
            <a:ext cx="4560330" cy="461665"/>
            <a:chOff x="5926695" y="3102356"/>
            <a:chExt cx="4560330" cy="46166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555B105E-6FF9-0C41-85F6-214890B55076}"/>
                </a:ext>
              </a:extLst>
            </p:cNvPr>
            <p:cNvCxnSpPr>
              <a:cxnSpLocks/>
            </p:cNvCxnSpPr>
            <p:nvPr/>
          </p:nvCxnSpPr>
          <p:spPr>
            <a:xfrm>
              <a:off x="5926695" y="3335821"/>
              <a:ext cx="762471" cy="0"/>
            </a:xfrm>
            <a:prstGeom prst="line">
              <a:avLst/>
            </a:prstGeom>
            <a:ln w="152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999984F-D89C-9F43-90CD-6C581652A827}"/>
                </a:ext>
              </a:extLst>
            </p:cNvPr>
            <p:cNvSpPr txBox="1"/>
            <p:nvPr/>
          </p:nvSpPr>
          <p:spPr>
            <a:xfrm>
              <a:off x="6689166" y="3102356"/>
              <a:ext cx="3797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Comic Sans MS" panose="030F0902030302020204" pitchFamily="66" charset="0"/>
                </a:rPr>
                <a:t>Voies de communication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9555451-FE76-B94B-9649-3CD94943519E}"/>
              </a:ext>
            </a:extLst>
          </p:cNvPr>
          <p:cNvCxnSpPr>
            <a:cxnSpLocks/>
          </p:cNvCxnSpPr>
          <p:nvPr/>
        </p:nvCxnSpPr>
        <p:spPr>
          <a:xfrm flipV="1">
            <a:off x="3914794" y="2059094"/>
            <a:ext cx="600071" cy="6292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C5503D6-52AF-BB43-ABA1-3810D9304EFC}"/>
              </a:ext>
            </a:extLst>
          </p:cNvPr>
          <p:cNvCxnSpPr>
            <a:cxnSpLocks/>
          </p:cNvCxnSpPr>
          <p:nvPr/>
        </p:nvCxnSpPr>
        <p:spPr>
          <a:xfrm>
            <a:off x="4112256" y="4446913"/>
            <a:ext cx="368797" cy="8044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9D62915-76AC-EC45-AE09-A327B3AE3AB6}"/>
              </a:ext>
            </a:extLst>
          </p:cNvPr>
          <p:cNvCxnSpPr>
            <a:cxnSpLocks/>
          </p:cNvCxnSpPr>
          <p:nvPr/>
        </p:nvCxnSpPr>
        <p:spPr>
          <a:xfrm flipH="1">
            <a:off x="1501769" y="3866618"/>
            <a:ext cx="945357" cy="158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BF70A05-98C3-894B-8291-D400F61BBAAD}"/>
              </a:ext>
            </a:extLst>
          </p:cNvPr>
          <p:cNvGrpSpPr/>
          <p:nvPr/>
        </p:nvGrpSpPr>
        <p:grpSpPr>
          <a:xfrm>
            <a:off x="6429386" y="4148575"/>
            <a:ext cx="4543425" cy="461665"/>
            <a:chOff x="5943600" y="3677083"/>
            <a:chExt cx="4543425" cy="461665"/>
          </a:xfrm>
        </p:grpSpPr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2A6888CD-60BD-7549-9D81-4BA2A841C4E8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904616"/>
              <a:ext cx="7455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D7F3769-5854-834C-B9D2-3DDE073A0BB7}"/>
                </a:ext>
              </a:extLst>
            </p:cNvPr>
            <p:cNvSpPr txBox="1"/>
            <p:nvPr/>
          </p:nvSpPr>
          <p:spPr>
            <a:xfrm>
              <a:off x="6689166" y="3677083"/>
              <a:ext cx="3797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Comic Sans MS" panose="030F0902030302020204" pitchFamily="66" charset="0"/>
                </a:rPr>
                <a:t>Etalement urbain</a:t>
              </a:r>
            </a:p>
          </p:txBody>
        </p:sp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0B9F44F-DD73-0240-A9A7-14037C80B87F}"/>
              </a:ext>
            </a:extLst>
          </p:cNvPr>
          <p:cNvCxnSpPr/>
          <p:nvPr/>
        </p:nvCxnSpPr>
        <p:spPr>
          <a:xfrm>
            <a:off x="4401861" y="3792624"/>
            <a:ext cx="796071" cy="233465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F78185D2-1E65-EA49-B8AB-323098E568B5}"/>
              </a:ext>
            </a:extLst>
          </p:cNvPr>
          <p:cNvCxnSpPr>
            <a:cxnSpLocks/>
          </p:cNvCxnSpPr>
          <p:nvPr/>
        </p:nvCxnSpPr>
        <p:spPr>
          <a:xfrm>
            <a:off x="2294131" y="2290948"/>
            <a:ext cx="658268" cy="668186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048D641-9941-A144-A9D6-7962D0E04B47}"/>
              </a:ext>
            </a:extLst>
          </p:cNvPr>
          <p:cNvCxnSpPr>
            <a:cxnSpLocks/>
          </p:cNvCxnSpPr>
          <p:nvPr/>
        </p:nvCxnSpPr>
        <p:spPr>
          <a:xfrm flipH="1">
            <a:off x="2530841" y="4483719"/>
            <a:ext cx="601666" cy="73589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BA66A64-C3A2-3A48-AA24-EE402A7FE11E}"/>
              </a:ext>
            </a:extLst>
          </p:cNvPr>
          <p:cNvGrpSpPr/>
          <p:nvPr/>
        </p:nvGrpSpPr>
        <p:grpSpPr>
          <a:xfrm>
            <a:off x="6414350" y="4718301"/>
            <a:ext cx="4573497" cy="461665"/>
            <a:chOff x="5928564" y="4389686"/>
            <a:chExt cx="4573497" cy="461665"/>
          </a:xfrm>
        </p:grpSpPr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BB7451B2-CE89-C045-9DE5-F50F81D3E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8564" y="4608699"/>
              <a:ext cx="77563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18A475F-4409-474D-9199-0AD04C0C1349}"/>
                </a:ext>
              </a:extLst>
            </p:cNvPr>
            <p:cNvSpPr txBox="1"/>
            <p:nvPr/>
          </p:nvSpPr>
          <p:spPr>
            <a:xfrm>
              <a:off x="6704202" y="4389686"/>
              <a:ext cx="3797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Comic Sans MS" panose="030F0902030302020204" pitchFamily="66" charset="0"/>
                </a:rPr>
                <a:t>Migrations pendulaires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1D65F149-7D77-1F4E-AECA-118BACD17477}"/>
              </a:ext>
            </a:extLst>
          </p:cNvPr>
          <p:cNvSpPr txBox="1"/>
          <p:nvPr/>
        </p:nvSpPr>
        <p:spPr>
          <a:xfrm>
            <a:off x="1368044" y="707285"/>
            <a:ext cx="432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902030302020204" pitchFamily="66" charset="0"/>
              </a:rPr>
              <a:t>Schéma d’une aire urbaine</a:t>
            </a:r>
          </a:p>
        </p:txBody>
      </p:sp>
    </p:spTree>
    <p:extLst>
      <p:ext uri="{BB962C8B-B14F-4D97-AF65-F5344CB8AC3E}">
        <p14:creationId xmlns:p14="http://schemas.microsoft.com/office/powerpoint/2010/main" val="25491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0D5CCC-1549-6F40-8DB3-BA9B8619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41" y="194944"/>
            <a:ext cx="6388535" cy="648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54253D-D8AD-2F4F-A4A6-0BCF7AF86BD8}"/>
              </a:ext>
            </a:extLst>
          </p:cNvPr>
          <p:cNvSpPr txBox="1"/>
          <p:nvPr/>
        </p:nvSpPr>
        <p:spPr>
          <a:xfrm>
            <a:off x="6872288" y="1200149"/>
            <a:ext cx="115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Paris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9777CC-BA5C-0C47-9FF8-86F0C37F7262}"/>
              </a:ext>
            </a:extLst>
          </p:cNvPr>
          <p:cNvSpPr txBox="1"/>
          <p:nvPr/>
        </p:nvSpPr>
        <p:spPr>
          <a:xfrm>
            <a:off x="7667625" y="3175535"/>
            <a:ext cx="115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Lyon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571141-C95A-E044-BA18-43445DA1C698}"/>
              </a:ext>
            </a:extLst>
          </p:cNvPr>
          <p:cNvSpPr txBox="1"/>
          <p:nvPr/>
        </p:nvSpPr>
        <p:spPr>
          <a:xfrm>
            <a:off x="6815145" y="4925239"/>
            <a:ext cx="163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Marseille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9F7F74-07C4-484E-82EF-048D8A0E4503}"/>
              </a:ext>
            </a:extLst>
          </p:cNvPr>
          <p:cNvSpPr txBox="1"/>
          <p:nvPr/>
        </p:nvSpPr>
        <p:spPr>
          <a:xfrm>
            <a:off x="8446300" y="4411574"/>
            <a:ext cx="100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Nice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EBB99A-DD9B-1E46-9F64-AE3725A1ABE5}"/>
              </a:ext>
            </a:extLst>
          </p:cNvPr>
          <p:cNvSpPr txBox="1"/>
          <p:nvPr/>
        </p:nvSpPr>
        <p:spPr>
          <a:xfrm>
            <a:off x="5072065" y="4694406"/>
            <a:ext cx="151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Toulouse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1ED95E-45F9-3D42-BBC5-95786604EE83}"/>
              </a:ext>
            </a:extLst>
          </p:cNvPr>
          <p:cNvSpPr txBox="1"/>
          <p:nvPr/>
        </p:nvSpPr>
        <p:spPr>
          <a:xfrm>
            <a:off x="3571878" y="3878469"/>
            <a:ext cx="16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Bordeaux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C5454F-B288-5246-B0F3-364A83510EAC}"/>
              </a:ext>
            </a:extLst>
          </p:cNvPr>
          <p:cNvSpPr txBox="1"/>
          <p:nvPr/>
        </p:nvSpPr>
        <p:spPr>
          <a:xfrm>
            <a:off x="4942604" y="2587832"/>
            <a:ext cx="16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Nantes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CF15ED-1CFE-EE4B-8B94-C7101260BD52}"/>
              </a:ext>
            </a:extLst>
          </p:cNvPr>
          <p:cNvSpPr txBox="1"/>
          <p:nvPr/>
        </p:nvSpPr>
        <p:spPr>
          <a:xfrm>
            <a:off x="4856001" y="1848738"/>
            <a:ext cx="16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Rennes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0D4BCE-B286-FC41-AB91-362DAF655834}"/>
              </a:ext>
            </a:extLst>
          </p:cNvPr>
          <p:cNvSpPr txBox="1"/>
          <p:nvPr/>
        </p:nvSpPr>
        <p:spPr>
          <a:xfrm>
            <a:off x="6872288" y="348722"/>
            <a:ext cx="16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Lille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4E6D9B-6642-CD46-B95C-97E3D2AF87EC}"/>
              </a:ext>
            </a:extLst>
          </p:cNvPr>
          <p:cNvSpPr txBox="1"/>
          <p:nvPr/>
        </p:nvSpPr>
        <p:spPr>
          <a:xfrm>
            <a:off x="7486650" y="1669403"/>
            <a:ext cx="182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Strasbourg</a:t>
            </a:r>
          </a:p>
        </p:txBody>
      </p:sp>
    </p:spTree>
    <p:extLst>
      <p:ext uri="{BB962C8B-B14F-4D97-AF65-F5344CB8AC3E}">
        <p14:creationId xmlns:p14="http://schemas.microsoft.com/office/powerpoint/2010/main" val="39326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Macintosh PowerPoint</Application>
  <PresentationFormat>Grand écran</PresentationFormat>
  <Paragraphs>18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Verdana</vt:lpstr>
      <vt:lpstr>Thème Office</vt:lpstr>
      <vt:lpstr>Révisions repères  Chapitre 2 – Les aires urbaines dans une France mondialisée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Révisions repères  Chapitre 1 – Les aires urbaines dans une France mondialisée</dc:title>
  <dc:creator>Arnaud Costechareire</dc:creator>
  <cp:lastModifiedBy>arnaud.costechareire@ac-lyon.fr</cp:lastModifiedBy>
  <cp:revision>2</cp:revision>
  <dcterms:created xsi:type="dcterms:W3CDTF">2024-02-23T17:01:53Z</dcterms:created>
  <dcterms:modified xsi:type="dcterms:W3CDTF">2024-02-25T10:55:52Z</dcterms:modified>
</cp:coreProperties>
</file>