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317" r:id="rId5"/>
    <p:sldId id="318" r:id="rId6"/>
    <p:sldId id="319" r:id="rId7"/>
    <p:sldId id="320" r:id="rId8"/>
    <p:sldId id="321" r:id="rId9"/>
    <p:sldId id="322" r:id="rId10"/>
    <p:sldId id="323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71"/>
  </p:normalViewPr>
  <p:slideViewPr>
    <p:cSldViewPr snapToGrid="0" snapToObjects="1">
      <p:cViewPr varScale="1">
        <p:scale>
          <a:sx n="121" d="100"/>
          <a:sy n="121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301A3-E3F6-C942-A622-6542807A1C4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2882-888D-C24C-A948-41156CD87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90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19A1CEB5-E729-3746-A4F2-083CE67E6C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FAFED-AE05-4D43-8E8C-DC82AD8F8C2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EBFD6887-52CE-4B4F-81B0-2E5A8DC6C21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A4DEB2D7-331B-194D-95FA-1F61D5DB9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80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4E2C9-1971-C34D-BACF-4D5030DFD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9126E3-4558-9248-9630-A50BA70B5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B6833-420B-734E-9900-571D5B82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19658-C1A7-9741-A0C8-FC738607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98202-A26C-0F4B-88C4-DFB53C3A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1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472A-2661-8744-BE3B-0C8762AF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AC553A-48C6-0D46-A48D-FF5483163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BAFE7-08D6-E140-ACB8-7ABAB80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CA390-B49C-A941-896C-5DF267E9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1AF7C-1C07-464D-B29E-F961A094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1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D27308-E798-7346-8207-23C9E55EB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889F1C-C78E-3C4E-B554-CD8DADA11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9635E-2B1E-7346-B5D1-31ACB3AE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FE2429-1782-DA4D-9045-59E4EF10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932DD-4364-0A49-B0AF-90001C8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7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18EEF-DA03-FE4E-9F51-A8F1F02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969A6-A363-334F-89A8-CFC2B94D3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7E4E4D-7830-474B-B154-604D7437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9EE3B-1368-4846-A410-ADB66C8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4702A5-C2CD-D845-B01F-E578F72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BD236-062E-4547-B1B4-D3F187FB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4348DB-69F6-D947-A995-513159ED7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60298-A403-2140-BBE8-7D4C5107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8C011-8764-644D-B913-B0CAD55F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3F286-7975-2843-91D4-50E2D74B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AD274-09A6-514E-9EF6-C40842A8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75D1B-E96D-3142-A467-977EACBC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0C27FC-891F-4A40-9821-C35008B4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A55083-9061-724A-901C-FE055661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5009F-BC41-6F4D-9AD4-0DE8931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21CA89-D02D-6046-83C8-97ADA0F3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2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8F89C-8E7A-7F47-9038-146EB556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CB153-4625-8F45-BBB4-C1BCDE474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3185DA-300B-CB4D-B2C8-13714E371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F1D01D-8CF0-6F48-9534-9ED202200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E68010-43B9-5E44-8175-14D9DA521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6A639D-64B6-1C42-9566-59C6D079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DDCBC8-4EF7-274C-BF6F-2A11A89C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02009E-0855-0A49-A3B4-42251B0F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6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4B91D-995A-4D43-81BD-695DEE68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7008AA-35CA-5E4C-BB90-ACCC3FA6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57FFDE-42B2-3647-B295-6961694C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31216B-4207-D940-BDEF-0D1A098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3DBC22-1DD0-FE4B-8A31-47400250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A4605C-02BE-184B-9B7A-3E9ACE14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0FACE3-F0E8-B347-857C-D1F5A5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5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F1D2A-2BC6-2E44-B3B6-0DB977D0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2DFA9F-D6E2-8742-ADE5-B340DF39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A12A96-E5B9-544D-B015-E28E5C59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0B5D51-58C9-C448-84A5-1521DE2B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B0DE7-7011-C743-AC5E-901AF87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A9D05-1536-054F-9BFF-05E72009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75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AC67-D07A-E048-BBE4-212C17DE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89AAFF-57E2-9747-8E21-2730B0D5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9573B9-FE9A-054D-BA12-7846CC8B7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36AFE3-9DF2-4F4F-9169-1E9123C2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6E4883-567A-DA45-B22A-34CA06FF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133FB-8910-DD44-89A5-C87EE87F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7F709-F0D5-5E45-9B19-E43F1AB3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878AD5-0B48-3940-A9AA-23BA8F248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122274-9D68-D546-AF30-D1A1EB8E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3AC9-B97D-9C40-BEA8-DAD95E6211B6}" type="datetimeFigureOut">
              <a:rPr lang="fr-FR" smtClean="0"/>
              <a:t>11/11/2022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60748-2856-4342-9389-C5224BDB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78CAB6-662B-DD4C-BBE2-D81BAAE88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A5B00-1159-0243-BB46-000C0A02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2" y="1568415"/>
            <a:ext cx="6480000" cy="3514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7581137" y="2472304"/>
            <a:ext cx="425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halkduster" panose="03050602040202020205" pitchFamily="66" charset="77"/>
              </a:rPr>
              <a:t>Création de l’URSS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8569110" y="3288410"/>
            <a:ext cx="208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1922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01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7309700" y="1808701"/>
            <a:ext cx="4314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Accords de Matignon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7179237" y="3258265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ED96B2-170F-7D48-9EE1-16352C70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8" y="1261242"/>
            <a:ext cx="6480000" cy="4504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833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5720808" y="1799643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halkduster" panose="03050602040202020205" pitchFamily="66" charset="77"/>
              </a:rPr>
              <a:t>Staline au pouvoir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7423485" y="2807530"/>
            <a:ext cx="208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1924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8B516EC-58EF-6F4E-8D56-6D0DDFBF1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5" b="25228"/>
          <a:stretch/>
        </p:blipFill>
        <p:spPr bwMode="auto">
          <a:xfrm>
            <a:off x="1555531" y="403293"/>
            <a:ext cx="3090042" cy="58668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39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Crise économique mondiale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7927982" y="3342346"/>
            <a:ext cx="208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1929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60B0121-439E-2D40-8E52-867AE9C1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7" y="2018879"/>
            <a:ext cx="4842800" cy="299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61B7B3-5844-754E-86DF-8F158A06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4" y="1726324"/>
            <a:ext cx="72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E0BAEF-F1A4-5A47-9894-C42B822EF3E4}"/>
              </a:ext>
            </a:extLst>
          </p:cNvPr>
          <p:cNvSpPr txBox="1"/>
          <p:nvPr/>
        </p:nvSpPr>
        <p:spPr>
          <a:xfrm>
            <a:off x="8204304" y="1924286"/>
            <a:ext cx="338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Allemagne </a:t>
            </a:r>
          </a:p>
          <a:p>
            <a:pPr algn="ctr"/>
            <a:r>
              <a:rPr lang="fr-FR" sz="4000" dirty="0">
                <a:latin typeface="Chalkduster" panose="03050602040202020205" pitchFamily="66" charset="77"/>
              </a:rPr>
              <a:t>nazie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204AA3-71F3-ED4F-BBEB-438DA3F69E11}"/>
              </a:ext>
            </a:extLst>
          </p:cNvPr>
          <p:cNvSpPr txBox="1"/>
          <p:nvPr/>
        </p:nvSpPr>
        <p:spPr>
          <a:xfrm>
            <a:off x="8066143" y="3363366"/>
            <a:ext cx="366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1933-1945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3023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Hitler chancelier en Allemagne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11" y="3531533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Janvier 1933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CB12A2-B83F-044D-8AEA-34654E6F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31" y="606781"/>
            <a:ext cx="4318000" cy="5702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33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Ouverture du camp de Dachau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11" y="3531533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6F4D948-C165-A948-87DC-22E4CCD75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2"/>
          <a:stretch/>
        </p:blipFill>
        <p:spPr bwMode="auto">
          <a:xfrm>
            <a:off x="908765" y="1443354"/>
            <a:ext cx="4755562" cy="3349364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3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Lois de Nuremberg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11" y="3027036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7AD371C-171C-A441-91A3-5D9F61B0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 bwMode="auto">
          <a:xfrm>
            <a:off x="1155372" y="977461"/>
            <a:ext cx="3706813" cy="4508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332238" y="1703597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Manifestation des ligues à Paris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09" y="3247754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6 février 1934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B0EA6A-D6FE-8D49-9B7F-51323EBE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9" y="1030014"/>
            <a:ext cx="5760000" cy="406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507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332238" y="1703597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Front populaire 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09" y="3247754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1936-1938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988853F-8A64-2A4C-B348-B0772AC1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0" y="1492468"/>
            <a:ext cx="5912488" cy="3695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2558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49</Words>
  <Application>Microsoft Macintosh PowerPoint</Application>
  <PresentationFormat>Grand écran</PresentationFormat>
  <Paragraphs>22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 Unicode MS</vt:lpstr>
      <vt:lpstr>Arial</vt:lpstr>
      <vt:lpstr>Calibri</vt:lpstr>
      <vt:lpstr>Calibri Light</vt:lpstr>
      <vt:lpstr>Chalkduster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4</cp:revision>
  <dcterms:created xsi:type="dcterms:W3CDTF">2022-10-16T14:04:29Z</dcterms:created>
  <dcterms:modified xsi:type="dcterms:W3CDTF">2022-11-11T15:17:38Z</dcterms:modified>
</cp:coreProperties>
</file>