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317" r:id="rId5"/>
    <p:sldId id="318" r:id="rId6"/>
    <p:sldId id="319" r:id="rId7"/>
    <p:sldId id="320" r:id="rId8"/>
    <p:sldId id="321" r:id="rId9"/>
    <p:sldId id="322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271"/>
  </p:normalViewPr>
  <p:slideViewPr>
    <p:cSldViewPr snapToGrid="0" snapToObjects="1">
      <p:cViewPr varScale="1">
        <p:scale>
          <a:sx n="90" d="100"/>
          <a:sy n="90" d="100"/>
        </p:scale>
        <p:origin x="232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301A3-E3F6-C942-A622-6542807A1C46}" type="datetimeFigureOut">
              <a:rPr lang="fr-FR" smtClean="0"/>
              <a:t>23/09/2023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82882-888D-C24C-A948-41156CD873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901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>
            <a:extLst>
              <a:ext uri="{FF2B5EF4-FFF2-40B4-BE49-F238E27FC236}">
                <a16:creationId xmlns:a16="http://schemas.microsoft.com/office/drawing/2014/main" id="{19A1CEB5-E729-3746-A4F2-083CE67E6C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63CFAFED-AE05-4D43-8E8C-DC82AD8F8C2A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9027" name="Text Box 1">
            <a:extLst>
              <a:ext uri="{FF2B5EF4-FFF2-40B4-BE49-F238E27FC236}">
                <a16:creationId xmlns:a16="http://schemas.microsoft.com/office/drawing/2014/main" id="{EBFD6887-52CE-4B4F-81B0-2E5A8DC6C21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Text Box 2">
            <a:extLst>
              <a:ext uri="{FF2B5EF4-FFF2-40B4-BE49-F238E27FC236}">
                <a16:creationId xmlns:a16="http://schemas.microsoft.com/office/drawing/2014/main" id="{A4DEB2D7-331B-194D-95FA-1F61D5DB91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0802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64E2C9-1971-C34D-BACF-4D5030DFD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A9126E3-4558-9248-9630-A50BA70B5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8B6833-420B-734E-9900-571D5B82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23/09/2023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519658-C1A7-9741-A0C8-FC738607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598202-A26C-0F4B-88C4-DFB53C3A9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19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8D472A-2661-8744-BE3B-0C8762AF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AC553A-48C6-0D46-A48D-FF5483163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4BAFE7-08D6-E140-ACB8-7ABAB800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23/09/2023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ECA390-B49C-A941-896C-5DF267E9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E1AF7C-1C07-464D-B29E-F961A094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154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4D27308-E798-7346-8207-23C9E55EB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889F1C-C78E-3C4E-B554-CD8DADA11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59635E-2B1E-7346-B5D1-31ACB3AE2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23/09/2023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FE2429-1782-DA4D-9045-59E4EF10D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3932DD-4364-0A49-B0AF-90001C85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47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818EEF-DA03-FE4E-9F51-A8F1F02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0969A6-A363-334F-89A8-CFC2B94D3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7E4E4D-7830-474B-B154-604D7437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23/09/2023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09EE3B-1368-4846-A410-ADB66C8F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4702A5-C2CD-D845-B01F-E578F725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5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7BD236-062E-4547-B1B4-D3F187FB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4348DB-69F6-D947-A995-513159ED7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D60298-A403-2140-BBE8-7D4C5107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23/09/2023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78C011-8764-644D-B913-B0CAD55F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83F286-7975-2843-91D4-50E2D74B4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8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4AD274-09A6-514E-9EF6-C40842A8D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A75D1B-E96D-3142-A467-977EACBC0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0C27FC-891F-4A40-9821-C35008B43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BA55083-9061-724A-901C-FE055661C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23/09/2023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E5009F-BC41-6F4D-9AD4-0DE8931E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21CA89-D02D-6046-83C8-97ADA0F3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12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D8F89C-8E7A-7F47-9038-146EB556D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3CB153-4625-8F45-BBB4-C1BCDE474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3185DA-300B-CB4D-B2C8-13714E371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4F1D01D-8CF0-6F48-9534-9ED202200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7E68010-43B9-5E44-8175-14D9DA521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26A639D-64B6-1C42-9566-59C6D0792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23/09/2023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5DDCBC8-4EF7-274C-BF6F-2A11A89C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702009E-0855-0A49-A3B4-42251B0F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5658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84B91D-995A-4D43-81BD-695DEE68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7008AA-35CA-5E4C-BB90-ACCC3FA69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23/09/2023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57FFDE-42B2-3647-B295-6961694CA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731216B-4207-D940-BDEF-0D1A098B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82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D3DBC22-1DD0-FE4B-8A31-47400250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23/09/2023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DA4605C-02BE-184B-9B7A-3E9ACE14A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0FACE3-F0E8-B347-857C-D1F5A57A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85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4F1D2A-2BC6-2E44-B3B6-0DB977D0C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2DFA9F-D6E2-8742-ADE5-B340DF39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A12A96-E5B9-544D-B015-E28E5C59A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0B5D51-58C9-C448-84A5-1521DE2B8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23/09/2023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7B0DE7-7011-C743-AC5E-901AF87C9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6A9D05-1536-054F-9BFF-05E720098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75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1AC67-D07A-E048-BBE4-212C17DE1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F89AAFF-57E2-9747-8E21-2730B0D58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9573B9-FE9A-054D-BA12-7846CC8B7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36AFE3-9DF2-4F4F-9169-1E9123C28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23/09/2023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6E4883-567A-DA45-B22A-34CA06FF5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5133FB-8910-DD44-89A5-C87EE87F8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73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27F709-F0D5-5E45-9B19-E43F1AB33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878AD5-0B48-3940-A9AA-23BA8F248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122274-9D68-D546-AF30-D1A1EB8E6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73AC9-B97D-9C40-BEA8-DAD95E6211B6}" type="datetimeFigureOut">
              <a:rPr lang="fr-FR" smtClean="0"/>
              <a:t>23/09/2023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360748-2856-4342-9389-C5224BDB6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78CAB6-662B-DD4C-BBE2-D81BAAE88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68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7581137" y="2472304"/>
            <a:ext cx="4253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halkduster" panose="03050602040202020205" pitchFamily="66" charset="77"/>
              </a:rPr>
              <a:t>Première Guerre mondiale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8038092" y="3426411"/>
            <a:ext cx="3339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1914-1918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2A50EA-10B7-8B4C-96C0-2684F03BD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48" y="1269258"/>
            <a:ext cx="6450835" cy="43143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0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5720808" y="1799643"/>
            <a:ext cx="6282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halkduster" panose="03050602040202020205" pitchFamily="66" charset="77"/>
              </a:rPr>
              <a:t>Attentat de Sarajevo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327228" y="2807530"/>
            <a:ext cx="4719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28 juin 1914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3495FB2-36C2-0544-8ACA-0CA43B8D6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20" y="1191316"/>
            <a:ext cx="4225898" cy="47953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039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6081216" y="2018879"/>
            <a:ext cx="5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Bataille de Verdun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340797" y="3216222"/>
            <a:ext cx="5412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Février-décembre 1916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098024B-006F-6741-8BB2-2E3E8564E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60" y="2018879"/>
            <a:ext cx="4743409" cy="2679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07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FE0BAEF-F1A4-5A47-9894-C42B822EF3E4}"/>
              </a:ext>
            </a:extLst>
          </p:cNvPr>
          <p:cNvSpPr txBox="1"/>
          <p:nvPr/>
        </p:nvSpPr>
        <p:spPr>
          <a:xfrm>
            <a:off x="7815423" y="2102956"/>
            <a:ext cx="3388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Génocide</a:t>
            </a:r>
          </a:p>
          <a:p>
            <a:pPr algn="ctr"/>
            <a:r>
              <a:rPr lang="fr-FR" sz="4000" dirty="0">
                <a:latin typeface="Chalkduster" panose="03050602040202020205" pitchFamily="66" charset="77"/>
              </a:rPr>
              <a:t>arménien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204AA3-71F3-ED4F-BBEB-438DA3F69E11}"/>
              </a:ext>
            </a:extLst>
          </p:cNvPr>
          <p:cNvSpPr txBox="1"/>
          <p:nvPr/>
        </p:nvSpPr>
        <p:spPr>
          <a:xfrm>
            <a:off x="7677262" y="3542036"/>
            <a:ext cx="3664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1915-1916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042204-3F1E-0242-B867-8A9E09759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53" y="1619025"/>
            <a:ext cx="5855124" cy="32573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3023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5650293" y="2018879"/>
            <a:ext cx="5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Révolutions russes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5815281" y="3457931"/>
            <a:ext cx="5507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Février et octobre 1917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43BEC8-6458-9444-ACC5-F2CA0E9D6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357" y="844881"/>
            <a:ext cx="3321050" cy="50082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733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5534679" y="2018879"/>
            <a:ext cx="5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USA en guerre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334074" y="3531533"/>
            <a:ext cx="407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1917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1B13DA8-6501-2141-9BEA-C8DA84E35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229" y="735723"/>
            <a:ext cx="3831061" cy="50186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273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5391807" y="2039900"/>
            <a:ext cx="665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Mutineries françaises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683051" y="3016526"/>
            <a:ext cx="407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1917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8E41CB2-519F-014A-BCF4-D2620992E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08"/>
          <a:stretch/>
        </p:blipFill>
        <p:spPr>
          <a:xfrm>
            <a:off x="1072054" y="1177158"/>
            <a:ext cx="3681208" cy="46679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82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6332238" y="1703597"/>
            <a:ext cx="5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Armistice de Rethondes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332238" y="3247754"/>
            <a:ext cx="5717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11 novembre 1918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5220B4-0D7F-4A44-B420-FD460B3B6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489" y="1061544"/>
            <a:ext cx="4121998" cy="48347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507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6195604" y="2271156"/>
            <a:ext cx="5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Traité de Versailles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743975" y="3815313"/>
            <a:ext cx="4575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28 juin 1919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5341BC9-F8ED-F146-83AA-300BE98A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77" y="1703597"/>
            <a:ext cx="5458033" cy="34556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25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44</Words>
  <Application>Microsoft Macintosh PowerPoint</Application>
  <PresentationFormat>Grand écran</PresentationFormat>
  <Paragraphs>20</Paragraphs>
  <Slides>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Arial Unicode MS</vt:lpstr>
      <vt:lpstr>Arial</vt:lpstr>
      <vt:lpstr>Calibri</vt:lpstr>
      <vt:lpstr>Calibri Light</vt:lpstr>
      <vt:lpstr>Chalkduster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Costechareire</dc:creator>
  <cp:lastModifiedBy>Arnaud Costechareire</cp:lastModifiedBy>
  <cp:revision>8</cp:revision>
  <dcterms:created xsi:type="dcterms:W3CDTF">2022-10-16T14:04:29Z</dcterms:created>
  <dcterms:modified xsi:type="dcterms:W3CDTF">2023-09-23T12:40:33Z</dcterms:modified>
</cp:coreProperties>
</file>