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5"/>
  </p:normalViewPr>
  <p:slideViewPr>
    <p:cSldViewPr snapToGrid="0" snapToObjects="1">
      <p:cViewPr varScale="1">
        <p:scale>
          <a:sx n="90" d="100"/>
          <a:sy n="90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21BA8-1D28-FB4B-8575-84FE47CD3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761F15-F988-9D4F-BD54-2251AA2A8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E043CE-E4E0-D843-9CA4-98D66615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AB039-19FA-7043-9381-FE2B2777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B40A49-467D-2242-A216-8F47A131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33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636FA-8703-4B40-A47A-15563B85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D500D2-2742-9B49-8288-9E7366725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B78142-E49D-F44B-A5FC-3DBE9C4F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3ACA9A-E46A-A445-8CD9-31A1214E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D59A6D-5490-0F43-ADFE-FB6A5721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0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8F71FE-3F74-DD47-B8D3-52E000163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96F99C-2347-E341-8C67-CF2AAD6BE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CFA49-20BF-504F-8B0E-41986180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B2B64-58AD-0B40-8CE3-6DD08578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B01EE5-F0C3-1948-80F0-A4772502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5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64ADC-DEFE-FF4A-A6EE-FE2597EF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BAB3D8-F971-654B-879D-AC85E898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50E6D-AFCC-A648-B900-FFDFC84E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39538-88E0-4541-8934-EADB7ACA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B33D7-A49B-B34B-BA20-1B0C90B6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1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120E4-36EE-F44C-8C3A-B345095B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B5352C-EBAB-504D-8E01-B7BA914C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225D35-8EDB-3940-86E2-7FF19716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F75AA-6D47-9B45-9019-58011E61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C4931-D7C8-4A4B-A46A-A43F9FBF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08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4F506-E776-FE40-8501-9DC5F814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39A23C-E8A9-624B-BC5D-EBB9E8F85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9F48DB-B90B-404E-879D-2F5DC68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A4A5BD-AC2D-0E44-B09C-E51E7C9B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369983-B66D-E741-AE63-3D16942C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A5B9E4-2AA0-A644-B9D6-75A8CB72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50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086B5-2957-6947-BA7D-B902A9FF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B8C356-6895-5D43-A6AA-23B956025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6159CD-B6C7-4F49-AD61-A1A8E44FF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87DCC3-9482-3544-B744-C08E68FAE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BB2736-07BF-7249-B084-B2033183B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A06FD3-3DCA-2D4E-AD7E-34561986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FDBF26-B56B-7440-A377-E3DD248C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5FAC8A-D12D-3246-A362-11479974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82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A21C3-FCF7-C740-9927-735BD4FD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30BD19-AF36-2F42-8FC2-C53720F6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55A36-5F63-C446-9F98-6F0BE6E0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3DC6B5-119C-DE44-9850-B845622E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50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856B0F-FE05-3D4A-843C-7CBCE51C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6A8648-B85D-F44F-A8D2-EE030731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5A8586-EB0B-CC4D-BE13-33EADAB8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37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DFD4D-2F1E-764A-99AC-68E0FAF9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20230-3B2C-EB4B-A01B-06369EF55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826847-0512-1143-A88D-730B10AC4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F937B-B2F1-9E45-8B1D-E2EA62AF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6A1311-F3C8-EC43-82A6-1D99F44F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F88BB4-931C-B449-93DB-BB5448E9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56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A92B7-2F07-6D4B-852D-137FE6A7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831702-E8E7-DF47-8218-3E2782A38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D86CE5-BA86-CE4C-89C1-B6CC72EEB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B33516-E986-6848-AE5C-814FB154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EE89E2-C43C-C448-B983-0000B0CD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4BFA34-6B4D-374E-BE65-5A59C6C8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4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31FC81-C219-2D4A-8660-A2F4B107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1B07B5-8B4F-574B-941F-70A4C04A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34C90-67C5-DC48-90E0-4AEA0C0FC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6D54-7FA3-5E4A-B159-1FE743F54268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AED5C0-EB63-2C48-B2E4-E5E5B63AB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94F8A-71CA-EF45-9C6E-3600529C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7761-BEC0-DC40-8FCD-DBF1C868E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35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F359D1-01CC-8E44-B974-D8F0CB50F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85" y="782891"/>
            <a:ext cx="5194210" cy="540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560937-0403-1246-B1AB-154F02111EAA}"/>
              </a:ext>
            </a:extLst>
          </p:cNvPr>
          <p:cNvSpPr txBox="1"/>
          <p:nvPr/>
        </p:nvSpPr>
        <p:spPr>
          <a:xfrm>
            <a:off x="6356732" y="1035586"/>
            <a:ext cx="547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902030302020204" pitchFamily="66" charset="0"/>
              </a:rPr>
              <a:t>Attaque nazie en France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B6718D-56A2-B843-98AC-219941731BA3}"/>
              </a:ext>
            </a:extLst>
          </p:cNvPr>
          <p:cNvSpPr txBox="1"/>
          <p:nvPr/>
        </p:nvSpPr>
        <p:spPr>
          <a:xfrm>
            <a:off x="6471376" y="1997868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10 mai 1940</a:t>
            </a:r>
          </a:p>
        </p:txBody>
      </p:sp>
    </p:spTree>
    <p:extLst>
      <p:ext uri="{BB962C8B-B14F-4D97-AF65-F5344CB8AC3E}">
        <p14:creationId xmlns:p14="http://schemas.microsoft.com/office/powerpoint/2010/main" val="9201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877766-2D52-4C4A-B064-3BDAFDEF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638175"/>
            <a:ext cx="3797300" cy="5638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2E20FC-6542-C442-9AB0-CDE8B09D0185}"/>
              </a:ext>
            </a:extLst>
          </p:cNvPr>
          <p:cNvSpPr txBox="1"/>
          <p:nvPr/>
        </p:nvSpPr>
        <p:spPr>
          <a:xfrm>
            <a:off x="5521173" y="638175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Conseil National de la Résistance (CNR)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449B3-E3D1-584D-A4FC-4751AB894085}"/>
              </a:ext>
            </a:extLst>
          </p:cNvPr>
          <p:cNvSpPr txBox="1"/>
          <p:nvPr/>
        </p:nvSpPr>
        <p:spPr>
          <a:xfrm>
            <a:off x="5985259" y="242913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1943</a:t>
            </a:r>
          </a:p>
        </p:txBody>
      </p:sp>
    </p:spTree>
    <p:extLst>
      <p:ext uri="{BB962C8B-B14F-4D97-AF65-F5344CB8AC3E}">
        <p14:creationId xmlns:p14="http://schemas.microsoft.com/office/powerpoint/2010/main" val="29818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A166BB-5D67-4942-9ACD-F8741709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1554023"/>
            <a:ext cx="6480000" cy="362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5136A6-F8F8-6145-9075-806603CD5756}"/>
              </a:ext>
            </a:extLst>
          </p:cNvPr>
          <p:cNvSpPr txBox="1"/>
          <p:nvPr/>
        </p:nvSpPr>
        <p:spPr>
          <a:xfrm>
            <a:off x="7202504" y="1318631"/>
            <a:ext cx="474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Débarquement allié en Normandie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C12565-5BF0-9341-9FF4-CD7303AB8F10}"/>
              </a:ext>
            </a:extLst>
          </p:cNvPr>
          <p:cNvSpPr txBox="1"/>
          <p:nvPr/>
        </p:nvSpPr>
        <p:spPr>
          <a:xfrm>
            <a:off x="7917413" y="3043495"/>
            <a:ext cx="331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6 juin 1944</a:t>
            </a:r>
          </a:p>
        </p:txBody>
      </p:sp>
    </p:spTree>
    <p:extLst>
      <p:ext uri="{BB962C8B-B14F-4D97-AF65-F5344CB8AC3E}">
        <p14:creationId xmlns:p14="http://schemas.microsoft.com/office/powerpoint/2010/main" val="17817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F9B57F-BF25-F648-8F32-41C142ED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6" y="1271587"/>
            <a:ext cx="5760000" cy="452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CADF2D-4E30-6D48-8459-4DC2A80D1536}"/>
              </a:ext>
            </a:extLst>
          </p:cNvPr>
          <p:cNvSpPr txBox="1"/>
          <p:nvPr/>
        </p:nvSpPr>
        <p:spPr>
          <a:xfrm>
            <a:off x="7202504" y="1318631"/>
            <a:ext cx="474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Libération </a:t>
            </a:r>
          </a:p>
          <a:p>
            <a:pPr algn="ctr"/>
            <a:r>
              <a:rPr lang="fr-FR" sz="3600" dirty="0">
                <a:latin typeface="Comic Sans MS" panose="030F0902030302020204" pitchFamily="66" charset="0"/>
              </a:rPr>
              <a:t>de Paris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85CC5-4D8A-2744-91CC-AFB16B1C80A3}"/>
              </a:ext>
            </a:extLst>
          </p:cNvPr>
          <p:cNvSpPr txBox="1"/>
          <p:nvPr/>
        </p:nvSpPr>
        <p:spPr>
          <a:xfrm>
            <a:off x="7917413" y="3043495"/>
            <a:ext cx="331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25 août 1944</a:t>
            </a:r>
          </a:p>
        </p:txBody>
      </p:sp>
    </p:spTree>
    <p:extLst>
      <p:ext uri="{BB962C8B-B14F-4D97-AF65-F5344CB8AC3E}">
        <p14:creationId xmlns:p14="http://schemas.microsoft.com/office/powerpoint/2010/main" val="8987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C61F31-F966-7D4D-830B-39F4018F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62" y="600074"/>
            <a:ext cx="3752443" cy="57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02EDDB-AA50-E84C-BC17-9F1CA0E31F14}"/>
              </a:ext>
            </a:extLst>
          </p:cNvPr>
          <p:cNvSpPr txBox="1"/>
          <p:nvPr/>
        </p:nvSpPr>
        <p:spPr>
          <a:xfrm>
            <a:off x="5657850" y="1035586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Pétain chef du gouvernement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5EA7BB-EAEE-9943-A9D3-574B4B359435}"/>
              </a:ext>
            </a:extLst>
          </p:cNvPr>
          <p:cNvSpPr txBox="1"/>
          <p:nvPr/>
        </p:nvSpPr>
        <p:spPr>
          <a:xfrm>
            <a:off x="6121935" y="2612231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16 juin 1940</a:t>
            </a:r>
          </a:p>
        </p:txBody>
      </p:sp>
    </p:spTree>
    <p:extLst>
      <p:ext uri="{BB962C8B-B14F-4D97-AF65-F5344CB8AC3E}">
        <p14:creationId xmlns:p14="http://schemas.microsoft.com/office/powerpoint/2010/main" val="36977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6DDA3F-DC56-EB46-8269-A675D32A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43" y="971551"/>
            <a:ext cx="5760000" cy="4184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44294A-1AA4-4C48-904F-16ED335DC5C9}"/>
              </a:ext>
            </a:extLst>
          </p:cNvPr>
          <p:cNvSpPr txBox="1"/>
          <p:nvPr/>
        </p:nvSpPr>
        <p:spPr>
          <a:xfrm>
            <a:off x="6335560" y="1664236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Armistice de Rethondes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8798D2-C088-0545-99AC-E44F964A1852}"/>
              </a:ext>
            </a:extLst>
          </p:cNvPr>
          <p:cNvSpPr txBox="1"/>
          <p:nvPr/>
        </p:nvSpPr>
        <p:spPr>
          <a:xfrm>
            <a:off x="6799645" y="2569369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22 juin 1940</a:t>
            </a:r>
          </a:p>
        </p:txBody>
      </p:sp>
    </p:spTree>
    <p:extLst>
      <p:ext uri="{BB962C8B-B14F-4D97-AF65-F5344CB8AC3E}">
        <p14:creationId xmlns:p14="http://schemas.microsoft.com/office/powerpoint/2010/main" val="41534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30B52D-FF9C-A54A-81E1-9B7499EB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9" y="1685925"/>
            <a:ext cx="6480000" cy="364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C46E23-08F6-E140-9AF7-B393A025F88B}"/>
              </a:ext>
            </a:extLst>
          </p:cNvPr>
          <p:cNvSpPr txBox="1"/>
          <p:nvPr/>
        </p:nvSpPr>
        <p:spPr>
          <a:xfrm>
            <a:off x="7249963" y="1034061"/>
            <a:ext cx="489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Pleins pouvoirs </a:t>
            </a:r>
          </a:p>
          <a:p>
            <a:pPr algn="ctr"/>
            <a:r>
              <a:rPr lang="fr-FR" sz="3600" dirty="0">
                <a:latin typeface="Comic Sans MS" panose="030F0902030302020204" pitchFamily="66" charset="0"/>
              </a:rPr>
              <a:t>à Pétain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6FDC8D-2E15-1A4F-BA74-046A333E928F}"/>
              </a:ext>
            </a:extLst>
          </p:cNvPr>
          <p:cNvSpPr txBox="1"/>
          <p:nvPr/>
        </p:nvSpPr>
        <p:spPr>
          <a:xfrm>
            <a:off x="6799644" y="223992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10 juillet 1940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4355C2-7338-7B4A-9416-D333202DB6BC}"/>
              </a:ext>
            </a:extLst>
          </p:cNvPr>
          <p:cNvSpPr txBox="1"/>
          <p:nvPr/>
        </p:nvSpPr>
        <p:spPr>
          <a:xfrm>
            <a:off x="7137941" y="3420560"/>
            <a:ext cx="511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Actes constitutionnels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E926E5-6E3A-C74C-A710-BD2A4A7E730A}"/>
              </a:ext>
            </a:extLst>
          </p:cNvPr>
          <p:cNvSpPr txBox="1"/>
          <p:nvPr/>
        </p:nvSpPr>
        <p:spPr>
          <a:xfrm>
            <a:off x="6947972" y="4076132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11 juillet 1940</a:t>
            </a:r>
          </a:p>
        </p:txBody>
      </p:sp>
    </p:spTree>
    <p:extLst>
      <p:ext uri="{BB962C8B-B14F-4D97-AF65-F5344CB8AC3E}">
        <p14:creationId xmlns:p14="http://schemas.microsoft.com/office/powerpoint/2010/main" val="13708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5E64BD-BB84-1A41-A199-46CFC806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8" y="1666876"/>
            <a:ext cx="5016500" cy="368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476E16-29BF-3448-ABC6-CC60328532A0}"/>
              </a:ext>
            </a:extLst>
          </p:cNvPr>
          <p:cNvSpPr txBox="1"/>
          <p:nvPr/>
        </p:nvSpPr>
        <p:spPr>
          <a:xfrm>
            <a:off x="6335560" y="2250030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Statut des juifs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F154E6-220A-5A48-AF6A-2502C1749C83}"/>
              </a:ext>
            </a:extLst>
          </p:cNvPr>
          <p:cNvSpPr txBox="1"/>
          <p:nvPr/>
        </p:nvSpPr>
        <p:spPr>
          <a:xfrm>
            <a:off x="6799646" y="3198023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Octobre 1940</a:t>
            </a:r>
          </a:p>
        </p:txBody>
      </p:sp>
    </p:spTree>
    <p:extLst>
      <p:ext uri="{BB962C8B-B14F-4D97-AF65-F5344CB8AC3E}">
        <p14:creationId xmlns:p14="http://schemas.microsoft.com/office/powerpoint/2010/main" val="9504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2EDD0C-2EF3-1B4D-8E3E-5A0DEDA9F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84" y="1128713"/>
            <a:ext cx="6480000" cy="468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CF544C-2CD6-584F-928A-9F8DE01CB8E3}"/>
              </a:ext>
            </a:extLst>
          </p:cNvPr>
          <p:cNvSpPr txBox="1"/>
          <p:nvPr/>
        </p:nvSpPr>
        <p:spPr>
          <a:xfrm>
            <a:off x="7249963" y="1419827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Rafle du Vel d’hiv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7D4A0E-5710-2B4B-B008-02ECC4C5EE55}"/>
              </a:ext>
            </a:extLst>
          </p:cNvPr>
          <p:cNvSpPr txBox="1"/>
          <p:nvPr/>
        </p:nvSpPr>
        <p:spPr>
          <a:xfrm>
            <a:off x="7614033" y="2225635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Juillet 1942</a:t>
            </a:r>
          </a:p>
        </p:txBody>
      </p:sp>
    </p:spTree>
    <p:extLst>
      <p:ext uri="{BB962C8B-B14F-4D97-AF65-F5344CB8AC3E}">
        <p14:creationId xmlns:p14="http://schemas.microsoft.com/office/powerpoint/2010/main" val="11469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3FE08B-280C-AE40-8F93-3EF2D0DC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r="34375"/>
          <a:stretch/>
        </p:blipFill>
        <p:spPr>
          <a:xfrm>
            <a:off x="343124" y="285749"/>
            <a:ext cx="3276000" cy="504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04A987-23CD-FC48-ABBA-80F916B43517}"/>
              </a:ext>
            </a:extLst>
          </p:cNvPr>
          <p:cNvSpPr txBox="1"/>
          <p:nvPr/>
        </p:nvSpPr>
        <p:spPr>
          <a:xfrm>
            <a:off x="2510289" y="234046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La relève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51F51C-65B2-2942-9144-1F77ABC09EB5}"/>
              </a:ext>
            </a:extLst>
          </p:cNvPr>
          <p:cNvSpPr txBox="1"/>
          <p:nvPr/>
        </p:nvSpPr>
        <p:spPr>
          <a:xfrm>
            <a:off x="2920926" y="880377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723C3E-7957-B64A-82E1-DB9C0C97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67" y="285749"/>
            <a:ext cx="3705882" cy="504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8961E7-CD6E-F44E-908A-531ADA19CAB7}"/>
              </a:ext>
            </a:extLst>
          </p:cNvPr>
          <p:cNvSpPr txBox="1"/>
          <p:nvPr/>
        </p:nvSpPr>
        <p:spPr>
          <a:xfrm>
            <a:off x="4601159" y="4241949"/>
            <a:ext cx="489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Le STO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84004C-E2D1-0B4A-8A58-42E42A6668CC}"/>
              </a:ext>
            </a:extLst>
          </p:cNvPr>
          <p:cNvSpPr txBox="1"/>
          <p:nvPr/>
        </p:nvSpPr>
        <p:spPr>
          <a:xfrm>
            <a:off x="5011796" y="4888280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1943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DB46F0-0AAE-3E42-BA05-754C23F7A732}"/>
              </a:ext>
            </a:extLst>
          </p:cNvPr>
          <p:cNvSpPr txBox="1"/>
          <p:nvPr/>
        </p:nvSpPr>
        <p:spPr>
          <a:xfrm>
            <a:off x="7287076" y="6180942"/>
            <a:ext cx="4894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omic Sans MS" panose="030F0902030302020204" pitchFamily="66" charset="0"/>
              </a:rPr>
              <a:t>STO : Service du Travail Obligatoire</a:t>
            </a:r>
          </a:p>
        </p:txBody>
      </p:sp>
    </p:spTree>
    <p:extLst>
      <p:ext uri="{BB962C8B-B14F-4D97-AF65-F5344CB8AC3E}">
        <p14:creationId xmlns:p14="http://schemas.microsoft.com/office/powerpoint/2010/main" val="1227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6464FA-C424-8648-B1DE-BBA35D2A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21189"/>
          <a:stretch/>
        </p:blipFill>
        <p:spPr>
          <a:xfrm>
            <a:off x="503212" y="507127"/>
            <a:ext cx="5643748" cy="576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E7549485-5273-2146-BAF8-3D222177976A}"/>
              </a:ext>
            </a:extLst>
          </p:cNvPr>
          <p:cNvSpPr/>
          <p:nvPr/>
        </p:nvSpPr>
        <p:spPr>
          <a:xfrm>
            <a:off x="4543426" y="2991127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e bas 3">
            <a:extLst>
              <a:ext uri="{FF2B5EF4-FFF2-40B4-BE49-F238E27FC236}">
                <a16:creationId xmlns:a16="http://schemas.microsoft.com/office/drawing/2014/main" id="{A979AEF0-948D-1D41-9DBC-7C05A66DC28F}"/>
              </a:ext>
            </a:extLst>
          </p:cNvPr>
          <p:cNvSpPr/>
          <p:nvPr/>
        </p:nvSpPr>
        <p:spPr>
          <a:xfrm rot="17454675">
            <a:off x="2138363" y="4820375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E3304BEC-94BF-F54E-B96F-D8C14EBC6954}"/>
              </a:ext>
            </a:extLst>
          </p:cNvPr>
          <p:cNvSpPr/>
          <p:nvPr/>
        </p:nvSpPr>
        <p:spPr>
          <a:xfrm rot="18883573">
            <a:off x="2384601" y="3916114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EB2834A2-30D3-DC4B-A757-6BFCBA6A4F60}"/>
              </a:ext>
            </a:extLst>
          </p:cNvPr>
          <p:cNvSpPr/>
          <p:nvPr/>
        </p:nvSpPr>
        <p:spPr>
          <a:xfrm rot="20667434">
            <a:off x="3081714" y="2841914"/>
            <a:ext cx="371475" cy="792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326D9-0683-9C4E-AB14-4C48C3369090}"/>
              </a:ext>
            </a:extLst>
          </p:cNvPr>
          <p:cNvSpPr txBox="1"/>
          <p:nvPr/>
        </p:nvSpPr>
        <p:spPr>
          <a:xfrm>
            <a:off x="6400801" y="278527"/>
            <a:ext cx="554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latin typeface="Comic Sans MS" panose="030F0902030302020204" pitchFamily="66" charset="0"/>
              </a:rPr>
              <a:t>Débarquement allié en Afrique du nord / L’Allemagne occupe la zone sud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23FF6D-A946-A345-8E96-89A757434B84}"/>
              </a:ext>
            </a:extLst>
          </p:cNvPr>
          <p:cNvSpPr txBox="1"/>
          <p:nvPr/>
        </p:nvSpPr>
        <p:spPr>
          <a:xfrm>
            <a:off x="7137878" y="3063961"/>
            <a:ext cx="40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Novembre 1942</a:t>
            </a:r>
          </a:p>
        </p:txBody>
      </p:sp>
    </p:spTree>
    <p:extLst>
      <p:ext uri="{BB962C8B-B14F-4D97-AF65-F5344CB8AC3E}">
        <p14:creationId xmlns:p14="http://schemas.microsoft.com/office/powerpoint/2010/main" val="19453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B9F3A3-66B7-8E48-B792-F169EF42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98" y="1114426"/>
            <a:ext cx="6480000" cy="48715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21ADA9-0E85-4946-9369-E49E0881346C}"/>
              </a:ext>
            </a:extLst>
          </p:cNvPr>
          <p:cNvSpPr txBox="1"/>
          <p:nvPr/>
        </p:nvSpPr>
        <p:spPr>
          <a:xfrm>
            <a:off x="6335560" y="821273"/>
            <a:ext cx="617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Comic Sans MS" panose="030F0902030302020204" pitchFamily="66" charset="0"/>
              </a:rPr>
              <a:t>Appel de De Gaulle à la résistance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FD459C-224D-D143-B226-B170760376B3}"/>
              </a:ext>
            </a:extLst>
          </p:cNvPr>
          <p:cNvSpPr txBox="1"/>
          <p:nvPr/>
        </p:nvSpPr>
        <p:spPr>
          <a:xfrm>
            <a:off x="6799646" y="2612231"/>
            <a:ext cx="52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0432FF"/>
                  </a:solidFill>
                </a:ln>
                <a:solidFill>
                  <a:srgbClr val="0432FF"/>
                </a:solidFill>
                <a:latin typeface="Comic Sans MS" panose="030F0902030302020204" pitchFamily="66" charset="0"/>
              </a:rPr>
              <a:t>18 juin 1940</a:t>
            </a:r>
          </a:p>
        </p:txBody>
      </p:sp>
    </p:spTree>
    <p:extLst>
      <p:ext uri="{BB962C8B-B14F-4D97-AF65-F5344CB8AC3E}">
        <p14:creationId xmlns:p14="http://schemas.microsoft.com/office/powerpoint/2010/main" val="31232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102</Words>
  <Application>Microsoft Macintosh PowerPoint</Application>
  <PresentationFormat>Grand écran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6</cp:revision>
  <dcterms:created xsi:type="dcterms:W3CDTF">2022-04-01T19:55:38Z</dcterms:created>
  <dcterms:modified xsi:type="dcterms:W3CDTF">2022-04-01T20:35:36Z</dcterms:modified>
</cp:coreProperties>
</file>