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8"/>
  </p:notesMasterIdLst>
  <p:sldIdLst>
    <p:sldId id="256" r:id="rId2"/>
    <p:sldId id="257" r:id="rId3"/>
    <p:sldId id="258" r:id="rId4"/>
    <p:sldId id="259" r:id="rId5"/>
    <p:sldId id="260" r:id="rId6"/>
    <p:sldId id="261" r:id="rId7"/>
    <p:sldId id="41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414" r:id="rId75"/>
    <p:sldId id="328" r:id="rId76"/>
    <p:sldId id="329" r:id="rId77"/>
    <p:sldId id="410"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9" r:id="rId92"/>
    <p:sldId id="350" r:id="rId93"/>
    <p:sldId id="409" r:id="rId94"/>
    <p:sldId id="343" r:id="rId95"/>
    <p:sldId id="345" r:id="rId96"/>
    <p:sldId id="346" r:id="rId97"/>
    <p:sldId id="347"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13" r:id="rId151"/>
    <p:sldId id="404" r:id="rId152"/>
    <p:sldId id="405" r:id="rId153"/>
    <p:sldId id="406" r:id="rId154"/>
    <p:sldId id="412" r:id="rId155"/>
    <p:sldId id="407" r:id="rId156"/>
    <p:sldId id="408" r:id="rId157"/>
  </p:sldIdLst>
  <p:sldSz cx="10080625" cy="7559675"/>
  <p:notesSz cx="7559675" cy="10691813"/>
  <p:defaultTex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07"/>
  </p:normalViewPr>
  <p:slideViewPr>
    <p:cSldViewPr>
      <p:cViewPr varScale="1">
        <p:scale>
          <a:sx n="108" d="100"/>
          <a:sy n="108" d="100"/>
        </p:scale>
        <p:origin x="1896" y="20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DF54D041-9869-CC4E-9FFD-9F5D5A77C92D}"/>
              </a:ext>
            </a:extLst>
          </p:cNvPr>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a:extLst>
              <a:ext uri="{FF2B5EF4-FFF2-40B4-BE49-F238E27FC236}">
                <a16:creationId xmlns:a16="http://schemas.microsoft.com/office/drawing/2014/main" id="{3DC90FE8-600D-6044-8A7D-F7073B44E453}"/>
              </a:ext>
            </a:extLst>
          </p:cNvPr>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
        <p:nvSpPr>
          <p:cNvPr id="2051" name="Rectangle 3">
            <a:extLst>
              <a:ext uri="{FF2B5EF4-FFF2-40B4-BE49-F238E27FC236}">
                <a16:creationId xmlns:a16="http://schemas.microsoft.com/office/drawing/2014/main" id="{077638DD-53A3-264E-B58B-07687C311F89}"/>
              </a:ext>
            </a:extLst>
          </p:cNvPr>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defRPr>
            </a:lvl1pPr>
          </a:lstStyle>
          <a:p>
            <a:pPr>
              <a:defRPr/>
            </a:pPr>
            <a:endParaRPr lang="fr-FR" altLang="fr-FR"/>
          </a:p>
        </p:txBody>
      </p:sp>
      <p:sp>
        <p:nvSpPr>
          <p:cNvPr id="2052" name="Rectangle 4">
            <a:extLst>
              <a:ext uri="{FF2B5EF4-FFF2-40B4-BE49-F238E27FC236}">
                <a16:creationId xmlns:a16="http://schemas.microsoft.com/office/drawing/2014/main" id="{4C13D226-5959-9F4C-B7E6-19566581BE39}"/>
              </a:ext>
            </a:extLst>
          </p:cNvPr>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defRPr>
            </a:lvl1pPr>
          </a:lstStyle>
          <a:p>
            <a:pPr>
              <a:defRPr/>
            </a:pPr>
            <a:endParaRPr lang="fr-FR" altLang="fr-FR"/>
          </a:p>
        </p:txBody>
      </p:sp>
      <p:sp>
        <p:nvSpPr>
          <p:cNvPr id="2053" name="Rectangle 5">
            <a:extLst>
              <a:ext uri="{FF2B5EF4-FFF2-40B4-BE49-F238E27FC236}">
                <a16:creationId xmlns:a16="http://schemas.microsoft.com/office/drawing/2014/main" id="{E4AED67B-11D8-F24D-ABBE-EBFE3B31F8F9}"/>
              </a:ext>
            </a:extLst>
          </p:cNvPr>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93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defRPr>
            </a:lvl1pPr>
          </a:lstStyle>
          <a:p>
            <a:pPr>
              <a:defRPr/>
            </a:pPr>
            <a:endParaRPr lang="fr-FR" altLang="fr-FR"/>
          </a:p>
        </p:txBody>
      </p:sp>
      <p:sp>
        <p:nvSpPr>
          <p:cNvPr id="2054" name="Rectangle 6">
            <a:extLst>
              <a:ext uri="{FF2B5EF4-FFF2-40B4-BE49-F238E27FC236}">
                <a16:creationId xmlns:a16="http://schemas.microsoft.com/office/drawing/2014/main" id="{A7FB2BB0-6F68-9D4C-A2D2-2E64D0E316C6}"/>
              </a:ext>
            </a:extLst>
          </p:cNvPr>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723900" algn="l"/>
                <a:tab pos="1447800" algn="l"/>
                <a:tab pos="2171700" algn="l"/>
                <a:tab pos="2895600" algn="l"/>
              </a:tabLst>
              <a:defRPr sz="1400" smtClean="0">
                <a:solidFill>
                  <a:srgbClr val="000000"/>
                </a:solidFill>
                <a:latin typeface="Times New Roman" panose="02020603050405020304" pitchFamily="18" charset="0"/>
              </a:defRPr>
            </a:lvl1pPr>
          </a:lstStyle>
          <a:p>
            <a:pPr>
              <a:defRPr/>
            </a:pPr>
            <a:fld id="{1620EEBD-AC08-7B41-BDEF-126BE47FC97A}"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1884DF3E-63C3-2A4C-B505-33B7DA912BE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AA99902-63BC-6042-AA64-E5FAE0D6DD42}" type="slidenum">
              <a:rPr lang="fr-FR" altLang="fr-FR">
                <a:solidFill>
                  <a:srgbClr val="000000"/>
                </a:solidFill>
                <a:latin typeface="Times New Roman" panose="02020603050405020304" pitchFamily="18" charset="0"/>
              </a:rPr>
              <a:pPr/>
              <a:t>1</a:t>
            </a:fld>
            <a:endParaRPr lang="fr-FR" altLang="fr-FR">
              <a:solidFill>
                <a:srgbClr val="000000"/>
              </a:solidFill>
              <a:latin typeface="Times New Roman" panose="02020603050405020304" pitchFamily="18" charset="0"/>
            </a:endParaRPr>
          </a:p>
        </p:txBody>
      </p:sp>
      <p:sp>
        <p:nvSpPr>
          <p:cNvPr id="4099" name="Text Box 1">
            <a:extLst>
              <a:ext uri="{FF2B5EF4-FFF2-40B4-BE49-F238E27FC236}">
                <a16:creationId xmlns:a16="http://schemas.microsoft.com/office/drawing/2014/main" id="{3F5B9915-7AD0-A54C-B0CF-FD118494200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76F55B6E-79C9-B545-839C-8BBC5C4DF15E}"/>
              </a:ext>
            </a:extLst>
          </p:cNvPr>
          <p:cNvSpPr txBox="1">
            <a:spLocks noGrp="1" noChangeArrowheads="1"/>
          </p:cNvSpPr>
          <p:nvPr>
            <p:ph type="body" idx="1"/>
          </p:nvPr>
        </p:nvSpPr>
        <p:spPr>
          <a:xfrm>
            <a:off x="755650" y="5078413"/>
            <a:ext cx="6048375" cy="472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6">
            <a:extLst>
              <a:ext uri="{FF2B5EF4-FFF2-40B4-BE49-F238E27FC236}">
                <a16:creationId xmlns:a16="http://schemas.microsoft.com/office/drawing/2014/main" id="{F612C3C3-8F3D-8841-93E4-0BF2CA88AED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3A6A8DD-D7D2-2B44-98F2-4BDAD0F3C8F2}" type="slidenum">
              <a:rPr lang="fr-FR" altLang="fr-FR">
                <a:solidFill>
                  <a:srgbClr val="000000"/>
                </a:solidFill>
                <a:latin typeface="Times New Roman" panose="02020603050405020304" pitchFamily="18" charset="0"/>
              </a:rPr>
              <a:pPr/>
              <a:t>11</a:t>
            </a:fld>
            <a:endParaRPr lang="fr-FR" altLang="fr-FR">
              <a:solidFill>
                <a:srgbClr val="000000"/>
              </a:solidFill>
              <a:latin typeface="Times New Roman" panose="02020603050405020304" pitchFamily="18" charset="0"/>
            </a:endParaRPr>
          </a:p>
        </p:txBody>
      </p:sp>
      <p:sp>
        <p:nvSpPr>
          <p:cNvPr id="22531" name="Text Box 1">
            <a:extLst>
              <a:ext uri="{FF2B5EF4-FFF2-40B4-BE49-F238E27FC236}">
                <a16:creationId xmlns:a16="http://schemas.microsoft.com/office/drawing/2014/main" id="{1E1AA2C5-6D39-0543-B2F1-28B1B33AA81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Text Box 2">
            <a:extLst>
              <a:ext uri="{FF2B5EF4-FFF2-40B4-BE49-F238E27FC236}">
                <a16:creationId xmlns:a16="http://schemas.microsoft.com/office/drawing/2014/main" id="{52B68453-6293-0448-958C-4D57F80C609D}"/>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850" name="Rectangle 6">
            <a:extLst>
              <a:ext uri="{FF2B5EF4-FFF2-40B4-BE49-F238E27FC236}">
                <a16:creationId xmlns:a16="http://schemas.microsoft.com/office/drawing/2014/main" id="{727E4702-34D2-2743-8305-1F5E3FC9663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21FDD0C3-75BB-DF45-BF14-159A41D4B203}" type="slidenum">
              <a:rPr lang="fr-FR" altLang="fr-FR">
                <a:solidFill>
                  <a:srgbClr val="000000"/>
                </a:solidFill>
                <a:latin typeface="Times New Roman" panose="02020603050405020304" pitchFamily="18" charset="0"/>
              </a:rPr>
              <a:pPr/>
              <a:t>103</a:t>
            </a:fld>
            <a:endParaRPr lang="fr-FR" altLang="fr-FR">
              <a:solidFill>
                <a:srgbClr val="000000"/>
              </a:solidFill>
              <a:latin typeface="Times New Roman" panose="02020603050405020304" pitchFamily="18" charset="0"/>
            </a:endParaRPr>
          </a:p>
        </p:txBody>
      </p:sp>
      <p:sp>
        <p:nvSpPr>
          <p:cNvPr id="206851" name="Text Box 1">
            <a:extLst>
              <a:ext uri="{FF2B5EF4-FFF2-40B4-BE49-F238E27FC236}">
                <a16:creationId xmlns:a16="http://schemas.microsoft.com/office/drawing/2014/main" id="{3C959244-A74C-834C-8723-26C67CDB1A86}"/>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2" name="Text Box 2">
            <a:extLst>
              <a:ext uri="{FF2B5EF4-FFF2-40B4-BE49-F238E27FC236}">
                <a16:creationId xmlns:a16="http://schemas.microsoft.com/office/drawing/2014/main" id="{2BCC4EE3-9D6C-CE42-A463-62F99689FCB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898" name="Rectangle 6">
            <a:extLst>
              <a:ext uri="{FF2B5EF4-FFF2-40B4-BE49-F238E27FC236}">
                <a16:creationId xmlns:a16="http://schemas.microsoft.com/office/drawing/2014/main" id="{BCB9DAF9-4237-834E-90D2-39C74AC009F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60F9A540-8194-BA44-A685-CD412D451526}" type="slidenum">
              <a:rPr lang="fr-FR" altLang="fr-FR">
                <a:solidFill>
                  <a:srgbClr val="000000"/>
                </a:solidFill>
                <a:latin typeface="Times New Roman" panose="02020603050405020304" pitchFamily="18" charset="0"/>
              </a:rPr>
              <a:pPr/>
              <a:t>104</a:t>
            </a:fld>
            <a:endParaRPr lang="fr-FR" altLang="fr-FR">
              <a:solidFill>
                <a:srgbClr val="000000"/>
              </a:solidFill>
              <a:latin typeface="Times New Roman" panose="02020603050405020304" pitchFamily="18" charset="0"/>
            </a:endParaRPr>
          </a:p>
        </p:txBody>
      </p:sp>
      <p:sp>
        <p:nvSpPr>
          <p:cNvPr id="208899" name="Text Box 1">
            <a:extLst>
              <a:ext uri="{FF2B5EF4-FFF2-40B4-BE49-F238E27FC236}">
                <a16:creationId xmlns:a16="http://schemas.microsoft.com/office/drawing/2014/main" id="{6EFC0F15-F1C4-6749-A4FE-F2FABE4E612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900" name="Text Box 2">
            <a:extLst>
              <a:ext uri="{FF2B5EF4-FFF2-40B4-BE49-F238E27FC236}">
                <a16:creationId xmlns:a16="http://schemas.microsoft.com/office/drawing/2014/main" id="{288D0552-B3EB-E34E-8068-251C96B1FEA6}"/>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Rectangle 6">
            <a:extLst>
              <a:ext uri="{FF2B5EF4-FFF2-40B4-BE49-F238E27FC236}">
                <a16:creationId xmlns:a16="http://schemas.microsoft.com/office/drawing/2014/main" id="{9657738B-CDD7-9146-83BB-1EADBD9AC6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13DB8A39-9E53-3244-B23A-9206417E07F5}" type="slidenum">
              <a:rPr lang="fr-FR" altLang="fr-FR">
                <a:solidFill>
                  <a:srgbClr val="000000"/>
                </a:solidFill>
                <a:latin typeface="Times New Roman" panose="02020603050405020304" pitchFamily="18" charset="0"/>
              </a:rPr>
              <a:pPr/>
              <a:t>105</a:t>
            </a:fld>
            <a:endParaRPr lang="fr-FR" altLang="fr-FR">
              <a:solidFill>
                <a:srgbClr val="000000"/>
              </a:solidFill>
              <a:latin typeface="Times New Roman" panose="02020603050405020304" pitchFamily="18" charset="0"/>
            </a:endParaRPr>
          </a:p>
        </p:txBody>
      </p:sp>
      <p:sp>
        <p:nvSpPr>
          <p:cNvPr id="210947" name="Text Box 1">
            <a:extLst>
              <a:ext uri="{FF2B5EF4-FFF2-40B4-BE49-F238E27FC236}">
                <a16:creationId xmlns:a16="http://schemas.microsoft.com/office/drawing/2014/main" id="{F7ECC376-37F1-F949-BC45-13D00B2B32A8}"/>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8" name="Text Box 2">
            <a:extLst>
              <a:ext uri="{FF2B5EF4-FFF2-40B4-BE49-F238E27FC236}">
                <a16:creationId xmlns:a16="http://schemas.microsoft.com/office/drawing/2014/main" id="{64D6D06D-D11F-DB42-BEAE-8EAC82D59276}"/>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994" name="Rectangle 6">
            <a:extLst>
              <a:ext uri="{FF2B5EF4-FFF2-40B4-BE49-F238E27FC236}">
                <a16:creationId xmlns:a16="http://schemas.microsoft.com/office/drawing/2014/main" id="{2116F1F8-25B0-9543-8A6D-4461E0A3BAB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6802E04-070C-984D-841E-D7C51EDA51CC}" type="slidenum">
              <a:rPr lang="fr-FR" altLang="fr-FR">
                <a:solidFill>
                  <a:srgbClr val="000000"/>
                </a:solidFill>
                <a:latin typeface="Times New Roman" panose="02020603050405020304" pitchFamily="18" charset="0"/>
              </a:rPr>
              <a:pPr/>
              <a:t>106</a:t>
            </a:fld>
            <a:endParaRPr lang="fr-FR" altLang="fr-FR">
              <a:solidFill>
                <a:srgbClr val="000000"/>
              </a:solidFill>
              <a:latin typeface="Times New Roman" panose="02020603050405020304" pitchFamily="18" charset="0"/>
            </a:endParaRPr>
          </a:p>
        </p:txBody>
      </p:sp>
      <p:sp>
        <p:nvSpPr>
          <p:cNvPr id="212995" name="Text Box 1">
            <a:extLst>
              <a:ext uri="{FF2B5EF4-FFF2-40B4-BE49-F238E27FC236}">
                <a16:creationId xmlns:a16="http://schemas.microsoft.com/office/drawing/2014/main" id="{97C632CE-96FB-3340-9C97-78F268B951D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6" name="Text Box 2">
            <a:extLst>
              <a:ext uri="{FF2B5EF4-FFF2-40B4-BE49-F238E27FC236}">
                <a16:creationId xmlns:a16="http://schemas.microsoft.com/office/drawing/2014/main" id="{8468D2B0-A9A4-DC4A-9DEC-1CB5ADB7625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42" name="Rectangle 6">
            <a:extLst>
              <a:ext uri="{FF2B5EF4-FFF2-40B4-BE49-F238E27FC236}">
                <a16:creationId xmlns:a16="http://schemas.microsoft.com/office/drawing/2014/main" id="{00F2BA58-16FB-DF4F-BD2E-D927484E39F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A1B360E-A6F4-6947-BFE1-4FFDCACEE236}" type="slidenum">
              <a:rPr lang="fr-FR" altLang="fr-FR">
                <a:solidFill>
                  <a:srgbClr val="000000"/>
                </a:solidFill>
                <a:latin typeface="Times New Roman" panose="02020603050405020304" pitchFamily="18" charset="0"/>
              </a:rPr>
              <a:pPr/>
              <a:t>107</a:t>
            </a:fld>
            <a:endParaRPr lang="fr-FR" altLang="fr-FR">
              <a:solidFill>
                <a:srgbClr val="000000"/>
              </a:solidFill>
              <a:latin typeface="Times New Roman" panose="02020603050405020304" pitchFamily="18" charset="0"/>
            </a:endParaRPr>
          </a:p>
        </p:txBody>
      </p:sp>
      <p:sp>
        <p:nvSpPr>
          <p:cNvPr id="215043" name="Text Box 1">
            <a:extLst>
              <a:ext uri="{FF2B5EF4-FFF2-40B4-BE49-F238E27FC236}">
                <a16:creationId xmlns:a16="http://schemas.microsoft.com/office/drawing/2014/main" id="{7D7ED528-EF54-E34F-9164-AA37683863D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4" name="Text Box 2">
            <a:extLst>
              <a:ext uri="{FF2B5EF4-FFF2-40B4-BE49-F238E27FC236}">
                <a16:creationId xmlns:a16="http://schemas.microsoft.com/office/drawing/2014/main" id="{086BA3F8-2C69-E34D-8D22-779A185705B2}"/>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090" name="Rectangle 6">
            <a:extLst>
              <a:ext uri="{FF2B5EF4-FFF2-40B4-BE49-F238E27FC236}">
                <a16:creationId xmlns:a16="http://schemas.microsoft.com/office/drawing/2014/main" id="{33612253-C2F9-8B47-BBB7-2771E9065FF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4B656EF-0C90-8248-9AD3-A2446D7177AD}" type="slidenum">
              <a:rPr lang="fr-FR" altLang="fr-FR">
                <a:solidFill>
                  <a:srgbClr val="000000"/>
                </a:solidFill>
                <a:latin typeface="Times New Roman" panose="02020603050405020304" pitchFamily="18" charset="0"/>
              </a:rPr>
              <a:pPr/>
              <a:t>108</a:t>
            </a:fld>
            <a:endParaRPr lang="fr-FR" altLang="fr-FR">
              <a:solidFill>
                <a:srgbClr val="000000"/>
              </a:solidFill>
              <a:latin typeface="Times New Roman" panose="02020603050405020304" pitchFamily="18" charset="0"/>
            </a:endParaRPr>
          </a:p>
        </p:txBody>
      </p:sp>
      <p:sp>
        <p:nvSpPr>
          <p:cNvPr id="217091" name="Text Box 1">
            <a:extLst>
              <a:ext uri="{FF2B5EF4-FFF2-40B4-BE49-F238E27FC236}">
                <a16:creationId xmlns:a16="http://schemas.microsoft.com/office/drawing/2014/main" id="{D78E6741-8C1F-EA4B-8BF0-DC6F736E5944}"/>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2" name="Text Box 2">
            <a:extLst>
              <a:ext uri="{FF2B5EF4-FFF2-40B4-BE49-F238E27FC236}">
                <a16:creationId xmlns:a16="http://schemas.microsoft.com/office/drawing/2014/main" id="{FDF1913D-F9CB-8D4D-B8E8-A1F4708C495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6">
            <a:extLst>
              <a:ext uri="{FF2B5EF4-FFF2-40B4-BE49-F238E27FC236}">
                <a16:creationId xmlns:a16="http://schemas.microsoft.com/office/drawing/2014/main" id="{9D8AAD4B-9B38-7C48-A1D6-83D494BB033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160E00D-8173-1048-BC89-0E5885C313C4}" type="slidenum">
              <a:rPr lang="fr-FR" altLang="fr-FR">
                <a:solidFill>
                  <a:srgbClr val="000000"/>
                </a:solidFill>
                <a:latin typeface="Times New Roman" panose="02020603050405020304" pitchFamily="18" charset="0"/>
              </a:rPr>
              <a:pPr/>
              <a:t>109</a:t>
            </a:fld>
            <a:endParaRPr lang="fr-FR" altLang="fr-FR">
              <a:solidFill>
                <a:srgbClr val="000000"/>
              </a:solidFill>
              <a:latin typeface="Times New Roman" panose="02020603050405020304" pitchFamily="18" charset="0"/>
            </a:endParaRPr>
          </a:p>
        </p:txBody>
      </p:sp>
      <p:sp>
        <p:nvSpPr>
          <p:cNvPr id="219139" name="Text Box 1">
            <a:extLst>
              <a:ext uri="{FF2B5EF4-FFF2-40B4-BE49-F238E27FC236}">
                <a16:creationId xmlns:a16="http://schemas.microsoft.com/office/drawing/2014/main" id="{CABF1D6A-584C-104A-848B-229C55C55774}"/>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40" name="Text Box 2">
            <a:extLst>
              <a:ext uri="{FF2B5EF4-FFF2-40B4-BE49-F238E27FC236}">
                <a16:creationId xmlns:a16="http://schemas.microsoft.com/office/drawing/2014/main" id="{1E20F9CA-6098-DB47-A344-8954E700A80C}"/>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186" name="Rectangle 6">
            <a:extLst>
              <a:ext uri="{FF2B5EF4-FFF2-40B4-BE49-F238E27FC236}">
                <a16:creationId xmlns:a16="http://schemas.microsoft.com/office/drawing/2014/main" id="{A339EF09-D255-AC48-85EA-2AFCCD8BB21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B84DCFE-6885-994F-9907-FC00BA8853FC}" type="slidenum">
              <a:rPr lang="fr-FR" altLang="fr-FR">
                <a:solidFill>
                  <a:srgbClr val="000000"/>
                </a:solidFill>
                <a:latin typeface="Times New Roman" panose="02020603050405020304" pitchFamily="18" charset="0"/>
              </a:rPr>
              <a:pPr/>
              <a:t>110</a:t>
            </a:fld>
            <a:endParaRPr lang="fr-FR" altLang="fr-FR">
              <a:solidFill>
                <a:srgbClr val="000000"/>
              </a:solidFill>
              <a:latin typeface="Times New Roman" panose="02020603050405020304" pitchFamily="18" charset="0"/>
            </a:endParaRPr>
          </a:p>
        </p:txBody>
      </p:sp>
      <p:sp>
        <p:nvSpPr>
          <p:cNvPr id="221187" name="Text Box 1">
            <a:extLst>
              <a:ext uri="{FF2B5EF4-FFF2-40B4-BE49-F238E27FC236}">
                <a16:creationId xmlns:a16="http://schemas.microsoft.com/office/drawing/2014/main" id="{39FE3C03-E876-DD4F-A57B-A2FBCC777BE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1188" name="Text Box 2">
            <a:extLst>
              <a:ext uri="{FF2B5EF4-FFF2-40B4-BE49-F238E27FC236}">
                <a16:creationId xmlns:a16="http://schemas.microsoft.com/office/drawing/2014/main" id="{47D101AE-65A0-AC40-8FEF-A57CD9F7D27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4" name="Rectangle 6">
            <a:extLst>
              <a:ext uri="{FF2B5EF4-FFF2-40B4-BE49-F238E27FC236}">
                <a16:creationId xmlns:a16="http://schemas.microsoft.com/office/drawing/2014/main" id="{828592D2-5EF4-6E4F-B435-E31AE881340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5A400A4-2E22-2043-9D67-88BB7D587F67}" type="slidenum">
              <a:rPr lang="fr-FR" altLang="fr-FR">
                <a:solidFill>
                  <a:srgbClr val="000000"/>
                </a:solidFill>
                <a:latin typeface="Times New Roman" panose="02020603050405020304" pitchFamily="18" charset="0"/>
              </a:rPr>
              <a:pPr/>
              <a:t>111</a:t>
            </a:fld>
            <a:endParaRPr lang="fr-FR" altLang="fr-FR">
              <a:solidFill>
                <a:srgbClr val="000000"/>
              </a:solidFill>
              <a:latin typeface="Times New Roman" panose="02020603050405020304" pitchFamily="18" charset="0"/>
            </a:endParaRPr>
          </a:p>
        </p:txBody>
      </p:sp>
      <p:sp>
        <p:nvSpPr>
          <p:cNvPr id="223235" name="Text Box 1">
            <a:extLst>
              <a:ext uri="{FF2B5EF4-FFF2-40B4-BE49-F238E27FC236}">
                <a16:creationId xmlns:a16="http://schemas.microsoft.com/office/drawing/2014/main" id="{584710EC-CF73-BD4D-95B1-12D7D600623F}"/>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3236" name="Text Box 2">
            <a:extLst>
              <a:ext uri="{FF2B5EF4-FFF2-40B4-BE49-F238E27FC236}">
                <a16:creationId xmlns:a16="http://schemas.microsoft.com/office/drawing/2014/main" id="{BD35CC89-60E8-EF4D-B782-1FEC26657956}"/>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6">
            <a:extLst>
              <a:ext uri="{FF2B5EF4-FFF2-40B4-BE49-F238E27FC236}">
                <a16:creationId xmlns:a16="http://schemas.microsoft.com/office/drawing/2014/main" id="{A81F06E6-CA7F-6F43-A9A2-F0F6E6C5019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D4C3E34B-00FA-C64E-A9F8-06C3E017A3F8}" type="slidenum">
              <a:rPr lang="fr-FR" altLang="fr-FR">
                <a:solidFill>
                  <a:srgbClr val="000000"/>
                </a:solidFill>
                <a:latin typeface="Times New Roman" panose="02020603050405020304" pitchFamily="18" charset="0"/>
              </a:rPr>
              <a:pPr/>
              <a:t>112</a:t>
            </a:fld>
            <a:endParaRPr lang="fr-FR" altLang="fr-FR">
              <a:solidFill>
                <a:srgbClr val="000000"/>
              </a:solidFill>
              <a:latin typeface="Times New Roman" panose="02020603050405020304" pitchFamily="18" charset="0"/>
            </a:endParaRPr>
          </a:p>
        </p:txBody>
      </p:sp>
      <p:sp>
        <p:nvSpPr>
          <p:cNvPr id="225283" name="Text Box 1">
            <a:extLst>
              <a:ext uri="{FF2B5EF4-FFF2-40B4-BE49-F238E27FC236}">
                <a16:creationId xmlns:a16="http://schemas.microsoft.com/office/drawing/2014/main" id="{7695AD99-4B62-1043-8F23-ABFCBDA2891C}"/>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4" name="Text Box 2">
            <a:extLst>
              <a:ext uri="{FF2B5EF4-FFF2-40B4-BE49-F238E27FC236}">
                <a16:creationId xmlns:a16="http://schemas.microsoft.com/office/drawing/2014/main" id="{5AC7FB71-3E09-9B4D-B5F7-5B0819177514}"/>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id="{586AA9B9-5AB7-6843-A350-ADFC34CDC77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F1B0EA6F-B8A2-4E49-BC41-14C3B908E33D}" type="slidenum">
              <a:rPr lang="fr-FR" altLang="fr-FR">
                <a:solidFill>
                  <a:srgbClr val="000000"/>
                </a:solidFill>
                <a:latin typeface="Times New Roman" panose="02020603050405020304" pitchFamily="18" charset="0"/>
              </a:rPr>
              <a:pPr/>
              <a:t>12</a:t>
            </a:fld>
            <a:endParaRPr lang="fr-FR" altLang="fr-FR">
              <a:solidFill>
                <a:srgbClr val="000000"/>
              </a:solidFill>
              <a:latin typeface="Times New Roman" panose="02020603050405020304" pitchFamily="18" charset="0"/>
            </a:endParaRPr>
          </a:p>
        </p:txBody>
      </p:sp>
      <p:sp>
        <p:nvSpPr>
          <p:cNvPr id="24579" name="Text Box 1">
            <a:extLst>
              <a:ext uri="{FF2B5EF4-FFF2-40B4-BE49-F238E27FC236}">
                <a16:creationId xmlns:a16="http://schemas.microsoft.com/office/drawing/2014/main" id="{AB73999C-4E08-1149-BDED-640E312A2EFC}"/>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Text Box 2">
            <a:extLst>
              <a:ext uri="{FF2B5EF4-FFF2-40B4-BE49-F238E27FC236}">
                <a16:creationId xmlns:a16="http://schemas.microsoft.com/office/drawing/2014/main" id="{368054E6-DB91-3C4B-A1E2-8BE541C21121}"/>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330" name="Rectangle 6">
            <a:extLst>
              <a:ext uri="{FF2B5EF4-FFF2-40B4-BE49-F238E27FC236}">
                <a16:creationId xmlns:a16="http://schemas.microsoft.com/office/drawing/2014/main" id="{53A7E034-78FF-FB49-8B35-CA0F3D7A7A0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F3C6482-E679-094E-BA3C-E8AFC2CE45A0}" type="slidenum">
              <a:rPr lang="fr-FR" altLang="fr-FR">
                <a:solidFill>
                  <a:srgbClr val="000000"/>
                </a:solidFill>
                <a:latin typeface="Times New Roman" panose="02020603050405020304" pitchFamily="18" charset="0"/>
              </a:rPr>
              <a:pPr/>
              <a:t>113</a:t>
            </a:fld>
            <a:endParaRPr lang="fr-FR" altLang="fr-FR">
              <a:solidFill>
                <a:srgbClr val="000000"/>
              </a:solidFill>
              <a:latin typeface="Times New Roman" panose="02020603050405020304" pitchFamily="18" charset="0"/>
            </a:endParaRPr>
          </a:p>
        </p:txBody>
      </p:sp>
      <p:sp>
        <p:nvSpPr>
          <p:cNvPr id="227331" name="Text Box 1">
            <a:extLst>
              <a:ext uri="{FF2B5EF4-FFF2-40B4-BE49-F238E27FC236}">
                <a16:creationId xmlns:a16="http://schemas.microsoft.com/office/drawing/2014/main" id="{419350E9-E0D2-1D45-B183-88DE03BFC6D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7332" name="Text Box 2">
            <a:extLst>
              <a:ext uri="{FF2B5EF4-FFF2-40B4-BE49-F238E27FC236}">
                <a16:creationId xmlns:a16="http://schemas.microsoft.com/office/drawing/2014/main" id="{23C26BD3-6D26-CF4A-95B3-D8996313B269}"/>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6">
            <a:extLst>
              <a:ext uri="{FF2B5EF4-FFF2-40B4-BE49-F238E27FC236}">
                <a16:creationId xmlns:a16="http://schemas.microsoft.com/office/drawing/2014/main" id="{9DBE96A4-AEB7-DF4C-8624-EB201AA4C67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F71F808-F855-F043-8761-04E3A673C490}" type="slidenum">
              <a:rPr lang="fr-FR" altLang="fr-FR">
                <a:solidFill>
                  <a:srgbClr val="000000"/>
                </a:solidFill>
                <a:latin typeface="Times New Roman" panose="02020603050405020304" pitchFamily="18" charset="0"/>
              </a:rPr>
              <a:pPr/>
              <a:t>114</a:t>
            </a:fld>
            <a:endParaRPr lang="fr-FR" altLang="fr-FR">
              <a:solidFill>
                <a:srgbClr val="000000"/>
              </a:solidFill>
              <a:latin typeface="Times New Roman" panose="02020603050405020304" pitchFamily="18" charset="0"/>
            </a:endParaRPr>
          </a:p>
        </p:txBody>
      </p:sp>
      <p:sp>
        <p:nvSpPr>
          <p:cNvPr id="229379" name="Text Box 1">
            <a:extLst>
              <a:ext uri="{FF2B5EF4-FFF2-40B4-BE49-F238E27FC236}">
                <a16:creationId xmlns:a16="http://schemas.microsoft.com/office/drawing/2014/main" id="{54EBDC1D-7148-5642-8398-7C5507D88C7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9380" name="Text Box 2">
            <a:extLst>
              <a:ext uri="{FF2B5EF4-FFF2-40B4-BE49-F238E27FC236}">
                <a16:creationId xmlns:a16="http://schemas.microsoft.com/office/drawing/2014/main" id="{B8AD60C4-1C9C-EA48-98E4-6117E1C231BD}"/>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6">
            <a:extLst>
              <a:ext uri="{FF2B5EF4-FFF2-40B4-BE49-F238E27FC236}">
                <a16:creationId xmlns:a16="http://schemas.microsoft.com/office/drawing/2014/main" id="{E328CCA4-5A39-AB4A-B637-66CA1726DB8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770988A7-0DF0-0942-AB92-946FCA68BDD8}" type="slidenum">
              <a:rPr lang="fr-FR" altLang="fr-FR">
                <a:solidFill>
                  <a:srgbClr val="000000"/>
                </a:solidFill>
                <a:latin typeface="Times New Roman" panose="02020603050405020304" pitchFamily="18" charset="0"/>
              </a:rPr>
              <a:pPr/>
              <a:t>115</a:t>
            </a:fld>
            <a:endParaRPr lang="fr-FR" altLang="fr-FR">
              <a:solidFill>
                <a:srgbClr val="000000"/>
              </a:solidFill>
              <a:latin typeface="Times New Roman" panose="02020603050405020304" pitchFamily="18" charset="0"/>
            </a:endParaRPr>
          </a:p>
        </p:txBody>
      </p:sp>
      <p:sp>
        <p:nvSpPr>
          <p:cNvPr id="231427" name="Text Box 1">
            <a:extLst>
              <a:ext uri="{FF2B5EF4-FFF2-40B4-BE49-F238E27FC236}">
                <a16:creationId xmlns:a16="http://schemas.microsoft.com/office/drawing/2014/main" id="{605D7219-2992-0C4D-A2C3-5DEC10BAB4C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8" name="Text Box 2">
            <a:extLst>
              <a:ext uri="{FF2B5EF4-FFF2-40B4-BE49-F238E27FC236}">
                <a16:creationId xmlns:a16="http://schemas.microsoft.com/office/drawing/2014/main" id="{4FB290C8-EB86-3C47-946E-A7CD34A78691}"/>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6">
            <a:extLst>
              <a:ext uri="{FF2B5EF4-FFF2-40B4-BE49-F238E27FC236}">
                <a16:creationId xmlns:a16="http://schemas.microsoft.com/office/drawing/2014/main" id="{3FBC7AA0-DB9E-5B4D-A854-498CD0715A2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FF79D2F-D7EC-E94F-9860-9483FD0D631C}" type="slidenum">
              <a:rPr lang="fr-FR" altLang="fr-FR">
                <a:solidFill>
                  <a:srgbClr val="000000"/>
                </a:solidFill>
                <a:latin typeface="Times New Roman" panose="02020603050405020304" pitchFamily="18" charset="0"/>
              </a:rPr>
              <a:pPr/>
              <a:t>116</a:t>
            </a:fld>
            <a:endParaRPr lang="fr-FR" altLang="fr-FR">
              <a:solidFill>
                <a:srgbClr val="000000"/>
              </a:solidFill>
              <a:latin typeface="Times New Roman" panose="02020603050405020304" pitchFamily="18" charset="0"/>
            </a:endParaRPr>
          </a:p>
        </p:txBody>
      </p:sp>
      <p:sp>
        <p:nvSpPr>
          <p:cNvPr id="233475" name="Text Box 1">
            <a:extLst>
              <a:ext uri="{FF2B5EF4-FFF2-40B4-BE49-F238E27FC236}">
                <a16:creationId xmlns:a16="http://schemas.microsoft.com/office/drawing/2014/main" id="{FE091397-2BBE-E94D-90BE-E7EBDC22F1AB}"/>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6" name="Text Box 2">
            <a:extLst>
              <a:ext uri="{FF2B5EF4-FFF2-40B4-BE49-F238E27FC236}">
                <a16:creationId xmlns:a16="http://schemas.microsoft.com/office/drawing/2014/main" id="{A05B5BD4-E69E-5440-9839-61E0B47F141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6">
            <a:extLst>
              <a:ext uri="{FF2B5EF4-FFF2-40B4-BE49-F238E27FC236}">
                <a16:creationId xmlns:a16="http://schemas.microsoft.com/office/drawing/2014/main" id="{506DAFA1-240A-7348-BCE6-477363E0C76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746FBD2E-A59E-8443-B73F-6D6B35DD778F}" type="slidenum">
              <a:rPr lang="fr-FR" altLang="fr-FR">
                <a:solidFill>
                  <a:srgbClr val="000000"/>
                </a:solidFill>
                <a:latin typeface="Times New Roman" panose="02020603050405020304" pitchFamily="18" charset="0"/>
              </a:rPr>
              <a:pPr/>
              <a:t>117</a:t>
            </a:fld>
            <a:endParaRPr lang="fr-FR" altLang="fr-FR">
              <a:solidFill>
                <a:srgbClr val="000000"/>
              </a:solidFill>
              <a:latin typeface="Times New Roman" panose="02020603050405020304" pitchFamily="18" charset="0"/>
            </a:endParaRPr>
          </a:p>
        </p:txBody>
      </p:sp>
      <p:sp>
        <p:nvSpPr>
          <p:cNvPr id="235523" name="Text Box 1">
            <a:extLst>
              <a:ext uri="{FF2B5EF4-FFF2-40B4-BE49-F238E27FC236}">
                <a16:creationId xmlns:a16="http://schemas.microsoft.com/office/drawing/2014/main" id="{8AF97523-6B21-D641-AFC0-49ACA4DDF81F}"/>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24" name="Text Box 2">
            <a:extLst>
              <a:ext uri="{FF2B5EF4-FFF2-40B4-BE49-F238E27FC236}">
                <a16:creationId xmlns:a16="http://schemas.microsoft.com/office/drawing/2014/main" id="{F7BF4D4D-9930-BC44-BA0A-AFC29BE6EEB9}"/>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570" name="Rectangle 6">
            <a:extLst>
              <a:ext uri="{FF2B5EF4-FFF2-40B4-BE49-F238E27FC236}">
                <a16:creationId xmlns:a16="http://schemas.microsoft.com/office/drawing/2014/main" id="{C4428494-EC83-6D45-B6FC-A80F4C395D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5BF50A05-61F1-834B-9798-51E0C61A954F}" type="slidenum">
              <a:rPr lang="fr-FR" altLang="fr-FR">
                <a:solidFill>
                  <a:srgbClr val="000000"/>
                </a:solidFill>
                <a:latin typeface="Times New Roman" panose="02020603050405020304" pitchFamily="18" charset="0"/>
              </a:rPr>
              <a:pPr/>
              <a:t>118</a:t>
            </a:fld>
            <a:endParaRPr lang="fr-FR" altLang="fr-FR">
              <a:solidFill>
                <a:srgbClr val="000000"/>
              </a:solidFill>
              <a:latin typeface="Times New Roman" panose="02020603050405020304" pitchFamily="18" charset="0"/>
            </a:endParaRPr>
          </a:p>
        </p:txBody>
      </p:sp>
      <p:sp>
        <p:nvSpPr>
          <p:cNvPr id="237571" name="Text Box 1">
            <a:extLst>
              <a:ext uri="{FF2B5EF4-FFF2-40B4-BE49-F238E27FC236}">
                <a16:creationId xmlns:a16="http://schemas.microsoft.com/office/drawing/2014/main" id="{9E5ABF3A-5368-2344-9289-18D4A214697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2" name="Text Box 2">
            <a:extLst>
              <a:ext uri="{FF2B5EF4-FFF2-40B4-BE49-F238E27FC236}">
                <a16:creationId xmlns:a16="http://schemas.microsoft.com/office/drawing/2014/main" id="{21BC4680-ABE7-1840-9282-094304D00924}"/>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618" name="Rectangle 6">
            <a:extLst>
              <a:ext uri="{FF2B5EF4-FFF2-40B4-BE49-F238E27FC236}">
                <a16:creationId xmlns:a16="http://schemas.microsoft.com/office/drawing/2014/main" id="{2460168A-190F-5C40-B971-3E36E229027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5AB3275-3256-0349-8B10-856D8B13A4EC}" type="slidenum">
              <a:rPr lang="fr-FR" altLang="fr-FR">
                <a:solidFill>
                  <a:srgbClr val="000000"/>
                </a:solidFill>
                <a:latin typeface="Times New Roman" panose="02020603050405020304" pitchFamily="18" charset="0"/>
              </a:rPr>
              <a:pPr/>
              <a:t>119</a:t>
            </a:fld>
            <a:endParaRPr lang="fr-FR" altLang="fr-FR">
              <a:solidFill>
                <a:srgbClr val="000000"/>
              </a:solidFill>
              <a:latin typeface="Times New Roman" panose="02020603050405020304" pitchFamily="18" charset="0"/>
            </a:endParaRPr>
          </a:p>
        </p:txBody>
      </p:sp>
      <p:sp>
        <p:nvSpPr>
          <p:cNvPr id="239619" name="Text Box 1">
            <a:extLst>
              <a:ext uri="{FF2B5EF4-FFF2-40B4-BE49-F238E27FC236}">
                <a16:creationId xmlns:a16="http://schemas.microsoft.com/office/drawing/2014/main" id="{F7101E75-0A45-2D49-8703-293DFE34EE8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20" name="Text Box 2">
            <a:extLst>
              <a:ext uri="{FF2B5EF4-FFF2-40B4-BE49-F238E27FC236}">
                <a16:creationId xmlns:a16="http://schemas.microsoft.com/office/drawing/2014/main" id="{46DE289C-3144-0840-B1E8-FEA7A1CEFEF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6">
            <a:extLst>
              <a:ext uri="{FF2B5EF4-FFF2-40B4-BE49-F238E27FC236}">
                <a16:creationId xmlns:a16="http://schemas.microsoft.com/office/drawing/2014/main" id="{3BE30546-17CA-D841-8578-BEABEA10830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576906DD-D5FA-6A40-86B5-A06A2EA01D77}" type="slidenum">
              <a:rPr lang="fr-FR" altLang="fr-FR">
                <a:solidFill>
                  <a:srgbClr val="000000"/>
                </a:solidFill>
                <a:latin typeface="Times New Roman" panose="02020603050405020304" pitchFamily="18" charset="0"/>
              </a:rPr>
              <a:pPr/>
              <a:t>120</a:t>
            </a:fld>
            <a:endParaRPr lang="fr-FR" altLang="fr-FR">
              <a:solidFill>
                <a:srgbClr val="000000"/>
              </a:solidFill>
              <a:latin typeface="Times New Roman" panose="02020603050405020304" pitchFamily="18" charset="0"/>
            </a:endParaRPr>
          </a:p>
        </p:txBody>
      </p:sp>
      <p:sp>
        <p:nvSpPr>
          <p:cNvPr id="241667" name="Text Box 1">
            <a:extLst>
              <a:ext uri="{FF2B5EF4-FFF2-40B4-BE49-F238E27FC236}">
                <a16:creationId xmlns:a16="http://schemas.microsoft.com/office/drawing/2014/main" id="{DB3B78B9-A4D5-BB49-9737-BF439AC457EA}"/>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8" name="Text Box 2">
            <a:extLst>
              <a:ext uri="{FF2B5EF4-FFF2-40B4-BE49-F238E27FC236}">
                <a16:creationId xmlns:a16="http://schemas.microsoft.com/office/drawing/2014/main" id="{67EF7305-797B-A24B-AB99-5C44919601C1}"/>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714" name="Rectangle 6">
            <a:extLst>
              <a:ext uri="{FF2B5EF4-FFF2-40B4-BE49-F238E27FC236}">
                <a16:creationId xmlns:a16="http://schemas.microsoft.com/office/drawing/2014/main" id="{14D438BD-D2BE-0647-95F5-3173C31238B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711BD09-22B8-6746-9909-CF760A004FC4}" type="slidenum">
              <a:rPr lang="fr-FR" altLang="fr-FR">
                <a:solidFill>
                  <a:srgbClr val="000000"/>
                </a:solidFill>
                <a:latin typeface="Times New Roman" panose="02020603050405020304" pitchFamily="18" charset="0"/>
              </a:rPr>
              <a:pPr/>
              <a:t>121</a:t>
            </a:fld>
            <a:endParaRPr lang="fr-FR" altLang="fr-FR">
              <a:solidFill>
                <a:srgbClr val="000000"/>
              </a:solidFill>
              <a:latin typeface="Times New Roman" panose="02020603050405020304" pitchFamily="18" charset="0"/>
            </a:endParaRPr>
          </a:p>
        </p:txBody>
      </p:sp>
      <p:sp>
        <p:nvSpPr>
          <p:cNvPr id="243715" name="Text Box 1">
            <a:extLst>
              <a:ext uri="{FF2B5EF4-FFF2-40B4-BE49-F238E27FC236}">
                <a16:creationId xmlns:a16="http://schemas.microsoft.com/office/drawing/2014/main" id="{CCDB90B5-A553-8744-8E8C-D61EA81CD496}"/>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3716" name="Text Box 2">
            <a:extLst>
              <a:ext uri="{FF2B5EF4-FFF2-40B4-BE49-F238E27FC236}">
                <a16:creationId xmlns:a16="http://schemas.microsoft.com/office/drawing/2014/main" id="{69F43292-71B9-B04A-9DDB-4A1753C8FACC}"/>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62" name="Rectangle 6">
            <a:extLst>
              <a:ext uri="{FF2B5EF4-FFF2-40B4-BE49-F238E27FC236}">
                <a16:creationId xmlns:a16="http://schemas.microsoft.com/office/drawing/2014/main" id="{23323986-3E61-084C-AF0C-767AE04744F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DF0A7A54-CD64-BE41-911A-7F305F92AEEB}" type="slidenum">
              <a:rPr lang="fr-FR" altLang="fr-FR">
                <a:solidFill>
                  <a:srgbClr val="000000"/>
                </a:solidFill>
                <a:latin typeface="Times New Roman" panose="02020603050405020304" pitchFamily="18" charset="0"/>
              </a:rPr>
              <a:pPr/>
              <a:t>122</a:t>
            </a:fld>
            <a:endParaRPr lang="fr-FR" altLang="fr-FR">
              <a:solidFill>
                <a:srgbClr val="000000"/>
              </a:solidFill>
              <a:latin typeface="Times New Roman" panose="02020603050405020304" pitchFamily="18" charset="0"/>
            </a:endParaRPr>
          </a:p>
        </p:txBody>
      </p:sp>
      <p:sp>
        <p:nvSpPr>
          <p:cNvPr id="245763" name="Text Box 1">
            <a:extLst>
              <a:ext uri="{FF2B5EF4-FFF2-40B4-BE49-F238E27FC236}">
                <a16:creationId xmlns:a16="http://schemas.microsoft.com/office/drawing/2014/main" id="{9DC2D2C2-1D72-5C4D-B975-185417614A2F}"/>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4" name="Text Box 2">
            <a:extLst>
              <a:ext uri="{FF2B5EF4-FFF2-40B4-BE49-F238E27FC236}">
                <a16:creationId xmlns:a16="http://schemas.microsoft.com/office/drawing/2014/main" id="{7D2AE013-74C1-8E4C-A217-CA1A2201FB1F}"/>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a:extLst>
              <a:ext uri="{FF2B5EF4-FFF2-40B4-BE49-F238E27FC236}">
                <a16:creationId xmlns:a16="http://schemas.microsoft.com/office/drawing/2014/main" id="{E074A42F-F0CC-BC49-8D74-12474F3BF03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FA9B7B36-FDBF-7A45-9F35-5B60FFA58BA1}" type="slidenum">
              <a:rPr lang="fr-FR" altLang="fr-FR">
                <a:solidFill>
                  <a:srgbClr val="000000"/>
                </a:solidFill>
                <a:latin typeface="Times New Roman" panose="02020603050405020304" pitchFamily="18" charset="0"/>
              </a:rPr>
              <a:pPr/>
              <a:t>13</a:t>
            </a:fld>
            <a:endParaRPr lang="fr-FR" altLang="fr-FR">
              <a:solidFill>
                <a:srgbClr val="000000"/>
              </a:solidFill>
              <a:latin typeface="Times New Roman" panose="02020603050405020304" pitchFamily="18" charset="0"/>
            </a:endParaRPr>
          </a:p>
        </p:txBody>
      </p:sp>
      <p:sp>
        <p:nvSpPr>
          <p:cNvPr id="26627" name="Text Box 1">
            <a:extLst>
              <a:ext uri="{FF2B5EF4-FFF2-40B4-BE49-F238E27FC236}">
                <a16:creationId xmlns:a16="http://schemas.microsoft.com/office/drawing/2014/main" id="{F8ADBF4F-BC4E-924C-BBE6-D79493B9390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Text Box 2">
            <a:extLst>
              <a:ext uri="{FF2B5EF4-FFF2-40B4-BE49-F238E27FC236}">
                <a16:creationId xmlns:a16="http://schemas.microsoft.com/office/drawing/2014/main" id="{1C4BB7F9-C3F9-1F48-B81D-2984E95F9EF7}"/>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7810" name="Rectangle 6">
            <a:extLst>
              <a:ext uri="{FF2B5EF4-FFF2-40B4-BE49-F238E27FC236}">
                <a16:creationId xmlns:a16="http://schemas.microsoft.com/office/drawing/2014/main" id="{E73854C8-7F45-404C-81D6-F7F026A5AB6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B3D33BD0-8D2C-CE43-89DE-61B2807182BC}" type="slidenum">
              <a:rPr lang="fr-FR" altLang="fr-FR">
                <a:solidFill>
                  <a:srgbClr val="000000"/>
                </a:solidFill>
                <a:latin typeface="Times New Roman" panose="02020603050405020304" pitchFamily="18" charset="0"/>
              </a:rPr>
              <a:pPr/>
              <a:t>123</a:t>
            </a:fld>
            <a:endParaRPr lang="fr-FR" altLang="fr-FR">
              <a:solidFill>
                <a:srgbClr val="000000"/>
              </a:solidFill>
              <a:latin typeface="Times New Roman" panose="02020603050405020304" pitchFamily="18" charset="0"/>
            </a:endParaRPr>
          </a:p>
        </p:txBody>
      </p:sp>
      <p:sp>
        <p:nvSpPr>
          <p:cNvPr id="247811" name="Text Box 1">
            <a:extLst>
              <a:ext uri="{FF2B5EF4-FFF2-40B4-BE49-F238E27FC236}">
                <a16:creationId xmlns:a16="http://schemas.microsoft.com/office/drawing/2014/main" id="{717B382E-155E-2842-AF2B-E30C931E6775}"/>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7812" name="Text Box 2">
            <a:extLst>
              <a:ext uri="{FF2B5EF4-FFF2-40B4-BE49-F238E27FC236}">
                <a16:creationId xmlns:a16="http://schemas.microsoft.com/office/drawing/2014/main" id="{C84165F4-070D-B943-90EA-9E750BEFEFE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858" name="Rectangle 6">
            <a:extLst>
              <a:ext uri="{FF2B5EF4-FFF2-40B4-BE49-F238E27FC236}">
                <a16:creationId xmlns:a16="http://schemas.microsoft.com/office/drawing/2014/main" id="{F5306D47-1F55-D043-9464-C664191B6D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2292D31A-4476-AD40-B193-D20708AF9582}" type="slidenum">
              <a:rPr lang="fr-FR" altLang="fr-FR">
                <a:solidFill>
                  <a:srgbClr val="000000"/>
                </a:solidFill>
                <a:latin typeface="Times New Roman" panose="02020603050405020304" pitchFamily="18" charset="0"/>
              </a:rPr>
              <a:pPr/>
              <a:t>124</a:t>
            </a:fld>
            <a:endParaRPr lang="fr-FR" altLang="fr-FR">
              <a:solidFill>
                <a:srgbClr val="000000"/>
              </a:solidFill>
              <a:latin typeface="Times New Roman" panose="02020603050405020304" pitchFamily="18" charset="0"/>
            </a:endParaRPr>
          </a:p>
        </p:txBody>
      </p:sp>
      <p:sp>
        <p:nvSpPr>
          <p:cNvPr id="249859" name="Text Box 1">
            <a:extLst>
              <a:ext uri="{FF2B5EF4-FFF2-40B4-BE49-F238E27FC236}">
                <a16:creationId xmlns:a16="http://schemas.microsoft.com/office/drawing/2014/main" id="{42FD23B1-EE4A-FD45-936F-0B771372D9EB}"/>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60" name="Text Box 2">
            <a:extLst>
              <a:ext uri="{FF2B5EF4-FFF2-40B4-BE49-F238E27FC236}">
                <a16:creationId xmlns:a16="http://schemas.microsoft.com/office/drawing/2014/main" id="{A70D43EC-5477-7940-AA1B-263E40619E4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906" name="Rectangle 6">
            <a:extLst>
              <a:ext uri="{FF2B5EF4-FFF2-40B4-BE49-F238E27FC236}">
                <a16:creationId xmlns:a16="http://schemas.microsoft.com/office/drawing/2014/main" id="{BBE389B0-89AE-E44D-BDA3-6E559046203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DD1AA179-35AB-CA4C-91D6-3EE3792C0562}" type="slidenum">
              <a:rPr lang="fr-FR" altLang="fr-FR">
                <a:solidFill>
                  <a:srgbClr val="000000"/>
                </a:solidFill>
                <a:latin typeface="Times New Roman" panose="02020603050405020304" pitchFamily="18" charset="0"/>
              </a:rPr>
              <a:pPr/>
              <a:t>125</a:t>
            </a:fld>
            <a:endParaRPr lang="fr-FR" altLang="fr-FR">
              <a:solidFill>
                <a:srgbClr val="000000"/>
              </a:solidFill>
              <a:latin typeface="Times New Roman" panose="02020603050405020304" pitchFamily="18" charset="0"/>
            </a:endParaRPr>
          </a:p>
        </p:txBody>
      </p:sp>
      <p:sp>
        <p:nvSpPr>
          <p:cNvPr id="251907" name="Text Box 1">
            <a:extLst>
              <a:ext uri="{FF2B5EF4-FFF2-40B4-BE49-F238E27FC236}">
                <a16:creationId xmlns:a16="http://schemas.microsoft.com/office/drawing/2014/main" id="{79C7709D-9090-D943-8C56-5677D39C546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8" name="Text Box 2">
            <a:extLst>
              <a:ext uri="{FF2B5EF4-FFF2-40B4-BE49-F238E27FC236}">
                <a16:creationId xmlns:a16="http://schemas.microsoft.com/office/drawing/2014/main" id="{CE50A85E-835F-8D45-A8EA-E5CAD310839D}"/>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54" name="Rectangle 6">
            <a:extLst>
              <a:ext uri="{FF2B5EF4-FFF2-40B4-BE49-F238E27FC236}">
                <a16:creationId xmlns:a16="http://schemas.microsoft.com/office/drawing/2014/main" id="{B8E75A13-EA96-1A4B-A097-48EAB25931A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BD38CBD9-411A-7E4E-A93B-B1E332ED0D38}" type="slidenum">
              <a:rPr lang="fr-FR" altLang="fr-FR">
                <a:solidFill>
                  <a:srgbClr val="000000"/>
                </a:solidFill>
                <a:latin typeface="Times New Roman" panose="02020603050405020304" pitchFamily="18" charset="0"/>
              </a:rPr>
              <a:pPr/>
              <a:t>126</a:t>
            </a:fld>
            <a:endParaRPr lang="fr-FR" altLang="fr-FR">
              <a:solidFill>
                <a:srgbClr val="000000"/>
              </a:solidFill>
              <a:latin typeface="Times New Roman" panose="02020603050405020304" pitchFamily="18" charset="0"/>
            </a:endParaRPr>
          </a:p>
        </p:txBody>
      </p:sp>
      <p:sp>
        <p:nvSpPr>
          <p:cNvPr id="253955" name="Text Box 1">
            <a:extLst>
              <a:ext uri="{FF2B5EF4-FFF2-40B4-BE49-F238E27FC236}">
                <a16:creationId xmlns:a16="http://schemas.microsoft.com/office/drawing/2014/main" id="{4A3775BA-3D95-8A40-AADF-2196B8B20C1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3956" name="Text Box 2">
            <a:extLst>
              <a:ext uri="{FF2B5EF4-FFF2-40B4-BE49-F238E27FC236}">
                <a16:creationId xmlns:a16="http://schemas.microsoft.com/office/drawing/2014/main" id="{3F412853-A2C8-A14E-8B52-9288964503E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02" name="Rectangle 6">
            <a:extLst>
              <a:ext uri="{FF2B5EF4-FFF2-40B4-BE49-F238E27FC236}">
                <a16:creationId xmlns:a16="http://schemas.microsoft.com/office/drawing/2014/main" id="{5CF7B416-70A7-5545-9BDF-C1986B84D52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77B8DF4-E158-444C-A460-987070901335}" type="slidenum">
              <a:rPr lang="fr-FR" altLang="fr-FR">
                <a:solidFill>
                  <a:srgbClr val="000000"/>
                </a:solidFill>
                <a:latin typeface="Times New Roman" panose="02020603050405020304" pitchFamily="18" charset="0"/>
              </a:rPr>
              <a:pPr/>
              <a:t>127</a:t>
            </a:fld>
            <a:endParaRPr lang="fr-FR" altLang="fr-FR">
              <a:solidFill>
                <a:srgbClr val="000000"/>
              </a:solidFill>
              <a:latin typeface="Times New Roman" panose="02020603050405020304" pitchFamily="18" charset="0"/>
            </a:endParaRPr>
          </a:p>
        </p:txBody>
      </p:sp>
      <p:sp>
        <p:nvSpPr>
          <p:cNvPr id="256003" name="Text Box 1">
            <a:extLst>
              <a:ext uri="{FF2B5EF4-FFF2-40B4-BE49-F238E27FC236}">
                <a16:creationId xmlns:a16="http://schemas.microsoft.com/office/drawing/2014/main" id="{12CBAD81-3835-F14C-9E3C-7A22AC4F24D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04" name="Text Box 2">
            <a:extLst>
              <a:ext uri="{FF2B5EF4-FFF2-40B4-BE49-F238E27FC236}">
                <a16:creationId xmlns:a16="http://schemas.microsoft.com/office/drawing/2014/main" id="{1CB57802-DBC8-5949-836A-7BD93504178B}"/>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050" name="Rectangle 6">
            <a:extLst>
              <a:ext uri="{FF2B5EF4-FFF2-40B4-BE49-F238E27FC236}">
                <a16:creationId xmlns:a16="http://schemas.microsoft.com/office/drawing/2014/main" id="{5814744F-99F9-B84D-91CB-CB6C1F2FB32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C40884C-3B05-1D42-869A-92F6A9CA7E4C}" type="slidenum">
              <a:rPr lang="fr-FR" altLang="fr-FR">
                <a:solidFill>
                  <a:srgbClr val="000000"/>
                </a:solidFill>
                <a:latin typeface="Times New Roman" panose="02020603050405020304" pitchFamily="18" charset="0"/>
              </a:rPr>
              <a:pPr/>
              <a:t>128</a:t>
            </a:fld>
            <a:endParaRPr lang="fr-FR" altLang="fr-FR">
              <a:solidFill>
                <a:srgbClr val="000000"/>
              </a:solidFill>
              <a:latin typeface="Times New Roman" panose="02020603050405020304" pitchFamily="18" charset="0"/>
            </a:endParaRPr>
          </a:p>
        </p:txBody>
      </p:sp>
      <p:sp>
        <p:nvSpPr>
          <p:cNvPr id="258051" name="Text Box 1">
            <a:extLst>
              <a:ext uri="{FF2B5EF4-FFF2-40B4-BE49-F238E27FC236}">
                <a16:creationId xmlns:a16="http://schemas.microsoft.com/office/drawing/2014/main" id="{03845852-E850-3148-9998-B0FE26C0804C}"/>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8052" name="Text Box 2">
            <a:extLst>
              <a:ext uri="{FF2B5EF4-FFF2-40B4-BE49-F238E27FC236}">
                <a16:creationId xmlns:a16="http://schemas.microsoft.com/office/drawing/2014/main" id="{FE9C3E0B-3FBA-184D-ACDD-8477E89E389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098" name="Rectangle 6">
            <a:extLst>
              <a:ext uri="{FF2B5EF4-FFF2-40B4-BE49-F238E27FC236}">
                <a16:creationId xmlns:a16="http://schemas.microsoft.com/office/drawing/2014/main" id="{0F860DB4-D0F5-B346-AEDA-E5DD5C60C22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AA534C8-5738-4F42-8927-F985809597E9}" type="slidenum">
              <a:rPr lang="fr-FR" altLang="fr-FR">
                <a:solidFill>
                  <a:srgbClr val="000000"/>
                </a:solidFill>
                <a:latin typeface="Times New Roman" panose="02020603050405020304" pitchFamily="18" charset="0"/>
              </a:rPr>
              <a:pPr/>
              <a:t>129</a:t>
            </a:fld>
            <a:endParaRPr lang="fr-FR" altLang="fr-FR">
              <a:solidFill>
                <a:srgbClr val="000000"/>
              </a:solidFill>
              <a:latin typeface="Times New Roman" panose="02020603050405020304" pitchFamily="18" charset="0"/>
            </a:endParaRPr>
          </a:p>
        </p:txBody>
      </p:sp>
      <p:sp>
        <p:nvSpPr>
          <p:cNvPr id="260099" name="Text Box 1">
            <a:extLst>
              <a:ext uri="{FF2B5EF4-FFF2-40B4-BE49-F238E27FC236}">
                <a16:creationId xmlns:a16="http://schemas.microsoft.com/office/drawing/2014/main" id="{16BEAF5E-0903-B84D-9639-087210FC311C}"/>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0100" name="Text Box 2">
            <a:extLst>
              <a:ext uri="{FF2B5EF4-FFF2-40B4-BE49-F238E27FC236}">
                <a16:creationId xmlns:a16="http://schemas.microsoft.com/office/drawing/2014/main" id="{B73DDD6B-9CF2-034A-8BC1-AD83AE12B3A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146" name="Rectangle 6">
            <a:extLst>
              <a:ext uri="{FF2B5EF4-FFF2-40B4-BE49-F238E27FC236}">
                <a16:creationId xmlns:a16="http://schemas.microsoft.com/office/drawing/2014/main" id="{4475822A-116F-6040-902E-0F2080FD36A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682FF3B-D8FF-364F-922A-485516E7CDE0}" type="slidenum">
              <a:rPr lang="fr-FR" altLang="fr-FR">
                <a:solidFill>
                  <a:srgbClr val="000000"/>
                </a:solidFill>
                <a:latin typeface="Times New Roman" panose="02020603050405020304" pitchFamily="18" charset="0"/>
              </a:rPr>
              <a:pPr/>
              <a:t>130</a:t>
            </a:fld>
            <a:endParaRPr lang="fr-FR" altLang="fr-FR">
              <a:solidFill>
                <a:srgbClr val="000000"/>
              </a:solidFill>
              <a:latin typeface="Times New Roman" panose="02020603050405020304" pitchFamily="18" charset="0"/>
            </a:endParaRPr>
          </a:p>
        </p:txBody>
      </p:sp>
      <p:sp>
        <p:nvSpPr>
          <p:cNvPr id="262147" name="Text Box 1">
            <a:extLst>
              <a:ext uri="{FF2B5EF4-FFF2-40B4-BE49-F238E27FC236}">
                <a16:creationId xmlns:a16="http://schemas.microsoft.com/office/drawing/2014/main" id="{BA7DFB06-17C0-3F4A-934E-00529367CD5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2148" name="Text Box 2">
            <a:extLst>
              <a:ext uri="{FF2B5EF4-FFF2-40B4-BE49-F238E27FC236}">
                <a16:creationId xmlns:a16="http://schemas.microsoft.com/office/drawing/2014/main" id="{74DAA8AE-6463-B842-8375-8208D5FDE98A}"/>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194" name="Rectangle 6">
            <a:extLst>
              <a:ext uri="{FF2B5EF4-FFF2-40B4-BE49-F238E27FC236}">
                <a16:creationId xmlns:a16="http://schemas.microsoft.com/office/drawing/2014/main" id="{5A1E451C-03E1-5F47-A252-6508BD08CCC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FF184A9-D10D-DE4F-9495-7C4BC1E896AB}" type="slidenum">
              <a:rPr lang="fr-FR" altLang="fr-FR">
                <a:solidFill>
                  <a:srgbClr val="000000"/>
                </a:solidFill>
                <a:latin typeface="Times New Roman" panose="02020603050405020304" pitchFamily="18" charset="0"/>
              </a:rPr>
              <a:pPr/>
              <a:t>131</a:t>
            </a:fld>
            <a:endParaRPr lang="fr-FR" altLang="fr-FR">
              <a:solidFill>
                <a:srgbClr val="000000"/>
              </a:solidFill>
              <a:latin typeface="Times New Roman" panose="02020603050405020304" pitchFamily="18" charset="0"/>
            </a:endParaRPr>
          </a:p>
        </p:txBody>
      </p:sp>
      <p:sp>
        <p:nvSpPr>
          <p:cNvPr id="264195" name="Text Box 1">
            <a:extLst>
              <a:ext uri="{FF2B5EF4-FFF2-40B4-BE49-F238E27FC236}">
                <a16:creationId xmlns:a16="http://schemas.microsoft.com/office/drawing/2014/main" id="{56C4E944-7718-6F4C-858B-7945E08F9D40}"/>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4196" name="Text Box 2">
            <a:extLst>
              <a:ext uri="{FF2B5EF4-FFF2-40B4-BE49-F238E27FC236}">
                <a16:creationId xmlns:a16="http://schemas.microsoft.com/office/drawing/2014/main" id="{F8D105EA-0BFF-5541-B134-08C49F4C6717}"/>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42" name="Rectangle 6">
            <a:extLst>
              <a:ext uri="{FF2B5EF4-FFF2-40B4-BE49-F238E27FC236}">
                <a16:creationId xmlns:a16="http://schemas.microsoft.com/office/drawing/2014/main" id="{BBF3F1D0-637A-C944-8B66-5D8A333778C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F1D5528A-26DA-E14D-8371-BD26F4DD8BA0}" type="slidenum">
              <a:rPr lang="fr-FR" altLang="fr-FR">
                <a:solidFill>
                  <a:srgbClr val="000000"/>
                </a:solidFill>
                <a:latin typeface="Times New Roman" panose="02020603050405020304" pitchFamily="18" charset="0"/>
              </a:rPr>
              <a:pPr/>
              <a:t>132</a:t>
            </a:fld>
            <a:endParaRPr lang="fr-FR" altLang="fr-FR">
              <a:solidFill>
                <a:srgbClr val="000000"/>
              </a:solidFill>
              <a:latin typeface="Times New Roman" panose="02020603050405020304" pitchFamily="18" charset="0"/>
            </a:endParaRPr>
          </a:p>
        </p:txBody>
      </p:sp>
      <p:sp>
        <p:nvSpPr>
          <p:cNvPr id="266243" name="Text Box 1">
            <a:extLst>
              <a:ext uri="{FF2B5EF4-FFF2-40B4-BE49-F238E27FC236}">
                <a16:creationId xmlns:a16="http://schemas.microsoft.com/office/drawing/2014/main" id="{E1B5445D-E7BD-E340-9583-7D0C281E983C}"/>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44" name="Text Box 2">
            <a:extLst>
              <a:ext uri="{FF2B5EF4-FFF2-40B4-BE49-F238E27FC236}">
                <a16:creationId xmlns:a16="http://schemas.microsoft.com/office/drawing/2014/main" id="{82CD7D8C-0ADD-7045-998B-6811B87FF0CC}"/>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a:extLst>
              <a:ext uri="{FF2B5EF4-FFF2-40B4-BE49-F238E27FC236}">
                <a16:creationId xmlns:a16="http://schemas.microsoft.com/office/drawing/2014/main" id="{77ED89D5-F062-534B-9016-9469BB7CCA8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5C60EE03-695B-3145-9A14-8F02138C3D33}" type="slidenum">
              <a:rPr lang="fr-FR" altLang="fr-FR">
                <a:solidFill>
                  <a:srgbClr val="000000"/>
                </a:solidFill>
                <a:latin typeface="Times New Roman" panose="02020603050405020304" pitchFamily="18" charset="0"/>
              </a:rPr>
              <a:pPr/>
              <a:t>14</a:t>
            </a:fld>
            <a:endParaRPr lang="fr-FR" altLang="fr-FR">
              <a:solidFill>
                <a:srgbClr val="000000"/>
              </a:solidFill>
              <a:latin typeface="Times New Roman" panose="02020603050405020304" pitchFamily="18" charset="0"/>
            </a:endParaRPr>
          </a:p>
        </p:txBody>
      </p:sp>
      <p:sp>
        <p:nvSpPr>
          <p:cNvPr id="28675" name="Text Box 1">
            <a:extLst>
              <a:ext uri="{FF2B5EF4-FFF2-40B4-BE49-F238E27FC236}">
                <a16:creationId xmlns:a16="http://schemas.microsoft.com/office/drawing/2014/main" id="{3FB137BB-4FB4-FC48-834F-B85F5C1DFE2A}"/>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Text Box 2">
            <a:extLst>
              <a:ext uri="{FF2B5EF4-FFF2-40B4-BE49-F238E27FC236}">
                <a16:creationId xmlns:a16="http://schemas.microsoft.com/office/drawing/2014/main" id="{A796FCC6-566C-1941-9D5F-753235DA5554}"/>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290" name="Rectangle 6">
            <a:extLst>
              <a:ext uri="{FF2B5EF4-FFF2-40B4-BE49-F238E27FC236}">
                <a16:creationId xmlns:a16="http://schemas.microsoft.com/office/drawing/2014/main" id="{A9E08566-C097-6D43-A83F-51BD4D490D8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2BCB292F-ECA0-674C-BA98-99DF1C1AE1CB}" type="slidenum">
              <a:rPr lang="fr-FR" altLang="fr-FR">
                <a:solidFill>
                  <a:srgbClr val="000000"/>
                </a:solidFill>
                <a:latin typeface="Times New Roman" panose="02020603050405020304" pitchFamily="18" charset="0"/>
              </a:rPr>
              <a:pPr/>
              <a:t>133</a:t>
            </a:fld>
            <a:endParaRPr lang="fr-FR" altLang="fr-FR">
              <a:solidFill>
                <a:srgbClr val="000000"/>
              </a:solidFill>
              <a:latin typeface="Times New Roman" panose="02020603050405020304" pitchFamily="18" charset="0"/>
            </a:endParaRPr>
          </a:p>
        </p:txBody>
      </p:sp>
      <p:sp>
        <p:nvSpPr>
          <p:cNvPr id="268291" name="Text Box 1">
            <a:extLst>
              <a:ext uri="{FF2B5EF4-FFF2-40B4-BE49-F238E27FC236}">
                <a16:creationId xmlns:a16="http://schemas.microsoft.com/office/drawing/2014/main" id="{5307C51C-F253-2D4C-ADFD-D777700C9216}"/>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8292" name="Text Box 2">
            <a:extLst>
              <a:ext uri="{FF2B5EF4-FFF2-40B4-BE49-F238E27FC236}">
                <a16:creationId xmlns:a16="http://schemas.microsoft.com/office/drawing/2014/main" id="{8138B8F7-0E99-7243-A048-F7E4B2F4CE6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0338" name="Rectangle 6">
            <a:extLst>
              <a:ext uri="{FF2B5EF4-FFF2-40B4-BE49-F238E27FC236}">
                <a16:creationId xmlns:a16="http://schemas.microsoft.com/office/drawing/2014/main" id="{EB8764DE-7ADD-A143-BE37-DE9A45B2E1D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6B99124-6DCC-6C43-8890-85E0F9E236A9}" type="slidenum">
              <a:rPr lang="fr-FR" altLang="fr-FR">
                <a:solidFill>
                  <a:srgbClr val="000000"/>
                </a:solidFill>
                <a:latin typeface="Times New Roman" panose="02020603050405020304" pitchFamily="18" charset="0"/>
              </a:rPr>
              <a:pPr/>
              <a:t>134</a:t>
            </a:fld>
            <a:endParaRPr lang="fr-FR" altLang="fr-FR">
              <a:solidFill>
                <a:srgbClr val="000000"/>
              </a:solidFill>
              <a:latin typeface="Times New Roman" panose="02020603050405020304" pitchFamily="18" charset="0"/>
            </a:endParaRPr>
          </a:p>
        </p:txBody>
      </p:sp>
      <p:sp>
        <p:nvSpPr>
          <p:cNvPr id="270339" name="Text Box 1">
            <a:extLst>
              <a:ext uri="{FF2B5EF4-FFF2-40B4-BE49-F238E27FC236}">
                <a16:creationId xmlns:a16="http://schemas.microsoft.com/office/drawing/2014/main" id="{0579BC3A-1F86-084B-B858-38DF17086EC6}"/>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0340" name="Text Box 2">
            <a:extLst>
              <a:ext uri="{FF2B5EF4-FFF2-40B4-BE49-F238E27FC236}">
                <a16:creationId xmlns:a16="http://schemas.microsoft.com/office/drawing/2014/main" id="{BA6FAE1F-7C1B-FC47-A123-12E4C208A65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Rectangle 6">
            <a:extLst>
              <a:ext uri="{FF2B5EF4-FFF2-40B4-BE49-F238E27FC236}">
                <a16:creationId xmlns:a16="http://schemas.microsoft.com/office/drawing/2014/main" id="{306FAACF-B020-F941-9509-38D7F4F32F8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1ED641A-51B6-E246-9715-BA7563CBEF77}" type="slidenum">
              <a:rPr lang="fr-FR" altLang="fr-FR">
                <a:solidFill>
                  <a:srgbClr val="000000"/>
                </a:solidFill>
                <a:latin typeface="Times New Roman" panose="02020603050405020304" pitchFamily="18" charset="0"/>
              </a:rPr>
              <a:pPr/>
              <a:t>135</a:t>
            </a:fld>
            <a:endParaRPr lang="fr-FR" altLang="fr-FR">
              <a:solidFill>
                <a:srgbClr val="000000"/>
              </a:solidFill>
              <a:latin typeface="Times New Roman" panose="02020603050405020304" pitchFamily="18" charset="0"/>
            </a:endParaRPr>
          </a:p>
        </p:txBody>
      </p:sp>
      <p:sp>
        <p:nvSpPr>
          <p:cNvPr id="272387" name="Text Box 1">
            <a:extLst>
              <a:ext uri="{FF2B5EF4-FFF2-40B4-BE49-F238E27FC236}">
                <a16:creationId xmlns:a16="http://schemas.microsoft.com/office/drawing/2014/main" id="{52ECC23F-4F2D-D147-B5F0-D264FDA3CB1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2388" name="Text Box 2">
            <a:extLst>
              <a:ext uri="{FF2B5EF4-FFF2-40B4-BE49-F238E27FC236}">
                <a16:creationId xmlns:a16="http://schemas.microsoft.com/office/drawing/2014/main" id="{A7D1E59C-FD5B-DF43-9C7C-59DA229D3EA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Rectangle 6">
            <a:extLst>
              <a:ext uri="{FF2B5EF4-FFF2-40B4-BE49-F238E27FC236}">
                <a16:creationId xmlns:a16="http://schemas.microsoft.com/office/drawing/2014/main" id="{366F876D-8146-6245-9C3C-6E7A0013FBB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4D04F4F-9DE2-8F4E-81F1-CCA4CDDA42CE}" type="slidenum">
              <a:rPr lang="fr-FR" altLang="fr-FR">
                <a:solidFill>
                  <a:srgbClr val="000000"/>
                </a:solidFill>
                <a:latin typeface="Times New Roman" panose="02020603050405020304" pitchFamily="18" charset="0"/>
              </a:rPr>
              <a:pPr/>
              <a:t>136</a:t>
            </a:fld>
            <a:endParaRPr lang="fr-FR" altLang="fr-FR">
              <a:solidFill>
                <a:srgbClr val="000000"/>
              </a:solidFill>
              <a:latin typeface="Times New Roman" panose="02020603050405020304" pitchFamily="18" charset="0"/>
            </a:endParaRPr>
          </a:p>
        </p:txBody>
      </p:sp>
      <p:sp>
        <p:nvSpPr>
          <p:cNvPr id="274435" name="Text Box 1">
            <a:extLst>
              <a:ext uri="{FF2B5EF4-FFF2-40B4-BE49-F238E27FC236}">
                <a16:creationId xmlns:a16="http://schemas.microsoft.com/office/drawing/2014/main" id="{34D5C54E-3399-BF40-BA11-1782BC8D161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4436" name="Text Box 2">
            <a:extLst>
              <a:ext uri="{FF2B5EF4-FFF2-40B4-BE49-F238E27FC236}">
                <a16:creationId xmlns:a16="http://schemas.microsoft.com/office/drawing/2014/main" id="{99D78728-FFDC-7F4F-9DF7-14247333818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Rectangle 6">
            <a:extLst>
              <a:ext uri="{FF2B5EF4-FFF2-40B4-BE49-F238E27FC236}">
                <a16:creationId xmlns:a16="http://schemas.microsoft.com/office/drawing/2014/main" id="{95042AC1-103F-A542-96F3-D32C4FB8499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6FD4ED41-C052-E144-B129-E8A926FF9DE1}" type="slidenum">
              <a:rPr lang="fr-FR" altLang="fr-FR">
                <a:solidFill>
                  <a:srgbClr val="000000"/>
                </a:solidFill>
                <a:latin typeface="Times New Roman" panose="02020603050405020304" pitchFamily="18" charset="0"/>
              </a:rPr>
              <a:pPr/>
              <a:t>137</a:t>
            </a:fld>
            <a:endParaRPr lang="fr-FR" altLang="fr-FR">
              <a:solidFill>
                <a:srgbClr val="000000"/>
              </a:solidFill>
              <a:latin typeface="Times New Roman" panose="02020603050405020304" pitchFamily="18" charset="0"/>
            </a:endParaRPr>
          </a:p>
        </p:txBody>
      </p:sp>
      <p:sp>
        <p:nvSpPr>
          <p:cNvPr id="276483" name="Text Box 1">
            <a:extLst>
              <a:ext uri="{FF2B5EF4-FFF2-40B4-BE49-F238E27FC236}">
                <a16:creationId xmlns:a16="http://schemas.microsoft.com/office/drawing/2014/main" id="{675AAABE-D8D2-A444-8FDE-9D5FF90403E6}"/>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484" name="Text Box 2">
            <a:extLst>
              <a:ext uri="{FF2B5EF4-FFF2-40B4-BE49-F238E27FC236}">
                <a16:creationId xmlns:a16="http://schemas.microsoft.com/office/drawing/2014/main" id="{A41E4C44-236E-E04B-BF51-4B2508A68D0B}"/>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Rectangle 6">
            <a:extLst>
              <a:ext uri="{FF2B5EF4-FFF2-40B4-BE49-F238E27FC236}">
                <a16:creationId xmlns:a16="http://schemas.microsoft.com/office/drawing/2014/main" id="{30E09520-AECE-FF49-B37E-25B60686EA4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C4C50E1-AAA0-C74C-A0A4-810946759D05}" type="slidenum">
              <a:rPr lang="fr-FR" altLang="fr-FR">
                <a:solidFill>
                  <a:srgbClr val="000000"/>
                </a:solidFill>
                <a:latin typeface="Times New Roman" panose="02020603050405020304" pitchFamily="18" charset="0"/>
              </a:rPr>
              <a:pPr/>
              <a:t>138</a:t>
            </a:fld>
            <a:endParaRPr lang="fr-FR" altLang="fr-FR">
              <a:solidFill>
                <a:srgbClr val="000000"/>
              </a:solidFill>
              <a:latin typeface="Times New Roman" panose="02020603050405020304" pitchFamily="18" charset="0"/>
            </a:endParaRPr>
          </a:p>
        </p:txBody>
      </p:sp>
      <p:sp>
        <p:nvSpPr>
          <p:cNvPr id="278531" name="Text Box 1">
            <a:extLst>
              <a:ext uri="{FF2B5EF4-FFF2-40B4-BE49-F238E27FC236}">
                <a16:creationId xmlns:a16="http://schemas.microsoft.com/office/drawing/2014/main" id="{1E47E476-7518-0A45-9742-3CA38E63305F}"/>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8532" name="Text Box 2">
            <a:extLst>
              <a:ext uri="{FF2B5EF4-FFF2-40B4-BE49-F238E27FC236}">
                <a16:creationId xmlns:a16="http://schemas.microsoft.com/office/drawing/2014/main" id="{F43A7A14-E286-D44D-8D15-9A1C82438DD1}"/>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6">
            <a:extLst>
              <a:ext uri="{FF2B5EF4-FFF2-40B4-BE49-F238E27FC236}">
                <a16:creationId xmlns:a16="http://schemas.microsoft.com/office/drawing/2014/main" id="{AA89889E-6976-704D-A8CA-685AF0EB2DC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3BE0369-7C84-FD4F-A569-68DC60BA81E3}" type="slidenum">
              <a:rPr lang="fr-FR" altLang="fr-FR">
                <a:solidFill>
                  <a:srgbClr val="000000"/>
                </a:solidFill>
                <a:latin typeface="Times New Roman" panose="02020603050405020304" pitchFamily="18" charset="0"/>
              </a:rPr>
              <a:pPr/>
              <a:t>139</a:t>
            </a:fld>
            <a:endParaRPr lang="fr-FR" altLang="fr-FR">
              <a:solidFill>
                <a:srgbClr val="000000"/>
              </a:solidFill>
              <a:latin typeface="Times New Roman" panose="02020603050405020304" pitchFamily="18" charset="0"/>
            </a:endParaRPr>
          </a:p>
        </p:txBody>
      </p:sp>
      <p:sp>
        <p:nvSpPr>
          <p:cNvPr id="280579" name="Text Box 1">
            <a:extLst>
              <a:ext uri="{FF2B5EF4-FFF2-40B4-BE49-F238E27FC236}">
                <a16:creationId xmlns:a16="http://schemas.microsoft.com/office/drawing/2014/main" id="{5FA65648-C8CF-3546-841E-D17FA24D70C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0580" name="Text Box 2">
            <a:extLst>
              <a:ext uri="{FF2B5EF4-FFF2-40B4-BE49-F238E27FC236}">
                <a16:creationId xmlns:a16="http://schemas.microsoft.com/office/drawing/2014/main" id="{760892D8-E37D-F548-9964-8558621AAD06}"/>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6">
            <a:extLst>
              <a:ext uri="{FF2B5EF4-FFF2-40B4-BE49-F238E27FC236}">
                <a16:creationId xmlns:a16="http://schemas.microsoft.com/office/drawing/2014/main" id="{813A4962-ADA5-EB4C-8929-247E7C7B628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D36B1C67-E8B5-B745-BA67-169D35CD01A0}" type="slidenum">
              <a:rPr lang="fr-FR" altLang="fr-FR">
                <a:solidFill>
                  <a:srgbClr val="000000"/>
                </a:solidFill>
                <a:latin typeface="Times New Roman" panose="02020603050405020304" pitchFamily="18" charset="0"/>
              </a:rPr>
              <a:pPr/>
              <a:t>140</a:t>
            </a:fld>
            <a:endParaRPr lang="fr-FR" altLang="fr-FR">
              <a:solidFill>
                <a:srgbClr val="000000"/>
              </a:solidFill>
              <a:latin typeface="Times New Roman" panose="02020603050405020304" pitchFamily="18" charset="0"/>
            </a:endParaRPr>
          </a:p>
        </p:txBody>
      </p:sp>
      <p:sp>
        <p:nvSpPr>
          <p:cNvPr id="282627" name="Text Box 1">
            <a:extLst>
              <a:ext uri="{FF2B5EF4-FFF2-40B4-BE49-F238E27FC236}">
                <a16:creationId xmlns:a16="http://schemas.microsoft.com/office/drawing/2014/main" id="{74B9F931-F620-EC48-AEE3-C96B4D348478}"/>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2628" name="Text Box 2">
            <a:extLst>
              <a:ext uri="{FF2B5EF4-FFF2-40B4-BE49-F238E27FC236}">
                <a16:creationId xmlns:a16="http://schemas.microsoft.com/office/drawing/2014/main" id="{4D8E890F-E9E7-E94B-86AE-386D76F1E40B}"/>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6">
            <a:extLst>
              <a:ext uri="{FF2B5EF4-FFF2-40B4-BE49-F238E27FC236}">
                <a16:creationId xmlns:a16="http://schemas.microsoft.com/office/drawing/2014/main" id="{16B25B25-4AAA-054B-B08A-EF2C0D40967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588F0E52-6813-0344-A04B-0101F0F86A10}" type="slidenum">
              <a:rPr lang="fr-FR" altLang="fr-FR">
                <a:solidFill>
                  <a:srgbClr val="000000"/>
                </a:solidFill>
                <a:latin typeface="Times New Roman" panose="02020603050405020304" pitchFamily="18" charset="0"/>
              </a:rPr>
              <a:pPr/>
              <a:t>141</a:t>
            </a:fld>
            <a:endParaRPr lang="fr-FR" altLang="fr-FR">
              <a:solidFill>
                <a:srgbClr val="000000"/>
              </a:solidFill>
              <a:latin typeface="Times New Roman" panose="02020603050405020304" pitchFamily="18" charset="0"/>
            </a:endParaRPr>
          </a:p>
        </p:txBody>
      </p:sp>
      <p:sp>
        <p:nvSpPr>
          <p:cNvPr id="284675" name="Text Box 1">
            <a:extLst>
              <a:ext uri="{FF2B5EF4-FFF2-40B4-BE49-F238E27FC236}">
                <a16:creationId xmlns:a16="http://schemas.microsoft.com/office/drawing/2014/main" id="{CFB29D98-1568-0C48-BEE7-F19C4A1EB062}"/>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4676" name="Text Box 2">
            <a:extLst>
              <a:ext uri="{FF2B5EF4-FFF2-40B4-BE49-F238E27FC236}">
                <a16:creationId xmlns:a16="http://schemas.microsoft.com/office/drawing/2014/main" id="{1D89B786-469C-CF49-8AE8-661C345E867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Rectangle 6">
            <a:extLst>
              <a:ext uri="{FF2B5EF4-FFF2-40B4-BE49-F238E27FC236}">
                <a16:creationId xmlns:a16="http://schemas.microsoft.com/office/drawing/2014/main" id="{A1AE84F4-8CD7-3D45-8098-3490011FBE8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A58F14A-4B46-D649-9170-9E9446F267D8}" type="slidenum">
              <a:rPr lang="fr-FR" altLang="fr-FR">
                <a:solidFill>
                  <a:srgbClr val="000000"/>
                </a:solidFill>
                <a:latin typeface="Times New Roman" panose="02020603050405020304" pitchFamily="18" charset="0"/>
              </a:rPr>
              <a:pPr/>
              <a:t>142</a:t>
            </a:fld>
            <a:endParaRPr lang="fr-FR" altLang="fr-FR">
              <a:solidFill>
                <a:srgbClr val="000000"/>
              </a:solidFill>
              <a:latin typeface="Times New Roman" panose="02020603050405020304" pitchFamily="18" charset="0"/>
            </a:endParaRPr>
          </a:p>
        </p:txBody>
      </p:sp>
      <p:sp>
        <p:nvSpPr>
          <p:cNvPr id="286723" name="Text Box 1">
            <a:extLst>
              <a:ext uri="{FF2B5EF4-FFF2-40B4-BE49-F238E27FC236}">
                <a16:creationId xmlns:a16="http://schemas.microsoft.com/office/drawing/2014/main" id="{72DF0F91-C572-3F4D-898B-C888D226459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24" name="Text Box 2">
            <a:extLst>
              <a:ext uri="{FF2B5EF4-FFF2-40B4-BE49-F238E27FC236}">
                <a16:creationId xmlns:a16="http://schemas.microsoft.com/office/drawing/2014/main" id="{FD1C2D28-6DD9-AA4E-802C-137C8E952D9F}"/>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70CF20A0-4A32-9549-8FD0-A34E144C93E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31E4D6E-BC42-8D44-941F-5221081DA208}" type="slidenum">
              <a:rPr lang="fr-FR" altLang="fr-FR">
                <a:solidFill>
                  <a:srgbClr val="000000"/>
                </a:solidFill>
                <a:latin typeface="Times New Roman" panose="02020603050405020304" pitchFamily="18" charset="0"/>
              </a:rPr>
              <a:pPr/>
              <a:t>15</a:t>
            </a:fld>
            <a:endParaRPr lang="fr-FR" altLang="fr-FR">
              <a:solidFill>
                <a:srgbClr val="000000"/>
              </a:solidFill>
              <a:latin typeface="Times New Roman" panose="02020603050405020304" pitchFamily="18" charset="0"/>
            </a:endParaRPr>
          </a:p>
        </p:txBody>
      </p:sp>
      <p:sp>
        <p:nvSpPr>
          <p:cNvPr id="30723" name="Text Box 1">
            <a:extLst>
              <a:ext uri="{FF2B5EF4-FFF2-40B4-BE49-F238E27FC236}">
                <a16:creationId xmlns:a16="http://schemas.microsoft.com/office/drawing/2014/main" id="{3CAA1843-17BD-9048-971F-384E4B1D5396}"/>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Text Box 2">
            <a:extLst>
              <a:ext uri="{FF2B5EF4-FFF2-40B4-BE49-F238E27FC236}">
                <a16:creationId xmlns:a16="http://schemas.microsoft.com/office/drawing/2014/main" id="{70B72B59-4973-0A4C-99D3-858F30A01F4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770" name="Rectangle 6">
            <a:extLst>
              <a:ext uri="{FF2B5EF4-FFF2-40B4-BE49-F238E27FC236}">
                <a16:creationId xmlns:a16="http://schemas.microsoft.com/office/drawing/2014/main" id="{03B9F5DF-51AA-E042-9A40-37A7B71ED8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FB88482-F8B8-6349-A084-4911AD53A858}" type="slidenum">
              <a:rPr lang="fr-FR" altLang="fr-FR">
                <a:solidFill>
                  <a:srgbClr val="000000"/>
                </a:solidFill>
                <a:latin typeface="Times New Roman" panose="02020603050405020304" pitchFamily="18" charset="0"/>
              </a:rPr>
              <a:pPr/>
              <a:t>143</a:t>
            </a:fld>
            <a:endParaRPr lang="fr-FR" altLang="fr-FR">
              <a:solidFill>
                <a:srgbClr val="000000"/>
              </a:solidFill>
              <a:latin typeface="Times New Roman" panose="02020603050405020304" pitchFamily="18" charset="0"/>
            </a:endParaRPr>
          </a:p>
        </p:txBody>
      </p:sp>
      <p:sp>
        <p:nvSpPr>
          <p:cNvPr id="288771" name="Text Box 1">
            <a:extLst>
              <a:ext uri="{FF2B5EF4-FFF2-40B4-BE49-F238E27FC236}">
                <a16:creationId xmlns:a16="http://schemas.microsoft.com/office/drawing/2014/main" id="{A82B8FB3-6DD1-CA41-A15B-DD55DE1E5364}"/>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8772" name="Text Box 2">
            <a:extLst>
              <a:ext uri="{FF2B5EF4-FFF2-40B4-BE49-F238E27FC236}">
                <a16:creationId xmlns:a16="http://schemas.microsoft.com/office/drawing/2014/main" id="{80C4FF22-CB8B-DB43-83C9-1BABF2E6916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0818" name="Rectangle 6">
            <a:extLst>
              <a:ext uri="{FF2B5EF4-FFF2-40B4-BE49-F238E27FC236}">
                <a16:creationId xmlns:a16="http://schemas.microsoft.com/office/drawing/2014/main" id="{47C7330C-132D-5D46-A43C-0A568AFE354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51EC038D-FE49-F746-B7D6-BF9DF5411421}" type="slidenum">
              <a:rPr lang="fr-FR" altLang="fr-FR">
                <a:solidFill>
                  <a:srgbClr val="000000"/>
                </a:solidFill>
                <a:latin typeface="Times New Roman" panose="02020603050405020304" pitchFamily="18" charset="0"/>
              </a:rPr>
              <a:pPr/>
              <a:t>144</a:t>
            </a:fld>
            <a:endParaRPr lang="fr-FR" altLang="fr-FR">
              <a:solidFill>
                <a:srgbClr val="000000"/>
              </a:solidFill>
              <a:latin typeface="Times New Roman" panose="02020603050405020304" pitchFamily="18" charset="0"/>
            </a:endParaRPr>
          </a:p>
        </p:txBody>
      </p:sp>
      <p:sp>
        <p:nvSpPr>
          <p:cNvPr id="290819" name="Text Box 1">
            <a:extLst>
              <a:ext uri="{FF2B5EF4-FFF2-40B4-BE49-F238E27FC236}">
                <a16:creationId xmlns:a16="http://schemas.microsoft.com/office/drawing/2014/main" id="{CE90CE1D-C3DA-A24B-B49E-5702B1932E00}"/>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0820" name="Text Box 2">
            <a:extLst>
              <a:ext uri="{FF2B5EF4-FFF2-40B4-BE49-F238E27FC236}">
                <a16:creationId xmlns:a16="http://schemas.microsoft.com/office/drawing/2014/main" id="{74303BBC-2E54-FB4B-B8B1-7C9C5322FD5C}"/>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Rectangle 6">
            <a:extLst>
              <a:ext uri="{FF2B5EF4-FFF2-40B4-BE49-F238E27FC236}">
                <a16:creationId xmlns:a16="http://schemas.microsoft.com/office/drawing/2014/main" id="{A76B741B-ACBF-D648-96F3-897B31F87E8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9ACADCE-CA1B-FA43-987E-A6F9C5DB0779}" type="slidenum">
              <a:rPr lang="fr-FR" altLang="fr-FR">
                <a:solidFill>
                  <a:srgbClr val="000000"/>
                </a:solidFill>
                <a:latin typeface="Times New Roman" panose="02020603050405020304" pitchFamily="18" charset="0"/>
              </a:rPr>
              <a:pPr/>
              <a:t>145</a:t>
            </a:fld>
            <a:endParaRPr lang="fr-FR" altLang="fr-FR">
              <a:solidFill>
                <a:srgbClr val="000000"/>
              </a:solidFill>
              <a:latin typeface="Times New Roman" panose="02020603050405020304" pitchFamily="18" charset="0"/>
            </a:endParaRPr>
          </a:p>
        </p:txBody>
      </p:sp>
      <p:sp>
        <p:nvSpPr>
          <p:cNvPr id="292867" name="Text Box 1">
            <a:extLst>
              <a:ext uri="{FF2B5EF4-FFF2-40B4-BE49-F238E27FC236}">
                <a16:creationId xmlns:a16="http://schemas.microsoft.com/office/drawing/2014/main" id="{67E67E69-CEA7-D64C-8E30-042548A659C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2868" name="Text Box 2">
            <a:extLst>
              <a:ext uri="{FF2B5EF4-FFF2-40B4-BE49-F238E27FC236}">
                <a16:creationId xmlns:a16="http://schemas.microsoft.com/office/drawing/2014/main" id="{514D7527-7767-C54F-AD2B-02549D5BF72C}"/>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914" name="Rectangle 6">
            <a:extLst>
              <a:ext uri="{FF2B5EF4-FFF2-40B4-BE49-F238E27FC236}">
                <a16:creationId xmlns:a16="http://schemas.microsoft.com/office/drawing/2014/main" id="{A1DB0E69-5F57-4B41-97AA-96A3F93F477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D664ED6-6523-3940-AA62-7D6A5DAAF0CE}" type="slidenum">
              <a:rPr lang="fr-FR" altLang="fr-FR">
                <a:solidFill>
                  <a:srgbClr val="000000"/>
                </a:solidFill>
                <a:latin typeface="Times New Roman" panose="02020603050405020304" pitchFamily="18" charset="0"/>
              </a:rPr>
              <a:pPr/>
              <a:t>146</a:t>
            </a:fld>
            <a:endParaRPr lang="fr-FR" altLang="fr-FR">
              <a:solidFill>
                <a:srgbClr val="000000"/>
              </a:solidFill>
              <a:latin typeface="Times New Roman" panose="02020603050405020304" pitchFamily="18" charset="0"/>
            </a:endParaRPr>
          </a:p>
        </p:txBody>
      </p:sp>
      <p:sp>
        <p:nvSpPr>
          <p:cNvPr id="294915" name="Text Box 1">
            <a:extLst>
              <a:ext uri="{FF2B5EF4-FFF2-40B4-BE49-F238E27FC236}">
                <a16:creationId xmlns:a16="http://schemas.microsoft.com/office/drawing/2014/main" id="{6C6E86C0-0BDA-8645-9F7B-64F27B26C6C2}"/>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4916" name="Text Box 2">
            <a:extLst>
              <a:ext uri="{FF2B5EF4-FFF2-40B4-BE49-F238E27FC236}">
                <a16:creationId xmlns:a16="http://schemas.microsoft.com/office/drawing/2014/main" id="{F57B3EBC-23AF-534F-8D1B-C36030F30A9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62" name="Rectangle 6">
            <a:extLst>
              <a:ext uri="{FF2B5EF4-FFF2-40B4-BE49-F238E27FC236}">
                <a16:creationId xmlns:a16="http://schemas.microsoft.com/office/drawing/2014/main" id="{60D229D6-D01B-904F-8C76-6C71544F811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D1D62C30-0AFB-CF4C-A737-2B8F3F20E702}" type="slidenum">
              <a:rPr lang="fr-FR" altLang="fr-FR">
                <a:solidFill>
                  <a:srgbClr val="000000"/>
                </a:solidFill>
                <a:latin typeface="Times New Roman" panose="02020603050405020304" pitchFamily="18" charset="0"/>
              </a:rPr>
              <a:pPr/>
              <a:t>147</a:t>
            </a:fld>
            <a:endParaRPr lang="fr-FR" altLang="fr-FR">
              <a:solidFill>
                <a:srgbClr val="000000"/>
              </a:solidFill>
              <a:latin typeface="Times New Roman" panose="02020603050405020304" pitchFamily="18" charset="0"/>
            </a:endParaRPr>
          </a:p>
        </p:txBody>
      </p:sp>
      <p:sp>
        <p:nvSpPr>
          <p:cNvPr id="296963" name="Text Box 1">
            <a:extLst>
              <a:ext uri="{FF2B5EF4-FFF2-40B4-BE49-F238E27FC236}">
                <a16:creationId xmlns:a16="http://schemas.microsoft.com/office/drawing/2014/main" id="{5860EDA1-978C-A843-A101-F6932B24198A}"/>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64" name="Text Box 2">
            <a:extLst>
              <a:ext uri="{FF2B5EF4-FFF2-40B4-BE49-F238E27FC236}">
                <a16:creationId xmlns:a16="http://schemas.microsoft.com/office/drawing/2014/main" id="{BCCA2EBC-292E-F442-B06D-A7E1230D446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9010" name="Rectangle 6">
            <a:extLst>
              <a:ext uri="{FF2B5EF4-FFF2-40B4-BE49-F238E27FC236}">
                <a16:creationId xmlns:a16="http://schemas.microsoft.com/office/drawing/2014/main" id="{1119CD61-4C48-EE40-94B0-2B678CA9BC0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141CC619-3617-4341-879F-6E2C8F90E96D}" type="slidenum">
              <a:rPr lang="fr-FR" altLang="fr-FR">
                <a:solidFill>
                  <a:srgbClr val="000000"/>
                </a:solidFill>
                <a:latin typeface="Times New Roman" panose="02020603050405020304" pitchFamily="18" charset="0"/>
              </a:rPr>
              <a:pPr/>
              <a:t>148</a:t>
            </a:fld>
            <a:endParaRPr lang="fr-FR" altLang="fr-FR">
              <a:solidFill>
                <a:srgbClr val="000000"/>
              </a:solidFill>
              <a:latin typeface="Times New Roman" panose="02020603050405020304" pitchFamily="18" charset="0"/>
            </a:endParaRPr>
          </a:p>
        </p:txBody>
      </p:sp>
      <p:sp>
        <p:nvSpPr>
          <p:cNvPr id="299011" name="Text Box 1">
            <a:extLst>
              <a:ext uri="{FF2B5EF4-FFF2-40B4-BE49-F238E27FC236}">
                <a16:creationId xmlns:a16="http://schemas.microsoft.com/office/drawing/2014/main" id="{1825F739-8EA7-DE42-BD40-FEEF83F790D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9012" name="Text Box 2">
            <a:extLst>
              <a:ext uri="{FF2B5EF4-FFF2-40B4-BE49-F238E27FC236}">
                <a16:creationId xmlns:a16="http://schemas.microsoft.com/office/drawing/2014/main" id="{53D3BD17-9FCF-044E-9ED5-9E8090D8FAF2}"/>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6">
            <a:extLst>
              <a:ext uri="{FF2B5EF4-FFF2-40B4-BE49-F238E27FC236}">
                <a16:creationId xmlns:a16="http://schemas.microsoft.com/office/drawing/2014/main" id="{6BFC54F2-C9B6-C749-9A81-36C46809FD6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768CDDAF-5E81-414A-8A6E-072A3CCE3310}" type="slidenum">
              <a:rPr lang="fr-FR" altLang="fr-FR">
                <a:solidFill>
                  <a:srgbClr val="000000"/>
                </a:solidFill>
                <a:latin typeface="Times New Roman" panose="02020603050405020304" pitchFamily="18" charset="0"/>
              </a:rPr>
              <a:pPr/>
              <a:t>149</a:t>
            </a:fld>
            <a:endParaRPr lang="fr-FR" altLang="fr-FR">
              <a:solidFill>
                <a:srgbClr val="000000"/>
              </a:solidFill>
              <a:latin typeface="Times New Roman" panose="02020603050405020304" pitchFamily="18" charset="0"/>
            </a:endParaRPr>
          </a:p>
        </p:txBody>
      </p:sp>
      <p:sp>
        <p:nvSpPr>
          <p:cNvPr id="301059" name="Text Box 1">
            <a:extLst>
              <a:ext uri="{FF2B5EF4-FFF2-40B4-BE49-F238E27FC236}">
                <a16:creationId xmlns:a16="http://schemas.microsoft.com/office/drawing/2014/main" id="{1160C3BC-5301-604E-A006-5B95F26339CB}"/>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1060" name="Text Box 2">
            <a:extLst>
              <a:ext uri="{FF2B5EF4-FFF2-40B4-BE49-F238E27FC236}">
                <a16:creationId xmlns:a16="http://schemas.microsoft.com/office/drawing/2014/main" id="{12679670-F904-A74E-B3C4-D1ABB6185A87}"/>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6">
            <a:extLst>
              <a:ext uri="{FF2B5EF4-FFF2-40B4-BE49-F238E27FC236}">
                <a16:creationId xmlns:a16="http://schemas.microsoft.com/office/drawing/2014/main" id="{B286CCB2-1699-B14A-987F-6D7461246D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355E936-9BE8-FE40-AD88-97F171FE23B7}" type="slidenum">
              <a:rPr lang="fr-FR" altLang="fr-FR">
                <a:solidFill>
                  <a:srgbClr val="000000"/>
                </a:solidFill>
                <a:latin typeface="Times New Roman" panose="02020603050405020304" pitchFamily="18" charset="0"/>
              </a:rPr>
              <a:pPr/>
              <a:t>151</a:t>
            </a:fld>
            <a:endParaRPr lang="fr-FR" altLang="fr-FR">
              <a:solidFill>
                <a:srgbClr val="000000"/>
              </a:solidFill>
              <a:latin typeface="Times New Roman" panose="02020603050405020304" pitchFamily="18" charset="0"/>
            </a:endParaRPr>
          </a:p>
        </p:txBody>
      </p:sp>
      <p:sp>
        <p:nvSpPr>
          <p:cNvPr id="303107" name="Text Box 1">
            <a:extLst>
              <a:ext uri="{FF2B5EF4-FFF2-40B4-BE49-F238E27FC236}">
                <a16:creationId xmlns:a16="http://schemas.microsoft.com/office/drawing/2014/main" id="{E09F86BE-BC93-3948-BCC7-5DB64628D7D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3108" name="Text Box 2">
            <a:extLst>
              <a:ext uri="{FF2B5EF4-FFF2-40B4-BE49-F238E27FC236}">
                <a16:creationId xmlns:a16="http://schemas.microsoft.com/office/drawing/2014/main" id="{6E5AC4C3-9FAD-E446-9B22-6124AF3C8CF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6">
            <a:extLst>
              <a:ext uri="{FF2B5EF4-FFF2-40B4-BE49-F238E27FC236}">
                <a16:creationId xmlns:a16="http://schemas.microsoft.com/office/drawing/2014/main" id="{EB1A56E8-BCB3-D348-9FFB-5C1844AB379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6D99127-4365-AB47-A3D6-2D53BBBC6F39}" type="slidenum">
              <a:rPr lang="fr-FR" altLang="fr-FR">
                <a:solidFill>
                  <a:srgbClr val="000000"/>
                </a:solidFill>
                <a:latin typeface="Times New Roman" panose="02020603050405020304" pitchFamily="18" charset="0"/>
              </a:rPr>
              <a:pPr/>
              <a:t>152</a:t>
            </a:fld>
            <a:endParaRPr lang="fr-FR" altLang="fr-FR">
              <a:solidFill>
                <a:srgbClr val="000000"/>
              </a:solidFill>
              <a:latin typeface="Times New Roman" panose="02020603050405020304" pitchFamily="18" charset="0"/>
            </a:endParaRPr>
          </a:p>
        </p:txBody>
      </p:sp>
      <p:sp>
        <p:nvSpPr>
          <p:cNvPr id="305155" name="Text Box 1">
            <a:extLst>
              <a:ext uri="{FF2B5EF4-FFF2-40B4-BE49-F238E27FC236}">
                <a16:creationId xmlns:a16="http://schemas.microsoft.com/office/drawing/2014/main" id="{D637982C-75F9-434A-810C-C1895A89603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5156" name="Text Box 2">
            <a:extLst>
              <a:ext uri="{FF2B5EF4-FFF2-40B4-BE49-F238E27FC236}">
                <a16:creationId xmlns:a16="http://schemas.microsoft.com/office/drawing/2014/main" id="{2A73ACC4-117E-E24F-B2C2-6AE7DE8265E3}"/>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02" name="Rectangle 6">
            <a:extLst>
              <a:ext uri="{FF2B5EF4-FFF2-40B4-BE49-F238E27FC236}">
                <a16:creationId xmlns:a16="http://schemas.microsoft.com/office/drawing/2014/main" id="{DECA944C-CE06-2447-9AF0-8995F73CE1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65E3C976-FB72-F843-B3A7-26652091D0CA}" type="slidenum">
              <a:rPr lang="fr-FR" altLang="fr-FR">
                <a:solidFill>
                  <a:srgbClr val="000000"/>
                </a:solidFill>
                <a:latin typeface="Times New Roman" panose="02020603050405020304" pitchFamily="18" charset="0"/>
              </a:rPr>
              <a:pPr/>
              <a:t>153</a:t>
            </a:fld>
            <a:endParaRPr lang="fr-FR" altLang="fr-FR">
              <a:solidFill>
                <a:srgbClr val="000000"/>
              </a:solidFill>
              <a:latin typeface="Times New Roman" panose="02020603050405020304" pitchFamily="18" charset="0"/>
            </a:endParaRPr>
          </a:p>
        </p:txBody>
      </p:sp>
      <p:sp>
        <p:nvSpPr>
          <p:cNvPr id="307203" name="Text Box 1">
            <a:extLst>
              <a:ext uri="{FF2B5EF4-FFF2-40B4-BE49-F238E27FC236}">
                <a16:creationId xmlns:a16="http://schemas.microsoft.com/office/drawing/2014/main" id="{BB7D6D46-5E35-6342-9C13-5653E0E346D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04" name="Text Box 2">
            <a:extLst>
              <a:ext uri="{FF2B5EF4-FFF2-40B4-BE49-F238E27FC236}">
                <a16:creationId xmlns:a16="http://schemas.microsoft.com/office/drawing/2014/main" id="{1E953471-959C-4547-83E5-EED4C4A7DEF3}"/>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5346D26A-51A7-2546-AB55-7BE691F2F2F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546D008-F577-D342-917D-53AD2D1C0874}" type="slidenum">
              <a:rPr lang="fr-FR" altLang="fr-FR">
                <a:solidFill>
                  <a:srgbClr val="000000"/>
                </a:solidFill>
                <a:latin typeface="Times New Roman" panose="02020603050405020304" pitchFamily="18" charset="0"/>
              </a:rPr>
              <a:pPr/>
              <a:t>16</a:t>
            </a:fld>
            <a:endParaRPr lang="fr-FR" altLang="fr-FR">
              <a:solidFill>
                <a:srgbClr val="000000"/>
              </a:solidFill>
              <a:latin typeface="Times New Roman" panose="02020603050405020304" pitchFamily="18" charset="0"/>
            </a:endParaRPr>
          </a:p>
        </p:txBody>
      </p:sp>
      <p:sp>
        <p:nvSpPr>
          <p:cNvPr id="32771" name="Text Box 1">
            <a:extLst>
              <a:ext uri="{FF2B5EF4-FFF2-40B4-BE49-F238E27FC236}">
                <a16:creationId xmlns:a16="http://schemas.microsoft.com/office/drawing/2014/main" id="{6012C018-CCBF-FB44-9D89-E35504C82CAF}"/>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Text Box 2">
            <a:extLst>
              <a:ext uri="{FF2B5EF4-FFF2-40B4-BE49-F238E27FC236}">
                <a16:creationId xmlns:a16="http://schemas.microsoft.com/office/drawing/2014/main" id="{73079895-B836-EC4B-8B33-B57FCF57579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250" name="Rectangle 6">
            <a:extLst>
              <a:ext uri="{FF2B5EF4-FFF2-40B4-BE49-F238E27FC236}">
                <a16:creationId xmlns:a16="http://schemas.microsoft.com/office/drawing/2014/main" id="{101257E4-B6DA-D64E-81B2-B18A6DB0883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AD3CB43C-2CCC-7846-BF62-EB3D41749A84}" type="slidenum">
              <a:rPr lang="fr-FR" altLang="fr-FR">
                <a:solidFill>
                  <a:srgbClr val="000000"/>
                </a:solidFill>
                <a:latin typeface="Times New Roman" panose="02020603050405020304" pitchFamily="18" charset="0"/>
              </a:rPr>
              <a:pPr/>
              <a:t>155</a:t>
            </a:fld>
            <a:endParaRPr lang="fr-FR" altLang="fr-FR">
              <a:solidFill>
                <a:srgbClr val="000000"/>
              </a:solidFill>
              <a:latin typeface="Times New Roman" panose="02020603050405020304" pitchFamily="18" charset="0"/>
            </a:endParaRPr>
          </a:p>
        </p:txBody>
      </p:sp>
      <p:sp>
        <p:nvSpPr>
          <p:cNvPr id="309251" name="Text Box 1">
            <a:extLst>
              <a:ext uri="{FF2B5EF4-FFF2-40B4-BE49-F238E27FC236}">
                <a16:creationId xmlns:a16="http://schemas.microsoft.com/office/drawing/2014/main" id="{B5D55844-5439-F044-8B0E-2F0B3DC16BA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9252" name="Text Box 2">
            <a:extLst>
              <a:ext uri="{FF2B5EF4-FFF2-40B4-BE49-F238E27FC236}">
                <a16:creationId xmlns:a16="http://schemas.microsoft.com/office/drawing/2014/main" id="{3EE717C8-F2DD-4043-A343-B92B69F2AAC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298" name="Rectangle 6">
            <a:extLst>
              <a:ext uri="{FF2B5EF4-FFF2-40B4-BE49-F238E27FC236}">
                <a16:creationId xmlns:a16="http://schemas.microsoft.com/office/drawing/2014/main" id="{B34CFA1F-F6FD-5A4D-9440-3A7F0B58E7C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8B2BC00-CC84-9F41-9C91-6A7CB9301C86}" type="slidenum">
              <a:rPr lang="fr-FR" altLang="fr-FR">
                <a:solidFill>
                  <a:srgbClr val="000000"/>
                </a:solidFill>
                <a:latin typeface="Times New Roman" panose="02020603050405020304" pitchFamily="18" charset="0"/>
              </a:rPr>
              <a:pPr/>
              <a:t>156</a:t>
            </a:fld>
            <a:endParaRPr lang="fr-FR" altLang="fr-FR">
              <a:solidFill>
                <a:srgbClr val="000000"/>
              </a:solidFill>
              <a:latin typeface="Times New Roman" panose="02020603050405020304" pitchFamily="18" charset="0"/>
            </a:endParaRPr>
          </a:p>
        </p:txBody>
      </p:sp>
      <p:sp>
        <p:nvSpPr>
          <p:cNvPr id="311299" name="Text Box 1">
            <a:extLst>
              <a:ext uri="{FF2B5EF4-FFF2-40B4-BE49-F238E27FC236}">
                <a16:creationId xmlns:a16="http://schemas.microsoft.com/office/drawing/2014/main" id="{B22489CB-4A1E-554A-8A75-71226A654792}"/>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1300" name="Text Box 2">
            <a:extLst>
              <a:ext uri="{FF2B5EF4-FFF2-40B4-BE49-F238E27FC236}">
                <a16:creationId xmlns:a16="http://schemas.microsoft.com/office/drawing/2014/main" id="{AB7BB592-B9E8-5A4F-B1DD-3B2893C8548B}"/>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15A93228-96EB-9B40-901F-A202EEB1A4F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173170C-BD09-9E48-8736-57A7F3AF01AC}" type="slidenum">
              <a:rPr lang="fr-FR" altLang="fr-FR">
                <a:solidFill>
                  <a:srgbClr val="000000"/>
                </a:solidFill>
                <a:latin typeface="Times New Roman" panose="02020603050405020304" pitchFamily="18" charset="0"/>
              </a:rPr>
              <a:pPr/>
              <a:t>17</a:t>
            </a:fld>
            <a:endParaRPr lang="fr-FR" altLang="fr-FR">
              <a:solidFill>
                <a:srgbClr val="000000"/>
              </a:solidFill>
              <a:latin typeface="Times New Roman" panose="02020603050405020304" pitchFamily="18" charset="0"/>
            </a:endParaRPr>
          </a:p>
        </p:txBody>
      </p:sp>
      <p:sp>
        <p:nvSpPr>
          <p:cNvPr id="34819" name="Text Box 1">
            <a:extLst>
              <a:ext uri="{FF2B5EF4-FFF2-40B4-BE49-F238E27FC236}">
                <a16:creationId xmlns:a16="http://schemas.microsoft.com/office/drawing/2014/main" id="{4D364FDE-98A7-8F4A-90AB-958325FDBA2A}"/>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Text Box 2">
            <a:extLst>
              <a:ext uri="{FF2B5EF4-FFF2-40B4-BE49-F238E27FC236}">
                <a16:creationId xmlns:a16="http://schemas.microsoft.com/office/drawing/2014/main" id="{9A315EC9-5F19-2043-8FF5-26A612704EED}"/>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99BE4EFF-9305-F34A-89E6-627FE27E1C8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E2433C1-51D4-CA45-9AFD-658741DE75A4}" type="slidenum">
              <a:rPr lang="fr-FR" altLang="fr-FR">
                <a:solidFill>
                  <a:srgbClr val="000000"/>
                </a:solidFill>
                <a:latin typeface="Times New Roman" panose="02020603050405020304" pitchFamily="18" charset="0"/>
              </a:rPr>
              <a:pPr/>
              <a:t>18</a:t>
            </a:fld>
            <a:endParaRPr lang="fr-FR" altLang="fr-FR">
              <a:solidFill>
                <a:srgbClr val="000000"/>
              </a:solidFill>
              <a:latin typeface="Times New Roman" panose="02020603050405020304" pitchFamily="18" charset="0"/>
            </a:endParaRPr>
          </a:p>
        </p:txBody>
      </p:sp>
      <p:sp>
        <p:nvSpPr>
          <p:cNvPr id="36867" name="Text Box 1">
            <a:extLst>
              <a:ext uri="{FF2B5EF4-FFF2-40B4-BE49-F238E27FC236}">
                <a16:creationId xmlns:a16="http://schemas.microsoft.com/office/drawing/2014/main" id="{D0D0DB06-4AF0-C14D-A372-55B9BC70BC04}"/>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Text Box 2">
            <a:extLst>
              <a:ext uri="{FF2B5EF4-FFF2-40B4-BE49-F238E27FC236}">
                <a16:creationId xmlns:a16="http://schemas.microsoft.com/office/drawing/2014/main" id="{58BF2E77-7FA2-9643-9199-BA905E17CB1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a:extLst>
              <a:ext uri="{FF2B5EF4-FFF2-40B4-BE49-F238E27FC236}">
                <a16:creationId xmlns:a16="http://schemas.microsoft.com/office/drawing/2014/main" id="{00DE7A1D-0179-BA42-A577-DAC2CC75BCB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27A0B48-7CDF-6243-B212-D4FB8AB6E362}" type="slidenum">
              <a:rPr lang="fr-FR" altLang="fr-FR">
                <a:solidFill>
                  <a:srgbClr val="000000"/>
                </a:solidFill>
                <a:latin typeface="Times New Roman" panose="02020603050405020304" pitchFamily="18" charset="0"/>
              </a:rPr>
              <a:pPr/>
              <a:t>19</a:t>
            </a:fld>
            <a:endParaRPr lang="fr-FR" altLang="fr-FR">
              <a:solidFill>
                <a:srgbClr val="000000"/>
              </a:solidFill>
              <a:latin typeface="Times New Roman" panose="02020603050405020304" pitchFamily="18" charset="0"/>
            </a:endParaRPr>
          </a:p>
        </p:txBody>
      </p:sp>
      <p:sp>
        <p:nvSpPr>
          <p:cNvPr id="38915" name="Text Box 1">
            <a:extLst>
              <a:ext uri="{FF2B5EF4-FFF2-40B4-BE49-F238E27FC236}">
                <a16:creationId xmlns:a16="http://schemas.microsoft.com/office/drawing/2014/main" id="{691E6CCB-5ACF-0646-845E-B97D0FF815D5}"/>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Text Box 2">
            <a:extLst>
              <a:ext uri="{FF2B5EF4-FFF2-40B4-BE49-F238E27FC236}">
                <a16:creationId xmlns:a16="http://schemas.microsoft.com/office/drawing/2014/main" id="{35841027-880A-3842-B035-4F945B66632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6">
            <a:extLst>
              <a:ext uri="{FF2B5EF4-FFF2-40B4-BE49-F238E27FC236}">
                <a16:creationId xmlns:a16="http://schemas.microsoft.com/office/drawing/2014/main" id="{2C23D831-CCC5-F84B-9E03-AA7EF083409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3DE4D3E-CDB9-9248-8075-A6A6997EEF08}" type="slidenum">
              <a:rPr lang="fr-FR" altLang="fr-FR">
                <a:solidFill>
                  <a:srgbClr val="000000"/>
                </a:solidFill>
                <a:latin typeface="Times New Roman" panose="02020603050405020304" pitchFamily="18" charset="0"/>
              </a:rPr>
              <a:pPr/>
              <a:t>20</a:t>
            </a:fld>
            <a:endParaRPr lang="fr-FR" altLang="fr-FR">
              <a:solidFill>
                <a:srgbClr val="000000"/>
              </a:solidFill>
              <a:latin typeface="Times New Roman" panose="02020603050405020304" pitchFamily="18" charset="0"/>
            </a:endParaRPr>
          </a:p>
        </p:txBody>
      </p:sp>
      <p:sp>
        <p:nvSpPr>
          <p:cNvPr id="40963" name="Text Box 1">
            <a:extLst>
              <a:ext uri="{FF2B5EF4-FFF2-40B4-BE49-F238E27FC236}">
                <a16:creationId xmlns:a16="http://schemas.microsoft.com/office/drawing/2014/main" id="{A0F3F1F1-2005-EF4C-9EEE-71DBB41AE80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Text Box 2">
            <a:extLst>
              <a:ext uri="{FF2B5EF4-FFF2-40B4-BE49-F238E27FC236}">
                <a16:creationId xmlns:a16="http://schemas.microsoft.com/office/drawing/2014/main" id="{932AF77C-D65A-E94B-9B5F-1C13DDF9BF63}"/>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A448894B-3323-F745-AECA-9B1124E1357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2D123312-953C-2743-8CC3-237B8640E816}" type="slidenum">
              <a:rPr lang="fr-FR" altLang="fr-FR">
                <a:solidFill>
                  <a:srgbClr val="000000"/>
                </a:solidFill>
                <a:latin typeface="Times New Roman" panose="02020603050405020304" pitchFamily="18" charset="0"/>
              </a:rPr>
              <a:pPr/>
              <a:t>2</a:t>
            </a:fld>
            <a:endParaRPr lang="fr-FR" altLang="fr-FR">
              <a:solidFill>
                <a:srgbClr val="000000"/>
              </a:solidFill>
              <a:latin typeface="Times New Roman" panose="02020603050405020304" pitchFamily="18" charset="0"/>
            </a:endParaRPr>
          </a:p>
        </p:txBody>
      </p:sp>
      <p:sp>
        <p:nvSpPr>
          <p:cNvPr id="6147" name="Text Box 1">
            <a:extLst>
              <a:ext uri="{FF2B5EF4-FFF2-40B4-BE49-F238E27FC236}">
                <a16:creationId xmlns:a16="http://schemas.microsoft.com/office/drawing/2014/main" id="{F71211E0-0AAD-2E49-BBD2-C44244A8F9C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Text Box 2">
            <a:extLst>
              <a:ext uri="{FF2B5EF4-FFF2-40B4-BE49-F238E27FC236}">
                <a16:creationId xmlns:a16="http://schemas.microsoft.com/office/drawing/2014/main" id="{48D88DD4-07EF-1F45-A3F7-326A6EC36E96}"/>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a:extLst>
              <a:ext uri="{FF2B5EF4-FFF2-40B4-BE49-F238E27FC236}">
                <a16:creationId xmlns:a16="http://schemas.microsoft.com/office/drawing/2014/main" id="{6E002B14-A171-5641-93F3-A75B1AA9C6B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91FC26A-93AB-9644-9E03-B9870E68EAFD}" type="slidenum">
              <a:rPr lang="fr-FR" altLang="fr-FR">
                <a:solidFill>
                  <a:srgbClr val="000000"/>
                </a:solidFill>
                <a:latin typeface="Times New Roman" panose="02020603050405020304" pitchFamily="18" charset="0"/>
              </a:rPr>
              <a:pPr/>
              <a:t>21</a:t>
            </a:fld>
            <a:endParaRPr lang="fr-FR" altLang="fr-FR">
              <a:solidFill>
                <a:srgbClr val="000000"/>
              </a:solidFill>
              <a:latin typeface="Times New Roman" panose="02020603050405020304" pitchFamily="18" charset="0"/>
            </a:endParaRPr>
          </a:p>
        </p:txBody>
      </p:sp>
      <p:sp>
        <p:nvSpPr>
          <p:cNvPr id="43011" name="Text Box 1">
            <a:extLst>
              <a:ext uri="{FF2B5EF4-FFF2-40B4-BE49-F238E27FC236}">
                <a16:creationId xmlns:a16="http://schemas.microsoft.com/office/drawing/2014/main" id="{437C288F-2A4E-7E40-BEEE-9CA5A4E30C4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Text Box 2">
            <a:extLst>
              <a:ext uri="{FF2B5EF4-FFF2-40B4-BE49-F238E27FC236}">
                <a16:creationId xmlns:a16="http://schemas.microsoft.com/office/drawing/2014/main" id="{A70E102E-9FC2-D74C-A615-2D58382FAF7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a:extLst>
              <a:ext uri="{FF2B5EF4-FFF2-40B4-BE49-F238E27FC236}">
                <a16:creationId xmlns:a16="http://schemas.microsoft.com/office/drawing/2014/main" id="{973D7B76-5941-AA4E-86E9-FF0C5D5B2F6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A4396C40-7CF7-8D41-80E0-289F4F9CE0C5}" type="slidenum">
              <a:rPr lang="fr-FR" altLang="fr-FR">
                <a:solidFill>
                  <a:srgbClr val="000000"/>
                </a:solidFill>
                <a:latin typeface="Times New Roman" panose="02020603050405020304" pitchFamily="18" charset="0"/>
              </a:rPr>
              <a:pPr/>
              <a:t>22</a:t>
            </a:fld>
            <a:endParaRPr lang="fr-FR" altLang="fr-FR">
              <a:solidFill>
                <a:srgbClr val="000000"/>
              </a:solidFill>
              <a:latin typeface="Times New Roman" panose="02020603050405020304" pitchFamily="18" charset="0"/>
            </a:endParaRPr>
          </a:p>
        </p:txBody>
      </p:sp>
      <p:sp>
        <p:nvSpPr>
          <p:cNvPr id="45059" name="Text Box 1">
            <a:extLst>
              <a:ext uri="{FF2B5EF4-FFF2-40B4-BE49-F238E27FC236}">
                <a16:creationId xmlns:a16="http://schemas.microsoft.com/office/drawing/2014/main" id="{55020407-8E7B-2B4F-B490-4B970666BE90}"/>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Text Box 2">
            <a:extLst>
              <a:ext uri="{FF2B5EF4-FFF2-40B4-BE49-F238E27FC236}">
                <a16:creationId xmlns:a16="http://schemas.microsoft.com/office/drawing/2014/main" id="{46985486-0A14-6A4B-9B1C-69DD95E18B5B}"/>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a:extLst>
              <a:ext uri="{FF2B5EF4-FFF2-40B4-BE49-F238E27FC236}">
                <a16:creationId xmlns:a16="http://schemas.microsoft.com/office/drawing/2014/main" id="{36A5937C-CB07-E84A-A8FB-1C9575A0B89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D236BE0-8657-224D-ADAB-1E70C488F323}" type="slidenum">
              <a:rPr lang="fr-FR" altLang="fr-FR">
                <a:solidFill>
                  <a:srgbClr val="000000"/>
                </a:solidFill>
                <a:latin typeface="Times New Roman" panose="02020603050405020304" pitchFamily="18" charset="0"/>
              </a:rPr>
              <a:pPr/>
              <a:t>23</a:t>
            </a:fld>
            <a:endParaRPr lang="fr-FR" altLang="fr-FR">
              <a:solidFill>
                <a:srgbClr val="000000"/>
              </a:solidFill>
              <a:latin typeface="Times New Roman" panose="02020603050405020304" pitchFamily="18" charset="0"/>
            </a:endParaRPr>
          </a:p>
        </p:txBody>
      </p:sp>
      <p:sp>
        <p:nvSpPr>
          <p:cNvPr id="47107" name="Text Box 1">
            <a:extLst>
              <a:ext uri="{FF2B5EF4-FFF2-40B4-BE49-F238E27FC236}">
                <a16:creationId xmlns:a16="http://schemas.microsoft.com/office/drawing/2014/main" id="{2D74C98D-09AD-2444-BE51-0C93EDF2F42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Text Box 2">
            <a:extLst>
              <a:ext uri="{FF2B5EF4-FFF2-40B4-BE49-F238E27FC236}">
                <a16:creationId xmlns:a16="http://schemas.microsoft.com/office/drawing/2014/main" id="{AAFD8715-0AB3-BC4C-896A-10ABFBD15551}"/>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6">
            <a:extLst>
              <a:ext uri="{FF2B5EF4-FFF2-40B4-BE49-F238E27FC236}">
                <a16:creationId xmlns:a16="http://schemas.microsoft.com/office/drawing/2014/main" id="{AFDE1F9B-3B72-6841-8A92-D711E3CEE3F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D30D955-AE7B-5F4D-A0BA-C251519C2B4E}" type="slidenum">
              <a:rPr lang="fr-FR" altLang="fr-FR">
                <a:solidFill>
                  <a:srgbClr val="000000"/>
                </a:solidFill>
                <a:latin typeface="Times New Roman" panose="02020603050405020304" pitchFamily="18" charset="0"/>
              </a:rPr>
              <a:pPr/>
              <a:t>24</a:t>
            </a:fld>
            <a:endParaRPr lang="fr-FR" altLang="fr-FR">
              <a:solidFill>
                <a:srgbClr val="000000"/>
              </a:solidFill>
              <a:latin typeface="Times New Roman" panose="02020603050405020304" pitchFamily="18" charset="0"/>
            </a:endParaRPr>
          </a:p>
        </p:txBody>
      </p:sp>
      <p:sp>
        <p:nvSpPr>
          <p:cNvPr id="49155" name="Text Box 1">
            <a:extLst>
              <a:ext uri="{FF2B5EF4-FFF2-40B4-BE49-F238E27FC236}">
                <a16:creationId xmlns:a16="http://schemas.microsoft.com/office/drawing/2014/main" id="{7907D597-9D02-CE46-9CCB-F4DEB0FBC6F2}"/>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Text Box 2">
            <a:extLst>
              <a:ext uri="{FF2B5EF4-FFF2-40B4-BE49-F238E27FC236}">
                <a16:creationId xmlns:a16="http://schemas.microsoft.com/office/drawing/2014/main" id="{DF067080-1D6F-7E44-B5CF-8EEB45680674}"/>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a:extLst>
              <a:ext uri="{FF2B5EF4-FFF2-40B4-BE49-F238E27FC236}">
                <a16:creationId xmlns:a16="http://schemas.microsoft.com/office/drawing/2014/main" id="{B358CBCF-05DA-3444-9516-FE33C9A4E68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2B145E01-6E19-7947-A8F3-DC31145EBE4F}" type="slidenum">
              <a:rPr lang="fr-FR" altLang="fr-FR">
                <a:solidFill>
                  <a:srgbClr val="000000"/>
                </a:solidFill>
                <a:latin typeface="Times New Roman" panose="02020603050405020304" pitchFamily="18" charset="0"/>
              </a:rPr>
              <a:pPr/>
              <a:t>25</a:t>
            </a:fld>
            <a:endParaRPr lang="fr-FR" altLang="fr-FR">
              <a:solidFill>
                <a:srgbClr val="000000"/>
              </a:solidFill>
              <a:latin typeface="Times New Roman" panose="02020603050405020304" pitchFamily="18" charset="0"/>
            </a:endParaRPr>
          </a:p>
        </p:txBody>
      </p:sp>
      <p:sp>
        <p:nvSpPr>
          <p:cNvPr id="51203" name="Text Box 1">
            <a:extLst>
              <a:ext uri="{FF2B5EF4-FFF2-40B4-BE49-F238E27FC236}">
                <a16:creationId xmlns:a16="http://schemas.microsoft.com/office/drawing/2014/main" id="{8BE2CD46-2A17-354A-BE94-101C4EBD938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Text Box 2">
            <a:extLst>
              <a:ext uri="{FF2B5EF4-FFF2-40B4-BE49-F238E27FC236}">
                <a16:creationId xmlns:a16="http://schemas.microsoft.com/office/drawing/2014/main" id="{729E3CFD-8CF8-DC4A-A579-BC4B747BC621}"/>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9801FDC1-62A2-1042-B697-FF2BB4BB7A7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8D15090-8597-3F4A-8D2D-5EBF50E0713C}" type="slidenum">
              <a:rPr lang="fr-FR" altLang="fr-FR">
                <a:solidFill>
                  <a:srgbClr val="000000"/>
                </a:solidFill>
                <a:latin typeface="Times New Roman" panose="02020603050405020304" pitchFamily="18" charset="0"/>
              </a:rPr>
              <a:pPr/>
              <a:t>26</a:t>
            </a:fld>
            <a:endParaRPr lang="fr-FR" altLang="fr-FR">
              <a:solidFill>
                <a:srgbClr val="000000"/>
              </a:solidFill>
              <a:latin typeface="Times New Roman" panose="02020603050405020304" pitchFamily="18" charset="0"/>
            </a:endParaRPr>
          </a:p>
        </p:txBody>
      </p:sp>
      <p:sp>
        <p:nvSpPr>
          <p:cNvPr id="53251" name="Text Box 1">
            <a:extLst>
              <a:ext uri="{FF2B5EF4-FFF2-40B4-BE49-F238E27FC236}">
                <a16:creationId xmlns:a16="http://schemas.microsoft.com/office/drawing/2014/main" id="{2C26EB93-5F1A-AB44-AC6D-11FA3A92409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a:extLst>
              <a:ext uri="{FF2B5EF4-FFF2-40B4-BE49-F238E27FC236}">
                <a16:creationId xmlns:a16="http://schemas.microsoft.com/office/drawing/2014/main" id="{A87F5767-E8B8-5A40-BF47-1735E7A05E5F}"/>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a:extLst>
              <a:ext uri="{FF2B5EF4-FFF2-40B4-BE49-F238E27FC236}">
                <a16:creationId xmlns:a16="http://schemas.microsoft.com/office/drawing/2014/main" id="{D8F3FCF8-8E3E-DA46-B0BE-656CA34570D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642F5248-C8FE-A04A-846D-CA6595397450}" type="slidenum">
              <a:rPr lang="fr-FR" altLang="fr-FR">
                <a:solidFill>
                  <a:srgbClr val="000000"/>
                </a:solidFill>
                <a:latin typeface="Times New Roman" panose="02020603050405020304" pitchFamily="18" charset="0"/>
              </a:rPr>
              <a:pPr/>
              <a:t>27</a:t>
            </a:fld>
            <a:endParaRPr lang="fr-FR" altLang="fr-FR">
              <a:solidFill>
                <a:srgbClr val="000000"/>
              </a:solidFill>
              <a:latin typeface="Times New Roman" panose="02020603050405020304" pitchFamily="18" charset="0"/>
            </a:endParaRPr>
          </a:p>
        </p:txBody>
      </p:sp>
      <p:sp>
        <p:nvSpPr>
          <p:cNvPr id="55299" name="Text Box 1">
            <a:extLst>
              <a:ext uri="{FF2B5EF4-FFF2-40B4-BE49-F238E27FC236}">
                <a16:creationId xmlns:a16="http://schemas.microsoft.com/office/drawing/2014/main" id="{7441AEA6-A820-C147-8DDA-0B4C22A73C86}"/>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79269DF7-DF21-3146-A967-703A3293147F}"/>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a:extLst>
              <a:ext uri="{FF2B5EF4-FFF2-40B4-BE49-F238E27FC236}">
                <a16:creationId xmlns:a16="http://schemas.microsoft.com/office/drawing/2014/main" id="{32C10EE0-58EB-F84D-93BB-3118EDCDF01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B5CFD64-2BAC-4E48-8469-4318D10ACCB8}" type="slidenum">
              <a:rPr lang="fr-FR" altLang="fr-FR">
                <a:solidFill>
                  <a:srgbClr val="000000"/>
                </a:solidFill>
                <a:latin typeface="Times New Roman" panose="02020603050405020304" pitchFamily="18" charset="0"/>
              </a:rPr>
              <a:pPr/>
              <a:t>28</a:t>
            </a:fld>
            <a:endParaRPr lang="fr-FR" altLang="fr-FR">
              <a:solidFill>
                <a:srgbClr val="000000"/>
              </a:solidFill>
              <a:latin typeface="Times New Roman" panose="02020603050405020304" pitchFamily="18" charset="0"/>
            </a:endParaRPr>
          </a:p>
        </p:txBody>
      </p:sp>
      <p:sp>
        <p:nvSpPr>
          <p:cNvPr id="57347" name="Text Box 1">
            <a:extLst>
              <a:ext uri="{FF2B5EF4-FFF2-40B4-BE49-F238E27FC236}">
                <a16:creationId xmlns:a16="http://schemas.microsoft.com/office/drawing/2014/main" id="{24364680-6724-9547-88B6-86ADD4E15EB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a:extLst>
              <a:ext uri="{FF2B5EF4-FFF2-40B4-BE49-F238E27FC236}">
                <a16:creationId xmlns:a16="http://schemas.microsoft.com/office/drawing/2014/main" id="{41CBFA7A-672C-F34F-8B9E-AE78327CDA9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BD88FD1A-81A2-5B40-8F75-5E1947FE1EA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B9B6F08-7055-F341-BE94-53D116397686}" type="slidenum">
              <a:rPr lang="fr-FR" altLang="fr-FR">
                <a:solidFill>
                  <a:srgbClr val="000000"/>
                </a:solidFill>
                <a:latin typeface="Times New Roman" panose="02020603050405020304" pitchFamily="18" charset="0"/>
              </a:rPr>
              <a:pPr/>
              <a:t>29</a:t>
            </a:fld>
            <a:endParaRPr lang="fr-FR" altLang="fr-FR">
              <a:solidFill>
                <a:srgbClr val="000000"/>
              </a:solidFill>
              <a:latin typeface="Times New Roman" panose="02020603050405020304" pitchFamily="18" charset="0"/>
            </a:endParaRPr>
          </a:p>
        </p:txBody>
      </p:sp>
      <p:sp>
        <p:nvSpPr>
          <p:cNvPr id="59395" name="Text Box 1">
            <a:extLst>
              <a:ext uri="{FF2B5EF4-FFF2-40B4-BE49-F238E27FC236}">
                <a16:creationId xmlns:a16="http://schemas.microsoft.com/office/drawing/2014/main" id="{D17C59CC-CF9C-5840-8DD5-1E65131B774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a:extLst>
              <a:ext uri="{FF2B5EF4-FFF2-40B4-BE49-F238E27FC236}">
                <a16:creationId xmlns:a16="http://schemas.microsoft.com/office/drawing/2014/main" id="{99BB7926-A043-BE47-A15E-E27B148567D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a:extLst>
              <a:ext uri="{FF2B5EF4-FFF2-40B4-BE49-F238E27FC236}">
                <a16:creationId xmlns:a16="http://schemas.microsoft.com/office/drawing/2014/main" id="{74DB479A-4455-D24A-A713-7B87BE277B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A9B6753-88B7-7F46-ADB9-41B900BD8F3A}" type="slidenum">
              <a:rPr lang="fr-FR" altLang="fr-FR">
                <a:solidFill>
                  <a:srgbClr val="000000"/>
                </a:solidFill>
                <a:latin typeface="Times New Roman" panose="02020603050405020304" pitchFamily="18" charset="0"/>
              </a:rPr>
              <a:pPr/>
              <a:t>30</a:t>
            </a:fld>
            <a:endParaRPr lang="fr-FR" altLang="fr-FR">
              <a:solidFill>
                <a:srgbClr val="000000"/>
              </a:solidFill>
              <a:latin typeface="Times New Roman" panose="02020603050405020304" pitchFamily="18" charset="0"/>
            </a:endParaRPr>
          </a:p>
        </p:txBody>
      </p:sp>
      <p:sp>
        <p:nvSpPr>
          <p:cNvPr id="61443" name="Text Box 1">
            <a:extLst>
              <a:ext uri="{FF2B5EF4-FFF2-40B4-BE49-F238E27FC236}">
                <a16:creationId xmlns:a16="http://schemas.microsoft.com/office/drawing/2014/main" id="{2049FCA4-C86F-6340-A4C7-0A792FFF54B5}"/>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Text Box 2">
            <a:extLst>
              <a:ext uri="{FF2B5EF4-FFF2-40B4-BE49-F238E27FC236}">
                <a16:creationId xmlns:a16="http://schemas.microsoft.com/office/drawing/2014/main" id="{3373C46A-9416-DA4C-893F-42528A172867}"/>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F8BF2FDC-519D-9D46-9341-A61BC6601A8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6B53CE6-0BAD-3345-98D9-828E5ACE8F04}" type="slidenum">
              <a:rPr lang="fr-FR" altLang="fr-FR">
                <a:solidFill>
                  <a:srgbClr val="000000"/>
                </a:solidFill>
                <a:latin typeface="Times New Roman" panose="02020603050405020304" pitchFamily="18" charset="0"/>
              </a:rPr>
              <a:pPr/>
              <a:t>3</a:t>
            </a:fld>
            <a:endParaRPr lang="fr-FR" altLang="fr-FR">
              <a:solidFill>
                <a:srgbClr val="000000"/>
              </a:solidFill>
              <a:latin typeface="Times New Roman" panose="02020603050405020304" pitchFamily="18" charset="0"/>
            </a:endParaRPr>
          </a:p>
        </p:txBody>
      </p:sp>
      <p:sp>
        <p:nvSpPr>
          <p:cNvPr id="8195" name="Text Box 1">
            <a:extLst>
              <a:ext uri="{FF2B5EF4-FFF2-40B4-BE49-F238E27FC236}">
                <a16:creationId xmlns:a16="http://schemas.microsoft.com/office/drawing/2014/main" id="{0D937465-D579-324E-870D-892030FDD5F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Text Box 2">
            <a:extLst>
              <a:ext uri="{FF2B5EF4-FFF2-40B4-BE49-F238E27FC236}">
                <a16:creationId xmlns:a16="http://schemas.microsoft.com/office/drawing/2014/main" id="{D19997B1-2F13-4246-AD46-211E31414462}"/>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6">
            <a:extLst>
              <a:ext uri="{FF2B5EF4-FFF2-40B4-BE49-F238E27FC236}">
                <a16:creationId xmlns:a16="http://schemas.microsoft.com/office/drawing/2014/main" id="{1B64DC85-24FC-E94B-9A25-0B925A6CDC0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39361DD-6DDD-454F-8C41-CA6240A92777}" type="slidenum">
              <a:rPr lang="fr-FR" altLang="fr-FR">
                <a:solidFill>
                  <a:srgbClr val="000000"/>
                </a:solidFill>
                <a:latin typeface="Times New Roman" panose="02020603050405020304" pitchFamily="18" charset="0"/>
              </a:rPr>
              <a:pPr/>
              <a:t>31</a:t>
            </a:fld>
            <a:endParaRPr lang="fr-FR" altLang="fr-FR">
              <a:solidFill>
                <a:srgbClr val="000000"/>
              </a:solidFill>
              <a:latin typeface="Times New Roman" panose="02020603050405020304" pitchFamily="18" charset="0"/>
            </a:endParaRPr>
          </a:p>
        </p:txBody>
      </p:sp>
      <p:sp>
        <p:nvSpPr>
          <p:cNvPr id="63491" name="Text Box 1">
            <a:extLst>
              <a:ext uri="{FF2B5EF4-FFF2-40B4-BE49-F238E27FC236}">
                <a16:creationId xmlns:a16="http://schemas.microsoft.com/office/drawing/2014/main" id="{5A379B04-8EB4-CB43-9901-EC03E600D9C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a:extLst>
              <a:ext uri="{FF2B5EF4-FFF2-40B4-BE49-F238E27FC236}">
                <a16:creationId xmlns:a16="http://schemas.microsoft.com/office/drawing/2014/main" id="{C208A5C8-79FF-534C-B115-C8EC558BFC07}"/>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6">
            <a:extLst>
              <a:ext uri="{FF2B5EF4-FFF2-40B4-BE49-F238E27FC236}">
                <a16:creationId xmlns:a16="http://schemas.microsoft.com/office/drawing/2014/main" id="{4BECE834-24E7-EB40-9DE6-9F412B5841C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9176D1F-07A2-1649-8667-93DABF4B8D63}" type="slidenum">
              <a:rPr lang="fr-FR" altLang="fr-FR">
                <a:solidFill>
                  <a:srgbClr val="000000"/>
                </a:solidFill>
                <a:latin typeface="Times New Roman" panose="02020603050405020304" pitchFamily="18" charset="0"/>
              </a:rPr>
              <a:pPr/>
              <a:t>32</a:t>
            </a:fld>
            <a:endParaRPr lang="fr-FR" altLang="fr-FR">
              <a:solidFill>
                <a:srgbClr val="000000"/>
              </a:solidFill>
              <a:latin typeface="Times New Roman" panose="02020603050405020304" pitchFamily="18" charset="0"/>
            </a:endParaRPr>
          </a:p>
        </p:txBody>
      </p:sp>
      <p:sp>
        <p:nvSpPr>
          <p:cNvPr id="65539" name="Text Box 1">
            <a:extLst>
              <a:ext uri="{FF2B5EF4-FFF2-40B4-BE49-F238E27FC236}">
                <a16:creationId xmlns:a16="http://schemas.microsoft.com/office/drawing/2014/main" id="{49882994-B622-6D44-8873-3EAD6EB8734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Text Box 2">
            <a:extLst>
              <a:ext uri="{FF2B5EF4-FFF2-40B4-BE49-F238E27FC236}">
                <a16:creationId xmlns:a16="http://schemas.microsoft.com/office/drawing/2014/main" id="{F325AABC-8231-C344-920C-D399422E69A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6">
            <a:extLst>
              <a:ext uri="{FF2B5EF4-FFF2-40B4-BE49-F238E27FC236}">
                <a16:creationId xmlns:a16="http://schemas.microsoft.com/office/drawing/2014/main" id="{D90D4534-EE32-BF41-AC13-1118297C08B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6D43B36F-1A0D-2448-A678-EF2AEB23FE7B}" type="slidenum">
              <a:rPr lang="fr-FR" altLang="fr-FR">
                <a:solidFill>
                  <a:srgbClr val="000000"/>
                </a:solidFill>
                <a:latin typeface="Times New Roman" panose="02020603050405020304" pitchFamily="18" charset="0"/>
              </a:rPr>
              <a:pPr/>
              <a:t>33</a:t>
            </a:fld>
            <a:endParaRPr lang="fr-FR" altLang="fr-FR">
              <a:solidFill>
                <a:srgbClr val="000000"/>
              </a:solidFill>
              <a:latin typeface="Times New Roman" panose="02020603050405020304" pitchFamily="18" charset="0"/>
            </a:endParaRPr>
          </a:p>
        </p:txBody>
      </p:sp>
      <p:sp>
        <p:nvSpPr>
          <p:cNvPr id="67587" name="Text Box 1">
            <a:extLst>
              <a:ext uri="{FF2B5EF4-FFF2-40B4-BE49-F238E27FC236}">
                <a16:creationId xmlns:a16="http://schemas.microsoft.com/office/drawing/2014/main" id="{75D9BACA-7A9C-4440-A94E-E299B63F0722}"/>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ECE29278-6DA4-2E44-B586-CCE698A6A21D}"/>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6">
            <a:extLst>
              <a:ext uri="{FF2B5EF4-FFF2-40B4-BE49-F238E27FC236}">
                <a16:creationId xmlns:a16="http://schemas.microsoft.com/office/drawing/2014/main" id="{3D0986FC-5E78-F043-8F85-1148D9E0180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6C964F8E-56DC-F845-82E6-A808DC79DAFF}" type="slidenum">
              <a:rPr lang="fr-FR" altLang="fr-FR">
                <a:solidFill>
                  <a:srgbClr val="000000"/>
                </a:solidFill>
                <a:latin typeface="Times New Roman" panose="02020603050405020304" pitchFamily="18" charset="0"/>
              </a:rPr>
              <a:pPr/>
              <a:t>34</a:t>
            </a:fld>
            <a:endParaRPr lang="fr-FR" altLang="fr-FR">
              <a:solidFill>
                <a:srgbClr val="000000"/>
              </a:solidFill>
              <a:latin typeface="Times New Roman" panose="02020603050405020304" pitchFamily="18" charset="0"/>
            </a:endParaRPr>
          </a:p>
        </p:txBody>
      </p:sp>
      <p:sp>
        <p:nvSpPr>
          <p:cNvPr id="69635" name="Text Box 1">
            <a:extLst>
              <a:ext uri="{FF2B5EF4-FFF2-40B4-BE49-F238E27FC236}">
                <a16:creationId xmlns:a16="http://schemas.microsoft.com/office/drawing/2014/main" id="{4F3EF2C6-4275-6741-BB7A-02B3DA50E3B2}"/>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a:extLst>
              <a:ext uri="{FF2B5EF4-FFF2-40B4-BE49-F238E27FC236}">
                <a16:creationId xmlns:a16="http://schemas.microsoft.com/office/drawing/2014/main" id="{07F97331-E4DE-F34A-B3E6-0D51601B801C}"/>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6">
            <a:extLst>
              <a:ext uri="{FF2B5EF4-FFF2-40B4-BE49-F238E27FC236}">
                <a16:creationId xmlns:a16="http://schemas.microsoft.com/office/drawing/2014/main" id="{D38BEC16-17DC-104A-A904-19D6EE14C6D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201A63A7-92A6-0B4A-BCB4-A2E77529CF42}" type="slidenum">
              <a:rPr lang="fr-FR" altLang="fr-FR">
                <a:solidFill>
                  <a:srgbClr val="000000"/>
                </a:solidFill>
                <a:latin typeface="Times New Roman" panose="02020603050405020304" pitchFamily="18" charset="0"/>
              </a:rPr>
              <a:pPr/>
              <a:t>35</a:t>
            </a:fld>
            <a:endParaRPr lang="fr-FR" altLang="fr-FR">
              <a:solidFill>
                <a:srgbClr val="000000"/>
              </a:solidFill>
              <a:latin typeface="Times New Roman" panose="02020603050405020304" pitchFamily="18" charset="0"/>
            </a:endParaRPr>
          </a:p>
        </p:txBody>
      </p:sp>
      <p:sp>
        <p:nvSpPr>
          <p:cNvPr id="71683" name="Text Box 1">
            <a:extLst>
              <a:ext uri="{FF2B5EF4-FFF2-40B4-BE49-F238E27FC236}">
                <a16:creationId xmlns:a16="http://schemas.microsoft.com/office/drawing/2014/main" id="{1A5A6530-055F-2B42-82E1-06BA0B348ED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Text Box 2">
            <a:extLst>
              <a:ext uri="{FF2B5EF4-FFF2-40B4-BE49-F238E27FC236}">
                <a16:creationId xmlns:a16="http://schemas.microsoft.com/office/drawing/2014/main" id="{F504D949-2E52-1843-84B8-459BE8F930F9}"/>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6">
            <a:extLst>
              <a:ext uri="{FF2B5EF4-FFF2-40B4-BE49-F238E27FC236}">
                <a16:creationId xmlns:a16="http://schemas.microsoft.com/office/drawing/2014/main" id="{954E1AF8-CB32-D344-BEE1-FA5F49DE458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EE1B9AC-789D-1F45-BE82-79A6DDCE76E5}" type="slidenum">
              <a:rPr lang="fr-FR" altLang="fr-FR">
                <a:solidFill>
                  <a:srgbClr val="000000"/>
                </a:solidFill>
                <a:latin typeface="Times New Roman" panose="02020603050405020304" pitchFamily="18" charset="0"/>
              </a:rPr>
              <a:pPr/>
              <a:t>36</a:t>
            </a:fld>
            <a:endParaRPr lang="fr-FR" altLang="fr-FR">
              <a:solidFill>
                <a:srgbClr val="000000"/>
              </a:solidFill>
              <a:latin typeface="Times New Roman" panose="02020603050405020304" pitchFamily="18" charset="0"/>
            </a:endParaRPr>
          </a:p>
        </p:txBody>
      </p:sp>
      <p:sp>
        <p:nvSpPr>
          <p:cNvPr id="73731" name="Text Box 1">
            <a:extLst>
              <a:ext uri="{FF2B5EF4-FFF2-40B4-BE49-F238E27FC236}">
                <a16:creationId xmlns:a16="http://schemas.microsoft.com/office/drawing/2014/main" id="{34CBE3A1-3058-2C43-A0FE-DE883785D84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a:extLst>
              <a:ext uri="{FF2B5EF4-FFF2-40B4-BE49-F238E27FC236}">
                <a16:creationId xmlns:a16="http://schemas.microsoft.com/office/drawing/2014/main" id="{B62AA957-2DEF-694E-B064-FCED4A99468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6">
            <a:extLst>
              <a:ext uri="{FF2B5EF4-FFF2-40B4-BE49-F238E27FC236}">
                <a16:creationId xmlns:a16="http://schemas.microsoft.com/office/drawing/2014/main" id="{F8C31920-16F8-9640-B434-6AEE7597E72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5B9DBC9A-0A0D-9A4B-9DEA-6E33BCC5570D}" type="slidenum">
              <a:rPr lang="fr-FR" altLang="fr-FR">
                <a:solidFill>
                  <a:srgbClr val="000000"/>
                </a:solidFill>
                <a:latin typeface="Times New Roman" panose="02020603050405020304" pitchFamily="18" charset="0"/>
              </a:rPr>
              <a:pPr/>
              <a:t>37</a:t>
            </a:fld>
            <a:endParaRPr lang="fr-FR" altLang="fr-FR">
              <a:solidFill>
                <a:srgbClr val="000000"/>
              </a:solidFill>
              <a:latin typeface="Times New Roman" panose="02020603050405020304" pitchFamily="18" charset="0"/>
            </a:endParaRPr>
          </a:p>
        </p:txBody>
      </p:sp>
      <p:sp>
        <p:nvSpPr>
          <p:cNvPr id="75779" name="Text Box 1">
            <a:extLst>
              <a:ext uri="{FF2B5EF4-FFF2-40B4-BE49-F238E27FC236}">
                <a16:creationId xmlns:a16="http://schemas.microsoft.com/office/drawing/2014/main" id="{ED2E48C3-3377-D849-9A37-FF5AEAAB8D5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3695AD46-4623-E942-8866-D408D07EFC72}"/>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6">
            <a:extLst>
              <a:ext uri="{FF2B5EF4-FFF2-40B4-BE49-F238E27FC236}">
                <a16:creationId xmlns:a16="http://schemas.microsoft.com/office/drawing/2014/main" id="{F876BF78-D2E7-5E41-8F07-2A133067B4B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3FCE103-5629-C84A-A495-BBE47BCF4D3C}" type="slidenum">
              <a:rPr lang="fr-FR" altLang="fr-FR">
                <a:solidFill>
                  <a:srgbClr val="000000"/>
                </a:solidFill>
                <a:latin typeface="Times New Roman" panose="02020603050405020304" pitchFamily="18" charset="0"/>
              </a:rPr>
              <a:pPr/>
              <a:t>38</a:t>
            </a:fld>
            <a:endParaRPr lang="fr-FR" altLang="fr-FR">
              <a:solidFill>
                <a:srgbClr val="000000"/>
              </a:solidFill>
              <a:latin typeface="Times New Roman" panose="02020603050405020304" pitchFamily="18" charset="0"/>
            </a:endParaRPr>
          </a:p>
        </p:txBody>
      </p:sp>
      <p:sp>
        <p:nvSpPr>
          <p:cNvPr id="77827" name="Text Box 1">
            <a:extLst>
              <a:ext uri="{FF2B5EF4-FFF2-40B4-BE49-F238E27FC236}">
                <a16:creationId xmlns:a16="http://schemas.microsoft.com/office/drawing/2014/main" id="{AEFE615C-3E2B-4E44-B2C8-F236A47347B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9A1C64A1-75D2-3A40-8155-393743D84959}"/>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6">
            <a:extLst>
              <a:ext uri="{FF2B5EF4-FFF2-40B4-BE49-F238E27FC236}">
                <a16:creationId xmlns:a16="http://schemas.microsoft.com/office/drawing/2014/main" id="{3F07C68C-2333-914D-A17A-10713E7310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66F325A-E7F6-3743-A5F8-EFF9386EC572}" type="slidenum">
              <a:rPr lang="fr-FR" altLang="fr-FR">
                <a:solidFill>
                  <a:srgbClr val="000000"/>
                </a:solidFill>
                <a:latin typeface="Times New Roman" panose="02020603050405020304" pitchFamily="18" charset="0"/>
              </a:rPr>
              <a:pPr/>
              <a:t>39</a:t>
            </a:fld>
            <a:endParaRPr lang="fr-FR" altLang="fr-FR">
              <a:solidFill>
                <a:srgbClr val="000000"/>
              </a:solidFill>
              <a:latin typeface="Times New Roman" panose="02020603050405020304" pitchFamily="18" charset="0"/>
            </a:endParaRPr>
          </a:p>
        </p:txBody>
      </p:sp>
      <p:sp>
        <p:nvSpPr>
          <p:cNvPr id="79875" name="Text Box 1">
            <a:extLst>
              <a:ext uri="{FF2B5EF4-FFF2-40B4-BE49-F238E27FC236}">
                <a16:creationId xmlns:a16="http://schemas.microsoft.com/office/drawing/2014/main" id="{920C2F20-927E-AC42-8B8B-0B8068ACAC8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D0893C54-FA66-BB4A-8E95-5436EB0A25D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6">
            <a:extLst>
              <a:ext uri="{FF2B5EF4-FFF2-40B4-BE49-F238E27FC236}">
                <a16:creationId xmlns:a16="http://schemas.microsoft.com/office/drawing/2014/main" id="{0EAF828E-6C6E-4C49-8BD3-5498EF164D8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F44072C2-CD3A-9944-9FEB-2DF96BFD4366}" type="slidenum">
              <a:rPr lang="fr-FR" altLang="fr-FR">
                <a:solidFill>
                  <a:srgbClr val="000000"/>
                </a:solidFill>
                <a:latin typeface="Times New Roman" panose="02020603050405020304" pitchFamily="18" charset="0"/>
              </a:rPr>
              <a:pPr/>
              <a:t>40</a:t>
            </a:fld>
            <a:endParaRPr lang="fr-FR" altLang="fr-FR">
              <a:solidFill>
                <a:srgbClr val="000000"/>
              </a:solidFill>
              <a:latin typeface="Times New Roman" panose="02020603050405020304" pitchFamily="18" charset="0"/>
            </a:endParaRPr>
          </a:p>
        </p:txBody>
      </p:sp>
      <p:sp>
        <p:nvSpPr>
          <p:cNvPr id="81923" name="Text Box 1">
            <a:extLst>
              <a:ext uri="{FF2B5EF4-FFF2-40B4-BE49-F238E27FC236}">
                <a16:creationId xmlns:a16="http://schemas.microsoft.com/office/drawing/2014/main" id="{49D3A087-375E-6443-82CE-83922D32D484}"/>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a:extLst>
              <a:ext uri="{FF2B5EF4-FFF2-40B4-BE49-F238E27FC236}">
                <a16:creationId xmlns:a16="http://schemas.microsoft.com/office/drawing/2014/main" id="{E9DF94A0-04D3-5B42-BC92-1B925C28384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351EBDBD-161B-3144-B84D-0E63F4969FB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B31CDA3F-0309-0847-90B5-5162883FA4AE}" type="slidenum">
              <a:rPr lang="fr-FR" altLang="fr-FR">
                <a:solidFill>
                  <a:srgbClr val="000000"/>
                </a:solidFill>
                <a:latin typeface="Times New Roman" panose="02020603050405020304" pitchFamily="18" charset="0"/>
              </a:rPr>
              <a:pPr/>
              <a:t>4</a:t>
            </a:fld>
            <a:endParaRPr lang="fr-FR" altLang="fr-FR">
              <a:solidFill>
                <a:srgbClr val="000000"/>
              </a:solidFill>
              <a:latin typeface="Times New Roman" panose="02020603050405020304" pitchFamily="18" charset="0"/>
            </a:endParaRPr>
          </a:p>
        </p:txBody>
      </p:sp>
      <p:sp>
        <p:nvSpPr>
          <p:cNvPr id="10243" name="Text Box 1">
            <a:extLst>
              <a:ext uri="{FF2B5EF4-FFF2-40B4-BE49-F238E27FC236}">
                <a16:creationId xmlns:a16="http://schemas.microsoft.com/office/drawing/2014/main" id="{0CBE5B02-6AFA-E64D-9D84-3733C35EFB7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Text Box 2">
            <a:extLst>
              <a:ext uri="{FF2B5EF4-FFF2-40B4-BE49-F238E27FC236}">
                <a16:creationId xmlns:a16="http://schemas.microsoft.com/office/drawing/2014/main" id="{3D09BCCF-50A3-F449-91F9-A740511262A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6">
            <a:extLst>
              <a:ext uri="{FF2B5EF4-FFF2-40B4-BE49-F238E27FC236}">
                <a16:creationId xmlns:a16="http://schemas.microsoft.com/office/drawing/2014/main" id="{5CDD959F-EC68-3641-848B-FA2771168FF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B4E02E6-C849-054C-BAE2-254829FCB0BD}" type="slidenum">
              <a:rPr lang="fr-FR" altLang="fr-FR">
                <a:solidFill>
                  <a:srgbClr val="000000"/>
                </a:solidFill>
                <a:latin typeface="Times New Roman" panose="02020603050405020304" pitchFamily="18" charset="0"/>
              </a:rPr>
              <a:pPr/>
              <a:t>41</a:t>
            </a:fld>
            <a:endParaRPr lang="fr-FR" altLang="fr-FR">
              <a:solidFill>
                <a:srgbClr val="000000"/>
              </a:solidFill>
              <a:latin typeface="Times New Roman" panose="02020603050405020304" pitchFamily="18" charset="0"/>
            </a:endParaRPr>
          </a:p>
        </p:txBody>
      </p:sp>
      <p:sp>
        <p:nvSpPr>
          <p:cNvPr id="83971" name="Text Box 1">
            <a:extLst>
              <a:ext uri="{FF2B5EF4-FFF2-40B4-BE49-F238E27FC236}">
                <a16:creationId xmlns:a16="http://schemas.microsoft.com/office/drawing/2014/main" id="{47EF9C9B-E71A-2C4A-9EF1-6B6468DC4CB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Text Box 2">
            <a:extLst>
              <a:ext uri="{FF2B5EF4-FFF2-40B4-BE49-F238E27FC236}">
                <a16:creationId xmlns:a16="http://schemas.microsoft.com/office/drawing/2014/main" id="{C71E0128-87E4-E746-9421-497E867AB85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6">
            <a:extLst>
              <a:ext uri="{FF2B5EF4-FFF2-40B4-BE49-F238E27FC236}">
                <a16:creationId xmlns:a16="http://schemas.microsoft.com/office/drawing/2014/main" id="{A290E8E8-E8F4-1046-B51E-E722C95DA81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1F38A81A-F7F3-374B-9F1C-D509CD1A03BB}" type="slidenum">
              <a:rPr lang="fr-FR" altLang="fr-FR">
                <a:solidFill>
                  <a:srgbClr val="000000"/>
                </a:solidFill>
                <a:latin typeface="Times New Roman" panose="02020603050405020304" pitchFamily="18" charset="0"/>
              </a:rPr>
              <a:pPr/>
              <a:t>42</a:t>
            </a:fld>
            <a:endParaRPr lang="fr-FR" altLang="fr-FR">
              <a:solidFill>
                <a:srgbClr val="000000"/>
              </a:solidFill>
              <a:latin typeface="Times New Roman" panose="02020603050405020304" pitchFamily="18" charset="0"/>
            </a:endParaRPr>
          </a:p>
        </p:txBody>
      </p:sp>
      <p:sp>
        <p:nvSpPr>
          <p:cNvPr id="86019" name="Text Box 1">
            <a:extLst>
              <a:ext uri="{FF2B5EF4-FFF2-40B4-BE49-F238E27FC236}">
                <a16:creationId xmlns:a16="http://schemas.microsoft.com/office/drawing/2014/main" id="{916BC098-BB7F-AB44-A914-50D1C6056A0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Text Box 2">
            <a:extLst>
              <a:ext uri="{FF2B5EF4-FFF2-40B4-BE49-F238E27FC236}">
                <a16:creationId xmlns:a16="http://schemas.microsoft.com/office/drawing/2014/main" id="{E7D0735F-0770-7E4D-A79F-7DF31E803AB6}"/>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6">
            <a:extLst>
              <a:ext uri="{FF2B5EF4-FFF2-40B4-BE49-F238E27FC236}">
                <a16:creationId xmlns:a16="http://schemas.microsoft.com/office/drawing/2014/main" id="{7B8D8B01-4303-B445-B74E-12DF4F0F48C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A3C40B5F-5B9C-6D42-848B-9FA289373264}" type="slidenum">
              <a:rPr lang="fr-FR" altLang="fr-FR">
                <a:solidFill>
                  <a:srgbClr val="000000"/>
                </a:solidFill>
                <a:latin typeface="Times New Roman" panose="02020603050405020304" pitchFamily="18" charset="0"/>
              </a:rPr>
              <a:pPr/>
              <a:t>43</a:t>
            </a:fld>
            <a:endParaRPr lang="fr-FR" altLang="fr-FR">
              <a:solidFill>
                <a:srgbClr val="000000"/>
              </a:solidFill>
              <a:latin typeface="Times New Roman" panose="02020603050405020304" pitchFamily="18" charset="0"/>
            </a:endParaRPr>
          </a:p>
        </p:txBody>
      </p:sp>
      <p:sp>
        <p:nvSpPr>
          <p:cNvPr id="88067" name="Text Box 1">
            <a:extLst>
              <a:ext uri="{FF2B5EF4-FFF2-40B4-BE49-F238E27FC236}">
                <a16:creationId xmlns:a16="http://schemas.microsoft.com/office/drawing/2014/main" id="{553C04FC-C2B0-9F41-BDC6-FB1619C512BA}"/>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Text Box 2">
            <a:extLst>
              <a:ext uri="{FF2B5EF4-FFF2-40B4-BE49-F238E27FC236}">
                <a16:creationId xmlns:a16="http://schemas.microsoft.com/office/drawing/2014/main" id="{671809A6-4004-5B4E-B033-9E66257D2871}"/>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6">
            <a:extLst>
              <a:ext uri="{FF2B5EF4-FFF2-40B4-BE49-F238E27FC236}">
                <a16:creationId xmlns:a16="http://schemas.microsoft.com/office/drawing/2014/main" id="{5AE4C75A-3C05-D540-B8C3-B79162F1B40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487A1B3-D15D-EE4B-A570-12A4778173AA}" type="slidenum">
              <a:rPr lang="fr-FR" altLang="fr-FR">
                <a:solidFill>
                  <a:srgbClr val="000000"/>
                </a:solidFill>
                <a:latin typeface="Times New Roman" panose="02020603050405020304" pitchFamily="18" charset="0"/>
              </a:rPr>
              <a:pPr/>
              <a:t>44</a:t>
            </a:fld>
            <a:endParaRPr lang="fr-FR" altLang="fr-FR">
              <a:solidFill>
                <a:srgbClr val="000000"/>
              </a:solidFill>
              <a:latin typeface="Times New Roman" panose="02020603050405020304" pitchFamily="18" charset="0"/>
            </a:endParaRPr>
          </a:p>
        </p:txBody>
      </p:sp>
      <p:sp>
        <p:nvSpPr>
          <p:cNvPr id="90115" name="Text Box 1">
            <a:extLst>
              <a:ext uri="{FF2B5EF4-FFF2-40B4-BE49-F238E27FC236}">
                <a16:creationId xmlns:a16="http://schemas.microsoft.com/office/drawing/2014/main" id="{9B4BE0BC-3D70-0B4B-9AD4-58A5DEDF9590}"/>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Text Box 2">
            <a:extLst>
              <a:ext uri="{FF2B5EF4-FFF2-40B4-BE49-F238E27FC236}">
                <a16:creationId xmlns:a16="http://schemas.microsoft.com/office/drawing/2014/main" id="{D197C096-1638-1C47-BA19-7F4CA2FB3AAC}"/>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6">
            <a:extLst>
              <a:ext uri="{FF2B5EF4-FFF2-40B4-BE49-F238E27FC236}">
                <a16:creationId xmlns:a16="http://schemas.microsoft.com/office/drawing/2014/main" id="{05E47474-1DC5-C647-B025-9777A48DC32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161E32E3-F43C-EA40-A4DE-93AA7B947C21}" type="slidenum">
              <a:rPr lang="fr-FR" altLang="fr-FR">
                <a:solidFill>
                  <a:srgbClr val="000000"/>
                </a:solidFill>
                <a:latin typeface="Times New Roman" panose="02020603050405020304" pitchFamily="18" charset="0"/>
              </a:rPr>
              <a:pPr/>
              <a:t>45</a:t>
            </a:fld>
            <a:endParaRPr lang="fr-FR" altLang="fr-FR">
              <a:solidFill>
                <a:srgbClr val="000000"/>
              </a:solidFill>
              <a:latin typeface="Times New Roman" panose="02020603050405020304" pitchFamily="18" charset="0"/>
            </a:endParaRPr>
          </a:p>
        </p:txBody>
      </p:sp>
      <p:sp>
        <p:nvSpPr>
          <p:cNvPr id="92163" name="Text Box 1">
            <a:extLst>
              <a:ext uri="{FF2B5EF4-FFF2-40B4-BE49-F238E27FC236}">
                <a16:creationId xmlns:a16="http://schemas.microsoft.com/office/drawing/2014/main" id="{CC5E9EB4-776F-6A4E-8470-88B13E1C7DF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Text Box 2">
            <a:extLst>
              <a:ext uri="{FF2B5EF4-FFF2-40B4-BE49-F238E27FC236}">
                <a16:creationId xmlns:a16="http://schemas.microsoft.com/office/drawing/2014/main" id="{9FE941AC-9309-F54B-981E-E5F31B0352A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6">
            <a:extLst>
              <a:ext uri="{FF2B5EF4-FFF2-40B4-BE49-F238E27FC236}">
                <a16:creationId xmlns:a16="http://schemas.microsoft.com/office/drawing/2014/main" id="{773DD76E-041F-5A40-A7A1-82071067F0A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2F7C059-BF4B-5640-B5DF-949F90F1CB29}" type="slidenum">
              <a:rPr lang="fr-FR" altLang="fr-FR">
                <a:solidFill>
                  <a:srgbClr val="000000"/>
                </a:solidFill>
                <a:latin typeface="Times New Roman" panose="02020603050405020304" pitchFamily="18" charset="0"/>
              </a:rPr>
              <a:pPr/>
              <a:t>46</a:t>
            </a:fld>
            <a:endParaRPr lang="fr-FR" altLang="fr-FR">
              <a:solidFill>
                <a:srgbClr val="000000"/>
              </a:solidFill>
              <a:latin typeface="Times New Roman" panose="02020603050405020304" pitchFamily="18" charset="0"/>
            </a:endParaRPr>
          </a:p>
        </p:txBody>
      </p:sp>
      <p:sp>
        <p:nvSpPr>
          <p:cNvPr id="94211" name="Text Box 1">
            <a:extLst>
              <a:ext uri="{FF2B5EF4-FFF2-40B4-BE49-F238E27FC236}">
                <a16:creationId xmlns:a16="http://schemas.microsoft.com/office/drawing/2014/main" id="{B0C3E89F-8672-F745-B241-E957A2C8430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Text Box 2">
            <a:extLst>
              <a:ext uri="{FF2B5EF4-FFF2-40B4-BE49-F238E27FC236}">
                <a16:creationId xmlns:a16="http://schemas.microsoft.com/office/drawing/2014/main" id="{00C5E5DA-5DE3-FB45-9105-421E40961D06}"/>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6">
            <a:extLst>
              <a:ext uri="{FF2B5EF4-FFF2-40B4-BE49-F238E27FC236}">
                <a16:creationId xmlns:a16="http://schemas.microsoft.com/office/drawing/2014/main" id="{EF8841F2-62AD-094A-B697-F085A2BDC12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8E21A2A-6673-8240-9FC9-2E7C00A917BC}" type="slidenum">
              <a:rPr lang="fr-FR" altLang="fr-FR">
                <a:solidFill>
                  <a:srgbClr val="000000"/>
                </a:solidFill>
                <a:latin typeface="Times New Roman" panose="02020603050405020304" pitchFamily="18" charset="0"/>
              </a:rPr>
              <a:pPr/>
              <a:t>47</a:t>
            </a:fld>
            <a:endParaRPr lang="fr-FR" altLang="fr-FR">
              <a:solidFill>
                <a:srgbClr val="000000"/>
              </a:solidFill>
              <a:latin typeface="Times New Roman" panose="02020603050405020304" pitchFamily="18" charset="0"/>
            </a:endParaRPr>
          </a:p>
        </p:txBody>
      </p:sp>
      <p:sp>
        <p:nvSpPr>
          <p:cNvPr id="96259" name="Text Box 1">
            <a:extLst>
              <a:ext uri="{FF2B5EF4-FFF2-40B4-BE49-F238E27FC236}">
                <a16:creationId xmlns:a16="http://schemas.microsoft.com/office/drawing/2014/main" id="{1512464B-1DDE-4E4F-AA8C-F26172A4E70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Text Box 2">
            <a:extLst>
              <a:ext uri="{FF2B5EF4-FFF2-40B4-BE49-F238E27FC236}">
                <a16:creationId xmlns:a16="http://schemas.microsoft.com/office/drawing/2014/main" id="{570E69E1-2B6E-EA44-BC0F-32B1E9610003}"/>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6">
            <a:extLst>
              <a:ext uri="{FF2B5EF4-FFF2-40B4-BE49-F238E27FC236}">
                <a16:creationId xmlns:a16="http://schemas.microsoft.com/office/drawing/2014/main" id="{C461807C-DFF0-624C-9104-F1DFCCEE4A5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77FDE924-017B-A640-90BF-4444C2977EDB}" type="slidenum">
              <a:rPr lang="fr-FR" altLang="fr-FR">
                <a:solidFill>
                  <a:srgbClr val="000000"/>
                </a:solidFill>
                <a:latin typeface="Times New Roman" panose="02020603050405020304" pitchFamily="18" charset="0"/>
              </a:rPr>
              <a:pPr/>
              <a:t>48</a:t>
            </a:fld>
            <a:endParaRPr lang="fr-FR" altLang="fr-FR">
              <a:solidFill>
                <a:srgbClr val="000000"/>
              </a:solidFill>
              <a:latin typeface="Times New Roman" panose="02020603050405020304" pitchFamily="18" charset="0"/>
            </a:endParaRPr>
          </a:p>
        </p:txBody>
      </p:sp>
      <p:sp>
        <p:nvSpPr>
          <p:cNvPr id="98307" name="Text Box 1">
            <a:extLst>
              <a:ext uri="{FF2B5EF4-FFF2-40B4-BE49-F238E27FC236}">
                <a16:creationId xmlns:a16="http://schemas.microsoft.com/office/drawing/2014/main" id="{23CBC80D-BF32-B84E-81A8-781A1C8A79FA}"/>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Text Box 2">
            <a:extLst>
              <a:ext uri="{FF2B5EF4-FFF2-40B4-BE49-F238E27FC236}">
                <a16:creationId xmlns:a16="http://schemas.microsoft.com/office/drawing/2014/main" id="{2658AD81-AF7F-9D4E-AD34-1C1DEE602AA6}"/>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a:extLst>
              <a:ext uri="{FF2B5EF4-FFF2-40B4-BE49-F238E27FC236}">
                <a16:creationId xmlns:a16="http://schemas.microsoft.com/office/drawing/2014/main" id="{0FCA9EF3-F053-B44A-9982-AF4A888C304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7D31A58-656C-5F45-8EAD-4727D74BCE8C}" type="slidenum">
              <a:rPr lang="fr-FR" altLang="fr-FR">
                <a:solidFill>
                  <a:srgbClr val="000000"/>
                </a:solidFill>
                <a:latin typeface="Times New Roman" panose="02020603050405020304" pitchFamily="18" charset="0"/>
              </a:rPr>
              <a:pPr/>
              <a:t>49</a:t>
            </a:fld>
            <a:endParaRPr lang="fr-FR" altLang="fr-FR">
              <a:solidFill>
                <a:srgbClr val="000000"/>
              </a:solidFill>
              <a:latin typeface="Times New Roman" panose="02020603050405020304" pitchFamily="18" charset="0"/>
            </a:endParaRPr>
          </a:p>
        </p:txBody>
      </p:sp>
      <p:sp>
        <p:nvSpPr>
          <p:cNvPr id="100355" name="Text Box 1">
            <a:extLst>
              <a:ext uri="{FF2B5EF4-FFF2-40B4-BE49-F238E27FC236}">
                <a16:creationId xmlns:a16="http://schemas.microsoft.com/office/drawing/2014/main" id="{E43A7545-5424-5940-89A8-CD9C62A91A0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Text Box 2">
            <a:extLst>
              <a:ext uri="{FF2B5EF4-FFF2-40B4-BE49-F238E27FC236}">
                <a16:creationId xmlns:a16="http://schemas.microsoft.com/office/drawing/2014/main" id="{52CFF9A1-9D3A-BD4E-A303-00EB326D04B6}"/>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6">
            <a:extLst>
              <a:ext uri="{FF2B5EF4-FFF2-40B4-BE49-F238E27FC236}">
                <a16:creationId xmlns:a16="http://schemas.microsoft.com/office/drawing/2014/main" id="{B81A877B-0BF3-8844-A1DC-C2687F00B23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B780AE0-0A22-7947-AADE-B156B8CDC747}" type="slidenum">
              <a:rPr lang="fr-FR" altLang="fr-FR">
                <a:solidFill>
                  <a:srgbClr val="000000"/>
                </a:solidFill>
                <a:latin typeface="Times New Roman" panose="02020603050405020304" pitchFamily="18" charset="0"/>
              </a:rPr>
              <a:pPr/>
              <a:t>50</a:t>
            </a:fld>
            <a:endParaRPr lang="fr-FR" altLang="fr-FR">
              <a:solidFill>
                <a:srgbClr val="000000"/>
              </a:solidFill>
              <a:latin typeface="Times New Roman" panose="02020603050405020304" pitchFamily="18" charset="0"/>
            </a:endParaRPr>
          </a:p>
        </p:txBody>
      </p:sp>
      <p:sp>
        <p:nvSpPr>
          <p:cNvPr id="102403" name="Text Box 1">
            <a:extLst>
              <a:ext uri="{FF2B5EF4-FFF2-40B4-BE49-F238E27FC236}">
                <a16:creationId xmlns:a16="http://schemas.microsoft.com/office/drawing/2014/main" id="{2180FAF2-D1AB-5F41-81DE-26FC8E34C865}"/>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a:extLst>
              <a:ext uri="{FF2B5EF4-FFF2-40B4-BE49-F238E27FC236}">
                <a16:creationId xmlns:a16="http://schemas.microsoft.com/office/drawing/2014/main" id="{70227F56-37DF-9B49-B535-91DF30D15673}"/>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DF90259F-476D-AE49-8506-6843080D6A7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B1811C1-DDE3-B041-A778-769941C0D1FF}" type="slidenum">
              <a:rPr lang="fr-FR" altLang="fr-FR">
                <a:solidFill>
                  <a:srgbClr val="000000"/>
                </a:solidFill>
                <a:latin typeface="Times New Roman" panose="02020603050405020304" pitchFamily="18" charset="0"/>
              </a:rPr>
              <a:pPr/>
              <a:t>5</a:t>
            </a:fld>
            <a:endParaRPr lang="fr-FR" altLang="fr-FR">
              <a:solidFill>
                <a:srgbClr val="000000"/>
              </a:solidFill>
              <a:latin typeface="Times New Roman" panose="02020603050405020304" pitchFamily="18" charset="0"/>
            </a:endParaRPr>
          </a:p>
        </p:txBody>
      </p:sp>
      <p:sp>
        <p:nvSpPr>
          <p:cNvPr id="12291" name="Text Box 1">
            <a:extLst>
              <a:ext uri="{FF2B5EF4-FFF2-40B4-BE49-F238E27FC236}">
                <a16:creationId xmlns:a16="http://schemas.microsoft.com/office/drawing/2014/main" id="{EBDEF4A6-9445-3D4B-9163-A352220BC772}"/>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Text Box 2">
            <a:extLst>
              <a:ext uri="{FF2B5EF4-FFF2-40B4-BE49-F238E27FC236}">
                <a16:creationId xmlns:a16="http://schemas.microsoft.com/office/drawing/2014/main" id="{F5AB9B17-403C-8B4D-A856-211385E02F8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6">
            <a:extLst>
              <a:ext uri="{FF2B5EF4-FFF2-40B4-BE49-F238E27FC236}">
                <a16:creationId xmlns:a16="http://schemas.microsoft.com/office/drawing/2014/main" id="{1D595136-1326-7342-A0E8-EA11150A19E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1CDD0BF-53EB-144D-BAFE-FC8E6230712C}" type="slidenum">
              <a:rPr lang="fr-FR" altLang="fr-FR">
                <a:solidFill>
                  <a:srgbClr val="000000"/>
                </a:solidFill>
                <a:latin typeface="Times New Roman" panose="02020603050405020304" pitchFamily="18" charset="0"/>
              </a:rPr>
              <a:pPr/>
              <a:t>51</a:t>
            </a:fld>
            <a:endParaRPr lang="fr-FR" altLang="fr-FR">
              <a:solidFill>
                <a:srgbClr val="000000"/>
              </a:solidFill>
              <a:latin typeface="Times New Roman" panose="02020603050405020304" pitchFamily="18" charset="0"/>
            </a:endParaRPr>
          </a:p>
        </p:txBody>
      </p:sp>
      <p:sp>
        <p:nvSpPr>
          <p:cNvPr id="104451" name="Text Box 1">
            <a:extLst>
              <a:ext uri="{FF2B5EF4-FFF2-40B4-BE49-F238E27FC236}">
                <a16:creationId xmlns:a16="http://schemas.microsoft.com/office/drawing/2014/main" id="{51731226-441C-9E43-A1D9-7BC3F8666DC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Text Box 2">
            <a:extLst>
              <a:ext uri="{FF2B5EF4-FFF2-40B4-BE49-F238E27FC236}">
                <a16:creationId xmlns:a16="http://schemas.microsoft.com/office/drawing/2014/main" id="{909E837B-3ADE-2C49-A9E5-822120C24D73}"/>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6">
            <a:extLst>
              <a:ext uri="{FF2B5EF4-FFF2-40B4-BE49-F238E27FC236}">
                <a16:creationId xmlns:a16="http://schemas.microsoft.com/office/drawing/2014/main" id="{5208E3BB-E3CB-F74E-A618-3785B2DB548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3063340-FE65-E148-90BF-1909DDAD93F3}" type="slidenum">
              <a:rPr lang="fr-FR" altLang="fr-FR">
                <a:solidFill>
                  <a:srgbClr val="000000"/>
                </a:solidFill>
                <a:latin typeface="Times New Roman" panose="02020603050405020304" pitchFamily="18" charset="0"/>
              </a:rPr>
              <a:pPr/>
              <a:t>52</a:t>
            </a:fld>
            <a:endParaRPr lang="fr-FR" altLang="fr-FR">
              <a:solidFill>
                <a:srgbClr val="000000"/>
              </a:solidFill>
              <a:latin typeface="Times New Roman" panose="02020603050405020304" pitchFamily="18" charset="0"/>
            </a:endParaRPr>
          </a:p>
        </p:txBody>
      </p:sp>
      <p:sp>
        <p:nvSpPr>
          <p:cNvPr id="106499" name="Text Box 1">
            <a:extLst>
              <a:ext uri="{FF2B5EF4-FFF2-40B4-BE49-F238E27FC236}">
                <a16:creationId xmlns:a16="http://schemas.microsoft.com/office/drawing/2014/main" id="{EDB872B9-EC4B-4E41-90FA-2BA7A9DD6F1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Text Box 2">
            <a:extLst>
              <a:ext uri="{FF2B5EF4-FFF2-40B4-BE49-F238E27FC236}">
                <a16:creationId xmlns:a16="http://schemas.microsoft.com/office/drawing/2014/main" id="{25A4C9E9-4B83-D344-BD32-848BD65D365B}"/>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6">
            <a:extLst>
              <a:ext uri="{FF2B5EF4-FFF2-40B4-BE49-F238E27FC236}">
                <a16:creationId xmlns:a16="http://schemas.microsoft.com/office/drawing/2014/main" id="{6A4773F7-11E0-4142-AA43-9C0E3EAB5F9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BFF15CB-1052-EC47-AFBB-8A8AE2473C8B}" type="slidenum">
              <a:rPr lang="fr-FR" altLang="fr-FR">
                <a:solidFill>
                  <a:srgbClr val="000000"/>
                </a:solidFill>
                <a:latin typeface="Times New Roman" panose="02020603050405020304" pitchFamily="18" charset="0"/>
              </a:rPr>
              <a:pPr/>
              <a:t>53</a:t>
            </a:fld>
            <a:endParaRPr lang="fr-FR" altLang="fr-FR">
              <a:solidFill>
                <a:srgbClr val="000000"/>
              </a:solidFill>
              <a:latin typeface="Times New Roman" panose="02020603050405020304" pitchFamily="18" charset="0"/>
            </a:endParaRPr>
          </a:p>
        </p:txBody>
      </p:sp>
      <p:sp>
        <p:nvSpPr>
          <p:cNvPr id="108547" name="Text Box 1">
            <a:extLst>
              <a:ext uri="{FF2B5EF4-FFF2-40B4-BE49-F238E27FC236}">
                <a16:creationId xmlns:a16="http://schemas.microsoft.com/office/drawing/2014/main" id="{24BCECA5-3523-9047-8EC8-4CE647884B2A}"/>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Text Box 2">
            <a:extLst>
              <a:ext uri="{FF2B5EF4-FFF2-40B4-BE49-F238E27FC236}">
                <a16:creationId xmlns:a16="http://schemas.microsoft.com/office/drawing/2014/main" id="{FAD56ABF-0E1E-3042-B5E0-7F5334BD914A}"/>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6">
            <a:extLst>
              <a:ext uri="{FF2B5EF4-FFF2-40B4-BE49-F238E27FC236}">
                <a16:creationId xmlns:a16="http://schemas.microsoft.com/office/drawing/2014/main" id="{418C64FC-069E-9446-87FB-BD4D3E0D3F9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29A4395E-B24A-584D-8A31-13503993744A}" type="slidenum">
              <a:rPr lang="fr-FR" altLang="fr-FR">
                <a:solidFill>
                  <a:srgbClr val="000000"/>
                </a:solidFill>
                <a:latin typeface="Times New Roman" panose="02020603050405020304" pitchFamily="18" charset="0"/>
              </a:rPr>
              <a:pPr/>
              <a:t>54</a:t>
            </a:fld>
            <a:endParaRPr lang="fr-FR" altLang="fr-FR">
              <a:solidFill>
                <a:srgbClr val="000000"/>
              </a:solidFill>
              <a:latin typeface="Times New Roman" panose="02020603050405020304" pitchFamily="18" charset="0"/>
            </a:endParaRPr>
          </a:p>
        </p:txBody>
      </p:sp>
      <p:sp>
        <p:nvSpPr>
          <p:cNvPr id="110595" name="Text Box 1">
            <a:extLst>
              <a:ext uri="{FF2B5EF4-FFF2-40B4-BE49-F238E27FC236}">
                <a16:creationId xmlns:a16="http://schemas.microsoft.com/office/drawing/2014/main" id="{621D5C0D-2F6A-0E4E-94BB-439BB9A7F7E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Text Box 2">
            <a:extLst>
              <a:ext uri="{FF2B5EF4-FFF2-40B4-BE49-F238E27FC236}">
                <a16:creationId xmlns:a16="http://schemas.microsoft.com/office/drawing/2014/main" id="{744127AE-7027-7E4F-9D95-5066B8B12D2D}"/>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6">
            <a:extLst>
              <a:ext uri="{FF2B5EF4-FFF2-40B4-BE49-F238E27FC236}">
                <a16:creationId xmlns:a16="http://schemas.microsoft.com/office/drawing/2014/main" id="{D2028237-9293-4142-9175-804458B4F19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F434C3E1-35DF-614B-9EB8-5746F327039E}" type="slidenum">
              <a:rPr lang="fr-FR" altLang="fr-FR">
                <a:solidFill>
                  <a:srgbClr val="000000"/>
                </a:solidFill>
                <a:latin typeface="Times New Roman" panose="02020603050405020304" pitchFamily="18" charset="0"/>
              </a:rPr>
              <a:pPr/>
              <a:t>55</a:t>
            </a:fld>
            <a:endParaRPr lang="fr-FR" altLang="fr-FR">
              <a:solidFill>
                <a:srgbClr val="000000"/>
              </a:solidFill>
              <a:latin typeface="Times New Roman" panose="02020603050405020304" pitchFamily="18" charset="0"/>
            </a:endParaRPr>
          </a:p>
        </p:txBody>
      </p:sp>
      <p:sp>
        <p:nvSpPr>
          <p:cNvPr id="112643" name="Text Box 1">
            <a:extLst>
              <a:ext uri="{FF2B5EF4-FFF2-40B4-BE49-F238E27FC236}">
                <a16:creationId xmlns:a16="http://schemas.microsoft.com/office/drawing/2014/main" id="{86DC38B2-15F9-E84D-8233-489F7264C34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4" name="Text Box 2">
            <a:extLst>
              <a:ext uri="{FF2B5EF4-FFF2-40B4-BE49-F238E27FC236}">
                <a16:creationId xmlns:a16="http://schemas.microsoft.com/office/drawing/2014/main" id="{41131522-5F63-1945-8586-02DA331F3B5D}"/>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6">
            <a:extLst>
              <a:ext uri="{FF2B5EF4-FFF2-40B4-BE49-F238E27FC236}">
                <a16:creationId xmlns:a16="http://schemas.microsoft.com/office/drawing/2014/main" id="{A83B004F-3603-364F-AC38-86087C1389E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31CCA184-AA2D-6744-AB2A-EFBFE12D695B}" type="slidenum">
              <a:rPr lang="fr-FR" altLang="fr-FR">
                <a:solidFill>
                  <a:srgbClr val="000000"/>
                </a:solidFill>
                <a:latin typeface="Times New Roman" panose="02020603050405020304" pitchFamily="18" charset="0"/>
              </a:rPr>
              <a:pPr/>
              <a:t>56</a:t>
            </a:fld>
            <a:endParaRPr lang="fr-FR" altLang="fr-FR">
              <a:solidFill>
                <a:srgbClr val="000000"/>
              </a:solidFill>
              <a:latin typeface="Times New Roman" panose="02020603050405020304" pitchFamily="18" charset="0"/>
            </a:endParaRPr>
          </a:p>
        </p:txBody>
      </p:sp>
      <p:sp>
        <p:nvSpPr>
          <p:cNvPr id="114691" name="Text Box 1">
            <a:extLst>
              <a:ext uri="{FF2B5EF4-FFF2-40B4-BE49-F238E27FC236}">
                <a16:creationId xmlns:a16="http://schemas.microsoft.com/office/drawing/2014/main" id="{42ABBDE6-76C2-C54B-8FA3-4F1BA18FD53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Text Box 2">
            <a:extLst>
              <a:ext uri="{FF2B5EF4-FFF2-40B4-BE49-F238E27FC236}">
                <a16:creationId xmlns:a16="http://schemas.microsoft.com/office/drawing/2014/main" id="{1BB55F21-7604-854E-A79D-B42D2F4C7E97}"/>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6">
            <a:extLst>
              <a:ext uri="{FF2B5EF4-FFF2-40B4-BE49-F238E27FC236}">
                <a16:creationId xmlns:a16="http://schemas.microsoft.com/office/drawing/2014/main" id="{E0F33560-0C85-5E48-83D2-502DA10D8DE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2E248DFE-0E79-EF4D-B2F2-498ED87B3FBA}" type="slidenum">
              <a:rPr lang="fr-FR" altLang="fr-FR">
                <a:solidFill>
                  <a:srgbClr val="000000"/>
                </a:solidFill>
                <a:latin typeface="Times New Roman" panose="02020603050405020304" pitchFamily="18" charset="0"/>
              </a:rPr>
              <a:pPr/>
              <a:t>57</a:t>
            </a:fld>
            <a:endParaRPr lang="fr-FR" altLang="fr-FR">
              <a:solidFill>
                <a:srgbClr val="000000"/>
              </a:solidFill>
              <a:latin typeface="Times New Roman" panose="02020603050405020304" pitchFamily="18" charset="0"/>
            </a:endParaRPr>
          </a:p>
        </p:txBody>
      </p:sp>
      <p:sp>
        <p:nvSpPr>
          <p:cNvPr id="116739" name="Text Box 1">
            <a:extLst>
              <a:ext uri="{FF2B5EF4-FFF2-40B4-BE49-F238E27FC236}">
                <a16:creationId xmlns:a16="http://schemas.microsoft.com/office/drawing/2014/main" id="{D21E6129-B15D-4D4F-BC3E-2AB6DFC9F166}"/>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Text Box 2">
            <a:extLst>
              <a:ext uri="{FF2B5EF4-FFF2-40B4-BE49-F238E27FC236}">
                <a16:creationId xmlns:a16="http://schemas.microsoft.com/office/drawing/2014/main" id="{13F74EF8-A0DD-E44E-923A-9ED993733E0C}"/>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6">
            <a:extLst>
              <a:ext uri="{FF2B5EF4-FFF2-40B4-BE49-F238E27FC236}">
                <a16:creationId xmlns:a16="http://schemas.microsoft.com/office/drawing/2014/main" id="{68166244-A704-5C4B-B4E6-027FDA3B957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0F2F303-85CE-4441-94D8-D64A86CDBEE6}" type="slidenum">
              <a:rPr lang="fr-FR" altLang="fr-FR">
                <a:solidFill>
                  <a:srgbClr val="000000"/>
                </a:solidFill>
                <a:latin typeface="Times New Roman" panose="02020603050405020304" pitchFamily="18" charset="0"/>
              </a:rPr>
              <a:pPr/>
              <a:t>58</a:t>
            </a:fld>
            <a:endParaRPr lang="fr-FR" altLang="fr-FR">
              <a:solidFill>
                <a:srgbClr val="000000"/>
              </a:solidFill>
              <a:latin typeface="Times New Roman" panose="02020603050405020304" pitchFamily="18" charset="0"/>
            </a:endParaRPr>
          </a:p>
        </p:txBody>
      </p:sp>
      <p:sp>
        <p:nvSpPr>
          <p:cNvPr id="118787" name="Text Box 1">
            <a:extLst>
              <a:ext uri="{FF2B5EF4-FFF2-40B4-BE49-F238E27FC236}">
                <a16:creationId xmlns:a16="http://schemas.microsoft.com/office/drawing/2014/main" id="{03AB6AB6-2195-6F49-99F8-49A858BDA27F}"/>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Text Box 2">
            <a:extLst>
              <a:ext uri="{FF2B5EF4-FFF2-40B4-BE49-F238E27FC236}">
                <a16:creationId xmlns:a16="http://schemas.microsoft.com/office/drawing/2014/main" id="{ED254D7C-A7D8-AF48-8D0A-198623FC0C3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6">
            <a:extLst>
              <a:ext uri="{FF2B5EF4-FFF2-40B4-BE49-F238E27FC236}">
                <a16:creationId xmlns:a16="http://schemas.microsoft.com/office/drawing/2014/main" id="{67B4262A-C13A-BD4C-AD25-0405F6F67D0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4DA6A4B-AC15-4D44-A831-E380B83D2A04}" type="slidenum">
              <a:rPr lang="fr-FR" altLang="fr-FR">
                <a:solidFill>
                  <a:srgbClr val="000000"/>
                </a:solidFill>
                <a:latin typeface="Times New Roman" panose="02020603050405020304" pitchFamily="18" charset="0"/>
              </a:rPr>
              <a:pPr/>
              <a:t>59</a:t>
            </a:fld>
            <a:endParaRPr lang="fr-FR" altLang="fr-FR">
              <a:solidFill>
                <a:srgbClr val="000000"/>
              </a:solidFill>
              <a:latin typeface="Times New Roman" panose="02020603050405020304" pitchFamily="18" charset="0"/>
            </a:endParaRPr>
          </a:p>
        </p:txBody>
      </p:sp>
      <p:sp>
        <p:nvSpPr>
          <p:cNvPr id="120835" name="Text Box 1">
            <a:extLst>
              <a:ext uri="{FF2B5EF4-FFF2-40B4-BE49-F238E27FC236}">
                <a16:creationId xmlns:a16="http://schemas.microsoft.com/office/drawing/2014/main" id="{54FC7EEF-FEDE-5048-84E3-7499D71A00F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Text Box 2">
            <a:extLst>
              <a:ext uri="{FF2B5EF4-FFF2-40B4-BE49-F238E27FC236}">
                <a16:creationId xmlns:a16="http://schemas.microsoft.com/office/drawing/2014/main" id="{CE1924CC-8AAC-734A-8044-CA764037CE5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6">
            <a:extLst>
              <a:ext uri="{FF2B5EF4-FFF2-40B4-BE49-F238E27FC236}">
                <a16:creationId xmlns:a16="http://schemas.microsoft.com/office/drawing/2014/main" id="{AF8D81AE-811E-C14E-8DA4-68B5BB9153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DB02C7E6-EF76-8048-8A62-9F91899F120B}" type="slidenum">
              <a:rPr lang="fr-FR" altLang="fr-FR">
                <a:solidFill>
                  <a:srgbClr val="000000"/>
                </a:solidFill>
                <a:latin typeface="Times New Roman" panose="02020603050405020304" pitchFamily="18" charset="0"/>
              </a:rPr>
              <a:pPr/>
              <a:t>60</a:t>
            </a:fld>
            <a:endParaRPr lang="fr-FR" altLang="fr-FR">
              <a:solidFill>
                <a:srgbClr val="000000"/>
              </a:solidFill>
              <a:latin typeface="Times New Roman" panose="02020603050405020304" pitchFamily="18" charset="0"/>
            </a:endParaRPr>
          </a:p>
        </p:txBody>
      </p:sp>
      <p:sp>
        <p:nvSpPr>
          <p:cNvPr id="122883" name="Text Box 1">
            <a:extLst>
              <a:ext uri="{FF2B5EF4-FFF2-40B4-BE49-F238E27FC236}">
                <a16:creationId xmlns:a16="http://schemas.microsoft.com/office/drawing/2014/main" id="{B8B151B2-575E-F74B-A58A-17A11D82F516}"/>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Text Box 2">
            <a:extLst>
              <a:ext uri="{FF2B5EF4-FFF2-40B4-BE49-F238E27FC236}">
                <a16:creationId xmlns:a16="http://schemas.microsoft.com/office/drawing/2014/main" id="{5EE6B50D-7ACC-5A48-A571-F75DC650000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902E49C9-D1C8-2F43-A7CC-EB9B6C0AF27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68D2CC57-42C9-AB45-A8B6-A06CF7E9B01A}" type="slidenum">
              <a:rPr lang="fr-FR" altLang="fr-FR">
                <a:solidFill>
                  <a:srgbClr val="000000"/>
                </a:solidFill>
                <a:latin typeface="Times New Roman" panose="02020603050405020304" pitchFamily="18" charset="0"/>
              </a:rPr>
              <a:pPr/>
              <a:t>6</a:t>
            </a:fld>
            <a:endParaRPr lang="fr-FR" altLang="fr-FR">
              <a:solidFill>
                <a:srgbClr val="000000"/>
              </a:solidFill>
              <a:latin typeface="Times New Roman" panose="02020603050405020304" pitchFamily="18" charset="0"/>
            </a:endParaRPr>
          </a:p>
        </p:txBody>
      </p:sp>
      <p:sp>
        <p:nvSpPr>
          <p:cNvPr id="14339" name="Text Box 1">
            <a:extLst>
              <a:ext uri="{FF2B5EF4-FFF2-40B4-BE49-F238E27FC236}">
                <a16:creationId xmlns:a16="http://schemas.microsoft.com/office/drawing/2014/main" id="{CEB5C5D3-ACDE-6A4B-BB7A-61252314432F}"/>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Text Box 2">
            <a:extLst>
              <a:ext uri="{FF2B5EF4-FFF2-40B4-BE49-F238E27FC236}">
                <a16:creationId xmlns:a16="http://schemas.microsoft.com/office/drawing/2014/main" id="{52070D42-EB40-6D46-A93B-3620B486CEEF}"/>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6">
            <a:extLst>
              <a:ext uri="{FF2B5EF4-FFF2-40B4-BE49-F238E27FC236}">
                <a16:creationId xmlns:a16="http://schemas.microsoft.com/office/drawing/2014/main" id="{737E4836-2D37-BA41-990B-5FC9203F29F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BD85AD1B-21F3-EF48-AEEA-C457057786ED}" type="slidenum">
              <a:rPr lang="fr-FR" altLang="fr-FR">
                <a:solidFill>
                  <a:srgbClr val="000000"/>
                </a:solidFill>
                <a:latin typeface="Times New Roman" panose="02020603050405020304" pitchFamily="18" charset="0"/>
              </a:rPr>
              <a:pPr/>
              <a:t>61</a:t>
            </a:fld>
            <a:endParaRPr lang="fr-FR" altLang="fr-FR">
              <a:solidFill>
                <a:srgbClr val="000000"/>
              </a:solidFill>
              <a:latin typeface="Times New Roman" panose="02020603050405020304" pitchFamily="18" charset="0"/>
            </a:endParaRPr>
          </a:p>
        </p:txBody>
      </p:sp>
      <p:sp>
        <p:nvSpPr>
          <p:cNvPr id="124931" name="Text Box 1">
            <a:extLst>
              <a:ext uri="{FF2B5EF4-FFF2-40B4-BE49-F238E27FC236}">
                <a16:creationId xmlns:a16="http://schemas.microsoft.com/office/drawing/2014/main" id="{D5B50F1A-36B1-2F44-B2AB-FACFE8D13C86}"/>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Text Box 2">
            <a:extLst>
              <a:ext uri="{FF2B5EF4-FFF2-40B4-BE49-F238E27FC236}">
                <a16:creationId xmlns:a16="http://schemas.microsoft.com/office/drawing/2014/main" id="{5D26782D-0AFB-A84B-BC94-90074AF4AAAF}"/>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6">
            <a:extLst>
              <a:ext uri="{FF2B5EF4-FFF2-40B4-BE49-F238E27FC236}">
                <a16:creationId xmlns:a16="http://schemas.microsoft.com/office/drawing/2014/main" id="{123C99B4-9332-0149-9280-75339135A87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6EC7CCA-0046-B54C-AFA5-C6F443CAAB26}" type="slidenum">
              <a:rPr lang="fr-FR" altLang="fr-FR">
                <a:solidFill>
                  <a:srgbClr val="000000"/>
                </a:solidFill>
                <a:latin typeface="Times New Roman" panose="02020603050405020304" pitchFamily="18" charset="0"/>
              </a:rPr>
              <a:pPr/>
              <a:t>62</a:t>
            </a:fld>
            <a:endParaRPr lang="fr-FR" altLang="fr-FR">
              <a:solidFill>
                <a:srgbClr val="000000"/>
              </a:solidFill>
              <a:latin typeface="Times New Roman" panose="02020603050405020304" pitchFamily="18" charset="0"/>
            </a:endParaRPr>
          </a:p>
        </p:txBody>
      </p:sp>
      <p:sp>
        <p:nvSpPr>
          <p:cNvPr id="126979" name="Text Box 1">
            <a:extLst>
              <a:ext uri="{FF2B5EF4-FFF2-40B4-BE49-F238E27FC236}">
                <a16:creationId xmlns:a16="http://schemas.microsoft.com/office/drawing/2014/main" id="{C8C79B86-BED5-8641-9A75-ABF95D667A0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0" name="Text Box 2">
            <a:extLst>
              <a:ext uri="{FF2B5EF4-FFF2-40B4-BE49-F238E27FC236}">
                <a16:creationId xmlns:a16="http://schemas.microsoft.com/office/drawing/2014/main" id="{632D7BE0-F064-B843-A220-0A5B472FB197}"/>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6">
            <a:extLst>
              <a:ext uri="{FF2B5EF4-FFF2-40B4-BE49-F238E27FC236}">
                <a16:creationId xmlns:a16="http://schemas.microsoft.com/office/drawing/2014/main" id="{317F7061-E34E-454F-8CD5-040F13255CF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B0056BC3-ABDB-D84C-8D4F-B66C54CCE47D}" type="slidenum">
              <a:rPr lang="fr-FR" altLang="fr-FR">
                <a:solidFill>
                  <a:srgbClr val="000000"/>
                </a:solidFill>
                <a:latin typeface="Times New Roman" panose="02020603050405020304" pitchFamily="18" charset="0"/>
              </a:rPr>
              <a:pPr/>
              <a:t>63</a:t>
            </a:fld>
            <a:endParaRPr lang="fr-FR" altLang="fr-FR">
              <a:solidFill>
                <a:srgbClr val="000000"/>
              </a:solidFill>
              <a:latin typeface="Times New Roman" panose="02020603050405020304" pitchFamily="18" charset="0"/>
            </a:endParaRPr>
          </a:p>
        </p:txBody>
      </p:sp>
      <p:sp>
        <p:nvSpPr>
          <p:cNvPr id="129027" name="Text Box 1">
            <a:extLst>
              <a:ext uri="{FF2B5EF4-FFF2-40B4-BE49-F238E27FC236}">
                <a16:creationId xmlns:a16="http://schemas.microsoft.com/office/drawing/2014/main" id="{927813FD-F8DA-8740-B71D-6271AB58D74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8" name="Text Box 2">
            <a:extLst>
              <a:ext uri="{FF2B5EF4-FFF2-40B4-BE49-F238E27FC236}">
                <a16:creationId xmlns:a16="http://schemas.microsoft.com/office/drawing/2014/main" id="{F350046E-255C-644D-86BB-5ACF53CFDB13}"/>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6">
            <a:extLst>
              <a:ext uri="{FF2B5EF4-FFF2-40B4-BE49-F238E27FC236}">
                <a16:creationId xmlns:a16="http://schemas.microsoft.com/office/drawing/2014/main" id="{5E633718-ACEE-3C49-A31C-7EF12705D55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07B3769-7906-8E4A-82C7-E263AEB952B0}" type="slidenum">
              <a:rPr lang="fr-FR" altLang="fr-FR">
                <a:solidFill>
                  <a:srgbClr val="000000"/>
                </a:solidFill>
                <a:latin typeface="Times New Roman" panose="02020603050405020304" pitchFamily="18" charset="0"/>
              </a:rPr>
              <a:pPr/>
              <a:t>64</a:t>
            </a:fld>
            <a:endParaRPr lang="fr-FR" altLang="fr-FR">
              <a:solidFill>
                <a:srgbClr val="000000"/>
              </a:solidFill>
              <a:latin typeface="Times New Roman" panose="02020603050405020304" pitchFamily="18" charset="0"/>
            </a:endParaRPr>
          </a:p>
        </p:txBody>
      </p:sp>
      <p:sp>
        <p:nvSpPr>
          <p:cNvPr id="131075" name="Text Box 1">
            <a:extLst>
              <a:ext uri="{FF2B5EF4-FFF2-40B4-BE49-F238E27FC236}">
                <a16:creationId xmlns:a16="http://schemas.microsoft.com/office/drawing/2014/main" id="{97D8B61F-090D-9B46-A1CF-4E7BBA5B66AB}"/>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Text Box 2">
            <a:extLst>
              <a:ext uri="{FF2B5EF4-FFF2-40B4-BE49-F238E27FC236}">
                <a16:creationId xmlns:a16="http://schemas.microsoft.com/office/drawing/2014/main" id="{91A401F3-365E-3549-BFFC-D3D28557063F}"/>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6">
            <a:extLst>
              <a:ext uri="{FF2B5EF4-FFF2-40B4-BE49-F238E27FC236}">
                <a16:creationId xmlns:a16="http://schemas.microsoft.com/office/drawing/2014/main" id="{C873B527-5F24-6841-B7CC-04E496A764C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630B631-603B-0141-880A-BF5C7B2B644B}" type="slidenum">
              <a:rPr lang="fr-FR" altLang="fr-FR">
                <a:solidFill>
                  <a:srgbClr val="000000"/>
                </a:solidFill>
                <a:latin typeface="Times New Roman" panose="02020603050405020304" pitchFamily="18" charset="0"/>
              </a:rPr>
              <a:pPr/>
              <a:t>65</a:t>
            </a:fld>
            <a:endParaRPr lang="fr-FR" altLang="fr-FR">
              <a:solidFill>
                <a:srgbClr val="000000"/>
              </a:solidFill>
              <a:latin typeface="Times New Roman" panose="02020603050405020304" pitchFamily="18" charset="0"/>
            </a:endParaRPr>
          </a:p>
        </p:txBody>
      </p:sp>
      <p:sp>
        <p:nvSpPr>
          <p:cNvPr id="133123" name="Text Box 1">
            <a:extLst>
              <a:ext uri="{FF2B5EF4-FFF2-40B4-BE49-F238E27FC236}">
                <a16:creationId xmlns:a16="http://schemas.microsoft.com/office/drawing/2014/main" id="{64A67EE8-41FF-D94D-926B-35D0D62EAC7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Text Box 2">
            <a:extLst>
              <a:ext uri="{FF2B5EF4-FFF2-40B4-BE49-F238E27FC236}">
                <a16:creationId xmlns:a16="http://schemas.microsoft.com/office/drawing/2014/main" id="{C14D0968-6DA4-BD40-B1CC-630474B4D18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6">
            <a:extLst>
              <a:ext uri="{FF2B5EF4-FFF2-40B4-BE49-F238E27FC236}">
                <a16:creationId xmlns:a16="http://schemas.microsoft.com/office/drawing/2014/main" id="{8A626A96-6A63-4D4F-82EF-5F66D7F27F6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762265D6-0A17-EA44-898A-E94B967D225C}" type="slidenum">
              <a:rPr lang="fr-FR" altLang="fr-FR">
                <a:solidFill>
                  <a:srgbClr val="000000"/>
                </a:solidFill>
                <a:latin typeface="Times New Roman" panose="02020603050405020304" pitchFamily="18" charset="0"/>
              </a:rPr>
              <a:pPr/>
              <a:t>66</a:t>
            </a:fld>
            <a:endParaRPr lang="fr-FR" altLang="fr-FR">
              <a:solidFill>
                <a:srgbClr val="000000"/>
              </a:solidFill>
              <a:latin typeface="Times New Roman" panose="02020603050405020304" pitchFamily="18" charset="0"/>
            </a:endParaRPr>
          </a:p>
        </p:txBody>
      </p:sp>
      <p:sp>
        <p:nvSpPr>
          <p:cNvPr id="135171" name="Text Box 1">
            <a:extLst>
              <a:ext uri="{FF2B5EF4-FFF2-40B4-BE49-F238E27FC236}">
                <a16:creationId xmlns:a16="http://schemas.microsoft.com/office/drawing/2014/main" id="{3DF1AAF6-CD48-454E-BA77-FC71866880E0}"/>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Text Box 2">
            <a:extLst>
              <a:ext uri="{FF2B5EF4-FFF2-40B4-BE49-F238E27FC236}">
                <a16:creationId xmlns:a16="http://schemas.microsoft.com/office/drawing/2014/main" id="{097D8D5C-D97A-5F4F-B2DE-550EA9B0DA82}"/>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6">
            <a:extLst>
              <a:ext uri="{FF2B5EF4-FFF2-40B4-BE49-F238E27FC236}">
                <a16:creationId xmlns:a16="http://schemas.microsoft.com/office/drawing/2014/main" id="{0FA6D0CE-64DD-CD41-8DF4-7148E0EB90C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7D30D4F-6ED6-6747-AD15-AD59ED5ECAA6}" type="slidenum">
              <a:rPr lang="fr-FR" altLang="fr-FR">
                <a:solidFill>
                  <a:srgbClr val="000000"/>
                </a:solidFill>
                <a:latin typeface="Times New Roman" panose="02020603050405020304" pitchFamily="18" charset="0"/>
              </a:rPr>
              <a:pPr/>
              <a:t>67</a:t>
            </a:fld>
            <a:endParaRPr lang="fr-FR" altLang="fr-FR">
              <a:solidFill>
                <a:srgbClr val="000000"/>
              </a:solidFill>
              <a:latin typeface="Times New Roman" panose="02020603050405020304" pitchFamily="18" charset="0"/>
            </a:endParaRPr>
          </a:p>
        </p:txBody>
      </p:sp>
      <p:sp>
        <p:nvSpPr>
          <p:cNvPr id="137219" name="Text Box 1">
            <a:extLst>
              <a:ext uri="{FF2B5EF4-FFF2-40B4-BE49-F238E27FC236}">
                <a16:creationId xmlns:a16="http://schemas.microsoft.com/office/drawing/2014/main" id="{11D4F1C2-DD94-3D48-9F1A-63E3E0FC2DAA}"/>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Text Box 2">
            <a:extLst>
              <a:ext uri="{FF2B5EF4-FFF2-40B4-BE49-F238E27FC236}">
                <a16:creationId xmlns:a16="http://schemas.microsoft.com/office/drawing/2014/main" id="{609AE5E7-8724-F947-AA11-B6F302A1AF1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6">
            <a:extLst>
              <a:ext uri="{FF2B5EF4-FFF2-40B4-BE49-F238E27FC236}">
                <a16:creationId xmlns:a16="http://schemas.microsoft.com/office/drawing/2014/main" id="{4C8CA39C-7C34-2D46-952B-1397CB5F19B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8C9D3BB-E50E-F54B-8C10-7AAE06610463}" type="slidenum">
              <a:rPr lang="fr-FR" altLang="fr-FR">
                <a:solidFill>
                  <a:srgbClr val="000000"/>
                </a:solidFill>
                <a:latin typeface="Times New Roman" panose="02020603050405020304" pitchFamily="18" charset="0"/>
              </a:rPr>
              <a:pPr/>
              <a:t>68</a:t>
            </a:fld>
            <a:endParaRPr lang="fr-FR" altLang="fr-FR">
              <a:solidFill>
                <a:srgbClr val="000000"/>
              </a:solidFill>
              <a:latin typeface="Times New Roman" panose="02020603050405020304" pitchFamily="18" charset="0"/>
            </a:endParaRPr>
          </a:p>
        </p:txBody>
      </p:sp>
      <p:sp>
        <p:nvSpPr>
          <p:cNvPr id="139267" name="Text Box 1">
            <a:extLst>
              <a:ext uri="{FF2B5EF4-FFF2-40B4-BE49-F238E27FC236}">
                <a16:creationId xmlns:a16="http://schemas.microsoft.com/office/drawing/2014/main" id="{2FC7AB41-CCFA-8148-A71C-D72CB7D94E7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Text Box 2">
            <a:extLst>
              <a:ext uri="{FF2B5EF4-FFF2-40B4-BE49-F238E27FC236}">
                <a16:creationId xmlns:a16="http://schemas.microsoft.com/office/drawing/2014/main" id="{E751CCFA-92C8-3747-A4C9-613E12F74BD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6">
            <a:extLst>
              <a:ext uri="{FF2B5EF4-FFF2-40B4-BE49-F238E27FC236}">
                <a16:creationId xmlns:a16="http://schemas.microsoft.com/office/drawing/2014/main" id="{C1C5D87E-30DB-1F4D-83CE-DE990B451A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BD8A2D82-7DA4-2047-A5A0-2D4585B960F5}" type="slidenum">
              <a:rPr lang="fr-FR" altLang="fr-FR">
                <a:solidFill>
                  <a:srgbClr val="000000"/>
                </a:solidFill>
                <a:latin typeface="Times New Roman" panose="02020603050405020304" pitchFamily="18" charset="0"/>
              </a:rPr>
              <a:pPr/>
              <a:t>69</a:t>
            </a:fld>
            <a:endParaRPr lang="fr-FR" altLang="fr-FR">
              <a:solidFill>
                <a:srgbClr val="000000"/>
              </a:solidFill>
              <a:latin typeface="Times New Roman" panose="02020603050405020304" pitchFamily="18" charset="0"/>
            </a:endParaRPr>
          </a:p>
        </p:txBody>
      </p:sp>
      <p:sp>
        <p:nvSpPr>
          <p:cNvPr id="141315" name="Text Box 1">
            <a:extLst>
              <a:ext uri="{FF2B5EF4-FFF2-40B4-BE49-F238E27FC236}">
                <a16:creationId xmlns:a16="http://schemas.microsoft.com/office/drawing/2014/main" id="{8924D863-9D67-AF40-94B6-8AC76160D99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Text Box 2">
            <a:extLst>
              <a:ext uri="{FF2B5EF4-FFF2-40B4-BE49-F238E27FC236}">
                <a16:creationId xmlns:a16="http://schemas.microsoft.com/office/drawing/2014/main" id="{2F43A838-5D52-5749-ABF5-DB46929DB261}"/>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6">
            <a:extLst>
              <a:ext uri="{FF2B5EF4-FFF2-40B4-BE49-F238E27FC236}">
                <a16:creationId xmlns:a16="http://schemas.microsoft.com/office/drawing/2014/main" id="{FCC36B9F-A6EB-DA40-B8B1-901243AE2D7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5ED97763-0C61-6547-AA63-55F5CD4D0790}" type="slidenum">
              <a:rPr lang="fr-FR" altLang="fr-FR">
                <a:solidFill>
                  <a:srgbClr val="000000"/>
                </a:solidFill>
                <a:latin typeface="Times New Roman" panose="02020603050405020304" pitchFamily="18" charset="0"/>
              </a:rPr>
              <a:pPr/>
              <a:t>70</a:t>
            </a:fld>
            <a:endParaRPr lang="fr-FR" altLang="fr-FR">
              <a:solidFill>
                <a:srgbClr val="000000"/>
              </a:solidFill>
              <a:latin typeface="Times New Roman" panose="02020603050405020304" pitchFamily="18" charset="0"/>
            </a:endParaRPr>
          </a:p>
        </p:txBody>
      </p:sp>
      <p:sp>
        <p:nvSpPr>
          <p:cNvPr id="143363" name="Text Box 1">
            <a:extLst>
              <a:ext uri="{FF2B5EF4-FFF2-40B4-BE49-F238E27FC236}">
                <a16:creationId xmlns:a16="http://schemas.microsoft.com/office/drawing/2014/main" id="{DFEAF0DD-DD97-064B-8DAE-A2BE49794E33}"/>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Text Box 2">
            <a:extLst>
              <a:ext uri="{FF2B5EF4-FFF2-40B4-BE49-F238E27FC236}">
                <a16:creationId xmlns:a16="http://schemas.microsoft.com/office/drawing/2014/main" id="{9F4E0A7F-4B61-944F-A5E9-D0D2F1B180A1}"/>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a:extLst>
              <a:ext uri="{FF2B5EF4-FFF2-40B4-BE49-F238E27FC236}">
                <a16:creationId xmlns:a16="http://schemas.microsoft.com/office/drawing/2014/main" id="{88C6D4D0-A5C6-5C40-B0FA-0EA3E3D028C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DF18521-821E-8549-984A-EC7DC1BDF6F5}" type="slidenum">
              <a:rPr lang="fr-FR" altLang="fr-FR">
                <a:solidFill>
                  <a:srgbClr val="000000"/>
                </a:solidFill>
                <a:latin typeface="Times New Roman" panose="02020603050405020304" pitchFamily="18" charset="0"/>
              </a:rPr>
              <a:pPr/>
              <a:t>8</a:t>
            </a:fld>
            <a:endParaRPr lang="fr-FR" altLang="fr-FR">
              <a:solidFill>
                <a:srgbClr val="000000"/>
              </a:solidFill>
              <a:latin typeface="Times New Roman" panose="02020603050405020304" pitchFamily="18" charset="0"/>
            </a:endParaRPr>
          </a:p>
        </p:txBody>
      </p:sp>
      <p:sp>
        <p:nvSpPr>
          <p:cNvPr id="16387" name="Text Box 1">
            <a:extLst>
              <a:ext uri="{FF2B5EF4-FFF2-40B4-BE49-F238E27FC236}">
                <a16:creationId xmlns:a16="http://schemas.microsoft.com/office/drawing/2014/main" id="{C4EA2132-8388-B94C-9DFF-FCB5B1AE653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Text Box 2">
            <a:extLst>
              <a:ext uri="{FF2B5EF4-FFF2-40B4-BE49-F238E27FC236}">
                <a16:creationId xmlns:a16="http://schemas.microsoft.com/office/drawing/2014/main" id="{85846289-3E3D-2648-899B-E7E6E24FB5BB}"/>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6">
            <a:extLst>
              <a:ext uri="{FF2B5EF4-FFF2-40B4-BE49-F238E27FC236}">
                <a16:creationId xmlns:a16="http://schemas.microsoft.com/office/drawing/2014/main" id="{1AB33232-0F56-0E43-ADEB-CA1132A5BE6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B68C424F-022B-9C40-8C57-61B82E4987CB}" type="slidenum">
              <a:rPr lang="fr-FR" altLang="fr-FR">
                <a:solidFill>
                  <a:srgbClr val="000000"/>
                </a:solidFill>
                <a:latin typeface="Times New Roman" panose="02020603050405020304" pitchFamily="18" charset="0"/>
              </a:rPr>
              <a:pPr/>
              <a:t>71</a:t>
            </a:fld>
            <a:endParaRPr lang="fr-FR" altLang="fr-FR">
              <a:solidFill>
                <a:srgbClr val="000000"/>
              </a:solidFill>
              <a:latin typeface="Times New Roman" panose="02020603050405020304" pitchFamily="18" charset="0"/>
            </a:endParaRPr>
          </a:p>
        </p:txBody>
      </p:sp>
      <p:sp>
        <p:nvSpPr>
          <p:cNvPr id="145411" name="Text Box 1">
            <a:extLst>
              <a:ext uri="{FF2B5EF4-FFF2-40B4-BE49-F238E27FC236}">
                <a16:creationId xmlns:a16="http://schemas.microsoft.com/office/drawing/2014/main" id="{3B38CE32-7993-4841-8B0E-FC1F90EDD65F}"/>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Text Box 2">
            <a:extLst>
              <a:ext uri="{FF2B5EF4-FFF2-40B4-BE49-F238E27FC236}">
                <a16:creationId xmlns:a16="http://schemas.microsoft.com/office/drawing/2014/main" id="{FC35579C-ECD6-9D40-984E-C7B3A2CE2096}"/>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6">
            <a:extLst>
              <a:ext uri="{FF2B5EF4-FFF2-40B4-BE49-F238E27FC236}">
                <a16:creationId xmlns:a16="http://schemas.microsoft.com/office/drawing/2014/main" id="{36400518-F96F-A644-9A3F-529DBA3C657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BBFC08C5-6C15-4D4B-A63D-0B5BBCF05AA4}" type="slidenum">
              <a:rPr lang="fr-FR" altLang="fr-FR">
                <a:solidFill>
                  <a:srgbClr val="000000"/>
                </a:solidFill>
                <a:latin typeface="Times New Roman" panose="02020603050405020304" pitchFamily="18" charset="0"/>
              </a:rPr>
              <a:pPr/>
              <a:t>72</a:t>
            </a:fld>
            <a:endParaRPr lang="fr-FR" altLang="fr-FR">
              <a:solidFill>
                <a:srgbClr val="000000"/>
              </a:solidFill>
              <a:latin typeface="Times New Roman" panose="02020603050405020304" pitchFamily="18" charset="0"/>
            </a:endParaRPr>
          </a:p>
        </p:txBody>
      </p:sp>
      <p:sp>
        <p:nvSpPr>
          <p:cNvPr id="147459" name="Text Box 1">
            <a:extLst>
              <a:ext uri="{FF2B5EF4-FFF2-40B4-BE49-F238E27FC236}">
                <a16:creationId xmlns:a16="http://schemas.microsoft.com/office/drawing/2014/main" id="{BDB3A71A-DEC6-C64F-9C84-DB142D7FC714}"/>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0" name="Text Box 2">
            <a:extLst>
              <a:ext uri="{FF2B5EF4-FFF2-40B4-BE49-F238E27FC236}">
                <a16:creationId xmlns:a16="http://schemas.microsoft.com/office/drawing/2014/main" id="{E2C04742-927C-A042-A98F-5AB9265ADCE9}"/>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6">
            <a:extLst>
              <a:ext uri="{FF2B5EF4-FFF2-40B4-BE49-F238E27FC236}">
                <a16:creationId xmlns:a16="http://schemas.microsoft.com/office/drawing/2014/main" id="{FFADC4AE-5CB5-0044-9D6E-C54A8F3AFB3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65EC765-35E4-4B4D-B4DE-9E234AF97B85}" type="slidenum">
              <a:rPr lang="fr-FR" altLang="fr-FR">
                <a:solidFill>
                  <a:srgbClr val="000000"/>
                </a:solidFill>
                <a:latin typeface="Times New Roman" panose="02020603050405020304" pitchFamily="18" charset="0"/>
              </a:rPr>
              <a:pPr/>
              <a:t>73</a:t>
            </a:fld>
            <a:endParaRPr lang="fr-FR" altLang="fr-FR">
              <a:solidFill>
                <a:srgbClr val="000000"/>
              </a:solidFill>
              <a:latin typeface="Times New Roman" panose="02020603050405020304" pitchFamily="18" charset="0"/>
            </a:endParaRPr>
          </a:p>
        </p:txBody>
      </p:sp>
      <p:sp>
        <p:nvSpPr>
          <p:cNvPr id="149507" name="Text Box 1">
            <a:extLst>
              <a:ext uri="{FF2B5EF4-FFF2-40B4-BE49-F238E27FC236}">
                <a16:creationId xmlns:a16="http://schemas.microsoft.com/office/drawing/2014/main" id="{8900DF5F-D5A8-904D-AF80-DAA501DE5CE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Text Box 2">
            <a:extLst>
              <a:ext uri="{FF2B5EF4-FFF2-40B4-BE49-F238E27FC236}">
                <a16:creationId xmlns:a16="http://schemas.microsoft.com/office/drawing/2014/main" id="{F7129BDF-484F-A64A-A763-0D86269371C7}"/>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6">
            <a:extLst>
              <a:ext uri="{FF2B5EF4-FFF2-40B4-BE49-F238E27FC236}">
                <a16:creationId xmlns:a16="http://schemas.microsoft.com/office/drawing/2014/main" id="{8FA72F05-D871-334D-8944-698F1412FD0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5A0F0E74-3962-2541-90D6-C34F51C4C5A9}" type="slidenum">
              <a:rPr lang="fr-FR" altLang="fr-FR">
                <a:solidFill>
                  <a:srgbClr val="000000"/>
                </a:solidFill>
                <a:latin typeface="Times New Roman" panose="02020603050405020304" pitchFamily="18" charset="0"/>
              </a:rPr>
              <a:pPr/>
              <a:t>75</a:t>
            </a:fld>
            <a:endParaRPr lang="fr-FR" altLang="fr-FR">
              <a:solidFill>
                <a:srgbClr val="000000"/>
              </a:solidFill>
              <a:latin typeface="Times New Roman" panose="02020603050405020304" pitchFamily="18" charset="0"/>
            </a:endParaRPr>
          </a:p>
        </p:txBody>
      </p:sp>
      <p:sp>
        <p:nvSpPr>
          <p:cNvPr id="151555" name="Text Box 1">
            <a:extLst>
              <a:ext uri="{FF2B5EF4-FFF2-40B4-BE49-F238E27FC236}">
                <a16:creationId xmlns:a16="http://schemas.microsoft.com/office/drawing/2014/main" id="{5163E09D-DC71-4B49-A320-2B1802497D6C}"/>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6" name="Text Box 2">
            <a:extLst>
              <a:ext uri="{FF2B5EF4-FFF2-40B4-BE49-F238E27FC236}">
                <a16:creationId xmlns:a16="http://schemas.microsoft.com/office/drawing/2014/main" id="{2D6B6A3F-9984-094D-BD6F-6DA2A40863F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6">
            <a:extLst>
              <a:ext uri="{FF2B5EF4-FFF2-40B4-BE49-F238E27FC236}">
                <a16:creationId xmlns:a16="http://schemas.microsoft.com/office/drawing/2014/main" id="{D1D90D50-75AA-6943-A2FE-1408FE21A2E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6BEC362-9910-D742-B220-14EA9E099552}" type="slidenum">
              <a:rPr lang="fr-FR" altLang="fr-FR">
                <a:solidFill>
                  <a:srgbClr val="000000"/>
                </a:solidFill>
                <a:latin typeface="Times New Roman" panose="02020603050405020304" pitchFamily="18" charset="0"/>
              </a:rPr>
              <a:pPr/>
              <a:t>76</a:t>
            </a:fld>
            <a:endParaRPr lang="fr-FR" altLang="fr-FR">
              <a:solidFill>
                <a:srgbClr val="000000"/>
              </a:solidFill>
              <a:latin typeface="Times New Roman" panose="02020603050405020304" pitchFamily="18" charset="0"/>
            </a:endParaRPr>
          </a:p>
        </p:txBody>
      </p:sp>
      <p:sp>
        <p:nvSpPr>
          <p:cNvPr id="153603" name="Text Box 1">
            <a:extLst>
              <a:ext uri="{FF2B5EF4-FFF2-40B4-BE49-F238E27FC236}">
                <a16:creationId xmlns:a16="http://schemas.microsoft.com/office/drawing/2014/main" id="{C6D5FE8E-4DB5-E145-8A7A-D46ED6F8B302}"/>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Text Box 2">
            <a:extLst>
              <a:ext uri="{FF2B5EF4-FFF2-40B4-BE49-F238E27FC236}">
                <a16:creationId xmlns:a16="http://schemas.microsoft.com/office/drawing/2014/main" id="{6512454B-B1C1-A843-B1EE-0FBAD70C5C9B}"/>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6">
            <a:extLst>
              <a:ext uri="{FF2B5EF4-FFF2-40B4-BE49-F238E27FC236}">
                <a16:creationId xmlns:a16="http://schemas.microsoft.com/office/drawing/2014/main" id="{065C1B40-8232-E048-B72C-8E0F57139AB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1ADA98D3-B964-774F-909C-295ECDE436A4}" type="slidenum">
              <a:rPr lang="fr-FR" altLang="fr-FR">
                <a:solidFill>
                  <a:srgbClr val="000000"/>
                </a:solidFill>
                <a:latin typeface="Times New Roman" panose="02020603050405020304" pitchFamily="18" charset="0"/>
              </a:rPr>
              <a:pPr/>
              <a:t>78</a:t>
            </a:fld>
            <a:endParaRPr lang="fr-FR" altLang="fr-FR">
              <a:solidFill>
                <a:srgbClr val="000000"/>
              </a:solidFill>
              <a:latin typeface="Times New Roman" panose="02020603050405020304" pitchFamily="18" charset="0"/>
            </a:endParaRPr>
          </a:p>
        </p:txBody>
      </p:sp>
      <p:sp>
        <p:nvSpPr>
          <p:cNvPr id="155651" name="Text Box 1">
            <a:extLst>
              <a:ext uri="{FF2B5EF4-FFF2-40B4-BE49-F238E27FC236}">
                <a16:creationId xmlns:a16="http://schemas.microsoft.com/office/drawing/2014/main" id="{8CAA2F32-B7DD-DE4F-9649-9F32C3DDC94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2" name="Text Box 2">
            <a:extLst>
              <a:ext uri="{FF2B5EF4-FFF2-40B4-BE49-F238E27FC236}">
                <a16:creationId xmlns:a16="http://schemas.microsoft.com/office/drawing/2014/main" id="{799A65A0-E9E2-3240-BDE0-DD6C2115AA1A}"/>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6">
            <a:extLst>
              <a:ext uri="{FF2B5EF4-FFF2-40B4-BE49-F238E27FC236}">
                <a16:creationId xmlns:a16="http://schemas.microsoft.com/office/drawing/2014/main" id="{1A3E0B38-923A-F441-92D7-F9FE81DA893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71AB9E12-18CA-3741-9543-510AF0D743F1}" type="slidenum">
              <a:rPr lang="fr-FR" altLang="fr-FR">
                <a:solidFill>
                  <a:srgbClr val="000000"/>
                </a:solidFill>
                <a:latin typeface="Times New Roman" panose="02020603050405020304" pitchFamily="18" charset="0"/>
              </a:rPr>
              <a:pPr/>
              <a:t>79</a:t>
            </a:fld>
            <a:endParaRPr lang="fr-FR" altLang="fr-FR">
              <a:solidFill>
                <a:srgbClr val="000000"/>
              </a:solidFill>
              <a:latin typeface="Times New Roman" panose="02020603050405020304" pitchFamily="18" charset="0"/>
            </a:endParaRPr>
          </a:p>
        </p:txBody>
      </p:sp>
      <p:sp>
        <p:nvSpPr>
          <p:cNvPr id="157699" name="Text Box 1">
            <a:extLst>
              <a:ext uri="{FF2B5EF4-FFF2-40B4-BE49-F238E27FC236}">
                <a16:creationId xmlns:a16="http://schemas.microsoft.com/office/drawing/2014/main" id="{CC012414-7179-184A-84E3-39C75BE35F8F}"/>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700" name="Text Box 2">
            <a:extLst>
              <a:ext uri="{FF2B5EF4-FFF2-40B4-BE49-F238E27FC236}">
                <a16:creationId xmlns:a16="http://schemas.microsoft.com/office/drawing/2014/main" id="{CE7A9E25-0D73-3D49-8539-FA396D2BB599}"/>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6">
            <a:extLst>
              <a:ext uri="{FF2B5EF4-FFF2-40B4-BE49-F238E27FC236}">
                <a16:creationId xmlns:a16="http://schemas.microsoft.com/office/drawing/2014/main" id="{D7325231-B725-F14B-9E1C-EB579500376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1EA50159-22F5-3E47-AEA7-300AC1403E26}" type="slidenum">
              <a:rPr lang="fr-FR" altLang="fr-FR">
                <a:solidFill>
                  <a:srgbClr val="000000"/>
                </a:solidFill>
                <a:latin typeface="Times New Roman" panose="02020603050405020304" pitchFamily="18" charset="0"/>
              </a:rPr>
              <a:pPr/>
              <a:t>80</a:t>
            </a:fld>
            <a:endParaRPr lang="fr-FR" altLang="fr-FR">
              <a:solidFill>
                <a:srgbClr val="000000"/>
              </a:solidFill>
              <a:latin typeface="Times New Roman" panose="02020603050405020304" pitchFamily="18" charset="0"/>
            </a:endParaRPr>
          </a:p>
        </p:txBody>
      </p:sp>
      <p:sp>
        <p:nvSpPr>
          <p:cNvPr id="159747" name="Text Box 1">
            <a:extLst>
              <a:ext uri="{FF2B5EF4-FFF2-40B4-BE49-F238E27FC236}">
                <a16:creationId xmlns:a16="http://schemas.microsoft.com/office/drawing/2014/main" id="{9B3C24CB-DE58-F24C-A220-672597580F0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8" name="Text Box 2">
            <a:extLst>
              <a:ext uri="{FF2B5EF4-FFF2-40B4-BE49-F238E27FC236}">
                <a16:creationId xmlns:a16="http://schemas.microsoft.com/office/drawing/2014/main" id="{A695EEAD-F0FE-B145-A256-733D71101DFC}"/>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6">
            <a:extLst>
              <a:ext uri="{FF2B5EF4-FFF2-40B4-BE49-F238E27FC236}">
                <a16:creationId xmlns:a16="http://schemas.microsoft.com/office/drawing/2014/main" id="{8D0B6B3A-76D1-BF42-A01E-5F24B59CA1E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98D58A6-B4CB-724E-B01F-C91F22455EF3}" type="slidenum">
              <a:rPr lang="fr-FR" altLang="fr-FR">
                <a:solidFill>
                  <a:srgbClr val="000000"/>
                </a:solidFill>
                <a:latin typeface="Times New Roman" panose="02020603050405020304" pitchFamily="18" charset="0"/>
              </a:rPr>
              <a:pPr/>
              <a:t>81</a:t>
            </a:fld>
            <a:endParaRPr lang="fr-FR" altLang="fr-FR">
              <a:solidFill>
                <a:srgbClr val="000000"/>
              </a:solidFill>
              <a:latin typeface="Times New Roman" panose="02020603050405020304" pitchFamily="18" charset="0"/>
            </a:endParaRPr>
          </a:p>
        </p:txBody>
      </p:sp>
      <p:sp>
        <p:nvSpPr>
          <p:cNvPr id="161795" name="Text Box 1">
            <a:extLst>
              <a:ext uri="{FF2B5EF4-FFF2-40B4-BE49-F238E27FC236}">
                <a16:creationId xmlns:a16="http://schemas.microsoft.com/office/drawing/2014/main" id="{4164EE82-2D79-3549-B4F2-088C0F48B4FD}"/>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6" name="Text Box 2">
            <a:extLst>
              <a:ext uri="{FF2B5EF4-FFF2-40B4-BE49-F238E27FC236}">
                <a16:creationId xmlns:a16="http://schemas.microsoft.com/office/drawing/2014/main" id="{FDBA3F4C-42FF-BC48-B5F6-951C89AA92C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6">
            <a:extLst>
              <a:ext uri="{FF2B5EF4-FFF2-40B4-BE49-F238E27FC236}">
                <a16:creationId xmlns:a16="http://schemas.microsoft.com/office/drawing/2014/main" id="{9E85EEF8-ECCF-FF46-94F1-82482DE86B5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9C11F79-DCFF-5E44-988E-7E7EFD2C3034}" type="slidenum">
              <a:rPr lang="fr-FR" altLang="fr-FR">
                <a:solidFill>
                  <a:srgbClr val="000000"/>
                </a:solidFill>
                <a:latin typeface="Times New Roman" panose="02020603050405020304" pitchFamily="18" charset="0"/>
              </a:rPr>
              <a:pPr/>
              <a:t>82</a:t>
            </a:fld>
            <a:endParaRPr lang="fr-FR" altLang="fr-FR">
              <a:solidFill>
                <a:srgbClr val="000000"/>
              </a:solidFill>
              <a:latin typeface="Times New Roman" panose="02020603050405020304" pitchFamily="18" charset="0"/>
            </a:endParaRPr>
          </a:p>
        </p:txBody>
      </p:sp>
      <p:sp>
        <p:nvSpPr>
          <p:cNvPr id="163843" name="Text Box 1">
            <a:extLst>
              <a:ext uri="{FF2B5EF4-FFF2-40B4-BE49-F238E27FC236}">
                <a16:creationId xmlns:a16="http://schemas.microsoft.com/office/drawing/2014/main" id="{31D254FC-FDB9-3F4D-A187-A6F7E3BC003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Text Box 2">
            <a:extLst>
              <a:ext uri="{FF2B5EF4-FFF2-40B4-BE49-F238E27FC236}">
                <a16:creationId xmlns:a16="http://schemas.microsoft.com/office/drawing/2014/main" id="{7EB34862-5B17-2441-907D-9F278B18485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934581C9-FCED-3A4A-A196-6ED300F65C9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21737DD3-A12D-5D4C-86A0-20CDEB43872F}" type="slidenum">
              <a:rPr lang="fr-FR" altLang="fr-FR">
                <a:solidFill>
                  <a:srgbClr val="000000"/>
                </a:solidFill>
                <a:latin typeface="Times New Roman" panose="02020603050405020304" pitchFamily="18" charset="0"/>
              </a:rPr>
              <a:pPr/>
              <a:t>9</a:t>
            </a:fld>
            <a:endParaRPr lang="fr-FR" altLang="fr-FR">
              <a:solidFill>
                <a:srgbClr val="000000"/>
              </a:solidFill>
              <a:latin typeface="Times New Roman" panose="02020603050405020304" pitchFamily="18" charset="0"/>
            </a:endParaRPr>
          </a:p>
        </p:txBody>
      </p:sp>
      <p:sp>
        <p:nvSpPr>
          <p:cNvPr id="18435" name="Text Box 1">
            <a:extLst>
              <a:ext uri="{FF2B5EF4-FFF2-40B4-BE49-F238E27FC236}">
                <a16:creationId xmlns:a16="http://schemas.microsoft.com/office/drawing/2014/main" id="{0BA0B10E-015B-4D40-BB60-999CD9E4A13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Text Box 2">
            <a:extLst>
              <a:ext uri="{FF2B5EF4-FFF2-40B4-BE49-F238E27FC236}">
                <a16:creationId xmlns:a16="http://schemas.microsoft.com/office/drawing/2014/main" id="{0DEC3DD8-6D98-F84C-BC07-D2C108849754}"/>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6">
            <a:extLst>
              <a:ext uri="{FF2B5EF4-FFF2-40B4-BE49-F238E27FC236}">
                <a16:creationId xmlns:a16="http://schemas.microsoft.com/office/drawing/2014/main" id="{59FCE02F-C9E6-974F-97A4-8CE0FD6E58F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4B5026F-BB9F-6E4E-AD65-40A5C5F73953}" type="slidenum">
              <a:rPr lang="fr-FR" altLang="fr-FR">
                <a:solidFill>
                  <a:srgbClr val="000000"/>
                </a:solidFill>
                <a:latin typeface="Times New Roman" panose="02020603050405020304" pitchFamily="18" charset="0"/>
              </a:rPr>
              <a:pPr/>
              <a:t>83</a:t>
            </a:fld>
            <a:endParaRPr lang="fr-FR" altLang="fr-FR">
              <a:solidFill>
                <a:srgbClr val="000000"/>
              </a:solidFill>
              <a:latin typeface="Times New Roman" panose="02020603050405020304" pitchFamily="18" charset="0"/>
            </a:endParaRPr>
          </a:p>
        </p:txBody>
      </p:sp>
      <p:sp>
        <p:nvSpPr>
          <p:cNvPr id="165891" name="Text Box 1">
            <a:extLst>
              <a:ext uri="{FF2B5EF4-FFF2-40B4-BE49-F238E27FC236}">
                <a16:creationId xmlns:a16="http://schemas.microsoft.com/office/drawing/2014/main" id="{74D86AD6-D433-B443-8480-D42FC5E45CE5}"/>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2" name="Text Box 2">
            <a:extLst>
              <a:ext uri="{FF2B5EF4-FFF2-40B4-BE49-F238E27FC236}">
                <a16:creationId xmlns:a16="http://schemas.microsoft.com/office/drawing/2014/main" id="{B2CC8232-2B77-FB45-BA1E-CC3F12A0EBD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6">
            <a:extLst>
              <a:ext uri="{FF2B5EF4-FFF2-40B4-BE49-F238E27FC236}">
                <a16:creationId xmlns:a16="http://schemas.microsoft.com/office/drawing/2014/main" id="{95E43058-4A53-1049-9484-168B0FDC101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6819FC5-ED82-C144-9672-A6782247D5BB}" type="slidenum">
              <a:rPr lang="fr-FR" altLang="fr-FR">
                <a:solidFill>
                  <a:srgbClr val="000000"/>
                </a:solidFill>
                <a:latin typeface="Times New Roman" panose="02020603050405020304" pitchFamily="18" charset="0"/>
              </a:rPr>
              <a:pPr/>
              <a:t>84</a:t>
            </a:fld>
            <a:endParaRPr lang="fr-FR" altLang="fr-FR">
              <a:solidFill>
                <a:srgbClr val="000000"/>
              </a:solidFill>
              <a:latin typeface="Times New Roman" panose="02020603050405020304" pitchFamily="18" charset="0"/>
            </a:endParaRPr>
          </a:p>
        </p:txBody>
      </p:sp>
      <p:sp>
        <p:nvSpPr>
          <p:cNvPr id="167939" name="Text Box 1">
            <a:extLst>
              <a:ext uri="{FF2B5EF4-FFF2-40B4-BE49-F238E27FC236}">
                <a16:creationId xmlns:a16="http://schemas.microsoft.com/office/drawing/2014/main" id="{9721E1D1-EBA4-0446-BD85-FA5EE2ACA31A}"/>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Text Box 2">
            <a:extLst>
              <a:ext uri="{FF2B5EF4-FFF2-40B4-BE49-F238E27FC236}">
                <a16:creationId xmlns:a16="http://schemas.microsoft.com/office/drawing/2014/main" id="{39C3A68C-E087-9E48-8C72-4646E9946BA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6">
            <a:extLst>
              <a:ext uri="{FF2B5EF4-FFF2-40B4-BE49-F238E27FC236}">
                <a16:creationId xmlns:a16="http://schemas.microsoft.com/office/drawing/2014/main" id="{B23E0686-0506-824B-9FBD-79412A82E5F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9241780-BDDE-874B-B0E2-E643FCB81BC3}" type="slidenum">
              <a:rPr lang="fr-FR" altLang="fr-FR">
                <a:solidFill>
                  <a:srgbClr val="000000"/>
                </a:solidFill>
                <a:latin typeface="Times New Roman" panose="02020603050405020304" pitchFamily="18" charset="0"/>
              </a:rPr>
              <a:pPr/>
              <a:t>85</a:t>
            </a:fld>
            <a:endParaRPr lang="fr-FR" altLang="fr-FR">
              <a:solidFill>
                <a:srgbClr val="000000"/>
              </a:solidFill>
              <a:latin typeface="Times New Roman" panose="02020603050405020304" pitchFamily="18" charset="0"/>
            </a:endParaRPr>
          </a:p>
        </p:txBody>
      </p:sp>
      <p:sp>
        <p:nvSpPr>
          <p:cNvPr id="169987" name="Text Box 1">
            <a:extLst>
              <a:ext uri="{FF2B5EF4-FFF2-40B4-BE49-F238E27FC236}">
                <a16:creationId xmlns:a16="http://schemas.microsoft.com/office/drawing/2014/main" id="{D628ACC1-C016-6A4C-992A-21188071DE32}"/>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8" name="Text Box 2">
            <a:extLst>
              <a:ext uri="{FF2B5EF4-FFF2-40B4-BE49-F238E27FC236}">
                <a16:creationId xmlns:a16="http://schemas.microsoft.com/office/drawing/2014/main" id="{EE79FDEF-EB0F-2340-A366-D57CA0A47299}"/>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6">
            <a:extLst>
              <a:ext uri="{FF2B5EF4-FFF2-40B4-BE49-F238E27FC236}">
                <a16:creationId xmlns:a16="http://schemas.microsoft.com/office/drawing/2014/main" id="{9EC38759-809B-DB42-8E6A-89557D897B5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E59F5CF-7325-104F-A352-A1FFB82400FA}" type="slidenum">
              <a:rPr lang="fr-FR" altLang="fr-FR">
                <a:solidFill>
                  <a:srgbClr val="000000"/>
                </a:solidFill>
                <a:latin typeface="Times New Roman" panose="02020603050405020304" pitchFamily="18" charset="0"/>
              </a:rPr>
              <a:pPr/>
              <a:t>86</a:t>
            </a:fld>
            <a:endParaRPr lang="fr-FR" altLang="fr-FR">
              <a:solidFill>
                <a:srgbClr val="000000"/>
              </a:solidFill>
              <a:latin typeface="Times New Roman" panose="02020603050405020304" pitchFamily="18" charset="0"/>
            </a:endParaRPr>
          </a:p>
        </p:txBody>
      </p:sp>
      <p:sp>
        <p:nvSpPr>
          <p:cNvPr id="172035" name="Text Box 1">
            <a:extLst>
              <a:ext uri="{FF2B5EF4-FFF2-40B4-BE49-F238E27FC236}">
                <a16:creationId xmlns:a16="http://schemas.microsoft.com/office/drawing/2014/main" id="{4B217A9A-1FF2-7C4A-9441-53097A21F840}"/>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6" name="Text Box 2">
            <a:extLst>
              <a:ext uri="{FF2B5EF4-FFF2-40B4-BE49-F238E27FC236}">
                <a16:creationId xmlns:a16="http://schemas.microsoft.com/office/drawing/2014/main" id="{CC31BCB1-E5D4-7F40-8C42-14115B5B3F14}"/>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6">
            <a:extLst>
              <a:ext uri="{FF2B5EF4-FFF2-40B4-BE49-F238E27FC236}">
                <a16:creationId xmlns:a16="http://schemas.microsoft.com/office/drawing/2014/main" id="{901DAEED-93B0-F949-B2BB-997A30A405F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2189FCD6-F6E8-8947-AE70-449082398F8A}" type="slidenum">
              <a:rPr lang="fr-FR" altLang="fr-FR">
                <a:solidFill>
                  <a:srgbClr val="000000"/>
                </a:solidFill>
                <a:latin typeface="Times New Roman" panose="02020603050405020304" pitchFamily="18" charset="0"/>
              </a:rPr>
              <a:pPr/>
              <a:t>87</a:t>
            </a:fld>
            <a:endParaRPr lang="fr-FR" altLang="fr-FR">
              <a:solidFill>
                <a:srgbClr val="000000"/>
              </a:solidFill>
              <a:latin typeface="Times New Roman" panose="02020603050405020304" pitchFamily="18" charset="0"/>
            </a:endParaRPr>
          </a:p>
        </p:txBody>
      </p:sp>
      <p:sp>
        <p:nvSpPr>
          <p:cNvPr id="174083" name="Text Box 1">
            <a:extLst>
              <a:ext uri="{FF2B5EF4-FFF2-40B4-BE49-F238E27FC236}">
                <a16:creationId xmlns:a16="http://schemas.microsoft.com/office/drawing/2014/main" id="{0D59A982-CACC-3A4D-B82E-5286E8AB0E1B}"/>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4" name="Text Box 2">
            <a:extLst>
              <a:ext uri="{FF2B5EF4-FFF2-40B4-BE49-F238E27FC236}">
                <a16:creationId xmlns:a16="http://schemas.microsoft.com/office/drawing/2014/main" id="{72294F8D-9FDD-2C44-98B1-EDCE4E0701F9}"/>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6">
            <a:extLst>
              <a:ext uri="{FF2B5EF4-FFF2-40B4-BE49-F238E27FC236}">
                <a16:creationId xmlns:a16="http://schemas.microsoft.com/office/drawing/2014/main" id="{084FF944-B648-AD46-A303-CA4364BABBD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24B282FD-2BC1-5743-8092-6FB283AAB566}" type="slidenum">
              <a:rPr lang="fr-FR" altLang="fr-FR">
                <a:solidFill>
                  <a:srgbClr val="000000"/>
                </a:solidFill>
                <a:latin typeface="Times New Roman" panose="02020603050405020304" pitchFamily="18" charset="0"/>
              </a:rPr>
              <a:pPr/>
              <a:t>88</a:t>
            </a:fld>
            <a:endParaRPr lang="fr-FR" altLang="fr-FR">
              <a:solidFill>
                <a:srgbClr val="000000"/>
              </a:solidFill>
              <a:latin typeface="Times New Roman" panose="02020603050405020304" pitchFamily="18" charset="0"/>
            </a:endParaRPr>
          </a:p>
        </p:txBody>
      </p:sp>
      <p:sp>
        <p:nvSpPr>
          <p:cNvPr id="176131" name="Text Box 1">
            <a:extLst>
              <a:ext uri="{FF2B5EF4-FFF2-40B4-BE49-F238E27FC236}">
                <a16:creationId xmlns:a16="http://schemas.microsoft.com/office/drawing/2014/main" id="{5899E0EA-3F70-AF43-BBF4-81A2925EE47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2" name="Text Box 2">
            <a:extLst>
              <a:ext uri="{FF2B5EF4-FFF2-40B4-BE49-F238E27FC236}">
                <a16:creationId xmlns:a16="http://schemas.microsoft.com/office/drawing/2014/main" id="{9110A0C2-F91C-E641-BF47-EA98203BBF96}"/>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6">
            <a:extLst>
              <a:ext uri="{FF2B5EF4-FFF2-40B4-BE49-F238E27FC236}">
                <a16:creationId xmlns:a16="http://schemas.microsoft.com/office/drawing/2014/main" id="{4915975A-E6F0-8649-97DD-FFBF7DC3B9B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814DC9BC-F657-0045-AE37-F270EB56BC5A}" type="slidenum">
              <a:rPr lang="fr-FR" altLang="fr-FR">
                <a:solidFill>
                  <a:srgbClr val="000000"/>
                </a:solidFill>
                <a:latin typeface="Times New Roman" panose="02020603050405020304" pitchFamily="18" charset="0"/>
              </a:rPr>
              <a:pPr/>
              <a:t>89</a:t>
            </a:fld>
            <a:endParaRPr lang="fr-FR" altLang="fr-FR">
              <a:solidFill>
                <a:srgbClr val="000000"/>
              </a:solidFill>
              <a:latin typeface="Times New Roman" panose="02020603050405020304" pitchFamily="18" charset="0"/>
            </a:endParaRPr>
          </a:p>
        </p:txBody>
      </p:sp>
      <p:sp>
        <p:nvSpPr>
          <p:cNvPr id="178179" name="Text Box 1">
            <a:extLst>
              <a:ext uri="{FF2B5EF4-FFF2-40B4-BE49-F238E27FC236}">
                <a16:creationId xmlns:a16="http://schemas.microsoft.com/office/drawing/2014/main" id="{111E0EC2-A88B-2A4A-AF27-805327DBAEB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80" name="Text Box 2">
            <a:extLst>
              <a:ext uri="{FF2B5EF4-FFF2-40B4-BE49-F238E27FC236}">
                <a16:creationId xmlns:a16="http://schemas.microsoft.com/office/drawing/2014/main" id="{B7944B23-7C2D-1349-B39E-961482CA38B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6">
            <a:extLst>
              <a:ext uri="{FF2B5EF4-FFF2-40B4-BE49-F238E27FC236}">
                <a16:creationId xmlns:a16="http://schemas.microsoft.com/office/drawing/2014/main" id="{697B20F9-A213-5946-8935-34398C8EC72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F7107B6F-D83C-EC4D-8C76-9D3BD24C5EE7}" type="slidenum">
              <a:rPr lang="fr-FR" altLang="fr-FR">
                <a:solidFill>
                  <a:srgbClr val="000000"/>
                </a:solidFill>
                <a:latin typeface="Times New Roman" panose="02020603050405020304" pitchFamily="18" charset="0"/>
              </a:rPr>
              <a:pPr/>
              <a:t>90</a:t>
            </a:fld>
            <a:endParaRPr lang="fr-FR" altLang="fr-FR">
              <a:solidFill>
                <a:srgbClr val="000000"/>
              </a:solidFill>
              <a:latin typeface="Times New Roman" panose="02020603050405020304" pitchFamily="18" charset="0"/>
            </a:endParaRPr>
          </a:p>
        </p:txBody>
      </p:sp>
      <p:sp>
        <p:nvSpPr>
          <p:cNvPr id="180227" name="Text Box 1">
            <a:extLst>
              <a:ext uri="{FF2B5EF4-FFF2-40B4-BE49-F238E27FC236}">
                <a16:creationId xmlns:a16="http://schemas.microsoft.com/office/drawing/2014/main" id="{BC95867D-1F8F-344D-936E-E4E15A2B9E22}"/>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8" name="Text Box 2">
            <a:extLst>
              <a:ext uri="{FF2B5EF4-FFF2-40B4-BE49-F238E27FC236}">
                <a16:creationId xmlns:a16="http://schemas.microsoft.com/office/drawing/2014/main" id="{A255A4A1-B18E-014B-BB7A-61D83313CEAD}"/>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6">
            <a:extLst>
              <a:ext uri="{FF2B5EF4-FFF2-40B4-BE49-F238E27FC236}">
                <a16:creationId xmlns:a16="http://schemas.microsoft.com/office/drawing/2014/main" id="{2617B339-28BC-A04A-B3C0-CE89D4FD499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9172368-8BE3-B145-930A-22D286CBE362}" type="slidenum">
              <a:rPr lang="fr-FR" altLang="fr-FR">
                <a:solidFill>
                  <a:srgbClr val="000000"/>
                </a:solidFill>
                <a:latin typeface="Times New Roman" panose="02020603050405020304" pitchFamily="18" charset="0"/>
              </a:rPr>
              <a:pPr/>
              <a:t>91</a:t>
            </a:fld>
            <a:endParaRPr lang="fr-FR" altLang="fr-FR">
              <a:solidFill>
                <a:srgbClr val="000000"/>
              </a:solidFill>
              <a:latin typeface="Times New Roman" panose="02020603050405020304" pitchFamily="18" charset="0"/>
            </a:endParaRPr>
          </a:p>
        </p:txBody>
      </p:sp>
      <p:sp>
        <p:nvSpPr>
          <p:cNvPr id="182275" name="Text Box 1">
            <a:extLst>
              <a:ext uri="{FF2B5EF4-FFF2-40B4-BE49-F238E27FC236}">
                <a16:creationId xmlns:a16="http://schemas.microsoft.com/office/drawing/2014/main" id="{E0111397-CE80-5A45-A5F5-32BF648A234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6" name="Text Box 2">
            <a:extLst>
              <a:ext uri="{FF2B5EF4-FFF2-40B4-BE49-F238E27FC236}">
                <a16:creationId xmlns:a16="http://schemas.microsoft.com/office/drawing/2014/main" id="{F9193928-20C5-FC40-A240-7BE9DBF62BB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6">
            <a:extLst>
              <a:ext uri="{FF2B5EF4-FFF2-40B4-BE49-F238E27FC236}">
                <a16:creationId xmlns:a16="http://schemas.microsoft.com/office/drawing/2014/main" id="{83399F1B-1958-7244-AF44-478CDF9A108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6F8912B-DAEA-E040-90F7-BAFE23D94327}" type="slidenum">
              <a:rPr lang="fr-FR" altLang="fr-FR">
                <a:solidFill>
                  <a:srgbClr val="000000"/>
                </a:solidFill>
                <a:latin typeface="Times New Roman" panose="02020603050405020304" pitchFamily="18" charset="0"/>
              </a:rPr>
              <a:pPr/>
              <a:t>92</a:t>
            </a:fld>
            <a:endParaRPr lang="fr-FR" altLang="fr-FR">
              <a:solidFill>
                <a:srgbClr val="000000"/>
              </a:solidFill>
              <a:latin typeface="Times New Roman" panose="02020603050405020304" pitchFamily="18" charset="0"/>
            </a:endParaRPr>
          </a:p>
        </p:txBody>
      </p:sp>
      <p:sp>
        <p:nvSpPr>
          <p:cNvPr id="184323" name="Text Box 1">
            <a:extLst>
              <a:ext uri="{FF2B5EF4-FFF2-40B4-BE49-F238E27FC236}">
                <a16:creationId xmlns:a16="http://schemas.microsoft.com/office/drawing/2014/main" id="{BD5B85D2-2BF4-384B-9010-BAB40161CFEF}"/>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4" name="Text Box 2">
            <a:extLst>
              <a:ext uri="{FF2B5EF4-FFF2-40B4-BE49-F238E27FC236}">
                <a16:creationId xmlns:a16="http://schemas.microsoft.com/office/drawing/2014/main" id="{7284B11A-93A6-B54C-B267-8D3F7E5EF55C}"/>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a:extLst>
              <a:ext uri="{FF2B5EF4-FFF2-40B4-BE49-F238E27FC236}">
                <a16:creationId xmlns:a16="http://schemas.microsoft.com/office/drawing/2014/main" id="{E7D35868-130E-CB47-806A-C1EDEE94438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19F16737-9F52-0345-B131-30FDDC6844BA}" type="slidenum">
              <a:rPr lang="fr-FR" altLang="fr-FR">
                <a:solidFill>
                  <a:srgbClr val="000000"/>
                </a:solidFill>
                <a:latin typeface="Times New Roman" panose="02020603050405020304" pitchFamily="18" charset="0"/>
              </a:rPr>
              <a:pPr/>
              <a:t>10</a:t>
            </a:fld>
            <a:endParaRPr lang="fr-FR" altLang="fr-FR">
              <a:solidFill>
                <a:srgbClr val="000000"/>
              </a:solidFill>
              <a:latin typeface="Times New Roman" panose="02020603050405020304" pitchFamily="18" charset="0"/>
            </a:endParaRPr>
          </a:p>
        </p:txBody>
      </p:sp>
      <p:sp>
        <p:nvSpPr>
          <p:cNvPr id="20483" name="Text Box 1">
            <a:extLst>
              <a:ext uri="{FF2B5EF4-FFF2-40B4-BE49-F238E27FC236}">
                <a16:creationId xmlns:a16="http://schemas.microsoft.com/office/drawing/2014/main" id="{0BB0254E-2FB8-2649-A288-FBFC6F279B7E}"/>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Text Box 2">
            <a:extLst>
              <a:ext uri="{FF2B5EF4-FFF2-40B4-BE49-F238E27FC236}">
                <a16:creationId xmlns:a16="http://schemas.microsoft.com/office/drawing/2014/main" id="{A21EA6A9-8B9B-E14E-9B07-473560B1861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6">
            <a:extLst>
              <a:ext uri="{FF2B5EF4-FFF2-40B4-BE49-F238E27FC236}">
                <a16:creationId xmlns:a16="http://schemas.microsoft.com/office/drawing/2014/main" id="{B9439E55-7906-2347-825D-12D6BD61F5F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FEA6721-A1D2-264E-AB03-5A307C63C219}" type="slidenum">
              <a:rPr lang="fr-FR" altLang="fr-FR">
                <a:solidFill>
                  <a:srgbClr val="000000"/>
                </a:solidFill>
                <a:latin typeface="Times New Roman" panose="02020603050405020304" pitchFamily="18" charset="0"/>
              </a:rPr>
              <a:pPr/>
              <a:t>93</a:t>
            </a:fld>
            <a:endParaRPr lang="fr-FR" altLang="fr-FR">
              <a:solidFill>
                <a:srgbClr val="000000"/>
              </a:solidFill>
              <a:latin typeface="Times New Roman" panose="02020603050405020304" pitchFamily="18" charset="0"/>
            </a:endParaRPr>
          </a:p>
        </p:txBody>
      </p:sp>
      <p:sp>
        <p:nvSpPr>
          <p:cNvPr id="186371" name="Text Box 1">
            <a:extLst>
              <a:ext uri="{FF2B5EF4-FFF2-40B4-BE49-F238E27FC236}">
                <a16:creationId xmlns:a16="http://schemas.microsoft.com/office/drawing/2014/main" id="{1282DA18-DB56-864F-B8FA-CCDEEE6F15C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2" name="Text Box 2">
            <a:extLst>
              <a:ext uri="{FF2B5EF4-FFF2-40B4-BE49-F238E27FC236}">
                <a16:creationId xmlns:a16="http://schemas.microsoft.com/office/drawing/2014/main" id="{C2FE425F-63ED-1249-A9D0-F27451D25B7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6">
            <a:extLst>
              <a:ext uri="{FF2B5EF4-FFF2-40B4-BE49-F238E27FC236}">
                <a16:creationId xmlns:a16="http://schemas.microsoft.com/office/drawing/2014/main" id="{2CA43118-BA26-1C4F-A184-980383F833F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A6055D77-7E8C-D745-8397-4168837F13E9}" type="slidenum">
              <a:rPr lang="fr-FR" altLang="fr-FR">
                <a:solidFill>
                  <a:srgbClr val="000000"/>
                </a:solidFill>
                <a:latin typeface="Times New Roman" panose="02020603050405020304" pitchFamily="18" charset="0"/>
              </a:rPr>
              <a:pPr/>
              <a:t>94</a:t>
            </a:fld>
            <a:endParaRPr lang="fr-FR" altLang="fr-FR">
              <a:solidFill>
                <a:srgbClr val="000000"/>
              </a:solidFill>
              <a:latin typeface="Times New Roman" panose="02020603050405020304" pitchFamily="18" charset="0"/>
            </a:endParaRPr>
          </a:p>
        </p:txBody>
      </p:sp>
      <p:sp>
        <p:nvSpPr>
          <p:cNvPr id="188419" name="Text Box 1">
            <a:extLst>
              <a:ext uri="{FF2B5EF4-FFF2-40B4-BE49-F238E27FC236}">
                <a16:creationId xmlns:a16="http://schemas.microsoft.com/office/drawing/2014/main" id="{6756D078-1CD6-EE49-B350-F7CEC211825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20" name="Text Box 2">
            <a:extLst>
              <a:ext uri="{FF2B5EF4-FFF2-40B4-BE49-F238E27FC236}">
                <a16:creationId xmlns:a16="http://schemas.microsoft.com/office/drawing/2014/main" id="{0C86A349-7BD7-7347-828E-FEA9D9D5002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Rectangle 6">
            <a:extLst>
              <a:ext uri="{FF2B5EF4-FFF2-40B4-BE49-F238E27FC236}">
                <a16:creationId xmlns:a16="http://schemas.microsoft.com/office/drawing/2014/main" id="{1390CDAD-78B4-924F-B6AD-69C94D5FC15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9FB20742-82B7-3247-BF80-FF61152855C2}" type="slidenum">
              <a:rPr lang="fr-FR" altLang="fr-FR">
                <a:solidFill>
                  <a:srgbClr val="000000"/>
                </a:solidFill>
                <a:latin typeface="Times New Roman" panose="02020603050405020304" pitchFamily="18" charset="0"/>
              </a:rPr>
              <a:pPr/>
              <a:t>95</a:t>
            </a:fld>
            <a:endParaRPr lang="fr-FR" altLang="fr-FR">
              <a:solidFill>
                <a:srgbClr val="000000"/>
              </a:solidFill>
              <a:latin typeface="Times New Roman" panose="02020603050405020304" pitchFamily="18" charset="0"/>
            </a:endParaRPr>
          </a:p>
        </p:txBody>
      </p:sp>
      <p:sp>
        <p:nvSpPr>
          <p:cNvPr id="190467" name="Text Box 1">
            <a:extLst>
              <a:ext uri="{FF2B5EF4-FFF2-40B4-BE49-F238E27FC236}">
                <a16:creationId xmlns:a16="http://schemas.microsoft.com/office/drawing/2014/main" id="{F8D5736A-5079-F046-A4C0-876456F99FB0}"/>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0468" name="Text Box 2">
            <a:extLst>
              <a:ext uri="{FF2B5EF4-FFF2-40B4-BE49-F238E27FC236}">
                <a16:creationId xmlns:a16="http://schemas.microsoft.com/office/drawing/2014/main" id="{A0B758ED-0DDF-A646-B9AF-EDA8D52ADEC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6">
            <a:extLst>
              <a:ext uri="{FF2B5EF4-FFF2-40B4-BE49-F238E27FC236}">
                <a16:creationId xmlns:a16="http://schemas.microsoft.com/office/drawing/2014/main" id="{6BB02CA6-AC73-434D-B6FB-3C0D9817C5F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1F5D7185-3D21-8043-8705-F137054890AB}" type="slidenum">
              <a:rPr lang="fr-FR" altLang="fr-FR">
                <a:solidFill>
                  <a:srgbClr val="000000"/>
                </a:solidFill>
                <a:latin typeface="Times New Roman" panose="02020603050405020304" pitchFamily="18" charset="0"/>
              </a:rPr>
              <a:pPr/>
              <a:t>96</a:t>
            </a:fld>
            <a:endParaRPr lang="fr-FR" altLang="fr-FR">
              <a:solidFill>
                <a:srgbClr val="000000"/>
              </a:solidFill>
              <a:latin typeface="Times New Roman" panose="02020603050405020304" pitchFamily="18" charset="0"/>
            </a:endParaRPr>
          </a:p>
        </p:txBody>
      </p:sp>
      <p:sp>
        <p:nvSpPr>
          <p:cNvPr id="192515" name="Text Box 1">
            <a:extLst>
              <a:ext uri="{FF2B5EF4-FFF2-40B4-BE49-F238E27FC236}">
                <a16:creationId xmlns:a16="http://schemas.microsoft.com/office/drawing/2014/main" id="{6A4ADD8D-9B97-D148-BDC7-63285BA9AE1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6" name="Text Box 2">
            <a:extLst>
              <a:ext uri="{FF2B5EF4-FFF2-40B4-BE49-F238E27FC236}">
                <a16:creationId xmlns:a16="http://schemas.microsoft.com/office/drawing/2014/main" id="{C05FD48A-12D0-6240-886D-94A7F7646AB1}"/>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Rectangle 6">
            <a:extLst>
              <a:ext uri="{FF2B5EF4-FFF2-40B4-BE49-F238E27FC236}">
                <a16:creationId xmlns:a16="http://schemas.microsoft.com/office/drawing/2014/main" id="{4ACA5FF3-A09E-0B4A-BFC5-8C59FCB5FC8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767EC635-0B06-9D49-97E2-07683418F87E}" type="slidenum">
              <a:rPr lang="fr-FR" altLang="fr-FR">
                <a:solidFill>
                  <a:srgbClr val="000000"/>
                </a:solidFill>
                <a:latin typeface="Times New Roman" panose="02020603050405020304" pitchFamily="18" charset="0"/>
              </a:rPr>
              <a:pPr/>
              <a:t>97</a:t>
            </a:fld>
            <a:endParaRPr lang="fr-FR" altLang="fr-FR">
              <a:solidFill>
                <a:srgbClr val="000000"/>
              </a:solidFill>
              <a:latin typeface="Times New Roman" panose="02020603050405020304" pitchFamily="18" charset="0"/>
            </a:endParaRPr>
          </a:p>
        </p:txBody>
      </p:sp>
      <p:sp>
        <p:nvSpPr>
          <p:cNvPr id="194563" name="Text Box 1">
            <a:extLst>
              <a:ext uri="{FF2B5EF4-FFF2-40B4-BE49-F238E27FC236}">
                <a16:creationId xmlns:a16="http://schemas.microsoft.com/office/drawing/2014/main" id="{7A343655-0B3E-F046-9F3E-FC619F777938}"/>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64" name="Text Box 2">
            <a:extLst>
              <a:ext uri="{FF2B5EF4-FFF2-40B4-BE49-F238E27FC236}">
                <a16:creationId xmlns:a16="http://schemas.microsoft.com/office/drawing/2014/main" id="{2E7AFD7D-0064-2444-A3FE-4051FA640F93}"/>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6">
            <a:extLst>
              <a:ext uri="{FF2B5EF4-FFF2-40B4-BE49-F238E27FC236}">
                <a16:creationId xmlns:a16="http://schemas.microsoft.com/office/drawing/2014/main" id="{9E038E97-6D64-024F-B1CC-3EDB5FB7F3E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EFCE193A-14E4-D54D-B0CA-FEC76F6A974D}" type="slidenum">
              <a:rPr lang="fr-FR" altLang="fr-FR">
                <a:solidFill>
                  <a:srgbClr val="000000"/>
                </a:solidFill>
                <a:latin typeface="Times New Roman" panose="02020603050405020304" pitchFamily="18" charset="0"/>
              </a:rPr>
              <a:pPr/>
              <a:t>98</a:t>
            </a:fld>
            <a:endParaRPr lang="fr-FR" altLang="fr-FR">
              <a:solidFill>
                <a:srgbClr val="000000"/>
              </a:solidFill>
              <a:latin typeface="Times New Roman" panose="02020603050405020304" pitchFamily="18" charset="0"/>
            </a:endParaRPr>
          </a:p>
        </p:txBody>
      </p:sp>
      <p:sp>
        <p:nvSpPr>
          <p:cNvPr id="196611" name="Text Box 1">
            <a:extLst>
              <a:ext uri="{FF2B5EF4-FFF2-40B4-BE49-F238E27FC236}">
                <a16:creationId xmlns:a16="http://schemas.microsoft.com/office/drawing/2014/main" id="{EE3CECB7-43B8-D540-B031-531D5BBE5828}"/>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2" name="Text Box 2">
            <a:extLst>
              <a:ext uri="{FF2B5EF4-FFF2-40B4-BE49-F238E27FC236}">
                <a16:creationId xmlns:a16="http://schemas.microsoft.com/office/drawing/2014/main" id="{8FB32B10-F49E-6C49-ABDB-07A6C0E65571}"/>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Rectangle 6">
            <a:extLst>
              <a:ext uri="{FF2B5EF4-FFF2-40B4-BE49-F238E27FC236}">
                <a16:creationId xmlns:a16="http://schemas.microsoft.com/office/drawing/2014/main" id="{1C870275-EAB7-904F-B2F6-BFEDE672D0D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4DC74AEA-8E08-FB48-B49C-D9F93A6C13C0}" type="slidenum">
              <a:rPr lang="fr-FR" altLang="fr-FR">
                <a:solidFill>
                  <a:srgbClr val="000000"/>
                </a:solidFill>
                <a:latin typeface="Times New Roman" panose="02020603050405020304" pitchFamily="18" charset="0"/>
              </a:rPr>
              <a:pPr/>
              <a:t>99</a:t>
            </a:fld>
            <a:endParaRPr lang="fr-FR" altLang="fr-FR">
              <a:solidFill>
                <a:srgbClr val="000000"/>
              </a:solidFill>
              <a:latin typeface="Times New Roman" panose="02020603050405020304" pitchFamily="18" charset="0"/>
            </a:endParaRPr>
          </a:p>
        </p:txBody>
      </p:sp>
      <p:sp>
        <p:nvSpPr>
          <p:cNvPr id="198659" name="Text Box 1">
            <a:extLst>
              <a:ext uri="{FF2B5EF4-FFF2-40B4-BE49-F238E27FC236}">
                <a16:creationId xmlns:a16="http://schemas.microsoft.com/office/drawing/2014/main" id="{8C25B4DA-A5B9-0342-8343-476387214FAB}"/>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8660" name="Text Box 2">
            <a:extLst>
              <a:ext uri="{FF2B5EF4-FFF2-40B4-BE49-F238E27FC236}">
                <a16:creationId xmlns:a16="http://schemas.microsoft.com/office/drawing/2014/main" id="{2F49C42E-1EB0-2B4A-98A2-289C7A7277A2}"/>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6">
            <a:extLst>
              <a:ext uri="{FF2B5EF4-FFF2-40B4-BE49-F238E27FC236}">
                <a16:creationId xmlns:a16="http://schemas.microsoft.com/office/drawing/2014/main" id="{4F7ABECC-90E6-3747-B6A8-7E5562F9DA7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6A4C13C5-07BC-AC41-BC8C-3BB79C922EA1}" type="slidenum">
              <a:rPr lang="fr-FR" altLang="fr-FR">
                <a:solidFill>
                  <a:srgbClr val="000000"/>
                </a:solidFill>
                <a:latin typeface="Times New Roman" panose="02020603050405020304" pitchFamily="18" charset="0"/>
              </a:rPr>
              <a:pPr/>
              <a:t>100</a:t>
            </a:fld>
            <a:endParaRPr lang="fr-FR" altLang="fr-FR">
              <a:solidFill>
                <a:srgbClr val="000000"/>
              </a:solidFill>
              <a:latin typeface="Times New Roman" panose="02020603050405020304" pitchFamily="18" charset="0"/>
            </a:endParaRPr>
          </a:p>
        </p:txBody>
      </p:sp>
      <p:sp>
        <p:nvSpPr>
          <p:cNvPr id="200707" name="Text Box 1">
            <a:extLst>
              <a:ext uri="{FF2B5EF4-FFF2-40B4-BE49-F238E27FC236}">
                <a16:creationId xmlns:a16="http://schemas.microsoft.com/office/drawing/2014/main" id="{34AB12FA-DC4C-2043-9E41-48748856DDC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0708" name="Text Box 2">
            <a:extLst>
              <a:ext uri="{FF2B5EF4-FFF2-40B4-BE49-F238E27FC236}">
                <a16:creationId xmlns:a16="http://schemas.microsoft.com/office/drawing/2014/main" id="{6D639476-2D65-BC4E-8C99-111291D87F6C}"/>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Rectangle 6">
            <a:extLst>
              <a:ext uri="{FF2B5EF4-FFF2-40B4-BE49-F238E27FC236}">
                <a16:creationId xmlns:a16="http://schemas.microsoft.com/office/drawing/2014/main" id="{21354F48-C939-1B41-A093-18C9A5AB081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1FB7F5A3-0402-7A46-8682-3D241A3FD713}" type="slidenum">
              <a:rPr lang="fr-FR" altLang="fr-FR">
                <a:solidFill>
                  <a:srgbClr val="000000"/>
                </a:solidFill>
                <a:latin typeface="Times New Roman" panose="02020603050405020304" pitchFamily="18" charset="0"/>
              </a:rPr>
              <a:pPr/>
              <a:t>101</a:t>
            </a:fld>
            <a:endParaRPr lang="fr-FR" altLang="fr-FR">
              <a:solidFill>
                <a:srgbClr val="000000"/>
              </a:solidFill>
              <a:latin typeface="Times New Roman" panose="02020603050405020304" pitchFamily="18" charset="0"/>
            </a:endParaRPr>
          </a:p>
        </p:txBody>
      </p:sp>
      <p:sp>
        <p:nvSpPr>
          <p:cNvPr id="202755" name="Text Box 1">
            <a:extLst>
              <a:ext uri="{FF2B5EF4-FFF2-40B4-BE49-F238E27FC236}">
                <a16:creationId xmlns:a16="http://schemas.microsoft.com/office/drawing/2014/main" id="{20E9A559-0031-E548-95C4-A3A0E5BAEB8C}"/>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6" name="Text Box 2">
            <a:extLst>
              <a:ext uri="{FF2B5EF4-FFF2-40B4-BE49-F238E27FC236}">
                <a16:creationId xmlns:a16="http://schemas.microsoft.com/office/drawing/2014/main" id="{411CF7F1-74DF-4D4C-B3FF-351E7E6793A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Rectangle 6">
            <a:extLst>
              <a:ext uri="{FF2B5EF4-FFF2-40B4-BE49-F238E27FC236}">
                <a16:creationId xmlns:a16="http://schemas.microsoft.com/office/drawing/2014/main" id="{B9027D97-B827-674B-A42E-EA8831F510F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089B4041-7692-7648-94E6-1C276E823E52}" type="slidenum">
              <a:rPr lang="fr-FR" altLang="fr-FR">
                <a:solidFill>
                  <a:srgbClr val="000000"/>
                </a:solidFill>
                <a:latin typeface="Times New Roman" panose="02020603050405020304" pitchFamily="18" charset="0"/>
              </a:rPr>
              <a:pPr/>
              <a:t>102</a:t>
            </a:fld>
            <a:endParaRPr lang="fr-FR" altLang="fr-FR">
              <a:solidFill>
                <a:srgbClr val="000000"/>
              </a:solidFill>
              <a:latin typeface="Times New Roman" panose="02020603050405020304" pitchFamily="18" charset="0"/>
            </a:endParaRPr>
          </a:p>
        </p:txBody>
      </p:sp>
      <p:sp>
        <p:nvSpPr>
          <p:cNvPr id="204803" name="Text Box 1">
            <a:extLst>
              <a:ext uri="{FF2B5EF4-FFF2-40B4-BE49-F238E27FC236}">
                <a16:creationId xmlns:a16="http://schemas.microsoft.com/office/drawing/2014/main" id="{A8356958-C22F-7D4F-8CBC-08E9A3828B2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4" name="Text Box 2">
            <a:extLst>
              <a:ext uri="{FF2B5EF4-FFF2-40B4-BE49-F238E27FC236}">
                <a16:creationId xmlns:a16="http://schemas.microsoft.com/office/drawing/2014/main" id="{CF399CDD-E29C-4241-B18B-D5B94F4897B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56460A-C164-834F-A97A-145C315EED07}"/>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52154A5-68CC-744C-BEB5-61A02CE219DB}"/>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Rectangle 3">
            <a:extLst>
              <a:ext uri="{FF2B5EF4-FFF2-40B4-BE49-F238E27FC236}">
                <a16:creationId xmlns:a16="http://schemas.microsoft.com/office/drawing/2014/main" id="{94560754-9F4C-254D-93BF-8FA07F2F3322}"/>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5" name="Rectangle 4">
            <a:extLst>
              <a:ext uri="{FF2B5EF4-FFF2-40B4-BE49-F238E27FC236}">
                <a16:creationId xmlns:a16="http://schemas.microsoft.com/office/drawing/2014/main" id="{776B6A85-459B-3044-BB19-9A6756541968}"/>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51D999E4-B01D-D542-B912-EBAFDC408074}"/>
              </a:ext>
            </a:extLst>
          </p:cNvPr>
          <p:cNvSpPr>
            <a:spLocks noGrp="1" noChangeArrowheads="1"/>
          </p:cNvSpPr>
          <p:nvPr>
            <p:ph type="sldNum" idx="12"/>
          </p:nvPr>
        </p:nvSpPr>
        <p:spPr>
          <a:ln/>
        </p:spPr>
        <p:txBody>
          <a:bodyPr/>
          <a:lstStyle>
            <a:lvl1pPr>
              <a:defRPr/>
            </a:lvl1pPr>
          </a:lstStyle>
          <a:p>
            <a:pPr>
              <a:defRPr/>
            </a:pPr>
            <a:fld id="{2C75D2E4-0F30-BB46-9236-C0985FB2056A}" type="slidenum">
              <a:rPr lang="fr-FR" altLang="fr-FR"/>
              <a:pPr>
                <a:defRPr/>
              </a:pPr>
              <a:t>‹N°›</a:t>
            </a:fld>
            <a:endParaRPr lang="fr-FR" altLang="fr-FR"/>
          </a:p>
        </p:txBody>
      </p:sp>
    </p:spTree>
    <p:extLst>
      <p:ext uri="{BB962C8B-B14F-4D97-AF65-F5344CB8AC3E}">
        <p14:creationId xmlns:p14="http://schemas.microsoft.com/office/powerpoint/2010/main" val="3851361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AD32B-8D74-464F-8833-E97042C1949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B61DC68-2D35-264F-9614-EBDC223C617B}"/>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Rectangle 3">
            <a:extLst>
              <a:ext uri="{FF2B5EF4-FFF2-40B4-BE49-F238E27FC236}">
                <a16:creationId xmlns:a16="http://schemas.microsoft.com/office/drawing/2014/main" id="{68A36BCF-2950-9042-AF07-D9C44ACFC971}"/>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5" name="Rectangle 4">
            <a:extLst>
              <a:ext uri="{FF2B5EF4-FFF2-40B4-BE49-F238E27FC236}">
                <a16:creationId xmlns:a16="http://schemas.microsoft.com/office/drawing/2014/main" id="{E9F40F60-47AC-D74B-AE4D-6E18CE35A40B}"/>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BBDD8DA4-56A8-1549-BCB7-219E66FD2517}"/>
              </a:ext>
            </a:extLst>
          </p:cNvPr>
          <p:cNvSpPr>
            <a:spLocks noGrp="1" noChangeArrowheads="1"/>
          </p:cNvSpPr>
          <p:nvPr>
            <p:ph type="sldNum" idx="12"/>
          </p:nvPr>
        </p:nvSpPr>
        <p:spPr>
          <a:ln/>
        </p:spPr>
        <p:txBody>
          <a:bodyPr/>
          <a:lstStyle>
            <a:lvl1pPr>
              <a:defRPr/>
            </a:lvl1pPr>
          </a:lstStyle>
          <a:p>
            <a:pPr>
              <a:defRPr/>
            </a:pPr>
            <a:fld id="{AD44F88B-D2C2-A845-B46B-38851594A4C4}" type="slidenum">
              <a:rPr lang="fr-FR" altLang="fr-FR"/>
              <a:pPr>
                <a:defRPr/>
              </a:pPr>
              <a:t>‹N°›</a:t>
            </a:fld>
            <a:endParaRPr lang="fr-FR" altLang="fr-FR"/>
          </a:p>
        </p:txBody>
      </p:sp>
    </p:spTree>
    <p:extLst>
      <p:ext uri="{BB962C8B-B14F-4D97-AF65-F5344CB8AC3E}">
        <p14:creationId xmlns:p14="http://schemas.microsoft.com/office/powerpoint/2010/main" val="2071168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C1E71B4-D0D4-BA40-9AAF-3D15553C2C85}"/>
              </a:ext>
            </a:extLst>
          </p:cNvPr>
          <p:cNvSpPr>
            <a:spLocks noGrp="1"/>
          </p:cNvSpPr>
          <p:nvPr>
            <p:ph type="title" orient="vert"/>
          </p:nvPr>
        </p:nvSpPr>
        <p:spPr>
          <a:xfrm>
            <a:off x="7305675" y="301625"/>
            <a:ext cx="2266950" cy="645477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E70B6B5-A8D2-DC46-9878-A6D175D09C5C}"/>
              </a:ext>
            </a:extLst>
          </p:cNvPr>
          <p:cNvSpPr>
            <a:spLocks noGrp="1"/>
          </p:cNvSpPr>
          <p:nvPr>
            <p:ph type="body" orient="vert" idx="1"/>
          </p:nvPr>
        </p:nvSpPr>
        <p:spPr>
          <a:xfrm>
            <a:off x="503238" y="301625"/>
            <a:ext cx="6650037" cy="6454775"/>
          </a:xfrm>
        </p:spPr>
        <p:txBody>
          <a:bodyPr vert="eaVert"/>
          <a:lstStyle/>
          <a:p>
            <a:r>
              <a:rPr lang="fr-FR"/>
              <a:t>Modifier les styles du texte du masque
Deuxième niveau
Troisième niveau
Quatrième niveau
Cinquième niveau</a:t>
            </a:r>
          </a:p>
        </p:txBody>
      </p:sp>
      <p:sp>
        <p:nvSpPr>
          <p:cNvPr id="4" name="Rectangle 3">
            <a:extLst>
              <a:ext uri="{FF2B5EF4-FFF2-40B4-BE49-F238E27FC236}">
                <a16:creationId xmlns:a16="http://schemas.microsoft.com/office/drawing/2014/main" id="{F117D7A7-612F-894E-BC05-494CF934140A}"/>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5" name="Rectangle 4">
            <a:extLst>
              <a:ext uri="{FF2B5EF4-FFF2-40B4-BE49-F238E27FC236}">
                <a16:creationId xmlns:a16="http://schemas.microsoft.com/office/drawing/2014/main" id="{FFF04EAA-FB99-2A42-A6B5-0A0191636CC1}"/>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88CE6A5E-2101-2D47-826F-67E7AB931A98}"/>
              </a:ext>
            </a:extLst>
          </p:cNvPr>
          <p:cNvSpPr>
            <a:spLocks noGrp="1" noChangeArrowheads="1"/>
          </p:cNvSpPr>
          <p:nvPr>
            <p:ph type="sldNum" idx="12"/>
          </p:nvPr>
        </p:nvSpPr>
        <p:spPr>
          <a:ln/>
        </p:spPr>
        <p:txBody>
          <a:bodyPr/>
          <a:lstStyle>
            <a:lvl1pPr>
              <a:defRPr/>
            </a:lvl1pPr>
          </a:lstStyle>
          <a:p>
            <a:pPr>
              <a:defRPr/>
            </a:pPr>
            <a:fld id="{E9BBE48C-0DF1-D940-8B3F-2B00C7526079}" type="slidenum">
              <a:rPr lang="fr-FR" altLang="fr-FR"/>
              <a:pPr>
                <a:defRPr/>
              </a:pPr>
              <a:t>‹N°›</a:t>
            </a:fld>
            <a:endParaRPr lang="fr-FR" altLang="fr-FR"/>
          </a:p>
        </p:txBody>
      </p:sp>
    </p:spTree>
    <p:extLst>
      <p:ext uri="{BB962C8B-B14F-4D97-AF65-F5344CB8AC3E}">
        <p14:creationId xmlns:p14="http://schemas.microsoft.com/office/powerpoint/2010/main" val="3936591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2DF185-05F9-C240-8F8B-45F5602869F4}"/>
              </a:ext>
            </a:extLst>
          </p:cNvPr>
          <p:cNvSpPr>
            <a:spLocks noGrp="1"/>
          </p:cNvSpPr>
          <p:nvPr>
            <p:ph type="title"/>
          </p:nvPr>
        </p:nvSpPr>
        <p:spPr>
          <a:xfrm>
            <a:off x="503238" y="301625"/>
            <a:ext cx="9069387" cy="1260475"/>
          </a:xfrm>
        </p:spPr>
        <p:txBody>
          <a:bodyPr/>
          <a:lstStyle/>
          <a:p>
            <a:r>
              <a:rPr lang="fr-FR"/>
              <a:t>Modifiez le style du titre</a:t>
            </a:r>
          </a:p>
        </p:txBody>
      </p:sp>
      <p:sp>
        <p:nvSpPr>
          <p:cNvPr id="3" name="Rectangle 3">
            <a:extLst>
              <a:ext uri="{FF2B5EF4-FFF2-40B4-BE49-F238E27FC236}">
                <a16:creationId xmlns:a16="http://schemas.microsoft.com/office/drawing/2014/main" id="{4FD559BD-64F3-C44B-B53F-F01B908AC52C}"/>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4" name="Rectangle 4">
            <a:extLst>
              <a:ext uri="{FF2B5EF4-FFF2-40B4-BE49-F238E27FC236}">
                <a16:creationId xmlns:a16="http://schemas.microsoft.com/office/drawing/2014/main" id="{36BF5B03-1397-2A44-98B1-CD5DCC8E66D0}"/>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C711BD51-4291-E042-A6A9-5A4B1A47BFA8}"/>
              </a:ext>
            </a:extLst>
          </p:cNvPr>
          <p:cNvSpPr>
            <a:spLocks noGrp="1" noChangeArrowheads="1"/>
          </p:cNvSpPr>
          <p:nvPr>
            <p:ph type="sldNum" idx="12"/>
          </p:nvPr>
        </p:nvSpPr>
        <p:spPr>
          <a:ln/>
        </p:spPr>
        <p:txBody>
          <a:bodyPr/>
          <a:lstStyle>
            <a:lvl1pPr>
              <a:defRPr/>
            </a:lvl1pPr>
          </a:lstStyle>
          <a:p>
            <a:pPr>
              <a:defRPr/>
            </a:pPr>
            <a:fld id="{6A579C7D-09DF-314C-9601-7F6CA1210D9E}" type="slidenum">
              <a:rPr lang="fr-FR" altLang="fr-FR"/>
              <a:pPr>
                <a:defRPr/>
              </a:pPr>
              <a:t>‹N°›</a:t>
            </a:fld>
            <a:endParaRPr lang="fr-FR" altLang="fr-FR"/>
          </a:p>
        </p:txBody>
      </p:sp>
    </p:spTree>
    <p:extLst>
      <p:ext uri="{BB962C8B-B14F-4D97-AF65-F5344CB8AC3E}">
        <p14:creationId xmlns:p14="http://schemas.microsoft.com/office/powerpoint/2010/main" val="227722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F74C1E-1764-9D4B-8D09-8E6BC23DABA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C4D480-BE63-974D-BE8D-188CD60CB9FC}"/>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Rectangle 3">
            <a:extLst>
              <a:ext uri="{FF2B5EF4-FFF2-40B4-BE49-F238E27FC236}">
                <a16:creationId xmlns:a16="http://schemas.microsoft.com/office/drawing/2014/main" id="{DC98BE70-DCAC-4D46-9D59-DBB57FEF78A1}"/>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5" name="Rectangle 4">
            <a:extLst>
              <a:ext uri="{FF2B5EF4-FFF2-40B4-BE49-F238E27FC236}">
                <a16:creationId xmlns:a16="http://schemas.microsoft.com/office/drawing/2014/main" id="{F32471C6-4531-F645-B9E2-80AB780443F9}"/>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87298868-1FE7-5B4D-AC58-3E987349A93C}"/>
              </a:ext>
            </a:extLst>
          </p:cNvPr>
          <p:cNvSpPr>
            <a:spLocks noGrp="1" noChangeArrowheads="1"/>
          </p:cNvSpPr>
          <p:nvPr>
            <p:ph type="sldNum" idx="12"/>
          </p:nvPr>
        </p:nvSpPr>
        <p:spPr>
          <a:ln/>
        </p:spPr>
        <p:txBody>
          <a:bodyPr/>
          <a:lstStyle>
            <a:lvl1pPr>
              <a:defRPr/>
            </a:lvl1pPr>
          </a:lstStyle>
          <a:p>
            <a:pPr>
              <a:defRPr/>
            </a:pPr>
            <a:fld id="{BF7FF493-A762-7E47-B144-BB435D3F644A}" type="slidenum">
              <a:rPr lang="fr-FR" altLang="fr-FR"/>
              <a:pPr>
                <a:defRPr/>
              </a:pPr>
              <a:t>‹N°›</a:t>
            </a:fld>
            <a:endParaRPr lang="fr-FR" altLang="fr-FR"/>
          </a:p>
        </p:txBody>
      </p:sp>
    </p:spTree>
    <p:extLst>
      <p:ext uri="{BB962C8B-B14F-4D97-AF65-F5344CB8AC3E}">
        <p14:creationId xmlns:p14="http://schemas.microsoft.com/office/powerpoint/2010/main" val="3955343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635091-DE90-A240-BDA6-E4E58F2F48AF}"/>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49CC6F9-B6BB-DD46-BB8F-BEA371204D13}"/>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Modifier les styles du texte du masque
Deuxième niveau
Troisième niveau
Quatrième niveau
Cinquième niveau</a:t>
            </a:r>
          </a:p>
        </p:txBody>
      </p:sp>
      <p:sp>
        <p:nvSpPr>
          <p:cNvPr id="4" name="Rectangle 3">
            <a:extLst>
              <a:ext uri="{FF2B5EF4-FFF2-40B4-BE49-F238E27FC236}">
                <a16:creationId xmlns:a16="http://schemas.microsoft.com/office/drawing/2014/main" id="{A78029EE-2BBF-084B-ABDB-C26C84EA030C}"/>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5" name="Rectangle 4">
            <a:extLst>
              <a:ext uri="{FF2B5EF4-FFF2-40B4-BE49-F238E27FC236}">
                <a16:creationId xmlns:a16="http://schemas.microsoft.com/office/drawing/2014/main" id="{E94BA54C-3ABA-D346-9B30-268F787BC47C}"/>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36B275B9-A2CD-BA4E-88CF-ACECF5E9898A}"/>
              </a:ext>
            </a:extLst>
          </p:cNvPr>
          <p:cNvSpPr>
            <a:spLocks noGrp="1" noChangeArrowheads="1"/>
          </p:cNvSpPr>
          <p:nvPr>
            <p:ph type="sldNum" idx="12"/>
          </p:nvPr>
        </p:nvSpPr>
        <p:spPr>
          <a:ln/>
        </p:spPr>
        <p:txBody>
          <a:bodyPr/>
          <a:lstStyle>
            <a:lvl1pPr>
              <a:defRPr/>
            </a:lvl1pPr>
          </a:lstStyle>
          <a:p>
            <a:pPr>
              <a:defRPr/>
            </a:pPr>
            <a:fld id="{EE5B8DE1-6F47-9B46-9E58-071605232CB3}" type="slidenum">
              <a:rPr lang="fr-FR" altLang="fr-FR"/>
              <a:pPr>
                <a:defRPr/>
              </a:pPr>
              <a:t>‹N°›</a:t>
            </a:fld>
            <a:endParaRPr lang="fr-FR" altLang="fr-FR"/>
          </a:p>
        </p:txBody>
      </p:sp>
    </p:spTree>
    <p:extLst>
      <p:ext uri="{BB962C8B-B14F-4D97-AF65-F5344CB8AC3E}">
        <p14:creationId xmlns:p14="http://schemas.microsoft.com/office/powerpoint/2010/main" val="1952729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D3FF8B-23DB-3045-A65B-A0EB898282C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97B1C37-AA97-A14C-BA83-A0AE09F5EBEE}"/>
              </a:ext>
            </a:extLst>
          </p:cNvPr>
          <p:cNvSpPr>
            <a:spLocks noGrp="1"/>
          </p:cNvSpPr>
          <p:nvPr>
            <p:ph sz="half" idx="1"/>
          </p:nvPr>
        </p:nvSpPr>
        <p:spPr>
          <a:xfrm>
            <a:off x="503238" y="1768475"/>
            <a:ext cx="4457700" cy="4987925"/>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94C22C01-0165-7C43-A633-9A9989ECAA7A}"/>
              </a:ext>
            </a:extLst>
          </p:cNvPr>
          <p:cNvSpPr>
            <a:spLocks noGrp="1"/>
          </p:cNvSpPr>
          <p:nvPr>
            <p:ph sz="half" idx="2"/>
          </p:nvPr>
        </p:nvSpPr>
        <p:spPr>
          <a:xfrm>
            <a:off x="5113338" y="1768475"/>
            <a:ext cx="4459287" cy="4987925"/>
          </a:xfrm>
        </p:spPr>
        <p:txBody>
          <a:bodyPr/>
          <a:lstStyle/>
          <a:p>
            <a:r>
              <a:rPr lang="fr-FR"/>
              <a:t>Modifier les styles du texte du masque
Deuxième niveau
Troisième niveau
Quatrième niveau
Cinquième niveau</a:t>
            </a:r>
          </a:p>
        </p:txBody>
      </p:sp>
      <p:sp>
        <p:nvSpPr>
          <p:cNvPr id="5" name="Rectangle 3">
            <a:extLst>
              <a:ext uri="{FF2B5EF4-FFF2-40B4-BE49-F238E27FC236}">
                <a16:creationId xmlns:a16="http://schemas.microsoft.com/office/drawing/2014/main" id="{05A69A22-5D9A-E846-A639-3CD531020F08}"/>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6" name="Rectangle 4">
            <a:extLst>
              <a:ext uri="{FF2B5EF4-FFF2-40B4-BE49-F238E27FC236}">
                <a16:creationId xmlns:a16="http://schemas.microsoft.com/office/drawing/2014/main" id="{F5A6B07C-CF0C-A844-A5C5-D4F85489662A}"/>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5">
            <a:extLst>
              <a:ext uri="{FF2B5EF4-FFF2-40B4-BE49-F238E27FC236}">
                <a16:creationId xmlns:a16="http://schemas.microsoft.com/office/drawing/2014/main" id="{38135801-D439-094F-B6ED-F9BE47980C54}"/>
              </a:ext>
            </a:extLst>
          </p:cNvPr>
          <p:cNvSpPr>
            <a:spLocks noGrp="1" noChangeArrowheads="1"/>
          </p:cNvSpPr>
          <p:nvPr>
            <p:ph type="sldNum" idx="12"/>
          </p:nvPr>
        </p:nvSpPr>
        <p:spPr>
          <a:ln/>
        </p:spPr>
        <p:txBody>
          <a:bodyPr/>
          <a:lstStyle>
            <a:lvl1pPr>
              <a:defRPr/>
            </a:lvl1pPr>
          </a:lstStyle>
          <a:p>
            <a:pPr>
              <a:defRPr/>
            </a:pPr>
            <a:fld id="{929C4151-7931-4549-88B6-1917B0BE05BE}" type="slidenum">
              <a:rPr lang="fr-FR" altLang="fr-FR"/>
              <a:pPr>
                <a:defRPr/>
              </a:pPr>
              <a:t>‹N°›</a:t>
            </a:fld>
            <a:endParaRPr lang="fr-FR" altLang="fr-FR"/>
          </a:p>
        </p:txBody>
      </p:sp>
    </p:spTree>
    <p:extLst>
      <p:ext uri="{BB962C8B-B14F-4D97-AF65-F5344CB8AC3E}">
        <p14:creationId xmlns:p14="http://schemas.microsoft.com/office/powerpoint/2010/main" val="594273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DA7C09-549B-E543-A657-60F152E5E005}"/>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ACE0A83-E962-194A-ACD9-EE299153C02A}"/>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EBEFD74B-022A-EA4B-BDE8-DB881BEF5B41}"/>
              </a:ext>
            </a:extLst>
          </p:cNvPr>
          <p:cNvSpPr>
            <a:spLocks noGrp="1"/>
          </p:cNvSpPr>
          <p:nvPr>
            <p:ph sz="half" idx="2"/>
          </p:nvPr>
        </p:nvSpPr>
        <p:spPr>
          <a:xfrm>
            <a:off x="693738" y="2760663"/>
            <a:ext cx="4265612" cy="4062412"/>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6E2F8AA4-4E67-F64A-9C0A-6145BCB715DD}"/>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1CF81036-892E-A644-ABC9-2354C59FAED6}"/>
              </a:ext>
            </a:extLst>
          </p:cNvPr>
          <p:cNvSpPr>
            <a:spLocks noGrp="1"/>
          </p:cNvSpPr>
          <p:nvPr>
            <p:ph sz="quarter" idx="4"/>
          </p:nvPr>
        </p:nvSpPr>
        <p:spPr>
          <a:xfrm>
            <a:off x="5103813" y="2760663"/>
            <a:ext cx="4284662" cy="4062412"/>
          </a:xfrm>
        </p:spPr>
        <p:txBody>
          <a:bodyPr/>
          <a:lstStyle/>
          <a:p>
            <a:r>
              <a:rPr lang="fr-FR"/>
              <a:t>Modifier les styles du texte du masque
Deuxième niveau
Troisième niveau
Quatrième niveau
Cinquième niveau</a:t>
            </a:r>
          </a:p>
        </p:txBody>
      </p:sp>
      <p:sp>
        <p:nvSpPr>
          <p:cNvPr id="7" name="Rectangle 3">
            <a:extLst>
              <a:ext uri="{FF2B5EF4-FFF2-40B4-BE49-F238E27FC236}">
                <a16:creationId xmlns:a16="http://schemas.microsoft.com/office/drawing/2014/main" id="{75E516BF-3131-F341-A5CA-8B68587748FD}"/>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8" name="Rectangle 4">
            <a:extLst>
              <a:ext uri="{FF2B5EF4-FFF2-40B4-BE49-F238E27FC236}">
                <a16:creationId xmlns:a16="http://schemas.microsoft.com/office/drawing/2014/main" id="{00BB0B75-0ED8-B14B-AD48-E4DD3318244B}"/>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9" name="Rectangle 5">
            <a:extLst>
              <a:ext uri="{FF2B5EF4-FFF2-40B4-BE49-F238E27FC236}">
                <a16:creationId xmlns:a16="http://schemas.microsoft.com/office/drawing/2014/main" id="{D25D6EEB-19E4-7A45-9469-755487C0C834}"/>
              </a:ext>
            </a:extLst>
          </p:cNvPr>
          <p:cNvSpPr>
            <a:spLocks noGrp="1" noChangeArrowheads="1"/>
          </p:cNvSpPr>
          <p:nvPr>
            <p:ph type="sldNum" idx="12"/>
          </p:nvPr>
        </p:nvSpPr>
        <p:spPr>
          <a:ln/>
        </p:spPr>
        <p:txBody>
          <a:bodyPr/>
          <a:lstStyle>
            <a:lvl1pPr>
              <a:defRPr/>
            </a:lvl1pPr>
          </a:lstStyle>
          <a:p>
            <a:pPr>
              <a:defRPr/>
            </a:pPr>
            <a:fld id="{F47CA39D-A25B-1547-B215-D3E0FB0588D4}" type="slidenum">
              <a:rPr lang="fr-FR" altLang="fr-FR"/>
              <a:pPr>
                <a:defRPr/>
              </a:pPr>
              <a:t>‹N°›</a:t>
            </a:fld>
            <a:endParaRPr lang="fr-FR" altLang="fr-FR"/>
          </a:p>
        </p:txBody>
      </p:sp>
    </p:spTree>
    <p:extLst>
      <p:ext uri="{BB962C8B-B14F-4D97-AF65-F5344CB8AC3E}">
        <p14:creationId xmlns:p14="http://schemas.microsoft.com/office/powerpoint/2010/main" val="3895892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ECAC61-D967-0241-9B33-54859A6E7B70}"/>
              </a:ext>
            </a:extLst>
          </p:cNvPr>
          <p:cNvSpPr>
            <a:spLocks noGrp="1"/>
          </p:cNvSpPr>
          <p:nvPr>
            <p:ph type="title"/>
          </p:nvPr>
        </p:nvSpPr>
        <p:spPr/>
        <p:txBody>
          <a:bodyPr/>
          <a:lstStyle/>
          <a:p>
            <a:r>
              <a:rPr lang="fr-FR"/>
              <a:t>Modifiez le style du titre</a:t>
            </a:r>
          </a:p>
        </p:txBody>
      </p:sp>
      <p:sp>
        <p:nvSpPr>
          <p:cNvPr id="3" name="Rectangle 3">
            <a:extLst>
              <a:ext uri="{FF2B5EF4-FFF2-40B4-BE49-F238E27FC236}">
                <a16:creationId xmlns:a16="http://schemas.microsoft.com/office/drawing/2014/main" id="{13DBDD1E-B4F5-5546-A003-8AF2FE9AC632}"/>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4" name="Rectangle 4">
            <a:extLst>
              <a:ext uri="{FF2B5EF4-FFF2-40B4-BE49-F238E27FC236}">
                <a16:creationId xmlns:a16="http://schemas.microsoft.com/office/drawing/2014/main" id="{27CFF1A0-A881-CD40-845A-7B405F3CB649}"/>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0A59D1BA-7EC8-C44F-BDE0-789964B957D9}"/>
              </a:ext>
            </a:extLst>
          </p:cNvPr>
          <p:cNvSpPr>
            <a:spLocks noGrp="1" noChangeArrowheads="1"/>
          </p:cNvSpPr>
          <p:nvPr>
            <p:ph type="sldNum" idx="12"/>
          </p:nvPr>
        </p:nvSpPr>
        <p:spPr>
          <a:ln/>
        </p:spPr>
        <p:txBody>
          <a:bodyPr/>
          <a:lstStyle>
            <a:lvl1pPr>
              <a:defRPr/>
            </a:lvl1pPr>
          </a:lstStyle>
          <a:p>
            <a:pPr>
              <a:defRPr/>
            </a:pPr>
            <a:fld id="{58AB32AB-828F-764D-8A8F-C0D3C3A81B02}" type="slidenum">
              <a:rPr lang="fr-FR" altLang="fr-FR"/>
              <a:pPr>
                <a:defRPr/>
              </a:pPr>
              <a:t>‹N°›</a:t>
            </a:fld>
            <a:endParaRPr lang="fr-FR" altLang="fr-FR"/>
          </a:p>
        </p:txBody>
      </p:sp>
    </p:spTree>
    <p:extLst>
      <p:ext uri="{BB962C8B-B14F-4D97-AF65-F5344CB8AC3E}">
        <p14:creationId xmlns:p14="http://schemas.microsoft.com/office/powerpoint/2010/main" val="1933366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B3335B4-591A-8B49-A8DA-2AA098A906E1}"/>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3" name="Rectangle 4">
            <a:extLst>
              <a:ext uri="{FF2B5EF4-FFF2-40B4-BE49-F238E27FC236}">
                <a16:creationId xmlns:a16="http://schemas.microsoft.com/office/drawing/2014/main" id="{3020EC62-8B61-6F48-B468-052A45AD781A}"/>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4" name="Rectangle 5">
            <a:extLst>
              <a:ext uri="{FF2B5EF4-FFF2-40B4-BE49-F238E27FC236}">
                <a16:creationId xmlns:a16="http://schemas.microsoft.com/office/drawing/2014/main" id="{29F56965-554C-4F4D-A49E-E13A48D58D8C}"/>
              </a:ext>
            </a:extLst>
          </p:cNvPr>
          <p:cNvSpPr>
            <a:spLocks noGrp="1" noChangeArrowheads="1"/>
          </p:cNvSpPr>
          <p:nvPr>
            <p:ph type="sldNum" idx="12"/>
          </p:nvPr>
        </p:nvSpPr>
        <p:spPr>
          <a:ln/>
        </p:spPr>
        <p:txBody>
          <a:bodyPr/>
          <a:lstStyle>
            <a:lvl1pPr>
              <a:defRPr/>
            </a:lvl1pPr>
          </a:lstStyle>
          <a:p>
            <a:pPr>
              <a:defRPr/>
            </a:pPr>
            <a:fld id="{D317A687-6F62-2C4F-8D1C-BE4AB74821F0}" type="slidenum">
              <a:rPr lang="fr-FR" altLang="fr-FR"/>
              <a:pPr>
                <a:defRPr/>
              </a:pPr>
              <a:t>‹N°›</a:t>
            </a:fld>
            <a:endParaRPr lang="fr-FR" altLang="fr-FR"/>
          </a:p>
        </p:txBody>
      </p:sp>
    </p:spTree>
    <p:extLst>
      <p:ext uri="{BB962C8B-B14F-4D97-AF65-F5344CB8AC3E}">
        <p14:creationId xmlns:p14="http://schemas.microsoft.com/office/powerpoint/2010/main" val="188906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607CD3-F765-424A-962F-E6D66C39F323}"/>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6463AD4-D38D-B044-BCB1-4BAA6B8927BE}"/>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8B54014E-ADF5-844A-AE5F-D6D9E789013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Rectangle 3">
            <a:extLst>
              <a:ext uri="{FF2B5EF4-FFF2-40B4-BE49-F238E27FC236}">
                <a16:creationId xmlns:a16="http://schemas.microsoft.com/office/drawing/2014/main" id="{B1F99F75-804E-7148-AC00-DAE012B20629}"/>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6" name="Rectangle 4">
            <a:extLst>
              <a:ext uri="{FF2B5EF4-FFF2-40B4-BE49-F238E27FC236}">
                <a16:creationId xmlns:a16="http://schemas.microsoft.com/office/drawing/2014/main" id="{FCA87B87-2349-8D42-9F2A-00F9B55337DB}"/>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5">
            <a:extLst>
              <a:ext uri="{FF2B5EF4-FFF2-40B4-BE49-F238E27FC236}">
                <a16:creationId xmlns:a16="http://schemas.microsoft.com/office/drawing/2014/main" id="{C1DA4F70-CAF9-D541-8795-5B167EB9798A}"/>
              </a:ext>
            </a:extLst>
          </p:cNvPr>
          <p:cNvSpPr>
            <a:spLocks noGrp="1" noChangeArrowheads="1"/>
          </p:cNvSpPr>
          <p:nvPr>
            <p:ph type="sldNum" idx="12"/>
          </p:nvPr>
        </p:nvSpPr>
        <p:spPr>
          <a:ln/>
        </p:spPr>
        <p:txBody>
          <a:bodyPr/>
          <a:lstStyle>
            <a:lvl1pPr>
              <a:defRPr/>
            </a:lvl1pPr>
          </a:lstStyle>
          <a:p>
            <a:pPr>
              <a:defRPr/>
            </a:pPr>
            <a:fld id="{503FE472-596B-B549-BB75-8019FB885078}" type="slidenum">
              <a:rPr lang="fr-FR" altLang="fr-FR"/>
              <a:pPr>
                <a:defRPr/>
              </a:pPr>
              <a:t>‹N°›</a:t>
            </a:fld>
            <a:endParaRPr lang="fr-FR" altLang="fr-FR"/>
          </a:p>
        </p:txBody>
      </p:sp>
    </p:spTree>
    <p:extLst>
      <p:ext uri="{BB962C8B-B14F-4D97-AF65-F5344CB8AC3E}">
        <p14:creationId xmlns:p14="http://schemas.microsoft.com/office/powerpoint/2010/main" val="90797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0497D8-276C-D64D-8359-E64218D124C2}"/>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39E2DB6-8C23-BC43-862E-28FDF739E814}"/>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a:extLst>
              <a:ext uri="{FF2B5EF4-FFF2-40B4-BE49-F238E27FC236}">
                <a16:creationId xmlns:a16="http://schemas.microsoft.com/office/drawing/2014/main" id="{C9672891-2C47-7B4D-8E55-8A6E39C6EFA5}"/>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Rectangle 3">
            <a:extLst>
              <a:ext uri="{FF2B5EF4-FFF2-40B4-BE49-F238E27FC236}">
                <a16:creationId xmlns:a16="http://schemas.microsoft.com/office/drawing/2014/main" id="{31FB1DA4-85E3-FA4A-895D-D1044296BE37}"/>
              </a:ext>
            </a:extLst>
          </p:cNvPr>
          <p:cNvSpPr>
            <a:spLocks noGrp="1" noChangeArrowheads="1"/>
          </p:cNvSpPr>
          <p:nvPr>
            <p:ph type="dt" idx="10"/>
          </p:nvPr>
        </p:nvSpPr>
        <p:spPr>
          <a:ln/>
        </p:spPr>
        <p:txBody>
          <a:bodyPr/>
          <a:lstStyle>
            <a:lvl1pPr>
              <a:defRPr/>
            </a:lvl1pPr>
          </a:lstStyle>
          <a:p>
            <a:pPr>
              <a:defRPr/>
            </a:pPr>
            <a:endParaRPr lang="fr-FR" altLang="fr-FR"/>
          </a:p>
        </p:txBody>
      </p:sp>
      <p:sp>
        <p:nvSpPr>
          <p:cNvPr id="6" name="Rectangle 4">
            <a:extLst>
              <a:ext uri="{FF2B5EF4-FFF2-40B4-BE49-F238E27FC236}">
                <a16:creationId xmlns:a16="http://schemas.microsoft.com/office/drawing/2014/main" id="{C431CD22-7B52-7D45-91C5-262ADAC61827}"/>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5">
            <a:extLst>
              <a:ext uri="{FF2B5EF4-FFF2-40B4-BE49-F238E27FC236}">
                <a16:creationId xmlns:a16="http://schemas.microsoft.com/office/drawing/2014/main" id="{59BC6125-597B-3446-AD73-5C5B0484DFD4}"/>
              </a:ext>
            </a:extLst>
          </p:cNvPr>
          <p:cNvSpPr>
            <a:spLocks noGrp="1" noChangeArrowheads="1"/>
          </p:cNvSpPr>
          <p:nvPr>
            <p:ph type="sldNum" idx="12"/>
          </p:nvPr>
        </p:nvSpPr>
        <p:spPr>
          <a:ln/>
        </p:spPr>
        <p:txBody>
          <a:bodyPr/>
          <a:lstStyle>
            <a:lvl1pPr>
              <a:defRPr/>
            </a:lvl1pPr>
          </a:lstStyle>
          <a:p>
            <a:pPr>
              <a:defRPr/>
            </a:pPr>
            <a:fld id="{C2F0B2D4-DDAD-5D40-BAA6-2E562B120C8D}" type="slidenum">
              <a:rPr lang="fr-FR" altLang="fr-FR"/>
              <a:pPr>
                <a:defRPr/>
              </a:pPr>
              <a:t>‹N°›</a:t>
            </a:fld>
            <a:endParaRPr lang="fr-FR" altLang="fr-FR"/>
          </a:p>
        </p:txBody>
      </p:sp>
    </p:spTree>
    <p:extLst>
      <p:ext uri="{BB962C8B-B14F-4D97-AF65-F5344CB8AC3E}">
        <p14:creationId xmlns:p14="http://schemas.microsoft.com/office/powerpoint/2010/main" val="160979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4B987D15-6E89-4E45-A7FC-DF72E145AB65}"/>
              </a:ext>
            </a:extLst>
          </p:cNvPr>
          <p:cNvSpPr>
            <a:spLocks noGrp="1" noChangeArrowheads="1"/>
          </p:cNvSpPr>
          <p:nvPr>
            <p:ph type="title"/>
          </p:nvPr>
        </p:nvSpPr>
        <p:spPr bwMode="auto">
          <a:xfrm>
            <a:off x="503238" y="301625"/>
            <a:ext cx="906938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27" name="Rectangle 2">
            <a:extLst>
              <a:ext uri="{FF2B5EF4-FFF2-40B4-BE49-F238E27FC236}">
                <a16:creationId xmlns:a16="http://schemas.microsoft.com/office/drawing/2014/main" id="{B31ED81D-2392-6A4F-88A6-1BEE8097C675}"/>
              </a:ext>
            </a:extLst>
          </p:cNvPr>
          <p:cNvSpPr>
            <a:spLocks noGrp="1" noChangeArrowheads="1"/>
          </p:cNvSpPr>
          <p:nvPr>
            <p:ph type="body" idx="1"/>
          </p:nvPr>
        </p:nvSpPr>
        <p:spPr bwMode="auto">
          <a:xfrm>
            <a:off x="503238" y="1768475"/>
            <a:ext cx="9069387" cy="498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224"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
        <p:nvSpPr>
          <p:cNvPr id="2" name="Rectangle 3">
            <a:extLst>
              <a:ext uri="{FF2B5EF4-FFF2-40B4-BE49-F238E27FC236}">
                <a16:creationId xmlns:a16="http://schemas.microsoft.com/office/drawing/2014/main" id="{C5A072F5-9616-0844-8538-790C5E598B06}"/>
              </a:ext>
            </a:extLst>
          </p:cNvPr>
          <p:cNvSpPr>
            <a:spLocks noGrp="1" noChangeArrowheads="1"/>
          </p:cNvSpPr>
          <p:nvPr>
            <p:ph type="dt"/>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anose="02020603050405020304" pitchFamily="18" charset="0"/>
              <a:buNone/>
              <a:tabLst>
                <a:tab pos="723900" algn="l"/>
                <a:tab pos="1447800" algn="l"/>
                <a:tab pos="2171700" algn="l"/>
              </a:tabLst>
              <a:defRPr sz="1400">
                <a:solidFill>
                  <a:srgbClr val="000000"/>
                </a:solidFill>
                <a:latin typeface="Times New Roman" panose="02020603050405020304" pitchFamily="18" charset="0"/>
              </a:defRPr>
            </a:lvl1pPr>
          </a:lstStyle>
          <a:p>
            <a:pPr>
              <a:defRPr/>
            </a:pPr>
            <a:endParaRPr lang="fr-FR" altLang="fr-FR"/>
          </a:p>
        </p:txBody>
      </p:sp>
      <p:sp>
        <p:nvSpPr>
          <p:cNvPr id="1028" name="Rectangle 4">
            <a:extLst>
              <a:ext uri="{FF2B5EF4-FFF2-40B4-BE49-F238E27FC236}">
                <a16:creationId xmlns:a16="http://schemas.microsoft.com/office/drawing/2014/main" id="{E3A45AD4-BB1E-1348-9B4E-DD571F4999BA}"/>
              </a:ext>
            </a:extLst>
          </p:cNvPr>
          <p:cNvSpPr>
            <a:spLocks noGrp="1" noChangeArrowheads="1"/>
          </p:cNvSpPr>
          <p:nvPr>
            <p:ph type="ftr"/>
          </p:nvPr>
        </p:nvSpPr>
        <p:spPr bwMode="auto">
          <a:xfrm>
            <a:off x="3448050"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a:lnSpc>
                <a:spcPct val="93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defRPr>
            </a:lvl1pPr>
          </a:lstStyle>
          <a:p>
            <a:pPr>
              <a:defRPr/>
            </a:pPr>
            <a:endParaRPr lang="fr-FR" altLang="fr-FR"/>
          </a:p>
        </p:txBody>
      </p:sp>
      <p:sp>
        <p:nvSpPr>
          <p:cNvPr id="1029" name="Rectangle 5">
            <a:extLst>
              <a:ext uri="{FF2B5EF4-FFF2-40B4-BE49-F238E27FC236}">
                <a16:creationId xmlns:a16="http://schemas.microsoft.com/office/drawing/2014/main" id="{8198E7DB-F73E-B141-8DD5-AB2DD0D5AC39}"/>
              </a:ext>
            </a:extLst>
          </p:cNvPr>
          <p:cNvSpPr>
            <a:spLocks noGrp="1" noChangeArrowheads="1"/>
          </p:cNvSpPr>
          <p:nvPr>
            <p:ph type="sldNum"/>
          </p:nvPr>
        </p:nvSpPr>
        <p:spPr bwMode="auto">
          <a:xfrm>
            <a:off x="722788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723900" algn="l"/>
                <a:tab pos="1447800" algn="l"/>
                <a:tab pos="2171700" algn="l"/>
              </a:tabLst>
              <a:defRPr sz="1400" smtClean="0">
                <a:solidFill>
                  <a:srgbClr val="000000"/>
                </a:solidFill>
                <a:latin typeface="Times New Roman" panose="02020603050405020304" pitchFamily="18" charset="0"/>
              </a:defRPr>
            </a:lvl1pPr>
          </a:lstStyle>
          <a:p>
            <a:pPr>
              <a:defRPr/>
            </a:pPr>
            <a:fld id="{59BCA26F-D307-5941-B6B5-9B9A919B8BAB}"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Line 1">
            <a:extLst>
              <a:ext uri="{FF2B5EF4-FFF2-40B4-BE49-F238E27FC236}">
                <a16:creationId xmlns:a16="http://schemas.microsoft.com/office/drawing/2014/main" id="{1580CC7A-B38D-CA49-9664-D235323CF249}"/>
              </a:ext>
            </a:extLst>
          </p:cNvPr>
          <p:cNvSpPr>
            <a:spLocks noChangeShapeType="1"/>
          </p:cNvSpPr>
          <p:nvPr/>
        </p:nvSpPr>
        <p:spPr bwMode="auto">
          <a:xfrm>
            <a:off x="5040313" y="0"/>
            <a:ext cx="1587" cy="7559675"/>
          </a:xfrm>
          <a:prstGeom prst="line">
            <a:avLst/>
          </a:prstGeom>
          <a:noFill/>
          <a:ln w="360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74" name="AutoShape 2">
            <a:extLst>
              <a:ext uri="{FF2B5EF4-FFF2-40B4-BE49-F238E27FC236}">
                <a16:creationId xmlns:a16="http://schemas.microsoft.com/office/drawing/2014/main" id="{297062FF-769C-7F4E-B93B-C2F944932F75}"/>
              </a:ext>
            </a:extLst>
          </p:cNvPr>
          <p:cNvSpPr>
            <a:spLocks noChangeArrowheads="1"/>
          </p:cNvSpPr>
          <p:nvPr/>
        </p:nvSpPr>
        <p:spPr bwMode="auto">
          <a:xfrm>
            <a:off x="185738" y="209550"/>
            <a:ext cx="4667250" cy="7140575"/>
          </a:xfrm>
          <a:prstGeom prst="roundRect">
            <a:avLst>
              <a:gd name="adj" fmla="val 32"/>
            </a:avLst>
          </a:prstGeom>
          <a:noFill/>
          <a:ln w="9525">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075" name="Text Box 3">
            <a:extLst>
              <a:ext uri="{FF2B5EF4-FFF2-40B4-BE49-F238E27FC236}">
                <a16:creationId xmlns:a16="http://schemas.microsoft.com/office/drawing/2014/main" id="{EB25B833-94B5-5141-A2B9-FC91F4690773}"/>
              </a:ext>
            </a:extLst>
          </p:cNvPr>
          <p:cNvSpPr txBox="1">
            <a:spLocks noChangeArrowheads="1"/>
          </p:cNvSpPr>
          <p:nvPr/>
        </p:nvSpPr>
        <p:spPr bwMode="auto">
          <a:xfrm>
            <a:off x="554038" y="336550"/>
            <a:ext cx="4292600" cy="120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100" b="1">
                <a:solidFill>
                  <a:srgbClr val="000000"/>
                </a:solidFill>
                <a:latin typeface="Comic Sans MS" panose="030F0902030302020204" pitchFamily="66" charset="0"/>
              </a:rPr>
              <a:t>PAGE DE GAUCHE DU CAHIER</a:t>
            </a:r>
          </a:p>
          <a:p>
            <a:pPr algn="ctr" eaLnBrk="1">
              <a:lnSpc>
                <a:spcPct val="116000"/>
              </a:lnSpc>
            </a:pPr>
            <a:endParaRPr lang="fr-FR" altLang="fr-FR" sz="2100">
              <a:solidFill>
                <a:srgbClr val="000000"/>
              </a:solidFill>
              <a:latin typeface="Comic Sans MS" panose="030F0902030302020204" pitchFamily="66" charset="0"/>
            </a:endParaRPr>
          </a:p>
          <a:p>
            <a:pPr algn="ctr" eaLnBrk="1">
              <a:lnSpc>
                <a:spcPct val="116000"/>
              </a:lnSpc>
            </a:pPr>
            <a:r>
              <a:rPr lang="fr-FR" altLang="fr-FR" sz="2100">
                <a:solidFill>
                  <a:srgbClr val="000000"/>
                </a:solidFill>
                <a:latin typeface="Comic Sans MS" panose="030F0902030302020204" pitchFamily="66" charset="0"/>
              </a:rPr>
              <a:t>COLLER FICHE OBJECTIFS</a:t>
            </a:r>
          </a:p>
        </p:txBody>
      </p:sp>
      <p:sp>
        <p:nvSpPr>
          <p:cNvPr id="3076" name="Rectangle 4">
            <a:extLst>
              <a:ext uri="{FF2B5EF4-FFF2-40B4-BE49-F238E27FC236}">
                <a16:creationId xmlns:a16="http://schemas.microsoft.com/office/drawing/2014/main" id="{117EE05C-E913-934E-80BC-A50211FD1E27}"/>
              </a:ext>
            </a:extLst>
          </p:cNvPr>
          <p:cNvSpPr>
            <a:spLocks noGrp="1" noChangeArrowheads="1"/>
          </p:cNvSpPr>
          <p:nvPr>
            <p:ph type="title"/>
          </p:nvPr>
        </p:nvSpPr>
        <p:spPr>
          <a:xfrm>
            <a:off x="5394325" y="288925"/>
            <a:ext cx="4349750" cy="1897063"/>
          </a:xfrm>
          <a:ln w="72000" cap="flat">
            <a:solidFill>
              <a:srgbClr val="FF0000"/>
            </a:solidFill>
            <a:round/>
            <a:headEnd/>
            <a:tailEnd/>
          </a:ln>
        </p:spPr>
        <p:txBody>
          <a:bodyPr lIns="36000" tIns="36000" rIns="36000" bIns="36000"/>
          <a:lstStyle/>
          <a:p>
            <a:pPr eaLnBrk="1">
              <a:lnSpc>
                <a:spcPct val="116000"/>
              </a:lnSpc>
              <a:tabLst>
                <a:tab pos="723900" algn="l"/>
                <a:tab pos="1447800" algn="l"/>
                <a:tab pos="2171700" algn="l"/>
                <a:tab pos="2895600" algn="l"/>
                <a:tab pos="3619500" algn="l"/>
                <a:tab pos="4343400" algn="l"/>
              </a:tabLst>
            </a:pPr>
            <a:r>
              <a:rPr lang="fr-FR" altLang="fr-FR" sz="2500" b="1">
                <a:solidFill>
                  <a:srgbClr val="FF3333"/>
                </a:solidFill>
                <a:latin typeface="Comic Sans MS" panose="030F0902030302020204" pitchFamily="66" charset="0"/>
              </a:rPr>
              <a:t>CHAPITRE HISTOIRE 2</a:t>
            </a:r>
            <a:br>
              <a:rPr lang="fr-FR" altLang="fr-FR" sz="2500" b="1">
                <a:solidFill>
                  <a:srgbClr val="FF3333"/>
                </a:solidFill>
                <a:latin typeface="Comic Sans MS" panose="030F0902030302020204" pitchFamily="66" charset="0"/>
              </a:rPr>
            </a:br>
            <a:br>
              <a:rPr lang="fr-FR" altLang="fr-FR" sz="2600" b="1">
                <a:solidFill>
                  <a:srgbClr val="FF3333"/>
                </a:solidFill>
                <a:latin typeface="Comic Sans MS" panose="030F0902030302020204" pitchFamily="66" charset="0"/>
              </a:rPr>
            </a:br>
            <a:r>
              <a:rPr lang="fr-FR" altLang="fr-FR" sz="2600" b="1">
                <a:solidFill>
                  <a:srgbClr val="FF3333"/>
                </a:solidFill>
                <a:latin typeface="Comic Sans MS" panose="030F0902030302020204" pitchFamily="66" charset="0"/>
              </a:rPr>
              <a:t>Expériences totalitaires et démocraties fragilisées</a:t>
            </a:r>
          </a:p>
        </p:txBody>
      </p:sp>
      <p:sp>
        <p:nvSpPr>
          <p:cNvPr id="3077" name="Oval 5">
            <a:extLst>
              <a:ext uri="{FF2B5EF4-FFF2-40B4-BE49-F238E27FC236}">
                <a16:creationId xmlns:a16="http://schemas.microsoft.com/office/drawing/2014/main" id="{DFCE4FB7-1769-9344-99C4-C23C93ACF026}"/>
              </a:ext>
            </a:extLst>
          </p:cNvPr>
          <p:cNvSpPr>
            <a:spLocks noChangeArrowheads="1"/>
          </p:cNvSpPr>
          <p:nvPr/>
        </p:nvSpPr>
        <p:spPr bwMode="auto">
          <a:xfrm>
            <a:off x="222250" y="252413"/>
            <a:ext cx="360363" cy="360362"/>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CA194651-CB59-5443-AC6C-2E39401A22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100" y="1223963"/>
            <a:ext cx="8986838" cy="57435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a:extLst>
              <a:ext uri="{FF2B5EF4-FFF2-40B4-BE49-F238E27FC236}">
                <a16:creationId xmlns:a16="http://schemas.microsoft.com/office/drawing/2014/main" id="{82390A40-0EE3-5B4B-BFB4-21E687C1EC92}"/>
              </a:ext>
            </a:extLst>
          </p:cNvPr>
          <p:cNvSpPr txBox="1">
            <a:spLocks noChangeArrowheads="1"/>
          </p:cNvSpPr>
          <p:nvPr/>
        </p:nvSpPr>
        <p:spPr bwMode="auto">
          <a:xfrm>
            <a:off x="215900" y="71438"/>
            <a:ext cx="9647238"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Lénine est-il favorable à Staline pour lui succéder ? Pourquoi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a:extLst>
              <a:ext uri="{FF2B5EF4-FFF2-40B4-BE49-F238E27FC236}">
                <a16:creationId xmlns:a16="http://schemas.microsoft.com/office/drawing/2014/main" id="{8E5B8BA6-4337-AE4B-B0F4-4D5D0EE05B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363" y="363538"/>
            <a:ext cx="9359900" cy="345281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1">
            <a:extLst>
              <a:ext uri="{FF2B5EF4-FFF2-40B4-BE49-F238E27FC236}">
                <a16:creationId xmlns:a16="http://schemas.microsoft.com/office/drawing/2014/main" id="{40F7C808-25C7-9445-81C1-E1CAEB4C2B6F}"/>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La terreur</a:t>
            </a:r>
          </a:p>
        </p:txBody>
      </p:sp>
      <p:sp>
        <p:nvSpPr>
          <p:cNvPr id="201730" name="Text Box 2">
            <a:extLst>
              <a:ext uri="{FF2B5EF4-FFF2-40B4-BE49-F238E27FC236}">
                <a16:creationId xmlns:a16="http://schemas.microsoft.com/office/drawing/2014/main" id="{18EE1224-DFB8-5140-8A20-A360977B7F7C}"/>
              </a:ext>
            </a:extLst>
          </p:cNvPr>
          <p:cNvSpPr txBox="1">
            <a:spLocks noChangeArrowheads="1"/>
          </p:cNvSpPr>
          <p:nvPr/>
        </p:nvSpPr>
        <p:spPr bwMode="auto">
          <a:xfrm>
            <a:off x="36513" y="779463"/>
            <a:ext cx="9899650" cy="588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a:t>
            </a:r>
          </a:p>
        </p:txBody>
      </p:sp>
      <p:sp>
        <p:nvSpPr>
          <p:cNvPr id="104451" name="Text Box 3">
            <a:extLst>
              <a:ext uri="{FF2B5EF4-FFF2-40B4-BE49-F238E27FC236}">
                <a16:creationId xmlns:a16="http://schemas.microsoft.com/office/drawing/2014/main" id="{7922AE89-0519-4043-97E8-1F05B2C58295}"/>
              </a:ext>
            </a:extLst>
          </p:cNvPr>
          <p:cNvSpPr txBox="1">
            <a:spLocks noChangeArrowheads="1"/>
          </p:cNvSpPr>
          <p:nvPr/>
        </p:nvSpPr>
        <p:spPr bwMode="auto">
          <a:xfrm>
            <a:off x="36513" y="1463675"/>
            <a:ext cx="989965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1933 : Le camp de concentration de </a:t>
            </a:r>
            <a:r>
              <a:rPr lang="fr-FR" altLang="fr-FR" sz="2800">
                <a:solidFill>
                  <a:srgbClr val="0000FF"/>
                </a:solidFill>
                <a:latin typeface="Comic Sans MS" panose="030F0902030302020204" pitchFamily="66" charset="0"/>
              </a:rPr>
              <a:t>Dachau </a:t>
            </a:r>
            <a:r>
              <a:rPr lang="fr-FR" altLang="fr-FR" sz="2800">
                <a:latin typeface="Comic Sans MS" panose="030F0902030302020204" pitchFamily="66" charset="0"/>
              </a:rPr>
              <a:t>est le premier camp nazi pour</a:t>
            </a:r>
            <a:r>
              <a:rPr lang="fr-FR" altLang="fr-FR" sz="2800">
                <a:solidFill>
                  <a:srgbClr val="0000FF"/>
                </a:solidFill>
                <a:latin typeface="Comic Sans MS" panose="030F0902030302020204" pitchFamily="66" charset="0"/>
              </a:rPr>
              <a:t> interner </a:t>
            </a:r>
            <a:r>
              <a:rPr lang="fr-FR" altLang="fr-FR" sz="2800">
                <a:latin typeface="Comic Sans MS" panose="030F0902030302020204" pitchFamily="66" charset="0"/>
              </a:rPr>
              <a:t>les opposants politiques puis les Juifs, les tziganes, les homosexuels...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04451">
                                            <p:txEl>
                                              <p:pRg st="0" end="0"/>
                                            </p:txEl>
                                          </p:spTgt>
                                        </p:tgtEl>
                                        <p:attrNameLst>
                                          <p:attrName>style.visibility</p:attrName>
                                        </p:attrNameLst>
                                      </p:cBhvr>
                                      <p:to>
                                        <p:strVal val="visible"/>
                                      </p:to>
                                    </p:set>
                                    <p:animEffect transition="in" filter="checkerboard(across)">
                                      <p:cBhvr additive="repl">
                                        <p:cTn id="7" dur="500"/>
                                        <p:tgtEl>
                                          <p:spTgt spid="1044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ext Box 1">
            <a:extLst>
              <a:ext uri="{FF2B5EF4-FFF2-40B4-BE49-F238E27FC236}">
                <a16:creationId xmlns:a16="http://schemas.microsoft.com/office/drawing/2014/main" id="{67514901-9FB6-E947-B7C6-A0D6DADA0BE2}"/>
              </a:ext>
            </a:extLst>
          </p:cNvPr>
          <p:cNvSpPr txBox="1">
            <a:spLocks noChangeArrowheads="1"/>
          </p:cNvSpPr>
          <p:nvPr/>
        </p:nvSpPr>
        <p:spPr bwMode="auto">
          <a:xfrm>
            <a:off x="144463" y="215900"/>
            <a:ext cx="9791700" cy="708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b="1">
                <a:solidFill>
                  <a:srgbClr val="FF3333"/>
                </a:solidFill>
                <a:latin typeface="Comic Sans MS" panose="030F0902030302020204" pitchFamily="66" charset="0"/>
              </a:rPr>
              <a:t>Vocabulaire</a:t>
            </a:r>
          </a:p>
          <a:p>
            <a:pPr algn="just" eaLnBrk="1">
              <a:lnSpc>
                <a:spcPct val="116000"/>
              </a:lnSpc>
            </a:pPr>
            <a:endParaRPr lang="fr-FR" altLang="fr-FR" sz="2000" b="1">
              <a:solidFill>
                <a:srgbClr val="000000"/>
              </a:solidFill>
              <a:latin typeface="Comic Sans MS" panose="030F0902030302020204" pitchFamily="66" charset="0"/>
            </a:endParaRPr>
          </a:p>
          <a:p>
            <a:pPr algn="just" eaLnBrk="1">
              <a:lnSpc>
                <a:spcPct val="116000"/>
              </a:lnSpc>
            </a:pPr>
            <a:r>
              <a:rPr lang="fr-FR" altLang="fr-FR" sz="2400" b="1">
                <a:solidFill>
                  <a:srgbClr val="FF3333"/>
                </a:solidFill>
                <a:latin typeface="Comic Sans MS" panose="030F0902030302020204" pitchFamily="66" charset="0"/>
              </a:rPr>
              <a:t>Camp de concentration nazi</a:t>
            </a:r>
            <a:r>
              <a:rPr lang="fr-FR" altLang="fr-FR" sz="2400">
                <a:solidFill>
                  <a:srgbClr val="000000"/>
                </a:solidFill>
                <a:latin typeface="Comic Sans MS" panose="030F0902030302020204" pitchFamily="66" charset="0"/>
              </a:rPr>
              <a:t> : Camp où sont enfermés des individus jugés dangereux par les nazis. Ils sont soumis au travail forcé, à peine nourris, maltraités et souvent tués. </a:t>
            </a:r>
          </a:p>
          <a:p>
            <a:pPr algn="just" eaLnBrk="1">
              <a:lnSpc>
                <a:spcPct val="116000"/>
              </a:lnSpc>
            </a:pPr>
            <a:endParaRPr lang="fr-FR" altLang="fr-FR" sz="2000">
              <a:solidFill>
                <a:srgbClr val="000000"/>
              </a:solidFill>
              <a:latin typeface="Comic Sans MS" panose="030F0902030302020204" pitchFamily="66" charset="0"/>
            </a:endParaRPr>
          </a:p>
          <a:p>
            <a:pPr algn="just" eaLnBrk="1">
              <a:lnSpc>
                <a:spcPct val="116000"/>
              </a:lnSpc>
            </a:pPr>
            <a:r>
              <a:rPr lang="fr-FR" altLang="fr-FR" sz="2400" b="1">
                <a:solidFill>
                  <a:srgbClr val="FF3333"/>
                </a:solidFill>
                <a:latin typeface="Comic Sans MS" panose="030F0902030302020204" pitchFamily="66" charset="0"/>
              </a:rPr>
              <a:t>S.A.</a:t>
            </a:r>
            <a:r>
              <a:rPr lang="fr-FR" altLang="fr-FR" sz="2400">
                <a:solidFill>
                  <a:srgbClr val="000000"/>
                </a:solidFill>
                <a:latin typeface="Comic Sans MS" panose="030F0902030302020204" pitchFamily="66" charset="0"/>
              </a:rPr>
              <a:t> : Sections d’Assaut. Service d’ordre du parti nazi jusqu’en 1934. Ils sont vêtus d’un uniforme brun.</a:t>
            </a:r>
          </a:p>
          <a:p>
            <a:pPr algn="just" eaLnBrk="1">
              <a:lnSpc>
                <a:spcPct val="116000"/>
              </a:lnSpc>
            </a:pPr>
            <a:endParaRPr lang="fr-FR" altLang="fr-FR" sz="2000">
              <a:solidFill>
                <a:srgbClr val="000000"/>
              </a:solidFill>
              <a:latin typeface="Comic Sans MS" panose="030F0902030302020204" pitchFamily="66" charset="0"/>
            </a:endParaRPr>
          </a:p>
          <a:p>
            <a:pPr algn="just" eaLnBrk="1">
              <a:lnSpc>
                <a:spcPct val="116000"/>
              </a:lnSpc>
            </a:pPr>
            <a:r>
              <a:rPr lang="fr-FR" altLang="fr-FR" sz="2400" b="1">
                <a:solidFill>
                  <a:srgbClr val="FF3333"/>
                </a:solidFill>
                <a:latin typeface="Comic Sans MS" panose="030F0902030302020204" pitchFamily="66" charset="0"/>
              </a:rPr>
              <a:t>S.S.</a:t>
            </a:r>
            <a:r>
              <a:rPr lang="fr-FR" altLang="fr-FR" sz="2400">
                <a:solidFill>
                  <a:srgbClr val="000000"/>
                </a:solidFill>
                <a:latin typeface="Comic Sans MS" panose="030F0902030302020204" pitchFamily="66" charset="0"/>
              </a:rPr>
              <a:t> : « Escadron de protection ». Service d’ordre du parti nazi, spécialement chargé de la protection d’Hitler. Ils occupent une place encore plus importante après la nuit des longs couteaux de juillet 1934 où Hitler fait exécuter de nombreux membres des S.A. devenus gênant pour son pouvoir.</a:t>
            </a:r>
          </a:p>
          <a:p>
            <a:pPr algn="just" eaLnBrk="1">
              <a:lnSpc>
                <a:spcPct val="116000"/>
              </a:lnSpc>
            </a:pPr>
            <a:endParaRPr lang="fr-FR" altLang="fr-FR" sz="2000">
              <a:solidFill>
                <a:srgbClr val="000000"/>
              </a:solidFill>
              <a:latin typeface="Comic Sans MS" panose="030F0902030302020204" pitchFamily="66" charset="0"/>
            </a:endParaRPr>
          </a:p>
          <a:p>
            <a:pPr algn="just" eaLnBrk="1">
              <a:lnSpc>
                <a:spcPct val="116000"/>
              </a:lnSpc>
            </a:pPr>
            <a:r>
              <a:rPr lang="fr-FR" altLang="fr-FR" sz="2400" b="1">
                <a:solidFill>
                  <a:srgbClr val="FF3333"/>
                </a:solidFill>
                <a:latin typeface="Comic Sans MS" panose="030F0902030302020204" pitchFamily="66" charset="0"/>
              </a:rPr>
              <a:t>Gestapo </a:t>
            </a:r>
            <a:r>
              <a:rPr lang="fr-FR" altLang="fr-FR" sz="2400">
                <a:solidFill>
                  <a:srgbClr val="000000"/>
                </a:solidFill>
                <a:latin typeface="Comic Sans MS" panose="030F0902030302020204" pitchFamily="66" charset="0"/>
              </a:rPr>
              <a:t>: Police politique nazie, chargée de traquer les opposants au régime.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ext Box 1">
            <a:extLst>
              <a:ext uri="{FF2B5EF4-FFF2-40B4-BE49-F238E27FC236}">
                <a16:creationId xmlns:a16="http://schemas.microsoft.com/office/drawing/2014/main" id="{A0B7751A-0E3A-5A49-A0A4-6F7689F1FF11}"/>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Culte du chef et embrigadement</a:t>
            </a:r>
          </a:p>
        </p:txBody>
      </p:sp>
      <p:pic>
        <p:nvPicPr>
          <p:cNvPr id="205826" name="Picture 2">
            <a:extLst>
              <a:ext uri="{FF2B5EF4-FFF2-40B4-BE49-F238E27FC236}">
                <a16:creationId xmlns:a16="http://schemas.microsoft.com/office/drawing/2014/main" id="{F99B54D1-27BE-614D-AAFF-F884F34617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27650" y="1019175"/>
            <a:ext cx="4629150" cy="5881688"/>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27" name="Text Box 3">
            <a:extLst>
              <a:ext uri="{FF2B5EF4-FFF2-40B4-BE49-F238E27FC236}">
                <a16:creationId xmlns:a16="http://schemas.microsoft.com/office/drawing/2014/main" id="{3728A88A-8D74-C948-ABF6-F67CE5B29E76}"/>
              </a:ext>
            </a:extLst>
          </p:cNvPr>
          <p:cNvSpPr txBox="1">
            <a:spLocks noChangeArrowheads="1"/>
          </p:cNvSpPr>
          <p:nvPr/>
        </p:nvSpPr>
        <p:spPr bwMode="auto">
          <a:xfrm>
            <a:off x="360363"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2 page 52</a:t>
            </a:r>
          </a:p>
        </p:txBody>
      </p:sp>
      <p:sp>
        <p:nvSpPr>
          <p:cNvPr id="205828" name="Text Box 4">
            <a:extLst>
              <a:ext uri="{FF2B5EF4-FFF2-40B4-BE49-F238E27FC236}">
                <a16:creationId xmlns:a16="http://schemas.microsoft.com/office/drawing/2014/main" id="{2E0842AD-E787-C647-BC49-BF1CDB440C20}"/>
              </a:ext>
            </a:extLst>
          </p:cNvPr>
          <p:cNvSpPr txBox="1">
            <a:spLocks noChangeArrowheads="1"/>
          </p:cNvSpPr>
          <p:nvPr/>
        </p:nvSpPr>
        <p:spPr bwMode="auto">
          <a:xfrm>
            <a:off x="252413" y="2952750"/>
            <a:ext cx="3060700" cy="207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Par quels moyens Hitler souhaite-t-il embrigader la société ?</a:t>
            </a:r>
          </a:p>
        </p:txBody>
      </p:sp>
      <p:sp>
        <p:nvSpPr>
          <p:cNvPr id="106501" name="Text Box 5">
            <a:extLst>
              <a:ext uri="{FF2B5EF4-FFF2-40B4-BE49-F238E27FC236}">
                <a16:creationId xmlns:a16="http://schemas.microsoft.com/office/drawing/2014/main" id="{D7033D63-C8FD-EF46-A5F0-798A1AC1410A}"/>
              </a:ext>
            </a:extLst>
          </p:cNvPr>
          <p:cNvSpPr txBox="1">
            <a:spLocks noChangeArrowheads="1"/>
          </p:cNvSpPr>
          <p:nvPr/>
        </p:nvSpPr>
        <p:spPr bwMode="auto">
          <a:xfrm>
            <a:off x="3455988" y="1944688"/>
            <a:ext cx="172878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200">
                <a:solidFill>
                  <a:srgbClr val="009900"/>
                </a:solidFill>
                <a:latin typeface="Comic Sans MS" panose="030F0902030302020204" pitchFamily="66" charset="0"/>
              </a:rPr>
              <a:t>10 à 14 ans</a:t>
            </a:r>
          </a:p>
        </p:txBody>
      </p:sp>
      <p:sp>
        <p:nvSpPr>
          <p:cNvPr id="106502" name="Text Box 6">
            <a:extLst>
              <a:ext uri="{FF2B5EF4-FFF2-40B4-BE49-F238E27FC236}">
                <a16:creationId xmlns:a16="http://schemas.microsoft.com/office/drawing/2014/main" id="{5054B9EE-0422-A74F-965E-315A301401E4}"/>
              </a:ext>
            </a:extLst>
          </p:cNvPr>
          <p:cNvSpPr txBox="1">
            <a:spLocks noChangeArrowheads="1"/>
          </p:cNvSpPr>
          <p:nvPr/>
        </p:nvSpPr>
        <p:spPr bwMode="auto">
          <a:xfrm>
            <a:off x="3455988" y="2735263"/>
            <a:ext cx="172878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200">
                <a:solidFill>
                  <a:srgbClr val="009900"/>
                </a:solidFill>
                <a:latin typeface="Comic Sans MS" panose="030F0902030302020204" pitchFamily="66" charset="0"/>
              </a:rPr>
              <a:t>14 à 18 ans</a:t>
            </a:r>
          </a:p>
        </p:txBody>
      </p:sp>
      <p:sp>
        <p:nvSpPr>
          <p:cNvPr id="106503" name="Text Box 7">
            <a:extLst>
              <a:ext uri="{FF2B5EF4-FFF2-40B4-BE49-F238E27FC236}">
                <a16:creationId xmlns:a16="http://schemas.microsoft.com/office/drawing/2014/main" id="{ABA52E26-8009-C543-A3F4-A42FE14F516A}"/>
              </a:ext>
            </a:extLst>
          </p:cNvPr>
          <p:cNvSpPr txBox="1">
            <a:spLocks noChangeArrowheads="1"/>
          </p:cNvSpPr>
          <p:nvPr/>
        </p:nvSpPr>
        <p:spPr bwMode="auto">
          <a:xfrm>
            <a:off x="3455988" y="3529013"/>
            <a:ext cx="172878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200">
                <a:solidFill>
                  <a:srgbClr val="009900"/>
                </a:solidFill>
                <a:latin typeface="Comic Sans MS" panose="030F0902030302020204" pitchFamily="66" charset="0"/>
              </a:rPr>
              <a:t>18 à 20 ans</a:t>
            </a:r>
          </a:p>
        </p:txBody>
      </p:sp>
      <p:sp>
        <p:nvSpPr>
          <p:cNvPr id="106504" name="Text Box 8">
            <a:extLst>
              <a:ext uri="{FF2B5EF4-FFF2-40B4-BE49-F238E27FC236}">
                <a16:creationId xmlns:a16="http://schemas.microsoft.com/office/drawing/2014/main" id="{F752324A-303E-DE46-AAFF-914F13E0863B}"/>
              </a:ext>
            </a:extLst>
          </p:cNvPr>
          <p:cNvSpPr txBox="1">
            <a:spLocks noChangeArrowheads="1"/>
          </p:cNvSpPr>
          <p:nvPr/>
        </p:nvSpPr>
        <p:spPr bwMode="auto">
          <a:xfrm>
            <a:off x="3455988" y="4321175"/>
            <a:ext cx="172878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200">
                <a:solidFill>
                  <a:srgbClr val="009900"/>
                </a:solidFill>
                <a:latin typeface="Comic Sans MS" panose="030F0902030302020204" pitchFamily="66" charset="0"/>
              </a:rPr>
              <a:t>20 ans</a:t>
            </a:r>
          </a:p>
        </p:txBody>
      </p:sp>
      <p:sp>
        <p:nvSpPr>
          <p:cNvPr id="106505" name="Text Box 9">
            <a:extLst>
              <a:ext uri="{FF2B5EF4-FFF2-40B4-BE49-F238E27FC236}">
                <a16:creationId xmlns:a16="http://schemas.microsoft.com/office/drawing/2014/main" id="{54B11C9E-ACA6-2845-AF12-2FE2F9157EBD}"/>
              </a:ext>
            </a:extLst>
          </p:cNvPr>
          <p:cNvSpPr txBox="1">
            <a:spLocks noChangeArrowheads="1"/>
          </p:cNvSpPr>
          <p:nvPr/>
        </p:nvSpPr>
        <p:spPr bwMode="auto">
          <a:xfrm>
            <a:off x="2843213" y="5040313"/>
            <a:ext cx="2303462" cy="86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200">
                <a:solidFill>
                  <a:srgbClr val="009900"/>
                </a:solidFill>
                <a:latin typeface="Comic Sans MS" panose="030F0902030302020204" pitchFamily="66" charset="0"/>
              </a:rPr>
              <a:t>20 ans à 22 ans</a:t>
            </a:r>
          </a:p>
        </p:txBody>
      </p:sp>
      <p:sp>
        <p:nvSpPr>
          <p:cNvPr id="106506" name="Freeform 10">
            <a:extLst>
              <a:ext uri="{FF2B5EF4-FFF2-40B4-BE49-F238E27FC236}">
                <a16:creationId xmlns:a16="http://schemas.microsoft.com/office/drawing/2014/main" id="{F68261CD-DD24-814C-8284-875AEE52D7FE}"/>
              </a:ext>
            </a:extLst>
          </p:cNvPr>
          <p:cNvSpPr>
            <a:spLocks/>
          </p:cNvSpPr>
          <p:nvPr/>
        </p:nvSpPr>
        <p:spPr bwMode="auto">
          <a:xfrm>
            <a:off x="5040313" y="2232025"/>
            <a:ext cx="431800" cy="1588"/>
          </a:xfrm>
          <a:custGeom>
            <a:avLst/>
            <a:gdLst>
              <a:gd name="T0" fmla="*/ 431440 w 1201"/>
              <a:gd name="T1" fmla="*/ 0 h 1"/>
              <a:gd name="T2" fmla="*/ 0 w 1201"/>
              <a:gd name="T3" fmla="*/ 0 h 1"/>
              <a:gd name="T4" fmla="*/ 0 60000 65536"/>
              <a:gd name="T5" fmla="*/ 0 60000 65536"/>
            </a:gdLst>
            <a:ahLst/>
            <a:cxnLst>
              <a:cxn ang="T4">
                <a:pos x="T0" y="T1"/>
              </a:cxn>
              <a:cxn ang="T5">
                <a:pos x="T2" y="T3"/>
              </a:cxn>
            </a:cxnLst>
            <a:rect l="0" t="0" r="r" b="b"/>
            <a:pathLst>
              <a:path w="1201" h="1">
                <a:moveTo>
                  <a:pt x="12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06507" name="Freeform 11">
            <a:extLst>
              <a:ext uri="{FF2B5EF4-FFF2-40B4-BE49-F238E27FC236}">
                <a16:creationId xmlns:a16="http://schemas.microsoft.com/office/drawing/2014/main" id="{CEE5B088-0115-2B49-87C4-EC5D02099136}"/>
              </a:ext>
            </a:extLst>
          </p:cNvPr>
          <p:cNvSpPr>
            <a:spLocks/>
          </p:cNvSpPr>
          <p:nvPr/>
        </p:nvSpPr>
        <p:spPr bwMode="auto">
          <a:xfrm>
            <a:off x="5040313" y="3024188"/>
            <a:ext cx="431800" cy="1587"/>
          </a:xfrm>
          <a:custGeom>
            <a:avLst/>
            <a:gdLst>
              <a:gd name="T0" fmla="*/ 431440 w 1201"/>
              <a:gd name="T1" fmla="*/ 0 h 1"/>
              <a:gd name="T2" fmla="*/ 0 w 1201"/>
              <a:gd name="T3" fmla="*/ 0 h 1"/>
              <a:gd name="T4" fmla="*/ 0 60000 65536"/>
              <a:gd name="T5" fmla="*/ 0 60000 65536"/>
            </a:gdLst>
            <a:ahLst/>
            <a:cxnLst>
              <a:cxn ang="T4">
                <a:pos x="T0" y="T1"/>
              </a:cxn>
              <a:cxn ang="T5">
                <a:pos x="T2" y="T3"/>
              </a:cxn>
            </a:cxnLst>
            <a:rect l="0" t="0" r="r" b="b"/>
            <a:pathLst>
              <a:path w="1201" h="1">
                <a:moveTo>
                  <a:pt x="12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06508" name="Freeform 12">
            <a:extLst>
              <a:ext uri="{FF2B5EF4-FFF2-40B4-BE49-F238E27FC236}">
                <a16:creationId xmlns:a16="http://schemas.microsoft.com/office/drawing/2014/main" id="{506C2579-3200-2642-8A90-37B1C15C5A00}"/>
              </a:ext>
            </a:extLst>
          </p:cNvPr>
          <p:cNvSpPr>
            <a:spLocks/>
          </p:cNvSpPr>
          <p:nvPr/>
        </p:nvSpPr>
        <p:spPr bwMode="auto">
          <a:xfrm>
            <a:off x="5040313" y="3816350"/>
            <a:ext cx="431800" cy="1588"/>
          </a:xfrm>
          <a:custGeom>
            <a:avLst/>
            <a:gdLst>
              <a:gd name="T0" fmla="*/ 431440 w 1201"/>
              <a:gd name="T1" fmla="*/ 0 h 1"/>
              <a:gd name="T2" fmla="*/ 0 w 1201"/>
              <a:gd name="T3" fmla="*/ 0 h 1"/>
              <a:gd name="T4" fmla="*/ 0 60000 65536"/>
              <a:gd name="T5" fmla="*/ 0 60000 65536"/>
            </a:gdLst>
            <a:ahLst/>
            <a:cxnLst>
              <a:cxn ang="T4">
                <a:pos x="T0" y="T1"/>
              </a:cxn>
              <a:cxn ang="T5">
                <a:pos x="T2" y="T3"/>
              </a:cxn>
            </a:cxnLst>
            <a:rect l="0" t="0" r="r" b="b"/>
            <a:pathLst>
              <a:path w="1201" h="1">
                <a:moveTo>
                  <a:pt x="12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06509" name="Freeform 13">
            <a:extLst>
              <a:ext uri="{FF2B5EF4-FFF2-40B4-BE49-F238E27FC236}">
                <a16:creationId xmlns:a16="http://schemas.microsoft.com/office/drawing/2014/main" id="{4EC364F7-2CDB-EA4C-B726-10D7F88EA263}"/>
              </a:ext>
            </a:extLst>
          </p:cNvPr>
          <p:cNvSpPr>
            <a:spLocks/>
          </p:cNvSpPr>
          <p:nvPr/>
        </p:nvSpPr>
        <p:spPr bwMode="auto">
          <a:xfrm>
            <a:off x="5040313" y="4608513"/>
            <a:ext cx="431800" cy="1587"/>
          </a:xfrm>
          <a:custGeom>
            <a:avLst/>
            <a:gdLst>
              <a:gd name="T0" fmla="*/ 431440 w 1201"/>
              <a:gd name="T1" fmla="*/ 0 h 1"/>
              <a:gd name="T2" fmla="*/ 0 w 1201"/>
              <a:gd name="T3" fmla="*/ 0 h 1"/>
              <a:gd name="T4" fmla="*/ 0 60000 65536"/>
              <a:gd name="T5" fmla="*/ 0 60000 65536"/>
            </a:gdLst>
            <a:ahLst/>
            <a:cxnLst>
              <a:cxn ang="T4">
                <a:pos x="T0" y="T1"/>
              </a:cxn>
              <a:cxn ang="T5">
                <a:pos x="T2" y="T3"/>
              </a:cxn>
            </a:cxnLst>
            <a:rect l="0" t="0" r="r" b="b"/>
            <a:pathLst>
              <a:path w="1201" h="1">
                <a:moveTo>
                  <a:pt x="12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06510" name="Freeform 14">
            <a:extLst>
              <a:ext uri="{FF2B5EF4-FFF2-40B4-BE49-F238E27FC236}">
                <a16:creationId xmlns:a16="http://schemas.microsoft.com/office/drawing/2014/main" id="{D02D1721-60A0-324B-B2B6-33CC320A58E7}"/>
              </a:ext>
            </a:extLst>
          </p:cNvPr>
          <p:cNvSpPr>
            <a:spLocks/>
          </p:cNvSpPr>
          <p:nvPr/>
        </p:nvSpPr>
        <p:spPr bwMode="auto">
          <a:xfrm>
            <a:off x="5041900" y="5292725"/>
            <a:ext cx="431800" cy="1588"/>
          </a:xfrm>
          <a:custGeom>
            <a:avLst/>
            <a:gdLst>
              <a:gd name="T0" fmla="*/ 431440 w 1201"/>
              <a:gd name="T1" fmla="*/ 0 h 1"/>
              <a:gd name="T2" fmla="*/ 0 w 1201"/>
              <a:gd name="T3" fmla="*/ 0 h 1"/>
              <a:gd name="T4" fmla="*/ 0 60000 65536"/>
              <a:gd name="T5" fmla="*/ 0 60000 65536"/>
            </a:gdLst>
            <a:ahLst/>
            <a:cxnLst>
              <a:cxn ang="T4">
                <a:pos x="T0" y="T1"/>
              </a:cxn>
              <a:cxn ang="T5">
                <a:pos x="T2" y="T3"/>
              </a:cxn>
            </a:cxnLst>
            <a:rect l="0" t="0" r="r" b="b"/>
            <a:pathLst>
              <a:path w="1201" h="1">
                <a:moveTo>
                  <a:pt x="12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06501"/>
                                        </p:tgtEl>
                                        <p:attrNameLst>
                                          <p:attrName>style.visibility</p:attrName>
                                        </p:attrNameLst>
                                      </p:cBhvr>
                                      <p:to>
                                        <p:strVal val="visible"/>
                                      </p:to>
                                    </p:set>
                                    <p:animEffect transition="in" filter="checkerboard(across)">
                                      <p:cBhvr additive="repl">
                                        <p:cTn id="7" dur="500"/>
                                        <p:tgtEl>
                                          <p:spTgt spid="106501"/>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106506"/>
                                        </p:tgtEl>
                                        <p:attrNameLst>
                                          <p:attrName>style.visibility</p:attrName>
                                        </p:attrNameLst>
                                      </p:cBhvr>
                                      <p:to>
                                        <p:strVal val="visible"/>
                                      </p:to>
                                    </p:set>
                                    <p:animEffect transition="in" filter="checkerboard(across)">
                                      <p:cBhvr additive="repl">
                                        <p:cTn id="10" dur="500"/>
                                        <p:tgtEl>
                                          <p:spTgt spid="1065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additive="repl">
                                        <p:cTn id="14" dur="1" fill="hold">
                                          <p:stCondLst>
                                            <p:cond delay="0"/>
                                          </p:stCondLst>
                                        </p:cTn>
                                        <p:tgtEl>
                                          <p:spTgt spid="106502">
                                            <p:txEl>
                                              <p:pRg st="0" end="0"/>
                                            </p:txEl>
                                          </p:spTgt>
                                        </p:tgtEl>
                                        <p:attrNameLst>
                                          <p:attrName>style.visibility</p:attrName>
                                        </p:attrNameLst>
                                      </p:cBhvr>
                                      <p:to>
                                        <p:strVal val="visible"/>
                                      </p:to>
                                    </p:set>
                                    <p:animEffect transition="in" filter="checkerboard(across)">
                                      <p:cBhvr additive="repl">
                                        <p:cTn id="15" dur="500"/>
                                        <p:tgtEl>
                                          <p:spTgt spid="106502">
                                            <p:txEl>
                                              <p:pRg st="0" end="0"/>
                                            </p:txEl>
                                          </p:spTgt>
                                        </p:tgtEl>
                                      </p:cBhvr>
                                    </p:animEffect>
                                  </p:childTnLst>
                                </p:cTn>
                              </p:par>
                              <p:par>
                                <p:cTn id="16" presetID="5" presetClass="entr" presetSubtype="10" fill="hold" nodeType="withEffect">
                                  <p:stCondLst>
                                    <p:cond delay="0"/>
                                  </p:stCondLst>
                                  <p:childTnLst>
                                    <p:set>
                                      <p:cBhvr additive="repl">
                                        <p:cTn id="17" dur="1" fill="hold">
                                          <p:stCondLst>
                                            <p:cond delay="0"/>
                                          </p:stCondLst>
                                        </p:cTn>
                                        <p:tgtEl>
                                          <p:spTgt spid="106507"/>
                                        </p:tgtEl>
                                        <p:attrNameLst>
                                          <p:attrName>style.visibility</p:attrName>
                                        </p:attrNameLst>
                                      </p:cBhvr>
                                      <p:to>
                                        <p:strVal val="visible"/>
                                      </p:to>
                                    </p:set>
                                    <p:animEffect transition="in" filter="checkerboard(across)">
                                      <p:cBhvr additive="repl">
                                        <p:cTn id="18" dur="500"/>
                                        <p:tgtEl>
                                          <p:spTgt spid="10650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additive="repl">
                                        <p:cTn id="22" dur="1" fill="hold">
                                          <p:stCondLst>
                                            <p:cond delay="0"/>
                                          </p:stCondLst>
                                        </p:cTn>
                                        <p:tgtEl>
                                          <p:spTgt spid="106503"/>
                                        </p:tgtEl>
                                        <p:attrNameLst>
                                          <p:attrName>style.visibility</p:attrName>
                                        </p:attrNameLst>
                                      </p:cBhvr>
                                      <p:to>
                                        <p:strVal val="visible"/>
                                      </p:to>
                                    </p:set>
                                    <p:animEffect transition="in" filter="checkerboard(across)">
                                      <p:cBhvr additive="repl">
                                        <p:cTn id="23" dur="500"/>
                                        <p:tgtEl>
                                          <p:spTgt spid="106503"/>
                                        </p:tgtEl>
                                      </p:cBhvr>
                                    </p:animEffect>
                                  </p:childTnLst>
                                </p:cTn>
                              </p:par>
                              <p:par>
                                <p:cTn id="24" presetID="5" presetClass="entr" presetSubtype="10" fill="hold" nodeType="withEffect">
                                  <p:stCondLst>
                                    <p:cond delay="0"/>
                                  </p:stCondLst>
                                  <p:childTnLst>
                                    <p:set>
                                      <p:cBhvr additive="repl">
                                        <p:cTn id="25" dur="1" fill="hold">
                                          <p:stCondLst>
                                            <p:cond delay="0"/>
                                          </p:stCondLst>
                                        </p:cTn>
                                        <p:tgtEl>
                                          <p:spTgt spid="106508"/>
                                        </p:tgtEl>
                                        <p:attrNameLst>
                                          <p:attrName>style.visibility</p:attrName>
                                        </p:attrNameLst>
                                      </p:cBhvr>
                                      <p:to>
                                        <p:strVal val="visible"/>
                                      </p:to>
                                    </p:set>
                                    <p:animEffect transition="in" filter="checkerboard(across)">
                                      <p:cBhvr additive="repl">
                                        <p:cTn id="26" dur="500"/>
                                        <p:tgtEl>
                                          <p:spTgt spid="10650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additive="repl">
                                        <p:cTn id="30" dur="1" fill="hold">
                                          <p:stCondLst>
                                            <p:cond delay="0"/>
                                          </p:stCondLst>
                                        </p:cTn>
                                        <p:tgtEl>
                                          <p:spTgt spid="106504"/>
                                        </p:tgtEl>
                                        <p:attrNameLst>
                                          <p:attrName>style.visibility</p:attrName>
                                        </p:attrNameLst>
                                      </p:cBhvr>
                                      <p:to>
                                        <p:strVal val="visible"/>
                                      </p:to>
                                    </p:set>
                                    <p:animEffect transition="in" filter="checkerboard(across)">
                                      <p:cBhvr additive="repl">
                                        <p:cTn id="31" dur="500"/>
                                        <p:tgtEl>
                                          <p:spTgt spid="106504"/>
                                        </p:tgtEl>
                                      </p:cBhvr>
                                    </p:animEffect>
                                  </p:childTnLst>
                                </p:cTn>
                              </p:par>
                              <p:par>
                                <p:cTn id="32" presetID="5" presetClass="entr" presetSubtype="10" fill="hold" nodeType="withEffect">
                                  <p:stCondLst>
                                    <p:cond delay="0"/>
                                  </p:stCondLst>
                                  <p:childTnLst>
                                    <p:set>
                                      <p:cBhvr additive="repl">
                                        <p:cTn id="33" dur="1" fill="hold">
                                          <p:stCondLst>
                                            <p:cond delay="0"/>
                                          </p:stCondLst>
                                        </p:cTn>
                                        <p:tgtEl>
                                          <p:spTgt spid="106509"/>
                                        </p:tgtEl>
                                        <p:attrNameLst>
                                          <p:attrName>style.visibility</p:attrName>
                                        </p:attrNameLst>
                                      </p:cBhvr>
                                      <p:to>
                                        <p:strVal val="visible"/>
                                      </p:to>
                                    </p:set>
                                    <p:animEffect transition="in" filter="checkerboard(across)">
                                      <p:cBhvr additive="repl">
                                        <p:cTn id="34" dur="500"/>
                                        <p:tgtEl>
                                          <p:spTgt spid="10650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additive="repl">
                                        <p:cTn id="38" dur="1" fill="hold">
                                          <p:stCondLst>
                                            <p:cond delay="0"/>
                                          </p:stCondLst>
                                        </p:cTn>
                                        <p:tgtEl>
                                          <p:spTgt spid="106505"/>
                                        </p:tgtEl>
                                        <p:attrNameLst>
                                          <p:attrName>style.visibility</p:attrName>
                                        </p:attrNameLst>
                                      </p:cBhvr>
                                      <p:to>
                                        <p:strVal val="visible"/>
                                      </p:to>
                                    </p:set>
                                    <p:animEffect transition="in" filter="checkerboard(across)">
                                      <p:cBhvr additive="repl">
                                        <p:cTn id="39" dur="500"/>
                                        <p:tgtEl>
                                          <p:spTgt spid="106505"/>
                                        </p:tgtEl>
                                      </p:cBhvr>
                                    </p:animEffect>
                                  </p:childTnLst>
                                </p:cTn>
                              </p:par>
                              <p:par>
                                <p:cTn id="40" presetID="5" presetClass="entr" presetSubtype="10" fill="hold" nodeType="withEffect">
                                  <p:stCondLst>
                                    <p:cond delay="0"/>
                                  </p:stCondLst>
                                  <p:childTnLst>
                                    <p:set>
                                      <p:cBhvr additive="repl">
                                        <p:cTn id="41" dur="1" fill="hold">
                                          <p:stCondLst>
                                            <p:cond delay="0"/>
                                          </p:stCondLst>
                                        </p:cTn>
                                        <p:tgtEl>
                                          <p:spTgt spid="106510"/>
                                        </p:tgtEl>
                                        <p:attrNameLst>
                                          <p:attrName>style.visibility</p:attrName>
                                        </p:attrNameLst>
                                      </p:cBhvr>
                                      <p:to>
                                        <p:strVal val="visible"/>
                                      </p:to>
                                    </p:set>
                                    <p:animEffect transition="in" filter="checkerboard(across)">
                                      <p:cBhvr additive="repl">
                                        <p:cTn id="42" dur="500"/>
                                        <p:tgtEl>
                                          <p:spTgt spid="106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a:extLst>
              <a:ext uri="{FF2B5EF4-FFF2-40B4-BE49-F238E27FC236}">
                <a16:creationId xmlns:a16="http://schemas.microsoft.com/office/drawing/2014/main" id="{D9A83975-6DFB-A943-8CB8-9DE7D5C06DB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92688" y="755650"/>
            <a:ext cx="4654550" cy="666432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7874" name="Text Box 2">
            <a:extLst>
              <a:ext uri="{FF2B5EF4-FFF2-40B4-BE49-F238E27FC236}">
                <a16:creationId xmlns:a16="http://schemas.microsoft.com/office/drawing/2014/main" id="{2D049FC9-AEF0-BB47-8812-A792B0E3404D}"/>
              </a:ext>
            </a:extLst>
          </p:cNvPr>
          <p:cNvSpPr txBox="1">
            <a:spLocks noChangeArrowheads="1"/>
          </p:cNvSpPr>
          <p:nvPr/>
        </p:nvSpPr>
        <p:spPr bwMode="auto">
          <a:xfrm>
            <a:off x="36513" y="-49213"/>
            <a:ext cx="10044112"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Culte du chef et embrigadement</a:t>
            </a:r>
          </a:p>
        </p:txBody>
      </p:sp>
      <p:sp>
        <p:nvSpPr>
          <p:cNvPr id="207875" name="Text Box 3">
            <a:extLst>
              <a:ext uri="{FF2B5EF4-FFF2-40B4-BE49-F238E27FC236}">
                <a16:creationId xmlns:a16="http://schemas.microsoft.com/office/drawing/2014/main" id="{E7FACCB5-1745-F44F-862B-D512F8CCBEAB}"/>
              </a:ext>
            </a:extLst>
          </p:cNvPr>
          <p:cNvSpPr txBox="1">
            <a:spLocks noChangeArrowheads="1"/>
          </p:cNvSpPr>
          <p:nvPr/>
        </p:nvSpPr>
        <p:spPr bwMode="auto">
          <a:xfrm>
            <a:off x="936625"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1 page 52</a:t>
            </a:r>
          </a:p>
        </p:txBody>
      </p:sp>
      <p:sp>
        <p:nvSpPr>
          <p:cNvPr id="207876" name="Text Box 4">
            <a:extLst>
              <a:ext uri="{FF2B5EF4-FFF2-40B4-BE49-F238E27FC236}">
                <a16:creationId xmlns:a16="http://schemas.microsoft.com/office/drawing/2014/main" id="{8FE03B01-DE40-784F-8565-ECD439CE796F}"/>
              </a:ext>
            </a:extLst>
          </p:cNvPr>
          <p:cNvSpPr txBox="1">
            <a:spLocks noChangeArrowheads="1"/>
          </p:cNvSpPr>
          <p:nvPr/>
        </p:nvSpPr>
        <p:spPr bwMode="auto">
          <a:xfrm>
            <a:off x="936625" y="2844800"/>
            <a:ext cx="2663825"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Comment sont représentées les jeunesses idéales pour Hitler ?</a:t>
            </a:r>
          </a:p>
        </p:txBody>
      </p:sp>
      <p:sp>
        <p:nvSpPr>
          <p:cNvPr id="207877" name="Text Box 5">
            <a:extLst>
              <a:ext uri="{FF2B5EF4-FFF2-40B4-BE49-F238E27FC236}">
                <a16:creationId xmlns:a16="http://schemas.microsoft.com/office/drawing/2014/main" id="{490D6AB0-3F73-F64A-9222-A5CBD966F959}"/>
              </a:ext>
            </a:extLst>
          </p:cNvPr>
          <p:cNvSpPr txBox="1">
            <a:spLocks noChangeArrowheads="1"/>
          </p:cNvSpPr>
          <p:nvPr/>
        </p:nvSpPr>
        <p:spPr bwMode="auto">
          <a:xfrm>
            <a:off x="0" y="6432550"/>
            <a:ext cx="4967288" cy="1046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Affiche nazie de 1935</a:t>
            </a:r>
          </a:p>
          <a:p>
            <a:pPr algn="ctr" eaLnBrk="1">
              <a:lnSpc>
                <a:spcPct val="116000"/>
              </a:lnSpc>
            </a:pPr>
            <a:r>
              <a:rPr lang="fr-FR" altLang="fr-FR">
                <a:solidFill>
                  <a:srgbClr val="000000"/>
                </a:solidFill>
                <a:latin typeface="Comic Sans MS" panose="030F0902030302020204" pitchFamily="66" charset="0"/>
              </a:rPr>
              <a:t>« Dehors les troubles fêtes ! Unité de la jeunesse au sein de la jeunesse hitlérienne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ext Box 1">
            <a:extLst>
              <a:ext uri="{FF2B5EF4-FFF2-40B4-BE49-F238E27FC236}">
                <a16:creationId xmlns:a16="http://schemas.microsoft.com/office/drawing/2014/main" id="{85205D2C-FFB8-C542-9EFD-E5F54F5EDBEC}"/>
              </a:ext>
            </a:extLst>
          </p:cNvPr>
          <p:cNvSpPr txBox="1">
            <a:spLocks noChangeArrowheads="1"/>
          </p:cNvSpPr>
          <p:nvPr/>
        </p:nvSpPr>
        <p:spPr bwMode="auto">
          <a:xfrm>
            <a:off x="36513" y="-49213"/>
            <a:ext cx="10044112"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Culte du chef et embrigadement</a:t>
            </a:r>
          </a:p>
        </p:txBody>
      </p:sp>
      <p:sp>
        <p:nvSpPr>
          <p:cNvPr id="209922" name="Text Box 2">
            <a:extLst>
              <a:ext uri="{FF2B5EF4-FFF2-40B4-BE49-F238E27FC236}">
                <a16:creationId xmlns:a16="http://schemas.microsoft.com/office/drawing/2014/main" id="{C6E58018-B9B7-7643-9BA0-CA756995D20B}"/>
              </a:ext>
            </a:extLst>
          </p:cNvPr>
          <p:cNvSpPr txBox="1">
            <a:spLocks noChangeArrowheads="1"/>
          </p:cNvSpPr>
          <p:nvPr/>
        </p:nvSpPr>
        <p:spPr bwMode="auto">
          <a:xfrm>
            <a:off x="2808288" y="638175"/>
            <a:ext cx="4176712"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Décris les affiches</a:t>
            </a:r>
          </a:p>
        </p:txBody>
      </p:sp>
      <p:sp>
        <p:nvSpPr>
          <p:cNvPr id="209923" name="Text Box 3">
            <a:extLst>
              <a:ext uri="{FF2B5EF4-FFF2-40B4-BE49-F238E27FC236}">
                <a16:creationId xmlns:a16="http://schemas.microsoft.com/office/drawing/2014/main" id="{9457D969-742B-F544-8EC7-5BAB0ADAB6FB}"/>
              </a:ext>
            </a:extLst>
          </p:cNvPr>
          <p:cNvSpPr txBox="1">
            <a:spLocks noChangeArrowheads="1"/>
          </p:cNvSpPr>
          <p:nvPr/>
        </p:nvSpPr>
        <p:spPr bwMode="auto">
          <a:xfrm>
            <a:off x="0" y="6684963"/>
            <a:ext cx="10007600"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Affiches nazies de 1935</a:t>
            </a:r>
          </a:p>
          <a:p>
            <a:pPr algn="ctr" eaLnBrk="1">
              <a:lnSpc>
                <a:spcPct val="116000"/>
              </a:lnSpc>
            </a:pPr>
            <a:r>
              <a:rPr lang="fr-FR" altLang="fr-FR">
                <a:solidFill>
                  <a:srgbClr val="000000"/>
                </a:solidFill>
                <a:latin typeface="Comic Sans MS" panose="030F0902030302020204" pitchFamily="66" charset="0"/>
              </a:rPr>
              <a:t>« La jeunesse sert le Führer. Tous les jeunes de 10 ans dans les jeunesses hitlériennes »</a:t>
            </a:r>
          </a:p>
        </p:txBody>
      </p:sp>
      <p:grpSp>
        <p:nvGrpSpPr>
          <p:cNvPr id="209924" name="Group 4">
            <a:extLst>
              <a:ext uri="{FF2B5EF4-FFF2-40B4-BE49-F238E27FC236}">
                <a16:creationId xmlns:a16="http://schemas.microsoft.com/office/drawing/2014/main" id="{CDCC01F7-7186-2D40-8AAE-3713030AA7A9}"/>
              </a:ext>
            </a:extLst>
          </p:cNvPr>
          <p:cNvGrpSpPr>
            <a:grpSpLocks/>
          </p:cNvGrpSpPr>
          <p:nvPr/>
        </p:nvGrpSpPr>
        <p:grpSpPr bwMode="auto">
          <a:xfrm>
            <a:off x="1155700" y="1271588"/>
            <a:ext cx="7767638" cy="5399087"/>
            <a:chOff x="728" y="801"/>
            <a:chExt cx="4893" cy="3401"/>
          </a:xfrm>
        </p:grpSpPr>
        <p:pic>
          <p:nvPicPr>
            <p:cNvPr id="209925" name="Picture 5">
              <a:extLst>
                <a:ext uri="{FF2B5EF4-FFF2-40B4-BE49-F238E27FC236}">
                  <a16:creationId xmlns:a16="http://schemas.microsoft.com/office/drawing/2014/main" id="{BA074D37-BB25-F64B-94E5-75E3C7CF65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9" y="801"/>
              <a:ext cx="2391" cy="3401"/>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9926" name="Picture 6">
              <a:extLst>
                <a:ext uri="{FF2B5EF4-FFF2-40B4-BE49-F238E27FC236}">
                  <a16:creationId xmlns:a16="http://schemas.microsoft.com/office/drawing/2014/main" id="{E1FDD276-09E9-2744-827B-214D3429788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8" y="801"/>
              <a:ext cx="2348" cy="3401"/>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 Box 1">
            <a:extLst>
              <a:ext uri="{FF2B5EF4-FFF2-40B4-BE49-F238E27FC236}">
                <a16:creationId xmlns:a16="http://schemas.microsoft.com/office/drawing/2014/main" id="{B875BF93-B55E-3A45-83CA-AF193795E379}"/>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Culte du chef et embrigadement</a:t>
            </a:r>
          </a:p>
        </p:txBody>
      </p:sp>
      <p:sp>
        <p:nvSpPr>
          <p:cNvPr id="211970" name="Text Box 2">
            <a:extLst>
              <a:ext uri="{FF2B5EF4-FFF2-40B4-BE49-F238E27FC236}">
                <a16:creationId xmlns:a16="http://schemas.microsoft.com/office/drawing/2014/main" id="{EE989D0D-90F1-4F48-AEDE-7D8222B0994E}"/>
              </a:ext>
            </a:extLst>
          </p:cNvPr>
          <p:cNvSpPr txBox="1">
            <a:spLocks noChangeArrowheads="1"/>
          </p:cNvSpPr>
          <p:nvPr/>
        </p:nvSpPr>
        <p:spPr bwMode="auto">
          <a:xfrm>
            <a:off x="36513" y="1006475"/>
            <a:ext cx="9899650"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Embrigadement des enfants dans les jeunesses </a:t>
            </a:r>
            <a:r>
              <a:rPr lang="fr-FR" altLang="fr-FR" sz="2800">
                <a:solidFill>
                  <a:srgbClr val="0000FF"/>
                </a:solidFill>
                <a:latin typeface="Comic Sans MS" panose="030F0902030302020204" pitchFamily="66" charset="0"/>
              </a:rPr>
              <a:t>hitlériennes </a:t>
            </a:r>
            <a:r>
              <a:rPr lang="fr-FR" altLang="fr-FR" sz="2800">
                <a:latin typeface="Comic Sans MS" panose="030F0902030302020204" pitchFamily="66" charset="0"/>
              </a:rPr>
              <a:t>dès l'âge de </a:t>
            </a:r>
            <a:r>
              <a:rPr lang="fr-FR" altLang="fr-FR" sz="2800">
                <a:solidFill>
                  <a:srgbClr val="0000FF"/>
                </a:solidFill>
                <a:latin typeface="Comic Sans MS" panose="030F0902030302020204" pitchFamily="66" charset="0"/>
              </a:rPr>
              <a:t>10 </a:t>
            </a:r>
            <a:r>
              <a:rPr lang="fr-FR" altLang="fr-FR" sz="2800">
                <a:latin typeface="Comic Sans MS" panose="030F0902030302020204" pitchFamily="66" charset="0"/>
              </a:rPr>
              <a:t>ans.</a:t>
            </a:r>
          </a:p>
        </p:txBody>
      </p:sp>
      <p:sp>
        <p:nvSpPr>
          <p:cNvPr id="109571" name="Text Box 3">
            <a:extLst>
              <a:ext uri="{FF2B5EF4-FFF2-40B4-BE49-F238E27FC236}">
                <a16:creationId xmlns:a16="http://schemas.microsoft.com/office/drawing/2014/main" id="{A1BBAD23-046C-AE41-B7E9-34456A038B76}"/>
              </a:ext>
            </a:extLst>
          </p:cNvPr>
          <p:cNvSpPr txBox="1">
            <a:spLocks noChangeArrowheads="1"/>
          </p:cNvSpPr>
          <p:nvPr/>
        </p:nvSpPr>
        <p:spPr bwMode="auto">
          <a:xfrm>
            <a:off x="36513" y="2122488"/>
            <a:ext cx="989965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a:t>
            </a:r>
            <a:r>
              <a:rPr lang="fr-FR" altLang="fr-FR" sz="2800">
                <a:solidFill>
                  <a:srgbClr val="0000FF"/>
                </a:solidFill>
                <a:latin typeface="Comic Sans MS" panose="030F0902030302020204" pitchFamily="66" charset="0"/>
              </a:rPr>
              <a:t> Syndicat </a:t>
            </a:r>
            <a:r>
              <a:rPr lang="fr-FR" altLang="fr-FR" sz="2800">
                <a:latin typeface="Comic Sans MS" panose="030F0902030302020204" pitchFamily="66" charset="0"/>
              </a:rPr>
              <a:t>nazi : le Front du travail.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09571">
                                            <p:txEl>
                                              <p:pRg st="0" end="0"/>
                                            </p:txEl>
                                          </p:spTgt>
                                        </p:tgtEl>
                                        <p:attrNameLst>
                                          <p:attrName>style.visibility</p:attrName>
                                        </p:attrNameLst>
                                      </p:cBhvr>
                                      <p:to>
                                        <p:strVal val="visible"/>
                                      </p:to>
                                    </p:set>
                                    <p:animEffect transition="in" filter="checkerboard(across)">
                                      <p:cBhvr additive="repl">
                                        <p:cTn id="7" dur="500"/>
                                        <p:tgtEl>
                                          <p:spTgt spid="1095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ext Box 1">
            <a:extLst>
              <a:ext uri="{FF2B5EF4-FFF2-40B4-BE49-F238E27FC236}">
                <a16:creationId xmlns:a16="http://schemas.microsoft.com/office/drawing/2014/main" id="{DC3BF7DC-DA4A-1C45-BC40-E558E0376122}"/>
              </a:ext>
            </a:extLst>
          </p:cNvPr>
          <p:cNvSpPr txBox="1">
            <a:spLocks noChangeArrowheads="1"/>
          </p:cNvSpPr>
          <p:nvPr/>
        </p:nvSpPr>
        <p:spPr bwMode="auto">
          <a:xfrm>
            <a:off x="431800" y="144463"/>
            <a:ext cx="9359900" cy="2071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b="1">
                <a:solidFill>
                  <a:srgbClr val="000000"/>
                </a:solidFill>
                <a:latin typeface="Comic Sans MS" panose="030F0902030302020204" pitchFamily="66" charset="0"/>
              </a:rPr>
              <a:t>LA PROPAGANDE NAZIE</a:t>
            </a:r>
          </a:p>
        </p:txBody>
      </p:sp>
      <p:sp>
        <p:nvSpPr>
          <p:cNvPr id="214018" name="Text Box 2">
            <a:extLst>
              <a:ext uri="{FF2B5EF4-FFF2-40B4-BE49-F238E27FC236}">
                <a16:creationId xmlns:a16="http://schemas.microsoft.com/office/drawing/2014/main" id="{59A61087-125A-534F-B4CE-B2DF0C88D8D4}"/>
              </a:ext>
            </a:extLst>
          </p:cNvPr>
          <p:cNvSpPr txBox="1">
            <a:spLocks noChangeArrowheads="1"/>
          </p:cNvSpPr>
          <p:nvPr/>
        </p:nvSpPr>
        <p:spPr bwMode="auto">
          <a:xfrm>
            <a:off x="323850" y="2376488"/>
            <a:ext cx="9431338" cy="3627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000000"/>
                </a:solidFill>
                <a:latin typeface="Comic Sans MS" panose="030F0902030302020204" pitchFamily="66" charset="0"/>
              </a:rPr>
              <a:t>Compétence</a:t>
            </a:r>
          </a:p>
          <a:p>
            <a:pPr algn="ctr" eaLnBrk="1">
              <a:lnSpc>
                <a:spcPct val="116000"/>
              </a:lnSpc>
            </a:pPr>
            <a:r>
              <a:rPr lang="fr-FR" altLang="fr-FR" sz="4000">
                <a:solidFill>
                  <a:srgbClr val="000000"/>
                </a:solidFill>
                <a:latin typeface="Comic Sans MS" panose="030F0902030302020204" pitchFamily="66" charset="0"/>
              </a:rPr>
              <a:t>Analyser et comprendre un document</a:t>
            </a:r>
          </a:p>
          <a:p>
            <a:pPr algn="ctr" eaLnBrk="1">
              <a:lnSpc>
                <a:spcPct val="116000"/>
              </a:lnSpc>
            </a:pPr>
            <a:endParaRPr lang="fr-FR" altLang="fr-FR" sz="4000">
              <a:solidFill>
                <a:srgbClr val="000000"/>
              </a:solidFill>
              <a:latin typeface="Comic Sans MS" panose="030F0902030302020204" pitchFamily="66" charset="0"/>
            </a:endParaRPr>
          </a:p>
          <a:p>
            <a:pPr algn="ctr" eaLnBrk="1">
              <a:lnSpc>
                <a:spcPct val="116000"/>
              </a:lnSpc>
            </a:pPr>
            <a:r>
              <a:rPr lang="fr-FR" altLang="fr-FR" sz="4000">
                <a:solidFill>
                  <a:srgbClr val="000000"/>
                </a:solidFill>
                <a:latin typeface="Comic Sans MS" panose="030F0902030302020204" pitchFamily="66" charset="0"/>
              </a:rPr>
              <a:t>Présenter et analyser une affiche de propagande</a:t>
            </a:r>
          </a:p>
        </p:txBody>
      </p:sp>
      <p:grpSp>
        <p:nvGrpSpPr>
          <p:cNvPr id="214019" name="Group 3">
            <a:extLst>
              <a:ext uri="{FF2B5EF4-FFF2-40B4-BE49-F238E27FC236}">
                <a16:creationId xmlns:a16="http://schemas.microsoft.com/office/drawing/2014/main" id="{B632DD4D-15EB-6147-BB1D-445181249C36}"/>
              </a:ext>
            </a:extLst>
          </p:cNvPr>
          <p:cNvGrpSpPr>
            <a:grpSpLocks/>
          </p:cNvGrpSpPr>
          <p:nvPr/>
        </p:nvGrpSpPr>
        <p:grpSpPr bwMode="auto">
          <a:xfrm>
            <a:off x="7883525" y="971550"/>
            <a:ext cx="1498600" cy="1981200"/>
            <a:chOff x="4966" y="612"/>
            <a:chExt cx="944" cy="1248"/>
          </a:xfrm>
        </p:grpSpPr>
        <p:pic>
          <p:nvPicPr>
            <p:cNvPr id="214020" name="Picture 4">
              <a:extLst>
                <a:ext uri="{FF2B5EF4-FFF2-40B4-BE49-F238E27FC236}">
                  <a16:creationId xmlns:a16="http://schemas.microsoft.com/office/drawing/2014/main" id="{480684AA-B492-DE4D-A5BA-2CBC7CACF3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9" y="612"/>
              <a:ext cx="899" cy="899"/>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21" name="Text Box 5">
              <a:extLst>
                <a:ext uri="{FF2B5EF4-FFF2-40B4-BE49-F238E27FC236}">
                  <a16:creationId xmlns:a16="http://schemas.microsoft.com/office/drawing/2014/main" id="{7ACE65E9-61E2-3C4F-8672-60178CD938B1}"/>
                </a:ext>
              </a:extLst>
            </p:cNvPr>
            <p:cNvSpPr txBox="1">
              <a:spLocks noChangeArrowheads="1"/>
            </p:cNvSpPr>
            <p:nvPr/>
          </p:nvSpPr>
          <p:spPr bwMode="auto">
            <a:xfrm>
              <a:off x="4966" y="1542"/>
              <a:ext cx="944" cy="318"/>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05000"/>
                </a:lnSpc>
              </a:pPr>
              <a:r>
                <a:rPr lang="fr-FR" altLang="fr-FR" sz="2600">
                  <a:solidFill>
                    <a:srgbClr val="000000"/>
                  </a:solidFill>
                  <a:latin typeface="Chalkduster" panose="03050602040202020205" pitchFamily="66" charset="77"/>
                </a:rPr>
                <a:t>HDA</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a:extLst>
              <a:ext uri="{FF2B5EF4-FFF2-40B4-BE49-F238E27FC236}">
                <a16:creationId xmlns:a16="http://schemas.microsoft.com/office/drawing/2014/main" id="{81C2E29C-F74E-AB46-86C4-45063971C53E}"/>
              </a:ext>
            </a:extLst>
          </p:cNvPr>
          <p:cNvSpPr txBox="1">
            <a:spLocks noChangeArrowheads="1"/>
          </p:cNvSpPr>
          <p:nvPr/>
        </p:nvSpPr>
        <p:spPr bwMode="auto">
          <a:xfrm>
            <a:off x="2484438" y="6541466"/>
            <a:ext cx="4967287"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dirty="0">
                <a:solidFill>
                  <a:srgbClr val="000000"/>
                </a:solidFill>
                <a:latin typeface="Comic Sans MS" panose="030F0902030302020204" pitchFamily="66" charset="0"/>
              </a:rPr>
              <a:t>Affiche nazie de 1935</a:t>
            </a:r>
          </a:p>
          <a:p>
            <a:pPr algn="ctr" eaLnBrk="1">
              <a:lnSpc>
                <a:spcPct val="116000"/>
              </a:lnSpc>
            </a:pPr>
            <a:r>
              <a:rPr lang="fr-FR" altLang="fr-FR" dirty="0">
                <a:solidFill>
                  <a:srgbClr val="000000"/>
                </a:solidFill>
                <a:latin typeface="Comic Sans MS" panose="030F0902030302020204" pitchFamily="66" charset="0"/>
              </a:rPr>
              <a:t>« Vive l'Allemagne »</a:t>
            </a:r>
          </a:p>
        </p:txBody>
      </p:sp>
      <p:sp>
        <p:nvSpPr>
          <p:cNvPr id="216067" name="Text Box 3">
            <a:extLst>
              <a:ext uri="{FF2B5EF4-FFF2-40B4-BE49-F238E27FC236}">
                <a16:creationId xmlns:a16="http://schemas.microsoft.com/office/drawing/2014/main" id="{0D1AB9E0-1ACD-5749-AE5B-5BF0DC7EFA3D}"/>
              </a:ext>
            </a:extLst>
          </p:cNvPr>
          <p:cNvSpPr txBox="1">
            <a:spLocks noChangeArrowheads="1"/>
          </p:cNvSpPr>
          <p:nvPr/>
        </p:nvSpPr>
        <p:spPr bwMode="auto">
          <a:xfrm>
            <a:off x="215900" y="144463"/>
            <a:ext cx="9575800"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600" b="1">
                <a:solidFill>
                  <a:srgbClr val="000000"/>
                </a:solidFill>
                <a:latin typeface="Comic Sans MS" panose="030F0902030302020204" pitchFamily="66" charset="0"/>
              </a:rPr>
              <a:t>1. Présentation de l'affiche et du contexte</a:t>
            </a:r>
          </a:p>
        </p:txBody>
      </p:sp>
      <p:pic>
        <p:nvPicPr>
          <p:cNvPr id="3" name="Image 2">
            <a:extLst>
              <a:ext uri="{FF2B5EF4-FFF2-40B4-BE49-F238E27FC236}">
                <a16:creationId xmlns:a16="http://schemas.microsoft.com/office/drawing/2014/main" id="{A611D042-BB3E-6049-99C9-5F675D4D52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2942" y="756141"/>
            <a:ext cx="4490278" cy="5760000"/>
          </a:xfrm>
          <a:prstGeom prst="rect">
            <a:avLst/>
          </a:prstGeom>
          <a:ln>
            <a:solidFill>
              <a:schemeClr val="tx1"/>
            </a:solidFill>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ext Box 1">
            <a:extLst>
              <a:ext uri="{FF2B5EF4-FFF2-40B4-BE49-F238E27FC236}">
                <a16:creationId xmlns:a16="http://schemas.microsoft.com/office/drawing/2014/main" id="{34EE549C-3720-7441-BB0E-5F766497EB80}"/>
              </a:ext>
            </a:extLst>
          </p:cNvPr>
          <p:cNvSpPr txBox="1">
            <a:spLocks noChangeArrowheads="1"/>
          </p:cNvSpPr>
          <p:nvPr/>
        </p:nvSpPr>
        <p:spPr bwMode="auto">
          <a:xfrm>
            <a:off x="215900" y="144463"/>
            <a:ext cx="9575800"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600" b="1">
                <a:solidFill>
                  <a:srgbClr val="000000"/>
                </a:solidFill>
                <a:latin typeface="Comic Sans MS" panose="030F0902030302020204" pitchFamily="66" charset="0"/>
              </a:rPr>
              <a:t>1. Présentation de l'affiche et du contexte</a:t>
            </a:r>
          </a:p>
        </p:txBody>
      </p:sp>
      <p:sp>
        <p:nvSpPr>
          <p:cNvPr id="218114" name="Text Box 2">
            <a:extLst>
              <a:ext uri="{FF2B5EF4-FFF2-40B4-BE49-F238E27FC236}">
                <a16:creationId xmlns:a16="http://schemas.microsoft.com/office/drawing/2014/main" id="{9DBEFD4D-AF76-5343-BAC3-E05340327EE8}"/>
              </a:ext>
            </a:extLst>
          </p:cNvPr>
          <p:cNvSpPr txBox="1">
            <a:spLocks noChangeArrowheads="1"/>
          </p:cNvSpPr>
          <p:nvPr/>
        </p:nvSpPr>
        <p:spPr bwMode="auto">
          <a:xfrm>
            <a:off x="287338" y="792163"/>
            <a:ext cx="9504362" cy="3773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600">
                <a:solidFill>
                  <a:srgbClr val="000000"/>
                </a:solidFill>
                <a:latin typeface="Comic Sans MS" panose="030F0902030302020204" pitchFamily="66" charset="0"/>
              </a:rPr>
              <a:t>Le document est une </a:t>
            </a:r>
            <a:r>
              <a:rPr lang="fr-FR" altLang="fr-FR" sz="2600">
                <a:solidFill>
                  <a:srgbClr val="0000FF"/>
                </a:solidFill>
                <a:latin typeface="Comic Sans MS" panose="030F0902030302020204" pitchFamily="66" charset="0"/>
              </a:rPr>
              <a:t>affiche</a:t>
            </a:r>
            <a:r>
              <a:rPr lang="fr-FR" altLang="fr-FR" sz="2600">
                <a:solidFill>
                  <a:srgbClr val="000000"/>
                </a:solidFill>
                <a:latin typeface="Comic Sans MS" panose="030F0902030302020204" pitchFamily="66" charset="0"/>
              </a:rPr>
              <a:t> de propagande du parti </a:t>
            </a:r>
            <a:r>
              <a:rPr lang="fr-FR" altLang="fr-FR" sz="2600">
                <a:solidFill>
                  <a:srgbClr val="0000FF"/>
                </a:solidFill>
                <a:latin typeface="Comic Sans MS" panose="030F0902030302020204" pitchFamily="66" charset="0"/>
              </a:rPr>
              <a:t>nazi</a:t>
            </a:r>
            <a:r>
              <a:rPr lang="fr-FR" altLang="fr-FR" sz="2600">
                <a:solidFill>
                  <a:srgbClr val="000000"/>
                </a:solidFill>
                <a:latin typeface="Comic Sans MS" panose="030F0902030302020204" pitchFamily="66" charset="0"/>
              </a:rPr>
              <a:t> réalisée en </a:t>
            </a:r>
            <a:r>
              <a:rPr lang="fr-FR" altLang="fr-FR" sz="2600">
                <a:solidFill>
                  <a:srgbClr val="0000FF"/>
                </a:solidFill>
                <a:latin typeface="Comic Sans MS" panose="030F0902030302020204" pitchFamily="66" charset="0"/>
              </a:rPr>
              <a:t>1935</a:t>
            </a:r>
            <a:r>
              <a:rPr lang="fr-FR" altLang="fr-FR" sz="2600">
                <a:solidFill>
                  <a:srgbClr val="000000"/>
                </a:solidFill>
                <a:latin typeface="Comic Sans MS" panose="030F0902030302020204" pitchFamily="66" charset="0"/>
              </a:rPr>
              <a:t> et intitulée « Longue vie à l’</a:t>
            </a:r>
            <a:r>
              <a:rPr lang="fr-FR" altLang="fr-FR" sz="2600">
                <a:solidFill>
                  <a:srgbClr val="0000FF"/>
                </a:solidFill>
                <a:latin typeface="Comic Sans MS" panose="030F0902030302020204" pitchFamily="66" charset="0"/>
              </a:rPr>
              <a:t>Allemagne</a:t>
            </a:r>
            <a:r>
              <a:rPr lang="fr-FR" altLang="fr-FR" sz="2600">
                <a:solidFill>
                  <a:srgbClr val="000000"/>
                </a:solidFill>
                <a:latin typeface="Comic Sans MS" panose="030F0902030302020204" pitchFamily="66" charset="0"/>
              </a:rPr>
              <a:t> ». En 1935, Hitler, </a:t>
            </a:r>
            <a:r>
              <a:rPr lang="fr-FR" altLang="fr-FR" sz="2600">
                <a:solidFill>
                  <a:srgbClr val="0000FF"/>
                </a:solidFill>
                <a:latin typeface="Comic Sans MS" panose="030F0902030302020204" pitchFamily="66" charset="0"/>
              </a:rPr>
              <a:t>chef</a:t>
            </a:r>
            <a:r>
              <a:rPr lang="fr-FR" altLang="fr-FR" sz="2600">
                <a:solidFill>
                  <a:srgbClr val="000000"/>
                </a:solidFill>
                <a:latin typeface="Comic Sans MS" panose="030F0902030302020204" pitchFamily="66" charset="0"/>
              </a:rPr>
              <a:t> du parti nazi qui a profité de la crise économique, est au </a:t>
            </a:r>
            <a:r>
              <a:rPr lang="fr-FR" altLang="fr-FR" sz="2600">
                <a:solidFill>
                  <a:srgbClr val="0000FF"/>
                </a:solidFill>
                <a:latin typeface="Comic Sans MS" panose="030F0902030302020204" pitchFamily="66" charset="0"/>
              </a:rPr>
              <a:t>pouvoir</a:t>
            </a:r>
            <a:r>
              <a:rPr lang="fr-FR" altLang="fr-FR" sz="2600">
                <a:solidFill>
                  <a:srgbClr val="000000"/>
                </a:solidFill>
                <a:latin typeface="Comic Sans MS" panose="030F0902030302020204" pitchFamily="66" charset="0"/>
              </a:rPr>
              <a:t> depuis </a:t>
            </a:r>
            <a:r>
              <a:rPr lang="fr-FR" altLang="fr-FR" sz="2600">
                <a:solidFill>
                  <a:srgbClr val="0000FF"/>
                </a:solidFill>
                <a:latin typeface="Comic Sans MS" panose="030F0902030302020204" pitchFamily="66" charset="0"/>
              </a:rPr>
              <a:t>deux</a:t>
            </a:r>
            <a:r>
              <a:rPr lang="fr-FR" altLang="fr-FR" sz="2600">
                <a:solidFill>
                  <a:srgbClr val="000000"/>
                </a:solidFill>
                <a:latin typeface="Comic Sans MS" panose="030F0902030302020204" pitchFamily="66" charset="0"/>
              </a:rPr>
              <a:t> ans. Il a installé une </a:t>
            </a:r>
            <a:r>
              <a:rPr lang="fr-FR" altLang="fr-FR" sz="2600">
                <a:solidFill>
                  <a:srgbClr val="0000FF"/>
                </a:solidFill>
                <a:latin typeface="Comic Sans MS" panose="030F0902030302020204" pitchFamily="66" charset="0"/>
              </a:rPr>
              <a:t>dictature</a:t>
            </a:r>
            <a:r>
              <a:rPr lang="fr-FR" altLang="fr-FR" sz="2600">
                <a:solidFill>
                  <a:srgbClr val="000000"/>
                </a:solidFill>
                <a:latin typeface="Comic Sans MS" panose="030F0902030302020204" pitchFamily="66" charset="0"/>
              </a:rPr>
              <a:t> et un régime totalitaire en Allemagne en supprimant de nombreuses </a:t>
            </a:r>
            <a:r>
              <a:rPr lang="fr-FR" altLang="fr-FR" sz="2600">
                <a:solidFill>
                  <a:srgbClr val="0000FF"/>
                </a:solidFill>
                <a:latin typeface="Comic Sans MS" panose="030F0902030302020204" pitchFamily="66" charset="0"/>
              </a:rPr>
              <a:t>libertés</a:t>
            </a:r>
            <a:r>
              <a:rPr lang="fr-FR" altLang="fr-FR" sz="2600">
                <a:solidFill>
                  <a:srgbClr val="000000"/>
                </a:solidFill>
                <a:latin typeface="Comic Sans MS" panose="030F0902030302020204" pitchFamily="66" charset="0"/>
              </a:rPr>
              <a:t> et en menant des politiques de </a:t>
            </a:r>
            <a:r>
              <a:rPr lang="fr-FR" altLang="fr-FR" sz="2600">
                <a:solidFill>
                  <a:srgbClr val="0000FF"/>
                </a:solidFill>
                <a:latin typeface="Comic Sans MS" panose="030F0902030302020204" pitchFamily="66" charset="0"/>
              </a:rPr>
              <a:t>terreur</a:t>
            </a:r>
            <a:r>
              <a:rPr lang="fr-FR" altLang="fr-FR" sz="2600">
                <a:solidFill>
                  <a:srgbClr val="000000"/>
                </a:solidFill>
                <a:latin typeface="Comic Sans MS" panose="030F0902030302020204" pitchFamily="66" charset="0"/>
              </a:rPr>
              <a:t>, racistes et antisémites comme le prouve l’ouverture du camp de </a:t>
            </a:r>
            <a:r>
              <a:rPr lang="fr-FR" altLang="fr-FR" sz="2600">
                <a:solidFill>
                  <a:srgbClr val="0000FF"/>
                </a:solidFill>
                <a:latin typeface="Comic Sans MS" panose="030F0902030302020204" pitchFamily="66" charset="0"/>
              </a:rPr>
              <a:t>Dachau</a:t>
            </a:r>
            <a:r>
              <a:rPr lang="fr-FR" altLang="fr-FR" sz="2600">
                <a:solidFill>
                  <a:srgbClr val="000000"/>
                </a:solidFill>
                <a:latin typeface="Comic Sans MS" panose="030F0902030302020204" pitchFamily="66" charset="0"/>
              </a:rPr>
              <a:t> en 1933.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31C3B502-6CF4-1B46-8555-ED3338F2EF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1800" y="525463"/>
            <a:ext cx="4684713" cy="6480175"/>
          </a:xfrm>
          <a:prstGeom prst="rect">
            <a:avLst/>
          </a:prstGeom>
          <a:noFill/>
          <a:ln w="9525">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6" name="Image 4">
            <a:extLst>
              <a:ext uri="{FF2B5EF4-FFF2-40B4-BE49-F238E27FC236}">
                <a16:creationId xmlns:a16="http://schemas.microsoft.com/office/drawing/2014/main" id="{9EAB0642-283B-644A-895D-684CAAE5548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7650" y="539750"/>
            <a:ext cx="4279900" cy="648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Text Box 3">
            <a:extLst>
              <a:ext uri="{FF2B5EF4-FFF2-40B4-BE49-F238E27FC236}">
                <a16:creationId xmlns:a16="http://schemas.microsoft.com/office/drawing/2014/main" id="{85508AA6-5F67-E94C-A320-03350F701A23}"/>
              </a:ext>
            </a:extLst>
          </p:cNvPr>
          <p:cNvSpPr txBox="1">
            <a:spLocks noChangeArrowheads="1"/>
          </p:cNvSpPr>
          <p:nvPr/>
        </p:nvSpPr>
        <p:spPr bwMode="auto">
          <a:xfrm>
            <a:off x="215900" y="144463"/>
            <a:ext cx="9575800"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600" b="1">
                <a:solidFill>
                  <a:srgbClr val="000000"/>
                </a:solidFill>
                <a:latin typeface="Comic Sans MS" panose="030F0902030302020204" pitchFamily="66" charset="0"/>
              </a:rPr>
              <a:t>2. Description de l'affiche</a:t>
            </a:r>
          </a:p>
        </p:txBody>
      </p:sp>
      <p:sp>
        <p:nvSpPr>
          <p:cNvPr id="220164" name="Text Box 4">
            <a:extLst>
              <a:ext uri="{FF2B5EF4-FFF2-40B4-BE49-F238E27FC236}">
                <a16:creationId xmlns:a16="http://schemas.microsoft.com/office/drawing/2014/main" id="{EA579790-87D8-404A-85D8-0A27C364AD52}"/>
              </a:ext>
            </a:extLst>
          </p:cNvPr>
          <p:cNvSpPr txBox="1">
            <a:spLocks noChangeArrowheads="1"/>
          </p:cNvSpPr>
          <p:nvPr/>
        </p:nvSpPr>
        <p:spPr bwMode="auto">
          <a:xfrm>
            <a:off x="215900" y="971550"/>
            <a:ext cx="2808288"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600" u="sng">
                <a:solidFill>
                  <a:srgbClr val="000000"/>
                </a:solidFill>
                <a:latin typeface="Comic Sans MS" panose="030F0902030302020204" pitchFamily="66" charset="0"/>
              </a:rPr>
              <a:t>Le ciel</a:t>
            </a:r>
          </a:p>
        </p:txBody>
      </p:sp>
      <p:grpSp>
        <p:nvGrpSpPr>
          <p:cNvPr id="2" name="Groupe 1">
            <a:extLst>
              <a:ext uri="{FF2B5EF4-FFF2-40B4-BE49-F238E27FC236}">
                <a16:creationId xmlns:a16="http://schemas.microsoft.com/office/drawing/2014/main" id="{F44A6858-DA85-3F46-85BC-75D50F67631A}"/>
              </a:ext>
            </a:extLst>
          </p:cNvPr>
          <p:cNvGrpSpPr/>
          <p:nvPr/>
        </p:nvGrpSpPr>
        <p:grpSpPr>
          <a:xfrm>
            <a:off x="2593305" y="756141"/>
            <a:ext cx="4967287" cy="6598771"/>
            <a:chOff x="2593305" y="756141"/>
            <a:chExt cx="4967287" cy="6598771"/>
          </a:xfrm>
        </p:grpSpPr>
        <p:sp>
          <p:nvSpPr>
            <p:cNvPr id="220162" name="Text Box 2">
              <a:extLst>
                <a:ext uri="{FF2B5EF4-FFF2-40B4-BE49-F238E27FC236}">
                  <a16:creationId xmlns:a16="http://schemas.microsoft.com/office/drawing/2014/main" id="{184E14BA-22A0-C04C-B4B5-2D18EE628209}"/>
                </a:ext>
              </a:extLst>
            </p:cNvPr>
            <p:cNvSpPr txBox="1">
              <a:spLocks noChangeArrowheads="1"/>
            </p:cNvSpPr>
            <p:nvPr/>
          </p:nvSpPr>
          <p:spPr bwMode="auto">
            <a:xfrm>
              <a:off x="2593305" y="6588149"/>
              <a:ext cx="4967287"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dirty="0">
                  <a:solidFill>
                    <a:srgbClr val="000000"/>
                  </a:solidFill>
                  <a:latin typeface="Comic Sans MS" panose="030F0902030302020204" pitchFamily="66" charset="0"/>
                </a:rPr>
                <a:t>Affiche nazie de 1935</a:t>
              </a:r>
            </a:p>
            <a:p>
              <a:pPr algn="ctr" eaLnBrk="1">
                <a:lnSpc>
                  <a:spcPct val="116000"/>
                </a:lnSpc>
              </a:pPr>
              <a:r>
                <a:rPr lang="fr-FR" altLang="fr-FR" dirty="0">
                  <a:solidFill>
                    <a:srgbClr val="000000"/>
                  </a:solidFill>
                  <a:latin typeface="Comic Sans MS" panose="030F0902030302020204" pitchFamily="66" charset="0"/>
                </a:rPr>
                <a:t>« Vive l'Allemagne »</a:t>
              </a:r>
            </a:p>
          </p:txBody>
        </p:sp>
        <p:pic>
          <p:nvPicPr>
            <p:cNvPr id="6" name="Image 5">
              <a:extLst>
                <a:ext uri="{FF2B5EF4-FFF2-40B4-BE49-F238E27FC236}">
                  <a16:creationId xmlns:a16="http://schemas.microsoft.com/office/drawing/2014/main" id="{26DE9328-0815-F84F-8581-E6CC6DB496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1809" y="756141"/>
              <a:ext cx="4490278" cy="5760000"/>
            </a:xfrm>
            <a:prstGeom prst="rect">
              <a:avLst/>
            </a:prstGeom>
            <a:ln>
              <a:solidFill>
                <a:schemeClr val="tx1"/>
              </a:solidFill>
            </a:ln>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ext Box 1">
            <a:extLst>
              <a:ext uri="{FF2B5EF4-FFF2-40B4-BE49-F238E27FC236}">
                <a16:creationId xmlns:a16="http://schemas.microsoft.com/office/drawing/2014/main" id="{FD84CDA1-6417-1549-ADE9-B7307BA7C3C5}"/>
              </a:ext>
            </a:extLst>
          </p:cNvPr>
          <p:cNvSpPr txBox="1">
            <a:spLocks noChangeArrowheads="1"/>
          </p:cNvSpPr>
          <p:nvPr/>
        </p:nvSpPr>
        <p:spPr bwMode="auto">
          <a:xfrm>
            <a:off x="215900" y="144463"/>
            <a:ext cx="9575800"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b="1">
                <a:solidFill>
                  <a:srgbClr val="000000"/>
                </a:solidFill>
                <a:latin typeface="Comic Sans MS" panose="030F0902030302020204" pitchFamily="66" charset="0"/>
              </a:rPr>
              <a:t>2. Description de l'affiche</a:t>
            </a:r>
          </a:p>
        </p:txBody>
      </p:sp>
      <p:sp>
        <p:nvSpPr>
          <p:cNvPr id="222210" name="Text Box 2">
            <a:extLst>
              <a:ext uri="{FF2B5EF4-FFF2-40B4-BE49-F238E27FC236}">
                <a16:creationId xmlns:a16="http://schemas.microsoft.com/office/drawing/2014/main" id="{94CB10C8-8607-744F-AD6A-97F059481F14}"/>
              </a:ext>
            </a:extLst>
          </p:cNvPr>
          <p:cNvSpPr txBox="1">
            <a:spLocks noChangeArrowheads="1"/>
          </p:cNvSpPr>
          <p:nvPr/>
        </p:nvSpPr>
        <p:spPr bwMode="auto">
          <a:xfrm>
            <a:off x="215900" y="755650"/>
            <a:ext cx="280828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u="sng">
                <a:solidFill>
                  <a:srgbClr val="000000"/>
                </a:solidFill>
                <a:latin typeface="Comic Sans MS" panose="030F0902030302020204" pitchFamily="66" charset="0"/>
              </a:rPr>
              <a:t>Le ciel</a:t>
            </a:r>
          </a:p>
        </p:txBody>
      </p:sp>
      <p:sp>
        <p:nvSpPr>
          <p:cNvPr id="222211" name="Text Box 3">
            <a:extLst>
              <a:ext uri="{FF2B5EF4-FFF2-40B4-BE49-F238E27FC236}">
                <a16:creationId xmlns:a16="http://schemas.microsoft.com/office/drawing/2014/main" id="{8168E074-97F4-A149-BE17-982B12F1F27F}"/>
              </a:ext>
            </a:extLst>
          </p:cNvPr>
          <p:cNvSpPr txBox="1">
            <a:spLocks noChangeArrowheads="1"/>
          </p:cNvSpPr>
          <p:nvPr/>
        </p:nvSpPr>
        <p:spPr bwMode="auto">
          <a:xfrm>
            <a:off x="215900" y="1368425"/>
            <a:ext cx="9575800"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La partie </a:t>
            </a:r>
            <a:r>
              <a:rPr lang="fr-FR" altLang="fr-FR" sz="2800">
                <a:solidFill>
                  <a:srgbClr val="0000FF"/>
                </a:solidFill>
                <a:latin typeface="Comic Sans MS" panose="030F0902030302020204" pitchFamily="66" charset="0"/>
              </a:rPr>
              <a:t>ténébreuse</a:t>
            </a:r>
            <a:r>
              <a:rPr lang="fr-FR" altLang="fr-FR" sz="2800">
                <a:solidFill>
                  <a:srgbClr val="000000"/>
                </a:solidFill>
                <a:latin typeface="Comic Sans MS" panose="030F0902030302020204" pitchFamily="66" charset="0"/>
              </a:rPr>
              <a:t> symbolise la situation de l’Allemagne dans la </a:t>
            </a:r>
            <a:r>
              <a:rPr lang="fr-FR" altLang="fr-FR" sz="2800">
                <a:solidFill>
                  <a:srgbClr val="0000FF"/>
                </a:solidFill>
                <a:latin typeface="Comic Sans MS" panose="030F0902030302020204" pitchFamily="66" charset="0"/>
              </a:rPr>
              <a:t>crise</a:t>
            </a:r>
            <a:r>
              <a:rPr lang="fr-FR" altLang="fr-FR" sz="2800">
                <a:solidFill>
                  <a:srgbClr val="000000"/>
                </a:solidFill>
                <a:latin typeface="Comic Sans MS" panose="030F0902030302020204" pitchFamily="66" charset="0"/>
              </a:rPr>
              <a:t>. Inversement, la </a:t>
            </a:r>
            <a:r>
              <a:rPr lang="fr-FR" altLang="fr-FR" sz="2800">
                <a:solidFill>
                  <a:srgbClr val="0000FF"/>
                </a:solidFill>
                <a:latin typeface="Comic Sans MS" panose="030F0902030302020204" pitchFamily="66" charset="0"/>
              </a:rPr>
              <a:t>lumière</a:t>
            </a:r>
            <a:r>
              <a:rPr lang="fr-FR" altLang="fr-FR" sz="2800">
                <a:solidFill>
                  <a:srgbClr val="000000"/>
                </a:solidFill>
                <a:latin typeface="Comic Sans MS" panose="030F0902030302020204" pitchFamily="66" charset="0"/>
              </a:rPr>
              <a:t> qui éclaire Hitler et ses troupes symbolise la </a:t>
            </a:r>
            <a:r>
              <a:rPr lang="fr-FR" altLang="fr-FR" sz="2800">
                <a:solidFill>
                  <a:srgbClr val="0000FF"/>
                </a:solidFill>
                <a:latin typeface="Comic Sans MS" panose="030F0902030302020204" pitchFamily="66" charset="0"/>
              </a:rPr>
              <a:t>gloire</a:t>
            </a:r>
            <a:r>
              <a:rPr lang="fr-FR" altLang="fr-FR" sz="2800">
                <a:solidFill>
                  <a:srgbClr val="000000"/>
                </a:solidFill>
                <a:latin typeface="Comic Sans MS" panose="030F0902030302020204" pitchFamily="66" charset="0"/>
              </a:rPr>
              <a:t> retrouvée. Cette lumière rend le chef </a:t>
            </a:r>
            <a:r>
              <a:rPr lang="fr-FR" altLang="fr-FR" sz="2800">
                <a:solidFill>
                  <a:srgbClr val="0000FF"/>
                </a:solidFill>
                <a:latin typeface="Comic Sans MS" panose="030F0902030302020204" pitchFamily="66" charset="0"/>
              </a:rPr>
              <a:t>quasi-divin.</a:t>
            </a:r>
            <a:r>
              <a:rPr lang="fr-FR" altLang="fr-FR" sz="2800">
                <a:solidFill>
                  <a:srgbClr val="000000"/>
                </a:solidFill>
                <a:latin typeface="Comic Sans MS" panose="030F0902030302020204" pitchFamily="66" charset="0"/>
              </a:rPr>
              <a:t> Un </a:t>
            </a:r>
            <a:r>
              <a:rPr lang="fr-FR" altLang="fr-FR" sz="2800">
                <a:solidFill>
                  <a:srgbClr val="0000FF"/>
                </a:solidFill>
                <a:latin typeface="Comic Sans MS" panose="030F0902030302020204" pitchFamily="66" charset="0"/>
              </a:rPr>
              <a:t>aigle</a:t>
            </a:r>
            <a:r>
              <a:rPr lang="fr-FR" altLang="fr-FR" sz="2800">
                <a:solidFill>
                  <a:srgbClr val="000000"/>
                </a:solidFill>
                <a:latin typeface="Comic Sans MS" panose="030F0902030302020204" pitchFamily="66" charset="0"/>
              </a:rPr>
              <a:t> surgit au fond.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a:extLst>
              <a:ext uri="{FF2B5EF4-FFF2-40B4-BE49-F238E27FC236}">
                <a16:creationId xmlns:a16="http://schemas.microsoft.com/office/drawing/2014/main" id="{34CA0BAC-A36B-D946-9301-49C88897AA65}"/>
              </a:ext>
            </a:extLst>
          </p:cNvPr>
          <p:cNvSpPr txBox="1">
            <a:spLocks noChangeArrowheads="1"/>
          </p:cNvSpPr>
          <p:nvPr/>
        </p:nvSpPr>
        <p:spPr bwMode="auto">
          <a:xfrm>
            <a:off x="2593305" y="6541466"/>
            <a:ext cx="4967287"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dirty="0">
                <a:solidFill>
                  <a:srgbClr val="000000"/>
                </a:solidFill>
                <a:latin typeface="Comic Sans MS" panose="030F0902030302020204" pitchFamily="66" charset="0"/>
              </a:rPr>
              <a:t>Affiche nazie de 1935</a:t>
            </a:r>
          </a:p>
          <a:p>
            <a:pPr algn="ctr" eaLnBrk="1">
              <a:lnSpc>
                <a:spcPct val="116000"/>
              </a:lnSpc>
            </a:pPr>
            <a:r>
              <a:rPr lang="fr-FR" altLang="fr-FR" dirty="0">
                <a:solidFill>
                  <a:srgbClr val="000000"/>
                </a:solidFill>
                <a:latin typeface="Comic Sans MS" panose="030F0902030302020204" pitchFamily="66" charset="0"/>
              </a:rPr>
              <a:t>« Vive l'Allemagne »</a:t>
            </a:r>
          </a:p>
        </p:txBody>
      </p:sp>
      <p:sp>
        <p:nvSpPr>
          <p:cNvPr id="224259" name="Text Box 3">
            <a:extLst>
              <a:ext uri="{FF2B5EF4-FFF2-40B4-BE49-F238E27FC236}">
                <a16:creationId xmlns:a16="http://schemas.microsoft.com/office/drawing/2014/main" id="{3ED27623-11F2-9646-B399-BFFC5C3F8ADF}"/>
              </a:ext>
            </a:extLst>
          </p:cNvPr>
          <p:cNvSpPr txBox="1">
            <a:spLocks noChangeArrowheads="1"/>
          </p:cNvSpPr>
          <p:nvPr/>
        </p:nvSpPr>
        <p:spPr bwMode="auto">
          <a:xfrm>
            <a:off x="215900" y="144463"/>
            <a:ext cx="9575800"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600" b="1">
                <a:solidFill>
                  <a:srgbClr val="000000"/>
                </a:solidFill>
                <a:latin typeface="Comic Sans MS" panose="030F0902030302020204" pitchFamily="66" charset="0"/>
              </a:rPr>
              <a:t>2. Description de l'affiche</a:t>
            </a:r>
          </a:p>
        </p:txBody>
      </p:sp>
      <p:sp>
        <p:nvSpPr>
          <p:cNvPr id="224260" name="Text Box 4">
            <a:extLst>
              <a:ext uri="{FF2B5EF4-FFF2-40B4-BE49-F238E27FC236}">
                <a16:creationId xmlns:a16="http://schemas.microsoft.com/office/drawing/2014/main" id="{11FC2DAB-4B90-734D-BA43-880FEB37176F}"/>
              </a:ext>
            </a:extLst>
          </p:cNvPr>
          <p:cNvSpPr txBox="1">
            <a:spLocks noChangeArrowheads="1"/>
          </p:cNvSpPr>
          <p:nvPr/>
        </p:nvSpPr>
        <p:spPr bwMode="auto">
          <a:xfrm>
            <a:off x="215900" y="971550"/>
            <a:ext cx="2808288"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600" u="sng">
                <a:solidFill>
                  <a:srgbClr val="000000"/>
                </a:solidFill>
                <a:latin typeface="Comic Sans MS" panose="030F0902030302020204" pitchFamily="66" charset="0"/>
              </a:rPr>
              <a:t>Les symboles</a:t>
            </a:r>
          </a:p>
        </p:txBody>
      </p:sp>
      <p:pic>
        <p:nvPicPr>
          <p:cNvPr id="6" name="Image 5">
            <a:extLst>
              <a:ext uri="{FF2B5EF4-FFF2-40B4-BE49-F238E27FC236}">
                <a16:creationId xmlns:a16="http://schemas.microsoft.com/office/drawing/2014/main" id="{C0DB1DEF-331F-D940-8FB3-2B4AE2DA70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1809" y="756141"/>
            <a:ext cx="4490278" cy="5760000"/>
          </a:xfrm>
          <a:prstGeom prst="rect">
            <a:avLst/>
          </a:prstGeom>
          <a:ln>
            <a:solidFill>
              <a:schemeClr val="tx1"/>
            </a:solidFill>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1">
            <a:extLst>
              <a:ext uri="{FF2B5EF4-FFF2-40B4-BE49-F238E27FC236}">
                <a16:creationId xmlns:a16="http://schemas.microsoft.com/office/drawing/2014/main" id="{98B881A1-7937-4346-97CC-FFDAC7855409}"/>
              </a:ext>
            </a:extLst>
          </p:cNvPr>
          <p:cNvSpPr txBox="1">
            <a:spLocks noChangeArrowheads="1"/>
          </p:cNvSpPr>
          <p:nvPr/>
        </p:nvSpPr>
        <p:spPr bwMode="auto">
          <a:xfrm>
            <a:off x="215900" y="144463"/>
            <a:ext cx="9575800"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b="1">
                <a:solidFill>
                  <a:srgbClr val="000000"/>
                </a:solidFill>
                <a:latin typeface="Comic Sans MS" panose="030F0902030302020204" pitchFamily="66" charset="0"/>
              </a:rPr>
              <a:t>2. Description de l'affiche</a:t>
            </a:r>
          </a:p>
        </p:txBody>
      </p:sp>
      <p:sp>
        <p:nvSpPr>
          <p:cNvPr id="226306" name="Text Box 2">
            <a:extLst>
              <a:ext uri="{FF2B5EF4-FFF2-40B4-BE49-F238E27FC236}">
                <a16:creationId xmlns:a16="http://schemas.microsoft.com/office/drawing/2014/main" id="{11456C7D-FA53-FB4E-A656-C8915032CB1C}"/>
              </a:ext>
            </a:extLst>
          </p:cNvPr>
          <p:cNvSpPr txBox="1">
            <a:spLocks noChangeArrowheads="1"/>
          </p:cNvSpPr>
          <p:nvPr/>
        </p:nvSpPr>
        <p:spPr bwMode="auto">
          <a:xfrm>
            <a:off x="215900" y="755650"/>
            <a:ext cx="280828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u="sng">
                <a:solidFill>
                  <a:srgbClr val="000000"/>
                </a:solidFill>
                <a:latin typeface="Comic Sans MS" panose="030F0902030302020204" pitchFamily="66" charset="0"/>
              </a:rPr>
              <a:t>Les symboles</a:t>
            </a:r>
          </a:p>
        </p:txBody>
      </p:sp>
      <p:sp>
        <p:nvSpPr>
          <p:cNvPr id="226307" name="Text Box 3">
            <a:extLst>
              <a:ext uri="{FF2B5EF4-FFF2-40B4-BE49-F238E27FC236}">
                <a16:creationId xmlns:a16="http://schemas.microsoft.com/office/drawing/2014/main" id="{82CD2DA7-9748-2149-AC7D-BD8F8DD0593E}"/>
              </a:ext>
            </a:extLst>
          </p:cNvPr>
          <p:cNvSpPr txBox="1">
            <a:spLocks noChangeArrowheads="1"/>
          </p:cNvSpPr>
          <p:nvPr/>
        </p:nvSpPr>
        <p:spPr bwMode="auto">
          <a:xfrm>
            <a:off x="215900" y="1368425"/>
            <a:ext cx="9575800" cy="306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a:t>
            </a:r>
            <a:r>
              <a:rPr lang="fr-FR" altLang="fr-FR" sz="2800" u="sng">
                <a:solidFill>
                  <a:srgbClr val="000000"/>
                </a:solidFill>
                <a:latin typeface="Comic Sans MS" panose="030F0902030302020204" pitchFamily="66" charset="0"/>
              </a:rPr>
              <a:t>L’</a:t>
            </a:r>
            <a:r>
              <a:rPr lang="fr-FR" altLang="fr-FR" sz="2800" u="sng">
                <a:solidFill>
                  <a:srgbClr val="FF3333"/>
                </a:solidFill>
                <a:latin typeface="Comic Sans MS" panose="030F0902030302020204" pitchFamily="66" charset="0"/>
              </a:rPr>
              <a:t>aigle</a:t>
            </a:r>
            <a:r>
              <a:rPr lang="fr-FR" altLang="fr-FR" sz="2800">
                <a:solidFill>
                  <a:srgbClr val="0000FF"/>
                </a:solidFill>
                <a:latin typeface="Comic Sans MS" panose="030F0902030302020204" pitchFamily="66" charset="0"/>
              </a:rPr>
              <a:t> </a:t>
            </a:r>
            <a:r>
              <a:rPr lang="fr-FR" altLang="fr-FR" sz="2800">
                <a:solidFill>
                  <a:srgbClr val="000000"/>
                </a:solidFill>
                <a:latin typeface="Comic Sans MS" panose="030F0902030302020204" pitchFamily="66" charset="0"/>
              </a:rPr>
              <a:t>: symbole de la </a:t>
            </a:r>
            <a:r>
              <a:rPr lang="fr-FR" altLang="fr-FR" sz="2800">
                <a:solidFill>
                  <a:srgbClr val="0000FF"/>
                </a:solidFill>
                <a:latin typeface="Comic Sans MS" panose="030F0902030302020204" pitchFamily="66" charset="0"/>
              </a:rPr>
              <a:t>nation</a:t>
            </a:r>
            <a:r>
              <a:rPr lang="fr-FR" altLang="fr-FR" sz="2800">
                <a:solidFill>
                  <a:srgbClr val="000000"/>
                </a:solidFill>
                <a:latin typeface="Comic Sans MS" panose="030F0902030302020204" pitchFamily="66" charset="0"/>
              </a:rPr>
              <a:t> allemande impériale.</a:t>
            </a:r>
          </a:p>
          <a:p>
            <a:pPr algn="just" eaLnBrk="1">
              <a:lnSpc>
                <a:spcPct val="116000"/>
              </a:lnSpc>
            </a:pPr>
            <a:r>
              <a:rPr lang="fr-FR" altLang="fr-FR" sz="2800">
                <a:solidFill>
                  <a:srgbClr val="000000"/>
                </a:solidFill>
                <a:latin typeface="Comic Sans MS" panose="030F0902030302020204" pitchFamily="66" charset="0"/>
              </a:rPr>
              <a:t>* </a:t>
            </a:r>
            <a:r>
              <a:rPr lang="fr-FR" altLang="fr-FR" sz="2800" u="sng">
                <a:solidFill>
                  <a:srgbClr val="000000"/>
                </a:solidFill>
                <a:latin typeface="Comic Sans MS" panose="030F0902030302020204" pitchFamily="66" charset="0"/>
              </a:rPr>
              <a:t>Le</a:t>
            </a:r>
            <a:r>
              <a:rPr lang="fr-FR" altLang="fr-FR" sz="2800" u="sng">
                <a:solidFill>
                  <a:srgbClr val="FF3333"/>
                </a:solidFill>
                <a:latin typeface="Comic Sans MS" panose="030F0902030302020204" pitchFamily="66" charset="0"/>
              </a:rPr>
              <a:t> Rhin</a:t>
            </a:r>
            <a:r>
              <a:rPr lang="fr-FR" altLang="fr-FR" sz="2800">
                <a:solidFill>
                  <a:srgbClr val="0000FF"/>
                </a:solidFill>
                <a:latin typeface="Comic Sans MS" panose="030F0902030302020204" pitchFamily="66" charset="0"/>
              </a:rPr>
              <a:t> </a:t>
            </a:r>
            <a:r>
              <a:rPr lang="fr-FR" altLang="fr-FR" sz="2800">
                <a:solidFill>
                  <a:srgbClr val="000000"/>
                </a:solidFill>
                <a:latin typeface="Comic Sans MS" panose="030F0902030302020204" pitchFamily="66" charset="0"/>
              </a:rPr>
              <a:t>: </a:t>
            </a:r>
            <a:r>
              <a:rPr lang="fr-FR" altLang="fr-FR" sz="2800">
                <a:solidFill>
                  <a:srgbClr val="0000FF"/>
                </a:solidFill>
                <a:latin typeface="Comic Sans MS" panose="030F0902030302020204" pitchFamily="66" charset="0"/>
              </a:rPr>
              <a:t>fleuve</a:t>
            </a:r>
            <a:r>
              <a:rPr lang="fr-FR" altLang="fr-FR" sz="2800">
                <a:solidFill>
                  <a:srgbClr val="000000"/>
                </a:solidFill>
                <a:latin typeface="Comic Sans MS" panose="030F0902030302020204" pitchFamily="66" charset="0"/>
              </a:rPr>
              <a:t> important et symbole de la grande Allemagne.</a:t>
            </a:r>
          </a:p>
          <a:p>
            <a:pPr algn="just" eaLnBrk="1">
              <a:lnSpc>
                <a:spcPct val="116000"/>
              </a:lnSpc>
            </a:pPr>
            <a:r>
              <a:rPr lang="fr-FR" altLang="fr-FR" sz="2800">
                <a:solidFill>
                  <a:srgbClr val="000000"/>
                </a:solidFill>
                <a:latin typeface="Comic Sans MS" panose="030F0902030302020204" pitchFamily="66" charset="0"/>
              </a:rPr>
              <a:t>* </a:t>
            </a:r>
            <a:r>
              <a:rPr lang="fr-FR" altLang="fr-FR" sz="2800" u="sng">
                <a:solidFill>
                  <a:srgbClr val="000000"/>
                </a:solidFill>
                <a:latin typeface="Comic Sans MS" panose="030F0902030302020204" pitchFamily="66" charset="0"/>
              </a:rPr>
              <a:t>La </a:t>
            </a:r>
            <a:r>
              <a:rPr lang="fr-FR" altLang="fr-FR" sz="2800" u="sng">
                <a:solidFill>
                  <a:srgbClr val="FF3333"/>
                </a:solidFill>
                <a:latin typeface="Comic Sans MS" panose="030F0902030302020204" pitchFamily="66" charset="0"/>
              </a:rPr>
              <a:t>svastika</a:t>
            </a:r>
            <a:r>
              <a:rPr lang="fr-FR" altLang="fr-FR" sz="2800">
                <a:solidFill>
                  <a:srgbClr val="000000"/>
                </a:solidFill>
                <a:latin typeface="Comic Sans MS" panose="030F0902030302020204" pitchFamily="66" charset="0"/>
              </a:rPr>
              <a:t> : la croix</a:t>
            </a:r>
            <a:r>
              <a:rPr lang="fr-FR" altLang="fr-FR" sz="2800">
                <a:solidFill>
                  <a:srgbClr val="0000FF"/>
                </a:solidFill>
                <a:latin typeface="Comic Sans MS" panose="030F0902030302020204" pitchFamily="66" charset="0"/>
              </a:rPr>
              <a:t> gammée</a:t>
            </a:r>
            <a:r>
              <a:rPr lang="fr-FR" altLang="fr-FR" sz="2800">
                <a:solidFill>
                  <a:srgbClr val="000000"/>
                </a:solidFill>
                <a:latin typeface="Comic Sans MS" panose="030F0902030302020204" pitchFamily="66" charset="0"/>
              </a:rPr>
              <a:t>, symbole du parti nazi. Le</a:t>
            </a:r>
            <a:r>
              <a:rPr lang="fr-FR" altLang="fr-FR" sz="2800">
                <a:solidFill>
                  <a:srgbClr val="0000FF"/>
                </a:solidFill>
                <a:latin typeface="Comic Sans MS" panose="030F0902030302020204" pitchFamily="66" charset="0"/>
              </a:rPr>
              <a:t> rouge </a:t>
            </a:r>
            <a:r>
              <a:rPr lang="fr-FR" altLang="fr-FR" sz="2800">
                <a:solidFill>
                  <a:srgbClr val="000000"/>
                </a:solidFill>
                <a:latin typeface="Comic Sans MS" panose="030F0902030302020204" pitchFamily="66" charset="0"/>
              </a:rPr>
              <a:t>du drapeau signifie que le parti s’occupe des difficultés</a:t>
            </a:r>
            <a:r>
              <a:rPr lang="fr-FR" altLang="fr-FR" sz="2800">
                <a:solidFill>
                  <a:srgbClr val="0000FF"/>
                </a:solidFill>
                <a:latin typeface="Comic Sans MS" panose="030F0902030302020204" pitchFamily="66" charset="0"/>
              </a:rPr>
              <a:t> sociales.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Text Box 3">
            <a:extLst>
              <a:ext uri="{FF2B5EF4-FFF2-40B4-BE49-F238E27FC236}">
                <a16:creationId xmlns:a16="http://schemas.microsoft.com/office/drawing/2014/main" id="{827E4A4E-18BE-8548-ABB2-DAFDE25E1264}"/>
              </a:ext>
            </a:extLst>
          </p:cNvPr>
          <p:cNvSpPr txBox="1">
            <a:spLocks noChangeArrowheads="1"/>
          </p:cNvSpPr>
          <p:nvPr/>
        </p:nvSpPr>
        <p:spPr bwMode="auto">
          <a:xfrm>
            <a:off x="215900" y="144463"/>
            <a:ext cx="9575800"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600" b="1">
                <a:solidFill>
                  <a:srgbClr val="000000"/>
                </a:solidFill>
                <a:latin typeface="Comic Sans MS" panose="030F0902030302020204" pitchFamily="66" charset="0"/>
              </a:rPr>
              <a:t>2. Description de l'affiche</a:t>
            </a:r>
          </a:p>
        </p:txBody>
      </p:sp>
      <p:sp>
        <p:nvSpPr>
          <p:cNvPr id="228356" name="Text Box 4">
            <a:extLst>
              <a:ext uri="{FF2B5EF4-FFF2-40B4-BE49-F238E27FC236}">
                <a16:creationId xmlns:a16="http://schemas.microsoft.com/office/drawing/2014/main" id="{9ECFCF7E-DD4D-E144-9698-7B6B89A7CF29}"/>
              </a:ext>
            </a:extLst>
          </p:cNvPr>
          <p:cNvSpPr txBox="1">
            <a:spLocks noChangeArrowheads="1"/>
          </p:cNvSpPr>
          <p:nvPr/>
        </p:nvSpPr>
        <p:spPr bwMode="auto">
          <a:xfrm>
            <a:off x="215900" y="971550"/>
            <a:ext cx="2808288"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600" u="sng">
                <a:solidFill>
                  <a:srgbClr val="000000"/>
                </a:solidFill>
                <a:latin typeface="Comic Sans MS" panose="030F0902030302020204" pitchFamily="66" charset="0"/>
              </a:rPr>
              <a:t>En arrière-plan</a:t>
            </a:r>
          </a:p>
        </p:txBody>
      </p:sp>
      <p:grpSp>
        <p:nvGrpSpPr>
          <p:cNvPr id="6" name="Groupe 5">
            <a:extLst>
              <a:ext uri="{FF2B5EF4-FFF2-40B4-BE49-F238E27FC236}">
                <a16:creationId xmlns:a16="http://schemas.microsoft.com/office/drawing/2014/main" id="{A4D3DFC9-0353-EE43-9D38-BCB638685684}"/>
              </a:ext>
            </a:extLst>
          </p:cNvPr>
          <p:cNvGrpSpPr/>
          <p:nvPr/>
        </p:nvGrpSpPr>
        <p:grpSpPr>
          <a:xfrm>
            <a:off x="2593305" y="899517"/>
            <a:ext cx="4967287" cy="6598771"/>
            <a:chOff x="2593305" y="756141"/>
            <a:chExt cx="4967287" cy="6598771"/>
          </a:xfrm>
        </p:grpSpPr>
        <p:sp>
          <p:nvSpPr>
            <p:cNvPr id="7" name="Text Box 2">
              <a:extLst>
                <a:ext uri="{FF2B5EF4-FFF2-40B4-BE49-F238E27FC236}">
                  <a16:creationId xmlns:a16="http://schemas.microsoft.com/office/drawing/2014/main" id="{654EF0E0-86BD-894D-994A-A1C39E822011}"/>
                </a:ext>
              </a:extLst>
            </p:cNvPr>
            <p:cNvSpPr txBox="1">
              <a:spLocks noChangeArrowheads="1"/>
            </p:cNvSpPr>
            <p:nvPr/>
          </p:nvSpPr>
          <p:spPr bwMode="auto">
            <a:xfrm>
              <a:off x="2593305" y="6588149"/>
              <a:ext cx="4967287"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dirty="0">
                  <a:solidFill>
                    <a:srgbClr val="000000"/>
                  </a:solidFill>
                  <a:latin typeface="Comic Sans MS" panose="030F0902030302020204" pitchFamily="66" charset="0"/>
                </a:rPr>
                <a:t>Affiche nazie de 1935</a:t>
              </a:r>
            </a:p>
            <a:p>
              <a:pPr algn="ctr" eaLnBrk="1">
                <a:lnSpc>
                  <a:spcPct val="116000"/>
                </a:lnSpc>
              </a:pPr>
              <a:r>
                <a:rPr lang="fr-FR" altLang="fr-FR" dirty="0">
                  <a:solidFill>
                    <a:srgbClr val="000000"/>
                  </a:solidFill>
                  <a:latin typeface="Comic Sans MS" panose="030F0902030302020204" pitchFamily="66" charset="0"/>
                </a:rPr>
                <a:t>« Vive l'Allemagne »</a:t>
              </a:r>
            </a:p>
          </p:txBody>
        </p:sp>
        <p:pic>
          <p:nvPicPr>
            <p:cNvPr id="8" name="Image 7">
              <a:extLst>
                <a:ext uri="{FF2B5EF4-FFF2-40B4-BE49-F238E27FC236}">
                  <a16:creationId xmlns:a16="http://schemas.microsoft.com/office/drawing/2014/main" id="{EAC28C0D-0E52-E94A-B2FE-348873C287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1809" y="756141"/>
              <a:ext cx="4490278" cy="5760000"/>
            </a:xfrm>
            <a:prstGeom prst="rect">
              <a:avLst/>
            </a:prstGeom>
            <a:ln>
              <a:solidFill>
                <a:schemeClr val="tx1"/>
              </a:solidFill>
            </a:ln>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ext Box 1">
            <a:extLst>
              <a:ext uri="{FF2B5EF4-FFF2-40B4-BE49-F238E27FC236}">
                <a16:creationId xmlns:a16="http://schemas.microsoft.com/office/drawing/2014/main" id="{A39BB874-5FEE-0E4B-97A1-FFE4D48930B2}"/>
              </a:ext>
            </a:extLst>
          </p:cNvPr>
          <p:cNvSpPr txBox="1">
            <a:spLocks noChangeArrowheads="1"/>
          </p:cNvSpPr>
          <p:nvPr/>
        </p:nvSpPr>
        <p:spPr bwMode="auto">
          <a:xfrm>
            <a:off x="215900" y="144463"/>
            <a:ext cx="9575800"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b="1">
                <a:solidFill>
                  <a:srgbClr val="000000"/>
                </a:solidFill>
                <a:latin typeface="Comic Sans MS" panose="030F0902030302020204" pitchFamily="66" charset="0"/>
              </a:rPr>
              <a:t>2. Description de l'affiche</a:t>
            </a:r>
          </a:p>
        </p:txBody>
      </p:sp>
      <p:sp>
        <p:nvSpPr>
          <p:cNvPr id="230402" name="Text Box 2">
            <a:extLst>
              <a:ext uri="{FF2B5EF4-FFF2-40B4-BE49-F238E27FC236}">
                <a16:creationId xmlns:a16="http://schemas.microsoft.com/office/drawing/2014/main" id="{94385280-F7F0-5E47-B09E-9A5B95DF2757}"/>
              </a:ext>
            </a:extLst>
          </p:cNvPr>
          <p:cNvSpPr txBox="1">
            <a:spLocks noChangeArrowheads="1"/>
          </p:cNvSpPr>
          <p:nvPr/>
        </p:nvSpPr>
        <p:spPr bwMode="auto">
          <a:xfrm>
            <a:off x="215900" y="755650"/>
            <a:ext cx="280828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u="sng">
                <a:solidFill>
                  <a:srgbClr val="000000"/>
                </a:solidFill>
                <a:latin typeface="Comic Sans MS" panose="030F0902030302020204" pitchFamily="66" charset="0"/>
              </a:rPr>
              <a:t>En arrière-plan</a:t>
            </a:r>
          </a:p>
        </p:txBody>
      </p:sp>
      <p:sp>
        <p:nvSpPr>
          <p:cNvPr id="230403" name="Text Box 3">
            <a:extLst>
              <a:ext uri="{FF2B5EF4-FFF2-40B4-BE49-F238E27FC236}">
                <a16:creationId xmlns:a16="http://schemas.microsoft.com/office/drawing/2014/main" id="{D6315D9F-5698-4940-8807-E0595279A484}"/>
              </a:ext>
            </a:extLst>
          </p:cNvPr>
          <p:cNvSpPr txBox="1">
            <a:spLocks noChangeArrowheads="1"/>
          </p:cNvSpPr>
          <p:nvPr/>
        </p:nvSpPr>
        <p:spPr bwMode="auto">
          <a:xfrm>
            <a:off x="215900" y="1368425"/>
            <a:ext cx="957580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Des </a:t>
            </a:r>
            <a:r>
              <a:rPr lang="fr-FR" altLang="fr-FR" sz="2800">
                <a:solidFill>
                  <a:srgbClr val="0000FF"/>
                </a:solidFill>
                <a:latin typeface="Comic Sans MS" panose="030F0902030302020204" pitchFamily="66" charset="0"/>
              </a:rPr>
              <a:t>S.A.</a:t>
            </a:r>
            <a:r>
              <a:rPr lang="fr-FR" altLang="fr-FR" sz="2800">
                <a:solidFill>
                  <a:srgbClr val="000000"/>
                </a:solidFill>
                <a:latin typeface="Comic Sans MS" panose="030F0902030302020204" pitchFamily="66" charset="0"/>
              </a:rPr>
              <a:t> (chemises brunes) en </a:t>
            </a:r>
            <a:r>
              <a:rPr lang="fr-FR" altLang="fr-FR" sz="2800">
                <a:solidFill>
                  <a:srgbClr val="0000FF"/>
                </a:solidFill>
                <a:latin typeface="Comic Sans MS" panose="030F0902030302020204" pitchFamily="66" charset="0"/>
              </a:rPr>
              <a:t>masse</a:t>
            </a:r>
            <a:r>
              <a:rPr lang="fr-FR" altLang="fr-FR" sz="2800">
                <a:solidFill>
                  <a:srgbClr val="000000"/>
                </a:solidFill>
                <a:latin typeface="Comic Sans MS" panose="030F0902030302020204" pitchFamily="66" charset="0"/>
              </a:rPr>
              <a:t> unie derrière son chef et qui le saluent avec le bras </a:t>
            </a:r>
            <a:r>
              <a:rPr lang="fr-FR" altLang="fr-FR" sz="2800">
                <a:solidFill>
                  <a:srgbClr val="0000FF"/>
                </a:solidFill>
                <a:latin typeface="Comic Sans MS" panose="030F0902030302020204" pitchFamily="66" charset="0"/>
              </a:rPr>
              <a:t>levé</a:t>
            </a:r>
            <a:r>
              <a:rPr lang="fr-FR" altLang="fr-FR" sz="2800">
                <a:solidFill>
                  <a:srgbClr val="000000"/>
                </a:solidFill>
                <a:latin typeface="Comic Sans MS" panose="030F0902030302020204" pitchFamily="66" charset="0"/>
              </a:rPr>
              <a:t>. Impression de foule donc de </a:t>
            </a:r>
            <a:r>
              <a:rPr lang="fr-FR" altLang="fr-FR" sz="2800">
                <a:solidFill>
                  <a:srgbClr val="0000FF"/>
                </a:solidFill>
                <a:latin typeface="Comic Sans MS" panose="030F0902030302020204" pitchFamily="66" charset="0"/>
              </a:rPr>
              <a:t>force</a:t>
            </a:r>
            <a:r>
              <a:rPr lang="fr-FR" altLang="fr-FR" sz="2800">
                <a:solidFill>
                  <a:srgbClr val="000000"/>
                </a:solidFill>
                <a:latin typeface="Comic Sans MS" panose="030F0902030302020204" pitchFamily="66" charset="0"/>
              </a:rPr>
              <a:t> et d’ordre.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Text Box 3">
            <a:extLst>
              <a:ext uri="{FF2B5EF4-FFF2-40B4-BE49-F238E27FC236}">
                <a16:creationId xmlns:a16="http://schemas.microsoft.com/office/drawing/2014/main" id="{61612565-004F-164C-B3FC-CACFA3890C0A}"/>
              </a:ext>
            </a:extLst>
          </p:cNvPr>
          <p:cNvSpPr txBox="1">
            <a:spLocks noChangeArrowheads="1"/>
          </p:cNvSpPr>
          <p:nvPr/>
        </p:nvSpPr>
        <p:spPr bwMode="auto">
          <a:xfrm>
            <a:off x="215900" y="144463"/>
            <a:ext cx="9575800"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600" b="1">
                <a:solidFill>
                  <a:srgbClr val="000000"/>
                </a:solidFill>
                <a:latin typeface="Comic Sans MS" panose="030F0902030302020204" pitchFamily="66" charset="0"/>
              </a:rPr>
              <a:t>2. Description de l'affiche</a:t>
            </a:r>
          </a:p>
        </p:txBody>
      </p:sp>
      <p:sp>
        <p:nvSpPr>
          <p:cNvPr id="232452" name="Text Box 4">
            <a:extLst>
              <a:ext uri="{FF2B5EF4-FFF2-40B4-BE49-F238E27FC236}">
                <a16:creationId xmlns:a16="http://schemas.microsoft.com/office/drawing/2014/main" id="{FAF5D966-53B7-F94C-926D-0614CFD69C10}"/>
              </a:ext>
            </a:extLst>
          </p:cNvPr>
          <p:cNvSpPr txBox="1">
            <a:spLocks noChangeArrowheads="1"/>
          </p:cNvSpPr>
          <p:nvPr/>
        </p:nvSpPr>
        <p:spPr bwMode="auto">
          <a:xfrm>
            <a:off x="215900" y="971550"/>
            <a:ext cx="2808288"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600" u="sng">
                <a:solidFill>
                  <a:srgbClr val="000000"/>
                </a:solidFill>
                <a:latin typeface="Comic Sans MS" panose="030F0902030302020204" pitchFamily="66" charset="0"/>
              </a:rPr>
              <a:t>Hitler</a:t>
            </a:r>
          </a:p>
        </p:txBody>
      </p:sp>
      <p:grpSp>
        <p:nvGrpSpPr>
          <p:cNvPr id="6" name="Groupe 5">
            <a:extLst>
              <a:ext uri="{FF2B5EF4-FFF2-40B4-BE49-F238E27FC236}">
                <a16:creationId xmlns:a16="http://schemas.microsoft.com/office/drawing/2014/main" id="{4E80F96E-48DB-224A-ADD5-6E34DAE3495B}"/>
              </a:ext>
            </a:extLst>
          </p:cNvPr>
          <p:cNvGrpSpPr/>
          <p:nvPr/>
        </p:nvGrpSpPr>
        <p:grpSpPr>
          <a:xfrm>
            <a:off x="2593305" y="756141"/>
            <a:ext cx="4967287" cy="6598771"/>
            <a:chOff x="2593305" y="756141"/>
            <a:chExt cx="4967287" cy="6598771"/>
          </a:xfrm>
        </p:grpSpPr>
        <p:sp>
          <p:nvSpPr>
            <p:cNvPr id="7" name="Text Box 2">
              <a:extLst>
                <a:ext uri="{FF2B5EF4-FFF2-40B4-BE49-F238E27FC236}">
                  <a16:creationId xmlns:a16="http://schemas.microsoft.com/office/drawing/2014/main" id="{207A744A-B345-634A-9BBD-16AEE7A0215C}"/>
                </a:ext>
              </a:extLst>
            </p:cNvPr>
            <p:cNvSpPr txBox="1">
              <a:spLocks noChangeArrowheads="1"/>
            </p:cNvSpPr>
            <p:nvPr/>
          </p:nvSpPr>
          <p:spPr bwMode="auto">
            <a:xfrm>
              <a:off x="2593305" y="6588149"/>
              <a:ext cx="4967287"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dirty="0">
                  <a:solidFill>
                    <a:srgbClr val="000000"/>
                  </a:solidFill>
                  <a:latin typeface="Comic Sans MS" panose="030F0902030302020204" pitchFamily="66" charset="0"/>
                </a:rPr>
                <a:t>Affiche nazie de 1935</a:t>
              </a:r>
            </a:p>
            <a:p>
              <a:pPr algn="ctr" eaLnBrk="1">
                <a:lnSpc>
                  <a:spcPct val="116000"/>
                </a:lnSpc>
              </a:pPr>
              <a:r>
                <a:rPr lang="fr-FR" altLang="fr-FR" dirty="0">
                  <a:solidFill>
                    <a:srgbClr val="000000"/>
                  </a:solidFill>
                  <a:latin typeface="Comic Sans MS" panose="030F0902030302020204" pitchFamily="66" charset="0"/>
                </a:rPr>
                <a:t>« Vive l'Allemagne »</a:t>
              </a:r>
            </a:p>
          </p:txBody>
        </p:sp>
        <p:pic>
          <p:nvPicPr>
            <p:cNvPr id="8" name="Image 7">
              <a:extLst>
                <a:ext uri="{FF2B5EF4-FFF2-40B4-BE49-F238E27FC236}">
                  <a16:creationId xmlns:a16="http://schemas.microsoft.com/office/drawing/2014/main" id="{8960D3C5-267C-564E-9D2C-964D1CE345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1809" y="756141"/>
              <a:ext cx="4490278" cy="5760000"/>
            </a:xfrm>
            <a:prstGeom prst="rect">
              <a:avLst/>
            </a:prstGeom>
            <a:ln>
              <a:solidFill>
                <a:schemeClr val="tx1"/>
              </a:solidFill>
            </a:ln>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ext Box 1">
            <a:extLst>
              <a:ext uri="{FF2B5EF4-FFF2-40B4-BE49-F238E27FC236}">
                <a16:creationId xmlns:a16="http://schemas.microsoft.com/office/drawing/2014/main" id="{58D71549-F650-4E46-BB8D-755054EC925C}"/>
              </a:ext>
            </a:extLst>
          </p:cNvPr>
          <p:cNvSpPr txBox="1">
            <a:spLocks noChangeArrowheads="1"/>
          </p:cNvSpPr>
          <p:nvPr/>
        </p:nvSpPr>
        <p:spPr bwMode="auto">
          <a:xfrm>
            <a:off x="215900" y="144463"/>
            <a:ext cx="9575800"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b="1">
                <a:solidFill>
                  <a:srgbClr val="000000"/>
                </a:solidFill>
                <a:latin typeface="Comic Sans MS" panose="030F0902030302020204" pitchFamily="66" charset="0"/>
              </a:rPr>
              <a:t>2. Description de l'affiche</a:t>
            </a:r>
          </a:p>
        </p:txBody>
      </p:sp>
      <p:sp>
        <p:nvSpPr>
          <p:cNvPr id="234498" name="Text Box 2">
            <a:extLst>
              <a:ext uri="{FF2B5EF4-FFF2-40B4-BE49-F238E27FC236}">
                <a16:creationId xmlns:a16="http://schemas.microsoft.com/office/drawing/2014/main" id="{E48726E6-A0C1-7144-9C6E-E24C3232DFF8}"/>
              </a:ext>
            </a:extLst>
          </p:cNvPr>
          <p:cNvSpPr txBox="1">
            <a:spLocks noChangeArrowheads="1"/>
          </p:cNvSpPr>
          <p:nvPr/>
        </p:nvSpPr>
        <p:spPr bwMode="auto">
          <a:xfrm>
            <a:off x="215900" y="755650"/>
            <a:ext cx="280828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u="sng">
                <a:solidFill>
                  <a:srgbClr val="000000"/>
                </a:solidFill>
                <a:latin typeface="Comic Sans MS" panose="030F0902030302020204" pitchFamily="66" charset="0"/>
              </a:rPr>
              <a:t>Hitler</a:t>
            </a:r>
          </a:p>
        </p:txBody>
      </p:sp>
      <p:sp>
        <p:nvSpPr>
          <p:cNvPr id="234499" name="Text Box 3">
            <a:extLst>
              <a:ext uri="{FF2B5EF4-FFF2-40B4-BE49-F238E27FC236}">
                <a16:creationId xmlns:a16="http://schemas.microsoft.com/office/drawing/2014/main" id="{DCAD9ED0-5180-5A42-82E1-9186206185AE}"/>
              </a:ext>
            </a:extLst>
          </p:cNvPr>
          <p:cNvSpPr txBox="1">
            <a:spLocks noChangeArrowheads="1"/>
          </p:cNvSpPr>
          <p:nvPr/>
        </p:nvSpPr>
        <p:spPr bwMode="auto">
          <a:xfrm>
            <a:off x="215900" y="1368425"/>
            <a:ext cx="9575800" cy="405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Représenté au </a:t>
            </a:r>
            <a:r>
              <a:rPr lang="fr-FR" altLang="fr-FR" sz="2800">
                <a:solidFill>
                  <a:srgbClr val="0000FF"/>
                </a:solidFill>
                <a:latin typeface="Comic Sans MS" panose="030F0902030302020204" pitchFamily="66" charset="0"/>
              </a:rPr>
              <a:t>premier</a:t>
            </a:r>
            <a:r>
              <a:rPr lang="fr-FR" altLang="fr-FR" sz="2800">
                <a:solidFill>
                  <a:srgbClr val="000000"/>
                </a:solidFill>
                <a:latin typeface="Comic Sans MS" panose="030F0902030302020204" pitchFamily="66" charset="0"/>
              </a:rPr>
              <a:t> plan, au centre. Il « </a:t>
            </a:r>
            <a:r>
              <a:rPr lang="fr-FR" altLang="fr-FR" sz="2800">
                <a:solidFill>
                  <a:srgbClr val="0000FF"/>
                </a:solidFill>
                <a:latin typeface="Comic Sans MS" panose="030F0902030302020204" pitchFamily="66" charset="0"/>
              </a:rPr>
              <a:t>crève</a:t>
            </a:r>
            <a:r>
              <a:rPr lang="fr-FR" altLang="fr-FR" sz="2800">
                <a:solidFill>
                  <a:srgbClr val="000000"/>
                </a:solidFill>
                <a:latin typeface="Comic Sans MS" panose="030F0902030302020204" pitchFamily="66" charset="0"/>
              </a:rPr>
              <a:t> » l’affiche. Vêtu de la chemise </a:t>
            </a:r>
            <a:r>
              <a:rPr lang="fr-FR" altLang="fr-FR" sz="2800">
                <a:solidFill>
                  <a:srgbClr val="0000FF"/>
                </a:solidFill>
                <a:latin typeface="Comic Sans MS" panose="030F0902030302020204" pitchFamily="66" charset="0"/>
              </a:rPr>
              <a:t>brune</a:t>
            </a:r>
            <a:r>
              <a:rPr lang="fr-FR" altLang="fr-FR" sz="2800">
                <a:solidFill>
                  <a:srgbClr val="000000"/>
                </a:solidFill>
                <a:latin typeface="Comic Sans MS" panose="030F0902030302020204" pitchFamily="66" charset="0"/>
              </a:rPr>
              <a:t> des S.A., il porte la croix de </a:t>
            </a:r>
            <a:r>
              <a:rPr lang="fr-FR" altLang="fr-FR" sz="2800">
                <a:solidFill>
                  <a:srgbClr val="0000FF"/>
                </a:solidFill>
                <a:latin typeface="Comic Sans MS" panose="030F0902030302020204" pitchFamily="66" charset="0"/>
              </a:rPr>
              <a:t>fer</a:t>
            </a:r>
            <a:r>
              <a:rPr lang="fr-FR" altLang="fr-FR" sz="2800">
                <a:solidFill>
                  <a:srgbClr val="000000"/>
                </a:solidFill>
                <a:latin typeface="Comic Sans MS" panose="030F0902030302020204" pitchFamily="66" charset="0"/>
              </a:rPr>
              <a:t>, symbole de sa bravoure pendant la </a:t>
            </a:r>
            <a:r>
              <a:rPr lang="fr-FR" altLang="fr-FR" sz="2800">
                <a:solidFill>
                  <a:srgbClr val="0000FF"/>
                </a:solidFill>
                <a:latin typeface="Comic Sans MS" panose="030F0902030302020204" pitchFamily="66" charset="0"/>
              </a:rPr>
              <a:t>1ère</a:t>
            </a:r>
            <a:r>
              <a:rPr lang="fr-FR" altLang="fr-FR" sz="2800">
                <a:solidFill>
                  <a:srgbClr val="000000"/>
                </a:solidFill>
                <a:latin typeface="Comic Sans MS" panose="030F0902030302020204" pitchFamily="66" charset="0"/>
              </a:rPr>
              <a:t> Guerre Mondiale. Hitler porte dans sa main droite le </a:t>
            </a:r>
            <a:r>
              <a:rPr lang="fr-FR" altLang="fr-FR" sz="2800">
                <a:solidFill>
                  <a:srgbClr val="0000FF"/>
                </a:solidFill>
                <a:latin typeface="Comic Sans MS" panose="030F0902030302020204" pitchFamily="66" charset="0"/>
              </a:rPr>
              <a:t>drapeau</a:t>
            </a:r>
            <a:r>
              <a:rPr lang="fr-FR" altLang="fr-FR" sz="2800">
                <a:solidFill>
                  <a:srgbClr val="000000"/>
                </a:solidFill>
                <a:latin typeface="Comic Sans MS" panose="030F0902030302020204" pitchFamily="66" charset="0"/>
              </a:rPr>
              <a:t> nazi et est en marche : il est le guide, le </a:t>
            </a:r>
            <a:r>
              <a:rPr lang="fr-FR" altLang="fr-FR" sz="2800">
                <a:solidFill>
                  <a:srgbClr val="0000FF"/>
                </a:solidFill>
                <a:latin typeface="Comic Sans MS" panose="030F0902030302020204" pitchFamily="66" charset="0"/>
              </a:rPr>
              <a:t>führer</a:t>
            </a:r>
            <a:r>
              <a:rPr lang="fr-FR" altLang="fr-FR" sz="2800">
                <a:solidFill>
                  <a:srgbClr val="000000"/>
                </a:solidFill>
                <a:latin typeface="Comic Sans MS" panose="030F0902030302020204" pitchFamily="66" charset="0"/>
              </a:rPr>
              <a:t>.</a:t>
            </a:r>
          </a:p>
          <a:p>
            <a:pPr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000000"/>
                </a:solidFill>
                <a:latin typeface="Comic Sans MS" panose="030F0902030302020204" pitchFamily="66" charset="0"/>
              </a:rPr>
              <a:t>Sur cette affiche, Hitler a une expression très </a:t>
            </a:r>
            <a:r>
              <a:rPr lang="fr-FR" altLang="fr-FR" sz="2800">
                <a:solidFill>
                  <a:srgbClr val="0000FF"/>
                </a:solidFill>
                <a:latin typeface="Comic Sans MS" panose="030F0902030302020204" pitchFamily="66" charset="0"/>
              </a:rPr>
              <a:t>déterminée</a:t>
            </a:r>
            <a:r>
              <a:rPr lang="fr-FR" altLang="fr-FR" sz="2800">
                <a:solidFill>
                  <a:srgbClr val="000000"/>
                </a:solidFill>
                <a:latin typeface="Comic Sans MS" panose="030F0902030302020204" pitchFamily="66" charset="0"/>
              </a:rPr>
              <a:t>, le regard dur, le </a:t>
            </a:r>
            <a:r>
              <a:rPr lang="fr-FR" altLang="fr-FR" sz="2800">
                <a:solidFill>
                  <a:srgbClr val="0000FF"/>
                </a:solidFill>
                <a:latin typeface="Comic Sans MS" panose="030F0902030302020204" pitchFamily="66" charset="0"/>
              </a:rPr>
              <a:t>poing</a:t>
            </a:r>
            <a:r>
              <a:rPr lang="fr-FR" altLang="fr-FR" sz="2800">
                <a:solidFill>
                  <a:srgbClr val="000000"/>
                </a:solidFill>
                <a:latin typeface="Comic Sans MS" panose="030F0902030302020204" pitchFamily="66" charset="0"/>
              </a:rPr>
              <a:t> serré.</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ext Box 1">
            <a:extLst>
              <a:ext uri="{FF2B5EF4-FFF2-40B4-BE49-F238E27FC236}">
                <a16:creationId xmlns:a16="http://schemas.microsoft.com/office/drawing/2014/main" id="{725E541A-BE32-A540-9032-2C11EF07D4E9}"/>
              </a:ext>
            </a:extLst>
          </p:cNvPr>
          <p:cNvSpPr txBox="1">
            <a:spLocks noChangeArrowheads="1"/>
          </p:cNvSpPr>
          <p:nvPr/>
        </p:nvSpPr>
        <p:spPr bwMode="auto">
          <a:xfrm>
            <a:off x="215900" y="144463"/>
            <a:ext cx="9575800"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b="1">
                <a:solidFill>
                  <a:srgbClr val="000000"/>
                </a:solidFill>
                <a:latin typeface="Comic Sans MS" panose="030F0902030302020204" pitchFamily="66" charset="0"/>
              </a:rPr>
              <a:t>3. Interprétation de l'affiche</a:t>
            </a:r>
          </a:p>
        </p:txBody>
      </p:sp>
      <p:sp>
        <p:nvSpPr>
          <p:cNvPr id="236546" name="Text Box 2">
            <a:extLst>
              <a:ext uri="{FF2B5EF4-FFF2-40B4-BE49-F238E27FC236}">
                <a16:creationId xmlns:a16="http://schemas.microsoft.com/office/drawing/2014/main" id="{11373354-B550-7949-8134-F7A169D26576}"/>
              </a:ext>
            </a:extLst>
          </p:cNvPr>
          <p:cNvSpPr txBox="1">
            <a:spLocks noChangeArrowheads="1"/>
          </p:cNvSpPr>
          <p:nvPr/>
        </p:nvSpPr>
        <p:spPr bwMode="auto">
          <a:xfrm>
            <a:off x="215900" y="900113"/>
            <a:ext cx="9575800" cy="306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En présentant Hitler comme un </a:t>
            </a:r>
            <a:r>
              <a:rPr lang="fr-FR" altLang="fr-FR" sz="2800">
                <a:solidFill>
                  <a:srgbClr val="0000FF"/>
                </a:solidFill>
                <a:latin typeface="Comic Sans MS" panose="030F0902030302020204" pitchFamily="66" charset="0"/>
              </a:rPr>
              <a:t>guide</a:t>
            </a:r>
            <a:r>
              <a:rPr lang="fr-FR" altLang="fr-FR" sz="2800">
                <a:solidFill>
                  <a:srgbClr val="000000"/>
                </a:solidFill>
                <a:latin typeface="Comic Sans MS" panose="030F0902030302020204" pitchFamily="66" charset="0"/>
              </a:rPr>
              <a:t>, cette affiche participe au </a:t>
            </a:r>
            <a:r>
              <a:rPr lang="fr-FR" altLang="fr-FR" sz="2800">
                <a:solidFill>
                  <a:srgbClr val="0000FF"/>
                </a:solidFill>
                <a:latin typeface="Comic Sans MS" panose="030F0902030302020204" pitchFamily="66" charset="0"/>
              </a:rPr>
              <a:t>culte</a:t>
            </a:r>
            <a:r>
              <a:rPr lang="fr-FR" altLang="fr-FR" sz="2800">
                <a:solidFill>
                  <a:srgbClr val="000000"/>
                </a:solidFill>
                <a:latin typeface="Comic Sans MS" panose="030F0902030302020204" pitchFamily="66" charset="0"/>
              </a:rPr>
              <a:t> de sa personnalité. Même si le parti nazi est le parti </a:t>
            </a:r>
            <a:r>
              <a:rPr lang="fr-FR" altLang="fr-FR" sz="2800">
                <a:solidFill>
                  <a:srgbClr val="0000FF"/>
                </a:solidFill>
                <a:latin typeface="Comic Sans MS" panose="030F0902030302020204" pitchFamily="66" charset="0"/>
              </a:rPr>
              <a:t>unique</a:t>
            </a:r>
            <a:r>
              <a:rPr lang="fr-FR" altLang="fr-FR" sz="2800">
                <a:solidFill>
                  <a:srgbClr val="000000"/>
                </a:solidFill>
                <a:latin typeface="Comic Sans MS" panose="030F0902030302020204" pitchFamily="66" charset="0"/>
              </a:rPr>
              <a:t>, Hitler doit encore </a:t>
            </a:r>
            <a:r>
              <a:rPr lang="fr-FR" altLang="fr-FR" sz="2800">
                <a:solidFill>
                  <a:srgbClr val="0000FF"/>
                </a:solidFill>
                <a:latin typeface="Comic Sans MS" panose="030F0902030302020204" pitchFamily="66" charset="0"/>
              </a:rPr>
              <a:t>convaincre</a:t>
            </a:r>
            <a:r>
              <a:rPr lang="fr-FR" altLang="fr-FR" sz="2800">
                <a:solidFill>
                  <a:srgbClr val="000000"/>
                </a:solidFill>
                <a:latin typeface="Comic Sans MS" panose="030F0902030302020204" pitchFamily="66" charset="0"/>
              </a:rPr>
              <a:t> le peuple qu’il est le seul à pouvoir redonner la </a:t>
            </a:r>
            <a:r>
              <a:rPr lang="fr-FR" altLang="fr-FR" sz="2800">
                <a:solidFill>
                  <a:srgbClr val="0000FF"/>
                </a:solidFill>
                <a:latin typeface="Comic Sans MS" panose="030F0902030302020204" pitchFamily="66" charset="0"/>
              </a:rPr>
              <a:t>grandeur</a:t>
            </a:r>
            <a:r>
              <a:rPr lang="fr-FR" altLang="fr-FR" sz="2800">
                <a:solidFill>
                  <a:srgbClr val="000000"/>
                </a:solidFill>
                <a:latin typeface="Comic Sans MS" panose="030F0902030302020204" pitchFamily="66" charset="0"/>
              </a:rPr>
              <a:t> à l’Allemagne. Le </a:t>
            </a:r>
            <a:r>
              <a:rPr lang="fr-FR" altLang="fr-FR" sz="2800">
                <a:solidFill>
                  <a:srgbClr val="0000FF"/>
                </a:solidFill>
                <a:latin typeface="Comic Sans MS" panose="030F0902030302020204" pitchFamily="66" charset="0"/>
              </a:rPr>
              <a:t>mouvement</a:t>
            </a:r>
            <a:r>
              <a:rPr lang="fr-FR" altLang="fr-FR" sz="2800">
                <a:solidFill>
                  <a:srgbClr val="000000"/>
                </a:solidFill>
                <a:latin typeface="Comic Sans MS" panose="030F0902030302020204" pitchFamily="66" charset="0"/>
              </a:rPr>
              <a:t>, accompagné de lumière, doit mener vers un avenir </a:t>
            </a:r>
            <a:r>
              <a:rPr lang="fr-FR" altLang="fr-FR" sz="2800">
                <a:solidFill>
                  <a:srgbClr val="0000FF"/>
                </a:solidFill>
                <a:latin typeface="Comic Sans MS" panose="030F0902030302020204" pitchFamily="66" charset="0"/>
              </a:rPr>
              <a:t>meilleur</a:t>
            </a:r>
            <a:r>
              <a:rPr lang="fr-FR" altLang="fr-FR" sz="2800">
                <a:solidFill>
                  <a:srgbClr val="000000"/>
                </a:solidFill>
                <a:latin typeface="Comic Sans MS" panose="030F0902030302020204" pitchFamily="66" charset="0"/>
              </a:rPr>
              <a:t>, fait de </a:t>
            </a:r>
            <a:r>
              <a:rPr lang="fr-FR" altLang="fr-FR" sz="2800">
                <a:solidFill>
                  <a:srgbClr val="0000FF"/>
                </a:solidFill>
                <a:latin typeface="Comic Sans MS" panose="030F0902030302020204" pitchFamily="66" charset="0"/>
              </a:rPr>
              <a:t>force</a:t>
            </a:r>
            <a:r>
              <a:rPr lang="fr-FR" altLang="fr-FR" sz="2800">
                <a:solidFill>
                  <a:srgbClr val="000000"/>
                </a:solidFill>
                <a:latin typeface="Comic Sans MS" panose="030F0902030302020204" pitchFamily="66" charset="0"/>
              </a:rPr>
              <a:t> et d’ordre.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
            <a:extLst>
              <a:ext uri="{FF2B5EF4-FFF2-40B4-BE49-F238E27FC236}">
                <a16:creationId xmlns:a16="http://schemas.microsoft.com/office/drawing/2014/main" id="{96F52F9E-9F32-F24D-879C-AAC4F42E18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45150" y="977900"/>
            <a:ext cx="4078288" cy="639762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8594" name="Text Box 2">
            <a:extLst>
              <a:ext uri="{FF2B5EF4-FFF2-40B4-BE49-F238E27FC236}">
                <a16:creationId xmlns:a16="http://schemas.microsoft.com/office/drawing/2014/main" id="{6F9A5519-CA12-4B4C-A77A-F7192E08B43C}"/>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Culte du chef et embrigadement</a:t>
            </a:r>
          </a:p>
        </p:txBody>
      </p:sp>
      <p:sp>
        <p:nvSpPr>
          <p:cNvPr id="238595" name="Text Box 3">
            <a:extLst>
              <a:ext uri="{FF2B5EF4-FFF2-40B4-BE49-F238E27FC236}">
                <a16:creationId xmlns:a16="http://schemas.microsoft.com/office/drawing/2014/main" id="{39EDF5F9-BB97-2742-A8A7-60E5590B24B5}"/>
              </a:ext>
            </a:extLst>
          </p:cNvPr>
          <p:cNvSpPr txBox="1">
            <a:spLocks noChangeArrowheads="1"/>
          </p:cNvSpPr>
          <p:nvPr/>
        </p:nvSpPr>
        <p:spPr bwMode="auto">
          <a:xfrm>
            <a:off x="936625"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5 page 53</a:t>
            </a:r>
          </a:p>
        </p:txBody>
      </p:sp>
      <p:sp>
        <p:nvSpPr>
          <p:cNvPr id="238596" name="Text Box 4">
            <a:extLst>
              <a:ext uri="{FF2B5EF4-FFF2-40B4-BE49-F238E27FC236}">
                <a16:creationId xmlns:a16="http://schemas.microsoft.com/office/drawing/2014/main" id="{055266F5-4D0C-B54F-85B3-DC5410663316}"/>
              </a:ext>
            </a:extLst>
          </p:cNvPr>
          <p:cNvSpPr txBox="1">
            <a:spLocks noChangeArrowheads="1"/>
          </p:cNvSpPr>
          <p:nvPr/>
        </p:nvSpPr>
        <p:spPr bwMode="auto">
          <a:xfrm>
            <a:off x="287338" y="2844800"/>
            <a:ext cx="4967287"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Quelle est la nature du document ?</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000000"/>
                </a:solidFill>
                <a:latin typeface="Comic Sans MS" panose="030F0902030302020204" pitchFamily="66" charset="0"/>
              </a:rPr>
              <a:t>- Qui sont visés dans ces énoncés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5833D9BA-DEA6-AD43-82FE-0EC26AF477B9}"/>
              </a:ext>
            </a:extLst>
          </p:cNvPr>
          <p:cNvSpPr txBox="1">
            <a:spLocks noChangeArrowheads="1"/>
          </p:cNvSpPr>
          <p:nvPr/>
        </p:nvSpPr>
        <p:spPr bwMode="auto">
          <a:xfrm>
            <a:off x="365125" y="71438"/>
            <a:ext cx="9569450" cy="316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900">
                <a:latin typeface="Comic Sans MS" panose="030F0902030302020204" pitchFamily="66" charset="0"/>
              </a:rPr>
              <a:t>Secrétaire général du parti communiste depuis 1922, Joseph </a:t>
            </a:r>
            <a:r>
              <a:rPr lang="fr-FR" altLang="fr-FR" sz="2800">
                <a:solidFill>
                  <a:srgbClr val="0000FF"/>
                </a:solidFill>
                <a:latin typeface="Comic Sans MS" panose="030F0902030302020204" pitchFamily="66" charset="0"/>
              </a:rPr>
              <a:t>Staline</a:t>
            </a:r>
            <a:r>
              <a:rPr lang="fr-FR" altLang="fr-FR" sz="2900">
                <a:latin typeface="Comic Sans MS" panose="030F0902030302020204" pitchFamily="66" charset="0"/>
              </a:rPr>
              <a:t> lui </a:t>
            </a:r>
            <a:r>
              <a:rPr lang="fr-FR" altLang="fr-FR" sz="2800">
                <a:solidFill>
                  <a:srgbClr val="0000FF"/>
                </a:solidFill>
                <a:latin typeface="Comic Sans MS" panose="030F0902030302020204" pitchFamily="66" charset="0"/>
              </a:rPr>
              <a:t>succède</a:t>
            </a:r>
            <a:r>
              <a:rPr lang="fr-FR" altLang="fr-FR" sz="2900">
                <a:latin typeface="Comic Sans MS" panose="030F0902030302020204" pitchFamily="66" charset="0"/>
              </a:rPr>
              <a:t>, contre son avis, après avoir chassé Trotski, rival au parti communiste et chef de l'armée rouge, qu'il fera assassiner au Mexique. Il instaure peu à peu un régime </a:t>
            </a:r>
            <a:r>
              <a:rPr lang="fr-FR" altLang="fr-FR" sz="2800">
                <a:solidFill>
                  <a:srgbClr val="0000FF"/>
                </a:solidFill>
                <a:latin typeface="Comic Sans MS" panose="030F0902030302020204" pitchFamily="66" charset="0"/>
              </a:rPr>
              <a:t>totalitaire</a:t>
            </a:r>
            <a:r>
              <a:rPr lang="fr-FR" altLang="fr-FR" sz="2900">
                <a:latin typeface="Comic Sans MS" panose="030F0902030302020204" pitchFamily="66" charset="0"/>
              </a:rPr>
              <a:t> et à partir de </a:t>
            </a:r>
            <a:r>
              <a:rPr lang="fr-FR" altLang="fr-FR" sz="2800">
                <a:solidFill>
                  <a:srgbClr val="0000FF"/>
                </a:solidFill>
                <a:latin typeface="Comic Sans MS" panose="030F0902030302020204" pitchFamily="66" charset="0"/>
              </a:rPr>
              <a:t>1928</a:t>
            </a:r>
            <a:r>
              <a:rPr lang="fr-FR" altLang="fr-FR" sz="2900">
                <a:latin typeface="Comic Sans MS" panose="030F0902030302020204" pitchFamily="66" charset="0"/>
              </a:rPr>
              <a:t>, il est le seul à </a:t>
            </a:r>
            <a:r>
              <a:rPr lang="fr-FR" altLang="fr-FR" sz="2800">
                <a:solidFill>
                  <a:srgbClr val="0000FF"/>
                </a:solidFill>
                <a:latin typeface="Comic Sans MS" panose="030F0902030302020204" pitchFamily="66" charset="0"/>
              </a:rPr>
              <a:t>diriger</a:t>
            </a:r>
            <a:r>
              <a:rPr lang="fr-FR" altLang="fr-FR" sz="2900">
                <a:latin typeface="Comic Sans MS" panose="030F0902030302020204" pitchFamily="66" charset="0"/>
              </a:rPr>
              <a:t> l'URSS.</a:t>
            </a:r>
          </a:p>
        </p:txBody>
      </p:sp>
      <p:sp>
        <p:nvSpPr>
          <p:cNvPr id="23554" name="Line 2">
            <a:extLst>
              <a:ext uri="{FF2B5EF4-FFF2-40B4-BE49-F238E27FC236}">
                <a16:creationId xmlns:a16="http://schemas.microsoft.com/office/drawing/2014/main" id="{7A72E5B0-B2B0-234B-9A40-ED693B7CCC8C}"/>
              </a:ext>
            </a:extLst>
          </p:cNvPr>
          <p:cNvSpPr>
            <a:spLocks noChangeShapeType="1"/>
          </p:cNvSpPr>
          <p:nvPr/>
        </p:nvSpPr>
        <p:spPr bwMode="auto">
          <a:xfrm>
            <a:off x="39528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ext Box 1">
            <a:extLst>
              <a:ext uri="{FF2B5EF4-FFF2-40B4-BE49-F238E27FC236}">
                <a16:creationId xmlns:a16="http://schemas.microsoft.com/office/drawing/2014/main" id="{8E1E9F0C-E99F-2240-A048-845899B25F2C}"/>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Culte du chef et embrigadement</a:t>
            </a:r>
          </a:p>
        </p:txBody>
      </p:sp>
      <p:sp>
        <p:nvSpPr>
          <p:cNvPr id="240642" name="Text Box 2">
            <a:extLst>
              <a:ext uri="{FF2B5EF4-FFF2-40B4-BE49-F238E27FC236}">
                <a16:creationId xmlns:a16="http://schemas.microsoft.com/office/drawing/2014/main" id="{53D60B0D-D8B2-D44B-8F33-406D1EDFA509}"/>
              </a:ext>
            </a:extLst>
          </p:cNvPr>
          <p:cNvSpPr txBox="1">
            <a:spLocks noChangeArrowheads="1"/>
          </p:cNvSpPr>
          <p:nvPr/>
        </p:nvSpPr>
        <p:spPr bwMode="auto">
          <a:xfrm>
            <a:off x="36513" y="647700"/>
            <a:ext cx="9899650"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a:t>
            </a:r>
          </a:p>
        </p:txBody>
      </p:sp>
      <p:sp>
        <p:nvSpPr>
          <p:cNvPr id="240643" name="Text Box 3">
            <a:extLst>
              <a:ext uri="{FF2B5EF4-FFF2-40B4-BE49-F238E27FC236}">
                <a16:creationId xmlns:a16="http://schemas.microsoft.com/office/drawing/2014/main" id="{7199248D-787D-8A40-8320-6CCD6E033EB8}"/>
              </a:ext>
            </a:extLst>
          </p:cNvPr>
          <p:cNvSpPr txBox="1">
            <a:spLocks noChangeArrowheads="1"/>
          </p:cNvSpPr>
          <p:nvPr/>
        </p:nvSpPr>
        <p:spPr bwMode="auto">
          <a:xfrm>
            <a:off x="36513" y="1943100"/>
            <a:ext cx="9899650"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Utilisation massive de la </a:t>
            </a:r>
            <a:r>
              <a:rPr lang="fr-FR" altLang="fr-FR" sz="2800">
                <a:solidFill>
                  <a:srgbClr val="0000FF"/>
                </a:solidFill>
                <a:latin typeface="Comic Sans MS" panose="030F0902030302020204" pitchFamily="66" charset="0"/>
              </a:rPr>
              <a:t>propagande</a:t>
            </a:r>
            <a:r>
              <a:rPr lang="fr-FR" altLang="fr-FR" sz="2800">
                <a:solidFill>
                  <a:srgbClr val="000000"/>
                </a:solidFill>
                <a:latin typeface="Comic Sans MS" panose="030F0902030302020204" pitchFamily="66" charset="0"/>
              </a:rPr>
              <a:t> avec les affiches, la radio, le cinéma, les manuels scolaires...</a:t>
            </a:r>
          </a:p>
        </p:txBody>
      </p:sp>
      <p:sp>
        <p:nvSpPr>
          <p:cNvPr id="240644" name="Text Box 4">
            <a:extLst>
              <a:ext uri="{FF2B5EF4-FFF2-40B4-BE49-F238E27FC236}">
                <a16:creationId xmlns:a16="http://schemas.microsoft.com/office/drawing/2014/main" id="{17FFE653-3234-A348-B514-BD51699AA7BE}"/>
              </a:ext>
            </a:extLst>
          </p:cNvPr>
          <p:cNvSpPr txBox="1">
            <a:spLocks noChangeArrowheads="1"/>
          </p:cNvSpPr>
          <p:nvPr/>
        </p:nvSpPr>
        <p:spPr bwMode="auto">
          <a:xfrm>
            <a:off x="36513" y="1258888"/>
            <a:ext cx="989965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Syndicat nazi : le Front du travail.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ext Box 1">
            <a:extLst>
              <a:ext uri="{FF2B5EF4-FFF2-40B4-BE49-F238E27FC236}">
                <a16:creationId xmlns:a16="http://schemas.microsoft.com/office/drawing/2014/main" id="{850B4BC9-B5BD-4541-B580-4F6E7A28B832}"/>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Culte du chef et embrigadement</a:t>
            </a:r>
          </a:p>
        </p:txBody>
      </p:sp>
      <p:sp>
        <p:nvSpPr>
          <p:cNvPr id="242690" name="Text Box 2">
            <a:extLst>
              <a:ext uri="{FF2B5EF4-FFF2-40B4-BE49-F238E27FC236}">
                <a16:creationId xmlns:a16="http://schemas.microsoft.com/office/drawing/2014/main" id="{4742F9E9-E578-AC49-B29C-F60AB8B50265}"/>
              </a:ext>
            </a:extLst>
          </p:cNvPr>
          <p:cNvSpPr txBox="1">
            <a:spLocks noChangeArrowheads="1"/>
          </p:cNvSpPr>
          <p:nvPr/>
        </p:nvSpPr>
        <p:spPr bwMode="auto">
          <a:xfrm>
            <a:off x="936625"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3 page 55</a:t>
            </a:r>
          </a:p>
        </p:txBody>
      </p:sp>
      <p:sp>
        <p:nvSpPr>
          <p:cNvPr id="242691" name="Text Box 3">
            <a:extLst>
              <a:ext uri="{FF2B5EF4-FFF2-40B4-BE49-F238E27FC236}">
                <a16:creationId xmlns:a16="http://schemas.microsoft.com/office/drawing/2014/main" id="{2D521324-9C65-1245-B93E-824FB6E7D36C}"/>
              </a:ext>
            </a:extLst>
          </p:cNvPr>
          <p:cNvSpPr txBox="1">
            <a:spLocks noChangeArrowheads="1"/>
          </p:cNvSpPr>
          <p:nvPr/>
        </p:nvSpPr>
        <p:spPr bwMode="auto">
          <a:xfrm>
            <a:off x="287338" y="2844800"/>
            <a:ext cx="3384550"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Qu'est-ce que le </a:t>
            </a:r>
          </a:p>
          <a:p>
            <a:pPr algn="just" eaLnBrk="1">
              <a:lnSpc>
                <a:spcPct val="116000"/>
              </a:lnSpc>
            </a:pPr>
            <a:r>
              <a:rPr lang="fr-FR" altLang="fr-FR" sz="2800">
                <a:solidFill>
                  <a:srgbClr val="000000"/>
                </a:solidFill>
                <a:latin typeface="Comic Sans MS" panose="030F0902030302020204" pitchFamily="66" charset="0"/>
              </a:rPr>
              <a:t>congrès de Nuremberg ?</a:t>
            </a:r>
          </a:p>
        </p:txBody>
      </p:sp>
      <p:pic>
        <p:nvPicPr>
          <p:cNvPr id="242692" name="Picture 4">
            <a:extLst>
              <a:ext uri="{FF2B5EF4-FFF2-40B4-BE49-F238E27FC236}">
                <a16:creationId xmlns:a16="http://schemas.microsoft.com/office/drawing/2014/main" id="{8459D190-DE5A-084C-8974-2106CB9112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3325" y="1476375"/>
            <a:ext cx="6135688" cy="535781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1">
            <a:extLst>
              <a:ext uri="{FF2B5EF4-FFF2-40B4-BE49-F238E27FC236}">
                <a16:creationId xmlns:a16="http://schemas.microsoft.com/office/drawing/2014/main" id="{3207989F-C638-5E4B-BFE8-FF15957B542F}"/>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Culte du chef et embrigadement</a:t>
            </a:r>
          </a:p>
        </p:txBody>
      </p:sp>
      <p:sp>
        <p:nvSpPr>
          <p:cNvPr id="244738" name="Text Box 2">
            <a:extLst>
              <a:ext uri="{FF2B5EF4-FFF2-40B4-BE49-F238E27FC236}">
                <a16:creationId xmlns:a16="http://schemas.microsoft.com/office/drawing/2014/main" id="{B8D8A96F-9161-CA40-B9FD-3E02CD464A11}"/>
              </a:ext>
            </a:extLst>
          </p:cNvPr>
          <p:cNvSpPr txBox="1">
            <a:spLocks noChangeArrowheads="1"/>
          </p:cNvSpPr>
          <p:nvPr/>
        </p:nvSpPr>
        <p:spPr bwMode="auto">
          <a:xfrm>
            <a:off x="936625"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3 page 55</a:t>
            </a:r>
          </a:p>
        </p:txBody>
      </p:sp>
      <p:sp>
        <p:nvSpPr>
          <p:cNvPr id="244739" name="Text Box 3">
            <a:extLst>
              <a:ext uri="{FF2B5EF4-FFF2-40B4-BE49-F238E27FC236}">
                <a16:creationId xmlns:a16="http://schemas.microsoft.com/office/drawing/2014/main" id="{3B3D6E8B-FE99-A148-8C0B-8100470105CB}"/>
              </a:ext>
            </a:extLst>
          </p:cNvPr>
          <p:cNvSpPr txBox="1">
            <a:spLocks noChangeArrowheads="1"/>
          </p:cNvSpPr>
          <p:nvPr/>
        </p:nvSpPr>
        <p:spPr bwMode="auto">
          <a:xfrm>
            <a:off x="287338" y="2844800"/>
            <a:ext cx="3384550"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Vidéo INA</a:t>
            </a:r>
          </a:p>
          <a:p>
            <a:pPr algn="ctr" eaLnBrk="1">
              <a:lnSpc>
                <a:spcPct val="116000"/>
              </a:lnSpc>
            </a:pPr>
            <a:r>
              <a:rPr lang="fr-FR" altLang="fr-FR" sz="2800">
                <a:solidFill>
                  <a:srgbClr val="000000"/>
                </a:solidFill>
                <a:latin typeface="Comic Sans MS" panose="030F0902030302020204" pitchFamily="66" charset="0"/>
              </a:rPr>
              <a:t>page 55</a:t>
            </a:r>
          </a:p>
        </p:txBody>
      </p:sp>
      <p:pic>
        <p:nvPicPr>
          <p:cNvPr id="244740" name="Picture 4">
            <a:extLst>
              <a:ext uri="{FF2B5EF4-FFF2-40B4-BE49-F238E27FC236}">
                <a16:creationId xmlns:a16="http://schemas.microsoft.com/office/drawing/2014/main" id="{62A4453A-8AD2-2544-8894-C52C28AFAD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3325" y="1476375"/>
            <a:ext cx="6135688" cy="535781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ext Box 1">
            <a:extLst>
              <a:ext uri="{FF2B5EF4-FFF2-40B4-BE49-F238E27FC236}">
                <a16:creationId xmlns:a16="http://schemas.microsoft.com/office/drawing/2014/main" id="{D20EA26D-A568-6F45-91DA-BEDFE90E8776}"/>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Culte du chef et embrigadement</a:t>
            </a:r>
          </a:p>
        </p:txBody>
      </p:sp>
      <p:sp>
        <p:nvSpPr>
          <p:cNvPr id="246786" name="Text Box 2">
            <a:extLst>
              <a:ext uri="{FF2B5EF4-FFF2-40B4-BE49-F238E27FC236}">
                <a16:creationId xmlns:a16="http://schemas.microsoft.com/office/drawing/2014/main" id="{2B4F046B-FCBA-4F44-9BCE-73A80D8B3679}"/>
              </a:ext>
            </a:extLst>
          </p:cNvPr>
          <p:cNvSpPr txBox="1">
            <a:spLocks noChangeArrowheads="1"/>
          </p:cNvSpPr>
          <p:nvPr/>
        </p:nvSpPr>
        <p:spPr bwMode="auto">
          <a:xfrm>
            <a:off x="36513" y="1439863"/>
            <a:ext cx="989965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Utilisation massive de la propagande avec les affiches, la radio, le cinéma, les manuels scolaires...</a:t>
            </a:r>
          </a:p>
        </p:txBody>
      </p:sp>
      <p:sp>
        <p:nvSpPr>
          <p:cNvPr id="246787" name="Text Box 3">
            <a:extLst>
              <a:ext uri="{FF2B5EF4-FFF2-40B4-BE49-F238E27FC236}">
                <a16:creationId xmlns:a16="http://schemas.microsoft.com/office/drawing/2014/main" id="{7136690A-41B5-D945-843C-5A72C5A351FA}"/>
              </a:ext>
            </a:extLst>
          </p:cNvPr>
          <p:cNvSpPr txBox="1">
            <a:spLocks noChangeArrowheads="1"/>
          </p:cNvSpPr>
          <p:nvPr/>
        </p:nvSpPr>
        <p:spPr bwMode="auto">
          <a:xfrm>
            <a:off x="36513" y="2592388"/>
            <a:ext cx="989965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Démonstration de </a:t>
            </a:r>
            <a:r>
              <a:rPr lang="fr-FR" altLang="fr-FR" sz="2800">
                <a:solidFill>
                  <a:srgbClr val="0000FF"/>
                </a:solidFill>
                <a:latin typeface="Comic Sans MS" panose="030F0902030302020204" pitchFamily="66" charset="0"/>
              </a:rPr>
              <a:t>force</a:t>
            </a:r>
            <a:r>
              <a:rPr lang="fr-FR" altLang="fr-FR" sz="2800">
                <a:solidFill>
                  <a:srgbClr val="000000"/>
                </a:solidFill>
                <a:latin typeface="Comic Sans MS" panose="030F0902030302020204" pitchFamily="66" charset="0"/>
              </a:rPr>
              <a:t> avec des défilés nazis comme au congrès de </a:t>
            </a:r>
            <a:r>
              <a:rPr lang="fr-FR" altLang="fr-FR" sz="2800">
                <a:solidFill>
                  <a:srgbClr val="0000FF"/>
                </a:solidFill>
                <a:latin typeface="Comic Sans MS" panose="030F0902030302020204" pitchFamily="66" charset="0"/>
              </a:rPr>
              <a:t>Nuremberg</a:t>
            </a:r>
            <a:r>
              <a:rPr lang="fr-FR" altLang="fr-FR" sz="2800">
                <a:solidFill>
                  <a:srgbClr val="000000"/>
                </a:solidFill>
                <a:latin typeface="Comic Sans MS" panose="030F0902030302020204" pitchFamily="66" charset="0"/>
              </a:rPr>
              <a:t> de 1935.</a:t>
            </a:r>
          </a:p>
        </p:txBody>
      </p:sp>
      <p:sp>
        <p:nvSpPr>
          <p:cNvPr id="246788" name="Text Box 4">
            <a:extLst>
              <a:ext uri="{FF2B5EF4-FFF2-40B4-BE49-F238E27FC236}">
                <a16:creationId xmlns:a16="http://schemas.microsoft.com/office/drawing/2014/main" id="{6F8E8CCF-A092-5E4F-8207-CE0F5528B9BE}"/>
              </a:ext>
            </a:extLst>
          </p:cNvPr>
          <p:cNvSpPr txBox="1">
            <a:spLocks noChangeArrowheads="1"/>
          </p:cNvSpPr>
          <p:nvPr/>
        </p:nvSpPr>
        <p:spPr bwMode="auto">
          <a:xfrm>
            <a:off x="36513" y="612775"/>
            <a:ext cx="9899650"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ext Box 1">
            <a:extLst>
              <a:ext uri="{FF2B5EF4-FFF2-40B4-BE49-F238E27FC236}">
                <a16:creationId xmlns:a16="http://schemas.microsoft.com/office/drawing/2014/main" id="{381D2F82-41FF-A641-82CD-2D7FFCAEDD6C}"/>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Culte du chef et embrigadement</a:t>
            </a:r>
          </a:p>
        </p:txBody>
      </p:sp>
      <p:sp>
        <p:nvSpPr>
          <p:cNvPr id="248834" name="Text Box 2">
            <a:extLst>
              <a:ext uri="{FF2B5EF4-FFF2-40B4-BE49-F238E27FC236}">
                <a16:creationId xmlns:a16="http://schemas.microsoft.com/office/drawing/2014/main" id="{A4D3444C-26B6-E64D-87C0-9017C6C75E73}"/>
              </a:ext>
            </a:extLst>
          </p:cNvPr>
          <p:cNvSpPr txBox="1">
            <a:spLocks noChangeArrowheads="1"/>
          </p:cNvSpPr>
          <p:nvPr/>
        </p:nvSpPr>
        <p:spPr bwMode="auto">
          <a:xfrm>
            <a:off x="3348038" y="2844800"/>
            <a:ext cx="3384550"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00"/>
                </a:solidFill>
                <a:latin typeface="Comic Sans MS" panose="030F0902030302020204" pitchFamily="66" charset="0"/>
              </a:rPr>
              <a:t>Vidéo</a:t>
            </a:r>
          </a:p>
          <a:p>
            <a:pPr algn="ctr" eaLnBrk="1">
              <a:lnSpc>
                <a:spcPct val="116000"/>
              </a:lnSpc>
            </a:pPr>
            <a:r>
              <a:rPr lang="fr-FR" altLang="fr-FR" sz="2000">
                <a:solidFill>
                  <a:srgbClr val="000000"/>
                </a:solidFill>
                <a:latin typeface="Comic Sans MS" panose="030F0902030302020204" pitchFamily="66" charset="0"/>
              </a:rPr>
              <a:t>Autodafé</a:t>
            </a:r>
          </a:p>
          <a:p>
            <a:pPr algn="ctr" eaLnBrk="1">
              <a:lnSpc>
                <a:spcPct val="116000"/>
              </a:lnSpc>
            </a:pPr>
            <a:r>
              <a:rPr lang="fr-FR" altLang="fr-FR" sz="2000">
                <a:solidFill>
                  <a:srgbClr val="000000"/>
                </a:solidFill>
                <a:latin typeface="Comic Sans MS" panose="030F0902030302020204" pitchFamily="66" charset="0"/>
              </a:rPr>
              <a:t>À partir de 2 minutes</a:t>
            </a:r>
          </a:p>
          <a:p>
            <a:pPr algn="ctr" eaLnBrk="1">
              <a:lnSpc>
                <a:spcPct val="116000"/>
              </a:lnSpc>
            </a:pPr>
            <a:endParaRPr lang="fr-FR" altLang="fr-FR" sz="2800">
              <a:solidFill>
                <a:srgbClr val="000000"/>
              </a:solidFill>
              <a:latin typeface="Comic Sans MS" panose="030F0902030302020204" pitchFamily="66" charset="0"/>
            </a:endParaRPr>
          </a:p>
        </p:txBody>
      </p:sp>
      <p:sp>
        <p:nvSpPr>
          <p:cNvPr id="248835" name="Text Box 3">
            <a:extLst>
              <a:ext uri="{FF2B5EF4-FFF2-40B4-BE49-F238E27FC236}">
                <a16:creationId xmlns:a16="http://schemas.microsoft.com/office/drawing/2014/main" id="{F1B5187E-4885-3649-859F-AE7AD8B705AE}"/>
              </a:ext>
            </a:extLst>
          </p:cNvPr>
          <p:cNvSpPr txBox="1">
            <a:spLocks noChangeArrowheads="1"/>
          </p:cNvSpPr>
          <p:nvPr/>
        </p:nvSpPr>
        <p:spPr bwMode="auto">
          <a:xfrm>
            <a:off x="863600" y="1079500"/>
            <a:ext cx="8351838"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Comment le régime nazi impose-t-il son idéologie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ext Box 1">
            <a:extLst>
              <a:ext uri="{FF2B5EF4-FFF2-40B4-BE49-F238E27FC236}">
                <a16:creationId xmlns:a16="http://schemas.microsoft.com/office/drawing/2014/main" id="{73F63909-E8FF-7544-8E83-60D7229EA64D}"/>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Culte du chef et embrigadement</a:t>
            </a:r>
          </a:p>
        </p:txBody>
      </p:sp>
      <p:sp>
        <p:nvSpPr>
          <p:cNvPr id="250882" name="Text Box 2">
            <a:extLst>
              <a:ext uri="{FF2B5EF4-FFF2-40B4-BE49-F238E27FC236}">
                <a16:creationId xmlns:a16="http://schemas.microsoft.com/office/drawing/2014/main" id="{6E92BD58-408C-2049-89D8-8AC011490A32}"/>
              </a:ext>
            </a:extLst>
          </p:cNvPr>
          <p:cNvSpPr txBox="1">
            <a:spLocks noChangeArrowheads="1"/>
          </p:cNvSpPr>
          <p:nvPr/>
        </p:nvSpPr>
        <p:spPr bwMode="auto">
          <a:xfrm>
            <a:off x="36513" y="2987675"/>
            <a:ext cx="9899650"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Dès 1933, </a:t>
            </a:r>
            <a:r>
              <a:rPr lang="fr-FR" altLang="fr-FR" sz="2800">
                <a:solidFill>
                  <a:srgbClr val="0000FF"/>
                </a:solidFill>
                <a:latin typeface="Comic Sans MS" panose="030F0902030302020204" pitchFamily="66" charset="0"/>
              </a:rPr>
              <a:t>autodafés </a:t>
            </a:r>
            <a:r>
              <a:rPr lang="fr-FR" altLang="fr-FR" sz="2800">
                <a:solidFill>
                  <a:srgbClr val="000000"/>
                </a:solidFill>
                <a:latin typeface="Comic Sans MS" panose="030F0902030302020204" pitchFamily="66" charset="0"/>
              </a:rPr>
              <a:t>: les livres d'auteurs juifs, communistes, pacifistes... sont </a:t>
            </a:r>
            <a:r>
              <a:rPr lang="fr-FR" altLang="fr-FR" sz="2800">
                <a:solidFill>
                  <a:srgbClr val="0000FF"/>
                </a:solidFill>
                <a:latin typeface="Comic Sans MS" panose="030F0902030302020204" pitchFamily="66" charset="0"/>
              </a:rPr>
              <a:t>brûlés</a:t>
            </a:r>
            <a:r>
              <a:rPr lang="fr-FR" altLang="fr-FR" sz="2800">
                <a:solidFill>
                  <a:srgbClr val="000000"/>
                </a:solidFill>
                <a:latin typeface="Comic Sans MS" panose="030F0902030302020204" pitchFamily="66" charset="0"/>
              </a:rPr>
              <a:t> en place publique.</a:t>
            </a:r>
          </a:p>
        </p:txBody>
      </p:sp>
      <p:sp>
        <p:nvSpPr>
          <p:cNvPr id="250883" name="Text Box 3">
            <a:extLst>
              <a:ext uri="{FF2B5EF4-FFF2-40B4-BE49-F238E27FC236}">
                <a16:creationId xmlns:a16="http://schemas.microsoft.com/office/drawing/2014/main" id="{B4AED5E2-27AA-2741-89D9-F75CD7B4D8FB}"/>
              </a:ext>
            </a:extLst>
          </p:cNvPr>
          <p:cNvSpPr txBox="1">
            <a:spLocks noChangeArrowheads="1"/>
          </p:cNvSpPr>
          <p:nvPr/>
        </p:nvSpPr>
        <p:spPr bwMode="auto">
          <a:xfrm>
            <a:off x="36513" y="1728788"/>
            <a:ext cx="989965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Démonstration de force avec des défilés nazis comme au congrès de Nuremberg de 1935.</a:t>
            </a:r>
          </a:p>
        </p:txBody>
      </p:sp>
      <p:sp>
        <p:nvSpPr>
          <p:cNvPr id="250884" name="Text Box 4">
            <a:extLst>
              <a:ext uri="{FF2B5EF4-FFF2-40B4-BE49-F238E27FC236}">
                <a16:creationId xmlns:a16="http://schemas.microsoft.com/office/drawing/2014/main" id="{31E4711A-D2C5-AE41-AD96-267684A492E4}"/>
              </a:ext>
            </a:extLst>
          </p:cNvPr>
          <p:cNvSpPr txBox="1">
            <a:spLocks noChangeArrowheads="1"/>
          </p:cNvSpPr>
          <p:nvPr/>
        </p:nvSpPr>
        <p:spPr bwMode="auto">
          <a:xfrm>
            <a:off x="36513" y="1079500"/>
            <a:ext cx="9899650"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1">
            <a:extLst>
              <a:ext uri="{FF2B5EF4-FFF2-40B4-BE49-F238E27FC236}">
                <a16:creationId xmlns:a16="http://schemas.microsoft.com/office/drawing/2014/main" id="{38F07963-149A-584D-8808-84DD7F9C68AE}"/>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économie pour la guerre</a:t>
            </a:r>
          </a:p>
        </p:txBody>
      </p:sp>
      <p:sp>
        <p:nvSpPr>
          <p:cNvPr id="252930" name="Text Box 2">
            <a:extLst>
              <a:ext uri="{FF2B5EF4-FFF2-40B4-BE49-F238E27FC236}">
                <a16:creationId xmlns:a16="http://schemas.microsoft.com/office/drawing/2014/main" id="{3CC97E5E-8285-C54C-A520-13CE0EB59530}"/>
              </a:ext>
            </a:extLst>
          </p:cNvPr>
          <p:cNvSpPr txBox="1">
            <a:spLocks noChangeArrowheads="1"/>
          </p:cNvSpPr>
          <p:nvPr/>
        </p:nvSpPr>
        <p:spPr bwMode="auto">
          <a:xfrm>
            <a:off x="936625"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1 page 54</a:t>
            </a:r>
          </a:p>
        </p:txBody>
      </p:sp>
      <p:sp>
        <p:nvSpPr>
          <p:cNvPr id="252931" name="Text Box 3">
            <a:extLst>
              <a:ext uri="{FF2B5EF4-FFF2-40B4-BE49-F238E27FC236}">
                <a16:creationId xmlns:a16="http://schemas.microsoft.com/office/drawing/2014/main" id="{59C9D52F-B034-0449-858F-E3D07BCDEC1D}"/>
              </a:ext>
            </a:extLst>
          </p:cNvPr>
          <p:cNvSpPr txBox="1">
            <a:spLocks noChangeArrowheads="1"/>
          </p:cNvSpPr>
          <p:nvPr/>
        </p:nvSpPr>
        <p:spPr bwMode="auto">
          <a:xfrm>
            <a:off x="360363" y="3133725"/>
            <a:ext cx="4319587" cy="169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Pour Hitler, pourquoi la guerre apparait-elle comme une nécessité ?</a:t>
            </a:r>
          </a:p>
        </p:txBody>
      </p:sp>
      <p:pic>
        <p:nvPicPr>
          <p:cNvPr id="252932" name="Picture 4">
            <a:extLst>
              <a:ext uri="{FF2B5EF4-FFF2-40B4-BE49-F238E27FC236}">
                <a16:creationId xmlns:a16="http://schemas.microsoft.com/office/drawing/2014/main" id="{8324E5D9-BD13-1C42-A3F3-5FDC3D7CE9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21250" y="1397000"/>
            <a:ext cx="4654550" cy="5227638"/>
          </a:xfrm>
          <a:prstGeom prst="rect">
            <a:avLst/>
          </a:prstGeom>
          <a:noFill/>
          <a:ln w="648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ext Box 1">
            <a:extLst>
              <a:ext uri="{FF2B5EF4-FFF2-40B4-BE49-F238E27FC236}">
                <a16:creationId xmlns:a16="http://schemas.microsoft.com/office/drawing/2014/main" id="{0A50D9BD-C966-4342-852B-214C6BDD16B1}"/>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économie pour la guerre</a:t>
            </a:r>
          </a:p>
        </p:txBody>
      </p:sp>
      <p:sp>
        <p:nvSpPr>
          <p:cNvPr id="254978" name="Text Box 2">
            <a:extLst>
              <a:ext uri="{FF2B5EF4-FFF2-40B4-BE49-F238E27FC236}">
                <a16:creationId xmlns:a16="http://schemas.microsoft.com/office/drawing/2014/main" id="{09E0CDBA-BF73-2748-90A9-117359AAF1B6}"/>
              </a:ext>
            </a:extLst>
          </p:cNvPr>
          <p:cNvSpPr txBox="1">
            <a:spLocks noChangeArrowheads="1"/>
          </p:cNvSpPr>
          <p:nvPr/>
        </p:nvSpPr>
        <p:spPr bwMode="auto">
          <a:xfrm>
            <a:off x="36513" y="1368425"/>
            <a:ext cx="989965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Hitler développe l'idée d'espace </a:t>
            </a:r>
            <a:r>
              <a:rPr lang="fr-FR" altLang="fr-FR" sz="2800">
                <a:solidFill>
                  <a:srgbClr val="0000FF"/>
                </a:solidFill>
                <a:latin typeface="Comic Sans MS" panose="030F0902030302020204" pitchFamily="66" charset="0"/>
              </a:rPr>
              <a:t>vital</a:t>
            </a:r>
            <a:r>
              <a:rPr lang="fr-FR" altLang="fr-FR" sz="2800">
                <a:solidFill>
                  <a:srgbClr val="000000"/>
                </a:solidFill>
                <a:latin typeface="Comic Sans MS" panose="030F0902030302020204" pitchFamily="66" charset="0"/>
              </a:rPr>
              <a:t> pour le peuple aryen qu'il considère comme </a:t>
            </a:r>
            <a:r>
              <a:rPr lang="fr-FR" altLang="fr-FR" sz="2800">
                <a:solidFill>
                  <a:srgbClr val="0000FF"/>
                </a:solidFill>
                <a:latin typeface="Comic Sans MS" panose="030F0902030302020204" pitchFamily="66" charset="0"/>
              </a:rPr>
              <a:t>supérieur</a:t>
            </a:r>
            <a:r>
              <a:rPr lang="fr-FR" altLang="fr-FR" sz="2800">
                <a:solidFill>
                  <a:srgbClr val="000000"/>
                </a:solidFill>
                <a:latin typeface="Comic Sans MS" panose="030F0902030302020204" pitchFamily="66" charset="0"/>
              </a:rPr>
              <a:t> et la guerre est un moyen de l'</a:t>
            </a:r>
            <a:r>
              <a:rPr lang="fr-FR" altLang="fr-FR" sz="2800">
                <a:solidFill>
                  <a:srgbClr val="0000FF"/>
                </a:solidFill>
                <a:latin typeface="Comic Sans MS" panose="030F0902030302020204" pitchFamily="66" charset="0"/>
              </a:rPr>
              <a:t>obtenir</a:t>
            </a:r>
            <a:r>
              <a:rPr lang="fr-FR" altLang="fr-FR" sz="2800">
                <a:solidFill>
                  <a:srgbClr val="000000"/>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ext Box 1">
            <a:extLst>
              <a:ext uri="{FF2B5EF4-FFF2-40B4-BE49-F238E27FC236}">
                <a16:creationId xmlns:a16="http://schemas.microsoft.com/office/drawing/2014/main" id="{06672E64-72DE-3B48-8EAF-C54AC4176222}"/>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économie pour la guerre</a:t>
            </a:r>
          </a:p>
        </p:txBody>
      </p:sp>
      <p:sp>
        <p:nvSpPr>
          <p:cNvPr id="257026" name="Text Box 2">
            <a:extLst>
              <a:ext uri="{FF2B5EF4-FFF2-40B4-BE49-F238E27FC236}">
                <a16:creationId xmlns:a16="http://schemas.microsoft.com/office/drawing/2014/main" id="{402DB1FB-D4C3-1F47-90D6-79B365FA5394}"/>
              </a:ext>
            </a:extLst>
          </p:cNvPr>
          <p:cNvSpPr txBox="1">
            <a:spLocks noChangeArrowheads="1"/>
          </p:cNvSpPr>
          <p:nvPr/>
        </p:nvSpPr>
        <p:spPr bwMode="auto">
          <a:xfrm>
            <a:off x="936625"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4 page 55</a:t>
            </a:r>
          </a:p>
        </p:txBody>
      </p:sp>
      <p:sp>
        <p:nvSpPr>
          <p:cNvPr id="257027" name="Text Box 3">
            <a:extLst>
              <a:ext uri="{FF2B5EF4-FFF2-40B4-BE49-F238E27FC236}">
                <a16:creationId xmlns:a16="http://schemas.microsoft.com/office/drawing/2014/main" id="{CFED86F2-166F-0C49-898C-B22422139D0B}"/>
              </a:ext>
            </a:extLst>
          </p:cNvPr>
          <p:cNvSpPr txBox="1">
            <a:spLocks noChangeArrowheads="1"/>
          </p:cNvSpPr>
          <p:nvPr/>
        </p:nvSpPr>
        <p:spPr bwMode="auto">
          <a:xfrm>
            <a:off x="287338" y="2881313"/>
            <a:ext cx="4319587" cy="2071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Quel moyen met en place le régime nazi pour concrétiser cette idéologie ?</a:t>
            </a:r>
          </a:p>
        </p:txBody>
      </p:sp>
      <p:pic>
        <p:nvPicPr>
          <p:cNvPr id="257028" name="Picture 4">
            <a:extLst>
              <a:ext uri="{FF2B5EF4-FFF2-40B4-BE49-F238E27FC236}">
                <a16:creationId xmlns:a16="http://schemas.microsoft.com/office/drawing/2014/main" id="{E3120A74-30D1-8549-9B84-AF80D6A606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5838" y="1152525"/>
            <a:ext cx="5140325" cy="5424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ext Box 1">
            <a:extLst>
              <a:ext uri="{FF2B5EF4-FFF2-40B4-BE49-F238E27FC236}">
                <a16:creationId xmlns:a16="http://schemas.microsoft.com/office/drawing/2014/main" id="{063612FE-FB4C-0842-A1A7-3D33D67AF0A3}"/>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économie pour la guerre</a:t>
            </a:r>
          </a:p>
        </p:txBody>
      </p:sp>
      <p:sp>
        <p:nvSpPr>
          <p:cNvPr id="259074" name="Text Box 2">
            <a:extLst>
              <a:ext uri="{FF2B5EF4-FFF2-40B4-BE49-F238E27FC236}">
                <a16:creationId xmlns:a16="http://schemas.microsoft.com/office/drawing/2014/main" id="{ECEF8964-55C7-1E4A-A5AA-966BFFBBD239}"/>
              </a:ext>
            </a:extLst>
          </p:cNvPr>
          <p:cNvSpPr txBox="1">
            <a:spLocks noChangeArrowheads="1"/>
          </p:cNvSpPr>
          <p:nvPr/>
        </p:nvSpPr>
        <p:spPr bwMode="auto">
          <a:xfrm>
            <a:off x="36513" y="1368425"/>
            <a:ext cx="989965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Hitler développe l'idée d'espace vital pour le peuple aryen qu'il considère comme supérieur et la guerre est un moyen de l'obtenir.</a:t>
            </a:r>
          </a:p>
        </p:txBody>
      </p:sp>
      <p:sp>
        <p:nvSpPr>
          <p:cNvPr id="259075" name="Text Box 3">
            <a:extLst>
              <a:ext uri="{FF2B5EF4-FFF2-40B4-BE49-F238E27FC236}">
                <a16:creationId xmlns:a16="http://schemas.microsoft.com/office/drawing/2014/main" id="{14A0CE60-FE26-5F40-A019-6B62777F2EB1}"/>
              </a:ext>
            </a:extLst>
          </p:cNvPr>
          <p:cNvSpPr txBox="1">
            <a:spLocks noChangeArrowheads="1"/>
          </p:cNvSpPr>
          <p:nvPr/>
        </p:nvSpPr>
        <p:spPr bwMode="auto">
          <a:xfrm>
            <a:off x="36513" y="2952750"/>
            <a:ext cx="989965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Hitler augmente le </a:t>
            </a:r>
            <a:r>
              <a:rPr lang="fr-FR" altLang="fr-FR" sz="2800">
                <a:solidFill>
                  <a:srgbClr val="0000FF"/>
                </a:solidFill>
                <a:latin typeface="Comic Sans MS" panose="030F0902030302020204" pitchFamily="66" charset="0"/>
              </a:rPr>
              <a:t>budget</a:t>
            </a:r>
            <a:r>
              <a:rPr lang="fr-FR" altLang="fr-FR" sz="2800">
                <a:solidFill>
                  <a:srgbClr val="000000"/>
                </a:solidFill>
                <a:latin typeface="Comic Sans MS" panose="030F0902030302020204" pitchFamily="66" charset="0"/>
              </a:rPr>
              <a:t> de l'armement, rétablit le </a:t>
            </a:r>
            <a:r>
              <a:rPr lang="fr-FR" altLang="fr-FR" sz="2800">
                <a:solidFill>
                  <a:srgbClr val="0000FF"/>
                </a:solidFill>
                <a:latin typeface="Comic Sans MS" panose="030F0902030302020204" pitchFamily="66" charset="0"/>
              </a:rPr>
              <a:t>service</a:t>
            </a:r>
            <a:r>
              <a:rPr lang="fr-FR" altLang="fr-FR" sz="2800">
                <a:solidFill>
                  <a:srgbClr val="000000"/>
                </a:solidFill>
                <a:latin typeface="Comic Sans MS" panose="030F0902030302020204" pitchFamily="66" charset="0"/>
              </a:rPr>
              <a:t> militaire, </a:t>
            </a:r>
            <a:r>
              <a:rPr lang="fr-FR" altLang="fr-FR" sz="2800">
                <a:solidFill>
                  <a:srgbClr val="0000FF"/>
                </a:solidFill>
                <a:latin typeface="Comic Sans MS" panose="030F0902030302020204" pitchFamily="66" charset="0"/>
              </a:rPr>
              <a:t>remilitarise</a:t>
            </a:r>
            <a:r>
              <a:rPr lang="fr-FR" altLang="fr-FR" sz="2800">
                <a:solidFill>
                  <a:srgbClr val="000000"/>
                </a:solidFill>
                <a:latin typeface="Comic Sans MS" panose="030F0902030302020204" pitchFamily="66" charset="0"/>
              </a:rPr>
              <a:t> la Rhénanie... en violation du traité de </a:t>
            </a:r>
            <a:r>
              <a:rPr lang="fr-FR" altLang="fr-FR" sz="2800">
                <a:solidFill>
                  <a:srgbClr val="0000FF"/>
                </a:solidFill>
                <a:latin typeface="Comic Sans MS" panose="030F0902030302020204" pitchFamily="66" charset="0"/>
              </a:rPr>
              <a:t>Versailles</a:t>
            </a:r>
            <a:r>
              <a:rPr lang="fr-FR" altLang="fr-FR" sz="2800">
                <a:solidFill>
                  <a:srgbClr val="000000"/>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1">
            <a:extLst>
              <a:ext uri="{FF2B5EF4-FFF2-40B4-BE49-F238E27FC236}">
                <a16:creationId xmlns:a16="http://schemas.microsoft.com/office/drawing/2014/main" id="{AEB17754-98F4-8843-BB8C-92E711F7E9A9}"/>
              </a:ext>
            </a:extLst>
          </p:cNvPr>
          <p:cNvSpPr>
            <a:spLocks noChangeShapeType="1"/>
          </p:cNvSpPr>
          <p:nvPr/>
        </p:nvSpPr>
        <p:spPr bwMode="auto">
          <a:xfrm>
            <a:off x="431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02" name="Line 2">
            <a:extLst>
              <a:ext uri="{FF2B5EF4-FFF2-40B4-BE49-F238E27FC236}">
                <a16:creationId xmlns:a16="http://schemas.microsoft.com/office/drawing/2014/main" id="{43FCDBC1-FFB9-9E43-9DBE-563AFEDA8525}"/>
              </a:ext>
            </a:extLst>
          </p:cNvPr>
          <p:cNvSpPr>
            <a:spLocks noChangeShapeType="1"/>
          </p:cNvSpPr>
          <p:nvPr/>
        </p:nvSpPr>
        <p:spPr bwMode="auto">
          <a:xfrm>
            <a:off x="522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03" name="Line 3">
            <a:extLst>
              <a:ext uri="{FF2B5EF4-FFF2-40B4-BE49-F238E27FC236}">
                <a16:creationId xmlns:a16="http://schemas.microsoft.com/office/drawing/2014/main" id="{D362A863-299B-2849-B1AE-49B41128E5CD}"/>
              </a:ext>
            </a:extLst>
          </p:cNvPr>
          <p:cNvSpPr>
            <a:spLocks noChangeShapeType="1"/>
          </p:cNvSpPr>
          <p:nvPr/>
        </p:nvSpPr>
        <p:spPr bwMode="auto">
          <a:xfrm>
            <a:off x="7016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04" name="Line 4">
            <a:extLst>
              <a:ext uri="{FF2B5EF4-FFF2-40B4-BE49-F238E27FC236}">
                <a16:creationId xmlns:a16="http://schemas.microsoft.com/office/drawing/2014/main" id="{EF2B9B52-5323-8A4E-A0ED-10CEC4895891}"/>
              </a:ext>
            </a:extLst>
          </p:cNvPr>
          <p:cNvSpPr>
            <a:spLocks noChangeShapeType="1"/>
          </p:cNvSpPr>
          <p:nvPr/>
        </p:nvSpPr>
        <p:spPr bwMode="auto">
          <a:xfrm>
            <a:off x="6127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05" name="Line 5">
            <a:extLst>
              <a:ext uri="{FF2B5EF4-FFF2-40B4-BE49-F238E27FC236}">
                <a16:creationId xmlns:a16="http://schemas.microsoft.com/office/drawing/2014/main" id="{9D369315-0B96-564F-942F-FAE0C25D33A9}"/>
              </a:ext>
            </a:extLst>
          </p:cNvPr>
          <p:cNvSpPr>
            <a:spLocks noChangeShapeType="1"/>
          </p:cNvSpPr>
          <p:nvPr/>
        </p:nvSpPr>
        <p:spPr bwMode="auto">
          <a:xfrm>
            <a:off x="10620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06" name="Line 6">
            <a:extLst>
              <a:ext uri="{FF2B5EF4-FFF2-40B4-BE49-F238E27FC236}">
                <a16:creationId xmlns:a16="http://schemas.microsoft.com/office/drawing/2014/main" id="{C18822D5-E2C3-4A4A-9B70-B57391F17A7D}"/>
              </a:ext>
            </a:extLst>
          </p:cNvPr>
          <p:cNvSpPr>
            <a:spLocks noChangeShapeType="1"/>
          </p:cNvSpPr>
          <p:nvPr/>
        </p:nvSpPr>
        <p:spPr bwMode="auto">
          <a:xfrm>
            <a:off x="9715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07" name="Line 7">
            <a:extLst>
              <a:ext uri="{FF2B5EF4-FFF2-40B4-BE49-F238E27FC236}">
                <a16:creationId xmlns:a16="http://schemas.microsoft.com/office/drawing/2014/main" id="{C48DC85C-9269-7441-BFF1-0BF09DFFBBD1}"/>
              </a:ext>
            </a:extLst>
          </p:cNvPr>
          <p:cNvSpPr>
            <a:spLocks noChangeShapeType="1"/>
          </p:cNvSpPr>
          <p:nvPr/>
        </p:nvSpPr>
        <p:spPr bwMode="auto">
          <a:xfrm>
            <a:off x="882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08" name="Line 8">
            <a:extLst>
              <a:ext uri="{FF2B5EF4-FFF2-40B4-BE49-F238E27FC236}">
                <a16:creationId xmlns:a16="http://schemas.microsoft.com/office/drawing/2014/main" id="{68F65603-354C-7E4E-AB40-45B3456DD07F}"/>
              </a:ext>
            </a:extLst>
          </p:cNvPr>
          <p:cNvSpPr>
            <a:spLocks noChangeShapeType="1"/>
          </p:cNvSpPr>
          <p:nvPr/>
        </p:nvSpPr>
        <p:spPr bwMode="auto">
          <a:xfrm>
            <a:off x="792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09" name="Line 9">
            <a:extLst>
              <a:ext uri="{FF2B5EF4-FFF2-40B4-BE49-F238E27FC236}">
                <a16:creationId xmlns:a16="http://schemas.microsoft.com/office/drawing/2014/main" id="{D5A392CA-B439-CC40-8309-9F7CE4711610}"/>
              </a:ext>
            </a:extLst>
          </p:cNvPr>
          <p:cNvSpPr>
            <a:spLocks noChangeShapeType="1"/>
          </p:cNvSpPr>
          <p:nvPr/>
        </p:nvSpPr>
        <p:spPr bwMode="auto">
          <a:xfrm>
            <a:off x="1349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0" name="Line 10">
            <a:extLst>
              <a:ext uri="{FF2B5EF4-FFF2-40B4-BE49-F238E27FC236}">
                <a16:creationId xmlns:a16="http://schemas.microsoft.com/office/drawing/2014/main" id="{5248CC03-4F7E-8D4E-B15E-7835240B9F1E}"/>
              </a:ext>
            </a:extLst>
          </p:cNvPr>
          <p:cNvSpPr>
            <a:spLocks noChangeShapeType="1"/>
          </p:cNvSpPr>
          <p:nvPr/>
        </p:nvSpPr>
        <p:spPr bwMode="auto">
          <a:xfrm>
            <a:off x="1241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1" name="Line 11">
            <a:extLst>
              <a:ext uri="{FF2B5EF4-FFF2-40B4-BE49-F238E27FC236}">
                <a16:creationId xmlns:a16="http://schemas.microsoft.com/office/drawing/2014/main" id="{12577B4C-4CEF-7F44-8D37-DDD9839FE5BB}"/>
              </a:ext>
            </a:extLst>
          </p:cNvPr>
          <p:cNvSpPr>
            <a:spLocks noChangeShapeType="1"/>
          </p:cNvSpPr>
          <p:nvPr/>
        </p:nvSpPr>
        <p:spPr bwMode="auto">
          <a:xfrm>
            <a:off x="341313" y="6319838"/>
            <a:ext cx="1587" cy="323850"/>
          </a:xfrm>
          <a:prstGeom prst="line">
            <a:avLst/>
          </a:prstGeom>
          <a:noFill/>
          <a:ln w="1908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2" name="Text Box 12">
            <a:extLst>
              <a:ext uri="{FF2B5EF4-FFF2-40B4-BE49-F238E27FC236}">
                <a16:creationId xmlns:a16="http://schemas.microsoft.com/office/drawing/2014/main" id="{C6D8F01F-EB68-D24D-AA17-889228C871CA}"/>
              </a:ext>
            </a:extLst>
          </p:cNvPr>
          <p:cNvSpPr txBox="1">
            <a:spLocks noChangeArrowheads="1"/>
          </p:cNvSpPr>
          <p:nvPr/>
        </p:nvSpPr>
        <p:spPr bwMode="auto">
          <a:xfrm>
            <a:off x="-163513" y="6638925"/>
            <a:ext cx="1025526"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1916</a:t>
            </a:r>
          </a:p>
        </p:txBody>
      </p:sp>
      <p:sp>
        <p:nvSpPr>
          <p:cNvPr id="25613" name="Text Box 13">
            <a:extLst>
              <a:ext uri="{FF2B5EF4-FFF2-40B4-BE49-F238E27FC236}">
                <a16:creationId xmlns:a16="http://schemas.microsoft.com/office/drawing/2014/main" id="{0CA312C3-FB49-9941-9075-E1CB3A5F929E}"/>
              </a:ext>
            </a:extLst>
          </p:cNvPr>
          <p:cNvSpPr txBox="1">
            <a:spLocks noChangeArrowheads="1"/>
          </p:cNvSpPr>
          <p:nvPr/>
        </p:nvSpPr>
        <p:spPr bwMode="auto">
          <a:xfrm>
            <a:off x="13144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1920</a:t>
            </a:r>
          </a:p>
        </p:txBody>
      </p:sp>
      <p:sp>
        <p:nvSpPr>
          <p:cNvPr id="25614" name="AutoShape 14">
            <a:extLst>
              <a:ext uri="{FF2B5EF4-FFF2-40B4-BE49-F238E27FC236}">
                <a16:creationId xmlns:a16="http://schemas.microsoft.com/office/drawing/2014/main" id="{99DCCE56-0E18-9043-AFF9-E55968161F78}"/>
              </a:ext>
            </a:extLst>
          </p:cNvPr>
          <p:cNvSpPr>
            <a:spLocks noChangeArrowheads="1"/>
          </p:cNvSpPr>
          <p:nvPr/>
        </p:nvSpPr>
        <p:spPr bwMode="auto">
          <a:xfrm>
            <a:off x="341313" y="431800"/>
            <a:ext cx="9567862" cy="6624638"/>
          </a:xfrm>
          <a:prstGeom prst="rightArrow">
            <a:avLst>
              <a:gd name="adj1" fmla="val 78898"/>
              <a:gd name="adj2" fmla="val 8057"/>
            </a:avLst>
          </a:pr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615" name="Text Box 15">
            <a:extLst>
              <a:ext uri="{FF2B5EF4-FFF2-40B4-BE49-F238E27FC236}">
                <a16:creationId xmlns:a16="http://schemas.microsoft.com/office/drawing/2014/main" id="{69A65357-420D-2F44-80FD-A04016A57710}"/>
              </a:ext>
            </a:extLst>
          </p:cNvPr>
          <p:cNvSpPr txBox="1">
            <a:spLocks noChangeArrowheads="1"/>
          </p:cNvSpPr>
          <p:nvPr/>
        </p:nvSpPr>
        <p:spPr bwMode="auto">
          <a:xfrm>
            <a:off x="192088" y="350838"/>
            <a:ext cx="504031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a:solidFill>
                  <a:srgbClr val="000000"/>
                </a:solidFill>
                <a:latin typeface="Comic Sans MS" panose="030F0902030302020204" pitchFamily="66" charset="0"/>
              </a:rPr>
              <a:t>Je situe dans le temps</a:t>
            </a:r>
          </a:p>
        </p:txBody>
      </p:sp>
      <p:pic>
        <p:nvPicPr>
          <p:cNvPr id="25616" name="Picture 16">
            <a:extLst>
              <a:ext uri="{FF2B5EF4-FFF2-40B4-BE49-F238E27FC236}">
                <a16:creationId xmlns:a16="http://schemas.microsoft.com/office/drawing/2014/main" id="{413B25DA-CBEF-2442-A97C-C12D6252FB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9725" y="434975"/>
            <a:ext cx="360363" cy="360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17" name="Line 17">
            <a:extLst>
              <a:ext uri="{FF2B5EF4-FFF2-40B4-BE49-F238E27FC236}">
                <a16:creationId xmlns:a16="http://schemas.microsoft.com/office/drawing/2014/main" id="{C8BABAC2-EECE-E848-A0ED-C08F5B0926AD}"/>
              </a:ext>
            </a:extLst>
          </p:cNvPr>
          <p:cNvSpPr>
            <a:spLocks noChangeShapeType="1"/>
          </p:cNvSpPr>
          <p:nvPr/>
        </p:nvSpPr>
        <p:spPr bwMode="auto">
          <a:xfrm>
            <a:off x="1439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8" name="Line 18">
            <a:extLst>
              <a:ext uri="{FF2B5EF4-FFF2-40B4-BE49-F238E27FC236}">
                <a16:creationId xmlns:a16="http://schemas.microsoft.com/office/drawing/2014/main" id="{6A04007E-8FAA-4E4E-A5FD-ECCE41E0F945}"/>
              </a:ext>
            </a:extLst>
          </p:cNvPr>
          <p:cNvSpPr>
            <a:spLocks noChangeShapeType="1"/>
          </p:cNvSpPr>
          <p:nvPr/>
        </p:nvSpPr>
        <p:spPr bwMode="auto">
          <a:xfrm>
            <a:off x="1638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19" name="Line 19">
            <a:extLst>
              <a:ext uri="{FF2B5EF4-FFF2-40B4-BE49-F238E27FC236}">
                <a16:creationId xmlns:a16="http://schemas.microsoft.com/office/drawing/2014/main" id="{23C7F2C3-33D0-2540-8043-EB7DD6104A2D}"/>
              </a:ext>
            </a:extLst>
          </p:cNvPr>
          <p:cNvSpPr>
            <a:spLocks noChangeShapeType="1"/>
          </p:cNvSpPr>
          <p:nvPr/>
        </p:nvSpPr>
        <p:spPr bwMode="auto">
          <a:xfrm>
            <a:off x="1530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20" name="Line 20">
            <a:extLst>
              <a:ext uri="{FF2B5EF4-FFF2-40B4-BE49-F238E27FC236}">
                <a16:creationId xmlns:a16="http://schemas.microsoft.com/office/drawing/2014/main" id="{D360491A-EF36-7B48-9CB1-288851F84778}"/>
              </a:ext>
            </a:extLst>
          </p:cNvPr>
          <p:cNvSpPr>
            <a:spLocks noChangeShapeType="1"/>
          </p:cNvSpPr>
          <p:nvPr/>
        </p:nvSpPr>
        <p:spPr bwMode="auto">
          <a:xfrm>
            <a:off x="18176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21" name="Line 21">
            <a:extLst>
              <a:ext uri="{FF2B5EF4-FFF2-40B4-BE49-F238E27FC236}">
                <a16:creationId xmlns:a16="http://schemas.microsoft.com/office/drawing/2014/main" id="{C1B1C7D5-0BE7-0D45-88E4-2D9D9FE7A39D}"/>
              </a:ext>
            </a:extLst>
          </p:cNvPr>
          <p:cNvSpPr>
            <a:spLocks noChangeShapeType="1"/>
          </p:cNvSpPr>
          <p:nvPr/>
        </p:nvSpPr>
        <p:spPr bwMode="auto">
          <a:xfrm>
            <a:off x="1728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22" name="Line 22">
            <a:extLst>
              <a:ext uri="{FF2B5EF4-FFF2-40B4-BE49-F238E27FC236}">
                <a16:creationId xmlns:a16="http://schemas.microsoft.com/office/drawing/2014/main" id="{8DDEA0A2-41B3-8A4D-84F6-E3106ADF9B21}"/>
              </a:ext>
            </a:extLst>
          </p:cNvPr>
          <p:cNvSpPr>
            <a:spLocks noChangeShapeType="1"/>
          </p:cNvSpPr>
          <p:nvPr/>
        </p:nvSpPr>
        <p:spPr bwMode="auto">
          <a:xfrm>
            <a:off x="19081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23" name="Line 23">
            <a:extLst>
              <a:ext uri="{FF2B5EF4-FFF2-40B4-BE49-F238E27FC236}">
                <a16:creationId xmlns:a16="http://schemas.microsoft.com/office/drawing/2014/main" id="{CA10E8C5-1738-394B-802C-74B6937F5BF4}"/>
              </a:ext>
            </a:extLst>
          </p:cNvPr>
          <p:cNvSpPr>
            <a:spLocks noChangeShapeType="1"/>
          </p:cNvSpPr>
          <p:nvPr/>
        </p:nvSpPr>
        <p:spPr bwMode="auto">
          <a:xfrm>
            <a:off x="21780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24" name="Line 24">
            <a:extLst>
              <a:ext uri="{FF2B5EF4-FFF2-40B4-BE49-F238E27FC236}">
                <a16:creationId xmlns:a16="http://schemas.microsoft.com/office/drawing/2014/main" id="{AE7952C7-6549-9441-9C19-6C2228DD3C1E}"/>
              </a:ext>
            </a:extLst>
          </p:cNvPr>
          <p:cNvSpPr>
            <a:spLocks noChangeShapeType="1"/>
          </p:cNvSpPr>
          <p:nvPr/>
        </p:nvSpPr>
        <p:spPr bwMode="auto">
          <a:xfrm>
            <a:off x="20875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25" name="Line 25">
            <a:extLst>
              <a:ext uri="{FF2B5EF4-FFF2-40B4-BE49-F238E27FC236}">
                <a16:creationId xmlns:a16="http://schemas.microsoft.com/office/drawing/2014/main" id="{7BF33739-5AF0-7D46-BF9D-F294A053515C}"/>
              </a:ext>
            </a:extLst>
          </p:cNvPr>
          <p:cNvSpPr>
            <a:spLocks noChangeShapeType="1"/>
          </p:cNvSpPr>
          <p:nvPr/>
        </p:nvSpPr>
        <p:spPr bwMode="auto">
          <a:xfrm>
            <a:off x="2268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26" name="Line 26">
            <a:extLst>
              <a:ext uri="{FF2B5EF4-FFF2-40B4-BE49-F238E27FC236}">
                <a16:creationId xmlns:a16="http://schemas.microsoft.com/office/drawing/2014/main" id="{8B0B0D44-BC67-C742-859E-DD92CBA05B55}"/>
              </a:ext>
            </a:extLst>
          </p:cNvPr>
          <p:cNvSpPr>
            <a:spLocks noChangeShapeType="1"/>
          </p:cNvSpPr>
          <p:nvPr/>
        </p:nvSpPr>
        <p:spPr bwMode="auto">
          <a:xfrm>
            <a:off x="23574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27" name="Line 27">
            <a:extLst>
              <a:ext uri="{FF2B5EF4-FFF2-40B4-BE49-F238E27FC236}">
                <a16:creationId xmlns:a16="http://schemas.microsoft.com/office/drawing/2014/main" id="{666C7706-47C1-DC4B-A9AC-858FA31E627B}"/>
              </a:ext>
            </a:extLst>
          </p:cNvPr>
          <p:cNvSpPr>
            <a:spLocks noChangeShapeType="1"/>
          </p:cNvSpPr>
          <p:nvPr/>
        </p:nvSpPr>
        <p:spPr bwMode="auto">
          <a:xfrm>
            <a:off x="24479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28" name="Line 28">
            <a:extLst>
              <a:ext uri="{FF2B5EF4-FFF2-40B4-BE49-F238E27FC236}">
                <a16:creationId xmlns:a16="http://schemas.microsoft.com/office/drawing/2014/main" id="{4FEA9AC7-6EF4-7B4D-9E6A-47326654F47A}"/>
              </a:ext>
            </a:extLst>
          </p:cNvPr>
          <p:cNvSpPr>
            <a:spLocks noChangeShapeType="1"/>
          </p:cNvSpPr>
          <p:nvPr/>
        </p:nvSpPr>
        <p:spPr bwMode="auto">
          <a:xfrm>
            <a:off x="2538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29" name="Line 29">
            <a:extLst>
              <a:ext uri="{FF2B5EF4-FFF2-40B4-BE49-F238E27FC236}">
                <a16:creationId xmlns:a16="http://schemas.microsoft.com/office/drawing/2014/main" id="{619D2DED-12B9-4A47-A0EF-98972BE0D79B}"/>
              </a:ext>
            </a:extLst>
          </p:cNvPr>
          <p:cNvSpPr>
            <a:spLocks noChangeShapeType="1"/>
          </p:cNvSpPr>
          <p:nvPr/>
        </p:nvSpPr>
        <p:spPr bwMode="auto">
          <a:xfrm>
            <a:off x="1998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30" name="Line 30">
            <a:extLst>
              <a:ext uri="{FF2B5EF4-FFF2-40B4-BE49-F238E27FC236}">
                <a16:creationId xmlns:a16="http://schemas.microsoft.com/office/drawing/2014/main" id="{E2CCC04E-CF9F-F24B-96B9-D4DBC494E745}"/>
              </a:ext>
            </a:extLst>
          </p:cNvPr>
          <p:cNvSpPr>
            <a:spLocks noChangeShapeType="1"/>
          </p:cNvSpPr>
          <p:nvPr/>
        </p:nvSpPr>
        <p:spPr bwMode="auto">
          <a:xfrm>
            <a:off x="2717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31" name="Line 31">
            <a:extLst>
              <a:ext uri="{FF2B5EF4-FFF2-40B4-BE49-F238E27FC236}">
                <a16:creationId xmlns:a16="http://schemas.microsoft.com/office/drawing/2014/main" id="{CC382CD0-4521-D64A-A0B8-A424992E9F48}"/>
              </a:ext>
            </a:extLst>
          </p:cNvPr>
          <p:cNvSpPr>
            <a:spLocks noChangeShapeType="1"/>
          </p:cNvSpPr>
          <p:nvPr/>
        </p:nvSpPr>
        <p:spPr bwMode="auto">
          <a:xfrm>
            <a:off x="26273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32" name="Line 32">
            <a:extLst>
              <a:ext uri="{FF2B5EF4-FFF2-40B4-BE49-F238E27FC236}">
                <a16:creationId xmlns:a16="http://schemas.microsoft.com/office/drawing/2014/main" id="{AE804E01-4627-6946-90A7-31D3BD1BBEE3}"/>
              </a:ext>
            </a:extLst>
          </p:cNvPr>
          <p:cNvSpPr>
            <a:spLocks noChangeShapeType="1"/>
          </p:cNvSpPr>
          <p:nvPr/>
        </p:nvSpPr>
        <p:spPr bwMode="auto">
          <a:xfrm>
            <a:off x="2898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33" name="Line 33">
            <a:extLst>
              <a:ext uri="{FF2B5EF4-FFF2-40B4-BE49-F238E27FC236}">
                <a16:creationId xmlns:a16="http://schemas.microsoft.com/office/drawing/2014/main" id="{B94EB665-E8F3-3F4D-B788-89073CC3E21A}"/>
              </a:ext>
            </a:extLst>
          </p:cNvPr>
          <p:cNvSpPr>
            <a:spLocks noChangeShapeType="1"/>
          </p:cNvSpPr>
          <p:nvPr/>
        </p:nvSpPr>
        <p:spPr bwMode="auto">
          <a:xfrm>
            <a:off x="29876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34" name="Line 34">
            <a:extLst>
              <a:ext uri="{FF2B5EF4-FFF2-40B4-BE49-F238E27FC236}">
                <a16:creationId xmlns:a16="http://schemas.microsoft.com/office/drawing/2014/main" id="{9881DA8A-4105-B64A-AECD-E9EFE70B71B1}"/>
              </a:ext>
            </a:extLst>
          </p:cNvPr>
          <p:cNvSpPr>
            <a:spLocks noChangeShapeType="1"/>
          </p:cNvSpPr>
          <p:nvPr/>
        </p:nvSpPr>
        <p:spPr bwMode="auto">
          <a:xfrm>
            <a:off x="2808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35" name="Line 35">
            <a:extLst>
              <a:ext uri="{FF2B5EF4-FFF2-40B4-BE49-F238E27FC236}">
                <a16:creationId xmlns:a16="http://schemas.microsoft.com/office/drawing/2014/main" id="{F2898CA7-DCC3-054C-BAAC-11CA90C2DAB7}"/>
              </a:ext>
            </a:extLst>
          </p:cNvPr>
          <p:cNvSpPr>
            <a:spLocks noChangeShapeType="1"/>
          </p:cNvSpPr>
          <p:nvPr/>
        </p:nvSpPr>
        <p:spPr bwMode="auto">
          <a:xfrm>
            <a:off x="3078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36" name="Line 36">
            <a:extLst>
              <a:ext uri="{FF2B5EF4-FFF2-40B4-BE49-F238E27FC236}">
                <a16:creationId xmlns:a16="http://schemas.microsoft.com/office/drawing/2014/main" id="{8D799680-F206-FB42-A60C-D2EB2A174080}"/>
              </a:ext>
            </a:extLst>
          </p:cNvPr>
          <p:cNvSpPr>
            <a:spLocks noChangeShapeType="1"/>
          </p:cNvSpPr>
          <p:nvPr/>
        </p:nvSpPr>
        <p:spPr bwMode="auto">
          <a:xfrm>
            <a:off x="3168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37" name="Line 37">
            <a:extLst>
              <a:ext uri="{FF2B5EF4-FFF2-40B4-BE49-F238E27FC236}">
                <a16:creationId xmlns:a16="http://schemas.microsoft.com/office/drawing/2014/main" id="{58B008F5-6DC3-6746-B841-FF13E5E5B6F4}"/>
              </a:ext>
            </a:extLst>
          </p:cNvPr>
          <p:cNvSpPr>
            <a:spLocks noChangeShapeType="1"/>
          </p:cNvSpPr>
          <p:nvPr/>
        </p:nvSpPr>
        <p:spPr bwMode="auto">
          <a:xfrm>
            <a:off x="32575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38" name="Line 38">
            <a:extLst>
              <a:ext uri="{FF2B5EF4-FFF2-40B4-BE49-F238E27FC236}">
                <a16:creationId xmlns:a16="http://schemas.microsoft.com/office/drawing/2014/main" id="{35D22299-1A6E-624B-A993-A73C2F4E605E}"/>
              </a:ext>
            </a:extLst>
          </p:cNvPr>
          <p:cNvSpPr>
            <a:spLocks noChangeShapeType="1"/>
          </p:cNvSpPr>
          <p:nvPr/>
        </p:nvSpPr>
        <p:spPr bwMode="auto">
          <a:xfrm>
            <a:off x="33480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39" name="Line 39">
            <a:extLst>
              <a:ext uri="{FF2B5EF4-FFF2-40B4-BE49-F238E27FC236}">
                <a16:creationId xmlns:a16="http://schemas.microsoft.com/office/drawing/2014/main" id="{5E29A34C-255C-B247-953B-7A14B8B79F0A}"/>
              </a:ext>
            </a:extLst>
          </p:cNvPr>
          <p:cNvSpPr>
            <a:spLocks noChangeShapeType="1"/>
          </p:cNvSpPr>
          <p:nvPr/>
        </p:nvSpPr>
        <p:spPr bwMode="auto">
          <a:xfrm>
            <a:off x="3438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40" name="Line 40">
            <a:extLst>
              <a:ext uri="{FF2B5EF4-FFF2-40B4-BE49-F238E27FC236}">
                <a16:creationId xmlns:a16="http://schemas.microsoft.com/office/drawing/2014/main" id="{61F886A0-9437-7F4F-A244-793489B08B7D}"/>
              </a:ext>
            </a:extLst>
          </p:cNvPr>
          <p:cNvSpPr>
            <a:spLocks noChangeShapeType="1"/>
          </p:cNvSpPr>
          <p:nvPr/>
        </p:nvSpPr>
        <p:spPr bwMode="auto">
          <a:xfrm>
            <a:off x="36179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41" name="Line 41">
            <a:extLst>
              <a:ext uri="{FF2B5EF4-FFF2-40B4-BE49-F238E27FC236}">
                <a16:creationId xmlns:a16="http://schemas.microsoft.com/office/drawing/2014/main" id="{545A4665-FB46-2446-BF0F-76788EFD7321}"/>
              </a:ext>
            </a:extLst>
          </p:cNvPr>
          <p:cNvSpPr>
            <a:spLocks noChangeShapeType="1"/>
          </p:cNvSpPr>
          <p:nvPr/>
        </p:nvSpPr>
        <p:spPr bwMode="auto">
          <a:xfrm>
            <a:off x="3708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42" name="Line 42">
            <a:extLst>
              <a:ext uri="{FF2B5EF4-FFF2-40B4-BE49-F238E27FC236}">
                <a16:creationId xmlns:a16="http://schemas.microsoft.com/office/drawing/2014/main" id="{9B1CA9F1-64AE-A04C-8BFF-7DCECFEE5C68}"/>
              </a:ext>
            </a:extLst>
          </p:cNvPr>
          <p:cNvSpPr>
            <a:spLocks noChangeShapeType="1"/>
          </p:cNvSpPr>
          <p:nvPr/>
        </p:nvSpPr>
        <p:spPr bwMode="auto">
          <a:xfrm>
            <a:off x="3887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43" name="Line 43">
            <a:extLst>
              <a:ext uri="{FF2B5EF4-FFF2-40B4-BE49-F238E27FC236}">
                <a16:creationId xmlns:a16="http://schemas.microsoft.com/office/drawing/2014/main" id="{9C7EC4AB-8536-D041-B2BE-376342C81C5F}"/>
              </a:ext>
            </a:extLst>
          </p:cNvPr>
          <p:cNvSpPr>
            <a:spLocks noChangeShapeType="1"/>
          </p:cNvSpPr>
          <p:nvPr/>
        </p:nvSpPr>
        <p:spPr bwMode="auto">
          <a:xfrm>
            <a:off x="3527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44" name="Line 44">
            <a:extLst>
              <a:ext uri="{FF2B5EF4-FFF2-40B4-BE49-F238E27FC236}">
                <a16:creationId xmlns:a16="http://schemas.microsoft.com/office/drawing/2014/main" id="{73BC3A0E-A3D8-F74B-AFD9-124146130503}"/>
              </a:ext>
            </a:extLst>
          </p:cNvPr>
          <p:cNvSpPr>
            <a:spLocks noChangeShapeType="1"/>
          </p:cNvSpPr>
          <p:nvPr/>
        </p:nvSpPr>
        <p:spPr bwMode="auto">
          <a:xfrm>
            <a:off x="4068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45" name="Line 45">
            <a:extLst>
              <a:ext uri="{FF2B5EF4-FFF2-40B4-BE49-F238E27FC236}">
                <a16:creationId xmlns:a16="http://schemas.microsoft.com/office/drawing/2014/main" id="{AD5EB6A0-3D00-2D4B-A384-5FE7559458A5}"/>
              </a:ext>
            </a:extLst>
          </p:cNvPr>
          <p:cNvSpPr>
            <a:spLocks noChangeShapeType="1"/>
          </p:cNvSpPr>
          <p:nvPr/>
        </p:nvSpPr>
        <p:spPr bwMode="auto">
          <a:xfrm>
            <a:off x="3978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46" name="Line 46">
            <a:extLst>
              <a:ext uri="{FF2B5EF4-FFF2-40B4-BE49-F238E27FC236}">
                <a16:creationId xmlns:a16="http://schemas.microsoft.com/office/drawing/2014/main" id="{C7935A55-8184-3740-892C-7542603EC6FA}"/>
              </a:ext>
            </a:extLst>
          </p:cNvPr>
          <p:cNvSpPr>
            <a:spLocks noChangeShapeType="1"/>
          </p:cNvSpPr>
          <p:nvPr/>
        </p:nvSpPr>
        <p:spPr bwMode="auto">
          <a:xfrm>
            <a:off x="4157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47" name="Line 47">
            <a:extLst>
              <a:ext uri="{FF2B5EF4-FFF2-40B4-BE49-F238E27FC236}">
                <a16:creationId xmlns:a16="http://schemas.microsoft.com/office/drawing/2014/main" id="{CF5157BE-DA19-B144-B639-85AFE2FA71B4}"/>
              </a:ext>
            </a:extLst>
          </p:cNvPr>
          <p:cNvSpPr>
            <a:spLocks noChangeShapeType="1"/>
          </p:cNvSpPr>
          <p:nvPr/>
        </p:nvSpPr>
        <p:spPr bwMode="auto">
          <a:xfrm>
            <a:off x="4338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48" name="Line 48">
            <a:extLst>
              <a:ext uri="{FF2B5EF4-FFF2-40B4-BE49-F238E27FC236}">
                <a16:creationId xmlns:a16="http://schemas.microsoft.com/office/drawing/2014/main" id="{5D7D777D-DAEC-3D4E-8A05-9EAF51D90E60}"/>
              </a:ext>
            </a:extLst>
          </p:cNvPr>
          <p:cNvSpPr>
            <a:spLocks noChangeShapeType="1"/>
          </p:cNvSpPr>
          <p:nvPr/>
        </p:nvSpPr>
        <p:spPr bwMode="auto">
          <a:xfrm>
            <a:off x="42481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49" name="Line 49">
            <a:extLst>
              <a:ext uri="{FF2B5EF4-FFF2-40B4-BE49-F238E27FC236}">
                <a16:creationId xmlns:a16="http://schemas.microsoft.com/office/drawing/2014/main" id="{C08A095A-5C9E-D648-8A43-62BD16A64636}"/>
              </a:ext>
            </a:extLst>
          </p:cNvPr>
          <p:cNvSpPr>
            <a:spLocks noChangeShapeType="1"/>
          </p:cNvSpPr>
          <p:nvPr/>
        </p:nvSpPr>
        <p:spPr bwMode="auto">
          <a:xfrm>
            <a:off x="4427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50" name="Line 50">
            <a:extLst>
              <a:ext uri="{FF2B5EF4-FFF2-40B4-BE49-F238E27FC236}">
                <a16:creationId xmlns:a16="http://schemas.microsoft.com/office/drawing/2014/main" id="{A74DDF08-6AC2-B742-A2AD-732D836E2406}"/>
              </a:ext>
            </a:extLst>
          </p:cNvPr>
          <p:cNvSpPr>
            <a:spLocks noChangeShapeType="1"/>
          </p:cNvSpPr>
          <p:nvPr/>
        </p:nvSpPr>
        <p:spPr bwMode="auto">
          <a:xfrm>
            <a:off x="45180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51" name="Line 51">
            <a:extLst>
              <a:ext uri="{FF2B5EF4-FFF2-40B4-BE49-F238E27FC236}">
                <a16:creationId xmlns:a16="http://schemas.microsoft.com/office/drawing/2014/main" id="{990217A5-9E9E-374A-8FDA-7FECB8A65C11}"/>
              </a:ext>
            </a:extLst>
          </p:cNvPr>
          <p:cNvSpPr>
            <a:spLocks noChangeShapeType="1"/>
          </p:cNvSpPr>
          <p:nvPr/>
        </p:nvSpPr>
        <p:spPr bwMode="auto">
          <a:xfrm>
            <a:off x="4608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52" name="Line 52">
            <a:extLst>
              <a:ext uri="{FF2B5EF4-FFF2-40B4-BE49-F238E27FC236}">
                <a16:creationId xmlns:a16="http://schemas.microsoft.com/office/drawing/2014/main" id="{6168D31D-4AAF-BC4A-B8F1-D34680BBBE11}"/>
              </a:ext>
            </a:extLst>
          </p:cNvPr>
          <p:cNvSpPr>
            <a:spLocks noChangeShapeType="1"/>
          </p:cNvSpPr>
          <p:nvPr/>
        </p:nvSpPr>
        <p:spPr bwMode="auto">
          <a:xfrm>
            <a:off x="4697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53" name="Line 53">
            <a:extLst>
              <a:ext uri="{FF2B5EF4-FFF2-40B4-BE49-F238E27FC236}">
                <a16:creationId xmlns:a16="http://schemas.microsoft.com/office/drawing/2014/main" id="{410F856C-C4B5-0A4C-AC72-EEB7782A64FC}"/>
              </a:ext>
            </a:extLst>
          </p:cNvPr>
          <p:cNvSpPr>
            <a:spLocks noChangeShapeType="1"/>
          </p:cNvSpPr>
          <p:nvPr/>
        </p:nvSpPr>
        <p:spPr bwMode="auto">
          <a:xfrm>
            <a:off x="47879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54" name="Line 54">
            <a:extLst>
              <a:ext uri="{FF2B5EF4-FFF2-40B4-BE49-F238E27FC236}">
                <a16:creationId xmlns:a16="http://schemas.microsoft.com/office/drawing/2014/main" id="{B2122BAC-AA2A-124C-B03A-99B100C0E493}"/>
              </a:ext>
            </a:extLst>
          </p:cNvPr>
          <p:cNvSpPr>
            <a:spLocks noChangeShapeType="1"/>
          </p:cNvSpPr>
          <p:nvPr/>
        </p:nvSpPr>
        <p:spPr bwMode="auto">
          <a:xfrm>
            <a:off x="4967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55" name="Line 55">
            <a:extLst>
              <a:ext uri="{FF2B5EF4-FFF2-40B4-BE49-F238E27FC236}">
                <a16:creationId xmlns:a16="http://schemas.microsoft.com/office/drawing/2014/main" id="{B3D4A736-4E18-E943-AAB1-BFDA5F9BD80D}"/>
              </a:ext>
            </a:extLst>
          </p:cNvPr>
          <p:cNvSpPr>
            <a:spLocks noChangeShapeType="1"/>
          </p:cNvSpPr>
          <p:nvPr/>
        </p:nvSpPr>
        <p:spPr bwMode="auto">
          <a:xfrm>
            <a:off x="5057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56" name="Line 56">
            <a:extLst>
              <a:ext uri="{FF2B5EF4-FFF2-40B4-BE49-F238E27FC236}">
                <a16:creationId xmlns:a16="http://schemas.microsoft.com/office/drawing/2014/main" id="{87EF4216-E90B-DD4D-B1F7-BB3701545FE4}"/>
              </a:ext>
            </a:extLst>
          </p:cNvPr>
          <p:cNvSpPr>
            <a:spLocks noChangeShapeType="1"/>
          </p:cNvSpPr>
          <p:nvPr/>
        </p:nvSpPr>
        <p:spPr bwMode="auto">
          <a:xfrm>
            <a:off x="5148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57" name="Line 57">
            <a:extLst>
              <a:ext uri="{FF2B5EF4-FFF2-40B4-BE49-F238E27FC236}">
                <a16:creationId xmlns:a16="http://schemas.microsoft.com/office/drawing/2014/main" id="{3BB5FE18-CC88-7A4F-A0BF-31CDC122D0B2}"/>
              </a:ext>
            </a:extLst>
          </p:cNvPr>
          <p:cNvSpPr>
            <a:spLocks noChangeShapeType="1"/>
          </p:cNvSpPr>
          <p:nvPr/>
        </p:nvSpPr>
        <p:spPr bwMode="auto">
          <a:xfrm>
            <a:off x="5238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58" name="Line 58">
            <a:extLst>
              <a:ext uri="{FF2B5EF4-FFF2-40B4-BE49-F238E27FC236}">
                <a16:creationId xmlns:a16="http://schemas.microsoft.com/office/drawing/2014/main" id="{56DB6AE4-FB33-CD41-81A0-5F0A25B99D3F}"/>
              </a:ext>
            </a:extLst>
          </p:cNvPr>
          <p:cNvSpPr>
            <a:spLocks noChangeShapeType="1"/>
          </p:cNvSpPr>
          <p:nvPr/>
        </p:nvSpPr>
        <p:spPr bwMode="auto">
          <a:xfrm>
            <a:off x="4878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59" name="Line 59">
            <a:extLst>
              <a:ext uri="{FF2B5EF4-FFF2-40B4-BE49-F238E27FC236}">
                <a16:creationId xmlns:a16="http://schemas.microsoft.com/office/drawing/2014/main" id="{8ECAF5F0-58E4-6042-9C42-F1AFD2BC057D}"/>
              </a:ext>
            </a:extLst>
          </p:cNvPr>
          <p:cNvSpPr>
            <a:spLocks noChangeShapeType="1"/>
          </p:cNvSpPr>
          <p:nvPr/>
        </p:nvSpPr>
        <p:spPr bwMode="auto">
          <a:xfrm>
            <a:off x="5508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60" name="Line 60">
            <a:extLst>
              <a:ext uri="{FF2B5EF4-FFF2-40B4-BE49-F238E27FC236}">
                <a16:creationId xmlns:a16="http://schemas.microsoft.com/office/drawing/2014/main" id="{56C01ED6-AABE-D249-88A3-6CCBC8C1CF8F}"/>
              </a:ext>
            </a:extLst>
          </p:cNvPr>
          <p:cNvSpPr>
            <a:spLocks noChangeShapeType="1"/>
          </p:cNvSpPr>
          <p:nvPr/>
        </p:nvSpPr>
        <p:spPr bwMode="auto">
          <a:xfrm>
            <a:off x="5327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61" name="Line 61">
            <a:extLst>
              <a:ext uri="{FF2B5EF4-FFF2-40B4-BE49-F238E27FC236}">
                <a16:creationId xmlns:a16="http://schemas.microsoft.com/office/drawing/2014/main" id="{3FDA4ACE-470A-1148-B5C1-822DEC17FC82}"/>
              </a:ext>
            </a:extLst>
          </p:cNvPr>
          <p:cNvSpPr>
            <a:spLocks noChangeShapeType="1"/>
          </p:cNvSpPr>
          <p:nvPr/>
        </p:nvSpPr>
        <p:spPr bwMode="auto">
          <a:xfrm>
            <a:off x="54181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62" name="Line 62">
            <a:extLst>
              <a:ext uri="{FF2B5EF4-FFF2-40B4-BE49-F238E27FC236}">
                <a16:creationId xmlns:a16="http://schemas.microsoft.com/office/drawing/2014/main" id="{426C82B0-D2C5-7C4D-B6B0-3085FAA0FE32}"/>
              </a:ext>
            </a:extLst>
          </p:cNvPr>
          <p:cNvSpPr>
            <a:spLocks noChangeShapeType="1"/>
          </p:cNvSpPr>
          <p:nvPr/>
        </p:nvSpPr>
        <p:spPr bwMode="auto">
          <a:xfrm>
            <a:off x="56880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63" name="Line 63">
            <a:extLst>
              <a:ext uri="{FF2B5EF4-FFF2-40B4-BE49-F238E27FC236}">
                <a16:creationId xmlns:a16="http://schemas.microsoft.com/office/drawing/2014/main" id="{DC802C45-5C26-2043-AD86-1CC60D47781E}"/>
              </a:ext>
            </a:extLst>
          </p:cNvPr>
          <p:cNvSpPr>
            <a:spLocks noChangeShapeType="1"/>
          </p:cNvSpPr>
          <p:nvPr/>
        </p:nvSpPr>
        <p:spPr bwMode="auto">
          <a:xfrm>
            <a:off x="5597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64" name="Line 64">
            <a:extLst>
              <a:ext uri="{FF2B5EF4-FFF2-40B4-BE49-F238E27FC236}">
                <a16:creationId xmlns:a16="http://schemas.microsoft.com/office/drawing/2014/main" id="{91FE3F13-DD71-724C-806E-8E4E9E595605}"/>
              </a:ext>
            </a:extLst>
          </p:cNvPr>
          <p:cNvSpPr>
            <a:spLocks noChangeShapeType="1"/>
          </p:cNvSpPr>
          <p:nvPr/>
        </p:nvSpPr>
        <p:spPr bwMode="auto">
          <a:xfrm>
            <a:off x="5778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65" name="Line 65">
            <a:extLst>
              <a:ext uri="{FF2B5EF4-FFF2-40B4-BE49-F238E27FC236}">
                <a16:creationId xmlns:a16="http://schemas.microsoft.com/office/drawing/2014/main" id="{BE35BBEA-73A0-6E4D-9CBF-FF7F99C6E97D}"/>
              </a:ext>
            </a:extLst>
          </p:cNvPr>
          <p:cNvSpPr>
            <a:spLocks noChangeShapeType="1"/>
          </p:cNvSpPr>
          <p:nvPr/>
        </p:nvSpPr>
        <p:spPr bwMode="auto">
          <a:xfrm>
            <a:off x="5867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66" name="Line 66">
            <a:extLst>
              <a:ext uri="{FF2B5EF4-FFF2-40B4-BE49-F238E27FC236}">
                <a16:creationId xmlns:a16="http://schemas.microsoft.com/office/drawing/2014/main" id="{8A3EE766-A294-494F-93A7-E32A9A96961E}"/>
              </a:ext>
            </a:extLst>
          </p:cNvPr>
          <p:cNvSpPr>
            <a:spLocks noChangeShapeType="1"/>
          </p:cNvSpPr>
          <p:nvPr/>
        </p:nvSpPr>
        <p:spPr bwMode="auto">
          <a:xfrm>
            <a:off x="59578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67" name="Line 67">
            <a:extLst>
              <a:ext uri="{FF2B5EF4-FFF2-40B4-BE49-F238E27FC236}">
                <a16:creationId xmlns:a16="http://schemas.microsoft.com/office/drawing/2014/main" id="{07828135-43FB-6F4D-ABF9-5B553E8391C8}"/>
              </a:ext>
            </a:extLst>
          </p:cNvPr>
          <p:cNvSpPr>
            <a:spLocks noChangeShapeType="1"/>
          </p:cNvSpPr>
          <p:nvPr/>
        </p:nvSpPr>
        <p:spPr bwMode="auto">
          <a:xfrm>
            <a:off x="6048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68" name="Line 68">
            <a:extLst>
              <a:ext uri="{FF2B5EF4-FFF2-40B4-BE49-F238E27FC236}">
                <a16:creationId xmlns:a16="http://schemas.microsoft.com/office/drawing/2014/main" id="{28F520FE-10A2-644A-8723-380BC5B46122}"/>
              </a:ext>
            </a:extLst>
          </p:cNvPr>
          <p:cNvSpPr>
            <a:spLocks noChangeShapeType="1"/>
          </p:cNvSpPr>
          <p:nvPr/>
        </p:nvSpPr>
        <p:spPr bwMode="auto">
          <a:xfrm>
            <a:off x="6137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69" name="Line 69">
            <a:extLst>
              <a:ext uri="{FF2B5EF4-FFF2-40B4-BE49-F238E27FC236}">
                <a16:creationId xmlns:a16="http://schemas.microsoft.com/office/drawing/2014/main" id="{3CECA67E-0419-A14A-B2AD-DB09C1254B88}"/>
              </a:ext>
            </a:extLst>
          </p:cNvPr>
          <p:cNvSpPr>
            <a:spLocks noChangeShapeType="1"/>
          </p:cNvSpPr>
          <p:nvPr/>
        </p:nvSpPr>
        <p:spPr bwMode="auto">
          <a:xfrm>
            <a:off x="6318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70" name="Line 70">
            <a:extLst>
              <a:ext uri="{FF2B5EF4-FFF2-40B4-BE49-F238E27FC236}">
                <a16:creationId xmlns:a16="http://schemas.microsoft.com/office/drawing/2014/main" id="{1D66653C-F797-5B4A-B693-0CA1CBA995D1}"/>
              </a:ext>
            </a:extLst>
          </p:cNvPr>
          <p:cNvSpPr>
            <a:spLocks noChangeShapeType="1"/>
          </p:cNvSpPr>
          <p:nvPr/>
        </p:nvSpPr>
        <p:spPr bwMode="auto">
          <a:xfrm>
            <a:off x="6408738" y="6354763"/>
            <a:ext cx="1587" cy="1397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71" name="Line 71">
            <a:extLst>
              <a:ext uri="{FF2B5EF4-FFF2-40B4-BE49-F238E27FC236}">
                <a16:creationId xmlns:a16="http://schemas.microsoft.com/office/drawing/2014/main" id="{27958A3B-F86F-8745-8072-60AB79E41AB7}"/>
              </a:ext>
            </a:extLst>
          </p:cNvPr>
          <p:cNvSpPr>
            <a:spLocks noChangeShapeType="1"/>
          </p:cNvSpPr>
          <p:nvPr/>
        </p:nvSpPr>
        <p:spPr bwMode="auto">
          <a:xfrm>
            <a:off x="6497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72" name="Line 72">
            <a:extLst>
              <a:ext uri="{FF2B5EF4-FFF2-40B4-BE49-F238E27FC236}">
                <a16:creationId xmlns:a16="http://schemas.microsoft.com/office/drawing/2014/main" id="{66AD50C5-BF18-8642-A3CC-1B0E4F7E448C}"/>
              </a:ext>
            </a:extLst>
          </p:cNvPr>
          <p:cNvSpPr>
            <a:spLocks noChangeShapeType="1"/>
          </p:cNvSpPr>
          <p:nvPr/>
        </p:nvSpPr>
        <p:spPr bwMode="auto">
          <a:xfrm>
            <a:off x="65881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73" name="Line 73">
            <a:extLst>
              <a:ext uri="{FF2B5EF4-FFF2-40B4-BE49-F238E27FC236}">
                <a16:creationId xmlns:a16="http://schemas.microsoft.com/office/drawing/2014/main" id="{C46094CB-59B0-4144-ABBA-05BF87C36963}"/>
              </a:ext>
            </a:extLst>
          </p:cNvPr>
          <p:cNvSpPr>
            <a:spLocks noChangeShapeType="1"/>
          </p:cNvSpPr>
          <p:nvPr/>
        </p:nvSpPr>
        <p:spPr bwMode="auto">
          <a:xfrm>
            <a:off x="6227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74" name="Line 74">
            <a:extLst>
              <a:ext uri="{FF2B5EF4-FFF2-40B4-BE49-F238E27FC236}">
                <a16:creationId xmlns:a16="http://schemas.microsoft.com/office/drawing/2014/main" id="{1DA4D6ED-5716-144D-84B3-BDA476222D50}"/>
              </a:ext>
            </a:extLst>
          </p:cNvPr>
          <p:cNvSpPr>
            <a:spLocks noChangeShapeType="1"/>
          </p:cNvSpPr>
          <p:nvPr/>
        </p:nvSpPr>
        <p:spPr bwMode="auto">
          <a:xfrm>
            <a:off x="6767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75" name="Line 75">
            <a:extLst>
              <a:ext uri="{FF2B5EF4-FFF2-40B4-BE49-F238E27FC236}">
                <a16:creationId xmlns:a16="http://schemas.microsoft.com/office/drawing/2014/main" id="{2D403273-E744-4745-A4F0-AC6233B67108}"/>
              </a:ext>
            </a:extLst>
          </p:cNvPr>
          <p:cNvSpPr>
            <a:spLocks noChangeShapeType="1"/>
          </p:cNvSpPr>
          <p:nvPr/>
        </p:nvSpPr>
        <p:spPr bwMode="auto">
          <a:xfrm>
            <a:off x="6678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76" name="Line 76">
            <a:extLst>
              <a:ext uri="{FF2B5EF4-FFF2-40B4-BE49-F238E27FC236}">
                <a16:creationId xmlns:a16="http://schemas.microsoft.com/office/drawing/2014/main" id="{2532C1C7-DAFF-F34D-8585-EA64B0C0FBFC}"/>
              </a:ext>
            </a:extLst>
          </p:cNvPr>
          <p:cNvSpPr>
            <a:spLocks noChangeShapeType="1"/>
          </p:cNvSpPr>
          <p:nvPr/>
        </p:nvSpPr>
        <p:spPr bwMode="auto">
          <a:xfrm>
            <a:off x="68580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77" name="Line 77">
            <a:extLst>
              <a:ext uri="{FF2B5EF4-FFF2-40B4-BE49-F238E27FC236}">
                <a16:creationId xmlns:a16="http://schemas.microsoft.com/office/drawing/2014/main" id="{55D13016-E9D1-1A42-945E-D07A4D3A7595}"/>
              </a:ext>
            </a:extLst>
          </p:cNvPr>
          <p:cNvSpPr>
            <a:spLocks noChangeShapeType="1"/>
          </p:cNvSpPr>
          <p:nvPr/>
        </p:nvSpPr>
        <p:spPr bwMode="auto">
          <a:xfrm>
            <a:off x="7037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78" name="Line 78">
            <a:extLst>
              <a:ext uri="{FF2B5EF4-FFF2-40B4-BE49-F238E27FC236}">
                <a16:creationId xmlns:a16="http://schemas.microsoft.com/office/drawing/2014/main" id="{ADAC403F-F183-5245-BA93-D78E5EA11370}"/>
              </a:ext>
            </a:extLst>
          </p:cNvPr>
          <p:cNvSpPr>
            <a:spLocks noChangeShapeType="1"/>
          </p:cNvSpPr>
          <p:nvPr/>
        </p:nvSpPr>
        <p:spPr bwMode="auto">
          <a:xfrm>
            <a:off x="6948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79" name="Line 79">
            <a:extLst>
              <a:ext uri="{FF2B5EF4-FFF2-40B4-BE49-F238E27FC236}">
                <a16:creationId xmlns:a16="http://schemas.microsoft.com/office/drawing/2014/main" id="{2CC3C69F-ACC7-3943-B24A-9F3E0AE7755C}"/>
              </a:ext>
            </a:extLst>
          </p:cNvPr>
          <p:cNvSpPr>
            <a:spLocks noChangeShapeType="1"/>
          </p:cNvSpPr>
          <p:nvPr/>
        </p:nvSpPr>
        <p:spPr bwMode="auto">
          <a:xfrm>
            <a:off x="71278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80" name="Line 80">
            <a:extLst>
              <a:ext uri="{FF2B5EF4-FFF2-40B4-BE49-F238E27FC236}">
                <a16:creationId xmlns:a16="http://schemas.microsoft.com/office/drawing/2014/main" id="{55E6B626-9209-DC40-8E6B-F929B8F61FCC}"/>
              </a:ext>
            </a:extLst>
          </p:cNvPr>
          <p:cNvSpPr>
            <a:spLocks noChangeShapeType="1"/>
          </p:cNvSpPr>
          <p:nvPr/>
        </p:nvSpPr>
        <p:spPr bwMode="auto">
          <a:xfrm>
            <a:off x="72183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81" name="Line 81">
            <a:extLst>
              <a:ext uri="{FF2B5EF4-FFF2-40B4-BE49-F238E27FC236}">
                <a16:creationId xmlns:a16="http://schemas.microsoft.com/office/drawing/2014/main" id="{750C274E-31F3-F548-99ED-DF28FB742FA6}"/>
              </a:ext>
            </a:extLst>
          </p:cNvPr>
          <p:cNvSpPr>
            <a:spLocks noChangeShapeType="1"/>
          </p:cNvSpPr>
          <p:nvPr/>
        </p:nvSpPr>
        <p:spPr bwMode="auto">
          <a:xfrm>
            <a:off x="7307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82" name="Line 82">
            <a:extLst>
              <a:ext uri="{FF2B5EF4-FFF2-40B4-BE49-F238E27FC236}">
                <a16:creationId xmlns:a16="http://schemas.microsoft.com/office/drawing/2014/main" id="{A56C5506-2737-B045-8F19-9EC590477354}"/>
              </a:ext>
            </a:extLst>
          </p:cNvPr>
          <p:cNvSpPr>
            <a:spLocks noChangeShapeType="1"/>
          </p:cNvSpPr>
          <p:nvPr/>
        </p:nvSpPr>
        <p:spPr bwMode="auto">
          <a:xfrm>
            <a:off x="7397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83" name="Line 83">
            <a:extLst>
              <a:ext uri="{FF2B5EF4-FFF2-40B4-BE49-F238E27FC236}">
                <a16:creationId xmlns:a16="http://schemas.microsoft.com/office/drawing/2014/main" id="{64352C80-D8E1-FD41-A1FA-0FDD9D4FDF04}"/>
              </a:ext>
            </a:extLst>
          </p:cNvPr>
          <p:cNvSpPr>
            <a:spLocks noChangeShapeType="1"/>
          </p:cNvSpPr>
          <p:nvPr/>
        </p:nvSpPr>
        <p:spPr bwMode="auto">
          <a:xfrm>
            <a:off x="74882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84" name="Line 84">
            <a:extLst>
              <a:ext uri="{FF2B5EF4-FFF2-40B4-BE49-F238E27FC236}">
                <a16:creationId xmlns:a16="http://schemas.microsoft.com/office/drawing/2014/main" id="{12EAC956-2B57-E740-9A45-2053E9C545D6}"/>
              </a:ext>
            </a:extLst>
          </p:cNvPr>
          <p:cNvSpPr>
            <a:spLocks noChangeShapeType="1"/>
          </p:cNvSpPr>
          <p:nvPr/>
        </p:nvSpPr>
        <p:spPr bwMode="auto">
          <a:xfrm>
            <a:off x="7667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85" name="Line 85">
            <a:extLst>
              <a:ext uri="{FF2B5EF4-FFF2-40B4-BE49-F238E27FC236}">
                <a16:creationId xmlns:a16="http://schemas.microsoft.com/office/drawing/2014/main" id="{AD955D0E-AE5F-8448-BEE1-D3A1DD889485}"/>
              </a:ext>
            </a:extLst>
          </p:cNvPr>
          <p:cNvSpPr>
            <a:spLocks noChangeShapeType="1"/>
          </p:cNvSpPr>
          <p:nvPr/>
        </p:nvSpPr>
        <p:spPr bwMode="auto">
          <a:xfrm>
            <a:off x="77581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86" name="Line 86">
            <a:extLst>
              <a:ext uri="{FF2B5EF4-FFF2-40B4-BE49-F238E27FC236}">
                <a16:creationId xmlns:a16="http://schemas.microsoft.com/office/drawing/2014/main" id="{844851B8-CA2F-9D48-87EE-2237CDCA3E33}"/>
              </a:ext>
            </a:extLst>
          </p:cNvPr>
          <p:cNvSpPr>
            <a:spLocks noChangeShapeType="1"/>
          </p:cNvSpPr>
          <p:nvPr/>
        </p:nvSpPr>
        <p:spPr bwMode="auto">
          <a:xfrm>
            <a:off x="78486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87" name="Line 87">
            <a:extLst>
              <a:ext uri="{FF2B5EF4-FFF2-40B4-BE49-F238E27FC236}">
                <a16:creationId xmlns:a16="http://schemas.microsoft.com/office/drawing/2014/main" id="{A0D4DBBC-9020-E14E-9A70-60FC674B9A75}"/>
              </a:ext>
            </a:extLst>
          </p:cNvPr>
          <p:cNvSpPr>
            <a:spLocks noChangeShapeType="1"/>
          </p:cNvSpPr>
          <p:nvPr/>
        </p:nvSpPr>
        <p:spPr bwMode="auto">
          <a:xfrm>
            <a:off x="7937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88" name="Line 88">
            <a:extLst>
              <a:ext uri="{FF2B5EF4-FFF2-40B4-BE49-F238E27FC236}">
                <a16:creationId xmlns:a16="http://schemas.microsoft.com/office/drawing/2014/main" id="{679B793D-3153-6A41-B00B-D7657CCABD3A}"/>
              </a:ext>
            </a:extLst>
          </p:cNvPr>
          <p:cNvSpPr>
            <a:spLocks noChangeShapeType="1"/>
          </p:cNvSpPr>
          <p:nvPr/>
        </p:nvSpPr>
        <p:spPr bwMode="auto">
          <a:xfrm>
            <a:off x="75787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89" name="Line 89">
            <a:extLst>
              <a:ext uri="{FF2B5EF4-FFF2-40B4-BE49-F238E27FC236}">
                <a16:creationId xmlns:a16="http://schemas.microsoft.com/office/drawing/2014/main" id="{4B5416F4-2E0A-A24C-81F7-861A09A9B814}"/>
              </a:ext>
            </a:extLst>
          </p:cNvPr>
          <p:cNvSpPr>
            <a:spLocks noChangeShapeType="1"/>
          </p:cNvSpPr>
          <p:nvPr/>
        </p:nvSpPr>
        <p:spPr bwMode="auto">
          <a:xfrm>
            <a:off x="81184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90" name="Line 90">
            <a:extLst>
              <a:ext uri="{FF2B5EF4-FFF2-40B4-BE49-F238E27FC236}">
                <a16:creationId xmlns:a16="http://schemas.microsoft.com/office/drawing/2014/main" id="{80106C44-4D8C-8B48-9FA2-1755D070AEB9}"/>
              </a:ext>
            </a:extLst>
          </p:cNvPr>
          <p:cNvSpPr>
            <a:spLocks noChangeShapeType="1"/>
          </p:cNvSpPr>
          <p:nvPr/>
        </p:nvSpPr>
        <p:spPr bwMode="auto">
          <a:xfrm>
            <a:off x="80279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91" name="Line 91">
            <a:extLst>
              <a:ext uri="{FF2B5EF4-FFF2-40B4-BE49-F238E27FC236}">
                <a16:creationId xmlns:a16="http://schemas.microsoft.com/office/drawing/2014/main" id="{599ABF5A-0AF1-2B4A-B96C-082BF2E8379E}"/>
              </a:ext>
            </a:extLst>
          </p:cNvPr>
          <p:cNvSpPr>
            <a:spLocks noChangeShapeType="1"/>
          </p:cNvSpPr>
          <p:nvPr/>
        </p:nvSpPr>
        <p:spPr bwMode="auto">
          <a:xfrm>
            <a:off x="8207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92" name="Line 92">
            <a:extLst>
              <a:ext uri="{FF2B5EF4-FFF2-40B4-BE49-F238E27FC236}">
                <a16:creationId xmlns:a16="http://schemas.microsoft.com/office/drawing/2014/main" id="{A8451057-CC96-244D-9F4E-BF1AA9020867}"/>
              </a:ext>
            </a:extLst>
          </p:cNvPr>
          <p:cNvSpPr>
            <a:spLocks noChangeShapeType="1"/>
          </p:cNvSpPr>
          <p:nvPr/>
        </p:nvSpPr>
        <p:spPr bwMode="auto">
          <a:xfrm>
            <a:off x="8388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93" name="Line 93">
            <a:extLst>
              <a:ext uri="{FF2B5EF4-FFF2-40B4-BE49-F238E27FC236}">
                <a16:creationId xmlns:a16="http://schemas.microsoft.com/office/drawing/2014/main" id="{D4C6FCB0-C08B-F147-89AC-DA4A669F6404}"/>
              </a:ext>
            </a:extLst>
          </p:cNvPr>
          <p:cNvSpPr>
            <a:spLocks noChangeShapeType="1"/>
          </p:cNvSpPr>
          <p:nvPr/>
        </p:nvSpPr>
        <p:spPr bwMode="auto">
          <a:xfrm>
            <a:off x="8297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94" name="Line 94">
            <a:extLst>
              <a:ext uri="{FF2B5EF4-FFF2-40B4-BE49-F238E27FC236}">
                <a16:creationId xmlns:a16="http://schemas.microsoft.com/office/drawing/2014/main" id="{8CABD286-89C4-FA4B-85F6-4A1119A6A576}"/>
              </a:ext>
            </a:extLst>
          </p:cNvPr>
          <p:cNvSpPr>
            <a:spLocks noChangeShapeType="1"/>
          </p:cNvSpPr>
          <p:nvPr/>
        </p:nvSpPr>
        <p:spPr bwMode="auto">
          <a:xfrm>
            <a:off x="8477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95" name="Line 95">
            <a:extLst>
              <a:ext uri="{FF2B5EF4-FFF2-40B4-BE49-F238E27FC236}">
                <a16:creationId xmlns:a16="http://schemas.microsoft.com/office/drawing/2014/main" id="{863C2D1C-C510-5247-B9AF-6ECE4EF5F14A}"/>
              </a:ext>
            </a:extLst>
          </p:cNvPr>
          <p:cNvSpPr>
            <a:spLocks noChangeShapeType="1"/>
          </p:cNvSpPr>
          <p:nvPr/>
        </p:nvSpPr>
        <p:spPr bwMode="auto">
          <a:xfrm>
            <a:off x="86582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96" name="Line 96">
            <a:extLst>
              <a:ext uri="{FF2B5EF4-FFF2-40B4-BE49-F238E27FC236}">
                <a16:creationId xmlns:a16="http://schemas.microsoft.com/office/drawing/2014/main" id="{6667E767-2C66-A44E-ACB5-3CCD78C788A6}"/>
              </a:ext>
            </a:extLst>
          </p:cNvPr>
          <p:cNvSpPr>
            <a:spLocks noChangeShapeType="1"/>
          </p:cNvSpPr>
          <p:nvPr/>
        </p:nvSpPr>
        <p:spPr bwMode="auto">
          <a:xfrm>
            <a:off x="85677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97" name="Text Box 97">
            <a:extLst>
              <a:ext uri="{FF2B5EF4-FFF2-40B4-BE49-F238E27FC236}">
                <a16:creationId xmlns:a16="http://schemas.microsoft.com/office/drawing/2014/main" id="{A26C1698-E29C-CC47-BA0D-88EDEB54C299}"/>
              </a:ext>
            </a:extLst>
          </p:cNvPr>
          <p:cNvSpPr txBox="1">
            <a:spLocks noChangeArrowheads="1"/>
          </p:cNvSpPr>
          <p:nvPr/>
        </p:nvSpPr>
        <p:spPr bwMode="auto">
          <a:xfrm>
            <a:off x="275590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1924</a:t>
            </a:r>
          </a:p>
        </p:txBody>
      </p:sp>
      <p:sp>
        <p:nvSpPr>
          <p:cNvPr id="25698" name="Text Box 98">
            <a:extLst>
              <a:ext uri="{FF2B5EF4-FFF2-40B4-BE49-F238E27FC236}">
                <a16:creationId xmlns:a16="http://schemas.microsoft.com/office/drawing/2014/main" id="{F575E4C9-4C1A-FC45-96E6-08601114F33D}"/>
              </a:ext>
            </a:extLst>
          </p:cNvPr>
          <p:cNvSpPr txBox="1">
            <a:spLocks noChangeArrowheads="1"/>
          </p:cNvSpPr>
          <p:nvPr/>
        </p:nvSpPr>
        <p:spPr bwMode="auto">
          <a:xfrm>
            <a:off x="41592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1928</a:t>
            </a:r>
          </a:p>
        </p:txBody>
      </p:sp>
      <p:sp>
        <p:nvSpPr>
          <p:cNvPr id="25699" name="Text Box 99">
            <a:extLst>
              <a:ext uri="{FF2B5EF4-FFF2-40B4-BE49-F238E27FC236}">
                <a16:creationId xmlns:a16="http://schemas.microsoft.com/office/drawing/2014/main" id="{52D8AD49-BF73-E446-8750-2F0F610912D3}"/>
              </a:ext>
            </a:extLst>
          </p:cNvPr>
          <p:cNvSpPr txBox="1">
            <a:spLocks noChangeArrowheads="1"/>
          </p:cNvSpPr>
          <p:nvPr/>
        </p:nvSpPr>
        <p:spPr bwMode="auto">
          <a:xfrm>
            <a:off x="56165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1932</a:t>
            </a:r>
          </a:p>
        </p:txBody>
      </p:sp>
      <p:sp>
        <p:nvSpPr>
          <p:cNvPr id="25700" name="Text Box 100">
            <a:extLst>
              <a:ext uri="{FF2B5EF4-FFF2-40B4-BE49-F238E27FC236}">
                <a16:creationId xmlns:a16="http://schemas.microsoft.com/office/drawing/2014/main" id="{470F11EE-FA44-1A47-B2A6-F07781277D41}"/>
              </a:ext>
            </a:extLst>
          </p:cNvPr>
          <p:cNvSpPr txBox="1">
            <a:spLocks noChangeArrowheads="1"/>
          </p:cNvSpPr>
          <p:nvPr/>
        </p:nvSpPr>
        <p:spPr bwMode="auto">
          <a:xfrm>
            <a:off x="70770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1936</a:t>
            </a:r>
          </a:p>
        </p:txBody>
      </p:sp>
      <p:sp>
        <p:nvSpPr>
          <p:cNvPr id="25701" name="Line 101">
            <a:extLst>
              <a:ext uri="{FF2B5EF4-FFF2-40B4-BE49-F238E27FC236}">
                <a16:creationId xmlns:a16="http://schemas.microsoft.com/office/drawing/2014/main" id="{F65C708C-A72A-BC48-BC74-74E575BE9E47}"/>
              </a:ext>
            </a:extLst>
          </p:cNvPr>
          <p:cNvSpPr>
            <a:spLocks noChangeShapeType="1"/>
          </p:cNvSpPr>
          <p:nvPr/>
        </p:nvSpPr>
        <p:spPr bwMode="auto">
          <a:xfrm>
            <a:off x="1152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02" name="Line 102">
            <a:extLst>
              <a:ext uri="{FF2B5EF4-FFF2-40B4-BE49-F238E27FC236}">
                <a16:creationId xmlns:a16="http://schemas.microsoft.com/office/drawing/2014/main" id="{D26D9EC5-06D5-EF47-BAEF-B16FAE06F6F3}"/>
              </a:ext>
            </a:extLst>
          </p:cNvPr>
          <p:cNvSpPr>
            <a:spLocks noChangeShapeType="1"/>
          </p:cNvSpPr>
          <p:nvPr/>
        </p:nvSpPr>
        <p:spPr bwMode="auto">
          <a:xfrm>
            <a:off x="3797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03" name="Line 103">
            <a:extLst>
              <a:ext uri="{FF2B5EF4-FFF2-40B4-BE49-F238E27FC236}">
                <a16:creationId xmlns:a16="http://schemas.microsoft.com/office/drawing/2014/main" id="{37B20E7C-CEFE-244F-BC8C-C8EF923EC75E}"/>
              </a:ext>
            </a:extLst>
          </p:cNvPr>
          <p:cNvSpPr>
            <a:spLocks noChangeShapeType="1"/>
          </p:cNvSpPr>
          <p:nvPr/>
        </p:nvSpPr>
        <p:spPr bwMode="auto">
          <a:xfrm>
            <a:off x="87487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04" name="Line 104">
            <a:extLst>
              <a:ext uri="{FF2B5EF4-FFF2-40B4-BE49-F238E27FC236}">
                <a16:creationId xmlns:a16="http://schemas.microsoft.com/office/drawing/2014/main" id="{4BBCCDEE-3EB8-2646-A673-A1043BFE658C}"/>
              </a:ext>
            </a:extLst>
          </p:cNvPr>
          <p:cNvSpPr>
            <a:spLocks noChangeShapeType="1"/>
          </p:cNvSpPr>
          <p:nvPr/>
        </p:nvSpPr>
        <p:spPr bwMode="auto">
          <a:xfrm>
            <a:off x="8837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05" name="Line 105">
            <a:extLst>
              <a:ext uri="{FF2B5EF4-FFF2-40B4-BE49-F238E27FC236}">
                <a16:creationId xmlns:a16="http://schemas.microsoft.com/office/drawing/2014/main" id="{F5A34E6C-4594-644E-866A-1F37520569A4}"/>
              </a:ext>
            </a:extLst>
          </p:cNvPr>
          <p:cNvSpPr>
            <a:spLocks noChangeShapeType="1"/>
          </p:cNvSpPr>
          <p:nvPr/>
        </p:nvSpPr>
        <p:spPr bwMode="auto">
          <a:xfrm>
            <a:off x="90185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06" name="Line 106">
            <a:extLst>
              <a:ext uri="{FF2B5EF4-FFF2-40B4-BE49-F238E27FC236}">
                <a16:creationId xmlns:a16="http://schemas.microsoft.com/office/drawing/2014/main" id="{3F600217-5ABB-9A43-B900-8B171057E5FA}"/>
              </a:ext>
            </a:extLst>
          </p:cNvPr>
          <p:cNvSpPr>
            <a:spLocks noChangeShapeType="1"/>
          </p:cNvSpPr>
          <p:nvPr/>
        </p:nvSpPr>
        <p:spPr bwMode="auto">
          <a:xfrm>
            <a:off x="89281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07" name="Text Box 107">
            <a:extLst>
              <a:ext uri="{FF2B5EF4-FFF2-40B4-BE49-F238E27FC236}">
                <a16:creationId xmlns:a16="http://schemas.microsoft.com/office/drawing/2014/main" id="{F05608BF-7511-0C40-84B1-094C1ED24829}"/>
              </a:ext>
            </a:extLst>
          </p:cNvPr>
          <p:cNvSpPr txBox="1">
            <a:spLocks noChangeArrowheads="1"/>
          </p:cNvSpPr>
          <p:nvPr/>
        </p:nvSpPr>
        <p:spPr bwMode="auto">
          <a:xfrm>
            <a:off x="8516938"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1940</a:t>
            </a:r>
          </a:p>
        </p:txBody>
      </p:sp>
      <p:sp>
        <p:nvSpPr>
          <p:cNvPr id="25708" name="Line 108">
            <a:extLst>
              <a:ext uri="{FF2B5EF4-FFF2-40B4-BE49-F238E27FC236}">
                <a16:creationId xmlns:a16="http://schemas.microsoft.com/office/drawing/2014/main" id="{8DC7C55F-7C73-3C4E-BCE5-F93B16364C7B}"/>
              </a:ext>
            </a:extLst>
          </p:cNvPr>
          <p:cNvSpPr>
            <a:spLocks noChangeShapeType="1"/>
          </p:cNvSpPr>
          <p:nvPr/>
        </p:nvSpPr>
        <p:spPr bwMode="auto">
          <a:xfrm>
            <a:off x="9107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09" name="Line 109">
            <a:extLst>
              <a:ext uri="{FF2B5EF4-FFF2-40B4-BE49-F238E27FC236}">
                <a16:creationId xmlns:a16="http://schemas.microsoft.com/office/drawing/2014/main" id="{21CA952F-E06B-4A46-B15C-73D712BEC50B}"/>
              </a:ext>
            </a:extLst>
          </p:cNvPr>
          <p:cNvSpPr>
            <a:spLocks noChangeShapeType="1"/>
          </p:cNvSpPr>
          <p:nvPr/>
        </p:nvSpPr>
        <p:spPr bwMode="auto">
          <a:xfrm>
            <a:off x="91979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10" name="Line 110">
            <a:extLst>
              <a:ext uri="{FF2B5EF4-FFF2-40B4-BE49-F238E27FC236}">
                <a16:creationId xmlns:a16="http://schemas.microsoft.com/office/drawing/2014/main" id="{E3B2DCE3-A145-7D46-A60B-E0BF36473D82}"/>
              </a:ext>
            </a:extLst>
          </p:cNvPr>
          <p:cNvSpPr>
            <a:spLocks noChangeShapeType="1"/>
          </p:cNvSpPr>
          <p:nvPr/>
        </p:nvSpPr>
        <p:spPr bwMode="auto">
          <a:xfrm>
            <a:off x="9377363" y="1116013"/>
            <a:ext cx="1587" cy="52562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11" name="AutoShape 111">
            <a:extLst>
              <a:ext uri="{FF2B5EF4-FFF2-40B4-BE49-F238E27FC236}">
                <a16:creationId xmlns:a16="http://schemas.microsoft.com/office/drawing/2014/main" id="{E6B2A695-58AC-5E42-B9C0-9E1E73CA14D9}"/>
              </a:ext>
            </a:extLst>
          </p:cNvPr>
          <p:cNvSpPr>
            <a:spLocks noChangeArrowheads="1"/>
          </p:cNvSpPr>
          <p:nvPr/>
        </p:nvSpPr>
        <p:spPr bwMode="auto">
          <a:xfrm>
            <a:off x="71438" y="1127125"/>
            <a:ext cx="263525" cy="5227638"/>
          </a:xfrm>
          <a:prstGeom prst="roundRect">
            <a:avLst>
              <a:gd name="adj" fmla="val 60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12" name="Line 112">
            <a:extLst>
              <a:ext uri="{FF2B5EF4-FFF2-40B4-BE49-F238E27FC236}">
                <a16:creationId xmlns:a16="http://schemas.microsoft.com/office/drawing/2014/main" id="{3FF3565C-F1D5-FB40-BE76-B27446BD1956}"/>
              </a:ext>
            </a:extLst>
          </p:cNvPr>
          <p:cNvSpPr>
            <a:spLocks noChangeShapeType="1"/>
          </p:cNvSpPr>
          <p:nvPr/>
        </p:nvSpPr>
        <p:spPr bwMode="auto">
          <a:xfrm>
            <a:off x="71438" y="4657725"/>
            <a:ext cx="9305925"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13" name="Line 113">
            <a:extLst>
              <a:ext uri="{FF2B5EF4-FFF2-40B4-BE49-F238E27FC236}">
                <a16:creationId xmlns:a16="http://schemas.microsoft.com/office/drawing/2014/main" id="{28C545C2-8315-F842-B3F7-95937AA89497}"/>
              </a:ext>
            </a:extLst>
          </p:cNvPr>
          <p:cNvSpPr>
            <a:spLocks noChangeShapeType="1"/>
          </p:cNvSpPr>
          <p:nvPr/>
        </p:nvSpPr>
        <p:spPr bwMode="auto">
          <a:xfrm>
            <a:off x="71438" y="2894013"/>
            <a:ext cx="9305925"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14" name="Text Box 114">
            <a:extLst>
              <a:ext uri="{FF2B5EF4-FFF2-40B4-BE49-F238E27FC236}">
                <a16:creationId xmlns:a16="http://schemas.microsoft.com/office/drawing/2014/main" id="{62DA7732-E173-6C45-9D8A-46A61121BAF0}"/>
              </a:ext>
            </a:extLst>
          </p:cNvPr>
          <p:cNvSpPr txBox="1">
            <a:spLocks noChangeArrowheads="1"/>
          </p:cNvSpPr>
          <p:nvPr/>
        </p:nvSpPr>
        <p:spPr bwMode="auto">
          <a:xfrm rot="-5400000">
            <a:off x="-225425" y="5483225"/>
            <a:ext cx="8334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France</a:t>
            </a:r>
          </a:p>
        </p:txBody>
      </p:sp>
      <p:sp>
        <p:nvSpPr>
          <p:cNvPr id="25715" name="Text Box 115">
            <a:extLst>
              <a:ext uri="{FF2B5EF4-FFF2-40B4-BE49-F238E27FC236}">
                <a16:creationId xmlns:a16="http://schemas.microsoft.com/office/drawing/2014/main" id="{510764C0-487D-E340-B571-484114D2DBE1}"/>
              </a:ext>
            </a:extLst>
          </p:cNvPr>
          <p:cNvSpPr txBox="1">
            <a:spLocks noChangeArrowheads="1"/>
          </p:cNvSpPr>
          <p:nvPr/>
        </p:nvSpPr>
        <p:spPr bwMode="auto">
          <a:xfrm rot="-5400000">
            <a:off x="-339725" y="3603625"/>
            <a:ext cx="10620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Allemagne</a:t>
            </a:r>
          </a:p>
        </p:txBody>
      </p:sp>
      <p:sp>
        <p:nvSpPr>
          <p:cNvPr id="25716" name="Text Box 116">
            <a:extLst>
              <a:ext uri="{FF2B5EF4-FFF2-40B4-BE49-F238E27FC236}">
                <a16:creationId xmlns:a16="http://schemas.microsoft.com/office/drawing/2014/main" id="{FADD3DFA-8ED8-4442-9DB9-9B70E65ED6E4}"/>
              </a:ext>
            </a:extLst>
          </p:cNvPr>
          <p:cNvSpPr txBox="1">
            <a:spLocks noChangeArrowheads="1"/>
          </p:cNvSpPr>
          <p:nvPr/>
        </p:nvSpPr>
        <p:spPr bwMode="auto">
          <a:xfrm rot="-5400000">
            <a:off x="-592138"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Russie - URSS</a:t>
            </a:r>
          </a:p>
        </p:txBody>
      </p:sp>
      <p:sp>
        <p:nvSpPr>
          <p:cNvPr id="25717" name="Line 117">
            <a:extLst>
              <a:ext uri="{FF2B5EF4-FFF2-40B4-BE49-F238E27FC236}">
                <a16:creationId xmlns:a16="http://schemas.microsoft.com/office/drawing/2014/main" id="{ACF4A14D-97B7-BE42-B225-351986803AE1}"/>
              </a:ext>
            </a:extLst>
          </p:cNvPr>
          <p:cNvSpPr>
            <a:spLocks noChangeShapeType="1"/>
          </p:cNvSpPr>
          <p:nvPr/>
        </p:nvSpPr>
        <p:spPr bwMode="auto">
          <a:xfrm flipV="1">
            <a:off x="97155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18" name="Line 118">
            <a:extLst>
              <a:ext uri="{FF2B5EF4-FFF2-40B4-BE49-F238E27FC236}">
                <a16:creationId xmlns:a16="http://schemas.microsoft.com/office/drawing/2014/main" id="{E3D7285C-407D-7442-81A9-288C14A45B38}"/>
              </a:ext>
            </a:extLst>
          </p:cNvPr>
          <p:cNvSpPr>
            <a:spLocks noChangeShapeType="1"/>
          </p:cNvSpPr>
          <p:nvPr/>
        </p:nvSpPr>
        <p:spPr bwMode="auto">
          <a:xfrm flipV="1">
            <a:off x="1349375" y="2894013"/>
            <a:ext cx="1588"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19" name="Line 119">
            <a:extLst>
              <a:ext uri="{FF2B5EF4-FFF2-40B4-BE49-F238E27FC236}">
                <a16:creationId xmlns:a16="http://schemas.microsoft.com/office/drawing/2014/main" id="{1CA911E0-EE36-8845-BD69-0FC04AE4BC6F}"/>
              </a:ext>
            </a:extLst>
          </p:cNvPr>
          <p:cNvSpPr>
            <a:spLocks noChangeShapeType="1"/>
          </p:cNvSpPr>
          <p:nvPr/>
        </p:nvSpPr>
        <p:spPr bwMode="auto">
          <a:xfrm flipV="1">
            <a:off x="327660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20" name="Line 120">
            <a:extLst>
              <a:ext uri="{FF2B5EF4-FFF2-40B4-BE49-F238E27FC236}">
                <a16:creationId xmlns:a16="http://schemas.microsoft.com/office/drawing/2014/main" id="{1B4EA4BB-7F66-7A48-A114-F1B78312FF3D}"/>
              </a:ext>
            </a:extLst>
          </p:cNvPr>
          <p:cNvSpPr>
            <a:spLocks noChangeShapeType="1"/>
          </p:cNvSpPr>
          <p:nvPr/>
        </p:nvSpPr>
        <p:spPr bwMode="auto">
          <a:xfrm flipV="1">
            <a:off x="6497638" y="2894013"/>
            <a:ext cx="1587"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21" name="Text Box 121">
            <a:extLst>
              <a:ext uri="{FF2B5EF4-FFF2-40B4-BE49-F238E27FC236}">
                <a16:creationId xmlns:a16="http://schemas.microsoft.com/office/drawing/2014/main" id="{B518B8BE-DD2F-0645-83D2-C3BE471501C3}"/>
              </a:ext>
            </a:extLst>
          </p:cNvPr>
          <p:cNvSpPr txBox="1">
            <a:spLocks noChangeArrowheads="1"/>
          </p:cNvSpPr>
          <p:nvPr/>
        </p:nvSpPr>
        <p:spPr bwMode="auto">
          <a:xfrm rot="-5400000">
            <a:off x="-87313"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5722" name="Text Box 122">
            <a:extLst>
              <a:ext uri="{FF2B5EF4-FFF2-40B4-BE49-F238E27FC236}">
                <a16:creationId xmlns:a16="http://schemas.microsoft.com/office/drawing/2014/main" id="{EF5FE7BD-5E20-F946-91C2-9D19EA54A012}"/>
              </a:ext>
            </a:extLst>
          </p:cNvPr>
          <p:cNvSpPr txBox="1">
            <a:spLocks noChangeArrowheads="1"/>
          </p:cNvSpPr>
          <p:nvPr/>
        </p:nvSpPr>
        <p:spPr bwMode="auto">
          <a:xfrm rot="-5400000">
            <a:off x="92075" y="3640138"/>
            <a:ext cx="156686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5723" name="Text Box 123">
            <a:extLst>
              <a:ext uri="{FF2B5EF4-FFF2-40B4-BE49-F238E27FC236}">
                <a16:creationId xmlns:a16="http://schemas.microsoft.com/office/drawing/2014/main" id="{41E8309F-C345-8B4C-98C0-C76E04C7EE49}"/>
              </a:ext>
            </a:extLst>
          </p:cNvPr>
          <p:cNvSpPr txBox="1">
            <a:spLocks noChangeArrowheads="1"/>
          </p:cNvSpPr>
          <p:nvPr/>
        </p:nvSpPr>
        <p:spPr bwMode="auto">
          <a:xfrm>
            <a:off x="3527425" y="1295400"/>
            <a:ext cx="5543550" cy="338138"/>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5724" name="Text Box 124">
            <a:extLst>
              <a:ext uri="{FF2B5EF4-FFF2-40B4-BE49-F238E27FC236}">
                <a16:creationId xmlns:a16="http://schemas.microsoft.com/office/drawing/2014/main" id="{F8C30F90-22D2-3745-9535-08A5646FA7AF}"/>
              </a:ext>
            </a:extLst>
          </p:cNvPr>
          <p:cNvSpPr txBox="1">
            <a:spLocks noChangeArrowheads="1"/>
          </p:cNvSpPr>
          <p:nvPr/>
        </p:nvSpPr>
        <p:spPr bwMode="auto">
          <a:xfrm>
            <a:off x="1511300" y="3024188"/>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5725" name="Text Box 125">
            <a:extLst>
              <a:ext uri="{FF2B5EF4-FFF2-40B4-BE49-F238E27FC236}">
                <a16:creationId xmlns:a16="http://schemas.microsoft.com/office/drawing/2014/main" id="{2C59A939-C159-F646-A53C-9B79155B41A1}"/>
              </a:ext>
            </a:extLst>
          </p:cNvPr>
          <p:cNvSpPr txBox="1">
            <a:spLocks noChangeArrowheads="1"/>
          </p:cNvSpPr>
          <p:nvPr/>
        </p:nvSpPr>
        <p:spPr bwMode="auto">
          <a:xfrm>
            <a:off x="2592388" y="4824413"/>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5726" name="Text Box 126">
            <a:extLst>
              <a:ext uri="{FF2B5EF4-FFF2-40B4-BE49-F238E27FC236}">
                <a16:creationId xmlns:a16="http://schemas.microsoft.com/office/drawing/2014/main" id="{13F46D86-9BE3-A54C-8A87-C27B98E9479C}"/>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5727" name="Text Box 127">
            <a:extLst>
              <a:ext uri="{FF2B5EF4-FFF2-40B4-BE49-F238E27FC236}">
                <a16:creationId xmlns:a16="http://schemas.microsoft.com/office/drawing/2014/main" id="{85186165-3D5F-A040-A041-0FFB9FA5454E}"/>
              </a:ext>
            </a:extLst>
          </p:cNvPr>
          <p:cNvSpPr txBox="1">
            <a:spLocks noChangeArrowheads="1"/>
          </p:cNvSpPr>
          <p:nvPr/>
        </p:nvSpPr>
        <p:spPr bwMode="auto">
          <a:xfrm>
            <a:off x="1079500" y="1223963"/>
            <a:ext cx="2087563" cy="587375"/>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5728" name="AutoShape 128">
            <a:extLst>
              <a:ext uri="{FF2B5EF4-FFF2-40B4-BE49-F238E27FC236}">
                <a16:creationId xmlns:a16="http://schemas.microsoft.com/office/drawing/2014/main" id="{A3FB7F03-9923-0F4F-9A96-716AFFA600E2}"/>
              </a:ext>
            </a:extLst>
          </p:cNvPr>
          <p:cNvSpPr>
            <a:spLocks noChangeArrowheads="1"/>
          </p:cNvSpPr>
          <p:nvPr/>
        </p:nvSpPr>
        <p:spPr bwMode="auto">
          <a:xfrm>
            <a:off x="865188" y="25923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29" name="Line 129">
            <a:extLst>
              <a:ext uri="{FF2B5EF4-FFF2-40B4-BE49-F238E27FC236}">
                <a16:creationId xmlns:a16="http://schemas.microsoft.com/office/drawing/2014/main" id="{2481DAAF-6EC4-554A-8287-E7E4C62A1FC5}"/>
              </a:ext>
            </a:extLst>
          </p:cNvPr>
          <p:cNvSpPr>
            <a:spLocks noChangeShapeType="1"/>
          </p:cNvSpPr>
          <p:nvPr/>
        </p:nvSpPr>
        <p:spPr bwMode="auto">
          <a:xfrm>
            <a:off x="1223963" y="2519363"/>
            <a:ext cx="151130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30" name="Text Box 130">
            <a:extLst>
              <a:ext uri="{FF2B5EF4-FFF2-40B4-BE49-F238E27FC236}">
                <a16:creationId xmlns:a16="http://schemas.microsoft.com/office/drawing/2014/main" id="{A34B1853-88A2-7548-B75E-F427E01A845E}"/>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5731" name="Line 131">
            <a:extLst>
              <a:ext uri="{FF2B5EF4-FFF2-40B4-BE49-F238E27FC236}">
                <a16:creationId xmlns:a16="http://schemas.microsoft.com/office/drawing/2014/main" id="{49CF5383-0F9E-CA42-A4F4-8B58796B834C}"/>
              </a:ext>
            </a:extLst>
          </p:cNvPr>
          <p:cNvSpPr>
            <a:spLocks noChangeShapeType="1"/>
          </p:cNvSpPr>
          <p:nvPr/>
        </p:nvSpPr>
        <p:spPr bwMode="auto">
          <a:xfrm>
            <a:off x="1223963" y="2771775"/>
            <a:ext cx="151130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32" name="Oval 132">
            <a:extLst>
              <a:ext uri="{FF2B5EF4-FFF2-40B4-BE49-F238E27FC236}">
                <a16:creationId xmlns:a16="http://schemas.microsoft.com/office/drawing/2014/main" id="{36A9983C-43F7-AA4D-AC51-85547FCFA24A}"/>
              </a:ext>
            </a:extLst>
          </p:cNvPr>
          <p:cNvSpPr>
            <a:spLocks noChangeArrowheads="1"/>
          </p:cNvSpPr>
          <p:nvPr/>
        </p:nvSpPr>
        <p:spPr bwMode="auto">
          <a:xfrm>
            <a:off x="2519363" y="2016125"/>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33" name="Line 133">
            <a:extLst>
              <a:ext uri="{FF2B5EF4-FFF2-40B4-BE49-F238E27FC236}">
                <a16:creationId xmlns:a16="http://schemas.microsoft.com/office/drawing/2014/main" id="{F0D0C5A9-EE9B-1845-95A9-EBCE2717D5E2}"/>
              </a:ext>
            </a:extLst>
          </p:cNvPr>
          <p:cNvSpPr>
            <a:spLocks noChangeShapeType="1"/>
          </p:cNvSpPr>
          <p:nvPr/>
        </p:nvSpPr>
        <p:spPr bwMode="auto">
          <a:xfrm>
            <a:off x="2663825" y="2268538"/>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34" name="Line 134">
            <a:extLst>
              <a:ext uri="{FF2B5EF4-FFF2-40B4-BE49-F238E27FC236}">
                <a16:creationId xmlns:a16="http://schemas.microsoft.com/office/drawing/2014/main" id="{05F26512-2953-0544-88FC-83CA8BE24CAC}"/>
              </a:ext>
            </a:extLst>
          </p:cNvPr>
          <p:cNvSpPr>
            <a:spLocks noChangeShapeType="1"/>
          </p:cNvSpPr>
          <p:nvPr/>
        </p:nvSpPr>
        <p:spPr bwMode="auto">
          <a:xfrm>
            <a:off x="7529513" y="2640013"/>
            <a:ext cx="792162"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35" name="Line 135">
            <a:extLst>
              <a:ext uri="{FF2B5EF4-FFF2-40B4-BE49-F238E27FC236}">
                <a16:creationId xmlns:a16="http://schemas.microsoft.com/office/drawing/2014/main" id="{81D4C6B3-56FB-614F-BF83-E00E37D28739}"/>
              </a:ext>
            </a:extLst>
          </p:cNvPr>
          <p:cNvSpPr>
            <a:spLocks noChangeShapeType="1"/>
          </p:cNvSpPr>
          <p:nvPr/>
        </p:nvSpPr>
        <p:spPr bwMode="auto">
          <a:xfrm>
            <a:off x="7451725" y="2124075"/>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36" name="Line 136">
            <a:extLst>
              <a:ext uri="{FF2B5EF4-FFF2-40B4-BE49-F238E27FC236}">
                <a16:creationId xmlns:a16="http://schemas.microsoft.com/office/drawing/2014/main" id="{4FB0B6B4-4829-484E-B8E8-1112F5957B19}"/>
              </a:ext>
            </a:extLst>
          </p:cNvPr>
          <p:cNvSpPr>
            <a:spLocks noChangeShapeType="1"/>
          </p:cNvSpPr>
          <p:nvPr/>
        </p:nvSpPr>
        <p:spPr bwMode="auto">
          <a:xfrm>
            <a:off x="7451725" y="2411413"/>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37" name="Oval 137">
            <a:extLst>
              <a:ext uri="{FF2B5EF4-FFF2-40B4-BE49-F238E27FC236}">
                <a16:creationId xmlns:a16="http://schemas.microsoft.com/office/drawing/2014/main" id="{BB30ABD3-AEC9-224C-9623-3BBC4DD8244B}"/>
              </a:ext>
            </a:extLst>
          </p:cNvPr>
          <p:cNvSpPr>
            <a:spLocks noChangeArrowheads="1"/>
          </p:cNvSpPr>
          <p:nvPr/>
        </p:nvSpPr>
        <p:spPr bwMode="auto">
          <a:xfrm>
            <a:off x="1511300" y="395922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38" name="Line 138">
            <a:extLst>
              <a:ext uri="{FF2B5EF4-FFF2-40B4-BE49-F238E27FC236}">
                <a16:creationId xmlns:a16="http://schemas.microsoft.com/office/drawing/2014/main" id="{78903011-0438-454C-A1AF-175841A516BC}"/>
              </a:ext>
            </a:extLst>
          </p:cNvPr>
          <p:cNvSpPr>
            <a:spLocks noChangeShapeType="1"/>
          </p:cNvSpPr>
          <p:nvPr/>
        </p:nvSpPr>
        <p:spPr bwMode="auto">
          <a:xfrm>
            <a:off x="1655763" y="421163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39" name="Line 139">
            <a:extLst>
              <a:ext uri="{FF2B5EF4-FFF2-40B4-BE49-F238E27FC236}">
                <a16:creationId xmlns:a16="http://schemas.microsoft.com/office/drawing/2014/main" id="{8379223D-0B2B-3146-9CFF-78BCD73AACEF}"/>
              </a:ext>
            </a:extLst>
          </p:cNvPr>
          <p:cNvSpPr>
            <a:spLocks noChangeShapeType="1"/>
          </p:cNvSpPr>
          <p:nvPr/>
        </p:nvSpPr>
        <p:spPr bwMode="auto">
          <a:xfrm>
            <a:off x="1655763"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40" name="Oval 140">
            <a:extLst>
              <a:ext uri="{FF2B5EF4-FFF2-40B4-BE49-F238E27FC236}">
                <a16:creationId xmlns:a16="http://schemas.microsoft.com/office/drawing/2014/main" id="{7547EC0F-3B9C-5942-85E4-625DBA858BF0}"/>
              </a:ext>
            </a:extLst>
          </p:cNvPr>
          <p:cNvSpPr>
            <a:spLocks noChangeArrowheads="1"/>
          </p:cNvSpPr>
          <p:nvPr/>
        </p:nvSpPr>
        <p:spPr bwMode="auto">
          <a:xfrm>
            <a:off x="5184775" y="3671888"/>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41" name="Line 141">
            <a:extLst>
              <a:ext uri="{FF2B5EF4-FFF2-40B4-BE49-F238E27FC236}">
                <a16:creationId xmlns:a16="http://schemas.microsoft.com/office/drawing/2014/main" id="{F3F10BDA-CC84-1546-BC24-72768537F45A}"/>
              </a:ext>
            </a:extLst>
          </p:cNvPr>
          <p:cNvSpPr>
            <a:spLocks noChangeShapeType="1"/>
          </p:cNvSpPr>
          <p:nvPr/>
        </p:nvSpPr>
        <p:spPr bwMode="auto">
          <a:xfrm>
            <a:off x="4032250" y="3959225"/>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42" name="Line 142">
            <a:extLst>
              <a:ext uri="{FF2B5EF4-FFF2-40B4-BE49-F238E27FC236}">
                <a16:creationId xmlns:a16="http://schemas.microsoft.com/office/drawing/2014/main" id="{CEC7B6A5-6B24-924E-A0F1-B57B1FD55267}"/>
              </a:ext>
            </a:extLst>
          </p:cNvPr>
          <p:cNvSpPr>
            <a:spLocks noChangeShapeType="1"/>
          </p:cNvSpPr>
          <p:nvPr/>
        </p:nvSpPr>
        <p:spPr bwMode="auto">
          <a:xfrm>
            <a:off x="4032250" y="42481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43" name="Line 143">
            <a:extLst>
              <a:ext uri="{FF2B5EF4-FFF2-40B4-BE49-F238E27FC236}">
                <a16:creationId xmlns:a16="http://schemas.microsoft.com/office/drawing/2014/main" id="{01384577-0D1C-4142-8A27-2FFEA499AE00}"/>
              </a:ext>
            </a:extLst>
          </p:cNvPr>
          <p:cNvSpPr>
            <a:spLocks noChangeShapeType="1"/>
          </p:cNvSpPr>
          <p:nvPr/>
        </p:nvSpPr>
        <p:spPr bwMode="auto">
          <a:xfrm>
            <a:off x="4032250" y="4535488"/>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44" name="Oval 144">
            <a:extLst>
              <a:ext uri="{FF2B5EF4-FFF2-40B4-BE49-F238E27FC236}">
                <a16:creationId xmlns:a16="http://schemas.microsoft.com/office/drawing/2014/main" id="{57443553-B4D3-3A46-8C8C-FD8368BFF61C}"/>
              </a:ext>
            </a:extLst>
          </p:cNvPr>
          <p:cNvSpPr>
            <a:spLocks noChangeArrowheads="1"/>
          </p:cNvSpPr>
          <p:nvPr/>
        </p:nvSpPr>
        <p:spPr bwMode="auto">
          <a:xfrm>
            <a:off x="6408738" y="3708400"/>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45" name="Line 145">
            <a:extLst>
              <a:ext uri="{FF2B5EF4-FFF2-40B4-BE49-F238E27FC236}">
                <a16:creationId xmlns:a16="http://schemas.microsoft.com/office/drawing/2014/main" id="{699A3CE5-F92D-8540-98D1-7118168DB3DB}"/>
              </a:ext>
            </a:extLst>
          </p:cNvPr>
          <p:cNvSpPr>
            <a:spLocks noChangeShapeType="1"/>
          </p:cNvSpPr>
          <p:nvPr/>
        </p:nvSpPr>
        <p:spPr bwMode="auto">
          <a:xfrm>
            <a:off x="6696075" y="367188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46" name="Line 146">
            <a:extLst>
              <a:ext uri="{FF2B5EF4-FFF2-40B4-BE49-F238E27FC236}">
                <a16:creationId xmlns:a16="http://schemas.microsoft.com/office/drawing/2014/main" id="{788C987B-515F-0948-A805-4700805FF496}"/>
              </a:ext>
            </a:extLst>
          </p:cNvPr>
          <p:cNvSpPr>
            <a:spLocks noChangeShapeType="1"/>
          </p:cNvSpPr>
          <p:nvPr/>
        </p:nvSpPr>
        <p:spPr bwMode="auto">
          <a:xfrm>
            <a:off x="6696075" y="392430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47" name="Oval 147">
            <a:extLst>
              <a:ext uri="{FF2B5EF4-FFF2-40B4-BE49-F238E27FC236}">
                <a16:creationId xmlns:a16="http://schemas.microsoft.com/office/drawing/2014/main" id="{DDCDF676-ED04-D140-BFAC-E8B776ADE88E}"/>
              </a:ext>
            </a:extLst>
          </p:cNvPr>
          <p:cNvSpPr>
            <a:spLocks noChangeArrowheads="1"/>
          </p:cNvSpPr>
          <p:nvPr/>
        </p:nvSpPr>
        <p:spPr bwMode="auto">
          <a:xfrm>
            <a:off x="7127875" y="4248150"/>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48" name="Line 148">
            <a:extLst>
              <a:ext uri="{FF2B5EF4-FFF2-40B4-BE49-F238E27FC236}">
                <a16:creationId xmlns:a16="http://schemas.microsoft.com/office/drawing/2014/main" id="{4D5CA52B-3432-2242-B955-F2F08BE766A0}"/>
              </a:ext>
            </a:extLst>
          </p:cNvPr>
          <p:cNvSpPr>
            <a:spLocks noChangeShapeType="1"/>
          </p:cNvSpPr>
          <p:nvPr/>
        </p:nvSpPr>
        <p:spPr bwMode="auto">
          <a:xfrm>
            <a:off x="7380288" y="42481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49" name="Line 149">
            <a:extLst>
              <a:ext uri="{FF2B5EF4-FFF2-40B4-BE49-F238E27FC236}">
                <a16:creationId xmlns:a16="http://schemas.microsoft.com/office/drawing/2014/main" id="{6502EC7C-FC25-734A-BC65-6D9F548D7EBB}"/>
              </a:ext>
            </a:extLst>
          </p:cNvPr>
          <p:cNvSpPr>
            <a:spLocks noChangeShapeType="1"/>
          </p:cNvSpPr>
          <p:nvPr/>
        </p:nvSpPr>
        <p:spPr bwMode="auto">
          <a:xfrm>
            <a:off x="7380288"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50" name="Oval 150">
            <a:extLst>
              <a:ext uri="{FF2B5EF4-FFF2-40B4-BE49-F238E27FC236}">
                <a16:creationId xmlns:a16="http://schemas.microsoft.com/office/drawing/2014/main" id="{566507E9-E525-F448-9EC2-87ECE826722F}"/>
              </a:ext>
            </a:extLst>
          </p:cNvPr>
          <p:cNvSpPr>
            <a:spLocks noChangeArrowheads="1"/>
          </p:cNvSpPr>
          <p:nvPr/>
        </p:nvSpPr>
        <p:spPr bwMode="auto">
          <a:xfrm>
            <a:off x="1511300" y="558006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51" name="Line 151">
            <a:extLst>
              <a:ext uri="{FF2B5EF4-FFF2-40B4-BE49-F238E27FC236}">
                <a16:creationId xmlns:a16="http://schemas.microsoft.com/office/drawing/2014/main" id="{DEA5142D-F647-934F-BED7-E4861BD18518}"/>
              </a:ext>
            </a:extLst>
          </p:cNvPr>
          <p:cNvSpPr>
            <a:spLocks noChangeShapeType="1"/>
          </p:cNvSpPr>
          <p:nvPr/>
        </p:nvSpPr>
        <p:spPr bwMode="auto">
          <a:xfrm>
            <a:off x="431800" y="59039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52" name="Line 152">
            <a:extLst>
              <a:ext uri="{FF2B5EF4-FFF2-40B4-BE49-F238E27FC236}">
                <a16:creationId xmlns:a16="http://schemas.microsoft.com/office/drawing/2014/main" id="{E998F141-41B4-7341-AFFE-A16839CCE446}"/>
              </a:ext>
            </a:extLst>
          </p:cNvPr>
          <p:cNvSpPr>
            <a:spLocks noChangeShapeType="1"/>
          </p:cNvSpPr>
          <p:nvPr/>
        </p:nvSpPr>
        <p:spPr bwMode="auto">
          <a:xfrm>
            <a:off x="431800" y="61912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53" name="Oval 153">
            <a:extLst>
              <a:ext uri="{FF2B5EF4-FFF2-40B4-BE49-F238E27FC236}">
                <a16:creationId xmlns:a16="http://schemas.microsoft.com/office/drawing/2014/main" id="{A2898523-FB52-7849-9877-A7942E4DD32E}"/>
              </a:ext>
            </a:extLst>
          </p:cNvPr>
          <p:cNvSpPr>
            <a:spLocks noChangeArrowheads="1"/>
          </p:cNvSpPr>
          <p:nvPr/>
        </p:nvSpPr>
        <p:spPr bwMode="auto">
          <a:xfrm>
            <a:off x="5184775" y="540067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54" name="Line 154">
            <a:extLst>
              <a:ext uri="{FF2B5EF4-FFF2-40B4-BE49-F238E27FC236}">
                <a16:creationId xmlns:a16="http://schemas.microsoft.com/office/drawing/2014/main" id="{92A8D825-53D8-B64C-B9FE-12EDADF2F4D6}"/>
              </a:ext>
            </a:extLst>
          </p:cNvPr>
          <p:cNvSpPr>
            <a:spLocks noChangeShapeType="1"/>
          </p:cNvSpPr>
          <p:nvPr/>
        </p:nvSpPr>
        <p:spPr bwMode="auto">
          <a:xfrm>
            <a:off x="3708400" y="56880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55" name="Line 155">
            <a:extLst>
              <a:ext uri="{FF2B5EF4-FFF2-40B4-BE49-F238E27FC236}">
                <a16:creationId xmlns:a16="http://schemas.microsoft.com/office/drawing/2014/main" id="{5506DD23-61D1-F640-88B8-E679BD472D2A}"/>
              </a:ext>
            </a:extLst>
          </p:cNvPr>
          <p:cNvSpPr>
            <a:spLocks noChangeShapeType="1"/>
          </p:cNvSpPr>
          <p:nvPr/>
        </p:nvSpPr>
        <p:spPr bwMode="auto">
          <a:xfrm>
            <a:off x="3708400" y="59753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56" name="Line 156">
            <a:extLst>
              <a:ext uri="{FF2B5EF4-FFF2-40B4-BE49-F238E27FC236}">
                <a16:creationId xmlns:a16="http://schemas.microsoft.com/office/drawing/2014/main" id="{3FD9C614-2F03-6E40-B3DB-C0BFA14C3335}"/>
              </a:ext>
            </a:extLst>
          </p:cNvPr>
          <p:cNvSpPr>
            <a:spLocks noChangeShapeType="1"/>
          </p:cNvSpPr>
          <p:nvPr/>
        </p:nvSpPr>
        <p:spPr bwMode="auto">
          <a:xfrm>
            <a:off x="3708400" y="62642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57" name="Line 157">
            <a:extLst>
              <a:ext uri="{FF2B5EF4-FFF2-40B4-BE49-F238E27FC236}">
                <a16:creationId xmlns:a16="http://schemas.microsoft.com/office/drawing/2014/main" id="{2D45096A-1E07-D741-8225-6A4D794A0DDD}"/>
              </a:ext>
            </a:extLst>
          </p:cNvPr>
          <p:cNvSpPr>
            <a:spLocks noChangeShapeType="1"/>
          </p:cNvSpPr>
          <p:nvPr/>
        </p:nvSpPr>
        <p:spPr bwMode="auto">
          <a:xfrm>
            <a:off x="7566025" y="6238875"/>
            <a:ext cx="792163"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58" name="Line 158">
            <a:extLst>
              <a:ext uri="{FF2B5EF4-FFF2-40B4-BE49-F238E27FC236}">
                <a16:creationId xmlns:a16="http://schemas.microsoft.com/office/drawing/2014/main" id="{F77D978A-161C-E641-BF5C-989F28770630}"/>
              </a:ext>
            </a:extLst>
          </p:cNvPr>
          <p:cNvSpPr>
            <a:spLocks noChangeShapeType="1"/>
          </p:cNvSpPr>
          <p:nvPr/>
        </p:nvSpPr>
        <p:spPr bwMode="auto">
          <a:xfrm>
            <a:off x="7451725" y="58674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59" name="Line 159">
            <a:extLst>
              <a:ext uri="{FF2B5EF4-FFF2-40B4-BE49-F238E27FC236}">
                <a16:creationId xmlns:a16="http://schemas.microsoft.com/office/drawing/2014/main" id="{FEAD3CFB-908E-1C44-8461-8314CB1C73CC}"/>
              </a:ext>
            </a:extLst>
          </p:cNvPr>
          <p:cNvSpPr>
            <a:spLocks noChangeShapeType="1"/>
          </p:cNvSpPr>
          <p:nvPr/>
        </p:nvSpPr>
        <p:spPr bwMode="auto">
          <a:xfrm>
            <a:off x="7451725" y="60833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60" name="Oval 160">
            <a:extLst>
              <a:ext uri="{FF2B5EF4-FFF2-40B4-BE49-F238E27FC236}">
                <a16:creationId xmlns:a16="http://schemas.microsoft.com/office/drawing/2014/main" id="{635B7FC7-C43A-664E-976C-A8E3F3D2B2E1}"/>
              </a:ext>
            </a:extLst>
          </p:cNvPr>
          <p:cNvSpPr>
            <a:spLocks noChangeArrowheads="1"/>
          </p:cNvSpPr>
          <p:nvPr/>
        </p:nvSpPr>
        <p:spPr bwMode="auto">
          <a:xfrm>
            <a:off x="7667625" y="547211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61" name="Line 161">
            <a:extLst>
              <a:ext uri="{FF2B5EF4-FFF2-40B4-BE49-F238E27FC236}">
                <a16:creationId xmlns:a16="http://schemas.microsoft.com/office/drawing/2014/main" id="{0FC20E09-F1CB-304A-B22C-D33E65DF751C}"/>
              </a:ext>
            </a:extLst>
          </p:cNvPr>
          <p:cNvSpPr>
            <a:spLocks noChangeShapeType="1"/>
          </p:cNvSpPr>
          <p:nvPr/>
        </p:nvSpPr>
        <p:spPr bwMode="auto">
          <a:xfrm>
            <a:off x="7667625" y="51117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62" name="Line 162">
            <a:extLst>
              <a:ext uri="{FF2B5EF4-FFF2-40B4-BE49-F238E27FC236}">
                <a16:creationId xmlns:a16="http://schemas.microsoft.com/office/drawing/2014/main" id="{BEB295DA-D983-5945-9A78-D974E2D42236}"/>
              </a:ext>
            </a:extLst>
          </p:cNvPr>
          <p:cNvSpPr>
            <a:spLocks noChangeShapeType="1"/>
          </p:cNvSpPr>
          <p:nvPr/>
        </p:nvSpPr>
        <p:spPr bwMode="auto">
          <a:xfrm>
            <a:off x="7667625" y="54006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63" name="AutoShape 163">
            <a:extLst>
              <a:ext uri="{FF2B5EF4-FFF2-40B4-BE49-F238E27FC236}">
                <a16:creationId xmlns:a16="http://schemas.microsoft.com/office/drawing/2014/main" id="{953958BF-7012-D944-9401-4E84EE322C2F}"/>
              </a:ext>
            </a:extLst>
          </p:cNvPr>
          <p:cNvSpPr>
            <a:spLocks noChangeArrowheads="1"/>
          </p:cNvSpPr>
          <p:nvPr/>
        </p:nvSpPr>
        <p:spPr bwMode="auto">
          <a:xfrm>
            <a:off x="6840538" y="58689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64" name="Line 164">
            <a:extLst>
              <a:ext uri="{FF2B5EF4-FFF2-40B4-BE49-F238E27FC236}">
                <a16:creationId xmlns:a16="http://schemas.microsoft.com/office/drawing/2014/main" id="{7F59AEF5-3D75-AF48-98BF-7DAAC7772894}"/>
              </a:ext>
            </a:extLst>
          </p:cNvPr>
          <p:cNvSpPr>
            <a:spLocks noChangeShapeType="1"/>
          </p:cNvSpPr>
          <p:nvPr/>
        </p:nvSpPr>
        <p:spPr bwMode="auto">
          <a:xfrm>
            <a:off x="5616575" y="543560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65" name="Line 165">
            <a:extLst>
              <a:ext uri="{FF2B5EF4-FFF2-40B4-BE49-F238E27FC236}">
                <a16:creationId xmlns:a16="http://schemas.microsoft.com/office/drawing/2014/main" id="{FCF9357A-4834-E949-AB38-0375A43D56C9}"/>
              </a:ext>
            </a:extLst>
          </p:cNvPr>
          <p:cNvSpPr>
            <a:spLocks noChangeShapeType="1"/>
          </p:cNvSpPr>
          <p:nvPr/>
        </p:nvSpPr>
        <p:spPr bwMode="auto">
          <a:xfrm>
            <a:off x="5616575" y="572452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502" name="Text Box 166">
            <a:extLst>
              <a:ext uri="{FF2B5EF4-FFF2-40B4-BE49-F238E27FC236}">
                <a16:creationId xmlns:a16="http://schemas.microsoft.com/office/drawing/2014/main" id="{4CE47D4A-53E1-F147-900A-24E2DB8C421A}"/>
              </a:ext>
            </a:extLst>
          </p:cNvPr>
          <p:cNvSpPr txBox="1">
            <a:spLocks noChangeArrowheads="1"/>
          </p:cNvSpPr>
          <p:nvPr/>
        </p:nvSpPr>
        <p:spPr bwMode="auto">
          <a:xfrm rot="-5400000">
            <a:off x="-161131" y="1769269"/>
            <a:ext cx="1566863"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a:solidFill>
                  <a:srgbClr val="0000FF"/>
                </a:solidFill>
                <a:latin typeface="Comic Sans MS" panose="030F0902030302020204" pitchFamily="66" charset="0"/>
              </a:rPr>
              <a:t>EMPIRE</a:t>
            </a:r>
          </a:p>
        </p:txBody>
      </p:sp>
      <p:sp>
        <p:nvSpPr>
          <p:cNvPr id="14503" name="Text Box 167">
            <a:extLst>
              <a:ext uri="{FF2B5EF4-FFF2-40B4-BE49-F238E27FC236}">
                <a16:creationId xmlns:a16="http://schemas.microsoft.com/office/drawing/2014/main" id="{1CB5B3B6-77C1-E045-A0D7-B16E6C7ABA95}"/>
              </a:ext>
            </a:extLst>
          </p:cNvPr>
          <p:cNvSpPr txBox="1">
            <a:spLocks noChangeArrowheads="1"/>
          </p:cNvSpPr>
          <p:nvPr/>
        </p:nvSpPr>
        <p:spPr bwMode="auto">
          <a:xfrm>
            <a:off x="1041400" y="1163638"/>
            <a:ext cx="2163763" cy="8001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Russie puis URSS de Lénine</a:t>
            </a:r>
          </a:p>
        </p:txBody>
      </p:sp>
      <p:sp>
        <p:nvSpPr>
          <p:cNvPr id="14504" name="Text Box 168">
            <a:extLst>
              <a:ext uri="{FF2B5EF4-FFF2-40B4-BE49-F238E27FC236}">
                <a16:creationId xmlns:a16="http://schemas.microsoft.com/office/drawing/2014/main" id="{7F7F4F90-7AEA-AF43-B3F6-624C48B39C3D}"/>
              </a:ext>
            </a:extLst>
          </p:cNvPr>
          <p:cNvSpPr txBox="1">
            <a:spLocks noChangeArrowheads="1"/>
          </p:cNvSpPr>
          <p:nvPr/>
        </p:nvSpPr>
        <p:spPr bwMode="auto">
          <a:xfrm>
            <a:off x="1079500" y="2195513"/>
            <a:ext cx="165576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Révolutions </a:t>
            </a:r>
          </a:p>
          <a:p>
            <a:pPr algn="ctr" eaLnBrk="1">
              <a:lnSpc>
                <a:spcPct val="116000"/>
              </a:lnSpc>
            </a:pPr>
            <a:r>
              <a:rPr lang="fr-FR" altLang="fr-FR">
                <a:solidFill>
                  <a:srgbClr val="FF3333"/>
                </a:solidFill>
                <a:latin typeface="Comic Sans MS" panose="030F0902030302020204" pitchFamily="66" charset="0"/>
              </a:rPr>
              <a:t>russes</a:t>
            </a:r>
          </a:p>
        </p:txBody>
      </p:sp>
      <p:sp>
        <p:nvSpPr>
          <p:cNvPr id="14505" name="Text Box 169">
            <a:extLst>
              <a:ext uri="{FF2B5EF4-FFF2-40B4-BE49-F238E27FC236}">
                <a16:creationId xmlns:a16="http://schemas.microsoft.com/office/drawing/2014/main" id="{261149A6-BAE3-9E40-A29F-41EC18C9A008}"/>
              </a:ext>
            </a:extLst>
          </p:cNvPr>
          <p:cNvSpPr txBox="1">
            <a:spLocks noChangeArrowheads="1"/>
          </p:cNvSpPr>
          <p:nvPr/>
        </p:nvSpPr>
        <p:spPr bwMode="auto">
          <a:xfrm>
            <a:off x="2303463" y="1944688"/>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URSS </a:t>
            </a:r>
          </a:p>
        </p:txBody>
      </p:sp>
      <p:sp>
        <p:nvSpPr>
          <p:cNvPr id="14506" name="Text Box 170">
            <a:extLst>
              <a:ext uri="{FF2B5EF4-FFF2-40B4-BE49-F238E27FC236}">
                <a16:creationId xmlns:a16="http://schemas.microsoft.com/office/drawing/2014/main" id="{49BE8C69-C6B8-4D4E-9F17-132F63AA9EF5}"/>
              </a:ext>
            </a:extLst>
          </p:cNvPr>
          <p:cNvSpPr txBox="1">
            <a:spLocks noChangeArrowheads="1"/>
          </p:cNvSpPr>
          <p:nvPr/>
        </p:nvSpPr>
        <p:spPr bwMode="auto">
          <a:xfrm>
            <a:off x="3452813" y="1235075"/>
            <a:ext cx="5656262" cy="5286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URSS de Staline</a:t>
            </a:r>
          </a:p>
        </p:txBody>
      </p:sp>
      <p:sp>
        <p:nvSpPr>
          <p:cNvPr id="14507" name="AutoShape 171">
            <a:extLst>
              <a:ext uri="{FF2B5EF4-FFF2-40B4-BE49-F238E27FC236}">
                <a16:creationId xmlns:a16="http://schemas.microsoft.com/office/drawing/2014/main" id="{62F19EF0-D807-424F-B4A9-C4B21E6D0D06}"/>
              </a:ext>
            </a:extLst>
          </p:cNvPr>
          <p:cNvSpPr>
            <a:spLocks noChangeArrowheads="1"/>
          </p:cNvSpPr>
          <p:nvPr/>
        </p:nvSpPr>
        <p:spPr bwMode="auto">
          <a:xfrm>
            <a:off x="865188" y="2592388"/>
            <a:ext cx="287337" cy="215900"/>
          </a:xfrm>
          <a:prstGeom prst="irregularSeal2">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4508" name="Oval 172">
            <a:extLst>
              <a:ext uri="{FF2B5EF4-FFF2-40B4-BE49-F238E27FC236}">
                <a16:creationId xmlns:a16="http://schemas.microsoft.com/office/drawing/2014/main" id="{008EBEBD-96F0-694D-8FD6-5E9711C770B2}"/>
              </a:ext>
            </a:extLst>
          </p:cNvPr>
          <p:cNvSpPr>
            <a:spLocks noChangeArrowheads="1"/>
          </p:cNvSpPr>
          <p:nvPr/>
        </p:nvSpPr>
        <p:spPr bwMode="auto">
          <a:xfrm>
            <a:off x="2519363" y="2016125"/>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5773" name="Line 173">
            <a:extLst>
              <a:ext uri="{FF2B5EF4-FFF2-40B4-BE49-F238E27FC236}">
                <a16:creationId xmlns:a16="http://schemas.microsoft.com/office/drawing/2014/main" id="{B20AE7CB-89F0-644A-8C48-6598894C59B0}"/>
              </a:ext>
            </a:extLst>
          </p:cNvPr>
          <p:cNvSpPr>
            <a:spLocks noChangeShapeType="1"/>
          </p:cNvSpPr>
          <p:nvPr/>
        </p:nvSpPr>
        <p:spPr bwMode="auto">
          <a:xfrm>
            <a:off x="5765800" y="2657475"/>
            <a:ext cx="755650"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74" name="Line 174">
            <a:extLst>
              <a:ext uri="{FF2B5EF4-FFF2-40B4-BE49-F238E27FC236}">
                <a16:creationId xmlns:a16="http://schemas.microsoft.com/office/drawing/2014/main" id="{0806289A-B477-BD41-8880-D065B18021B6}"/>
              </a:ext>
            </a:extLst>
          </p:cNvPr>
          <p:cNvSpPr>
            <a:spLocks noChangeShapeType="1"/>
          </p:cNvSpPr>
          <p:nvPr/>
        </p:nvSpPr>
        <p:spPr bwMode="auto">
          <a:xfrm>
            <a:off x="5651500" y="25019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4502">
                                            <p:txEl>
                                              <p:pRg st="0" end="0"/>
                                            </p:txEl>
                                          </p:spTgt>
                                        </p:tgtEl>
                                        <p:attrNameLst>
                                          <p:attrName>style.visibility</p:attrName>
                                        </p:attrNameLst>
                                      </p:cBhvr>
                                      <p:to>
                                        <p:strVal val="visible"/>
                                      </p:to>
                                    </p:set>
                                    <p:animEffect transition="in" filter="checkerboard(across)">
                                      <p:cBhvr additive="repl">
                                        <p:cTn id="7" dur="500"/>
                                        <p:tgtEl>
                                          <p:spTgt spid="145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4504"/>
                                        </p:tgtEl>
                                        <p:attrNameLst>
                                          <p:attrName>style.visibility</p:attrName>
                                        </p:attrNameLst>
                                      </p:cBhvr>
                                      <p:to>
                                        <p:strVal val="visible"/>
                                      </p:to>
                                    </p:set>
                                    <p:animEffect transition="in" filter="checkerboard(across)">
                                      <p:cBhvr additive="repl">
                                        <p:cTn id="12" dur="500"/>
                                        <p:tgtEl>
                                          <p:spTgt spid="14504"/>
                                        </p:tgtEl>
                                      </p:cBhvr>
                                    </p:animEffect>
                                  </p:childTnLst>
                                </p:cTn>
                              </p:par>
                              <p:par>
                                <p:cTn id="13" presetID="5" presetClass="entr" presetSubtype="10" fill="hold" nodeType="withEffect">
                                  <p:stCondLst>
                                    <p:cond delay="0"/>
                                  </p:stCondLst>
                                  <p:childTnLst>
                                    <p:set>
                                      <p:cBhvr additive="repl">
                                        <p:cTn id="14" dur="1" fill="hold">
                                          <p:stCondLst>
                                            <p:cond delay="0"/>
                                          </p:stCondLst>
                                        </p:cTn>
                                        <p:tgtEl>
                                          <p:spTgt spid="14507"/>
                                        </p:tgtEl>
                                        <p:attrNameLst>
                                          <p:attrName>style.visibility</p:attrName>
                                        </p:attrNameLst>
                                      </p:cBhvr>
                                      <p:to>
                                        <p:strVal val="visible"/>
                                      </p:to>
                                    </p:set>
                                    <p:animEffect transition="in" filter="checkerboard(across)">
                                      <p:cBhvr additive="repl">
                                        <p:cTn id="15" dur="500"/>
                                        <p:tgtEl>
                                          <p:spTgt spid="1450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additive="repl">
                                        <p:cTn id="19" dur="1" fill="hold">
                                          <p:stCondLst>
                                            <p:cond delay="0"/>
                                          </p:stCondLst>
                                        </p:cTn>
                                        <p:tgtEl>
                                          <p:spTgt spid="14503">
                                            <p:txEl>
                                              <p:pRg st="0" end="0"/>
                                            </p:txEl>
                                          </p:spTgt>
                                        </p:tgtEl>
                                        <p:attrNameLst>
                                          <p:attrName>style.visibility</p:attrName>
                                        </p:attrNameLst>
                                      </p:cBhvr>
                                      <p:to>
                                        <p:strVal val="visible"/>
                                      </p:to>
                                    </p:set>
                                    <p:animEffect transition="in" filter="checkerboard(across)">
                                      <p:cBhvr additive="repl">
                                        <p:cTn id="20" dur="500"/>
                                        <p:tgtEl>
                                          <p:spTgt spid="14503">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additive="repl">
                                        <p:cTn id="24" dur="1" fill="hold">
                                          <p:stCondLst>
                                            <p:cond delay="0"/>
                                          </p:stCondLst>
                                        </p:cTn>
                                        <p:tgtEl>
                                          <p:spTgt spid="14505"/>
                                        </p:tgtEl>
                                        <p:attrNameLst>
                                          <p:attrName>style.visibility</p:attrName>
                                        </p:attrNameLst>
                                      </p:cBhvr>
                                      <p:to>
                                        <p:strVal val="visible"/>
                                      </p:to>
                                    </p:set>
                                    <p:animEffect transition="in" filter="checkerboard(across)">
                                      <p:cBhvr additive="repl">
                                        <p:cTn id="25" dur="500"/>
                                        <p:tgtEl>
                                          <p:spTgt spid="14505"/>
                                        </p:tgtEl>
                                      </p:cBhvr>
                                    </p:animEffect>
                                  </p:childTnLst>
                                </p:cTn>
                              </p:par>
                              <p:par>
                                <p:cTn id="26" presetID="5" presetClass="entr" presetSubtype="10" fill="hold" nodeType="withEffect">
                                  <p:stCondLst>
                                    <p:cond delay="0"/>
                                  </p:stCondLst>
                                  <p:childTnLst>
                                    <p:set>
                                      <p:cBhvr additive="repl">
                                        <p:cTn id="27" dur="1" fill="hold">
                                          <p:stCondLst>
                                            <p:cond delay="0"/>
                                          </p:stCondLst>
                                        </p:cTn>
                                        <p:tgtEl>
                                          <p:spTgt spid="14508"/>
                                        </p:tgtEl>
                                        <p:attrNameLst>
                                          <p:attrName>style.visibility</p:attrName>
                                        </p:attrNameLst>
                                      </p:cBhvr>
                                      <p:to>
                                        <p:strVal val="visible"/>
                                      </p:to>
                                    </p:set>
                                    <p:animEffect transition="in" filter="checkerboard(across)">
                                      <p:cBhvr additive="repl">
                                        <p:cTn id="28" dur="500"/>
                                        <p:tgtEl>
                                          <p:spTgt spid="1450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additive="repl">
                                        <p:cTn id="32" dur="1" fill="hold">
                                          <p:stCondLst>
                                            <p:cond delay="0"/>
                                          </p:stCondLst>
                                        </p:cTn>
                                        <p:tgtEl>
                                          <p:spTgt spid="14506"/>
                                        </p:tgtEl>
                                        <p:attrNameLst>
                                          <p:attrName>style.visibility</p:attrName>
                                        </p:attrNameLst>
                                      </p:cBhvr>
                                      <p:to>
                                        <p:strVal val="visible"/>
                                      </p:to>
                                    </p:set>
                                    <p:animEffect transition="in" filter="checkerboard(across)">
                                      <p:cBhvr additive="repl">
                                        <p:cTn id="33" dur="500"/>
                                        <p:tgtEl>
                                          <p:spTgt spid="14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Line 1">
            <a:extLst>
              <a:ext uri="{FF2B5EF4-FFF2-40B4-BE49-F238E27FC236}">
                <a16:creationId xmlns:a16="http://schemas.microsoft.com/office/drawing/2014/main" id="{9A31B6D0-5F29-014A-BBC8-09A20734F3D1}"/>
              </a:ext>
            </a:extLst>
          </p:cNvPr>
          <p:cNvSpPr>
            <a:spLocks noChangeShapeType="1"/>
          </p:cNvSpPr>
          <p:nvPr/>
        </p:nvSpPr>
        <p:spPr bwMode="auto">
          <a:xfrm>
            <a:off x="431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22" name="Line 2">
            <a:extLst>
              <a:ext uri="{FF2B5EF4-FFF2-40B4-BE49-F238E27FC236}">
                <a16:creationId xmlns:a16="http://schemas.microsoft.com/office/drawing/2014/main" id="{1AE2A695-399E-3646-8C11-AE6B61E36563}"/>
              </a:ext>
            </a:extLst>
          </p:cNvPr>
          <p:cNvSpPr>
            <a:spLocks noChangeShapeType="1"/>
          </p:cNvSpPr>
          <p:nvPr/>
        </p:nvSpPr>
        <p:spPr bwMode="auto">
          <a:xfrm>
            <a:off x="522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23" name="Line 3">
            <a:extLst>
              <a:ext uri="{FF2B5EF4-FFF2-40B4-BE49-F238E27FC236}">
                <a16:creationId xmlns:a16="http://schemas.microsoft.com/office/drawing/2014/main" id="{0B279A8B-D815-F147-A590-1EA7F36FA278}"/>
              </a:ext>
            </a:extLst>
          </p:cNvPr>
          <p:cNvSpPr>
            <a:spLocks noChangeShapeType="1"/>
          </p:cNvSpPr>
          <p:nvPr/>
        </p:nvSpPr>
        <p:spPr bwMode="auto">
          <a:xfrm>
            <a:off x="7016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24" name="Line 4">
            <a:extLst>
              <a:ext uri="{FF2B5EF4-FFF2-40B4-BE49-F238E27FC236}">
                <a16:creationId xmlns:a16="http://schemas.microsoft.com/office/drawing/2014/main" id="{EC7672EC-C78B-7149-9886-25200AEDE83F}"/>
              </a:ext>
            </a:extLst>
          </p:cNvPr>
          <p:cNvSpPr>
            <a:spLocks noChangeShapeType="1"/>
          </p:cNvSpPr>
          <p:nvPr/>
        </p:nvSpPr>
        <p:spPr bwMode="auto">
          <a:xfrm>
            <a:off x="6127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25" name="Line 5">
            <a:extLst>
              <a:ext uri="{FF2B5EF4-FFF2-40B4-BE49-F238E27FC236}">
                <a16:creationId xmlns:a16="http://schemas.microsoft.com/office/drawing/2014/main" id="{3AD82A54-7DE3-EC40-A116-CFFE97DF7E75}"/>
              </a:ext>
            </a:extLst>
          </p:cNvPr>
          <p:cNvSpPr>
            <a:spLocks noChangeShapeType="1"/>
          </p:cNvSpPr>
          <p:nvPr/>
        </p:nvSpPr>
        <p:spPr bwMode="auto">
          <a:xfrm>
            <a:off x="10620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26" name="Line 6">
            <a:extLst>
              <a:ext uri="{FF2B5EF4-FFF2-40B4-BE49-F238E27FC236}">
                <a16:creationId xmlns:a16="http://schemas.microsoft.com/office/drawing/2014/main" id="{6AA88CDB-5002-F54C-B679-58F944747E96}"/>
              </a:ext>
            </a:extLst>
          </p:cNvPr>
          <p:cNvSpPr>
            <a:spLocks noChangeShapeType="1"/>
          </p:cNvSpPr>
          <p:nvPr/>
        </p:nvSpPr>
        <p:spPr bwMode="auto">
          <a:xfrm>
            <a:off x="9715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27" name="Line 7">
            <a:extLst>
              <a:ext uri="{FF2B5EF4-FFF2-40B4-BE49-F238E27FC236}">
                <a16:creationId xmlns:a16="http://schemas.microsoft.com/office/drawing/2014/main" id="{639BD8F0-072F-B947-A6BD-D3791FE6D230}"/>
              </a:ext>
            </a:extLst>
          </p:cNvPr>
          <p:cNvSpPr>
            <a:spLocks noChangeShapeType="1"/>
          </p:cNvSpPr>
          <p:nvPr/>
        </p:nvSpPr>
        <p:spPr bwMode="auto">
          <a:xfrm>
            <a:off x="882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28" name="Line 8">
            <a:extLst>
              <a:ext uri="{FF2B5EF4-FFF2-40B4-BE49-F238E27FC236}">
                <a16:creationId xmlns:a16="http://schemas.microsoft.com/office/drawing/2014/main" id="{126B8F70-215C-AF42-BE6A-F0B7B4BDA19C}"/>
              </a:ext>
            </a:extLst>
          </p:cNvPr>
          <p:cNvSpPr>
            <a:spLocks noChangeShapeType="1"/>
          </p:cNvSpPr>
          <p:nvPr/>
        </p:nvSpPr>
        <p:spPr bwMode="auto">
          <a:xfrm>
            <a:off x="792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29" name="Line 9">
            <a:extLst>
              <a:ext uri="{FF2B5EF4-FFF2-40B4-BE49-F238E27FC236}">
                <a16:creationId xmlns:a16="http://schemas.microsoft.com/office/drawing/2014/main" id="{1F58EE66-CB4F-8145-B179-5317B1EC6102}"/>
              </a:ext>
            </a:extLst>
          </p:cNvPr>
          <p:cNvSpPr>
            <a:spLocks noChangeShapeType="1"/>
          </p:cNvSpPr>
          <p:nvPr/>
        </p:nvSpPr>
        <p:spPr bwMode="auto">
          <a:xfrm>
            <a:off x="1349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30" name="Line 10">
            <a:extLst>
              <a:ext uri="{FF2B5EF4-FFF2-40B4-BE49-F238E27FC236}">
                <a16:creationId xmlns:a16="http://schemas.microsoft.com/office/drawing/2014/main" id="{6A0DE8F7-0DB4-8345-B84F-68D482458425}"/>
              </a:ext>
            </a:extLst>
          </p:cNvPr>
          <p:cNvSpPr>
            <a:spLocks noChangeShapeType="1"/>
          </p:cNvSpPr>
          <p:nvPr/>
        </p:nvSpPr>
        <p:spPr bwMode="auto">
          <a:xfrm>
            <a:off x="1241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31" name="Line 11">
            <a:extLst>
              <a:ext uri="{FF2B5EF4-FFF2-40B4-BE49-F238E27FC236}">
                <a16:creationId xmlns:a16="http://schemas.microsoft.com/office/drawing/2014/main" id="{64A69638-2B97-C146-BEA7-A547378C7671}"/>
              </a:ext>
            </a:extLst>
          </p:cNvPr>
          <p:cNvSpPr>
            <a:spLocks noChangeShapeType="1"/>
          </p:cNvSpPr>
          <p:nvPr/>
        </p:nvSpPr>
        <p:spPr bwMode="auto">
          <a:xfrm>
            <a:off x="341313" y="6319838"/>
            <a:ext cx="1587" cy="323850"/>
          </a:xfrm>
          <a:prstGeom prst="line">
            <a:avLst/>
          </a:prstGeom>
          <a:noFill/>
          <a:ln w="1908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32" name="Text Box 12">
            <a:extLst>
              <a:ext uri="{FF2B5EF4-FFF2-40B4-BE49-F238E27FC236}">
                <a16:creationId xmlns:a16="http://schemas.microsoft.com/office/drawing/2014/main" id="{9CA04F23-A14B-0A41-8FC9-13AC95A57BE0}"/>
              </a:ext>
            </a:extLst>
          </p:cNvPr>
          <p:cNvSpPr txBox="1">
            <a:spLocks noChangeArrowheads="1"/>
          </p:cNvSpPr>
          <p:nvPr/>
        </p:nvSpPr>
        <p:spPr bwMode="auto">
          <a:xfrm>
            <a:off x="-163513" y="6638925"/>
            <a:ext cx="1025526"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1916</a:t>
            </a:r>
          </a:p>
        </p:txBody>
      </p:sp>
      <p:sp>
        <p:nvSpPr>
          <p:cNvPr id="261133" name="Text Box 13">
            <a:extLst>
              <a:ext uri="{FF2B5EF4-FFF2-40B4-BE49-F238E27FC236}">
                <a16:creationId xmlns:a16="http://schemas.microsoft.com/office/drawing/2014/main" id="{872253AF-1F2E-414B-91B3-8405F533E111}"/>
              </a:ext>
            </a:extLst>
          </p:cNvPr>
          <p:cNvSpPr txBox="1">
            <a:spLocks noChangeArrowheads="1"/>
          </p:cNvSpPr>
          <p:nvPr/>
        </p:nvSpPr>
        <p:spPr bwMode="auto">
          <a:xfrm>
            <a:off x="13144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1920</a:t>
            </a:r>
          </a:p>
        </p:txBody>
      </p:sp>
      <p:sp>
        <p:nvSpPr>
          <p:cNvPr id="261134" name="AutoShape 14">
            <a:extLst>
              <a:ext uri="{FF2B5EF4-FFF2-40B4-BE49-F238E27FC236}">
                <a16:creationId xmlns:a16="http://schemas.microsoft.com/office/drawing/2014/main" id="{5A5CE69F-19E4-494C-B60B-58AEAD908D79}"/>
              </a:ext>
            </a:extLst>
          </p:cNvPr>
          <p:cNvSpPr>
            <a:spLocks noChangeArrowheads="1"/>
          </p:cNvSpPr>
          <p:nvPr/>
        </p:nvSpPr>
        <p:spPr bwMode="auto">
          <a:xfrm>
            <a:off x="341313" y="431800"/>
            <a:ext cx="9567862" cy="6624638"/>
          </a:xfrm>
          <a:prstGeom prst="rightArrow">
            <a:avLst>
              <a:gd name="adj1" fmla="val 78898"/>
              <a:gd name="adj2" fmla="val 8057"/>
            </a:avLst>
          </a:pr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135" name="Text Box 15">
            <a:extLst>
              <a:ext uri="{FF2B5EF4-FFF2-40B4-BE49-F238E27FC236}">
                <a16:creationId xmlns:a16="http://schemas.microsoft.com/office/drawing/2014/main" id="{0647F8A3-330F-924B-BB8E-DA61524CFC51}"/>
              </a:ext>
            </a:extLst>
          </p:cNvPr>
          <p:cNvSpPr txBox="1">
            <a:spLocks noChangeArrowheads="1"/>
          </p:cNvSpPr>
          <p:nvPr/>
        </p:nvSpPr>
        <p:spPr bwMode="auto">
          <a:xfrm>
            <a:off x="192088" y="350838"/>
            <a:ext cx="504031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a:solidFill>
                  <a:srgbClr val="000000"/>
                </a:solidFill>
                <a:latin typeface="Comic Sans MS" panose="030F0902030302020204" pitchFamily="66" charset="0"/>
              </a:rPr>
              <a:t>Je situe dans le temps</a:t>
            </a:r>
          </a:p>
        </p:txBody>
      </p:sp>
      <p:pic>
        <p:nvPicPr>
          <p:cNvPr id="261136" name="Picture 16">
            <a:extLst>
              <a:ext uri="{FF2B5EF4-FFF2-40B4-BE49-F238E27FC236}">
                <a16:creationId xmlns:a16="http://schemas.microsoft.com/office/drawing/2014/main" id="{6C344E50-BFAF-1A4F-B9BD-23D5FDF2E8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9725" y="434975"/>
            <a:ext cx="360363" cy="360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1137" name="Line 17">
            <a:extLst>
              <a:ext uri="{FF2B5EF4-FFF2-40B4-BE49-F238E27FC236}">
                <a16:creationId xmlns:a16="http://schemas.microsoft.com/office/drawing/2014/main" id="{69588DC0-55FB-5840-B473-893B9D049C25}"/>
              </a:ext>
            </a:extLst>
          </p:cNvPr>
          <p:cNvSpPr>
            <a:spLocks noChangeShapeType="1"/>
          </p:cNvSpPr>
          <p:nvPr/>
        </p:nvSpPr>
        <p:spPr bwMode="auto">
          <a:xfrm>
            <a:off x="1439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38" name="Line 18">
            <a:extLst>
              <a:ext uri="{FF2B5EF4-FFF2-40B4-BE49-F238E27FC236}">
                <a16:creationId xmlns:a16="http://schemas.microsoft.com/office/drawing/2014/main" id="{C492748D-4A96-D04F-8C85-BC400DEC27A8}"/>
              </a:ext>
            </a:extLst>
          </p:cNvPr>
          <p:cNvSpPr>
            <a:spLocks noChangeShapeType="1"/>
          </p:cNvSpPr>
          <p:nvPr/>
        </p:nvSpPr>
        <p:spPr bwMode="auto">
          <a:xfrm>
            <a:off x="1638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39" name="Line 19">
            <a:extLst>
              <a:ext uri="{FF2B5EF4-FFF2-40B4-BE49-F238E27FC236}">
                <a16:creationId xmlns:a16="http://schemas.microsoft.com/office/drawing/2014/main" id="{E88F576E-CCDC-2A4B-8074-99935D50C11D}"/>
              </a:ext>
            </a:extLst>
          </p:cNvPr>
          <p:cNvSpPr>
            <a:spLocks noChangeShapeType="1"/>
          </p:cNvSpPr>
          <p:nvPr/>
        </p:nvSpPr>
        <p:spPr bwMode="auto">
          <a:xfrm>
            <a:off x="1530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40" name="Line 20">
            <a:extLst>
              <a:ext uri="{FF2B5EF4-FFF2-40B4-BE49-F238E27FC236}">
                <a16:creationId xmlns:a16="http://schemas.microsoft.com/office/drawing/2014/main" id="{CFD2597F-BF2B-8F4C-9920-2CBC0941EACC}"/>
              </a:ext>
            </a:extLst>
          </p:cNvPr>
          <p:cNvSpPr>
            <a:spLocks noChangeShapeType="1"/>
          </p:cNvSpPr>
          <p:nvPr/>
        </p:nvSpPr>
        <p:spPr bwMode="auto">
          <a:xfrm>
            <a:off x="18176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41" name="Line 21">
            <a:extLst>
              <a:ext uri="{FF2B5EF4-FFF2-40B4-BE49-F238E27FC236}">
                <a16:creationId xmlns:a16="http://schemas.microsoft.com/office/drawing/2014/main" id="{4963B3F4-6519-E244-994B-4BC3FC383A3D}"/>
              </a:ext>
            </a:extLst>
          </p:cNvPr>
          <p:cNvSpPr>
            <a:spLocks noChangeShapeType="1"/>
          </p:cNvSpPr>
          <p:nvPr/>
        </p:nvSpPr>
        <p:spPr bwMode="auto">
          <a:xfrm>
            <a:off x="1728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42" name="Line 22">
            <a:extLst>
              <a:ext uri="{FF2B5EF4-FFF2-40B4-BE49-F238E27FC236}">
                <a16:creationId xmlns:a16="http://schemas.microsoft.com/office/drawing/2014/main" id="{C79C1955-D613-FF43-AF0A-042A0E1C18A1}"/>
              </a:ext>
            </a:extLst>
          </p:cNvPr>
          <p:cNvSpPr>
            <a:spLocks noChangeShapeType="1"/>
          </p:cNvSpPr>
          <p:nvPr/>
        </p:nvSpPr>
        <p:spPr bwMode="auto">
          <a:xfrm>
            <a:off x="19081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43" name="Line 23">
            <a:extLst>
              <a:ext uri="{FF2B5EF4-FFF2-40B4-BE49-F238E27FC236}">
                <a16:creationId xmlns:a16="http://schemas.microsoft.com/office/drawing/2014/main" id="{3E38F4BC-BAFA-6845-8CD5-EB4F63DB4E29}"/>
              </a:ext>
            </a:extLst>
          </p:cNvPr>
          <p:cNvSpPr>
            <a:spLocks noChangeShapeType="1"/>
          </p:cNvSpPr>
          <p:nvPr/>
        </p:nvSpPr>
        <p:spPr bwMode="auto">
          <a:xfrm>
            <a:off x="21780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44" name="Line 24">
            <a:extLst>
              <a:ext uri="{FF2B5EF4-FFF2-40B4-BE49-F238E27FC236}">
                <a16:creationId xmlns:a16="http://schemas.microsoft.com/office/drawing/2014/main" id="{748841C1-1E90-814D-B998-2C057B6DF817}"/>
              </a:ext>
            </a:extLst>
          </p:cNvPr>
          <p:cNvSpPr>
            <a:spLocks noChangeShapeType="1"/>
          </p:cNvSpPr>
          <p:nvPr/>
        </p:nvSpPr>
        <p:spPr bwMode="auto">
          <a:xfrm>
            <a:off x="20875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45" name="Line 25">
            <a:extLst>
              <a:ext uri="{FF2B5EF4-FFF2-40B4-BE49-F238E27FC236}">
                <a16:creationId xmlns:a16="http://schemas.microsoft.com/office/drawing/2014/main" id="{A299790D-63AB-B24B-939E-EC5443E25E06}"/>
              </a:ext>
            </a:extLst>
          </p:cNvPr>
          <p:cNvSpPr>
            <a:spLocks noChangeShapeType="1"/>
          </p:cNvSpPr>
          <p:nvPr/>
        </p:nvSpPr>
        <p:spPr bwMode="auto">
          <a:xfrm>
            <a:off x="2268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46" name="Line 26">
            <a:extLst>
              <a:ext uri="{FF2B5EF4-FFF2-40B4-BE49-F238E27FC236}">
                <a16:creationId xmlns:a16="http://schemas.microsoft.com/office/drawing/2014/main" id="{84DE4EC0-E8B8-B243-914C-4EB70480580B}"/>
              </a:ext>
            </a:extLst>
          </p:cNvPr>
          <p:cNvSpPr>
            <a:spLocks noChangeShapeType="1"/>
          </p:cNvSpPr>
          <p:nvPr/>
        </p:nvSpPr>
        <p:spPr bwMode="auto">
          <a:xfrm>
            <a:off x="23574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47" name="Line 27">
            <a:extLst>
              <a:ext uri="{FF2B5EF4-FFF2-40B4-BE49-F238E27FC236}">
                <a16:creationId xmlns:a16="http://schemas.microsoft.com/office/drawing/2014/main" id="{925D87E7-2F9C-FD46-851D-893A7BA71FA3}"/>
              </a:ext>
            </a:extLst>
          </p:cNvPr>
          <p:cNvSpPr>
            <a:spLocks noChangeShapeType="1"/>
          </p:cNvSpPr>
          <p:nvPr/>
        </p:nvSpPr>
        <p:spPr bwMode="auto">
          <a:xfrm>
            <a:off x="24479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48" name="Line 28">
            <a:extLst>
              <a:ext uri="{FF2B5EF4-FFF2-40B4-BE49-F238E27FC236}">
                <a16:creationId xmlns:a16="http://schemas.microsoft.com/office/drawing/2014/main" id="{0674A65D-C834-9A42-A2E5-DA8B484942C9}"/>
              </a:ext>
            </a:extLst>
          </p:cNvPr>
          <p:cNvSpPr>
            <a:spLocks noChangeShapeType="1"/>
          </p:cNvSpPr>
          <p:nvPr/>
        </p:nvSpPr>
        <p:spPr bwMode="auto">
          <a:xfrm>
            <a:off x="2538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49" name="Line 29">
            <a:extLst>
              <a:ext uri="{FF2B5EF4-FFF2-40B4-BE49-F238E27FC236}">
                <a16:creationId xmlns:a16="http://schemas.microsoft.com/office/drawing/2014/main" id="{16DF20C6-B528-F748-96B8-314945A9C78D}"/>
              </a:ext>
            </a:extLst>
          </p:cNvPr>
          <p:cNvSpPr>
            <a:spLocks noChangeShapeType="1"/>
          </p:cNvSpPr>
          <p:nvPr/>
        </p:nvSpPr>
        <p:spPr bwMode="auto">
          <a:xfrm>
            <a:off x="1998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50" name="Line 30">
            <a:extLst>
              <a:ext uri="{FF2B5EF4-FFF2-40B4-BE49-F238E27FC236}">
                <a16:creationId xmlns:a16="http://schemas.microsoft.com/office/drawing/2014/main" id="{1E1B9923-3BBF-0B4D-AED5-5CBCB8180622}"/>
              </a:ext>
            </a:extLst>
          </p:cNvPr>
          <p:cNvSpPr>
            <a:spLocks noChangeShapeType="1"/>
          </p:cNvSpPr>
          <p:nvPr/>
        </p:nvSpPr>
        <p:spPr bwMode="auto">
          <a:xfrm>
            <a:off x="2717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51" name="Line 31">
            <a:extLst>
              <a:ext uri="{FF2B5EF4-FFF2-40B4-BE49-F238E27FC236}">
                <a16:creationId xmlns:a16="http://schemas.microsoft.com/office/drawing/2014/main" id="{E367E28E-AC79-D24A-9A98-951CEF5131B7}"/>
              </a:ext>
            </a:extLst>
          </p:cNvPr>
          <p:cNvSpPr>
            <a:spLocks noChangeShapeType="1"/>
          </p:cNvSpPr>
          <p:nvPr/>
        </p:nvSpPr>
        <p:spPr bwMode="auto">
          <a:xfrm>
            <a:off x="26273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52" name="Line 32">
            <a:extLst>
              <a:ext uri="{FF2B5EF4-FFF2-40B4-BE49-F238E27FC236}">
                <a16:creationId xmlns:a16="http://schemas.microsoft.com/office/drawing/2014/main" id="{B16C2CEA-D326-4748-BCE9-E322AD3F230B}"/>
              </a:ext>
            </a:extLst>
          </p:cNvPr>
          <p:cNvSpPr>
            <a:spLocks noChangeShapeType="1"/>
          </p:cNvSpPr>
          <p:nvPr/>
        </p:nvSpPr>
        <p:spPr bwMode="auto">
          <a:xfrm>
            <a:off x="2898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53" name="Line 33">
            <a:extLst>
              <a:ext uri="{FF2B5EF4-FFF2-40B4-BE49-F238E27FC236}">
                <a16:creationId xmlns:a16="http://schemas.microsoft.com/office/drawing/2014/main" id="{35A22147-F4A7-A347-A167-D05FBE6A3CB5}"/>
              </a:ext>
            </a:extLst>
          </p:cNvPr>
          <p:cNvSpPr>
            <a:spLocks noChangeShapeType="1"/>
          </p:cNvSpPr>
          <p:nvPr/>
        </p:nvSpPr>
        <p:spPr bwMode="auto">
          <a:xfrm>
            <a:off x="29876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54" name="Line 34">
            <a:extLst>
              <a:ext uri="{FF2B5EF4-FFF2-40B4-BE49-F238E27FC236}">
                <a16:creationId xmlns:a16="http://schemas.microsoft.com/office/drawing/2014/main" id="{4186948C-ABFC-F149-8F32-22CCB05D1C24}"/>
              </a:ext>
            </a:extLst>
          </p:cNvPr>
          <p:cNvSpPr>
            <a:spLocks noChangeShapeType="1"/>
          </p:cNvSpPr>
          <p:nvPr/>
        </p:nvSpPr>
        <p:spPr bwMode="auto">
          <a:xfrm>
            <a:off x="2808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55" name="Line 35">
            <a:extLst>
              <a:ext uri="{FF2B5EF4-FFF2-40B4-BE49-F238E27FC236}">
                <a16:creationId xmlns:a16="http://schemas.microsoft.com/office/drawing/2014/main" id="{FDFF3BB5-ECD1-5F4D-B9D4-550E72D60B9D}"/>
              </a:ext>
            </a:extLst>
          </p:cNvPr>
          <p:cNvSpPr>
            <a:spLocks noChangeShapeType="1"/>
          </p:cNvSpPr>
          <p:nvPr/>
        </p:nvSpPr>
        <p:spPr bwMode="auto">
          <a:xfrm>
            <a:off x="3078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56" name="Line 36">
            <a:extLst>
              <a:ext uri="{FF2B5EF4-FFF2-40B4-BE49-F238E27FC236}">
                <a16:creationId xmlns:a16="http://schemas.microsoft.com/office/drawing/2014/main" id="{324529AF-E6F3-C341-8955-751558F3E5CA}"/>
              </a:ext>
            </a:extLst>
          </p:cNvPr>
          <p:cNvSpPr>
            <a:spLocks noChangeShapeType="1"/>
          </p:cNvSpPr>
          <p:nvPr/>
        </p:nvSpPr>
        <p:spPr bwMode="auto">
          <a:xfrm>
            <a:off x="3168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57" name="Line 37">
            <a:extLst>
              <a:ext uri="{FF2B5EF4-FFF2-40B4-BE49-F238E27FC236}">
                <a16:creationId xmlns:a16="http://schemas.microsoft.com/office/drawing/2014/main" id="{711211D4-6960-F84C-9E7F-4527F944453A}"/>
              </a:ext>
            </a:extLst>
          </p:cNvPr>
          <p:cNvSpPr>
            <a:spLocks noChangeShapeType="1"/>
          </p:cNvSpPr>
          <p:nvPr/>
        </p:nvSpPr>
        <p:spPr bwMode="auto">
          <a:xfrm>
            <a:off x="32575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58" name="Line 38">
            <a:extLst>
              <a:ext uri="{FF2B5EF4-FFF2-40B4-BE49-F238E27FC236}">
                <a16:creationId xmlns:a16="http://schemas.microsoft.com/office/drawing/2014/main" id="{59DC3AC5-990B-224E-9857-F0C90B905190}"/>
              </a:ext>
            </a:extLst>
          </p:cNvPr>
          <p:cNvSpPr>
            <a:spLocks noChangeShapeType="1"/>
          </p:cNvSpPr>
          <p:nvPr/>
        </p:nvSpPr>
        <p:spPr bwMode="auto">
          <a:xfrm>
            <a:off x="33480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59" name="Line 39">
            <a:extLst>
              <a:ext uri="{FF2B5EF4-FFF2-40B4-BE49-F238E27FC236}">
                <a16:creationId xmlns:a16="http://schemas.microsoft.com/office/drawing/2014/main" id="{335AD8A0-DF16-7D48-88AB-185BA71CCB02}"/>
              </a:ext>
            </a:extLst>
          </p:cNvPr>
          <p:cNvSpPr>
            <a:spLocks noChangeShapeType="1"/>
          </p:cNvSpPr>
          <p:nvPr/>
        </p:nvSpPr>
        <p:spPr bwMode="auto">
          <a:xfrm>
            <a:off x="3438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60" name="Line 40">
            <a:extLst>
              <a:ext uri="{FF2B5EF4-FFF2-40B4-BE49-F238E27FC236}">
                <a16:creationId xmlns:a16="http://schemas.microsoft.com/office/drawing/2014/main" id="{3F79D328-FF97-D346-BF9A-26727EE37499}"/>
              </a:ext>
            </a:extLst>
          </p:cNvPr>
          <p:cNvSpPr>
            <a:spLocks noChangeShapeType="1"/>
          </p:cNvSpPr>
          <p:nvPr/>
        </p:nvSpPr>
        <p:spPr bwMode="auto">
          <a:xfrm>
            <a:off x="36179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61" name="Line 41">
            <a:extLst>
              <a:ext uri="{FF2B5EF4-FFF2-40B4-BE49-F238E27FC236}">
                <a16:creationId xmlns:a16="http://schemas.microsoft.com/office/drawing/2014/main" id="{1D000726-99A8-4B48-8F87-A7C7DF05801E}"/>
              </a:ext>
            </a:extLst>
          </p:cNvPr>
          <p:cNvSpPr>
            <a:spLocks noChangeShapeType="1"/>
          </p:cNvSpPr>
          <p:nvPr/>
        </p:nvSpPr>
        <p:spPr bwMode="auto">
          <a:xfrm>
            <a:off x="3708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62" name="Line 42">
            <a:extLst>
              <a:ext uri="{FF2B5EF4-FFF2-40B4-BE49-F238E27FC236}">
                <a16:creationId xmlns:a16="http://schemas.microsoft.com/office/drawing/2014/main" id="{C0A6D3FA-3A2F-0344-AEAA-7F2243A3E6EE}"/>
              </a:ext>
            </a:extLst>
          </p:cNvPr>
          <p:cNvSpPr>
            <a:spLocks noChangeShapeType="1"/>
          </p:cNvSpPr>
          <p:nvPr/>
        </p:nvSpPr>
        <p:spPr bwMode="auto">
          <a:xfrm>
            <a:off x="3887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63" name="Line 43">
            <a:extLst>
              <a:ext uri="{FF2B5EF4-FFF2-40B4-BE49-F238E27FC236}">
                <a16:creationId xmlns:a16="http://schemas.microsoft.com/office/drawing/2014/main" id="{042E6B3D-4CD0-5249-974E-54A405732269}"/>
              </a:ext>
            </a:extLst>
          </p:cNvPr>
          <p:cNvSpPr>
            <a:spLocks noChangeShapeType="1"/>
          </p:cNvSpPr>
          <p:nvPr/>
        </p:nvSpPr>
        <p:spPr bwMode="auto">
          <a:xfrm>
            <a:off x="3527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64" name="Line 44">
            <a:extLst>
              <a:ext uri="{FF2B5EF4-FFF2-40B4-BE49-F238E27FC236}">
                <a16:creationId xmlns:a16="http://schemas.microsoft.com/office/drawing/2014/main" id="{5A640FBF-4067-8445-9AFB-174BB32DF079}"/>
              </a:ext>
            </a:extLst>
          </p:cNvPr>
          <p:cNvSpPr>
            <a:spLocks noChangeShapeType="1"/>
          </p:cNvSpPr>
          <p:nvPr/>
        </p:nvSpPr>
        <p:spPr bwMode="auto">
          <a:xfrm>
            <a:off x="4068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65" name="Line 45">
            <a:extLst>
              <a:ext uri="{FF2B5EF4-FFF2-40B4-BE49-F238E27FC236}">
                <a16:creationId xmlns:a16="http://schemas.microsoft.com/office/drawing/2014/main" id="{84DD3D4D-1231-1C4D-A2CA-A8BFBF1D91B2}"/>
              </a:ext>
            </a:extLst>
          </p:cNvPr>
          <p:cNvSpPr>
            <a:spLocks noChangeShapeType="1"/>
          </p:cNvSpPr>
          <p:nvPr/>
        </p:nvSpPr>
        <p:spPr bwMode="auto">
          <a:xfrm>
            <a:off x="3978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66" name="Line 46">
            <a:extLst>
              <a:ext uri="{FF2B5EF4-FFF2-40B4-BE49-F238E27FC236}">
                <a16:creationId xmlns:a16="http://schemas.microsoft.com/office/drawing/2014/main" id="{00485741-C21E-4A41-8865-2DCD8A5179AB}"/>
              </a:ext>
            </a:extLst>
          </p:cNvPr>
          <p:cNvSpPr>
            <a:spLocks noChangeShapeType="1"/>
          </p:cNvSpPr>
          <p:nvPr/>
        </p:nvSpPr>
        <p:spPr bwMode="auto">
          <a:xfrm>
            <a:off x="4157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67" name="Line 47">
            <a:extLst>
              <a:ext uri="{FF2B5EF4-FFF2-40B4-BE49-F238E27FC236}">
                <a16:creationId xmlns:a16="http://schemas.microsoft.com/office/drawing/2014/main" id="{E8124E8D-727D-5F4E-8F67-FF385EBFF81E}"/>
              </a:ext>
            </a:extLst>
          </p:cNvPr>
          <p:cNvSpPr>
            <a:spLocks noChangeShapeType="1"/>
          </p:cNvSpPr>
          <p:nvPr/>
        </p:nvSpPr>
        <p:spPr bwMode="auto">
          <a:xfrm>
            <a:off x="4338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68" name="Line 48">
            <a:extLst>
              <a:ext uri="{FF2B5EF4-FFF2-40B4-BE49-F238E27FC236}">
                <a16:creationId xmlns:a16="http://schemas.microsoft.com/office/drawing/2014/main" id="{FE0E7EB7-BF0D-4E40-9A4E-5004D98FAE1A}"/>
              </a:ext>
            </a:extLst>
          </p:cNvPr>
          <p:cNvSpPr>
            <a:spLocks noChangeShapeType="1"/>
          </p:cNvSpPr>
          <p:nvPr/>
        </p:nvSpPr>
        <p:spPr bwMode="auto">
          <a:xfrm>
            <a:off x="42481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69" name="Line 49">
            <a:extLst>
              <a:ext uri="{FF2B5EF4-FFF2-40B4-BE49-F238E27FC236}">
                <a16:creationId xmlns:a16="http://schemas.microsoft.com/office/drawing/2014/main" id="{D12E288F-4850-EB41-8D51-EF1BA7EA980C}"/>
              </a:ext>
            </a:extLst>
          </p:cNvPr>
          <p:cNvSpPr>
            <a:spLocks noChangeShapeType="1"/>
          </p:cNvSpPr>
          <p:nvPr/>
        </p:nvSpPr>
        <p:spPr bwMode="auto">
          <a:xfrm>
            <a:off x="4427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70" name="Line 50">
            <a:extLst>
              <a:ext uri="{FF2B5EF4-FFF2-40B4-BE49-F238E27FC236}">
                <a16:creationId xmlns:a16="http://schemas.microsoft.com/office/drawing/2014/main" id="{6C22E32B-FF80-6042-BAF1-856EE60ED9F2}"/>
              </a:ext>
            </a:extLst>
          </p:cNvPr>
          <p:cNvSpPr>
            <a:spLocks noChangeShapeType="1"/>
          </p:cNvSpPr>
          <p:nvPr/>
        </p:nvSpPr>
        <p:spPr bwMode="auto">
          <a:xfrm>
            <a:off x="45180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71" name="Line 51">
            <a:extLst>
              <a:ext uri="{FF2B5EF4-FFF2-40B4-BE49-F238E27FC236}">
                <a16:creationId xmlns:a16="http://schemas.microsoft.com/office/drawing/2014/main" id="{66DCC53A-9096-8945-94F8-02BB4AF30BE4}"/>
              </a:ext>
            </a:extLst>
          </p:cNvPr>
          <p:cNvSpPr>
            <a:spLocks noChangeShapeType="1"/>
          </p:cNvSpPr>
          <p:nvPr/>
        </p:nvSpPr>
        <p:spPr bwMode="auto">
          <a:xfrm>
            <a:off x="4608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72" name="Line 52">
            <a:extLst>
              <a:ext uri="{FF2B5EF4-FFF2-40B4-BE49-F238E27FC236}">
                <a16:creationId xmlns:a16="http://schemas.microsoft.com/office/drawing/2014/main" id="{3F643451-A0DD-E346-B897-D898315BC734}"/>
              </a:ext>
            </a:extLst>
          </p:cNvPr>
          <p:cNvSpPr>
            <a:spLocks noChangeShapeType="1"/>
          </p:cNvSpPr>
          <p:nvPr/>
        </p:nvSpPr>
        <p:spPr bwMode="auto">
          <a:xfrm>
            <a:off x="4697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73" name="Line 53">
            <a:extLst>
              <a:ext uri="{FF2B5EF4-FFF2-40B4-BE49-F238E27FC236}">
                <a16:creationId xmlns:a16="http://schemas.microsoft.com/office/drawing/2014/main" id="{D4247AD9-A943-DA4A-AC66-0D512C78E3E6}"/>
              </a:ext>
            </a:extLst>
          </p:cNvPr>
          <p:cNvSpPr>
            <a:spLocks noChangeShapeType="1"/>
          </p:cNvSpPr>
          <p:nvPr/>
        </p:nvSpPr>
        <p:spPr bwMode="auto">
          <a:xfrm>
            <a:off x="47879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74" name="Line 54">
            <a:extLst>
              <a:ext uri="{FF2B5EF4-FFF2-40B4-BE49-F238E27FC236}">
                <a16:creationId xmlns:a16="http://schemas.microsoft.com/office/drawing/2014/main" id="{4CF99C32-7399-D849-9F79-169060124235}"/>
              </a:ext>
            </a:extLst>
          </p:cNvPr>
          <p:cNvSpPr>
            <a:spLocks noChangeShapeType="1"/>
          </p:cNvSpPr>
          <p:nvPr/>
        </p:nvSpPr>
        <p:spPr bwMode="auto">
          <a:xfrm>
            <a:off x="4967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75" name="Line 55">
            <a:extLst>
              <a:ext uri="{FF2B5EF4-FFF2-40B4-BE49-F238E27FC236}">
                <a16:creationId xmlns:a16="http://schemas.microsoft.com/office/drawing/2014/main" id="{44918F2B-08A9-0D4E-8A71-04BF6360420C}"/>
              </a:ext>
            </a:extLst>
          </p:cNvPr>
          <p:cNvSpPr>
            <a:spLocks noChangeShapeType="1"/>
          </p:cNvSpPr>
          <p:nvPr/>
        </p:nvSpPr>
        <p:spPr bwMode="auto">
          <a:xfrm>
            <a:off x="5057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76" name="Line 56">
            <a:extLst>
              <a:ext uri="{FF2B5EF4-FFF2-40B4-BE49-F238E27FC236}">
                <a16:creationId xmlns:a16="http://schemas.microsoft.com/office/drawing/2014/main" id="{080B159D-AE58-1A40-BFA1-5E4E7F27A05F}"/>
              </a:ext>
            </a:extLst>
          </p:cNvPr>
          <p:cNvSpPr>
            <a:spLocks noChangeShapeType="1"/>
          </p:cNvSpPr>
          <p:nvPr/>
        </p:nvSpPr>
        <p:spPr bwMode="auto">
          <a:xfrm>
            <a:off x="5148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77" name="Line 57">
            <a:extLst>
              <a:ext uri="{FF2B5EF4-FFF2-40B4-BE49-F238E27FC236}">
                <a16:creationId xmlns:a16="http://schemas.microsoft.com/office/drawing/2014/main" id="{BCA81EF5-0FC0-A94C-9790-ECB021C4B4E5}"/>
              </a:ext>
            </a:extLst>
          </p:cNvPr>
          <p:cNvSpPr>
            <a:spLocks noChangeShapeType="1"/>
          </p:cNvSpPr>
          <p:nvPr/>
        </p:nvSpPr>
        <p:spPr bwMode="auto">
          <a:xfrm>
            <a:off x="5238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78" name="Line 58">
            <a:extLst>
              <a:ext uri="{FF2B5EF4-FFF2-40B4-BE49-F238E27FC236}">
                <a16:creationId xmlns:a16="http://schemas.microsoft.com/office/drawing/2014/main" id="{C32589DB-03F1-604C-B96C-1B2031083A92}"/>
              </a:ext>
            </a:extLst>
          </p:cNvPr>
          <p:cNvSpPr>
            <a:spLocks noChangeShapeType="1"/>
          </p:cNvSpPr>
          <p:nvPr/>
        </p:nvSpPr>
        <p:spPr bwMode="auto">
          <a:xfrm>
            <a:off x="4878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79" name="Line 59">
            <a:extLst>
              <a:ext uri="{FF2B5EF4-FFF2-40B4-BE49-F238E27FC236}">
                <a16:creationId xmlns:a16="http://schemas.microsoft.com/office/drawing/2014/main" id="{4CC0B369-F6F6-6642-9F6F-A10D7FCF8C79}"/>
              </a:ext>
            </a:extLst>
          </p:cNvPr>
          <p:cNvSpPr>
            <a:spLocks noChangeShapeType="1"/>
          </p:cNvSpPr>
          <p:nvPr/>
        </p:nvSpPr>
        <p:spPr bwMode="auto">
          <a:xfrm>
            <a:off x="5508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80" name="Line 60">
            <a:extLst>
              <a:ext uri="{FF2B5EF4-FFF2-40B4-BE49-F238E27FC236}">
                <a16:creationId xmlns:a16="http://schemas.microsoft.com/office/drawing/2014/main" id="{92F1FF2E-8012-D046-AF72-483B8D4F54C3}"/>
              </a:ext>
            </a:extLst>
          </p:cNvPr>
          <p:cNvSpPr>
            <a:spLocks noChangeShapeType="1"/>
          </p:cNvSpPr>
          <p:nvPr/>
        </p:nvSpPr>
        <p:spPr bwMode="auto">
          <a:xfrm>
            <a:off x="5327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81" name="Line 61">
            <a:extLst>
              <a:ext uri="{FF2B5EF4-FFF2-40B4-BE49-F238E27FC236}">
                <a16:creationId xmlns:a16="http://schemas.microsoft.com/office/drawing/2014/main" id="{FD9270A8-5A94-7A45-8BFD-6E331F888157}"/>
              </a:ext>
            </a:extLst>
          </p:cNvPr>
          <p:cNvSpPr>
            <a:spLocks noChangeShapeType="1"/>
          </p:cNvSpPr>
          <p:nvPr/>
        </p:nvSpPr>
        <p:spPr bwMode="auto">
          <a:xfrm>
            <a:off x="54181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82" name="Line 62">
            <a:extLst>
              <a:ext uri="{FF2B5EF4-FFF2-40B4-BE49-F238E27FC236}">
                <a16:creationId xmlns:a16="http://schemas.microsoft.com/office/drawing/2014/main" id="{116E1FD1-CEF0-4144-9795-ACDCA889E649}"/>
              </a:ext>
            </a:extLst>
          </p:cNvPr>
          <p:cNvSpPr>
            <a:spLocks noChangeShapeType="1"/>
          </p:cNvSpPr>
          <p:nvPr/>
        </p:nvSpPr>
        <p:spPr bwMode="auto">
          <a:xfrm>
            <a:off x="56880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83" name="Line 63">
            <a:extLst>
              <a:ext uri="{FF2B5EF4-FFF2-40B4-BE49-F238E27FC236}">
                <a16:creationId xmlns:a16="http://schemas.microsoft.com/office/drawing/2014/main" id="{6B801FCC-90C0-D84F-BE28-0A84B35765D4}"/>
              </a:ext>
            </a:extLst>
          </p:cNvPr>
          <p:cNvSpPr>
            <a:spLocks noChangeShapeType="1"/>
          </p:cNvSpPr>
          <p:nvPr/>
        </p:nvSpPr>
        <p:spPr bwMode="auto">
          <a:xfrm>
            <a:off x="5597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84" name="Line 64">
            <a:extLst>
              <a:ext uri="{FF2B5EF4-FFF2-40B4-BE49-F238E27FC236}">
                <a16:creationId xmlns:a16="http://schemas.microsoft.com/office/drawing/2014/main" id="{E8E0A17D-595C-5F48-A889-01BB57E28F91}"/>
              </a:ext>
            </a:extLst>
          </p:cNvPr>
          <p:cNvSpPr>
            <a:spLocks noChangeShapeType="1"/>
          </p:cNvSpPr>
          <p:nvPr/>
        </p:nvSpPr>
        <p:spPr bwMode="auto">
          <a:xfrm>
            <a:off x="5778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85" name="Line 65">
            <a:extLst>
              <a:ext uri="{FF2B5EF4-FFF2-40B4-BE49-F238E27FC236}">
                <a16:creationId xmlns:a16="http://schemas.microsoft.com/office/drawing/2014/main" id="{65FFAE4E-3B5F-D843-B843-FABFE1CC3882}"/>
              </a:ext>
            </a:extLst>
          </p:cNvPr>
          <p:cNvSpPr>
            <a:spLocks noChangeShapeType="1"/>
          </p:cNvSpPr>
          <p:nvPr/>
        </p:nvSpPr>
        <p:spPr bwMode="auto">
          <a:xfrm>
            <a:off x="5867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86" name="Line 66">
            <a:extLst>
              <a:ext uri="{FF2B5EF4-FFF2-40B4-BE49-F238E27FC236}">
                <a16:creationId xmlns:a16="http://schemas.microsoft.com/office/drawing/2014/main" id="{13D4BDF0-6488-3F43-BC37-F1CBA82D5A33}"/>
              </a:ext>
            </a:extLst>
          </p:cNvPr>
          <p:cNvSpPr>
            <a:spLocks noChangeShapeType="1"/>
          </p:cNvSpPr>
          <p:nvPr/>
        </p:nvSpPr>
        <p:spPr bwMode="auto">
          <a:xfrm>
            <a:off x="59578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87" name="Line 67">
            <a:extLst>
              <a:ext uri="{FF2B5EF4-FFF2-40B4-BE49-F238E27FC236}">
                <a16:creationId xmlns:a16="http://schemas.microsoft.com/office/drawing/2014/main" id="{EC12EB2A-742C-854E-88FF-50DFA56925AA}"/>
              </a:ext>
            </a:extLst>
          </p:cNvPr>
          <p:cNvSpPr>
            <a:spLocks noChangeShapeType="1"/>
          </p:cNvSpPr>
          <p:nvPr/>
        </p:nvSpPr>
        <p:spPr bwMode="auto">
          <a:xfrm>
            <a:off x="6048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88" name="Line 68">
            <a:extLst>
              <a:ext uri="{FF2B5EF4-FFF2-40B4-BE49-F238E27FC236}">
                <a16:creationId xmlns:a16="http://schemas.microsoft.com/office/drawing/2014/main" id="{2965D4DF-3F28-B642-82B5-F807E2D067B7}"/>
              </a:ext>
            </a:extLst>
          </p:cNvPr>
          <p:cNvSpPr>
            <a:spLocks noChangeShapeType="1"/>
          </p:cNvSpPr>
          <p:nvPr/>
        </p:nvSpPr>
        <p:spPr bwMode="auto">
          <a:xfrm>
            <a:off x="6137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89" name="Line 69">
            <a:extLst>
              <a:ext uri="{FF2B5EF4-FFF2-40B4-BE49-F238E27FC236}">
                <a16:creationId xmlns:a16="http://schemas.microsoft.com/office/drawing/2014/main" id="{0BD72ED4-197D-9749-AD43-DAE0457381E6}"/>
              </a:ext>
            </a:extLst>
          </p:cNvPr>
          <p:cNvSpPr>
            <a:spLocks noChangeShapeType="1"/>
          </p:cNvSpPr>
          <p:nvPr/>
        </p:nvSpPr>
        <p:spPr bwMode="auto">
          <a:xfrm>
            <a:off x="6318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90" name="Line 70">
            <a:extLst>
              <a:ext uri="{FF2B5EF4-FFF2-40B4-BE49-F238E27FC236}">
                <a16:creationId xmlns:a16="http://schemas.microsoft.com/office/drawing/2014/main" id="{12210802-C0BD-714F-B11E-189AB6E0A2D7}"/>
              </a:ext>
            </a:extLst>
          </p:cNvPr>
          <p:cNvSpPr>
            <a:spLocks noChangeShapeType="1"/>
          </p:cNvSpPr>
          <p:nvPr/>
        </p:nvSpPr>
        <p:spPr bwMode="auto">
          <a:xfrm>
            <a:off x="6408738" y="6354763"/>
            <a:ext cx="1587" cy="1397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91" name="Line 71">
            <a:extLst>
              <a:ext uri="{FF2B5EF4-FFF2-40B4-BE49-F238E27FC236}">
                <a16:creationId xmlns:a16="http://schemas.microsoft.com/office/drawing/2014/main" id="{B3DDF3D9-68F4-C949-88E8-763B5DA82B6C}"/>
              </a:ext>
            </a:extLst>
          </p:cNvPr>
          <p:cNvSpPr>
            <a:spLocks noChangeShapeType="1"/>
          </p:cNvSpPr>
          <p:nvPr/>
        </p:nvSpPr>
        <p:spPr bwMode="auto">
          <a:xfrm>
            <a:off x="6497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92" name="Line 72">
            <a:extLst>
              <a:ext uri="{FF2B5EF4-FFF2-40B4-BE49-F238E27FC236}">
                <a16:creationId xmlns:a16="http://schemas.microsoft.com/office/drawing/2014/main" id="{88F04554-AA05-C149-98FD-4090986F42E9}"/>
              </a:ext>
            </a:extLst>
          </p:cNvPr>
          <p:cNvSpPr>
            <a:spLocks noChangeShapeType="1"/>
          </p:cNvSpPr>
          <p:nvPr/>
        </p:nvSpPr>
        <p:spPr bwMode="auto">
          <a:xfrm>
            <a:off x="65881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93" name="Line 73">
            <a:extLst>
              <a:ext uri="{FF2B5EF4-FFF2-40B4-BE49-F238E27FC236}">
                <a16:creationId xmlns:a16="http://schemas.microsoft.com/office/drawing/2014/main" id="{A276BE33-E929-364A-90CB-A71FEB535295}"/>
              </a:ext>
            </a:extLst>
          </p:cNvPr>
          <p:cNvSpPr>
            <a:spLocks noChangeShapeType="1"/>
          </p:cNvSpPr>
          <p:nvPr/>
        </p:nvSpPr>
        <p:spPr bwMode="auto">
          <a:xfrm>
            <a:off x="6227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94" name="Line 74">
            <a:extLst>
              <a:ext uri="{FF2B5EF4-FFF2-40B4-BE49-F238E27FC236}">
                <a16:creationId xmlns:a16="http://schemas.microsoft.com/office/drawing/2014/main" id="{E6176ACE-6B6C-9E47-BEEC-4DA6368A25CA}"/>
              </a:ext>
            </a:extLst>
          </p:cNvPr>
          <p:cNvSpPr>
            <a:spLocks noChangeShapeType="1"/>
          </p:cNvSpPr>
          <p:nvPr/>
        </p:nvSpPr>
        <p:spPr bwMode="auto">
          <a:xfrm>
            <a:off x="6767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95" name="Line 75">
            <a:extLst>
              <a:ext uri="{FF2B5EF4-FFF2-40B4-BE49-F238E27FC236}">
                <a16:creationId xmlns:a16="http://schemas.microsoft.com/office/drawing/2014/main" id="{4101ED12-D994-9E4A-B560-EF9260055507}"/>
              </a:ext>
            </a:extLst>
          </p:cNvPr>
          <p:cNvSpPr>
            <a:spLocks noChangeShapeType="1"/>
          </p:cNvSpPr>
          <p:nvPr/>
        </p:nvSpPr>
        <p:spPr bwMode="auto">
          <a:xfrm>
            <a:off x="6678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96" name="Line 76">
            <a:extLst>
              <a:ext uri="{FF2B5EF4-FFF2-40B4-BE49-F238E27FC236}">
                <a16:creationId xmlns:a16="http://schemas.microsoft.com/office/drawing/2014/main" id="{63653A5B-9476-744C-9558-E3F88AEE83FD}"/>
              </a:ext>
            </a:extLst>
          </p:cNvPr>
          <p:cNvSpPr>
            <a:spLocks noChangeShapeType="1"/>
          </p:cNvSpPr>
          <p:nvPr/>
        </p:nvSpPr>
        <p:spPr bwMode="auto">
          <a:xfrm>
            <a:off x="68580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97" name="Line 77">
            <a:extLst>
              <a:ext uri="{FF2B5EF4-FFF2-40B4-BE49-F238E27FC236}">
                <a16:creationId xmlns:a16="http://schemas.microsoft.com/office/drawing/2014/main" id="{421897FE-75A7-544B-AED2-0188B346DB57}"/>
              </a:ext>
            </a:extLst>
          </p:cNvPr>
          <p:cNvSpPr>
            <a:spLocks noChangeShapeType="1"/>
          </p:cNvSpPr>
          <p:nvPr/>
        </p:nvSpPr>
        <p:spPr bwMode="auto">
          <a:xfrm>
            <a:off x="7037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98" name="Line 78">
            <a:extLst>
              <a:ext uri="{FF2B5EF4-FFF2-40B4-BE49-F238E27FC236}">
                <a16:creationId xmlns:a16="http://schemas.microsoft.com/office/drawing/2014/main" id="{D7DFFB70-11A4-2247-BD65-9AE695ED3D79}"/>
              </a:ext>
            </a:extLst>
          </p:cNvPr>
          <p:cNvSpPr>
            <a:spLocks noChangeShapeType="1"/>
          </p:cNvSpPr>
          <p:nvPr/>
        </p:nvSpPr>
        <p:spPr bwMode="auto">
          <a:xfrm>
            <a:off x="6948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199" name="Line 79">
            <a:extLst>
              <a:ext uri="{FF2B5EF4-FFF2-40B4-BE49-F238E27FC236}">
                <a16:creationId xmlns:a16="http://schemas.microsoft.com/office/drawing/2014/main" id="{9ACA3576-E536-944B-A209-DDA246E51FFF}"/>
              </a:ext>
            </a:extLst>
          </p:cNvPr>
          <p:cNvSpPr>
            <a:spLocks noChangeShapeType="1"/>
          </p:cNvSpPr>
          <p:nvPr/>
        </p:nvSpPr>
        <p:spPr bwMode="auto">
          <a:xfrm>
            <a:off x="71278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00" name="Line 80">
            <a:extLst>
              <a:ext uri="{FF2B5EF4-FFF2-40B4-BE49-F238E27FC236}">
                <a16:creationId xmlns:a16="http://schemas.microsoft.com/office/drawing/2014/main" id="{EBC48ACB-1772-9A4C-A70B-F2D8A5F96698}"/>
              </a:ext>
            </a:extLst>
          </p:cNvPr>
          <p:cNvSpPr>
            <a:spLocks noChangeShapeType="1"/>
          </p:cNvSpPr>
          <p:nvPr/>
        </p:nvSpPr>
        <p:spPr bwMode="auto">
          <a:xfrm>
            <a:off x="72183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01" name="Line 81">
            <a:extLst>
              <a:ext uri="{FF2B5EF4-FFF2-40B4-BE49-F238E27FC236}">
                <a16:creationId xmlns:a16="http://schemas.microsoft.com/office/drawing/2014/main" id="{76210762-7CF8-E740-8217-51AE2E084F89}"/>
              </a:ext>
            </a:extLst>
          </p:cNvPr>
          <p:cNvSpPr>
            <a:spLocks noChangeShapeType="1"/>
          </p:cNvSpPr>
          <p:nvPr/>
        </p:nvSpPr>
        <p:spPr bwMode="auto">
          <a:xfrm>
            <a:off x="7307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02" name="Line 82">
            <a:extLst>
              <a:ext uri="{FF2B5EF4-FFF2-40B4-BE49-F238E27FC236}">
                <a16:creationId xmlns:a16="http://schemas.microsoft.com/office/drawing/2014/main" id="{853919F0-4A99-B246-9451-E4F52FF88F20}"/>
              </a:ext>
            </a:extLst>
          </p:cNvPr>
          <p:cNvSpPr>
            <a:spLocks noChangeShapeType="1"/>
          </p:cNvSpPr>
          <p:nvPr/>
        </p:nvSpPr>
        <p:spPr bwMode="auto">
          <a:xfrm>
            <a:off x="7397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03" name="Line 83">
            <a:extLst>
              <a:ext uri="{FF2B5EF4-FFF2-40B4-BE49-F238E27FC236}">
                <a16:creationId xmlns:a16="http://schemas.microsoft.com/office/drawing/2014/main" id="{655D1F63-62AD-4844-8199-9F61F88B5AA0}"/>
              </a:ext>
            </a:extLst>
          </p:cNvPr>
          <p:cNvSpPr>
            <a:spLocks noChangeShapeType="1"/>
          </p:cNvSpPr>
          <p:nvPr/>
        </p:nvSpPr>
        <p:spPr bwMode="auto">
          <a:xfrm>
            <a:off x="74882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04" name="Line 84">
            <a:extLst>
              <a:ext uri="{FF2B5EF4-FFF2-40B4-BE49-F238E27FC236}">
                <a16:creationId xmlns:a16="http://schemas.microsoft.com/office/drawing/2014/main" id="{E4109F97-1E54-174D-B844-490A98C47D43}"/>
              </a:ext>
            </a:extLst>
          </p:cNvPr>
          <p:cNvSpPr>
            <a:spLocks noChangeShapeType="1"/>
          </p:cNvSpPr>
          <p:nvPr/>
        </p:nvSpPr>
        <p:spPr bwMode="auto">
          <a:xfrm>
            <a:off x="7667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05" name="Line 85">
            <a:extLst>
              <a:ext uri="{FF2B5EF4-FFF2-40B4-BE49-F238E27FC236}">
                <a16:creationId xmlns:a16="http://schemas.microsoft.com/office/drawing/2014/main" id="{6FA13D1E-0824-AE41-9780-CF6161602A08}"/>
              </a:ext>
            </a:extLst>
          </p:cNvPr>
          <p:cNvSpPr>
            <a:spLocks noChangeShapeType="1"/>
          </p:cNvSpPr>
          <p:nvPr/>
        </p:nvSpPr>
        <p:spPr bwMode="auto">
          <a:xfrm>
            <a:off x="77581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06" name="Line 86">
            <a:extLst>
              <a:ext uri="{FF2B5EF4-FFF2-40B4-BE49-F238E27FC236}">
                <a16:creationId xmlns:a16="http://schemas.microsoft.com/office/drawing/2014/main" id="{7F50AA7D-8812-7D44-A45D-65762CD1C556}"/>
              </a:ext>
            </a:extLst>
          </p:cNvPr>
          <p:cNvSpPr>
            <a:spLocks noChangeShapeType="1"/>
          </p:cNvSpPr>
          <p:nvPr/>
        </p:nvSpPr>
        <p:spPr bwMode="auto">
          <a:xfrm>
            <a:off x="78486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07" name="Line 87">
            <a:extLst>
              <a:ext uri="{FF2B5EF4-FFF2-40B4-BE49-F238E27FC236}">
                <a16:creationId xmlns:a16="http://schemas.microsoft.com/office/drawing/2014/main" id="{4692DE30-53C6-1242-8B70-AB4BB7C3F940}"/>
              </a:ext>
            </a:extLst>
          </p:cNvPr>
          <p:cNvSpPr>
            <a:spLocks noChangeShapeType="1"/>
          </p:cNvSpPr>
          <p:nvPr/>
        </p:nvSpPr>
        <p:spPr bwMode="auto">
          <a:xfrm>
            <a:off x="7937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08" name="Line 88">
            <a:extLst>
              <a:ext uri="{FF2B5EF4-FFF2-40B4-BE49-F238E27FC236}">
                <a16:creationId xmlns:a16="http://schemas.microsoft.com/office/drawing/2014/main" id="{E96DD50C-65DC-7140-8DFC-5C6B8CE6B056}"/>
              </a:ext>
            </a:extLst>
          </p:cNvPr>
          <p:cNvSpPr>
            <a:spLocks noChangeShapeType="1"/>
          </p:cNvSpPr>
          <p:nvPr/>
        </p:nvSpPr>
        <p:spPr bwMode="auto">
          <a:xfrm>
            <a:off x="75787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09" name="Line 89">
            <a:extLst>
              <a:ext uri="{FF2B5EF4-FFF2-40B4-BE49-F238E27FC236}">
                <a16:creationId xmlns:a16="http://schemas.microsoft.com/office/drawing/2014/main" id="{65A03947-43B5-EF4F-B5F4-F0EC9D4A3097}"/>
              </a:ext>
            </a:extLst>
          </p:cNvPr>
          <p:cNvSpPr>
            <a:spLocks noChangeShapeType="1"/>
          </p:cNvSpPr>
          <p:nvPr/>
        </p:nvSpPr>
        <p:spPr bwMode="auto">
          <a:xfrm>
            <a:off x="81184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10" name="Line 90">
            <a:extLst>
              <a:ext uri="{FF2B5EF4-FFF2-40B4-BE49-F238E27FC236}">
                <a16:creationId xmlns:a16="http://schemas.microsoft.com/office/drawing/2014/main" id="{DE0C1721-65AF-7641-8808-041D06F094F8}"/>
              </a:ext>
            </a:extLst>
          </p:cNvPr>
          <p:cNvSpPr>
            <a:spLocks noChangeShapeType="1"/>
          </p:cNvSpPr>
          <p:nvPr/>
        </p:nvSpPr>
        <p:spPr bwMode="auto">
          <a:xfrm>
            <a:off x="80279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11" name="Line 91">
            <a:extLst>
              <a:ext uri="{FF2B5EF4-FFF2-40B4-BE49-F238E27FC236}">
                <a16:creationId xmlns:a16="http://schemas.microsoft.com/office/drawing/2014/main" id="{94B5530B-68BC-8B40-A77B-1F3418AF6B87}"/>
              </a:ext>
            </a:extLst>
          </p:cNvPr>
          <p:cNvSpPr>
            <a:spLocks noChangeShapeType="1"/>
          </p:cNvSpPr>
          <p:nvPr/>
        </p:nvSpPr>
        <p:spPr bwMode="auto">
          <a:xfrm>
            <a:off x="8207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12" name="Line 92">
            <a:extLst>
              <a:ext uri="{FF2B5EF4-FFF2-40B4-BE49-F238E27FC236}">
                <a16:creationId xmlns:a16="http://schemas.microsoft.com/office/drawing/2014/main" id="{5D9C1346-0FFB-DF4E-8216-13D7F8FE2117}"/>
              </a:ext>
            </a:extLst>
          </p:cNvPr>
          <p:cNvSpPr>
            <a:spLocks noChangeShapeType="1"/>
          </p:cNvSpPr>
          <p:nvPr/>
        </p:nvSpPr>
        <p:spPr bwMode="auto">
          <a:xfrm>
            <a:off x="8388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13" name="Line 93">
            <a:extLst>
              <a:ext uri="{FF2B5EF4-FFF2-40B4-BE49-F238E27FC236}">
                <a16:creationId xmlns:a16="http://schemas.microsoft.com/office/drawing/2014/main" id="{0F6E4DFC-ED22-964E-9388-8F8CFFAAD3CD}"/>
              </a:ext>
            </a:extLst>
          </p:cNvPr>
          <p:cNvSpPr>
            <a:spLocks noChangeShapeType="1"/>
          </p:cNvSpPr>
          <p:nvPr/>
        </p:nvSpPr>
        <p:spPr bwMode="auto">
          <a:xfrm>
            <a:off x="8297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14" name="Line 94">
            <a:extLst>
              <a:ext uri="{FF2B5EF4-FFF2-40B4-BE49-F238E27FC236}">
                <a16:creationId xmlns:a16="http://schemas.microsoft.com/office/drawing/2014/main" id="{F71D0699-16A1-174E-9307-BBE2A282D154}"/>
              </a:ext>
            </a:extLst>
          </p:cNvPr>
          <p:cNvSpPr>
            <a:spLocks noChangeShapeType="1"/>
          </p:cNvSpPr>
          <p:nvPr/>
        </p:nvSpPr>
        <p:spPr bwMode="auto">
          <a:xfrm>
            <a:off x="8477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15" name="Line 95">
            <a:extLst>
              <a:ext uri="{FF2B5EF4-FFF2-40B4-BE49-F238E27FC236}">
                <a16:creationId xmlns:a16="http://schemas.microsoft.com/office/drawing/2014/main" id="{481E2D7D-1668-5E4B-9426-EA9C0CD1A2C9}"/>
              </a:ext>
            </a:extLst>
          </p:cNvPr>
          <p:cNvSpPr>
            <a:spLocks noChangeShapeType="1"/>
          </p:cNvSpPr>
          <p:nvPr/>
        </p:nvSpPr>
        <p:spPr bwMode="auto">
          <a:xfrm>
            <a:off x="86582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16" name="Line 96">
            <a:extLst>
              <a:ext uri="{FF2B5EF4-FFF2-40B4-BE49-F238E27FC236}">
                <a16:creationId xmlns:a16="http://schemas.microsoft.com/office/drawing/2014/main" id="{2EF24C58-6F4D-784B-934E-5F219036DE1E}"/>
              </a:ext>
            </a:extLst>
          </p:cNvPr>
          <p:cNvSpPr>
            <a:spLocks noChangeShapeType="1"/>
          </p:cNvSpPr>
          <p:nvPr/>
        </p:nvSpPr>
        <p:spPr bwMode="auto">
          <a:xfrm>
            <a:off x="85677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17" name="Text Box 97">
            <a:extLst>
              <a:ext uri="{FF2B5EF4-FFF2-40B4-BE49-F238E27FC236}">
                <a16:creationId xmlns:a16="http://schemas.microsoft.com/office/drawing/2014/main" id="{D970F9AD-56A6-9946-9F71-1DA21ABD7C81}"/>
              </a:ext>
            </a:extLst>
          </p:cNvPr>
          <p:cNvSpPr txBox="1">
            <a:spLocks noChangeArrowheads="1"/>
          </p:cNvSpPr>
          <p:nvPr/>
        </p:nvSpPr>
        <p:spPr bwMode="auto">
          <a:xfrm>
            <a:off x="275590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1924</a:t>
            </a:r>
          </a:p>
        </p:txBody>
      </p:sp>
      <p:sp>
        <p:nvSpPr>
          <p:cNvPr id="261218" name="Text Box 98">
            <a:extLst>
              <a:ext uri="{FF2B5EF4-FFF2-40B4-BE49-F238E27FC236}">
                <a16:creationId xmlns:a16="http://schemas.microsoft.com/office/drawing/2014/main" id="{B9F2467D-4BBB-5644-812A-C3896379FF68}"/>
              </a:ext>
            </a:extLst>
          </p:cNvPr>
          <p:cNvSpPr txBox="1">
            <a:spLocks noChangeArrowheads="1"/>
          </p:cNvSpPr>
          <p:nvPr/>
        </p:nvSpPr>
        <p:spPr bwMode="auto">
          <a:xfrm>
            <a:off x="41592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1928</a:t>
            </a:r>
          </a:p>
        </p:txBody>
      </p:sp>
      <p:sp>
        <p:nvSpPr>
          <p:cNvPr id="261219" name="Text Box 99">
            <a:extLst>
              <a:ext uri="{FF2B5EF4-FFF2-40B4-BE49-F238E27FC236}">
                <a16:creationId xmlns:a16="http://schemas.microsoft.com/office/drawing/2014/main" id="{74850755-EE0D-C14D-93AC-398A7360617B}"/>
              </a:ext>
            </a:extLst>
          </p:cNvPr>
          <p:cNvSpPr txBox="1">
            <a:spLocks noChangeArrowheads="1"/>
          </p:cNvSpPr>
          <p:nvPr/>
        </p:nvSpPr>
        <p:spPr bwMode="auto">
          <a:xfrm>
            <a:off x="56165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1932</a:t>
            </a:r>
          </a:p>
        </p:txBody>
      </p:sp>
      <p:sp>
        <p:nvSpPr>
          <p:cNvPr id="261220" name="Text Box 100">
            <a:extLst>
              <a:ext uri="{FF2B5EF4-FFF2-40B4-BE49-F238E27FC236}">
                <a16:creationId xmlns:a16="http://schemas.microsoft.com/office/drawing/2014/main" id="{F70C4B1E-AEA5-A64C-ABAE-85D6C17BD8F0}"/>
              </a:ext>
            </a:extLst>
          </p:cNvPr>
          <p:cNvSpPr txBox="1">
            <a:spLocks noChangeArrowheads="1"/>
          </p:cNvSpPr>
          <p:nvPr/>
        </p:nvSpPr>
        <p:spPr bwMode="auto">
          <a:xfrm>
            <a:off x="70770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1936</a:t>
            </a:r>
          </a:p>
        </p:txBody>
      </p:sp>
      <p:sp>
        <p:nvSpPr>
          <p:cNvPr id="261221" name="Line 101">
            <a:extLst>
              <a:ext uri="{FF2B5EF4-FFF2-40B4-BE49-F238E27FC236}">
                <a16:creationId xmlns:a16="http://schemas.microsoft.com/office/drawing/2014/main" id="{8343A6DC-A343-D14A-8833-DF5B03EC7A58}"/>
              </a:ext>
            </a:extLst>
          </p:cNvPr>
          <p:cNvSpPr>
            <a:spLocks noChangeShapeType="1"/>
          </p:cNvSpPr>
          <p:nvPr/>
        </p:nvSpPr>
        <p:spPr bwMode="auto">
          <a:xfrm>
            <a:off x="1152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22" name="Line 102">
            <a:extLst>
              <a:ext uri="{FF2B5EF4-FFF2-40B4-BE49-F238E27FC236}">
                <a16:creationId xmlns:a16="http://schemas.microsoft.com/office/drawing/2014/main" id="{C648586F-54D6-614C-8F12-9C55105E6DC3}"/>
              </a:ext>
            </a:extLst>
          </p:cNvPr>
          <p:cNvSpPr>
            <a:spLocks noChangeShapeType="1"/>
          </p:cNvSpPr>
          <p:nvPr/>
        </p:nvSpPr>
        <p:spPr bwMode="auto">
          <a:xfrm>
            <a:off x="3797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23" name="Line 103">
            <a:extLst>
              <a:ext uri="{FF2B5EF4-FFF2-40B4-BE49-F238E27FC236}">
                <a16:creationId xmlns:a16="http://schemas.microsoft.com/office/drawing/2014/main" id="{E29BF153-EA56-AC4E-80B6-5F96983737AD}"/>
              </a:ext>
            </a:extLst>
          </p:cNvPr>
          <p:cNvSpPr>
            <a:spLocks noChangeShapeType="1"/>
          </p:cNvSpPr>
          <p:nvPr/>
        </p:nvSpPr>
        <p:spPr bwMode="auto">
          <a:xfrm>
            <a:off x="87487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24" name="Line 104">
            <a:extLst>
              <a:ext uri="{FF2B5EF4-FFF2-40B4-BE49-F238E27FC236}">
                <a16:creationId xmlns:a16="http://schemas.microsoft.com/office/drawing/2014/main" id="{BDB3A949-A8C1-CC49-98CF-D48F95E185D1}"/>
              </a:ext>
            </a:extLst>
          </p:cNvPr>
          <p:cNvSpPr>
            <a:spLocks noChangeShapeType="1"/>
          </p:cNvSpPr>
          <p:nvPr/>
        </p:nvSpPr>
        <p:spPr bwMode="auto">
          <a:xfrm>
            <a:off x="8837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25" name="Line 105">
            <a:extLst>
              <a:ext uri="{FF2B5EF4-FFF2-40B4-BE49-F238E27FC236}">
                <a16:creationId xmlns:a16="http://schemas.microsoft.com/office/drawing/2014/main" id="{98E55AE2-9CFA-C848-BB71-3D74741D797E}"/>
              </a:ext>
            </a:extLst>
          </p:cNvPr>
          <p:cNvSpPr>
            <a:spLocks noChangeShapeType="1"/>
          </p:cNvSpPr>
          <p:nvPr/>
        </p:nvSpPr>
        <p:spPr bwMode="auto">
          <a:xfrm>
            <a:off x="90185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26" name="Line 106">
            <a:extLst>
              <a:ext uri="{FF2B5EF4-FFF2-40B4-BE49-F238E27FC236}">
                <a16:creationId xmlns:a16="http://schemas.microsoft.com/office/drawing/2014/main" id="{8D1A87AE-7E39-2042-B315-069F9C9BC98F}"/>
              </a:ext>
            </a:extLst>
          </p:cNvPr>
          <p:cNvSpPr>
            <a:spLocks noChangeShapeType="1"/>
          </p:cNvSpPr>
          <p:nvPr/>
        </p:nvSpPr>
        <p:spPr bwMode="auto">
          <a:xfrm>
            <a:off x="89281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27" name="Text Box 107">
            <a:extLst>
              <a:ext uri="{FF2B5EF4-FFF2-40B4-BE49-F238E27FC236}">
                <a16:creationId xmlns:a16="http://schemas.microsoft.com/office/drawing/2014/main" id="{C7117461-CFD0-594D-BEF6-2D36990A2883}"/>
              </a:ext>
            </a:extLst>
          </p:cNvPr>
          <p:cNvSpPr txBox="1">
            <a:spLocks noChangeArrowheads="1"/>
          </p:cNvSpPr>
          <p:nvPr/>
        </p:nvSpPr>
        <p:spPr bwMode="auto">
          <a:xfrm>
            <a:off x="8516938"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1940</a:t>
            </a:r>
          </a:p>
        </p:txBody>
      </p:sp>
      <p:sp>
        <p:nvSpPr>
          <p:cNvPr id="261228" name="Line 108">
            <a:extLst>
              <a:ext uri="{FF2B5EF4-FFF2-40B4-BE49-F238E27FC236}">
                <a16:creationId xmlns:a16="http://schemas.microsoft.com/office/drawing/2014/main" id="{10D10418-DB1C-8A43-8AFD-109BBBBDFF39}"/>
              </a:ext>
            </a:extLst>
          </p:cNvPr>
          <p:cNvSpPr>
            <a:spLocks noChangeShapeType="1"/>
          </p:cNvSpPr>
          <p:nvPr/>
        </p:nvSpPr>
        <p:spPr bwMode="auto">
          <a:xfrm>
            <a:off x="9107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29" name="Line 109">
            <a:extLst>
              <a:ext uri="{FF2B5EF4-FFF2-40B4-BE49-F238E27FC236}">
                <a16:creationId xmlns:a16="http://schemas.microsoft.com/office/drawing/2014/main" id="{C3C5DC1F-BEC8-E54F-822D-18A6A7CD3A74}"/>
              </a:ext>
            </a:extLst>
          </p:cNvPr>
          <p:cNvSpPr>
            <a:spLocks noChangeShapeType="1"/>
          </p:cNvSpPr>
          <p:nvPr/>
        </p:nvSpPr>
        <p:spPr bwMode="auto">
          <a:xfrm>
            <a:off x="91979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30" name="Line 110">
            <a:extLst>
              <a:ext uri="{FF2B5EF4-FFF2-40B4-BE49-F238E27FC236}">
                <a16:creationId xmlns:a16="http://schemas.microsoft.com/office/drawing/2014/main" id="{47DA1C2F-63CC-094A-BD6B-30418A3B0C0A}"/>
              </a:ext>
            </a:extLst>
          </p:cNvPr>
          <p:cNvSpPr>
            <a:spLocks noChangeShapeType="1"/>
          </p:cNvSpPr>
          <p:nvPr/>
        </p:nvSpPr>
        <p:spPr bwMode="auto">
          <a:xfrm>
            <a:off x="9377363" y="1116013"/>
            <a:ext cx="1587" cy="52562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31" name="AutoShape 111">
            <a:extLst>
              <a:ext uri="{FF2B5EF4-FFF2-40B4-BE49-F238E27FC236}">
                <a16:creationId xmlns:a16="http://schemas.microsoft.com/office/drawing/2014/main" id="{2581F698-2237-B84C-9CAD-08EF39F5CBF2}"/>
              </a:ext>
            </a:extLst>
          </p:cNvPr>
          <p:cNvSpPr>
            <a:spLocks noChangeArrowheads="1"/>
          </p:cNvSpPr>
          <p:nvPr/>
        </p:nvSpPr>
        <p:spPr bwMode="auto">
          <a:xfrm>
            <a:off x="71438" y="1127125"/>
            <a:ext cx="263525" cy="5227638"/>
          </a:xfrm>
          <a:prstGeom prst="roundRect">
            <a:avLst>
              <a:gd name="adj" fmla="val 60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32" name="Line 112">
            <a:extLst>
              <a:ext uri="{FF2B5EF4-FFF2-40B4-BE49-F238E27FC236}">
                <a16:creationId xmlns:a16="http://schemas.microsoft.com/office/drawing/2014/main" id="{B612FEAE-E641-8F4E-948F-129665CCAB3C}"/>
              </a:ext>
            </a:extLst>
          </p:cNvPr>
          <p:cNvSpPr>
            <a:spLocks noChangeShapeType="1"/>
          </p:cNvSpPr>
          <p:nvPr/>
        </p:nvSpPr>
        <p:spPr bwMode="auto">
          <a:xfrm>
            <a:off x="71438" y="4657725"/>
            <a:ext cx="9305925"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33" name="Line 113">
            <a:extLst>
              <a:ext uri="{FF2B5EF4-FFF2-40B4-BE49-F238E27FC236}">
                <a16:creationId xmlns:a16="http://schemas.microsoft.com/office/drawing/2014/main" id="{7E9BC84A-76AD-374B-AD19-5A7EBBB6FAC0}"/>
              </a:ext>
            </a:extLst>
          </p:cNvPr>
          <p:cNvSpPr>
            <a:spLocks noChangeShapeType="1"/>
          </p:cNvSpPr>
          <p:nvPr/>
        </p:nvSpPr>
        <p:spPr bwMode="auto">
          <a:xfrm>
            <a:off x="71438" y="2894013"/>
            <a:ext cx="9305925"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34" name="Text Box 114">
            <a:extLst>
              <a:ext uri="{FF2B5EF4-FFF2-40B4-BE49-F238E27FC236}">
                <a16:creationId xmlns:a16="http://schemas.microsoft.com/office/drawing/2014/main" id="{78C8494C-3DB2-6E4B-88AE-4565A209212F}"/>
              </a:ext>
            </a:extLst>
          </p:cNvPr>
          <p:cNvSpPr txBox="1">
            <a:spLocks noChangeArrowheads="1"/>
          </p:cNvSpPr>
          <p:nvPr/>
        </p:nvSpPr>
        <p:spPr bwMode="auto">
          <a:xfrm rot="-5400000">
            <a:off x="-225425" y="5483225"/>
            <a:ext cx="8334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France</a:t>
            </a:r>
          </a:p>
        </p:txBody>
      </p:sp>
      <p:sp>
        <p:nvSpPr>
          <p:cNvPr id="261235" name="Text Box 115">
            <a:extLst>
              <a:ext uri="{FF2B5EF4-FFF2-40B4-BE49-F238E27FC236}">
                <a16:creationId xmlns:a16="http://schemas.microsoft.com/office/drawing/2014/main" id="{F750BE6A-F1CF-4C4F-AAD2-1F5872B2FCE0}"/>
              </a:ext>
            </a:extLst>
          </p:cNvPr>
          <p:cNvSpPr txBox="1">
            <a:spLocks noChangeArrowheads="1"/>
          </p:cNvSpPr>
          <p:nvPr/>
        </p:nvSpPr>
        <p:spPr bwMode="auto">
          <a:xfrm rot="-5400000">
            <a:off x="-339725" y="3603625"/>
            <a:ext cx="10620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Allemagne</a:t>
            </a:r>
          </a:p>
        </p:txBody>
      </p:sp>
      <p:sp>
        <p:nvSpPr>
          <p:cNvPr id="261236" name="Text Box 116">
            <a:extLst>
              <a:ext uri="{FF2B5EF4-FFF2-40B4-BE49-F238E27FC236}">
                <a16:creationId xmlns:a16="http://schemas.microsoft.com/office/drawing/2014/main" id="{88FCEF3A-3E01-7740-8943-5951AD2718CC}"/>
              </a:ext>
            </a:extLst>
          </p:cNvPr>
          <p:cNvSpPr txBox="1">
            <a:spLocks noChangeArrowheads="1"/>
          </p:cNvSpPr>
          <p:nvPr/>
        </p:nvSpPr>
        <p:spPr bwMode="auto">
          <a:xfrm rot="-5400000">
            <a:off x="-592138"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Russie - URSS</a:t>
            </a:r>
          </a:p>
        </p:txBody>
      </p:sp>
      <p:sp>
        <p:nvSpPr>
          <p:cNvPr id="261237" name="Line 117">
            <a:extLst>
              <a:ext uri="{FF2B5EF4-FFF2-40B4-BE49-F238E27FC236}">
                <a16:creationId xmlns:a16="http://schemas.microsoft.com/office/drawing/2014/main" id="{F570B142-54B3-3E42-AF91-B1D6DBB07710}"/>
              </a:ext>
            </a:extLst>
          </p:cNvPr>
          <p:cNvSpPr>
            <a:spLocks noChangeShapeType="1"/>
          </p:cNvSpPr>
          <p:nvPr/>
        </p:nvSpPr>
        <p:spPr bwMode="auto">
          <a:xfrm flipV="1">
            <a:off x="97155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38" name="Line 118">
            <a:extLst>
              <a:ext uri="{FF2B5EF4-FFF2-40B4-BE49-F238E27FC236}">
                <a16:creationId xmlns:a16="http://schemas.microsoft.com/office/drawing/2014/main" id="{E49A43E6-1D29-CB4A-BEBF-FAD8C12BBC2A}"/>
              </a:ext>
            </a:extLst>
          </p:cNvPr>
          <p:cNvSpPr>
            <a:spLocks noChangeShapeType="1"/>
          </p:cNvSpPr>
          <p:nvPr/>
        </p:nvSpPr>
        <p:spPr bwMode="auto">
          <a:xfrm flipV="1">
            <a:off x="1349375" y="2894013"/>
            <a:ext cx="1588"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39" name="Line 119">
            <a:extLst>
              <a:ext uri="{FF2B5EF4-FFF2-40B4-BE49-F238E27FC236}">
                <a16:creationId xmlns:a16="http://schemas.microsoft.com/office/drawing/2014/main" id="{AB83952A-3671-9744-A443-FD8C01C9618C}"/>
              </a:ext>
            </a:extLst>
          </p:cNvPr>
          <p:cNvSpPr>
            <a:spLocks noChangeShapeType="1"/>
          </p:cNvSpPr>
          <p:nvPr/>
        </p:nvSpPr>
        <p:spPr bwMode="auto">
          <a:xfrm flipV="1">
            <a:off x="327660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40" name="Line 120">
            <a:extLst>
              <a:ext uri="{FF2B5EF4-FFF2-40B4-BE49-F238E27FC236}">
                <a16:creationId xmlns:a16="http://schemas.microsoft.com/office/drawing/2014/main" id="{394074B9-3CF6-094F-9B25-B1A7C77AAC1B}"/>
              </a:ext>
            </a:extLst>
          </p:cNvPr>
          <p:cNvSpPr>
            <a:spLocks noChangeShapeType="1"/>
          </p:cNvSpPr>
          <p:nvPr/>
        </p:nvSpPr>
        <p:spPr bwMode="auto">
          <a:xfrm flipV="1">
            <a:off x="6497638" y="2894013"/>
            <a:ext cx="1587"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41" name="Text Box 121">
            <a:extLst>
              <a:ext uri="{FF2B5EF4-FFF2-40B4-BE49-F238E27FC236}">
                <a16:creationId xmlns:a16="http://schemas.microsoft.com/office/drawing/2014/main" id="{BF7D4F5F-9EBB-744C-8FBC-34DA7A8BB13D}"/>
              </a:ext>
            </a:extLst>
          </p:cNvPr>
          <p:cNvSpPr txBox="1">
            <a:spLocks noChangeArrowheads="1"/>
          </p:cNvSpPr>
          <p:nvPr/>
        </p:nvSpPr>
        <p:spPr bwMode="auto">
          <a:xfrm rot="-5400000">
            <a:off x="-87313"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61242" name="Text Box 122">
            <a:extLst>
              <a:ext uri="{FF2B5EF4-FFF2-40B4-BE49-F238E27FC236}">
                <a16:creationId xmlns:a16="http://schemas.microsoft.com/office/drawing/2014/main" id="{BCC149C3-4150-3542-9D20-EF184734E16C}"/>
              </a:ext>
            </a:extLst>
          </p:cNvPr>
          <p:cNvSpPr txBox="1">
            <a:spLocks noChangeArrowheads="1"/>
          </p:cNvSpPr>
          <p:nvPr/>
        </p:nvSpPr>
        <p:spPr bwMode="auto">
          <a:xfrm rot="-5400000">
            <a:off x="92075" y="3640138"/>
            <a:ext cx="156686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61243" name="Text Box 123">
            <a:extLst>
              <a:ext uri="{FF2B5EF4-FFF2-40B4-BE49-F238E27FC236}">
                <a16:creationId xmlns:a16="http://schemas.microsoft.com/office/drawing/2014/main" id="{8DD8513A-1922-2944-B510-14A526B3891D}"/>
              </a:ext>
            </a:extLst>
          </p:cNvPr>
          <p:cNvSpPr txBox="1">
            <a:spLocks noChangeArrowheads="1"/>
          </p:cNvSpPr>
          <p:nvPr/>
        </p:nvSpPr>
        <p:spPr bwMode="auto">
          <a:xfrm>
            <a:off x="3527425" y="1295400"/>
            <a:ext cx="5543550" cy="338138"/>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61244" name="Text Box 124">
            <a:extLst>
              <a:ext uri="{FF2B5EF4-FFF2-40B4-BE49-F238E27FC236}">
                <a16:creationId xmlns:a16="http://schemas.microsoft.com/office/drawing/2014/main" id="{D5A112E0-F898-6545-A40D-28FF6CDADE17}"/>
              </a:ext>
            </a:extLst>
          </p:cNvPr>
          <p:cNvSpPr txBox="1">
            <a:spLocks noChangeArrowheads="1"/>
          </p:cNvSpPr>
          <p:nvPr/>
        </p:nvSpPr>
        <p:spPr bwMode="auto">
          <a:xfrm>
            <a:off x="1511300" y="3024188"/>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61245" name="Text Box 125">
            <a:extLst>
              <a:ext uri="{FF2B5EF4-FFF2-40B4-BE49-F238E27FC236}">
                <a16:creationId xmlns:a16="http://schemas.microsoft.com/office/drawing/2014/main" id="{41273CBE-6D61-E448-A1A1-7B7893AF13D0}"/>
              </a:ext>
            </a:extLst>
          </p:cNvPr>
          <p:cNvSpPr txBox="1">
            <a:spLocks noChangeArrowheads="1"/>
          </p:cNvSpPr>
          <p:nvPr/>
        </p:nvSpPr>
        <p:spPr bwMode="auto">
          <a:xfrm>
            <a:off x="2592388" y="4824413"/>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61246" name="Text Box 126">
            <a:extLst>
              <a:ext uri="{FF2B5EF4-FFF2-40B4-BE49-F238E27FC236}">
                <a16:creationId xmlns:a16="http://schemas.microsoft.com/office/drawing/2014/main" id="{97FF3DE9-B2CF-A449-8D33-297474FF0F5A}"/>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61247" name="Text Box 127">
            <a:extLst>
              <a:ext uri="{FF2B5EF4-FFF2-40B4-BE49-F238E27FC236}">
                <a16:creationId xmlns:a16="http://schemas.microsoft.com/office/drawing/2014/main" id="{20A735D8-E672-3243-92BC-182B148BD96A}"/>
              </a:ext>
            </a:extLst>
          </p:cNvPr>
          <p:cNvSpPr txBox="1">
            <a:spLocks noChangeArrowheads="1"/>
          </p:cNvSpPr>
          <p:nvPr/>
        </p:nvSpPr>
        <p:spPr bwMode="auto">
          <a:xfrm>
            <a:off x="1079500" y="1223963"/>
            <a:ext cx="2087563" cy="587375"/>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61248" name="AutoShape 128">
            <a:extLst>
              <a:ext uri="{FF2B5EF4-FFF2-40B4-BE49-F238E27FC236}">
                <a16:creationId xmlns:a16="http://schemas.microsoft.com/office/drawing/2014/main" id="{AD018B1A-8351-DC41-BED2-1B5C30C339E7}"/>
              </a:ext>
            </a:extLst>
          </p:cNvPr>
          <p:cNvSpPr>
            <a:spLocks noChangeArrowheads="1"/>
          </p:cNvSpPr>
          <p:nvPr/>
        </p:nvSpPr>
        <p:spPr bwMode="auto">
          <a:xfrm>
            <a:off x="865188" y="25923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49" name="Line 129">
            <a:extLst>
              <a:ext uri="{FF2B5EF4-FFF2-40B4-BE49-F238E27FC236}">
                <a16:creationId xmlns:a16="http://schemas.microsoft.com/office/drawing/2014/main" id="{22DFB619-935F-7B42-B221-CF1BC81F22BE}"/>
              </a:ext>
            </a:extLst>
          </p:cNvPr>
          <p:cNvSpPr>
            <a:spLocks noChangeShapeType="1"/>
          </p:cNvSpPr>
          <p:nvPr/>
        </p:nvSpPr>
        <p:spPr bwMode="auto">
          <a:xfrm>
            <a:off x="1223963" y="2519363"/>
            <a:ext cx="151130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50" name="Text Box 130">
            <a:extLst>
              <a:ext uri="{FF2B5EF4-FFF2-40B4-BE49-F238E27FC236}">
                <a16:creationId xmlns:a16="http://schemas.microsoft.com/office/drawing/2014/main" id="{F5EBAC20-E5CD-5548-85A8-65088AFF90EF}"/>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61251" name="Line 131">
            <a:extLst>
              <a:ext uri="{FF2B5EF4-FFF2-40B4-BE49-F238E27FC236}">
                <a16:creationId xmlns:a16="http://schemas.microsoft.com/office/drawing/2014/main" id="{70CBFC87-00CF-B142-94B2-9D3C36104732}"/>
              </a:ext>
            </a:extLst>
          </p:cNvPr>
          <p:cNvSpPr>
            <a:spLocks noChangeShapeType="1"/>
          </p:cNvSpPr>
          <p:nvPr/>
        </p:nvSpPr>
        <p:spPr bwMode="auto">
          <a:xfrm>
            <a:off x="1223963" y="2771775"/>
            <a:ext cx="151130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52" name="Oval 132">
            <a:extLst>
              <a:ext uri="{FF2B5EF4-FFF2-40B4-BE49-F238E27FC236}">
                <a16:creationId xmlns:a16="http://schemas.microsoft.com/office/drawing/2014/main" id="{27B361A5-CA61-8046-AD53-1BF5AE8DC910}"/>
              </a:ext>
            </a:extLst>
          </p:cNvPr>
          <p:cNvSpPr>
            <a:spLocks noChangeArrowheads="1"/>
          </p:cNvSpPr>
          <p:nvPr/>
        </p:nvSpPr>
        <p:spPr bwMode="auto">
          <a:xfrm>
            <a:off x="2519363" y="2016125"/>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53" name="Line 133">
            <a:extLst>
              <a:ext uri="{FF2B5EF4-FFF2-40B4-BE49-F238E27FC236}">
                <a16:creationId xmlns:a16="http://schemas.microsoft.com/office/drawing/2014/main" id="{D8A5696F-7C8C-9B42-BCB7-394ACFDA636F}"/>
              </a:ext>
            </a:extLst>
          </p:cNvPr>
          <p:cNvSpPr>
            <a:spLocks noChangeShapeType="1"/>
          </p:cNvSpPr>
          <p:nvPr/>
        </p:nvSpPr>
        <p:spPr bwMode="auto">
          <a:xfrm>
            <a:off x="2663825" y="2268538"/>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54" name="Line 134">
            <a:extLst>
              <a:ext uri="{FF2B5EF4-FFF2-40B4-BE49-F238E27FC236}">
                <a16:creationId xmlns:a16="http://schemas.microsoft.com/office/drawing/2014/main" id="{0802E0E6-6979-1547-A8EE-F2CA217816DD}"/>
              </a:ext>
            </a:extLst>
          </p:cNvPr>
          <p:cNvSpPr>
            <a:spLocks noChangeShapeType="1"/>
          </p:cNvSpPr>
          <p:nvPr/>
        </p:nvSpPr>
        <p:spPr bwMode="auto">
          <a:xfrm>
            <a:off x="7529513" y="2640013"/>
            <a:ext cx="792162"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55" name="Line 135">
            <a:extLst>
              <a:ext uri="{FF2B5EF4-FFF2-40B4-BE49-F238E27FC236}">
                <a16:creationId xmlns:a16="http://schemas.microsoft.com/office/drawing/2014/main" id="{2971A614-6248-AA43-9260-C55121024A06}"/>
              </a:ext>
            </a:extLst>
          </p:cNvPr>
          <p:cNvSpPr>
            <a:spLocks noChangeShapeType="1"/>
          </p:cNvSpPr>
          <p:nvPr/>
        </p:nvSpPr>
        <p:spPr bwMode="auto">
          <a:xfrm>
            <a:off x="7451725" y="2124075"/>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56" name="Line 136">
            <a:extLst>
              <a:ext uri="{FF2B5EF4-FFF2-40B4-BE49-F238E27FC236}">
                <a16:creationId xmlns:a16="http://schemas.microsoft.com/office/drawing/2014/main" id="{36EA16BA-9DAA-8448-BAAA-266C23A3E5FD}"/>
              </a:ext>
            </a:extLst>
          </p:cNvPr>
          <p:cNvSpPr>
            <a:spLocks noChangeShapeType="1"/>
          </p:cNvSpPr>
          <p:nvPr/>
        </p:nvSpPr>
        <p:spPr bwMode="auto">
          <a:xfrm>
            <a:off x="7451725" y="2411413"/>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57" name="Oval 137">
            <a:extLst>
              <a:ext uri="{FF2B5EF4-FFF2-40B4-BE49-F238E27FC236}">
                <a16:creationId xmlns:a16="http://schemas.microsoft.com/office/drawing/2014/main" id="{07812379-8646-334B-8F8F-08C3CE2A3DFD}"/>
              </a:ext>
            </a:extLst>
          </p:cNvPr>
          <p:cNvSpPr>
            <a:spLocks noChangeArrowheads="1"/>
          </p:cNvSpPr>
          <p:nvPr/>
        </p:nvSpPr>
        <p:spPr bwMode="auto">
          <a:xfrm>
            <a:off x="1511300" y="395922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58" name="Line 138">
            <a:extLst>
              <a:ext uri="{FF2B5EF4-FFF2-40B4-BE49-F238E27FC236}">
                <a16:creationId xmlns:a16="http://schemas.microsoft.com/office/drawing/2014/main" id="{E632A1DF-CBE6-5040-AD9A-4926DD28A06D}"/>
              </a:ext>
            </a:extLst>
          </p:cNvPr>
          <p:cNvSpPr>
            <a:spLocks noChangeShapeType="1"/>
          </p:cNvSpPr>
          <p:nvPr/>
        </p:nvSpPr>
        <p:spPr bwMode="auto">
          <a:xfrm>
            <a:off x="1476375" y="421163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59" name="Line 139">
            <a:extLst>
              <a:ext uri="{FF2B5EF4-FFF2-40B4-BE49-F238E27FC236}">
                <a16:creationId xmlns:a16="http://schemas.microsoft.com/office/drawing/2014/main" id="{87D1519D-071F-6C40-8BE7-81C7794F1009}"/>
              </a:ext>
            </a:extLst>
          </p:cNvPr>
          <p:cNvSpPr>
            <a:spLocks noChangeShapeType="1"/>
          </p:cNvSpPr>
          <p:nvPr/>
        </p:nvSpPr>
        <p:spPr bwMode="auto">
          <a:xfrm>
            <a:off x="1476375"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60" name="Oval 140">
            <a:extLst>
              <a:ext uri="{FF2B5EF4-FFF2-40B4-BE49-F238E27FC236}">
                <a16:creationId xmlns:a16="http://schemas.microsoft.com/office/drawing/2014/main" id="{2CFFDF19-1387-314E-A2F0-2C4CCE5E8A08}"/>
              </a:ext>
            </a:extLst>
          </p:cNvPr>
          <p:cNvSpPr>
            <a:spLocks noChangeArrowheads="1"/>
          </p:cNvSpPr>
          <p:nvPr/>
        </p:nvSpPr>
        <p:spPr bwMode="auto">
          <a:xfrm>
            <a:off x="5184775" y="3671888"/>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61" name="Line 141">
            <a:extLst>
              <a:ext uri="{FF2B5EF4-FFF2-40B4-BE49-F238E27FC236}">
                <a16:creationId xmlns:a16="http://schemas.microsoft.com/office/drawing/2014/main" id="{41C46168-EEB5-DF41-9E7F-81C46D8A4CB1}"/>
              </a:ext>
            </a:extLst>
          </p:cNvPr>
          <p:cNvSpPr>
            <a:spLocks noChangeShapeType="1"/>
          </p:cNvSpPr>
          <p:nvPr/>
        </p:nvSpPr>
        <p:spPr bwMode="auto">
          <a:xfrm>
            <a:off x="4032250" y="3959225"/>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62" name="Line 142">
            <a:extLst>
              <a:ext uri="{FF2B5EF4-FFF2-40B4-BE49-F238E27FC236}">
                <a16:creationId xmlns:a16="http://schemas.microsoft.com/office/drawing/2014/main" id="{D4A1A5D1-AA06-C049-92CF-72A8991C83C5}"/>
              </a:ext>
            </a:extLst>
          </p:cNvPr>
          <p:cNvSpPr>
            <a:spLocks noChangeShapeType="1"/>
          </p:cNvSpPr>
          <p:nvPr/>
        </p:nvSpPr>
        <p:spPr bwMode="auto">
          <a:xfrm>
            <a:off x="4032250" y="42481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63" name="Line 143">
            <a:extLst>
              <a:ext uri="{FF2B5EF4-FFF2-40B4-BE49-F238E27FC236}">
                <a16:creationId xmlns:a16="http://schemas.microsoft.com/office/drawing/2014/main" id="{E08F6851-7CF7-1D43-B83A-BD6CF6B78E69}"/>
              </a:ext>
            </a:extLst>
          </p:cNvPr>
          <p:cNvSpPr>
            <a:spLocks noChangeShapeType="1"/>
          </p:cNvSpPr>
          <p:nvPr/>
        </p:nvSpPr>
        <p:spPr bwMode="auto">
          <a:xfrm>
            <a:off x="4032250" y="4535488"/>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64" name="Oval 144">
            <a:extLst>
              <a:ext uri="{FF2B5EF4-FFF2-40B4-BE49-F238E27FC236}">
                <a16:creationId xmlns:a16="http://schemas.microsoft.com/office/drawing/2014/main" id="{C6989967-5FAD-D244-8C91-DEB411A135C7}"/>
              </a:ext>
            </a:extLst>
          </p:cNvPr>
          <p:cNvSpPr>
            <a:spLocks noChangeArrowheads="1"/>
          </p:cNvSpPr>
          <p:nvPr/>
        </p:nvSpPr>
        <p:spPr bwMode="auto">
          <a:xfrm>
            <a:off x="6408738" y="3708400"/>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65" name="Line 145">
            <a:extLst>
              <a:ext uri="{FF2B5EF4-FFF2-40B4-BE49-F238E27FC236}">
                <a16:creationId xmlns:a16="http://schemas.microsoft.com/office/drawing/2014/main" id="{015FA7FF-E13B-0043-A995-3365FF5277D4}"/>
              </a:ext>
            </a:extLst>
          </p:cNvPr>
          <p:cNvSpPr>
            <a:spLocks noChangeShapeType="1"/>
          </p:cNvSpPr>
          <p:nvPr/>
        </p:nvSpPr>
        <p:spPr bwMode="auto">
          <a:xfrm>
            <a:off x="6624638" y="367188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66" name="Line 146">
            <a:extLst>
              <a:ext uri="{FF2B5EF4-FFF2-40B4-BE49-F238E27FC236}">
                <a16:creationId xmlns:a16="http://schemas.microsoft.com/office/drawing/2014/main" id="{DF078ED4-AEFD-CA4E-83A4-49C7134985FD}"/>
              </a:ext>
            </a:extLst>
          </p:cNvPr>
          <p:cNvSpPr>
            <a:spLocks noChangeShapeType="1"/>
          </p:cNvSpPr>
          <p:nvPr/>
        </p:nvSpPr>
        <p:spPr bwMode="auto">
          <a:xfrm>
            <a:off x="6624638" y="392430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67" name="Oval 147">
            <a:extLst>
              <a:ext uri="{FF2B5EF4-FFF2-40B4-BE49-F238E27FC236}">
                <a16:creationId xmlns:a16="http://schemas.microsoft.com/office/drawing/2014/main" id="{ADB4CE3B-A9B6-F643-AE9C-BDF8E82718EA}"/>
              </a:ext>
            </a:extLst>
          </p:cNvPr>
          <p:cNvSpPr>
            <a:spLocks noChangeArrowheads="1"/>
          </p:cNvSpPr>
          <p:nvPr/>
        </p:nvSpPr>
        <p:spPr bwMode="auto">
          <a:xfrm>
            <a:off x="7127875" y="4248150"/>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68" name="Line 148">
            <a:extLst>
              <a:ext uri="{FF2B5EF4-FFF2-40B4-BE49-F238E27FC236}">
                <a16:creationId xmlns:a16="http://schemas.microsoft.com/office/drawing/2014/main" id="{77A6D609-1348-6140-A45B-5AC3780BABDA}"/>
              </a:ext>
            </a:extLst>
          </p:cNvPr>
          <p:cNvSpPr>
            <a:spLocks noChangeShapeType="1"/>
          </p:cNvSpPr>
          <p:nvPr/>
        </p:nvSpPr>
        <p:spPr bwMode="auto">
          <a:xfrm>
            <a:off x="7380288" y="42481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69" name="Line 149">
            <a:extLst>
              <a:ext uri="{FF2B5EF4-FFF2-40B4-BE49-F238E27FC236}">
                <a16:creationId xmlns:a16="http://schemas.microsoft.com/office/drawing/2014/main" id="{B7AAAF0D-08A9-1B4B-85AD-1A6EABEADC03}"/>
              </a:ext>
            </a:extLst>
          </p:cNvPr>
          <p:cNvSpPr>
            <a:spLocks noChangeShapeType="1"/>
          </p:cNvSpPr>
          <p:nvPr/>
        </p:nvSpPr>
        <p:spPr bwMode="auto">
          <a:xfrm>
            <a:off x="7380288"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70" name="Oval 150">
            <a:extLst>
              <a:ext uri="{FF2B5EF4-FFF2-40B4-BE49-F238E27FC236}">
                <a16:creationId xmlns:a16="http://schemas.microsoft.com/office/drawing/2014/main" id="{B3258183-6B1E-134B-BD67-A28086F79D36}"/>
              </a:ext>
            </a:extLst>
          </p:cNvPr>
          <p:cNvSpPr>
            <a:spLocks noChangeArrowheads="1"/>
          </p:cNvSpPr>
          <p:nvPr/>
        </p:nvSpPr>
        <p:spPr bwMode="auto">
          <a:xfrm>
            <a:off x="1511300" y="558006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71" name="Line 151">
            <a:extLst>
              <a:ext uri="{FF2B5EF4-FFF2-40B4-BE49-F238E27FC236}">
                <a16:creationId xmlns:a16="http://schemas.microsoft.com/office/drawing/2014/main" id="{3F92572C-E1FC-7840-A609-D75D04079A93}"/>
              </a:ext>
            </a:extLst>
          </p:cNvPr>
          <p:cNvSpPr>
            <a:spLocks noChangeShapeType="1"/>
          </p:cNvSpPr>
          <p:nvPr/>
        </p:nvSpPr>
        <p:spPr bwMode="auto">
          <a:xfrm>
            <a:off x="431800" y="59039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72" name="Line 152">
            <a:extLst>
              <a:ext uri="{FF2B5EF4-FFF2-40B4-BE49-F238E27FC236}">
                <a16:creationId xmlns:a16="http://schemas.microsoft.com/office/drawing/2014/main" id="{775671D5-7CA0-044E-AF63-E92E9D6734C4}"/>
              </a:ext>
            </a:extLst>
          </p:cNvPr>
          <p:cNvSpPr>
            <a:spLocks noChangeShapeType="1"/>
          </p:cNvSpPr>
          <p:nvPr/>
        </p:nvSpPr>
        <p:spPr bwMode="auto">
          <a:xfrm>
            <a:off x="431800" y="61912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73" name="Oval 153">
            <a:extLst>
              <a:ext uri="{FF2B5EF4-FFF2-40B4-BE49-F238E27FC236}">
                <a16:creationId xmlns:a16="http://schemas.microsoft.com/office/drawing/2014/main" id="{34D2E79E-8846-F34F-919D-84609609B37C}"/>
              </a:ext>
            </a:extLst>
          </p:cNvPr>
          <p:cNvSpPr>
            <a:spLocks noChangeArrowheads="1"/>
          </p:cNvSpPr>
          <p:nvPr/>
        </p:nvSpPr>
        <p:spPr bwMode="auto">
          <a:xfrm>
            <a:off x="5184775" y="540067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74" name="Line 154">
            <a:extLst>
              <a:ext uri="{FF2B5EF4-FFF2-40B4-BE49-F238E27FC236}">
                <a16:creationId xmlns:a16="http://schemas.microsoft.com/office/drawing/2014/main" id="{F45744D2-2E8C-E04C-959D-77E16A1D0DA0}"/>
              </a:ext>
            </a:extLst>
          </p:cNvPr>
          <p:cNvSpPr>
            <a:spLocks noChangeShapeType="1"/>
          </p:cNvSpPr>
          <p:nvPr/>
        </p:nvSpPr>
        <p:spPr bwMode="auto">
          <a:xfrm>
            <a:off x="3708400" y="56880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75" name="Line 155">
            <a:extLst>
              <a:ext uri="{FF2B5EF4-FFF2-40B4-BE49-F238E27FC236}">
                <a16:creationId xmlns:a16="http://schemas.microsoft.com/office/drawing/2014/main" id="{5CFCC2B9-0893-A046-AEDA-B8B6AD8B26D7}"/>
              </a:ext>
            </a:extLst>
          </p:cNvPr>
          <p:cNvSpPr>
            <a:spLocks noChangeShapeType="1"/>
          </p:cNvSpPr>
          <p:nvPr/>
        </p:nvSpPr>
        <p:spPr bwMode="auto">
          <a:xfrm>
            <a:off x="3708400" y="59753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76" name="Line 156">
            <a:extLst>
              <a:ext uri="{FF2B5EF4-FFF2-40B4-BE49-F238E27FC236}">
                <a16:creationId xmlns:a16="http://schemas.microsoft.com/office/drawing/2014/main" id="{D48F56A6-2CA9-E14F-9BC6-7BCCDD430088}"/>
              </a:ext>
            </a:extLst>
          </p:cNvPr>
          <p:cNvSpPr>
            <a:spLocks noChangeShapeType="1"/>
          </p:cNvSpPr>
          <p:nvPr/>
        </p:nvSpPr>
        <p:spPr bwMode="auto">
          <a:xfrm>
            <a:off x="3708400" y="62642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77" name="Line 157">
            <a:extLst>
              <a:ext uri="{FF2B5EF4-FFF2-40B4-BE49-F238E27FC236}">
                <a16:creationId xmlns:a16="http://schemas.microsoft.com/office/drawing/2014/main" id="{F8992B14-C897-C643-9240-F87D1EC811F1}"/>
              </a:ext>
            </a:extLst>
          </p:cNvPr>
          <p:cNvSpPr>
            <a:spLocks noChangeShapeType="1"/>
          </p:cNvSpPr>
          <p:nvPr/>
        </p:nvSpPr>
        <p:spPr bwMode="auto">
          <a:xfrm>
            <a:off x="7566025" y="6238875"/>
            <a:ext cx="792163"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78" name="Line 158">
            <a:extLst>
              <a:ext uri="{FF2B5EF4-FFF2-40B4-BE49-F238E27FC236}">
                <a16:creationId xmlns:a16="http://schemas.microsoft.com/office/drawing/2014/main" id="{5527F36F-C4E8-8C4E-B8D1-043A7F8566B9}"/>
              </a:ext>
            </a:extLst>
          </p:cNvPr>
          <p:cNvSpPr>
            <a:spLocks noChangeShapeType="1"/>
          </p:cNvSpPr>
          <p:nvPr/>
        </p:nvSpPr>
        <p:spPr bwMode="auto">
          <a:xfrm>
            <a:off x="7451725" y="58674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79" name="Line 159">
            <a:extLst>
              <a:ext uri="{FF2B5EF4-FFF2-40B4-BE49-F238E27FC236}">
                <a16:creationId xmlns:a16="http://schemas.microsoft.com/office/drawing/2014/main" id="{EBD15181-99EC-7547-B7C5-F8138373F8D4}"/>
              </a:ext>
            </a:extLst>
          </p:cNvPr>
          <p:cNvSpPr>
            <a:spLocks noChangeShapeType="1"/>
          </p:cNvSpPr>
          <p:nvPr/>
        </p:nvSpPr>
        <p:spPr bwMode="auto">
          <a:xfrm>
            <a:off x="7451725" y="60833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80" name="Oval 160">
            <a:extLst>
              <a:ext uri="{FF2B5EF4-FFF2-40B4-BE49-F238E27FC236}">
                <a16:creationId xmlns:a16="http://schemas.microsoft.com/office/drawing/2014/main" id="{AF046344-D424-6A49-8F15-D5025F49EC60}"/>
              </a:ext>
            </a:extLst>
          </p:cNvPr>
          <p:cNvSpPr>
            <a:spLocks noChangeArrowheads="1"/>
          </p:cNvSpPr>
          <p:nvPr/>
        </p:nvSpPr>
        <p:spPr bwMode="auto">
          <a:xfrm>
            <a:off x="7667625" y="547211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81" name="Line 161">
            <a:extLst>
              <a:ext uri="{FF2B5EF4-FFF2-40B4-BE49-F238E27FC236}">
                <a16:creationId xmlns:a16="http://schemas.microsoft.com/office/drawing/2014/main" id="{5698322F-3B58-A94C-BD3D-BAA2FB7CD223}"/>
              </a:ext>
            </a:extLst>
          </p:cNvPr>
          <p:cNvSpPr>
            <a:spLocks noChangeShapeType="1"/>
          </p:cNvSpPr>
          <p:nvPr/>
        </p:nvSpPr>
        <p:spPr bwMode="auto">
          <a:xfrm>
            <a:off x="7667625" y="51117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82" name="Line 162">
            <a:extLst>
              <a:ext uri="{FF2B5EF4-FFF2-40B4-BE49-F238E27FC236}">
                <a16:creationId xmlns:a16="http://schemas.microsoft.com/office/drawing/2014/main" id="{F1D00967-B026-AB41-BAAA-6DDFE5900194}"/>
              </a:ext>
            </a:extLst>
          </p:cNvPr>
          <p:cNvSpPr>
            <a:spLocks noChangeShapeType="1"/>
          </p:cNvSpPr>
          <p:nvPr/>
        </p:nvSpPr>
        <p:spPr bwMode="auto">
          <a:xfrm>
            <a:off x="7667625" y="54006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83" name="AutoShape 163">
            <a:extLst>
              <a:ext uri="{FF2B5EF4-FFF2-40B4-BE49-F238E27FC236}">
                <a16:creationId xmlns:a16="http://schemas.microsoft.com/office/drawing/2014/main" id="{CAE49818-6BC4-4D42-B40C-D9A6D22C7F38}"/>
              </a:ext>
            </a:extLst>
          </p:cNvPr>
          <p:cNvSpPr>
            <a:spLocks noChangeArrowheads="1"/>
          </p:cNvSpPr>
          <p:nvPr/>
        </p:nvSpPr>
        <p:spPr bwMode="auto">
          <a:xfrm>
            <a:off x="6840538" y="58689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84" name="Line 164">
            <a:extLst>
              <a:ext uri="{FF2B5EF4-FFF2-40B4-BE49-F238E27FC236}">
                <a16:creationId xmlns:a16="http://schemas.microsoft.com/office/drawing/2014/main" id="{3923B89D-1545-C74F-B842-94B26E309401}"/>
              </a:ext>
            </a:extLst>
          </p:cNvPr>
          <p:cNvSpPr>
            <a:spLocks noChangeShapeType="1"/>
          </p:cNvSpPr>
          <p:nvPr/>
        </p:nvSpPr>
        <p:spPr bwMode="auto">
          <a:xfrm>
            <a:off x="5616575" y="543560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85" name="Line 165">
            <a:extLst>
              <a:ext uri="{FF2B5EF4-FFF2-40B4-BE49-F238E27FC236}">
                <a16:creationId xmlns:a16="http://schemas.microsoft.com/office/drawing/2014/main" id="{5F5E8C4C-1E20-F44C-BEA3-2EC903CB1B30}"/>
              </a:ext>
            </a:extLst>
          </p:cNvPr>
          <p:cNvSpPr>
            <a:spLocks noChangeShapeType="1"/>
          </p:cNvSpPr>
          <p:nvPr/>
        </p:nvSpPr>
        <p:spPr bwMode="auto">
          <a:xfrm>
            <a:off x="5616575" y="572452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86" name="Text Box 166">
            <a:extLst>
              <a:ext uri="{FF2B5EF4-FFF2-40B4-BE49-F238E27FC236}">
                <a16:creationId xmlns:a16="http://schemas.microsoft.com/office/drawing/2014/main" id="{690CF0BC-2F36-FD4E-9167-20B719DD2E0E}"/>
              </a:ext>
            </a:extLst>
          </p:cNvPr>
          <p:cNvSpPr txBox="1">
            <a:spLocks noChangeArrowheads="1"/>
          </p:cNvSpPr>
          <p:nvPr/>
        </p:nvSpPr>
        <p:spPr bwMode="auto">
          <a:xfrm rot="-5400000">
            <a:off x="-161131" y="1769269"/>
            <a:ext cx="1566863"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a:solidFill>
                  <a:srgbClr val="0000FF"/>
                </a:solidFill>
                <a:latin typeface="Comic Sans MS" panose="030F0902030302020204" pitchFamily="66" charset="0"/>
              </a:rPr>
              <a:t>EMPIRE</a:t>
            </a:r>
          </a:p>
        </p:txBody>
      </p:sp>
      <p:sp>
        <p:nvSpPr>
          <p:cNvPr id="261287" name="Text Box 167">
            <a:extLst>
              <a:ext uri="{FF2B5EF4-FFF2-40B4-BE49-F238E27FC236}">
                <a16:creationId xmlns:a16="http://schemas.microsoft.com/office/drawing/2014/main" id="{AA51BCC3-34F5-DC49-8685-DE0BB91E7B5E}"/>
              </a:ext>
            </a:extLst>
          </p:cNvPr>
          <p:cNvSpPr txBox="1">
            <a:spLocks noChangeArrowheads="1"/>
          </p:cNvSpPr>
          <p:nvPr/>
        </p:nvSpPr>
        <p:spPr bwMode="auto">
          <a:xfrm>
            <a:off x="1041400" y="1163638"/>
            <a:ext cx="2163763" cy="8001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Russie puis URSS de Lénine</a:t>
            </a:r>
          </a:p>
        </p:txBody>
      </p:sp>
      <p:sp>
        <p:nvSpPr>
          <p:cNvPr id="261288" name="Text Box 168">
            <a:extLst>
              <a:ext uri="{FF2B5EF4-FFF2-40B4-BE49-F238E27FC236}">
                <a16:creationId xmlns:a16="http://schemas.microsoft.com/office/drawing/2014/main" id="{07F7C94E-4669-4842-9B77-0BD09BBAE675}"/>
              </a:ext>
            </a:extLst>
          </p:cNvPr>
          <p:cNvSpPr txBox="1">
            <a:spLocks noChangeArrowheads="1"/>
          </p:cNvSpPr>
          <p:nvPr/>
        </p:nvSpPr>
        <p:spPr bwMode="auto">
          <a:xfrm>
            <a:off x="1079500" y="2195513"/>
            <a:ext cx="165576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Révolutions </a:t>
            </a:r>
          </a:p>
          <a:p>
            <a:pPr algn="ctr" eaLnBrk="1">
              <a:lnSpc>
                <a:spcPct val="116000"/>
              </a:lnSpc>
            </a:pPr>
            <a:r>
              <a:rPr lang="fr-FR" altLang="fr-FR">
                <a:solidFill>
                  <a:srgbClr val="FF3333"/>
                </a:solidFill>
                <a:latin typeface="Comic Sans MS" panose="030F0902030302020204" pitchFamily="66" charset="0"/>
              </a:rPr>
              <a:t>russes</a:t>
            </a:r>
          </a:p>
        </p:txBody>
      </p:sp>
      <p:sp>
        <p:nvSpPr>
          <p:cNvPr id="261289" name="Text Box 169">
            <a:extLst>
              <a:ext uri="{FF2B5EF4-FFF2-40B4-BE49-F238E27FC236}">
                <a16:creationId xmlns:a16="http://schemas.microsoft.com/office/drawing/2014/main" id="{DEBF9C99-A851-154C-BD68-EC8329DEE9A8}"/>
              </a:ext>
            </a:extLst>
          </p:cNvPr>
          <p:cNvSpPr txBox="1">
            <a:spLocks noChangeArrowheads="1"/>
          </p:cNvSpPr>
          <p:nvPr/>
        </p:nvSpPr>
        <p:spPr bwMode="auto">
          <a:xfrm>
            <a:off x="2303463" y="1944688"/>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URSS </a:t>
            </a:r>
          </a:p>
        </p:txBody>
      </p:sp>
      <p:sp>
        <p:nvSpPr>
          <p:cNvPr id="261290" name="Text Box 170">
            <a:extLst>
              <a:ext uri="{FF2B5EF4-FFF2-40B4-BE49-F238E27FC236}">
                <a16:creationId xmlns:a16="http://schemas.microsoft.com/office/drawing/2014/main" id="{02C93EA2-B667-F64A-BCC0-D267844F06B8}"/>
              </a:ext>
            </a:extLst>
          </p:cNvPr>
          <p:cNvSpPr txBox="1">
            <a:spLocks noChangeArrowheads="1"/>
          </p:cNvSpPr>
          <p:nvPr/>
        </p:nvSpPr>
        <p:spPr bwMode="auto">
          <a:xfrm>
            <a:off x="3452813" y="1235075"/>
            <a:ext cx="5656262" cy="5286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URSS de Staline</a:t>
            </a:r>
          </a:p>
        </p:txBody>
      </p:sp>
      <p:sp>
        <p:nvSpPr>
          <p:cNvPr id="261291" name="AutoShape 171">
            <a:extLst>
              <a:ext uri="{FF2B5EF4-FFF2-40B4-BE49-F238E27FC236}">
                <a16:creationId xmlns:a16="http://schemas.microsoft.com/office/drawing/2014/main" id="{1A553B0C-A266-4541-A7BD-02A0C5305D74}"/>
              </a:ext>
            </a:extLst>
          </p:cNvPr>
          <p:cNvSpPr>
            <a:spLocks noChangeArrowheads="1"/>
          </p:cNvSpPr>
          <p:nvPr/>
        </p:nvSpPr>
        <p:spPr bwMode="auto">
          <a:xfrm>
            <a:off x="865188" y="2592388"/>
            <a:ext cx="287337" cy="215900"/>
          </a:xfrm>
          <a:prstGeom prst="irregularSeal2">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92" name="Oval 172">
            <a:extLst>
              <a:ext uri="{FF2B5EF4-FFF2-40B4-BE49-F238E27FC236}">
                <a16:creationId xmlns:a16="http://schemas.microsoft.com/office/drawing/2014/main" id="{2DAD3151-AC7B-864F-A0C7-2F31651802FA}"/>
              </a:ext>
            </a:extLst>
          </p:cNvPr>
          <p:cNvSpPr>
            <a:spLocks noChangeArrowheads="1"/>
          </p:cNvSpPr>
          <p:nvPr/>
        </p:nvSpPr>
        <p:spPr bwMode="auto">
          <a:xfrm>
            <a:off x="2519363" y="2016125"/>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293" name="Text Box 173">
            <a:extLst>
              <a:ext uri="{FF2B5EF4-FFF2-40B4-BE49-F238E27FC236}">
                <a16:creationId xmlns:a16="http://schemas.microsoft.com/office/drawing/2014/main" id="{B035BD4C-AC6F-2E45-9B9C-4B3CB13D8357}"/>
              </a:ext>
            </a:extLst>
          </p:cNvPr>
          <p:cNvSpPr txBox="1">
            <a:spLocks noChangeArrowheads="1"/>
          </p:cNvSpPr>
          <p:nvPr/>
        </p:nvSpPr>
        <p:spPr bwMode="auto">
          <a:xfrm>
            <a:off x="5364163" y="2160588"/>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Famines </a:t>
            </a:r>
          </a:p>
        </p:txBody>
      </p:sp>
      <p:sp>
        <p:nvSpPr>
          <p:cNvPr id="261294" name="Text Box 174">
            <a:extLst>
              <a:ext uri="{FF2B5EF4-FFF2-40B4-BE49-F238E27FC236}">
                <a16:creationId xmlns:a16="http://schemas.microsoft.com/office/drawing/2014/main" id="{D77E6EBF-EF89-6346-8194-C8785F081168}"/>
              </a:ext>
            </a:extLst>
          </p:cNvPr>
          <p:cNvSpPr txBox="1">
            <a:spLocks noChangeArrowheads="1"/>
          </p:cNvSpPr>
          <p:nvPr/>
        </p:nvSpPr>
        <p:spPr bwMode="auto">
          <a:xfrm>
            <a:off x="7164388" y="1763713"/>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Grande </a:t>
            </a:r>
          </a:p>
        </p:txBody>
      </p:sp>
      <p:sp>
        <p:nvSpPr>
          <p:cNvPr id="261295" name="Text Box 175">
            <a:extLst>
              <a:ext uri="{FF2B5EF4-FFF2-40B4-BE49-F238E27FC236}">
                <a16:creationId xmlns:a16="http://schemas.microsoft.com/office/drawing/2014/main" id="{190F3F50-008C-EE47-B71D-7EAFA201B0B3}"/>
              </a:ext>
            </a:extLst>
          </p:cNvPr>
          <p:cNvSpPr txBox="1">
            <a:spLocks noChangeArrowheads="1"/>
          </p:cNvSpPr>
          <p:nvPr/>
        </p:nvSpPr>
        <p:spPr bwMode="auto">
          <a:xfrm>
            <a:off x="7164388" y="2089150"/>
            <a:ext cx="1655762"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terreur </a:t>
            </a:r>
          </a:p>
        </p:txBody>
      </p:sp>
      <p:sp>
        <p:nvSpPr>
          <p:cNvPr id="261296" name="Line 176">
            <a:extLst>
              <a:ext uri="{FF2B5EF4-FFF2-40B4-BE49-F238E27FC236}">
                <a16:creationId xmlns:a16="http://schemas.microsoft.com/office/drawing/2014/main" id="{90DE7DEE-D396-1C4E-B723-ED0AC7A47349}"/>
              </a:ext>
            </a:extLst>
          </p:cNvPr>
          <p:cNvSpPr>
            <a:spLocks noChangeShapeType="1"/>
          </p:cNvSpPr>
          <p:nvPr/>
        </p:nvSpPr>
        <p:spPr bwMode="auto">
          <a:xfrm>
            <a:off x="5765800" y="2657475"/>
            <a:ext cx="755650"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97" name="Line 177">
            <a:extLst>
              <a:ext uri="{FF2B5EF4-FFF2-40B4-BE49-F238E27FC236}">
                <a16:creationId xmlns:a16="http://schemas.microsoft.com/office/drawing/2014/main" id="{41AB2230-F34E-594D-B10C-EEC4E9C47400}"/>
              </a:ext>
            </a:extLst>
          </p:cNvPr>
          <p:cNvSpPr>
            <a:spLocks noChangeShapeType="1"/>
          </p:cNvSpPr>
          <p:nvPr/>
        </p:nvSpPr>
        <p:spPr bwMode="auto">
          <a:xfrm>
            <a:off x="5651500" y="25019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298" name="Text Box 178">
            <a:extLst>
              <a:ext uri="{FF2B5EF4-FFF2-40B4-BE49-F238E27FC236}">
                <a16:creationId xmlns:a16="http://schemas.microsoft.com/office/drawing/2014/main" id="{CC59691D-CFA3-7942-BE1C-56A171E82538}"/>
              </a:ext>
            </a:extLst>
          </p:cNvPr>
          <p:cNvSpPr txBox="1">
            <a:spLocks noChangeArrowheads="1"/>
          </p:cNvSpPr>
          <p:nvPr/>
        </p:nvSpPr>
        <p:spPr bwMode="auto">
          <a:xfrm rot="-5400000">
            <a:off x="18256" y="3569494"/>
            <a:ext cx="1566863"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a:solidFill>
                  <a:srgbClr val="0000FF"/>
                </a:solidFill>
                <a:latin typeface="Comic Sans MS" panose="030F0902030302020204" pitchFamily="66" charset="0"/>
              </a:rPr>
              <a:t>EMPIRE</a:t>
            </a:r>
          </a:p>
        </p:txBody>
      </p:sp>
      <p:sp>
        <p:nvSpPr>
          <p:cNvPr id="261299" name="Text Box 179">
            <a:extLst>
              <a:ext uri="{FF2B5EF4-FFF2-40B4-BE49-F238E27FC236}">
                <a16:creationId xmlns:a16="http://schemas.microsoft.com/office/drawing/2014/main" id="{F333526B-CA62-2147-A5C7-E6E1FAA9B1B3}"/>
              </a:ext>
            </a:extLst>
          </p:cNvPr>
          <p:cNvSpPr txBox="1">
            <a:spLocks noChangeArrowheads="1"/>
          </p:cNvSpPr>
          <p:nvPr/>
        </p:nvSpPr>
        <p:spPr bwMode="auto">
          <a:xfrm>
            <a:off x="1439863" y="2963863"/>
            <a:ext cx="4895850" cy="528637"/>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République de Weimar</a:t>
            </a:r>
          </a:p>
        </p:txBody>
      </p:sp>
      <p:sp>
        <p:nvSpPr>
          <p:cNvPr id="261300" name="Text Box 180">
            <a:extLst>
              <a:ext uri="{FF2B5EF4-FFF2-40B4-BE49-F238E27FC236}">
                <a16:creationId xmlns:a16="http://schemas.microsoft.com/office/drawing/2014/main" id="{8BC8A79C-24EE-9B47-8C1A-5CD11FFF339C}"/>
              </a:ext>
            </a:extLst>
          </p:cNvPr>
          <p:cNvSpPr txBox="1">
            <a:spLocks noChangeArrowheads="1"/>
          </p:cNvSpPr>
          <p:nvPr/>
        </p:nvSpPr>
        <p:spPr bwMode="auto">
          <a:xfrm>
            <a:off x="1476375" y="3816350"/>
            <a:ext cx="1655763" cy="7270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Traité </a:t>
            </a:r>
          </a:p>
          <a:p>
            <a:pPr algn="ctr" eaLnBrk="1">
              <a:lnSpc>
                <a:spcPct val="116000"/>
              </a:lnSpc>
            </a:pPr>
            <a:r>
              <a:rPr lang="fr-FR" altLang="fr-FR">
                <a:solidFill>
                  <a:srgbClr val="FF3333"/>
                </a:solidFill>
                <a:latin typeface="Comic Sans MS" panose="030F0902030302020204" pitchFamily="66" charset="0"/>
              </a:rPr>
              <a:t>de Versailles</a:t>
            </a:r>
          </a:p>
        </p:txBody>
      </p:sp>
      <p:sp>
        <p:nvSpPr>
          <p:cNvPr id="261301" name="Text Box 181">
            <a:extLst>
              <a:ext uri="{FF2B5EF4-FFF2-40B4-BE49-F238E27FC236}">
                <a16:creationId xmlns:a16="http://schemas.microsoft.com/office/drawing/2014/main" id="{F7554F17-DE1F-144B-BF78-B2E350BAE5BD}"/>
              </a:ext>
            </a:extLst>
          </p:cNvPr>
          <p:cNvSpPr txBox="1">
            <a:spLocks noChangeArrowheads="1"/>
          </p:cNvSpPr>
          <p:nvPr/>
        </p:nvSpPr>
        <p:spPr bwMode="auto">
          <a:xfrm>
            <a:off x="3995738" y="3600450"/>
            <a:ext cx="1692275" cy="104616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Crise</a:t>
            </a:r>
          </a:p>
          <a:p>
            <a:pPr algn="ctr" eaLnBrk="1">
              <a:lnSpc>
                <a:spcPct val="116000"/>
              </a:lnSpc>
            </a:pPr>
            <a:r>
              <a:rPr lang="fr-FR" altLang="fr-FR">
                <a:solidFill>
                  <a:srgbClr val="FF3333"/>
                </a:solidFill>
                <a:latin typeface="Comic Sans MS" panose="030F0902030302020204" pitchFamily="66" charset="0"/>
              </a:rPr>
              <a:t>économique</a:t>
            </a:r>
          </a:p>
          <a:p>
            <a:pPr algn="ctr" eaLnBrk="1">
              <a:lnSpc>
                <a:spcPct val="116000"/>
              </a:lnSpc>
            </a:pPr>
            <a:r>
              <a:rPr lang="fr-FR" altLang="fr-FR">
                <a:solidFill>
                  <a:srgbClr val="FF3333"/>
                </a:solidFill>
                <a:latin typeface="Comic Sans MS" panose="030F0902030302020204" pitchFamily="66" charset="0"/>
              </a:rPr>
              <a:t>mondiale</a:t>
            </a:r>
          </a:p>
        </p:txBody>
      </p:sp>
      <p:sp>
        <p:nvSpPr>
          <p:cNvPr id="261302" name="Oval 182">
            <a:extLst>
              <a:ext uri="{FF2B5EF4-FFF2-40B4-BE49-F238E27FC236}">
                <a16:creationId xmlns:a16="http://schemas.microsoft.com/office/drawing/2014/main" id="{463226B5-3B3A-2347-9CCB-31D9497C4BBF}"/>
              </a:ext>
            </a:extLst>
          </p:cNvPr>
          <p:cNvSpPr>
            <a:spLocks noChangeArrowheads="1"/>
          </p:cNvSpPr>
          <p:nvPr/>
        </p:nvSpPr>
        <p:spPr bwMode="auto">
          <a:xfrm>
            <a:off x="5184775" y="3671888"/>
            <a:ext cx="144463" cy="144462"/>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303" name="Oval 183">
            <a:extLst>
              <a:ext uri="{FF2B5EF4-FFF2-40B4-BE49-F238E27FC236}">
                <a16:creationId xmlns:a16="http://schemas.microsoft.com/office/drawing/2014/main" id="{80BDFC03-988C-7F40-AF31-8E87DFD8EA11}"/>
              </a:ext>
            </a:extLst>
          </p:cNvPr>
          <p:cNvSpPr>
            <a:spLocks noChangeArrowheads="1"/>
          </p:cNvSpPr>
          <p:nvPr/>
        </p:nvSpPr>
        <p:spPr bwMode="auto">
          <a:xfrm>
            <a:off x="1547813" y="3959225"/>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304" name="Text Box 184">
            <a:extLst>
              <a:ext uri="{FF2B5EF4-FFF2-40B4-BE49-F238E27FC236}">
                <a16:creationId xmlns:a16="http://schemas.microsoft.com/office/drawing/2014/main" id="{F758727A-F5D6-664D-B199-D7E35324E1A7}"/>
              </a:ext>
            </a:extLst>
          </p:cNvPr>
          <p:cNvSpPr txBox="1">
            <a:spLocks noChangeArrowheads="1"/>
          </p:cNvSpPr>
          <p:nvPr/>
        </p:nvSpPr>
        <p:spPr bwMode="auto">
          <a:xfrm>
            <a:off x="6588125" y="2927350"/>
            <a:ext cx="2735263" cy="5286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Régime nazi</a:t>
            </a:r>
          </a:p>
        </p:txBody>
      </p:sp>
      <p:sp>
        <p:nvSpPr>
          <p:cNvPr id="261305" name="Oval 185">
            <a:extLst>
              <a:ext uri="{FF2B5EF4-FFF2-40B4-BE49-F238E27FC236}">
                <a16:creationId xmlns:a16="http://schemas.microsoft.com/office/drawing/2014/main" id="{62CEFED2-64D1-5A49-8081-E0164D492FFE}"/>
              </a:ext>
            </a:extLst>
          </p:cNvPr>
          <p:cNvSpPr>
            <a:spLocks noChangeArrowheads="1"/>
          </p:cNvSpPr>
          <p:nvPr/>
        </p:nvSpPr>
        <p:spPr bwMode="auto">
          <a:xfrm>
            <a:off x="6408738" y="3708400"/>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61306" name="Text Box 186">
            <a:extLst>
              <a:ext uri="{FF2B5EF4-FFF2-40B4-BE49-F238E27FC236}">
                <a16:creationId xmlns:a16="http://schemas.microsoft.com/office/drawing/2014/main" id="{423F17FB-2A7D-DB46-AA39-FD7E7FE2BC72}"/>
              </a:ext>
            </a:extLst>
          </p:cNvPr>
          <p:cNvSpPr txBox="1">
            <a:spLocks noChangeArrowheads="1"/>
          </p:cNvSpPr>
          <p:nvPr/>
        </p:nvSpPr>
        <p:spPr bwMode="auto">
          <a:xfrm>
            <a:off x="6588125" y="3273425"/>
            <a:ext cx="1655763" cy="7270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Hitler </a:t>
            </a:r>
          </a:p>
          <a:p>
            <a:pPr algn="ctr" eaLnBrk="1">
              <a:lnSpc>
                <a:spcPct val="116000"/>
              </a:lnSpc>
            </a:pPr>
            <a:r>
              <a:rPr lang="fr-FR" altLang="fr-FR">
                <a:solidFill>
                  <a:srgbClr val="FF3333"/>
                </a:solidFill>
                <a:latin typeface="Comic Sans MS" panose="030F0902030302020204" pitchFamily="66" charset="0"/>
              </a:rPr>
              <a:t>chancelier</a:t>
            </a:r>
          </a:p>
        </p:txBody>
      </p:sp>
      <p:sp>
        <p:nvSpPr>
          <p:cNvPr id="134331" name="Oval 187">
            <a:extLst>
              <a:ext uri="{FF2B5EF4-FFF2-40B4-BE49-F238E27FC236}">
                <a16:creationId xmlns:a16="http://schemas.microsoft.com/office/drawing/2014/main" id="{57A6C7FC-B0CF-6A44-AFF4-4271C7E4A293}"/>
              </a:ext>
            </a:extLst>
          </p:cNvPr>
          <p:cNvSpPr>
            <a:spLocks noChangeArrowheads="1"/>
          </p:cNvSpPr>
          <p:nvPr/>
        </p:nvSpPr>
        <p:spPr bwMode="auto">
          <a:xfrm>
            <a:off x="7127875" y="4248150"/>
            <a:ext cx="144463"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34332" name="Text Box 188">
            <a:extLst>
              <a:ext uri="{FF2B5EF4-FFF2-40B4-BE49-F238E27FC236}">
                <a16:creationId xmlns:a16="http://schemas.microsoft.com/office/drawing/2014/main" id="{823EF032-B65D-7D40-ADF9-72E7D8D1F396}"/>
              </a:ext>
            </a:extLst>
          </p:cNvPr>
          <p:cNvSpPr txBox="1">
            <a:spLocks noChangeArrowheads="1"/>
          </p:cNvSpPr>
          <p:nvPr/>
        </p:nvSpPr>
        <p:spPr bwMode="auto">
          <a:xfrm>
            <a:off x="7307263" y="3924300"/>
            <a:ext cx="1800225" cy="7270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Lois</a:t>
            </a:r>
          </a:p>
          <a:p>
            <a:pPr algn="ctr" eaLnBrk="1">
              <a:lnSpc>
                <a:spcPct val="116000"/>
              </a:lnSpc>
            </a:pPr>
            <a:r>
              <a:rPr lang="fr-FR" altLang="fr-FR">
                <a:solidFill>
                  <a:srgbClr val="FF3333"/>
                </a:solidFill>
                <a:latin typeface="Comic Sans MS" panose="030F0902030302020204" pitchFamily="66" charset="0"/>
              </a:rPr>
              <a:t>Nuremberg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34331"/>
                                        </p:tgtEl>
                                        <p:attrNameLst>
                                          <p:attrName>style.visibility</p:attrName>
                                        </p:attrNameLst>
                                      </p:cBhvr>
                                      <p:to>
                                        <p:strVal val="visible"/>
                                      </p:to>
                                    </p:set>
                                    <p:animEffect transition="in" filter="checkerboard(across)">
                                      <p:cBhvr additive="repl">
                                        <p:cTn id="7" dur="500"/>
                                        <p:tgtEl>
                                          <p:spTgt spid="134331"/>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134332"/>
                                        </p:tgtEl>
                                        <p:attrNameLst>
                                          <p:attrName>style.visibility</p:attrName>
                                        </p:attrNameLst>
                                      </p:cBhvr>
                                      <p:to>
                                        <p:strVal val="visible"/>
                                      </p:to>
                                    </p:set>
                                    <p:animEffect transition="in" filter="checkerboard(across)">
                                      <p:cBhvr additive="repl">
                                        <p:cTn id="10" dur="500"/>
                                        <p:tgtEl>
                                          <p:spTgt spid="134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Line 1">
            <a:extLst>
              <a:ext uri="{FF2B5EF4-FFF2-40B4-BE49-F238E27FC236}">
                <a16:creationId xmlns:a16="http://schemas.microsoft.com/office/drawing/2014/main" id="{C2CC02AD-2F60-DC4A-81F8-4D1EA9841810}"/>
              </a:ext>
            </a:extLst>
          </p:cNvPr>
          <p:cNvSpPr>
            <a:spLocks noChangeShapeType="1"/>
          </p:cNvSpPr>
          <p:nvPr/>
        </p:nvSpPr>
        <p:spPr bwMode="auto">
          <a:xfrm>
            <a:off x="38893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3170" name="Text Box 2">
            <a:extLst>
              <a:ext uri="{FF2B5EF4-FFF2-40B4-BE49-F238E27FC236}">
                <a16:creationId xmlns:a16="http://schemas.microsoft.com/office/drawing/2014/main" id="{253261A8-8AE4-A44C-A579-D3C6D4F3E270}"/>
              </a:ext>
            </a:extLst>
          </p:cNvPr>
          <p:cNvSpPr txBox="1">
            <a:spLocks noChangeArrowheads="1"/>
          </p:cNvSpPr>
          <p:nvPr/>
        </p:nvSpPr>
        <p:spPr bwMode="auto">
          <a:xfrm>
            <a:off x="388938" y="107950"/>
            <a:ext cx="9683750"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4000" u="sng">
                <a:latin typeface="Comic Sans MS" panose="030F0902030302020204" pitchFamily="66" charset="0"/>
              </a:rPr>
              <a:t>III. Des démocraties fragilisées : l'exemple de la France</a:t>
            </a:r>
          </a:p>
        </p:txBody>
      </p:sp>
      <p:sp>
        <p:nvSpPr>
          <p:cNvPr id="263171" name="Text Box 3">
            <a:extLst>
              <a:ext uri="{FF2B5EF4-FFF2-40B4-BE49-F238E27FC236}">
                <a16:creationId xmlns:a16="http://schemas.microsoft.com/office/drawing/2014/main" id="{E270713B-1FD4-F742-8AA0-D2DFF7A332E8}"/>
              </a:ext>
            </a:extLst>
          </p:cNvPr>
          <p:cNvSpPr txBox="1">
            <a:spLocks noChangeArrowheads="1"/>
          </p:cNvSpPr>
          <p:nvPr/>
        </p:nvSpPr>
        <p:spPr bwMode="auto">
          <a:xfrm>
            <a:off x="323850" y="2376488"/>
            <a:ext cx="9431338" cy="3627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000000"/>
                </a:solidFill>
                <a:latin typeface="Comic Sans MS" panose="030F0902030302020204" pitchFamily="66" charset="0"/>
              </a:rPr>
              <a:t>Compétence</a:t>
            </a:r>
          </a:p>
          <a:p>
            <a:pPr algn="ctr" eaLnBrk="1">
              <a:lnSpc>
                <a:spcPct val="116000"/>
              </a:lnSpc>
            </a:pPr>
            <a:r>
              <a:rPr lang="fr-FR" altLang="fr-FR" sz="4000">
                <a:solidFill>
                  <a:srgbClr val="000000"/>
                </a:solidFill>
                <a:latin typeface="Comic Sans MS" panose="030F0902030302020204" pitchFamily="66" charset="0"/>
              </a:rPr>
              <a:t>Lire et pratiquer différents langages en histoire</a:t>
            </a:r>
          </a:p>
          <a:p>
            <a:pPr algn="ctr" eaLnBrk="1">
              <a:lnSpc>
                <a:spcPct val="116000"/>
              </a:lnSpc>
            </a:pPr>
            <a:endParaRPr lang="fr-FR" altLang="fr-FR" sz="4000">
              <a:solidFill>
                <a:srgbClr val="000000"/>
              </a:solidFill>
              <a:latin typeface="Comic Sans MS" panose="030F0902030302020204" pitchFamily="66" charset="0"/>
            </a:endParaRPr>
          </a:p>
          <a:p>
            <a:pPr algn="ctr" eaLnBrk="1">
              <a:lnSpc>
                <a:spcPct val="116000"/>
              </a:lnSpc>
            </a:pPr>
            <a:r>
              <a:rPr lang="fr-FR" altLang="fr-FR" sz="4000">
                <a:solidFill>
                  <a:srgbClr val="000000"/>
                </a:solidFill>
                <a:latin typeface="Comic Sans MS" panose="030F0902030302020204" pitchFamily="66" charset="0"/>
              </a:rPr>
              <a:t>Tirer des informations d'une vidéo</a:t>
            </a:r>
          </a:p>
        </p:txBody>
      </p:sp>
      <p:sp>
        <p:nvSpPr>
          <p:cNvPr id="7" name="Rectangle 6">
            <a:extLst>
              <a:ext uri="{FF2B5EF4-FFF2-40B4-BE49-F238E27FC236}">
                <a16:creationId xmlns:a16="http://schemas.microsoft.com/office/drawing/2014/main" id="{0EE0ECE5-A329-9242-96CA-08674D17353E}"/>
              </a:ext>
            </a:extLst>
          </p:cNvPr>
          <p:cNvSpPr>
            <a:spLocks noChangeArrowheads="1"/>
          </p:cNvSpPr>
          <p:nvPr/>
        </p:nvSpPr>
        <p:spPr bwMode="auto">
          <a:xfrm>
            <a:off x="395288" y="120650"/>
            <a:ext cx="9410700" cy="1492250"/>
          </a:xfrm>
          <a:prstGeom prst="rect">
            <a:avLst/>
          </a:prstGeom>
          <a:solidFill>
            <a:srgbClr val="FF0000">
              <a:alpha val="25098"/>
            </a:srgbClr>
          </a:solidFill>
          <a:ln w="9525" algn="ctr">
            <a:solidFill>
              <a:schemeClr val="tx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 Box 1">
            <a:extLst>
              <a:ext uri="{FF2B5EF4-FFF2-40B4-BE49-F238E27FC236}">
                <a16:creationId xmlns:a16="http://schemas.microsoft.com/office/drawing/2014/main" id="{B3C96F21-6366-5D43-A4F3-FC106DFB1F2C}"/>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Le contexte</a:t>
            </a:r>
          </a:p>
        </p:txBody>
      </p:sp>
      <p:sp>
        <p:nvSpPr>
          <p:cNvPr id="265218" name="Text Box 2">
            <a:extLst>
              <a:ext uri="{FF2B5EF4-FFF2-40B4-BE49-F238E27FC236}">
                <a16:creationId xmlns:a16="http://schemas.microsoft.com/office/drawing/2014/main" id="{DB3F3A33-4A51-4C4D-A216-9A2C49381E6B}"/>
              </a:ext>
            </a:extLst>
          </p:cNvPr>
          <p:cNvSpPr txBox="1">
            <a:spLocks noChangeArrowheads="1"/>
          </p:cNvSpPr>
          <p:nvPr/>
        </p:nvSpPr>
        <p:spPr bwMode="auto">
          <a:xfrm>
            <a:off x="173038" y="792163"/>
            <a:ext cx="9683750"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a:solidFill>
                  <a:srgbClr val="000000"/>
                </a:solidFill>
                <a:latin typeface="Comic Sans MS" panose="030F0902030302020204" pitchFamily="66" charset="0"/>
              </a:rPr>
              <a:t>Dans quelle situation économique se la France au début des années 1930 ?</a:t>
            </a:r>
          </a:p>
        </p:txBody>
      </p:sp>
      <p:sp>
        <p:nvSpPr>
          <p:cNvPr id="136195" name="Text Box 3">
            <a:extLst>
              <a:ext uri="{FF2B5EF4-FFF2-40B4-BE49-F238E27FC236}">
                <a16:creationId xmlns:a16="http://schemas.microsoft.com/office/drawing/2014/main" id="{3DD2D7A1-A67D-9243-9D40-DAF836BFDEBD}"/>
              </a:ext>
            </a:extLst>
          </p:cNvPr>
          <p:cNvSpPr txBox="1">
            <a:spLocks noChangeArrowheads="1"/>
          </p:cNvSpPr>
          <p:nvPr/>
        </p:nvSpPr>
        <p:spPr bwMode="auto">
          <a:xfrm>
            <a:off x="173038" y="2052638"/>
            <a:ext cx="9683750" cy="235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Comme dans le reste de l’Europe, la France connaît une grave </a:t>
            </a:r>
            <a:r>
              <a:rPr lang="fr-FR" altLang="fr-FR" sz="3200">
                <a:solidFill>
                  <a:srgbClr val="0000FF"/>
                </a:solidFill>
                <a:latin typeface="Comic Sans MS" panose="030F0902030302020204" pitchFamily="66" charset="0"/>
              </a:rPr>
              <a:t>crise</a:t>
            </a:r>
            <a:r>
              <a:rPr lang="fr-FR" altLang="fr-FR" sz="3200">
                <a:solidFill>
                  <a:srgbClr val="000000"/>
                </a:solidFill>
                <a:latin typeface="Comic Sans MS" panose="030F0902030302020204" pitchFamily="66" charset="0"/>
              </a:rPr>
              <a:t> économique ; le </a:t>
            </a:r>
            <a:r>
              <a:rPr lang="fr-FR" altLang="fr-FR" sz="3200">
                <a:solidFill>
                  <a:srgbClr val="0000FF"/>
                </a:solidFill>
                <a:latin typeface="Comic Sans MS" panose="030F0902030302020204" pitchFamily="66" charset="0"/>
              </a:rPr>
              <a:t>chômage</a:t>
            </a:r>
            <a:r>
              <a:rPr lang="fr-FR" altLang="fr-FR" sz="3200">
                <a:solidFill>
                  <a:srgbClr val="000000"/>
                </a:solidFill>
                <a:latin typeface="Comic Sans MS" panose="030F0902030302020204" pitchFamily="66" charset="0"/>
              </a:rPr>
              <a:t> et la pauvreté explosent.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36195">
                                            <p:txEl>
                                              <p:pRg st="0" end="0"/>
                                            </p:txEl>
                                          </p:spTgt>
                                        </p:tgtEl>
                                        <p:attrNameLst>
                                          <p:attrName>style.visibility</p:attrName>
                                        </p:attrNameLst>
                                      </p:cBhvr>
                                      <p:to>
                                        <p:strVal val="visible"/>
                                      </p:to>
                                    </p:set>
                                    <p:animEffect transition="in" filter="checkerboard(across)">
                                      <p:cBhvr additive="repl">
                                        <p:cTn id="7" dur="500"/>
                                        <p:tgtEl>
                                          <p:spTgt spid="136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ext Box 1">
            <a:extLst>
              <a:ext uri="{FF2B5EF4-FFF2-40B4-BE49-F238E27FC236}">
                <a16:creationId xmlns:a16="http://schemas.microsoft.com/office/drawing/2014/main" id="{02B88FDB-4A0F-4C44-9DC1-053C27294681}"/>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Le contexte</a:t>
            </a:r>
          </a:p>
        </p:txBody>
      </p:sp>
      <p:sp>
        <p:nvSpPr>
          <p:cNvPr id="267266" name="Text Box 2">
            <a:extLst>
              <a:ext uri="{FF2B5EF4-FFF2-40B4-BE49-F238E27FC236}">
                <a16:creationId xmlns:a16="http://schemas.microsoft.com/office/drawing/2014/main" id="{4D2594C5-82D8-8745-9649-A40B9CBCC186}"/>
              </a:ext>
            </a:extLst>
          </p:cNvPr>
          <p:cNvSpPr txBox="1">
            <a:spLocks noChangeArrowheads="1"/>
          </p:cNvSpPr>
          <p:nvPr/>
        </p:nvSpPr>
        <p:spPr bwMode="auto">
          <a:xfrm>
            <a:off x="173038" y="792163"/>
            <a:ext cx="9683750"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b="1">
                <a:solidFill>
                  <a:srgbClr val="000000"/>
                </a:solidFill>
                <a:latin typeface="Comic Sans MS" panose="030F0902030302020204" pitchFamily="66" charset="0"/>
              </a:rPr>
              <a:t>Pourquoi la République est-elle également fragilisée ?</a:t>
            </a:r>
          </a:p>
        </p:txBody>
      </p:sp>
      <p:sp>
        <p:nvSpPr>
          <p:cNvPr id="137219" name="Text Box 3">
            <a:extLst>
              <a:ext uri="{FF2B5EF4-FFF2-40B4-BE49-F238E27FC236}">
                <a16:creationId xmlns:a16="http://schemas.microsoft.com/office/drawing/2014/main" id="{8248DBF5-566C-9C4D-BCF0-A11DC29F70AF}"/>
              </a:ext>
            </a:extLst>
          </p:cNvPr>
          <p:cNvSpPr txBox="1">
            <a:spLocks noChangeArrowheads="1"/>
          </p:cNvSpPr>
          <p:nvPr/>
        </p:nvSpPr>
        <p:spPr bwMode="auto">
          <a:xfrm>
            <a:off x="173038" y="2052638"/>
            <a:ext cx="9683750"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La République est également fragilisée par différents scandales </a:t>
            </a:r>
            <a:r>
              <a:rPr lang="fr-FR" altLang="fr-FR" sz="3200">
                <a:solidFill>
                  <a:srgbClr val="0000FF"/>
                </a:solidFill>
                <a:latin typeface="Comic Sans MS" panose="030F0902030302020204" pitchFamily="66" charset="0"/>
              </a:rPr>
              <a:t>financiers</a:t>
            </a:r>
            <a:r>
              <a:rPr lang="fr-FR" altLang="fr-FR" sz="3200">
                <a:solidFill>
                  <a:srgbClr val="000000"/>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37219">
                                            <p:txEl>
                                              <p:pRg st="0" end="0"/>
                                            </p:txEl>
                                          </p:spTgt>
                                        </p:tgtEl>
                                        <p:attrNameLst>
                                          <p:attrName>style.visibility</p:attrName>
                                        </p:attrNameLst>
                                      </p:cBhvr>
                                      <p:to>
                                        <p:strVal val="visible"/>
                                      </p:to>
                                    </p:set>
                                    <p:animEffect transition="in" filter="checkerboard(across)">
                                      <p:cBhvr additive="repl">
                                        <p:cTn id="7" dur="500"/>
                                        <p:tgtEl>
                                          <p:spTgt spid="137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ext Box 1">
            <a:extLst>
              <a:ext uri="{FF2B5EF4-FFF2-40B4-BE49-F238E27FC236}">
                <a16:creationId xmlns:a16="http://schemas.microsoft.com/office/drawing/2014/main" id="{D581D6F1-F690-174A-A700-30CEB1912B08}"/>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Le contexte</a:t>
            </a:r>
          </a:p>
        </p:txBody>
      </p:sp>
      <p:sp>
        <p:nvSpPr>
          <p:cNvPr id="269314" name="Text Box 2">
            <a:extLst>
              <a:ext uri="{FF2B5EF4-FFF2-40B4-BE49-F238E27FC236}">
                <a16:creationId xmlns:a16="http://schemas.microsoft.com/office/drawing/2014/main" id="{B0135998-768A-E745-81F4-5FF9222D4944}"/>
              </a:ext>
            </a:extLst>
          </p:cNvPr>
          <p:cNvSpPr txBox="1">
            <a:spLocks noChangeArrowheads="1"/>
          </p:cNvSpPr>
          <p:nvPr/>
        </p:nvSpPr>
        <p:spPr bwMode="auto">
          <a:xfrm>
            <a:off x="173038" y="755650"/>
            <a:ext cx="9683750" cy="235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b="1">
                <a:solidFill>
                  <a:srgbClr val="000000"/>
                </a:solidFill>
                <a:latin typeface="Comic Sans MS" panose="030F0902030302020204" pitchFamily="66" charset="0"/>
              </a:rPr>
              <a:t>Quels mouvements politiques en profitent pour se manifester ? Quand ? Avec quelles conséquences ?</a:t>
            </a:r>
          </a:p>
          <a:p>
            <a:pPr eaLnBrk="1">
              <a:lnSpc>
                <a:spcPct val="116000"/>
              </a:lnSpc>
            </a:pPr>
            <a:endParaRPr lang="fr-FR" altLang="fr-FR" sz="3200">
              <a:solidFill>
                <a:srgbClr val="000000"/>
              </a:solidFill>
              <a:latin typeface="Comic Sans MS" panose="030F0902030302020204" pitchFamily="66" charset="0"/>
            </a:endParaRPr>
          </a:p>
        </p:txBody>
      </p:sp>
      <p:sp>
        <p:nvSpPr>
          <p:cNvPr id="138243" name="Text Box 3">
            <a:extLst>
              <a:ext uri="{FF2B5EF4-FFF2-40B4-BE49-F238E27FC236}">
                <a16:creationId xmlns:a16="http://schemas.microsoft.com/office/drawing/2014/main" id="{93397EFF-A28D-7C41-BAE3-20DDEA8B119D}"/>
              </a:ext>
            </a:extLst>
          </p:cNvPr>
          <p:cNvSpPr txBox="1">
            <a:spLocks noChangeArrowheads="1"/>
          </p:cNvSpPr>
          <p:nvPr/>
        </p:nvSpPr>
        <p:spPr bwMode="auto">
          <a:xfrm>
            <a:off x="173038" y="2484438"/>
            <a:ext cx="9683750" cy="349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Des </a:t>
            </a:r>
            <a:r>
              <a:rPr lang="fr-FR" altLang="fr-FR" sz="3200">
                <a:solidFill>
                  <a:srgbClr val="0000FF"/>
                </a:solidFill>
                <a:latin typeface="Comic Sans MS" panose="030F0902030302020204" pitchFamily="66" charset="0"/>
              </a:rPr>
              <a:t>ligues</a:t>
            </a:r>
            <a:r>
              <a:rPr lang="fr-FR" altLang="fr-FR" sz="3200">
                <a:solidFill>
                  <a:srgbClr val="000000"/>
                </a:solidFill>
                <a:latin typeface="Comic Sans MS" panose="030F0902030302020204" pitchFamily="66" charset="0"/>
              </a:rPr>
              <a:t> d’extrême droite en profitent pour organiser des manifestations </a:t>
            </a:r>
            <a:r>
              <a:rPr lang="fr-FR" altLang="fr-FR" sz="3200">
                <a:solidFill>
                  <a:srgbClr val="0000FF"/>
                </a:solidFill>
                <a:latin typeface="Comic Sans MS" panose="030F0902030302020204" pitchFamily="66" charset="0"/>
              </a:rPr>
              <a:t>contre</a:t>
            </a:r>
            <a:r>
              <a:rPr lang="fr-FR" altLang="fr-FR" sz="3200">
                <a:solidFill>
                  <a:srgbClr val="000000"/>
                </a:solidFill>
                <a:latin typeface="Comic Sans MS" panose="030F0902030302020204" pitchFamily="66" charset="0"/>
              </a:rPr>
              <a:t> la République, notamment celle du </a:t>
            </a:r>
            <a:r>
              <a:rPr lang="fr-FR" altLang="fr-FR" sz="3200">
                <a:solidFill>
                  <a:srgbClr val="0000FF"/>
                </a:solidFill>
                <a:latin typeface="Comic Sans MS" panose="030F0902030302020204" pitchFamily="66" charset="0"/>
              </a:rPr>
              <a:t>6 février 1934</a:t>
            </a:r>
            <a:r>
              <a:rPr lang="fr-FR" altLang="fr-FR" sz="3200">
                <a:solidFill>
                  <a:srgbClr val="000000"/>
                </a:solidFill>
                <a:latin typeface="Comic Sans MS" panose="030F0902030302020204" pitchFamily="66" charset="0"/>
              </a:rPr>
              <a:t> devant la Chambre des députés. Cette manifestation tourne à l’</a:t>
            </a:r>
            <a:r>
              <a:rPr lang="fr-FR" altLang="fr-FR" sz="3200">
                <a:solidFill>
                  <a:srgbClr val="0000FF"/>
                </a:solidFill>
                <a:latin typeface="Comic Sans MS" panose="030F0902030302020204" pitchFamily="66" charset="0"/>
              </a:rPr>
              <a:t>émeute</a:t>
            </a:r>
            <a:r>
              <a:rPr lang="fr-FR" altLang="fr-FR" sz="3200">
                <a:solidFill>
                  <a:srgbClr val="000000"/>
                </a:solidFill>
                <a:latin typeface="Comic Sans MS" panose="030F0902030302020204" pitchFamily="66" charset="0"/>
              </a:rPr>
              <a:t> et fait 17 morts et 2300 blessés.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38243">
                                            <p:txEl>
                                              <p:pRg st="0" end="0"/>
                                            </p:txEl>
                                          </p:spTgt>
                                        </p:tgtEl>
                                        <p:attrNameLst>
                                          <p:attrName>style.visibility</p:attrName>
                                        </p:attrNameLst>
                                      </p:cBhvr>
                                      <p:to>
                                        <p:strVal val="visible"/>
                                      </p:to>
                                    </p:set>
                                    <p:animEffect transition="in" filter="checkerboard(across)">
                                      <p:cBhvr additive="repl">
                                        <p:cTn id="7" dur="500"/>
                                        <p:tgtEl>
                                          <p:spTgt spid="13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 Box 1">
            <a:extLst>
              <a:ext uri="{FF2B5EF4-FFF2-40B4-BE49-F238E27FC236}">
                <a16:creationId xmlns:a16="http://schemas.microsoft.com/office/drawing/2014/main" id="{4FB1C51F-C89E-A742-AB93-B8184E0BBAD4}"/>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L'arrivée au pouvoir</a:t>
            </a:r>
          </a:p>
        </p:txBody>
      </p:sp>
      <p:sp>
        <p:nvSpPr>
          <p:cNvPr id="271362" name="Text Box 2">
            <a:extLst>
              <a:ext uri="{FF2B5EF4-FFF2-40B4-BE49-F238E27FC236}">
                <a16:creationId xmlns:a16="http://schemas.microsoft.com/office/drawing/2014/main" id="{69EB99CC-9258-414D-96E4-6A7F076EB880}"/>
              </a:ext>
            </a:extLst>
          </p:cNvPr>
          <p:cNvSpPr txBox="1">
            <a:spLocks noChangeArrowheads="1"/>
          </p:cNvSpPr>
          <p:nvPr/>
        </p:nvSpPr>
        <p:spPr bwMode="auto">
          <a:xfrm>
            <a:off x="173038" y="755650"/>
            <a:ext cx="968375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b="1">
                <a:solidFill>
                  <a:srgbClr val="000000"/>
                </a:solidFill>
                <a:latin typeface="Comic Sans MS" panose="030F0902030302020204" pitchFamily="66" charset="0"/>
              </a:rPr>
              <a:t>Comment réagissent les partis de gauche français ?</a:t>
            </a:r>
          </a:p>
          <a:p>
            <a:pPr eaLnBrk="1">
              <a:lnSpc>
                <a:spcPct val="116000"/>
              </a:lnSpc>
            </a:pPr>
            <a:endParaRPr lang="fr-FR" altLang="fr-FR" sz="3200">
              <a:solidFill>
                <a:srgbClr val="000000"/>
              </a:solidFill>
              <a:latin typeface="Comic Sans MS" panose="030F0902030302020204" pitchFamily="66" charset="0"/>
            </a:endParaRPr>
          </a:p>
        </p:txBody>
      </p:sp>
      <p:sp>
        <p:nvSpPr>
          <p:cNvPr id="139267" name="Text Box 3">
            <a:extLst>
              <a:ext uri="{FF2B5EF4-FFF2-40B4-BE49-F238E27FC236}">
                <a16:creationId xmlns:a16="http://schemas.microsoft.com/office/drawing/2014/main" id="{7003D9F4-A3AA-5A42-A025-A06FC03A25A5}"/>
              </a:ext>
            </a:extLst>
          </p:cNvPr>
          <p:cNvSpPr txBox="1">
            <a:spLocks noChangeArrowheads="1"/>
          </p:cNvSpPr>
          <p:nvPr/>
        </p:nvSpPr>
        <p:spPr bwMode="auto">
          <a:xfrm>
            <a:off x="173038" y="1908175"/>
            <a:ext cx="9683750" cy="292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Dès le 12 février 1934, les partis de gauche, notamment la SFIO, </a:t>
            </a:r>
            <a:r>
              <a:rPr lang="fr-FR" altLang="fr-FR" sz="3200">
                <a:solidFill>
                  <a:srgbClr val="0000FF"/>
                </a:solidFill>
                <a:latin typeface="Comic Sans MS" panose="030F0902030302020204" pitchFamily="66" charset="0"/>
              </a:rPr>
              <a:t>manifestent</a:t>
            </a:r>
            <a:r>
              <a:rPr lang="fr-FR" altLang="fr-FR" sz="3200">
                <a:solidFill>
                  <a:srgbClr val="000000"/>
                </a:solidFill>
                <a:latin typeface="Comic Sans MS" panose="030F0902030302020204" pitchFamily="66" charset="0"/>
              </a:rPr>
              <a:t> contre les ligues et le fascisme. Le parti communiste rejoint le mouvement malgré ses </a:t>
            </a:r>
            <a:r>
              <a:rPr lang="fr-FR" altLang="fr-FR" sz="3200">
                <a:solidFill>
                  <a:srgbClr val="0000FF"/>
                </a:solidFill>
                <a:latin typeface="Comic Sans MS" panose="030F0902030302020204" pitchFamily="66" charset="0"/>
              </a:rPr>
              <a:t>désaccords</a:t>
            </a:r>
            <a:r>
              <a:rPr lang="fr-FR" altLang="fr-FR" sz="3200">
                <a:solidFill>
                  <a:srgbClr val="000000"/>
                </a:solidFill>
                <a:latin typeface="Comic Sans MS" panose="030F0902030302020204" pitchFamily="66" charset="0"/>
              </a:rPr>
              <a:t> avec la SFIO sur d’autres sujets.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39267">
                                            <p:txEl>
                                              <p:pRg st="0" end="0"/>
                                            </p:txEl>
                                          </p:spTgt>
                                        </p:tgtEl>
                                        <p:attrNameLst>
                                          <p:attrName>style.visibility</p:attrName>
                                        </p:attrNameLst>
                                      </p:cBhvr>
                                      <p:to>
                                        <p:strVal val="visible"/>
                                      </p:to>
                                    </p:set>
                                    <p:animEffect transition="in" filter="checkerboard(across)">
                                      <p:cBhvr additive="repl">
                                        <p:cTn id="7" dur="500"/>
                                        <p:tgtEl>
                                          <p:spTgt spid="139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ext Box 1">
            <a:extLst>
              <a:ext uri="{FF2B5EF4-FFF2-40B4-BE49-F238E27FC236}">
                <a16:creationId xmlns:a16="http://schemas.microsoft.com/office/drawing/2014/main" id="{3EACB910-8300-0C46-A497-8FBBD470312D}"/>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L'arrivée au pouvoir</a:t>
            </a:r>
          </a:p>
        </p:txBody>
      </p:sp>
      <p:sp>
        <p:nvSpPr>
          <p:cNvPr id="273410" name="Text Box 2">
            <a:extLst>
              <a:ext uri="{FF2B5EF4-FFF2-40B4-BE49-F238E27FC236}">
                <a16:creationId xmlns:a16="http://schemas.microsoft.com/office/drawing/2014/main" id="{DA1E3C09-F3CC-1940-9B25-D3A615B7DF47}"/>
              </a:ext>
            </a:extLst>
          </p:cNvPr>
          <p:cNvSpPr txBox="1">
            <a:spLocks noChangeArrowheads="1"/>
          </p:cNvSpPr>
          <p:nvPr/>
        </p:nvSpPr>
        <p:spPr bwMode="auto">
          <a:xfrm>
            <a:off x="173038" y="755650"/>
            <a:ext cx="9683750" cy="235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b="1">
                <a:solidFill>
                  <a:srgbClr val="000000"/>
                </a:solidFill>
                <a:latin typeface="Comic Sans MS" panose="030F0902030302020204" pitchFamily="66" charset="0"/>
              </a:rPr>
              <a:t>- À quel rassemblement politique débouche la lutte antifasciste en France ?</a:t>
            </a:r>
          </a:p>
          <a:p>
            <a:pPr eaLnBrk="1">
              <a:lnSpc>
                <a:spcPct val="116000"/>
              </a:lnSpc>
            </a:pPr>
            <a:r>
              <a:rPr lang="fr-FR" altLang="fr-FR" sz="3200" b="1">
                <a:solidFill>
                  <a:srgbClr val="000000"/>
                </a:solidFill>
                <a:latin typeface="Comic Sans MS" panose="030F0902030302020204" pitchFamily="66" charset="0"/>
              </a:rPr>
              <a:t>- Qui le compose ?</a:t>
            </a:r>
          </a:p>
          <a:p>
            <a:pPr eaLnBrk="1">
              <a:lnSpc>
                <a:spcPct val="116000"/>
              </a:lnSpc>
            </a:pPr>
            <a:endParaRPr lang="fr-FR" altLang="fr-FR" sz="3200">
              <a:solidFill>
                <a:srgbClr val="000000"/>
              </a:solidFill>
              <a:latin typeface="Comic Sans MS" panose="030F0902030302020204" pitchFamily="66" charset="0"/>
            </a:endParaRPr>
          </a:p>
        </p:txBody>
      </p:sp>
      <p:sp>
        <p:nvSpPr>
          <p:cNvPr id="140291" name="Text Box 3">
            <a:extLst>
              <a:ext uri="{FF2B5EF4-FFF2-40B4-BE49-F238E27FC236}">
                <a16:creationId xmlns:a16="http://schemas.microsoft.com/office/drawing/2014/main" id="{C24C0F89-047E-434F-9391-B05E8DD6A31E}"/>
              </a:ext>
            </a:extLst>
          </p:cNvPr>
          <p:cNvSpPr txBox="1">
            <a:spLocks noChangeArrowheads="1"/>
          </p:cNvSpPr>
          <p:nvPr/>
        </p:nvSpPr>
        <p:spPr bwMode="auto">
          <a:xfrm>
            <a:off x="173038" y="2484438"/>
            <a:ext cx="9683750" cy="349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Cette lutte débouche sur la formation du </a:t>
            </a:r>
            <a:r>
              <a:rPr lang="fr-FR" altLang="fr-FR" sz="3200">
                <a:solidFill>
                  <a:srgbClr val="0000FF"/>
                </a:solidFill>
                <a:latin typeface="Comic Sans MS" panose="030F0902030302020204" pitchFamily="66" charset="0"/>
              </a:rPr>
              <a:t>Front</a:t>
            </a:r>
            <a:r>
              <a:rPr lang="fr-FR" altLang="fr-FR" sz="3200">
                <a:solidFill>
                  <a:srgbClr val="000000"/>
                </a:solidFill>
                <a:latin typeface="Comic Sans MS" panose="030F0902030302020204" pitchFamily="66" charset="0"/>
              </a:rPr>
              <a:t> populaire avec :</a:t>
            </a:r>
          </a:p>
          <a:p>
            <a:pPr eaLnBrk="1">
              <a:lnSpc>
                <a:spcPct val="116000"/>
              </a:lnSpc>
            </a:pPr>
            <a:r>
              <a:rPr lang="fr-FR" altLang="fr-FR" sz="3200">
                <a:solidFill>
                  <a:srgbClr val="000000"/>
                </a:solidFill>
                <a:latin typeface="Comic Sans MS" panose="030F0902030302020204" pitchFamily="66" charset="0"/>
              </a:rPr>
              <a:t>          * La </a:t>
            </a:r>
            <a:r>
              <a:rPr lang="fr-FR" altLang="fr-FR" sz="3200">
                <a:solidFill>
                  <a:srgbClr val="0000FF"/>
                </a:solidFill>
                <a:latin typeface="Comic Sans MS" panose="030F0902030302020204" pitchFamily="66" charset="0"/>
              </a:rPr>
              <a:t>SFIO</a:t>
            </a:r>
            <a:r>
              <a:rPr lang="fr-FR" altLang="fr-FR" sz="3200">
                <a:solidFill>
                  <a:srgbClr val="000000"/>
                </a:solidFill>
                <a:latin typeface="Comic Sans MS" panose="030F0902030302020204" pitchFamily="66" charset="0"/>
              </a:rPr>
              <a:t> (parti socialiste)</a:t>
            </a:r>
          </a:p>
          <a:p>
            <a:pPr eaLnBrk="1">
              <a:lnSpc>
                <a:spcPct val="116000"/>
              </a:lnSpc>
            </a:pPr>
            <a:r>
              <a:rPr lang="fr-FR" altLang="fr-FR" sz="3200">
                <a:solidFill>
                  <a:srgbClr val="000000"/>
                </a:solidFill>
                <a:latin typeface="Comic Sans MS" panose="030F0902030302020204" pitchFamily="66" charset="0"/>
              </a:rPr>
              <a:t>          * Le parti </a:t>
            </a:r>
            <a:r>
              <a:rPr lang="fr-FR" altLang="fr-FR" sz="3200">
                <a:solidFill>
                  <a:srgbClr val="0000FF"/>
                </a:solidFill>
                <a:latin typeface="Comic Sans MS" panose="030F0902030302020204" pitchFamily="66" charset="0"/>
              </a:rPr>
              <a:t>communiste</a:t>
            </a:r>
          </a:p>
          <a:p>
            <a:pPr eaLnBrk="1">
              <a:lnSpc>
                <a:spcPct val="116000"/>
              </a:lnSpc>
            </a:pPr>
            <a:r>
              <a:rPr lang="fr-FR" altLang="fr-FR" sz="3200">
                <a:solidFill>
                  <a:srgbClr val="000000"/>
                </a:solidFill>
                <a:latin typeface="Comic Sans MS" panose="030F0902030302020204" pitchFamily="66" charset="0"/>
              </a:rPr>
              <a:t>          * Le parti </a:t>
            </a:r>
            <a:r>
              <a:rPr lang="fr-FR" altLang="fr-FR" sz="3200">
                <a:solidFill>
                  <a:srgbClr val="0000FF"/>
                </a:solidFill>
                <a:latin typeface="Comic Sans MS" panose="030F0902030302020204" pitchFamily="66" charset="0"/>
              </a:rPr>
              <a:t>radical</a:t>
            </a:r>
          </a:p>
          <a:p>
            <a:pPr algn="just" eaLnBrk="1">
              <a:lnSpc>
                <a:spcPct val="116000"/>
              </a:lnSpc>
            </a:pPr>
            <a:endParaRPr lang="fr-FR" altLang="fr-FR" sz="3200">
              <a:solidFill>
                <a:srgbClr val="0000FF"/>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40291">
                                            <p:txEl>
                                              <p:pRg st="0" end="0"/>
                                            </p:txEl>
                                          </p:spTgt>
                                        </p:tgtEl>
                                        <p:attrNameLst>
                                          <p:attrName>style.visibility</p:attrName>
                                        </p:attrNameLst>
                                      </p:cBhvr>
                                      <p:to>
                                        <p:strVal val="visible"/>
                                      </p:to>
                                    </p:set>
                                    <p:animEffect transition="in" filter="checkerboard(across)">
                                      <p:cBhvr additive="repl">
                                        <p:cTn id="7" dur="500"/>
                                        <p:tgtEl>
                                          <p:spTgt spid="140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40291">
                                            <p:txEl>
                                              <p:pRg st="1" end="1"/>
                                            </p:txEl>
                                          </p:spTgt>
                                        </p:tgtEl>
                                        <p:attrNameLst>
                                          <p:attrName>style.visibility</p:attrName>
                                        </p:attrNameLst>
                                      </p:cBhvr>
                                      <p:to>
                                        <p:strVal val="visible"/>
                                      </p:to>
                                    </p:set>
                                    <p:animEffect transition="in" filter="checkerboard(across)">
                                      <p:cBhvr additive="repl">
                                        <p:cTn id="12" dur="500"/>
                                        <p:tgtEl>
                                          <p:spTgt spid="140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40291">
                                            <p:txEl>
                                              <p:pRg st="2" end="2"/>
                                            </p:txEl>
                                          </p:spTgt>
                                        </p:tgtEl>
                                        <p:attrNameLst>
                                          <p:attrName>style.visibility</p:attrName>
                                        </p:attrNameLst>
                                      </p:cBhvr>
                                      <p:to>
                                        <p:strVal val="visible"/>
                                      </p:to>
                                    </p:set>
                                    <p:animEffect transition="in" filter="checkerboard(across)">
                                      <p:cBhvr additive="repl">
                                        <p:cTn id="17" dur="500"/>
                                        <p:tgtEl>
                                          <p:spTgt spid="1402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140291">
                                            <p:txEl>
                                              <p:pRg st="3" end="3"/>
                                            </p:txEl>
                                          </p:spTgt>
                                        </p:tgtEl>
                                        <p:attrNameLst>
                                          <p:attrName>style.visibility</p:attrName>
                                        </p:attrNameLst>
                                      </p:cBhvr>
                                      <p:to>
                                        <p:strVal val="visible"/>
                                      </p:to>
                                    </p:set>
                                    <p:animEffect transition="in" filter="checkerboard(across)">
                                      <p:cBhvr additive="repl">
                                        <p:cTn id="22" dur="500"/>
                                        <p:tgtEl>
                                          <p:spTgt spid="1402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ext Box 1">
            <a:extLst>
              <a:ext uri="{FF2B5EF4-FFF2-40B4-BE49-F238E27FC236}">
                <a16:creationId xmlns:a16="http://schemas.microsoft.com/office/drawing/2014/main" id="{76C5A734-DA80-684E-81FE-AD8D421D0CC9}"/>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L'arrivée au pouvoir</a:t>
            </a:r>
          </a:p>
        </p:txBody>
      </p:sp>
      <p:sp>
        <p:nvSpPr>
          <p:cNvPr id="275458" name="Text Box 2">
            <a:extLst>
              <a:ext uri="{FF2B5EF4-FFF2-40B4-BE49-F238E27FC236}">
                <a16:creationId xmlns:a16="http://schemas.microsoft.com/office/drawing/2014/main" id="{C066F8D7-2342-7A44-82DE-337FF97ED4FA}"/>
              </a:ext>
            </a:extLst>
          </p:cNvPr>
          <p:cNvSpPr txBox="1">
            <a:spLocks noChangeArrowheads="1"/>
          </p:cNvSpPr>
          <p:nvPr/>
        </p:nvSpPr>
        <p:spPr bwMode="auto">
          <a:xfrm>
            <a:off x="173038" y="971550"/>
            <a:ext cx="5227637" cy="292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Quand le Front populaire parvient-il au pouvoir ? Sur quels thèmes mène-t-il campagne (doc 2 page 39) ?</a:t>
            </a:r>
          </a:p>
        </p:txBody>
      </p:sp>
      <p:pic>
        <p:nvPicPr>
          <p:cNvPr id="275459" name="Picture 3">
            <a:extLst>
              <a:ext uri="{FF2B5EF4-FFF2-40B4-BE49-F238E27FC236}">
                <a16:creationId xmlns:a16="http://schemas.microsoft.com/office/drawing/2014/main" id="{DD66EA47-AF79-9640-BF64-54DAB46CF2C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2125" y="355600"/>
            <a:ext cx="4321175" cy="5872163"/>
          </a:xfrm>
          <a:prstGeom prst="rect">
            <a:avLst/>
          </a:prstGeom>
          <a:noFill/>
          <a:ln w="1800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5460" name="Text Box 4">
            <a:extLst>
              <a:ext uri="{FF2B5EF4-FFF2-40B4-BE49-F238E27FC236}">
                <a16:creationId xmlns:a16="http://schemas.microsoft.com/office/drawing/2014/main" id="{330F146D-D19A-1149-ADDB-AD45F35B7BEB}"/>
              </a:ext>
            </a:extLst>
          </p:cNvPr>
          <p:cNvSpPr txBox="1">
            <a:spLocks noChangeArrowheads="1"/>
          </p:cNvSpPr>
          <p:nvPr/>
        </p:nvSpPr>
        <p:spPr bwMode="auto">
          <a:xfrm>
            <a:off x="5543550" y="6408738"/>
            <a:ext cx="439261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Brochure du Front populaire, 1936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ext Box 1">
            <a:extLst>
              <a:ext uri="{FF2B5EF4-FFF2-40B4-BE49-F238E27FC236}">
                <a16:creationId xmlns:a16="http://schemas.microsoft.com/office/drawing/2014/main" id="{FE0B2F34-4114-9C4F-A072-B7B1B998E732}"/>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L'arrivée au pouvoir</a:t>
            </a:r>
          </a:p>
        </p:txBody>
      </p:sp>
      <p:sp>
        <p:nvSpPr>
          <p:cNvPr id="277506" name="Text Box 2">
            <a:extLst>
              <a:ext uri="{FF2B5EF4-FFF2-40B4-BE49-F238E27FC236}">
                <a16:creationId xmlns:a16="http://schemas.microsoft.com/office/drawing/2014/main" id="{1DFA591F-E877-D54E-AF33-8C3252A4F5BE}"/>
              </a:ext>
            </a:extLst>
          </p:cNvPr>
          <p:cNvSpPr txBox="1">
            <a:spLocks noChangeArrowheads="1"/>
          </p:cNvSpPr>
          <p:nvPr/>
        </p:nvSpPr>
        <p:spPr bwMode="auto">
          <a:xfrm>
            <a:off x="173038" y="755650"/>
            <a:ext cx="968375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b="1">
                <a:solidFill>
                  <a:srgbClr val="000000"/>
                </a:solidFill>
                <a:latin typeface="Comic Sans MS" panose="030F0902030302020204" pitchFamily="66" charset="0"/>
              </a:rPr>
              <a:t>Quand le Front populaire parvient-il au pouvoir ? Sur quels thèmes mène-t-il campagne (doc 2 page 39) ?</a:t>
            </a:r>
          </a:p>
        </p:txBody>
      </p:sp>
      <p:sp>
        <p:nvSpPr>
          <p:cNvPr id="142339" name="Text Box 3">
            <a:extLst>
              <a:ext uri="{FF2B5EF4-FFF2-40B4-BE49-F238E27FC236}">
                <a16:creationId xmlns:a16="http://schemas.microsoft.com/office/drawing/2014/main" id="{EF95CB0C-437E-7A4A-8199-B5C8E3719483}"/>
              </a:ext>
            </a:extLst>
          </p:cNvPr>
          <p:cNvSpPr txBox="1">
            <a:spLocks noChangeArrowheads="1"/>
          </p:cNvSpPr>
          <p:nvPr/>
        </p:nvSpPr>
        <p:spPr bwMode="auto">
          <a:xfrm>
            <a:off x="173038" y="2484438"/>
            <a:ext cx="9683750" cy="292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Le Front populaire remporte les élections en </a:t>
            </a:r>
            <a:r>
              <a:rPr lang="fr-FR" altLang="fr-FR" sz="3200">
                <a:solidFill>
                  <a:srgbClr val="0000FF"/>
                </a:solidFill>
                <a:latin typeface="Comic Sans MS" panose="030F0902030302020204" pitchFamily="66" charset="0"/>
              </a:rPr>
              <a:t>mai 1936</a:t>
            </a:r>
            <a:r>
              <a:rPr lang="fr-FR" altLang="fr-FR" sz="3200">
                <a:solidFill>
                  <a:srgbClr val="000000"/>
                </a:solidFill>
                <a:latin typeface="Comic Sans MS" panose="030F0902030302020204" pitchFamily="66" charset="0"/>
              </a:rPr>
              <a:t> en faisant campagne pour « le pain, la </a:t>
            </a:r>
            <a:r>
              <a:rPr lang="fr-FR" altLang="fr-FR" sz="3200">
                <a:solidFill>
                  <a:srgbClr val="0000FF"/>
                </a:solidFill>
                <a:latin typeface="Comic Sans MS" panose="030F0902030302020204" pitchFamily="66" charset="0"/>
              </a:rPr>
              <a:t>paix</a:t>
            </a:r>
            <a:r>
              <a:rPr lang="fr-FR" altLang="fr-FR" sz="3200">
                <a:solidFill>
                  <a:srgbClr val="000000"/>
                </a:solidFill>
                <a:latin typeface="Comic Sans MS" panose="030F0902030302020204" pitchFamily="66" charset="0"/>
              </a:rPr>
              <a:t>, la liberté » et contre « la misère, la </a:t>
            </a:r>
            <a:r>
              <a:rPr lang="fr-FR" altLang="fr-FR" sz="3200">
                <a:solidFill>
                  <a:srgbClr val="0000FF"/>
                </a:solidFill>
                <a:latin typeface="Comic Sans MS" panose="030F0902030302020204" pitchFamily="66" charset="0"/>
              </a:rPr>
              <a:t>guerre</a:t>
            </a:r>
            <a:r>
              <a:rPr lang="fr-FR" altLang="fr-FR" sz="3200">
                <a:solidFill>
                  <a:srgbClr val="000000"/>
                </a:solidFill>
                <a:latin typeface="Comic Sans MS" panose="030F0902030302020204" pitchFamily="66" charset="0"/>
              </a:rPr>
              <a:t>, le fascisme ».</a:t>
            </a:r>
          </a:p>
          <a:p>
            <a:pPr algn="just" eaLnBrk="1">
              <a:lnSpc>
                <a:spcPct val="116000"/>
              </a:lnSpc>
            </a:pPr>
            <a:endParaRPr lang="fr-FR" altLang="fr-FR" sz="3200">
              <a:solidFill>
                <a:srgbClr val="0000FF"/>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42339">
                                            <p:txEl>
                                              <p:pRg st="0" end="0"/>
                                            </p:txEl>
                                          </p:spTgt>
                                        </p:tgtEl>
                                        <p:attrNameLst>
                                          <p:attrName>style.visibility</p:attrName>
                                        </p:attrNameLst>
                                      </p:cBhvr>
                                      <p:to>
                                        <p:strVal val="visible"/>
                                      </p:to>
                                    </p:set>
                                    <p:animEffect transition="in" filter="checkerboard(across)">
                                      <p:cBhvr additive="repl">
                                        <p:cTn id="7" dur="500"/>
                                        <p:tgtEl>
                                          <p:spTgt spid="142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1">
            <a:extLst>
              <a:ext uri="{FF2B5EF4-FFF2-40B4-BE49-F238E27FC236}">
                <a16:creationId xmlns:a16="http://schemas.microsoft.com/office/drawing/2014/main" id="{FAE03810-3945-5440-BB86-70593B7D4DDF}"/>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L'arrivée au pouvoir</a:t>
            </a:r>
          </a:p>
        </p:txBody>
      </p:sp>
      <p:sp>
        <p:nvSpPr>
          <p:cNvPr id="279554" name="Text Box 2">
            <a:extLst>
              <a:ext uri="{FF2B5EF4-FFF2-40B4-BE49-F238E27FC236}">
                <a16:creationId xmlns:a16="http://schemas.microsoft.com/office/drawing/2014/main" id="{49C413E3-5D04-154C-A1A3-47CED834225B}"/>
              </a:ext>
            </a:extLst>
          </p:cNvPr>
          <p:cNvSpPr txBox="1">
            <a:spLocks noChangeArrowheads="1"/>
          </p:cNvSpPr>
          <p:nvPr/>
        </p:nvSpPr>
        <p:spPr bwMode="auto">
          <a:xfrm>
            <a:off x="173038" y="7556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a:solidFill>
                  <a:srgbClr val="000000"/>
                </a:solidFill>
                <a:latin typeface="Comic Sans MS" panose="030F0902030302020204" pitchFamily="66" charset="0"/>
              </a:rPr>
              <a:t>Qui devient le chef de ce gouvernement ?</a:t>
            </a:r>
          </a:p>
        </p:txBody>
      </p:sp>
      <p:sp>
        <p:nvSpPr>
          <p:cNvPr id="143363" name="Text Box 3">
            <a:extLst>
              <a:ext uri="{FF2B5EF4-FFF2-40B4-BE49-F238E27FC236}">
                <a16:creationId xmlns:a16="http://schemas.microsoft.com/office/drawing/2014/main" id="{6A1C81C3-6319-2B46-A533-F18427EB7011}"/>
              </a:ext>
            </a:extLst>
          </p:cNvPr>
          <p:cNvSpPr txBox="1">
            <a:spLocks noChangeArrowheads="1"/>
          </p:cNvSpPr>
          <p:nvPr/>
        </p:nvSpPr>
        <p:spPr bwMode="auto">
          <a:xfrm>
            <a:off x="173038" y="1449388"/>
            <a:ext cx="9683750"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FF"/>
                </a:solidFill>
                <a:latin typeface="Comic Sans MS" panose="030F0902030302020204" pitchFamily="66" charset="0"/>
              </a:rPr>
              <a:t>Léon Blum</a:t>
            </a:r>
            <a:r>
              <a:rPr lang="fr-FR" altLang="fr-FR" sz="3200">
                <a:solidFill>
                  <a:srgbClr val="000000"/>
                </a:solidFill>
                <a:latin typeface="Comic Sans MS" panose="030F0902030302020204" pitchFamily="66" charset="0"/>
              </a:rPr>
              <a:t> de la SFIO devient chef du gouvernement.</a:t>
            </a:r>
          </a:p>
        </p:txBody>
      </p:sp>
      <p:pic>
        <p:nvPicPr>
          <p:cNvPr id="279556" name="Picture 4">
            <a:extLst>
              <a:ext uri="{FF2B5EF4-FFF2-40B4-BE49-F238E27FC236}">
                <a16:creationId xmlns:a16="http://schemas.microsoft.com/office/drawing/2014/main" id="{DB1B6996-D2F6-0449-9DF4-43C2920A707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8788" y="2914650"/>
            <a:ext cx="6858000" cy="42862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43363">
                                            <p:txEl>
                                              <p:pRg st="0" end="0"/>
                                            </p:txEl>
                                          </p:spTgt>
                                        </p:tgtEl>
                                        <p:attrNameLst>
                                          <p:attrName>style.visibility</p:attrName>
                                        </p:attrNameLst>
                                      </p:cBhvr>
                                      <p:to>
                                        <p:strVal val="visible"/>
                                      </p:to>
                                    </p:set>
                                    <p:animEffect transition="in" filter="checkerboard(across)">
                                      <p:cBhvr additive="repl">
                                        <p:cTn id="7" dur="500"/>
                                        <p:tgtEl>
                                          <p:spTgt spid="143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E07195D3-2090-774F-97ED-B7FB9E506A7B}"/>
              </a:ext>
            </a:extLst>
          </p:cNvPr>
          <p:cNvSpPr txBox="1">
            <a:spLocks noChangeArrowheads="1"/>
          </p:cNvSpPr>
          <p:nvPr/>
        </p:nvSpPr>
        <p:spPr bwMode="auto">
          <a:xfrm>
            <a:off x="323850" y="1966913"/>
            <a:ext cx="9431338" cy="3627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3200">
                <a:solidFill>
                  <a:srgbClr val="000000"/>
                </a:solidFill>
                <a:latin typeface="Comic Sans MS" panose="030F0902030302020204" pitchFamily="66" charset="0"/>
              </a:rPr>
              <a:t>Compétence</a:t>
            </a:r>
          </a:p>
          <a:p>
            <a:pPr algn="ctr" eaLnBrk="1">
              <a:lnSpc>
                <a:spcPct val="116000"/>
              </a:lnSpc>
            </a:pPr>
            <a:r>
              <a:rPr lang="fr-FR" altLang="fr-FR" sz="3200">
                <a:solidFill>
                  <a:srgbClr val="000000"/>
                </a:solidFill>
                <a:latin typeface="Comic Sans MS" panose="030F0902030302020204" pitchFamily="66" charset="0"/>
              </a:rPr>
              <a:t>Analyser et comprendre des documents et hiérarchiser les informations</a:t>
            </a:r>
          </a:p>
          <a:p>
            <a:pPr algn="ctr" eaLnBrk="1">
              <a:lnSpc>
                <a:spcPct val="116000"/>
              </a:lnSpc>
            </a:pPr>
            <a:endParaRPr lang="fr-FR" altLang="fr-FR" sz="3200">
              <a:solidFill>
                <a:srgbClr val="000000"/>
              </a:solidFill>
              <a:latin typeface="Comic Sans MS" panose="030F0902030302020204" pitchFamily="66" charset="0"/>
            </a:endParaRPr>
          </a:p>
          <a:p>
            <a:pPr algn="ctr" eaLnBrk="1">
              <a:lnSpc>
                <a:spcPct val="116000"/>
              </a:lnSpc>
            </a:pPr>
            <a:r>
              <a:rPr lang="fr-FR" altLang="fr-FR" sz="3200">
                <a:solidFill>
                  <a:srgbClr val="000000"/>
                </a:solidFill>
                <a:latin typeface="Comic Sans MS" panose="030F0902030302020204" pitchFamily="66" charset="0"/>
              </a:rPr>
              <a:t>Réaliser une carte mentale</a:t>
            </a:r>
          </a:p>
        </p:txBody>
      </p:sp>
      <p:pic>
        <p:nvPicPr>
          <p:cNvPr id="27650" name="Picture 2">
            <a:extLst>
              <a:ext uri="{FF2B5EF4-FFF2-40B4-BE49-F238E27FC236}">
                <a16:creationId xmlns:a16="http://schemas.microsoft.com/office/drawing/2014/main" id="{154F6477-FFC1-EB4C-9E37-C8DDD279C0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35863" y="863600"/>
            <a:ext cx="1428750" cy="14287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1">
            <a:extLst>
              <a:ext uri="{FF2B5EF4-FFF2-40B4-BE49-F238E27FC236}">
                <a16:creationId xmlns:a16="http://schemas.microsoft.com/office/drawing/2014/main" id="{DBE0F962-654C-8E4F-B138-D87C43E81E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1313" y="1636713"/>
            <a:ext cx="6858000" cy="42862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1602" name="Text Box 2">
            <a:extLst>
              <a:ext uri="{FF2B5EF4-FFF2-40B4-BE49-F238E27FC236}">
                <a16:creationId xmlns:a16="http://schemas.microsoft.com/office/drawing/2014/main" id="{2A62DA6C-A4E4-9C42-8676-89F5C78E5947}"/>
              </a:ext>
            </a:extLst>
          </p:cNvPr>
          <p:cNvSpPr txBox="1">
            <a:spLocks noChangeArrowheads="1"/>
          </p:cNvSpPr>
          <p:nvPr/>
        </p:nvSpPr>
        <p:spPr bwMode="auto">
          <a:xfrm>
            <a:off x="2843213" y="5922963"/>
            <a:ext cx="4394200"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a:solidFill>
                  <a:srgbClr val="000000"/>
                </a:solidFill>
                <a:latin typeface="Comic Sans MS" panose="030F0902030302020204" pitchFamily="66" charset="0"/>
              </a:rPr>
              <a:t>14 juillet 1936, Place de la Nation, Paris</a:t>
            </a:r>
          </a:p>
        </p:txBody>
      </p:sp>
      <p:sp>
        <p:nvSpPr>
          <p:cNvPr id="144387" name="Text Box 3">
            <a:extLst>
              <a:ext uri="{FF2B5EF4-FFF2-40B4-BE49-F238E27FC236}">
                <a16:creationId xmlns:a16="http://schemas.microsoft.com/office/drawing/2014/main" id="{B1F6398F-26C4-DC46-A13D-3253FDDFBF7A}"/>
              </a:ext>
            </a:extLst>
          </p:cNvPr>
          <p:cNvSpPr txBox="1">
            <a:spLocks noChangeArrowheads="1"/>
          </p:cNvSpPr>
          <p:nvPr/>
        </p:nvSpPr>
        <p:spPr bwMode="auto">
          <a:xfrm>
            <a:off x="36513" y="2555875"/>
            <a:ext cx="1368425"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Léon Blum</a:t>
            </a:r>
          </a:p>
          <a:p>
            <a:pPr algn="ctr" eaLnBrk="1">
              <a:lnSpc>
                <a:spcPct val="116000"/>
              </a:lnSpc>
            </a:pPr>
            <a:r>
              <a:rPr lang="fr-FR" altLang="fr-FR">
                <a:solidFill>
                  <a:srgbClr val="000000"/>
                </a:solidFill>
                <a:latin typeface="Comic Sans MS" panose="030F0902030302020204" pitchFamily="66" charset="0"/>
              </a:rPr>
              <a:t>SFIO</a:t>
            </a:r>
          </a:p>
        </p:txBody>
      </p:sp>
      <p:sp>
        <p:nvSpPr>
          <p:cNvPr id="144388" name="Text Box 4">
            <a:extLst>
              <a:ext uri="{FF2B5EF4-FFF2-40B4-BE49-F238E27FC236}">
                <a16:creationId xmlns:a16="http://schemas.microsoft.com/office/drawing/2014/main" id="{B64D17FC-170E-D446-B5F7-B03D4FDF4CCE}"/>
              </a:ext>
            </a:extLst>
          </p:cNvPr>
          <p:cNvSpPr txBox="1">
            <a:spLocks noChangeArrowheads="1"/>
          </p:cNvSpPr>
          <p:nvPr/>
        </p:nvSpPr>
        <p:spPr bwMode="auto">
          <a:xfrm>
            <a:off x="2519363" y="177800"/>
            <a:ext cx="1368425" cy="1046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Maurice Thorez</a:t>
            </a:r>
          </a:p>
          <a:p>
            <a:pPr algn="ctr" eaLnBrk="1">
              <a:lnSpc>
                <a:spcPct val="116000"/>
              </a:lnSpc>
            </a:pPr>
            <a:r>
              <a:rPr lang="fr-FR" altLang="fr-FR">
                <a:solidFill>
                  <a:srgbClr val="000000"/>
                </a:solidFill>
                <a:latin typeface="Comic Sans MS" panose="030F0902030302020204" pitchFamily="66" charset="0"/>
              </a:rPr>
              <a:t>PC</a:t>
            </a:r>
          </a:p>
        </p:txBody>
      </p:sp>
      <p:sp>
        <p:nvSpPr>
          <p:cNvPr id="144389" name="Text Box 5">
            <a:extLst>
              <a:ext uri="{FF2B5EF4-FFF2-40B4-BE49-F238E27FC236}">
                <a16:creationId xmlns:a16="http://schemas.microsoft.com/office/drawing/2014/main" id="{66E95C74-B16A-474E-A10A-F3090D9A15A7}"/>
              </a:ext>
            </a:extLst>
          </p:cNvPr>
          <p:cNvSpPr txBox="1">
            <a:spLocks noChangeArrowheads="1"/>
          </p:cNvSpPr>
          <p:nvPr/>
        </p:nvSpPr>
        <p:spPr bwMode="auto">
          <a:xfrm>
            <a:off x="4356100" y="177800"/>
            <a:ext cx="1368425" cy="1046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Roger Salengro</a:t>
            </a:r>
          </a:p>
          <a:p>
            <a:pPr algn="ctr" eaLnBrk="1">
              <a:lnSpc>
                <a:spcPct val="116000"/>
              </a:lnSpc>
            </a:pPr>
            <a:r>
              <a:rPr lang="fr-FR" altLang="fr-FR">
                <a:solidFill>
                  <a:srgbClr val="000000"/>
                </a:solidFill>
                <a:latin typeface="Comic Sans MS" panose="030F0902030302020204" pitchFamily="66" charset="0"/>
              </a:rPr>
              <a:t>SFIO</a:t>
            </a:r>
          </a:p>
        </p:txBody>
      </p:sp>
      <p:sp>
        <p:nvSpPr>
          <p:cNvPr id="144390" name="Text Box 6">
            <a:extLst>
              <a:ext uri="{FF2B5EF4-FFF2-40B4-BE49-F238E27FC236}">
                <a16:creationId xmlns:a16="http://schemas.microsoft.com/office/drawing/2014/main" id="{58784AD4-4C69-F542-B975-CB8AE7035913}"/>
              </a:ext>
            </a:extLst>
          </p:cNvPr>
          <p:cNvSpPr txBox="1">
            <a:spLocks noChangeArrowheads="1"/>
          </p:cNvSpPr>
          <p:nvPr/>
        </p:nvSpPr>
        <p:spPr bwMode="auto">
          <a:xfrm>
            <a:off x="5903913" y="215900"/>
            <a:ext cx="1368425"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Paul Rivet</a:t>
            </a:r>
          </a:p>
          <a:p>
            <a:pPr algn="ctr" eaLnBrk="1">
              <a:lnSpc>
                <a:spcPct val="116000"/>
              </a:lnSpc>
            </a:pPr>
            <a:r>
              <a:rPr lang="fr-FR" altLang="fr-FR">
                <a:solidFill>
                  <a:srgbClr val="000000"/>
                </a:solidFill>
                <a:latin typeface="Comic Sans MS" panose="030F0902030302020204" pitchFamily="66" charset="0"/>
              </a:rPr>
              <a:t>SFIO</a:t>
            </a:r>
          </a:p>
        </p:txBody>
      </p:sp>
      <p:sp>
        <p:nvSpPr>
          <p:cNvPr id="144391" name="Text Box 7">
            <a:extLst>
              <a:ext uri="{FF2B5EF4-FFF2-40B4-BE49-F238E27FC236}">
                <a16:creationId xmlns:a16="http://schemas.microsoft.com/office/drawing/2014/main" id="{A6A0ADF3-4962-C548-B3DD-402C9686BAAF}"/>
              </a:ext>
            </a:extLst>
          </p:cNvPr>
          <p:cNvSpPr txBox="1">
            <a:spLocks noChangeArrowheads="1"/>
          </p:cNvSpPr>
          <p:nvPr/>
        </p:nvSpPr>
        <p:spPr bwMode="auto">
          <a:xfrm>
            <a:off x="7883525" y="244475"/>
            <a:ext cx="1368425" cy="1046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Pierre Cot</a:t>
            </a:r>
          </a:p>
          <a:p>
            <a:pPr algn="ctr" eaLnBrk="1">
              <a:lnSpc>
                <a:spcPct val="116000"/>
              </a:lnSpc>
            </a:pPr>
            <a:r>
              <a:rPr lang="fr-FR" altLang="fr-FR">
                <a:solidFill>
                  <a:srgbClr val="000000"/>
                </a:solidFill>
                <a:latin typeface="Comic Sans MS" panose="030F0902030302020204" pitchFamily="66" charset="0"/>
              </a:rPr>
              <a:t>Parti radical</a:t>
            </a:r>
          </a:p>
        </p:txBody>
      </p:sp>
      <p:sp>
        <p:nvSpPr>
          <p:cNvPr id="144392" name="Text Box 8">
            <a:extLst>
              <a:ext uri="{FF2B5EF4-FFF2-40B4-BE49-F238E27FC236}">
                <a16:creationId xmlns:a16="http://schemas.microsoft.com/office/drawing/2014/main" id="{F0D50BF1-EC7C-7141-8333-0E73C2644EA7}"/>
              </a:ext>
            </a:extLst>
          </p:cNvPr>
          <p:cNvSpPr txBox="1">
            <a:spLocks noChangeArrowheads="1"/>
          </p:cNvSpPr>
          <p:nvPr/>
        </p:nvSpPr>
        <p:spPr bwMode="auto">
          <a:xfrm>
            <a:off x="576263" y="147638"/>
            <a:ext cx="1368425" cy="136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Edouard Daladier</a:t>
            </a:r>
          </a:p>
          <a:p>
            <a:pPr algn="ctr" eaLnBrk="1">
              <a:lnSpc>
                <a:spcPct val="116000"/>
              </a:lnSpc>
            </a:pPr>
            <a:r>
              <a:rPr lang="fr-FR" altLang="fr-FR">
                <a:solidFill>
                  <a:srgbClr val="000000"/>
                </a:solidFill>
                <a:latin typeface="Comic Sans MS" panose="030F0902030302020204" pitchFamily="66" charset="0"/>
              </a:rPr>
              <a:t>Parti radical</a:t>
            </a:r>
          </a:p>
        </p:txBody>
      </p:sp>
      <p:sp>
        <p:nvSpPr>
          <p:cNvPr id="144393" name="Freeform 9">
            <a:extLst>
              <a:ext uri="{FF2B5EF4-FFF2-40B4-BE49-F238E27FC236}">
                <a16:creationId xmlns:a16="http://schemas.microsoft.com/office/drawing/2014/main" id="{494A46CF-70C5-0247-A47E-661F9398F436}"/>
              </a:ext>
            </a:extLst>
          </p:cNvPr>
          <p:cNvSpPr>
            <a:spLocks/>
          </p:cNvSpPr>
          <p:nvPr/>
        </p:nvSpPr>
        <p:spPr bwMode="auto">
          <a:xfrm>
            <a:off x="1152525" y="3024188"/>
            <a:ext cx="1368425" cy="504825"/>
          </a:xfrm>
          <a:custGeom>
            <a:avLst/>
            <a:gdLst>
              <a:gd name="T0" fmla="*/ 1368065 w 3801"/>
              <a:gd name="T1" fmla="*/ 504465 h 1401"/>
              <a:gd name="T2" fmla="*/ 0 w 3801"/>
              <a:gd name="T3" fmla="*/ 0 h 1401"/>
              <a:gd name="T4" fmla="*/ 0 60000 65536"/>
              <a:gd name="T5" fmla="*/ 0 60000 65536"/>
            </a:gdLst>
            <a:ahLst/>
            <a:cxnLst>
              <a:cxn ang="T4">
                <a:pos x="T0" y="T1"/>
              </a:cxn>
              <a:cxn ang="T5">
                <a:pos x="T2" y="T3"/>
              </a:cxn>
            </a:cxnLst>
            <a:rect l="0" t="0" r="r" b="b"/>
            <a:pathLst>
              <a:path w="3801" h="1401">
                <a:moveTo>
                  <a:pt x="3800" y="1400"/>
                </a:moveTo>
                <a:lnTo>
                  <a:pt x="0" y="0"/>
                </a:lnTo>
              </a:path>
            </a:pathLst>
          </a:custGeom>
          <a:noFill/>
          <a:ln w="9525" cap="flat">
            <a:solidFill>
              <a:srgbClr val="FF00CC"/>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4394" name="Freeform 10">
            <a:extLst>
              <a:ext uri="{FF2B5EF4-FFF2-40B4-BE49-F238E27FC236}">
                <a16:creationId xmlns:a16="http://schemas.microsoft.com/office/drawing/2014/main" id="{964F44BD-0FFF-F142-96E9-B883C0919D9D}"/>
              </a:ext>
            </a:extLst>
          </p:cNvPr>
          <p:cNvSpPr>
            <a:spLocks/>
          </p:cNvSpPr>
          <p:nvPr/>
        </p:nvSpPr>
        <p:spPr bwMode="auto">
          <a:xfrm>
            <a:off x="1655763" y="1439863"/>
            <a:ext cx="1655762" cy="2016125"/>
          </a:xfrm>
          <a:custGeom>
            <a:avLst/>
            <a:gdLst>
              <a:gd name="T0" fmla="*/ 1655402 w 4601"/>
              <a:gd name="T1" fmla="*/ 2015765 h 5601"/>
              <a:gd name="T2" fmla="*/ 0 w 4601"/>
              <a:gd name="T3" fmla="*/ 0 h 5601"/>
              <a:gd name="T4" fmla="*/ 0 60000 65536"/>
              <a:gd name="T5" fmla="*/ 0 60000 65536"/>
            </a:gdLst>
            <a:ahLst/>
            <a:cxnLst>
              <a:cxn ang="T4">
                <a:pos x="T0" y="T1"/>
              </a:cxn>
              <a:cxn ang="T5">
                <a:pos x="T2" y="T3"/>
              </a:cxn>
            </a:cxnLst>
            <a:rect l="0" t="0" r="r" b="b"/>
            <a:pathLst>
              <a:path w="4601" h="5601">
                <a:moveTo>
                  <a:pt x="4600" y="5600"/>
                </a:moveTo>
                <a:lnTo>
                  <a:pt x="0" y="0"/>
                </a:lnTo>
              </a:path>
            </a:pathLst>
          </a:custGeom>
          <a:noFill/>
          <a:ln w="9525" cap="flat">
            <a:solidFill>
              <a:srgbClr val="FF66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4395" name="Freeform 11">
            <a:extLst>
              <a:ext uri="{FF2B5EF4-FFF2-40B4-BE49-F238E27FC236}">
                <a16:creationId xmlns:a16="http://schemas.microsoft.com/office/drawing/2014/main" id="{544CFF2A-2DF2-2E41-B1EE-3BCAFA1DFB91}"/>
              </a:ext>
            </a:extLst>
          </p:cNvPr>
          <p:cNvSpPr>
            <a:spLocks/>
          </p:cNvSpPr>
          <p:nvPr/>
        </p:nvSpPr>
        <p:spPr bwMode="auto">
          <a:xfrm>
            <a:off x="3311525" y="1223963"/>
            <a:ext cx="720725" cy="1728787"/>
          </a:xfrm>
          <a:custGeom>
            <a:avLst/>
            <a:gdLst>
              <a:gd name="T0" fmla="*/ 720365 w 2001"/>
              <a:gd name="T1" fmla="*/ 1728427 h 4801"/>
              <a:gd name="T2" fmla="*/ 0 w 2001"/>
              <a:gd name="T3" fmla="*/ 0 h 4801"/>
              <a:gd name="T4" fmla="*/ 0 60000 65536"/>
              <a:gd name="T5" fmla="*/ 0 60000 65536"/>
            </a:gdLst>
            <a:ahLst/>
            <a:cxnLst>
              <a:cxn ang="T4">
                <a:pos x="T0" y="T1"/>
              </a:cxn>
              <a:cxn ang="T5">
                <a:pos x="T2" y="T3"/>
              </a:cxn>
            </a:cxnLst>
            <a:rect l="0" t="0" r="r" b="b"/>
            <a:pathLst>
              <a:path w="2001" h="4801">
                <a:moveTo>
                  <a:pt x="2000" y="4800"/>
                </a:moveTo>
                <a:lnTo>
                  <a:pt x="0" y="0"/>
                </a:lnTo>
              </a:path>
            </a:pathLst>
          </a:custGeom>
          <a:noFill/>
          <a:ln w="9525" cap="flat">
            <a:solidFill>
              <a:srgbClr val="FF3333"/>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4396" name="Freeform 12">
            <a:extLst>
              <a:ext uri="{FF2B5EF4-FFF2-40B4-BE49-F238E27FC236}">
                <a16:creationId xmlns:a16="http://schemas.microsoft.com/office/drawing/2014/main" id="{814B5728-2E2A-A145-80AF-F6CC5DDAD39F}"/>
              </a:ext>
            </a:extLst>
          </p:cNvPr>
          <p:cNvSpPr>
            <a:spLocks/>
          </p:cNvSpPr>
          <p:nvPr/>
        </p:nvSpPr>
        <p:spPr bwMode="auto">
          <a:xfrm>
            <a:off x="5111750" y="1223963"/>
            <a:ext cx="288925" cy="1800225"/>
          </a:xfrm>
          <a:custGeom>
            <a:avLst/>
            <a:gdLst>
              <a:gd name="T0" fmla="*/ 288564 w 801"/>
              <a:gd name="T1" fmla="*/ 1799865 h 5001"/>
              <a:gd name="T2" fmla="*/ 0 w 801"/>
              <a:gd name="T3" fmla="*/ 0 h 5001"/>
              <a:gd name="T4" fmla="*/ 0 60000 65536"/>
              <a:gd name="T5" fmla="*/ 0 60000 65536"/>
            </a:gdLst>
            <a:ahLst/>
            <a:cxnLst>
              <a:cxn ang="T4">
                <a:pos x="T0" y="T1"/>
              </a:cxn>
              <a:cxn ang="T5">
                <a:pos x="T2" y="T3"/>
              </a:cxn>
            </a:cxnLst>
            <a:rect l="0" t="0" r="r" b="b"/>
            <a:pathLst>
              <a:path w="801" h="5001">
                <a:moveTo>
                  <a:pt x="800" y="5000"/>
                </a:moveTo>
                <a:lnTo>
                  <a:pt x="0" y="0"/>
                </a:lnTo>
              </a:path>
            </a:pathLst>
          </a:custGeom>
          <a:noFill/>
          <a:ln w="9525" cap="flat">
            <a:solidFill>
              <a:srgbClr val="FF00CC"/>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4397" name="Freeform 13">
            <a:extLst>
              <a:ext uri="{FF2B5EF4-FFF2-40B4-BE49-F238E27FC236}">
                <a16:creationId xmlns:a16="http://schemas.microsoft.com/office/drawing/2014/main" id="{5BBCF50C-1B4B-8D4A-9C06-ADD6DD07ED74}"/>
              </a:ext>
            </a:extLst>
          </p:cNvPr>
          <p:cNvSpPr>
            <a:spLocks/>
          </p:cNvSpPr>
          <p:nvPr/>
        </p:nvSpPr>
        <p:spPr bwMode="auto">
          <a:xfrm>
            <a:off x="6551613" y="942975"/>
            <a:ext cx="1587" cy="2152650"/>
          </a:xfrm>
          <a:custGeom>
            <a:avLst/>
            <a:gdLst>
              <a:gd name="T0" fmla="*/ 0 w 1"/>
              <a:gd name="T1" fmla="*/ 2152290 h 5980"/>
              <a:gd name="T2" fmla="*/ 0 w 1"/>
              <a:gd name="T3" fmla="*/ 0 h 5980"/>
              <a:gd name="T4" fmla="*/ 0 60000 65536"/>
              <a:gd name="T5" fmla="*/ 0 60000 65536"/>
            </a:gdLst>
            <a:ahLst/>
            <a:cxnLst>
              <a:cxn ang="T4">
                <a:pos x="T0" y="T1"/>
              </a:cxn>
              <a:cxn ang="T5">
                <a:pos x="T2" y="T3"/>
              </a:cxn>
            </a:cxnLst>
            <a:rect l="0" t="0" r="r" b="b"/>
            <a:pathLst>
              <a:path w="1" h="5980">
                <a:moveTo>
                  <a:pt x="0" y="5979"/>
                </a:moveTo>
                <a:lnTo>
                  <a:pt x="0" y="0"/>
                </a:lnTo>
              </a:path>
            </a:pathLst>
          </a:custGeom>
          <a:noFill/>
          <a:ln w="9525" cap="flat">
            <a:solidFill>
              <a:srgbClr val="FF00CC"/>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4398" name="Freeform 14">
            <a:extLst>
              <a:ext uri="{FF2B5EF4-FFF2-40B4-BE49-F238E27FC236}">
                <a16:creationId xmlns:a16="http://schemas.microsoft.com/office/drawing/2014/main" id="{FBD4ECF0-1E94-814D-85EB-0AEFA19F49E5}"/>
              </a:ext>
            </a:extLst>
          </p:cNvPr>
          <p:cNvSpPr>
            <a:spLocks/>
          </p:cNvSpPr>
          <p:nvPr/>
        </p:nvSpPr>
        <p:spPr bwMode="auto">
          <a:xfrm>
            <a:off x="7848600" y="1290638"/>
            <a:ext cx="576263" cy="1733550"/>
          </a:xfrm>
          <a:custGeom>
            <a:avLst/>
            <a:gdLst>
              <a:gd name="T0" fmla="*/ 0 w 1601"/>
              <a:gd name="T1" fmla="*/ 1733190 h 4816"/>
              <a:gd name="T2" fmla="*/ 575903 w 1601"/>
              <a:gd name="T3" fmla="*/ 0 h 4816"/>
              <a:gd name="T4" fmla="*/ 0 60000 65536"/>
              <a:gd name="T5" fmla="*/ 0 60000 65536"/>
            </a:gdLst>
            <a:ahLst/>
            <a:cxnLst>
              <a:cxn ang="T4">
                <a:pos x="T0" y="T1"/>
              </a:cxn>
              <a:cxn ang="T5">
                <a:pos x="T2" y="T3"/>
              </a:cxn>
            </a:cxnLst>
            <a:rect l="0" t="0" r="r" b="b"/>
            <a:pathLst>
              <a:path w="1601" h="4816">
                <a:moveTo>
                  <a:pt x="0" y="4815"/>
                </a:moveTo>
                <a:lnTo>
                  <a:pt x="1600" y="0"/>
                </a:lnTo>
              </a:path>
            </a:pathLst>
          </a:custGeom>
          <a:noFill/>
          <a:ln w="9525" cap="flat">
            <a:solidFill>
              <a:srgbClr val="FF66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44387"/>
                                        </p:tgtEl>
                                        <p:attrNameLst>
                                          <p:attrName>style.visibility</p:attrName>
                                        </p:attrNameLst>
                                      </p:cBhvr>
                                      <p:to>
                                        <p:strVal val="visible"/>
                                      </p:to>
                                    </p:set>
                                    <p:animEffect transition="in" filter="checkerboard(across)">
                                      <p:cBhvr additive="repl">
                                        <p:cTn id="7" dur="500"/>
                                        <p:tgtEl>
                                          <p:spTgt spid="144387"/>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144389"/>
                                        </p:tgtEl>
                                        <p:attrNameLst>
                                          <p:attrName>style.visibility</p:attrName>
                                        </p:attrNameLst>
                                      </p:cBhvr>
                                      <p:to>
                                        <p:strVal val="visible"/>
                                      </p:to>
                                    </p:set>
                                    <p:animEffect transition="in" filter="checkerboard(across)">
                                      <p:cBhvr additive="repl">
                                        <p:cTn id="10" dur="500"/>
                                        <p:tgtEl>
                                          <p:spTgt spid="144389"/>
                                        </p:tgtEl>
                                      </p:cBhvr>
                                    </p:animEffect>
                                  </p:childTnLst>
                                </p:cTn>
                              </p:par>
                              <p:par>
                                <p:cTn id="11" presetID="5" presetClass="entr" presetSubtype="10" fill="hold" nodeType="withEffect">
                                  <p:stCondLst>
                                    <p:cond delay="0"/>
                                  </p:stCondLst>
                                  <p:childTnLst>
                                    <p:set>
                                      <p:cBhvr additive="repl">
                                        <p:cTn id="12" dur="1" fill="hold">
                                          <p:stCondLst>
                                            <p:cond delay="0"/>
                                          </p:stCondLst>
                                        </p:cTn>
                                        <p:tgtEl>
                                          <p:spTgt spid="144390"/>
                                        </p:tgtEl>
                                        <p:attrNameLst>
                                          <p:attrName>style.visibility</p:attrName>
                                        </p:attrNameLst>
                                      </p:cBhvr>
                                      <p:to>
                                        <p:strVal val="visible"/>
                                      </p:to>
                                    </p:set>
                                    <p:animEffect transition="in" filter="checkerboard(across)">
                                      <p:cBhvr additive="repl">
                                        <p:cTn id="13" dur="500"/>
                                        <p:tgtEl>
                                          <p:spTgt spid="144390"/>
                                        </p:tgtEl>
                                      </p:cBhvr>
                                    </p:animEffect>
                                  </p:childTnLst>
                                </p:cTn>
                              </p:par>
                              <p:par>
                                <p:cTn id="14" presetID="5" presetClass="entr" presetSubtype="10" fill="hold" nodeType="withEffect">
                                  <p:stCondLst>
                                    <p:cond delay="0"/>
                                  </p:stCondLst>
                                  <p:childTnLst>
                                    <p:set>
                                      <p:cBhvr additive="repl">
                                        <p:cTn id="15" dur="1" fill="hold">
                                          <p:stCondLst>
                                            <p:cond delay="0"/>
                                          </p:stCondLst>
                                        </p:cTn>
                                        <p:tgtEl>
                                          <p:spTgt spid="144393"/>
                                        </p:tgtEl>
                                        <p:attrNameLst>
                                          <p:attrName>style.visibility</p:attrName>
                                        </p:attrNameLst>
                                      </p:cBhvr>
                                      <p:to>
                                        <p:strVal val="visible"/>
                                      </p:to>
                                    </p:set>
                                    <p:animEffect transition="in" filter="checkerboard(across)">
                                      <p:cBhvr additive="repl">
                                        <p:cTn id="16" dur="500"/>
                                        <p:tgtEl>
                                          <p:spTgt spid="144393"/>
                                        </p:tgtEl>
                                      </p:cBhvr>
                                    </p:animEffect>
                                  </p:childTnLst>
                                </p:cTn>
                              </p:par>
                              <p:par>
                                <p:cTn id="17" presetID="5" presetClass="entr" presetSubtype="10" fill="hold" nodeType="withEffect">
                                  <p:stCondLst>
                                    <p:cond delay="0"/>
                                  </p:stCondLst>
                                  <p:childTnLst>
                                    <p:set>
                                      <p:cBhvr additive="repl">
                                        <p:cTn id="18" dur="1" fill="hold">
                                          <p:stCondLst>
                                            <p:cond delay="0"/>
                                          </p:stCondLst>
                                        </p:cTn>
                                        <p:tgtEl>
                                          <p:spTgt spid="144396"/>
                                        </p:tgtEl>
                                        <p:attrNameLst>
                                          <p:attrName>style.visibility</p:attrName>
                                        </p:attrNameLst>
                                      </p:cBhvr>
                                      <p:to>
                                        <p:strVal val="visible"/>
                                      </p:to>
                                    </p:set>
                                    <p:animEffect transition="in" filter="checkerboard(across)">
                                      <p:cBhvr additive="repl">
                                        <p:cTn id="19" dur="500"/>
                                        <p:tgtEl>
                                          <p:spTgt spid="144396"/>
                                        </p:tgtEl>
                                      </p:cBhvr>
                                    </p:animEffect>
                                  </p:childTnLst>
                                </p:cTn>
                              </p:par>
                              <p:par>
                                <p:cTn id="20" presetID="5" presetClass="entr" presetSubtype="10" fill="hold" nodeType="withEffect">
                                  <p:stCondLst>
                                    <p:cond delay="0"/>
                                  </p:stCondLst>
                                  <p:childTnLst>
                                    <p:set>
                                      <p:cBhvr additive="repl">
                                        <p:cTn id="21" dur="1" fill="hold">
                                          <p:stCondLst>
                                            <p:cond delay="0"/>
                                          </p:stCondLst>
                                        </p:cTn>
                                        <p:tgtEl>
                                          <p:spTgt spid="144397"/>
                                        </p:tgtEl>
                                        <p:attrNameLst>
                                          <p:attrName>style.visibility</p:attrName>
                                        </p:attrNameLst>
                                      </p:cBhvr>
                                      <p:to>
                                        <p:strVal val="visible"/>
                                      </p:to>
                                    </p:set>
                                    <p:animEffect transition="in" filter="checkerboard(across)">
                                      <p:cBhvr additive="repl">
                                        <p:cTn id="22" dur="500"/>
                                        <p:tgtEl>
                                          <p:spTgt spid="1443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additive="repl">
                                        <p:cTn id="26" dur="1" fill="hold">
                                          <p:stCondLst>
                                            <p:cond delay="0"/>
                                          </p:stCondLst>
                                        </p:cTn>
                                        <p:tgtEl>
                                          <p:spTgt spid="144391"/>
                                        </p:tgtEl>
                                        <p:attrNameLst>
                                          <p:attrName>style.visibility</p:attrName>
                                        </p:attrNameLst>
                                      </p:cBhvr>
                                      <p:to>
                                        <p:strVal val="visible"/>
                                      </p:to>
                                    </p:set>
                                    <p:animEffect transition="in" filter="checkerboard(across)">
                                      <p:cBhvr additive="repl">
                                        <p:cTn id="27" dur="500"/>
                                        <p:tgtEl>
                                          <p:spTgt spid="144391"/>
                                        </p:tgtEl>
                                      </p:cBhvr>
                                    </p:animEffect>
                                  </p:childTnLst>
                                </p:cTn>
                              </p:par>
                              <p:par>
                                <p:cTn id="28" presetID="5" presetClass="entr" presetSubtype="10" fill="hold" nodeType="withEffect">
                                  <p:stCondLst>
                                    <p:cond delay="0"/>
                                  </p:stCondLst>
                                  <p:childTnLst>
                                    <p:set>
                                      <p:cBhvr additive="repl">
                                        <p:cTn id="29" dur="1" fill="hold">
                                          <p:stCondLst>
                                            <p:cond delay="0"/>
                                          </p:stCondLst>
                                        </p:cTn>
                                        <p:tgtEl>
                                          <p:spTgt spid="144392"/>
                                        </p:tgtEl>
                                        <p:attrNameLst>
                                          <p:attrName>style.visibility</p:attrName>
                                        </p:attrNameLst>
                                      </p:cBhvr>
                                      <p:to>
                                        <p:strVal val="visible"/>
                                      </p:to>
                                    </p:set>
                                    <p:animEffect transition="in" filter="checkerboard(across)">
                                      <p:cBhvr additive="repl">
                                        <p:cTn id="30" dur="500"/>
                                        <p:tgtEl>
                                          <p:spTgt spid="144392"/>
                                        </p:tgtEl>
                                      </p:cBhvr>
                                    </p:animEffect>
                                  </p:childTnLst>
                                </p:cTn>
                              </p:par>
                              <p:par>
                                <p:cTn id="31" presetID="5" presetClass="entr" presetSubtype="10" fill="hold" nodeType="withEffect">
                                  <p:stCondLst>
                                    <p:cond delay="0"/>
                                  </p:stCondLst>
                                  <p:childTnLst>
                                    <p:set>
                                      <p:cBhvr additive="repl">
                                        <p:cTn id="32" dur="1" fill="hold">
                                          <p:stCondLst>
                                            <p:cond delay="0"/>
                                          </p:stCondLst>
                                        </p:cTn>
                                        <p:tgtEl>
                                          <p:spTgt spid="144394"/>
                                        </p:tgtEl>
                                        <p:attrNameLst>
                                          <p:attrName>style.visibility</p:attrName>
                                        </p:attrNameLst>
                                      </p:cBhvr>
                                      <p:to>
                                        <p:strVal val="visible"/>
                                      </p:to>
                                    </p:set>
                                    <p:animEffect transition="in" filter="checkerboard(across)">
                                      <p:cBhvr additive="repl">
                                        <p:cTn id="33" dur="500"/>
                                        <p:tgtEl>
                                          <p:spTgt spid="144394"/>
                                        </p:tgtEl>
                                      </p:cBhvr>
                                    </p:animEffect>
                                  </p:childTnLst>
                                </p:cTn>
                              </p:par>
                              <p:par>
                                <p:cTn id="34" presetID="5" presetClass="entr" presetSubtype="10" fill="hold" nodeType="withEffect">
                                  <p:stCondLst>
                                    <p:cond delay="0"/>
                                  </p:stCondLst>
                                  <p:childTnLst>
                                    <p:set>
                                      <p:cBhvr additive="repl">
                                        <p:cTn id="35" dur="1" fill="hold">
                                          <p:stCondLst>
                                            <p:cond delay="0"/>
                                          </p:stCondLst>
                                        </p:cTn>
                                        <p:tgtEl>
                                          <p:spTgt spid="144398"/>
                                        </p:tgtEl>
                                        <p:attrNameLst>
                                          <p:attrName>style.visibility</p:attrName>
                                        </p:attrNameLst>
                                      </p:cBhvr>
                                      <p:to>
                                        <p:strVal val="visible"/>
                                      </p:to>
                                    </p:set>
                                    <p:animEffect transition="in" filter="checkerboard(across)">
                                      <p:cBhvr additive="repl">
                                        <p:cTn id="36" dur="500"/>
                                        <p:tgtEl>
                                          <p:spTgt spid="14439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nodeType="clickEffect">
                                  <p:stCondLst>
                                    <p:cond delay="0"/>
                                  </p:stCondLst>
                                  <p:childTnLst>
                                    <p:set>
                                      <p:cBhvr additive="repl">
                                        <p:cTn id="40" dur="1" fill="hold">
                                          <p:stCondLst>
                                            <p:cond delay="0"/>
                                          </p:stCondLst>
                                        </p:cTn>
                                        <p:tgtEl>
                                          <p:spTgt spid="144388"/>
                                        </p:tgtEl>
                                        <p:attrNameLst>
                                          <p:attrName>style.visibility</p:attrName>
                                        </p:attrNameLst>
                                      </p:cBhvr>
                                      <p:to>
                                        <p:strVal val="visible"/>
                                      </p:to>
                                    </p:set>
                                    <p:animEffect transition="in" filter="checkerboard(across)">
                                      <p:cBhvr additive="repl">
                                        <p:cTn id="41" dur="500"/>
                                        <p:tgtEl>
                                          <p:spTgt spid="144388"/>
                                        </p:tgtEl>
                                      </p:cBhvr>
                                    </p:animEffect>
                                  </p:childTnLst>
                                </p:cTn>
                              </p:par>
                              <p:par>
                                <p:cTn id="42" presetID="5" presetClass="entr" presetSubtype="10" fill="hold" nodeType="withEffect">
                                  <p:stCondLst>
                                    <p:cond delay="0"/>
                                  </p:stCondLst>
                                  <p:childTnLst>
                                    <p:set>
                                      <p:cBhvr additive="repl">
                                        <p:cTn id="43" dur="1" fill="hold">
                                          <p:stCondLst>
                                            <p:cond delay="0"/>
                                          </p:stCondLst>
                                        </p:cTn>
                                        <p:tgtEl>
                                          <p:spTgt spid="144395"/>
                                        </p:tgtEl>
                                        <p:attrNameLst>
                                          <p:attrName>style.visibility</p:attrName>
                                        </p:attrNameLst>
                                      </p:cBhvr>
                                      <p:to>
                                        <p:strVal val="visible"/>
                                      </p:to>
                                    </p:set>
                                    <p:animEffect transition="in" filter="checkerboard(across)">
                                      <p:cBhvr additive="repl">
                                        <p:cTn id="44" dur="500"/>
                                        <p:tgtEl>
                                          <p:spTgt spid="144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1">
            <a:extLst>
              <a:ext uri="{FF2B5EF4-FFF2-40B4-BE49-F238E27FC236}">
                <a16:creationId xmlns:a16="http://schemas.microsoft.com/office/drawing/2014/main" id="{8C5F32F6-3E93-5641-8310-CCB816942C36}"/>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Les avancées sociales</a:t>
            </a:r>
          </a:p>
        </p:txBody>
      </p:sp>
      <p:sp>
        <p:nvSpPr>
          <p:cNvPr id="283650" name="Text Box 2">
            <a:extLst>
              <a:ext uri="{FF2B5EF4-FFF2-40B4-BE49-F238E27FC236}">
                <a16:creationId xmlns:a16="http://schemas.microsoft.com/office/drawing/2014/main" id="{3040D5B5-D35D-084F-928D-3FE56ACABE88}"/>
              </a:ext>
            </a:extLst>
          </p:cNvPr>
          <p:cNvSpPr txBox="1">
            <a:spLocks noChangeArrowheads="1"/>
          </p:cNvSpPr>
          <p:nvPr/>
        </p:nvSpPr>
        <p:spPr bwMode="auto">
          <a:xfrm>
            <a:off x="173038" y="755650"/>
            <a:ext cx="968375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b="1">
                <a:solidFill>
                  <a:srgbClr val="000000"/>
                </a:solidFill>
                <a:latin typeface="Comic Sans MS" panose="030F0902030302020204" pitchFamily="66" charset="0"/>
              </a:rPr>
              <a:t>Que se passe-t-il dans les mois suivant la victoire du Front populaire ?</a:t>
            </a:r>
          </a:p>
          <a:p>
            <a:pPr eaLnBrk="1">
              <a:lnSpc>
                <a:spcPct val="116000"/>
              </a:lnSpc>
            </a:pPr>
            <a:endParaRPr lang="fr-FR" altLang="fr-FR" sz="3200">
              <a:solidFill>
                <a:srgbClr val="000000"/>
              </a:solidFill>
              <a:latin typeface="Comic Sans MS" panose="030F0902030302020204" pitchFamily="66" charset="0"/>
            </a:endParaRPr>
          </a:p>
        </p:txBody>
      </p:sp>
      <p:sp>
        <p:nvSpPr>
          <p:cNvPr id="145411" name="Text Box 3">
            <a:extLst>
              <a:ext uri="{FF2B5EF4-FFF2-40B4-BE49-F238E27FC236}">
                <a16:creationId xmlns:a16="http://schemas.microsoft.com/office/drawing/2014/main" id="{27A8CAC7-3576-3943-A028-4EBC5C3B0B2F}"/>
              </a:ext>
            </a:extLst>
          </p:cNvPr>
          <p:cNvSpPr txBox="1">
            <a:spLocks noChangeArrowheads="1"/>
          </p:cNvSpPr>
          <p:nvPr/>
        </p:nvSpPr>
        <p:spPr bwMode="auto">
          <a:xfrm>
            <a:off x="173038" y="1952625"/>
            <a:ext cx="9683750" cy="349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Rapidement, les syndicats organisent des «</a:t>
            </a:r>
            <a:r>
              <a:rPr lang="fr-FR" altLang="fr-FR" sz="3200">
                <a:solidFill>
                  <a:srgbClr val="0000FF"/>
                </a:solidFill>
                <a:latin typeface="Comic Sans MS" panose="030F0902030302020204" pitchFamily="66" charset="0"/>
              </a:rPr>
              <a:t> grèves</a:t>
            </a:r>
            <a:r>
              <a:rPr lang="fr-FR" altLang="fr-FR" sz="3200">
                <a:solidFill>
                  <a:srgbClr val="000000"/>
                </a:solidFill>
                <a:latin typeface="Comic Sans MS" panose="030F0902030302020204" pitchFamily="66" charset="0"/>
              </a:rPr>
              <a:t> joyeuses » portées par l’espoir de l’élection du Front populaire pour faire accepter les réformes </a:t>
            </a:r>
            <a:r>
              <a:rPr lang="fr-FR" altLang="fr-FR" sz="3200">
                <a:solidFill>
                  <a:srgbClr val="0000FF"/>
                </a:solidFill>
                <a:latin typeface="Comic Sans MS" panose="030F0902030302020204" pitchFamily="66" charset="0"/>
              </a:rPr>
              <a:t>sociales</a:t>
            </a:r>
            <a:r>
              <a:rPr lang="fr-FR" altLang="fr-FR" sz="3200">
                <a:solidFill>
                  <a:srgbClr val="000000"/>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45411">
                                            <p:txEl>
                                              <p:pRg st="0" end="0"/>
                                            </p:txEl>
                                          </p:spTgt>
                                        </p:tgtEl>
                                        <p:attrNameLst>
                                          <p:attrName>style.visibility</p:attrName>
                                        </p:attrNameLst>
                                      </p:cBhvr>
                                      <p:to>
                                        <p:strVal val="visible"/>
                                      </p:to>
                                    </p:set>
                                    <p:animEffect transition="in" filter="checkerboard(across)">
                                      <p:cBhvr additive="repl">
                                        <p:cTn id="7" dur="500"/>
                                        <p:tgtEl>
                                          <p:spTgt spid="145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ext Box 1">
            <a:extLst>
              <a:ext uri="{FF2B5EF4-FFF2-40B4-BE49-F238E27FC236}">
                <a16:creationId xmlns:a16="http://schemas.microsoft.com/office/drawing/2014/main" id="{8A352289-1FC0-F649-9DD0-9E5D9CC8D027}"/>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Les avancées sociales</a:t>
            </a:r>
          </a:p>
        </p:txBody>
      </p:sp>
      <p:sp>
        <p:nvSpPr>
          <p:cNvPr id="285698" name="Text Box 2">
            <a:extLst>
              <a:ext uri="{FF2B5EF4-FFF2-40B4-BE49-F238E27FC236}">
                <a16:creationId xmlns:a16="http://schemas.microsoft.com/office/drawing/2014/main" id="{A9A0D319-F7A0-F848-9AE0-5CC369BD8832}"/>
              </a:ext>
            </a:extLst>
          </p:cNvPr>
          <p:cNvSpPr txBox="1">
            <a:spLocks noChangeArrowheads="1"/>
          </p:cNvSpPr>
          <p:nvPr/>
        </p:nvSpPr>
        <p:spPr bwMode="auto">
          <a:xfrm>
            <a:off x="173038" y="755650"/>
            <a:ext cx="9683750"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b="1">
                <a:solidFill>
                  <a:srgbClr val="000000"/>
                </a:solidFill>
                <a:latin typeface="Comic Sans MS" panose="030F0902030302020204" pitchFamily="66" charset="0"/>
              </a:rPr>
              <a:t>Ce mouvement est-il une victoire ?</a:t>
            </a:r>
          </a:p>
          <a:p>
            <a:pPr eaLnBrk="1">
              <a:lnSpc>
                <a:spcPct val="116000"/>
              </a:lnSpc>
            </a:pPr>
            <a:endParaRPr lang="fr-FR" altLang="fr-FR" sz="3200">
              <a:solidFill>
                <a:srgbClr val="000000"/>
              </a:solidFill>
              <a:latin typeface="Comic Sans MS" panose="030F0902030302020204" pitchFamily="66" charset="0"/>
            </a:endParaRPr>
          </a:p>
        </p:txBody>
      </p:sp>
      <p:sp>
        <p:nvSpPr>
          <p:cNvPr id="146435" name="Text Box 3">
            <a:extLst>
              <a:ext uri="{FF2B5EF4-FFF2-40B4-BE49-F238E27FC236}">
                <a16:creationId xmlns:a16="http://schemas.microsoft.com/office/drawing/2014/main" id="{539D026E-A79C-F84A-9C2A-A620D836A899}"/>
              </a:ext>
            </a:extLst>
          </p:cNvPr>
          <p:cNvSpPr txBox="1">
            <a:spLocks noChangeArrowheads="1"/>
          </p:cNvSpPr>
          <p:nvPr/>
        </p:nvSpPr>
        <p:spPr bwMode="auto">
          <a:xfrm>
            <a:off x="173038" y="1520825"/>
            <a:ext cx="9683750"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FF"/>
                </a:solidFill>
                <a:latin typeface="Comic Sans MS" panose="030F0902030302020204" pitchFamily="66" charset="0"/>
              </a:rPr>
              <a:t>Oui</a:t>
            </a:r>
            <a:r>
              <a:rPr lang="fr-FR" altLang="fr-FR" sz="3200">
                <a:solidFill>
                  <a:srgbClr val="000000"/>
                </a:solidFill>
                <a:latin typeface="Comic Sans MS" panose="030F0902030302020204" pitchFamily="66" charset="0"/>
              </a:rPr>
              <a:t>, le </a:t>
            </a:r>
            <a:r>
              <a:rPr lang="fr-FR" altLang="fr-FR" sz="3200">
                <a:solidFill>
                  <a:srgbClr val="0000FF"/>
                </a:solidFill>
                <a:latin typeface="Comic Sans MS" panose="030F0902030302020204" pitchFamily="66" charset="0"/>
              </a:rPr>
              <a:t>patronat</a:t>
            </a:r>
            <a:r>
              <a:rPr lang="fr-FR" altLang="fr-FR" sz="3200">
                <a:solidFill>
                  <a:srgbClr val="000000"/>
                </a:solidFill>
                <a:latin typeface="Comic Sans MS" panose="030F0902030302020204" pitchFamily="66" charset="0"/>
              </a:rPr>
              <a:t> cède sur les revendications ouvrières.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46435">
                                            <p:txEl>
                                              <p:pRg st="0" end="0"/>
                                            </p:txEl>
                                          </p:spTgt>
                                        </p:tgtEl>
                                        <p:attrNameLst>
                                          <p:attrName>style.visibility</p:attrName>
                                        </p:attrNameLst>
                                      </p:cBhvr>
                                      <p:to>
                                        <p:strVal val="visible"/>
                                      </p:to>
                                    </p:set>
                                    <p:animEffect transition="in" filter="checkerboard(across)">
                                      <p:cBhvr additive="repl">
                                        <p:cTn id="7" dur="500"/>
                                        <p:tgtEl>
                                          <p:spTgt spid="146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Text Box 1">
            <a:extLst>
              <a:ext uri="{FF2B5EF4-FFF2-40B4-BE49-F238E27FC236}">
                <a16:creationId xmlns:a16="http://schemas.microsoft.com/office/drawing/2014/main" id="{544A40CB-EC35-E842-A5D5-8340ADB71B31}"/>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Les avancées sociales</a:t>
            </a:r>
          </a:p>
        </p:txBody>
      </p:sp>
      <p:sp>
        <p:nvSpPr>
          <p:cNvPr id="287746" name="Text Box 2">
            <a:extLst>
              <a:ext uri="{FF2B5EF4-FFF2-40B4-BE49-F238E27FC236}">
                <a16:creationId xmlns:a16="http://schemas.microsoft.com/office/drawing/2014/main" id="{F74E1694-3584-8F4A-B4E1-406A0BD19959}"/>
              </a:ext>
            </a:extLst>
          </p:cNvPr>
          <p:cNvSpPr txBox="1">
            <a:spLocks noChangeArrowheads="1"/>
          </p:cNvSpPr>
          <p:nvPr/>
        </p:nvSpPr>
        <p:spPr bwMode="auto">
          <a:xfrm>
            <a:off x="173038" y="755650"/>
            <a:ext cx="9683750" cy="235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b="1">
                <a:solidFill>
                  <a:srgbClr val="000000"/>
                </a:solidFill>
                <a:latin typeface="Comic Sans MS" panose="030F0902030302020204" pitchFamily="66" charset="0"/>
              </a:rPr>
              <a:t>Quels accords sont signés ? Que contiennent-ils ?</a:t>
            </a:r>
          </a:p>
          <a:p>
            <a:pPr eaLnBrk="1">
              <a:lnSpc>
                <a:spcPct val="116000"/>
              </a:lnSpc>
            </a:pPr>
            <a:endParaRPr lang="fr-FR" altLang="fr-FR" sz="3200">
              <a:solidFill>
                <a:srgbClr val="000000"/>
              </a:solidFill>
              <a:latin typeface="Comic Sans MS" panose="030F0902030302020204" pitchFamily="66" charset="0"/>
            </a:endParaRPr>
          </a:p>
          <a:p>
            <a:pPr eaLnBrk="1">
              <a:lnSpc>
                <a:spcPct val="116000"/>
              </a:lnSpc>
            </a:pPr>
            <a:endParaRPr lang="fr-FR" altLang="fr-FR" sz="3200">
              <a:solidFill>
                <a:srgbClr val="000000"/>
              </a:solidFill>
              <a:latin typeface="Comic Sans MS" panose="030F0902030302020204" pitchFamily="66" charset="0"/>
            </a:endParaRPr>
          </a:p>
        </p:txBody>
      </p:sp>
      <p:sp>
        <p:nvSpPr>
          <p:cNvPr id="147459" name="Text Box 3">
            <a:extLst>
              <a:ext uri="{FF2B5EF4-FFF2-40B4-BE49-F238E27FC236}">
                <a16:creationId xmlns:a16="http://schemas.microsoft.com/office/drawing/2014/main" id="{FA85DE92-13C7-4B4F-AF56-F3C10E64EDF5}"/>
              </a:ext>
            </a:extLst>
          </p:cNvPr>
          <p:cNvSpPr txBox="1">
            <a:spLocks noChangeArrowheads="1"/>
          </p:cNvSpPr>
          <p:nvPr/>
        </p:nvSpPr>
        <p:spPr bwMode="auto">
          <a:xfrm>
            <a:off x="173038" y="1881188"/>
            <a:ext cx="9683750" cy="2511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Les accords de </a:t>
            </a:r>
            <a:r>
              <a:rPr lang="fr-FR" altLang="fr-FR" sz="3200">
                <a:solidFill>
                  <a:srgbClr val="0000FF"/>
                </a:solidFill>
                <a:latin typeface="Comic Sans MS" panose="030F0902030302020204" pitchFamily="66" charset="0"/>
              </a:rPr>
              <a:t>Matignon</a:t>
            </a:r>
            <a:r>
              <a:rPr lang="fr-FR" altLang="fr-FR" sz="3200">
                <a:solidFill>
                  <a:srgbClr val="000000"/>
                </a:solidFill>
                <a:latin typeface="Comic Sans MS" panose="030F0902030302020204" pitchFamily="66" charset="0"/>
              </a:rPr>
              <a:t> sont signés en </a:t>
            </a:r>
            <a:r>
              <a:rPr lang="fr-FR" altLang="fr-FR" sz="3200">
                <a:solidFill>
                  <a:srgbClr val="0000FF"/>
                </a:solidFill>
                <a:latin typeface="Comic Sans MS" panose="030F0902030302020204" pitchFamily="66" charset="0"/>
              </a:rPr>
              <a:t>juin</a:t>
            </a:r>
            <a:r>
              <a:rPr lang="fr-FR" altLang="fr-FR" sz="3200">
                <a:solidFill>
                  <a:srgbClr val="000000"/>
                </a:solidFill>
                <a:latin typeface="Comic Sans MS" panose="030F0902030302020204" pitchFamily="66" charset="0"/>
              </a:rPr>
              <a:t> 1936. Ils reconnaissent :</a:t>
            </a:r>
          </a:p>
          <a:p>
            <a:pPr algn="just" eaLnBrk="1">
              <a:lnSpc>
                <a:spcPct val="116000"/>
              </a:lnSpc>
            </a:pPr>
            <a:r>
              <a:rPr lang="fr-FR" altLang="fr-FR" sz="3200">
                <a:solidFill>
                  <a:srgbClr val="000000"/>
                </a:solidFill>
                <a:latin typeface="Comic Sans MS" panose="030F0902030302020204" pitchFamily="66" charset="0"/>
              </a:rPr>
              <a:t>          * Le droit </a:t>
            </a:r>
            <a:r>
              <a:rPr lang="fr-FR" altLang="fr-FR" sz="3200">
                <a:solidFill>
                  <a:srgbClr val="0000FF"/>
                </a:solidFill>
                <a:latin typeface="Comic Sans MS" panose="030F0902030302020204" pitchFamily="66" charset="0"/>
              </a:rPr>
              <a:t>syndical</a:t>
            </a:r>
          </a:p>
          <a:p>
            <a:pPr algn="just" eaLnBrk="1">
              <a:lnSpc>
                <a:spcPct val="116000"/>
              </a:lnSpc>
            </a:pPr>
            <a:r>
              <a:rPr lang="fr-FR" altLang="fr-FR" sz="3200">
                <a:solidFill>
                  <a:srgbClr val="000000"/>
                </a:solidFill>
                <a:latin typeface="Comic Sans MS" panose="030F0902030302020204" pitchFamily="66" charset="0"/>
              </a:rPr>
              <a:t>          * Une </a:t>
            </a:r>
            <a:r>
              <a:rPr lang="fr-FR" altLang="fr-FR" sz="3200">
                <a:solidFill>
                  <a:srgbClr val="0000FF"/>
                </a:solidFill>
                <a:latin typeface="Comic Sans MS" panose="030F0902030302020204" pitchFamily="66" charset="0"/>
              </a:rPr>
              <a:t>hausse</a:t>
            </a:r>
            <a:r>
              <a:rPr lang="fr-FR" altLang="fr-FR" sz="3200">
                <a:solidFill>
                  <a:srgbClr val="000000"/>
                </a:solidFill>
                <a:latin typeface="Comic Sans MS" panose="030F0902030302020204" pitchFamily="66" charset="0"/>
              </a:rPr>
              <a:t> générale des salaires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47459">
                                            <p:txEl>
                                              <p:pRg st="0" end="0"/>
                                            </p:txEl>
                                          </p:spTgt>
                                        </p:tgtEl>
                                        <p:attrNameLst>
                                          <p:attrName>style.visibility</p:attrName>
                                        </p:attrNameLst>
                                      </p:cBhvr>
                                      <p:to>
                                        <p:strVal val="visible"/>
                                      </p:to>
                                    </p:set>
                                    <p:animEffect transition="in" filter="checkerboard(across)">
                                      <p:cBhvr additive="repl">
                                        <p:cTn id="7" dur="500"/>
                                        <p:tgtEl>
                                          <p:spTgt spid="147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47459">
                                            <p:txEl>
                                              <p:pRg st="1" end="1"/>
                                            </p:txEl>
                                          </p:spTgt>
                                        </p:tgtEl>
                                        <p:attrNameLst>
                                          <p:attrName>style.visibility</p:attrName>
                                        </p:attrNameLst>
                                      </p:cBhvr>
                                      <p:to>
                                        <p:strVal val="visible"/>
                                      </p:to>
                                    </p:set>
                                    <p:animEffect transition="in" filter="checkerboard(across)">
                                      <p:cBhvr additive="repl">
                                        <p:cTn id="12" dur="500"/>
                                        <p:tgtEl>
                                          <p:spTgt spid="147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47459">
                                            <p:txEl>
                                              <p:pRg st="2" end="2"/>
                                            </p:txEl>
                                          </p:spTgt>
                                        </p:tgtEl>
                                        <p:attrNameLst>
                                          <p:attrName>style.visibility</p:attrName>
                                        </p:attrNameLst>
                                      </p:cBhvr>
                                      <p:to>
                                        <p:strVal val="visible"/>
                                      </p:to>
                                    </p:set>
                                    <p:animEffect transition="in" filter="checkerboard(across)">
                                      <p:cBhvr additive="repl">
                                        <p:cTn id="17" dur="500"/>
                                        <p:tgtEl>
                                          <p:spTgt spid="147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ext Box 1">
            <a:extLst>
              <a:ext uri="{FF2B5EF4-FFF2-40B4-BE49-F238E27FC236}">
                <a16:creationId xmlns:a16="http://schemas.microsoft.com/office/drawing/2014/main" id="{7802ACEF-6CB4-1044-9F1F-F96AD4B38CDA}"/>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Les avancées sociales</a:t>
            </a:r>
          </a:p>
        </p:txBody>
      </p:sp>
      <p:sp>
        <p:nvSpPr>
          <p:cNvPr id="289794" name="Text Box 2">
            <a:extLst>
              <a:ext uri="{FF2B5EF4-FFF2-40B4-BE49-F238E27FC236}">
                <a16:creationId xmlns:a16="http://schemas.microsoft.com/office/drawing/2014/main" id="{75DB2057-F872-D14E-939D-4AF26A33CEC2}"/>
              </a:ext>
            </a:extLst>
          </p:cNvPr>
          <p:cNvSpPr txBox="1">
            <a:spLocks noChangeArrowheads="1"/>
          </p:cNvSpPr>
          <p:nvPr/>
        </p:nvSpPr>
        <p:spPr bwMode="auto">
          <a:xfrm>
            <a:off x="173038" y="755650"/>
            <a:ext cx="9683750" cy="235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b="1">
                <a:solidFill>
                  <a:srgbClr val="000000"/>
                </a:solidFill>
                <a:latin typeface="Comic Sans MS" panose="030F0902030302020204" pitchFamily="66" charset="0"/>
              </a:rPr>
              <a:t>Quels accords sont signés ? Que contiennent-ils ?</a:t>
            </a:r>
          </a:p>
          <a:p>
            <a:pPr eaLnBrk="1">
              <a:lnSpc>
                <a:spcPct val="116000"/>
              </a:lnSpc>
            </a:pPr>
            <a:endParaRPr lang="fr-FR" altLang="fr-FR" sz="3200">
              <a:solidFill>
                <a:srgbClr val="000000"/>
              </a:solidFill>
              <a:latin typeface="Comic Sans MS" panose="030F0902030302020204" pitchFamily="66" charset="0"/>
            </a:endParaRPr>
          </a:p>
          <a:p>
            <a:pPr eaLnBrk="1">
              <a:lnSpc>
                <a:spcPct val="116000"/>
              </a:lnSpc>
            </a:pPr>
            <a:endParaRPr lang="fr-FR" altLang="fr-FR" sz="3200">
              <a:solidFill>
                <a:srgbClr val="000000"/>
              </a:solidFill>
              <a:latin typeface="Comic Sans MS" panose="030F0902030302020204" pitchFamily="66" charset="0"/>
            </a:endParaRPr>
          </a:p>
        </p:txBody>
      </p:sp>
      <p:sp>
        <p:nvSpPr>
          <p:cNvPr id="148483" name="Text Box 3">
            <a:extLst>
              <a:ext uri="{FF2B5EF4-FFF2-40B4-BE49-F238E27FC236}">
                <a16:creationId xmlns:a16="http://schemas.microsoft.com/office/drawing/2014/main" id="{C23C16FC-0C9E-FF49-8BB1-2C437DF6EE9F}"/>
              </a:ext>
            </a:extLst>
          </p:cNvPr>
          <p:cNvSpPr txBox="1">
            <a:spLocks noChangeArrowheads="1"/>
          </p:cNvSpPr>
          <p:nvPr/>
        </p:nvSpPr>
        <p:spPr bwMode="auto">
          <a:xfrm>
            <a:off x="173038" y="1844675"/>
            <a:ext cx="9683750" cy="349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5424488"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Ces accords sont suivis d’une deuxième série de lois instaurant :</a:t>
            </a:r>
          </a:p>
          <a:p>
            <a:pPr algn="just" eaLnBrk="1">
              <a:lnSpc>
                <a:spcPct val="116000"/>
              </a:lnSpc>
            </a:pPr>
            <a:r>
              <a:rPr lang="fr-FR" altLang="fr-FR" sz="3200">
                <a:solidFill>
                  <a:srgbClr val="000000"/>
                </a:solidFill>
                <a:latin typeface="Comic Sans MS" panose="030F0902030302020204" pitchFamily="66" charset="0"/>
              </a:rPr>
              <a:t>          * Les </a:t>
            </a:r>
            <a:r>
              <a:rPr lang="fr-FR" altLang="fr-FR" sz="3200">
                <a:solidFill>
                  <a:srgbClr val="0000FF"/>
                </a:solidFill>
                <a:latin typeface="Comic Sans MS" panose="030F0902030302020204" pitchFamily="66" charset="0"/>
              </a:rPr>
              <a:t>conventions</a:t>
            </a:r>
            <a:r>
              <a:rPr lang="fr-FR" altLang="fr-FR" sz="3200">
                <a:solidFill>
                  <a:srgbClr val="000000"/>
                </a:solidFill>
                <a:latin typeface="Comic Sans MS" panose="030F0902030302020204" pitchFamily="66" charset="0"/>
              </a:rPr>
              <a:t> collectives</a:t>
            </a:r>
          </a:p>
          <a:p>
            <a:pPr algn="just" eaLnBrk="1">
              <a:lnSpc>
                <a:spcPct val="116000"/>
              </a:lnSpc>
            </a:pPr>
            <a:r>
              <a:rPr lang="fr-FR" altLang="fr-FR" sz="3200">
                <a:solidFill>
                  <a:srgbClr val="000000"/>
                </a:solidFill>
                <a:latin typeface="Comic Sans MS" panose="030F0902030302020204" pitchFamily="66" charset="0"/>
              </a:rPr>
              <a:t>          * </a:t>
            </a:r>
            <a:r>
              <a:rPr lang="fr-FR" altLang="fr-FR" sz="3200">
                <a:solidFill>
                  <a:srgbClr val="0000FF"/>
                </a:solidFill>
                <a:latin typeface="Comic Sans MS" panose="030F0902030302020204" pitchFamily="66" charset="0"/>
              </a:rPr>
              <a:t>Deux</a:t>
            </a:r>
            <a:r>
              <a:rPr lang="fr-FR" altLang="fr-FR" sz="3200">
                <a:solidFill>
                  <a:srgbClr val="000000"/>
                </a:solidFill>
                <a:latin typeface="Comic Sans MS" panose="030F0902030302020204" pitchFamily="66" charset="0"/>
              </a:rPr>
              <a:t> semaines de </a:t>
            </a:r>
            <a:r>
              <a:rPr lang="fr-FR" altLang="fr-FR" sz="3200">
                <a:solidFill>
                  <a:srgbClr val="0000FF"/>
                </a:solidFill>
                <a:latin typeface="Comic Sans MS" panose="030F0902030302020204" pitchFamily="66" charset="0"/>
              </a:rPr>
              <a:t>congés</a:t>
            </a:r>
            <a:r>
              <a:rPr lang="fr-FR" altLang="fr-FR" sz="3200">
                <a:solidFill>
                  <a:srgbClr val="000000"/>
                </a:solidFill>
                <a:latin typeface="Comic Sans MS" panose="030F0902030302020204" pitchFamily="66" charset="0"/>
              </a:rPr>
              <a:t> payés annuels</a:t>
            </a:r>
          </a:p>
          <a:p>
            <a:pPr algn="just" eaLnBrk="1">
              <a:lnSpc>
                <a:spcPct val="116000"/>
              </a:lnSpc>
            </a:pPr>
            <a:r>
              <a:rPr lang="fr-FR" altLang="fr-FR" sz="3200">
                <a:solidFill>
                  <a:srgbClr val="000000"/>
                </a:solidFill>
                <a:latin typeface="Comic Sans MS" panose="030F0902030302020204" pitchFamily="66" charset="0"/>
              </a:rPr>
              <a:t>      * La semaine de </a:t>
            </a:r>
            <a:r>
              <a:rPr lang="fr-FR" altLang="fr-FR" sz="3200">
                <a:solidFill>
                  <a:srgbClr val="0000FF"/>
                </a:solidFill>
                <a:latin typeface="Comic Sans MS" panose="030F0902030302020204" pitchFamily="66" charset="0"/>
              </a:rPr>
              <a:t>40</a:t>
            </a:r>
            <a:r>
              <a:rPr lang="fr-FR" altLang="fr-FR" sz="3200">
                <a:solidFill>
                  <a:srgbClr val="000000"/>
                </a:solidFill>
                <a:latin typeface="Comic Sans MS" panose="030F0902030302020204" pitchFamily="66" charset="0"/>
              </a:rPr>
              <a:t> heures (au lieu de 48 heures)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48483">
                                            <p:txEl>
                                              <p:pRg st="0" end="0"/>
                                            </p:txEl>
                                          </p:spTgt>
                                        </p:tgtEl>
                                        <p:attrNameLst>
                                          <p:attrName>style.visibility</p:attrName>
                                        </p:attrNameLst>
                                      </p:cBhvr>
                                      <p:to>
                                        <p:strVal val="visible"/>
                                      </p:to>
                                    </p:set>
                                    <p:animEffect transition="in" filter="checkerboard(across)">
                                      <p:cBhvr additive="repl">
                                        <p:cTn id="7" dur="500"/>
                                        <p:tgtEl>
                                          <p:spTgt spid="148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48483">
                                            <p:txEl>
                                              <p:pRg st="1" end="1"/>
                                            </p:txEl>
                                          </p:spTgt>
                                        </p:tgtEl>
                                        <p:attrNameLst>
                                          <p:attrName>style.visibility</p:attrName>
                                        </p:attrNameLst>
                                      </p:cBhvr>
                                      <p:to>
                                        <p:strVal val="visible"/>
                                      </p:to>
                                    </p:set>
                                    <p:animEffect transition="in" filter="checkerboard(across)">
                                      <p:cBhvr additive="repl">
                                        <p:cTn id="12" dur="500"/>
                                        <p:tgtEl>
                                          <p:spTgt spid="148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48483">
                                            <p:txEl>
                                              <p:pRg st="2" end="2"/>
                                            </p:txEl>
                                          </p:spTgt>
                                        </p:tgtEl>
                                        <p:attrNameLst>
                                          <p:attrName>style.visibility</p:attrName>
                                        </p:attrNameLst>
                                      </p:cBhvr>
                                      <p:to>
                                        <p:strVal val="visible"/>
                                      </p:to>
                                    </p:set>
                                    <p:animEffect transition="in" filter="checkerboard(across)">
                                      <p:cBhvr additive="repl">
                                        <p:cTn id="17" dur="500"/>
                                        <p:tgtEl>
                                          <p:spTgt spid="1484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148483">
                                            <p:txEl>
                                              <p:pRg st="3" end="3"/>
                                            </p:txEl>
                                          </p:spTgt>
                                        </p:tgtEl>
                                        <p:attrNameLst>
                                          <p:attrName>style.visibility</p:attrName>
                                        </p:attrNameLst>
                                      </p:cBhvr>
                                      <p:to>
                                        <p:strVal val="visible"/>
                                      </p:to>
                                    </p:set>
                                    <p:animEffect transition="in" filter="checkerboard(across)">
                                      <p:cBhvr additive="repl">
                                        <p:cTn id="22" dur="500"/>
                                        <p:tgtEl>
                                          <p:spTgt spid="148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ext Box 1">
            <a:extLst>
              <a:ext uri="{FF2B5EF4-FFF2-40B4-BE49-F238E27FC236}">
                <a16:creationId xmlns:a16="http://schemas.microsoft.com/office/drawing/2014/main" id="{B5F73901-BA94-4648-865D-95F9E45EE048}"/>
              </a:ext>
            </a:extLst>
          </p:cNvPr>
          <p:cNvSpPr txBox="1">
            <a:spLocks noChangeArrowheads="1"/>
          </p:cNvSpPr>
          <p:nvPr/>
        </p:nvSpPr>
        <p:spPr bwMode="auto">
          <a:xfrm>
            <a:off x="215900" y="971550"/>
            <a:ext cx="9575800" cy="306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Après les avancées sociales importantes, les radicaux, inquiets de l'effet des réformes, quittent le Front populaire en avril 1938. De fait, l'expérience prend fin et les radicaux forment un nouveau gouvernement avec le centre-droit. Edouard Daladier devient alors chef du gouvernement.</a:t>
            </a:r>
          </a:p>
        </p:txBody>
      </p:sp>
      <p:sp>
        <p:nvSpPr>
          <p:cNvPr id="291842" name="Text Box 2">
            <a:extLst>
              <a:ext uri="{FF2B5EF4-FFF2-40B4-BE49-F238E27FC236}">
                <a16:creationId xmlns:a16="http://schemas.microsoft.com/office/drawing/2014/main" id="{FC51F354-3C90-084F-8829-9DD645AC64B4}"/>
              </a:ext>
            </a:extLst>
          </p:cNvPr>
          <p:cNvSpPr txBox="1">
            <a:spLocks noChangeArrowheads="1"/>
          </p:cNvSpPr>
          <p:nvPr/>
        </p:nvSpPr>
        <p:spPr bwMode="auto">
          <a:xfrm>
            <a:off x="209550"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200" b="1" u="sng">
                <a:solidFill>
                  <a:srgbClr val="000000"/>
                </a:solidFill>
                <a:latin typeface="Comic Sans MS" panose="030F0902030302020204" pitchFamily="66" charset="0"/>
              </a:rPr>
              <a:t>La fin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ext Box 1">
            <a:extLst>
              <a:ext uri="{FF2B5EF4-FFF2-40B4-BE49-F238E27FC236}">
                <a16:creationId xmlns:a16="http://schemas.microsoft.com/office/drawing/2014/main" id="{7570320E-EE4E-524F-AE06-69AEA0FC23E2}"/>
              </a:ext>
            </a:extLst>
          </p:cNvPr>
          <p:cNvSpPr txBox="1">
            <a:spLocks noChangeArrowheads="1"/>
          </p:cNvSpPr>
          <p:nvPr/>
        </p:nvSpPr>
        <p:spPr bwMode="auto">
          <a:xfrm>
            <a:off x="144463" y="215900"/>
            <a:ext cx="9791700" cy="708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b="1">
                <a:solidFill>
                  <a:srgbClr val="FF3333"/>
                </a:solidFill>
                <a:latin typeface="Comic Sans MS" panose="030F0902030302020204" pitchFamily="66" charset="0"/>
              </a:rPr>
              <a:t>Vocabulaire</a:t>
            </a:r>
          </a:p>
          <a:p>
            <a:pPr algn="just" eaLnBrk="1">
              <a:lnSpc>
                <a:spcPct val="116000"/>
              </a:lnSpc>
            </a:pPr>
            <a:endParaRPr lang="fr-FR" altLang="fr-FR" sz="2000" b="1">
              <a:solidFill>
                <a:srgbClr val="000000"/>
              </a:solidFill>
              <a:latin typeface="Comic Sans MS" panose="030F0902030302020204" pitchFamily="66" charset="0"/>
            </a:endParaRPr>
          </a:p>
          <a:p>
            <a:pPr algn="just" eaLnBrk="1">
              <a:lnSpc>
                <a:spcPct val="116000"/>
              </a:lnSpc>
            </a:pPr>
            <a:r>
              <a:rPr lang="fr-FR" altLang="fr-FR" sz="2400" b="1">
                <a:solidFill>
                  <a:srgbClr val="FF3333"/>
                </a:solidFill>
                <a:latin typeface="Comic Sans MS" panose="030F0902030302020204" pitchFamily="66" charset="0"/>
              </a:rPr>
              <a:t>Ligue</a:t>
            </a:r>
            <a:r>
              <a:rPr lang="fr-FR" altLang="fr-FR" sz="2400">
                <a:solidFill>
                  <a:srgbClr val="000000"/>
                </a:solidFill>
                <a:latin typeface="Comic Sans MS" panose="030F0902030302020204" pitchFamily="66" charset="0"/>
              </a:rPr>
              <a:t> : Organisation d’extrême droite violemment opposée à la République parlementaire. Exemples : Jeunesse patriote, Croix de feu...</a:t>
            </a:r>
          </a:p>
          <a:p>
            <a:pPr algn="just" eaLnBrk="1">
              <a:lnSpc>
                <a:spcPct val="116000"/>
              </a:lnSpc>
            </a:pPr>
            <a:endParaRPr lang="fr-FR" altLang="fr-FR" sz="2000">
              <a:solidFill>
                <a:srgbClr val="000000"/>
              </a:solidFill>
              <a:latin typeface="Comic Sans MS" panose="030F0902030302020204" pitchFamily="66" charset="0"/>
            </a:endParaRPr>
          </a:p>
          <a:p>
            <a:pPr algn="just" eaLnBrk="1">
              <a:lnSpc>
                <a:spcPct val="116000"/>
              </a:lnSpc>
            </a:pPr>
            <a:r>
              <a:rPr lang="fr-FR" altLang="fr-FR" sz="2400" b="1">
                <a:solidFill>
                  <a:srgbClr val="FF3333"/>
                </a:solidFill>
                <a:latin typeface="Comic Sans MS" panose="030F0902030302020204" pitchFamily="66" charset="0"/>
              </a:rPr>
              <a:t>Front populaire</a:t>
            </a:r>
            <a:r>
              <a:rPr lang="fr-FR" altLang="fr-FR" sz="2400">
                <a:solidFill>
                  <a:srgbClr val="000000"/>
                </a:solidFill>
                <a:latin typeface="Comic Sans MS" panose="030F0902030302020204" pitchFamily="66" charset="0"/>
              </a:rPr>
              <a:t> : Rassemblement des partis de gauche français (parti radical, SFIO, parti communiste), au pouvoir de mai 1936 à avril 1938, notamment sous la direction de Léon Blum, chef du gouvernement.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Line 1">
            <a:extLst>
              <a:ext uri="{FF2B5EF4-FFF2-40B4-BE49-F238E27FC236}">
                <a16:creationId xmlns:a16="http://schemas.microsoft.com/office/drawing/2014/main" id="{3C780B2B-14C4-4546-87FB-272DC0A5A854}"/>
              </a:ext>
            </a:extLst>
          </p:cNvPr>
          <p:cNvSpPr>
            <a:spLocks noChangeShapeType="1"/>
          </p:cNvSpPr>
          <p:nvPr/>
        </p:nvSpPr>
        <p:spPr bwMode="auto">
          <a:xfrm>
            <a:off x="431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38" name="Line 2">
            <a:extLst>
              <a:ext uri="{FF2B5EF4-FFF2-40B4-BE49-F238E27FC236}">
                <a16:creationId xmlns:a16="http://schemas.microsoft.com/office/drawing/2014/main" id="{E26066C8-2691-9045-BB15-A248007336CB}"/>
              </a:ext>
            </a:extLst>
          </p:cNvPr>
          <p:cNvSpPr>
            <a:spLocks noChangeShapeType="1"/>
          </p:cNvSpPr>
          <p:nvPr/>
        </p:nvSpPr>
        <p:spPr bwMode="auto">
          <a:xfrm>
            <a:off x="522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39" name="Line 3">
            <a:extLst>
              <a:ext uri="{FF2B5EF4-FFF2-40B4-BE49-F238E27FC236}">
                <a16:creationId xmlns:a16="http://schemas.microsoft.com/office/drawing/2014/main" id="{078B71C2-71D7-6A4B-96DF-9F5E0D7F2F3E}"/>
              </a:ext>
            </a:extLst>
          </p:cNvPr>
          <p:cNvSpPr>
            <a:spLocks noChangeShapeType="1"/>
          </p:cNvSpPr>
          <p:nvPr/>
        </p:nvSpPr>
        <p:spPr bwMode="auto">
          <a:xfrm>
            <a:off x="7016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40" name="Line 4">
            <a:extLst>
              <a:ext uri="{FF2B5EF4-FFF2-40B4-BE49-F238E27FC236}">
                <a16:creationId xmlns:a16="http://schemas.microsoft.com/office/drawing/2014/main" id="{2C6D1EA2-5569-714F-9AEB-515EA3ED610B}"/>
              </a:ext>
            </a:extLst>
          </p:cNvPr>
          <p:cNvSpPr>
            <a:spLocks noChangeShapeType="1"/>
          </p:cNvSpPr>
          <p:nvPr/>
        </p:nvSpPr>
        <p:spPr bwMode="auto">
          <a:xfrm>
            <a:off x="6127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41" name="Line 5">
            <a:extLst>
              <a:ext uri="{FF2B5EF4-FFF2-40B4-BE49-F238E27FC236}">
                <a16:creationId xmlns:a16="http://schemas.microsoft.com/office/drawing/2014/main" id="{117D029C-43E4-3A4A-90FD-C5FAB4105C15}"/>
              </a:ext>
            </a:extLst>
          </p:cNvPr>
          <p:cNvSpPr>
            <a:spLocks noChangeShapeType="1"/>
          </p:cNvSpPr>
          <p:nvPr/>
        </p:nvSpPr>
        <p:spPr bwMode="auto">
          <a:xfrm>
            <a:off x="10620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42" name="Line 6">
            <a:extLst>
              <a:ext uri="{FF2B5EF4-FFF2-40B4-BE49-F238E27FC236}">
                <a16:creationId xmlns:a16="http://schemas.microsoft.com/office/drawing/2014/main" id="{F1B14FFB-F1B1-204B-A143-BB6A763EE20D}"/>
              </a:ext>
            </a:extLst>
          </p:cNvPr>
          <p:cNvSpPr>
            <a:spLocks noChangeShapeType="1"/>
          </p:cNvSpPr>
          <p:nvPr/>
        </p:nvSpPr>
        <p:spPr bwMode="auto">
          <a:xfrm>
            <a:off x="9715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43" name="Line 7">
            <a:extLst>
              <a:ext uri="{FF2B5EF4-FFF2-40B4-BE49-F238E27FC236}">
                <a16:creationId xmlns:a16="http://schemas.microsoft.com/office/drawing/2014/main" id="{C15DD853-9787-3A49-B2DA-8307646CDCFF}"/>
              </a:ext>
            </a:extLst>
          </p:cNvPr>
          <p:cNvSpPr>
            <a:spLocks noChangeShapeType="1"/>
          </p:cNvSpPr>
          <p:nvPr/>
        </p:nvSpPr>
        <p:spPr bwMode="auto">
          <a:xfrm>
            <a:off x="882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44" name="Line 8">
            <a:extLst>
              <a:ext uri="{FF2B5EF4-FFF2-40B4-BE49-F238E27FC236}">
                <a16:creationId xmlns:a16="http://schemas.microsoft.com/office/drawing/2014/main" id="{2A5B12CE-FBB1-1C43-8762-65054BE1D4A0}"/>
              </a:ext>
            </a:extLst>
          </p:cNvPr>
          <p:cNvSpPr>
            <a:spLocks noChangeShapeType="1"/>
          </p:cNvSpPr>
          <p:nvPr/>
        </p:nvSpPr>
        <p:spPr bwMode="auto">
          <a:xfrm>
            <a:off x="792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45" name="Line 9">
            <a:extLst>
              <a:ext uri="{FF2B5EF4-FFF2-40B4-BE49-F238E27FC236}">
                <a16:creationId xmlns:a16="http://schemas.microsoft.com/office/drawing/2014/main" id="{222D2DBE-8A42-3645-B1E6-0E001B07DEEE}"/>
              </a:ext>
            </a:extLst>
          </p:cNvPr>
          <p:cNvSpPr>
            <a:spLocks noChangeShapeType="1"/>
          </p:cNvSpPr>
          <p:nvPr/>
        </p:nvSpPr>
        <p:spPr bwMode="auto">
          <a:xfrm>
            <a:off x="1349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46" name="Line 10">
            <a:extLst>
              <a:ext uri="{FF2B5EF4-FFF2-40B4-BE49-F238E27FC236}">
                <a16:creationId xmlns:a16="http://schemas.microsoft.com/office/drawing/2014/main" id="{B8B34A7E-2674-7C4C-B002-0AF95102F766}"/>
              </a:ext>
            </a:extLst>
          </p:cNvPr>
          <p:cNvSpPr>
            <a:spLocks noChangeShapeType="1"/>
          </p:cNvSpPr>
          <p:nvPr/>
        </p:nvSpPr>
        <p:spPr bwMode="auto">
          <a:xfrm>
            <a:off x="1241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47" name="Line 11">
            <a:extLst>
              <a:ext uri="{FF2B5EF4-FFF2-40B4-BE49-F238E27FC236}">
                <a16:creationId xmlns:a16="http://schemas.microsoft.com/office/drawing/2014/main" id="{84F6A4F3-D320-F14B-8D8D-E39D7121F7E6}"/>
              </a:ext>
            </a:extLst>
          </p:cNvPr>
          <p:cNvSpPr>
            <a:spLocks noChangeShapeType="1"/>
          </p:cNvSpPr>
          <p:nvPr/>
        </p:nvSpPr>
        <p:spPr bwMode="auto">
          <a:xfrm>
            <a:off x="341313" y="6319838"/>
            <a:ext cx="1587" cy="323850"/>
          </a:xfrm>
          <a:prstGeom prst="line">
            <a:avLst/>
          </a:prstGeom>
          <a:noFill/>
          <a:ln w="1908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48" name="Text Box 12">
            <a:extLst>
              <a:ext uri="{FF2B5EF4-FFF2-40B4-BE49-F238E27FC236}">
                <a16:creationId xmlns:a16="http://schemas.microsoft.com/office/drawing/2014/main" id="{C7D68C78-14B7-EE4F-BB92-C0FC0CC0F530}"/>
              </a:ext>
            </a:extLst>
          </p:cNvPr>
          <p:cNvSpPr txBox="1">
            <a:spLocks noChangeArrowheads="1"/>
          </p:cNvSpPr>
          <p:nvPr/>
        </p:nvSpPr>
        <p:spPr bwMode="auto">
          <a:xfrm>
            <a:off x="-163513" y="6638925"/>
            <a:ext cx="1025526"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1916</a:t>
            </a:r>
          </a:p>
        </p:txBody>
      </p:sp>
      <p:sp>
        <p:nvSpPr>
          <p:cNvPr id="295949" name="Text Box 13">
            <a:extLst>
              <a:ext uri="{FF2B5EF4-FFF2-40B4-BE49-F238E27FC236}">
                <a16:creationId xmlns:a16="http://schemas.microsoft.com/office/drawing/2014/main" id="{DB29F103-6DD3-E140-ADD8-F9BEE6857D1E}"/>
              </a:ext>
            </a:extLst>
          </p:cNvPr>
          <p:cNvSpPr txBox="1">
            <a:spLocks noChangeArrowheads="1"/>
          </p:cNvSpPr>
          <p:nvPr/>
        </p:nvSpPr>
        <p:spPr bwMode="auto">
          <a:xfrm>
            <a:off x="13144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1920</a:t>
            </a:r>
          </a:p>
        </p:txBody>
      </p:sp>
      <p:sp>
        <p:nvSpPr>
          <p:cNvPr id="295950" name="AutoShape 14">
            <a:extLst>
              <a:ext uri="{FF2B5EF4-FFF2-40B4-BE49-F238E27FC236}">
                <a16:creationId xmlns:a16="http://schemas.microsoft.com/office/drawing/2014/main" id="{E99992C1-CBB6-7844-B826-46E036974A84}"/>
              </a:ext>
            </a:extLst>
          </p:cNvPr>
          <p:cNvSpPr>
            <a:spLocks noChangeArrowheads="1"/>
          </p:cNvSpPr>
          <p:nvPr/>
        </p:nvSpPr>
        <p:spPr bwMode="auto">
          <a:xfrm>
            <a:off x="341313" y="431800"/>
            <a:ext cx="9567862" cy="6624638"/>
          </a:xfrm>
          <a:prstGeom prst="rightArrow">
            <a:avLst>
              <a:gd name="adj1" fmla="val 78898"/>
              <a:gd name="adj2" fmla="val 8057"/>
            </a:avLst>
          </a:pr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5951" name="Text Box 15">
            <a:extLst>
              <a:ext uri="{FF2B5EF4-FFF2-40B4-BE49-F238E27FC236}">
                <a16:creationId xmlns:a16="http://schemas.microsoft.com/office/drawing/2014/main" id="{89ECBA5C-5DFB-FC43-8962-1D00A64DCFA7}"/>
              </a:ext>
            </a:extLst>
          </p:cNvPr>
          <p:cNvSpPr txBox="1">
            <a:spLocks noChangeArrowheads="1"/>
          </p:cNvSpPr>
          <p:nvPr/>
        </p:nvSpPr>
        <p:spPr bwMode="auto">
          <a:xfrm>
            <a:off x="192088" y="350838"/>
            <a:ext cx="504031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a:solidFill>
                  <a:srgbClr val="000000"/>
                </a:solidFill>
                <a:latin typeface="Comic Sans MS" panose="030F0902030302020204" pitchFamily="66" charset="0"/>
              </a:rPr>
              <a:t>Je situe dans le temps</a:t>
            </a:r>
          </a:p>
        </p:txBody>
      </p:sp>
      <p:pic>
        <p:nvPicPr>
          <p:cNvPr id="295952" name="Picture 16">
            <a:extLst>
              <a:ext uri="{FF2B5EF4-FFF2-40B4-BE49-F238E27FC236}">
                <a16:creationId xmlns:a16="http://schemas.microsoft.com/office/drawing/2014/main" id="{7DBB6C51-A6F8-BF4F-92F7-91FA95AF2C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9725" y="434975"/>
            <a:ext cx="360363" cy="360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5953" name="Line 17">
            <a:extLst>
              <a:ext uri="{FF2B5EF4-FFF2-40B4-BE49-F238E27FC236}">
                <a16:creationId xmlns:a16="http://schemas.microsoft.com/office/drawing/2014/main" id="{14DC6535-A329-0B40-9CD2-D8B895AB34CB}"/>
              </a:ext>
            </a:extLst>
          </p:cNvPr>
          <p:cNvSpPr>
            <a:spLocks noChangeShapeType="1"/>
          </p:cNvSpPr>
          <p:nvPr/>
        </p:nvSpPr>
        <p:spPr bwMode="auto">
          <a:xfrm>
            <a:off x="1439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54" name="Line 18">
            <a:extLst>
              <a:ext uri="{FF2B5EF4-FFF2-40B4-BE49-F238E27FC236}">
                <a16:creationId xmlns:a16="http://schemas.microsoft.com/office/drawing/2014/main" id="{A7D6B332-504F-D449-8A25-2D95E2983286}"/>
              </a:ext>
            </a:extLst>
          </p:cNvPr>
          <p:cNvSpPr>
            <a:spLocks noChangeShapeType="1"/>
          </p:cNvSpPr>
          <p:nvPr/>
        </p:nvSpPr>
        <p:spPr bwMode="auto">
          <a:xfrm>
            <a:off x="1638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55" name="Line 19">
            <a:extLst>
              <a:ext uri="{FF2B5EF4-FFF2-40B4-BE49-F238E27FC236}">
                <a16:creationId xmlns:a16="http://schemas.microsoft.com/office/drawing/2014/main" id="{9C00DFDF-2B9B-364A-816F-D8F9BC08E9FB}"/>
              </a:ext>
            </a:extLst>
          </p:cNvPr>
          <p:cNvSpPr>
            <a:spLocks noChangeShapeType="1"/>
          </p:cNvSpPr>
          <p:nvPr/>
        </p:nvSpPr>
        <p:spPr bwMode="auto">
          <a:xfrm>
            <a:off x="1530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56" name="Line 20">
            <a:extLst>
              <a:ext uri="{FF2B5EF4-FFF2-40B4-BE49-F238E27FC236}">
                <a16:creationId xmlns:a16="http://schemas.microsoft.com/office/drawing/2014/main" id="{4F5564AC-114C-9F47-B34C-828D61F03F94}"/>
              </a:ext>
            </a:extLst>
          </p:cNvPr>
          <p:cNvSpPr>
            <a:spLocks noChangeShapeType="1"/>
          </p:cNvSpPr>
          <p:nvPr/>
        </p:nvSpPr>
        <p:spPr bwMode="auto">
          <a:xfrm>
            <a:off x="18176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57" name="Line 21">
            <a:extLst>
              <a:ext uri="{FF2B5EF4-FFF2-40B4-BE49-F238E27FC236}">
                <a16:creationId xmlns:a16="http://schemas.microsoft.com/office/drawing/2014/main" id="{0D469451-ADAB-1749-B3D3-E591F1809153}"/>
              </a:ext>
            </a:extLst>
          </p:cNvPr>
          <p:cNvSpPr>
            <a:spLocks noChangeShapeType="1"/>
          </p:cNvSpPr>
          <p:nvPr/>
        </p:nvSpPr>
        <p:spPr bwMode="auto">
          <a:xfrm>
            <a:off x="1728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58" name="Line 22">
            <a:extLst>
              <a:ext uri="{FF2B5EF4-FFF2-40B4-BE49-F238E27FC236}">
                <a16:creationId xmlns:a16="http://schemas.microsoft.com/office/drawing/2014/main" id="{055E5496-9FB0-AC41-B65D-DF219BD989A3}"/>
              </a:ext>
            </a:extLst>
          </p:cNvPr>
          <p:cNvSpPr>
            <a:spLocks noChangeShapeType="1"/>
          </p:cNvSpPr>
          <p:nvPr/>
        </p:nvSpPr>
        <p:spPr bwMode="auto">
          <a:xfrm>
            <a:off x="19081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59" name="Line 23">
            <a:extLst>
              <a:ext uri="{FF2B5EF4-FFF2-40B4-BE49-F238E27FC236}">
                <a16:creationId xmlns:a16="http://schemas.microsoft.com/office/drawing/2014/main" id="{9DB6D286-6DE3-D146-8DC3-1D62382DC827}"/>
              </a:ext>
            </a:extLst>
          </p:cNvPr>
          <p:cNvSpPr>
            <a:spLocks noChangeShapeType="1"/>
          </p:cNvSpPr>
          <p:nvPr/>
        </p:nvSpPr>
        <p:spPr bwMode="auto">
          <a:xfrm>
            <a:off x="21780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60" name="Line 24">
            <a:extLst>
              <a:ext uri="{FF2B5EF4-FFF2-40B4-BE49-F238E27FC236}">
                <a16:creationId xmlns:a16="http://schemas.microsoft.com/office/drawing/2014/main" id="{9A84DBDE-4D0C-3C45-B51B-81204773E634}"/>
              </a:ext>
            </a:extLst>
          </p:cNvPr>
          <p:cNvSpPr>
            <a:spLocks noChangeShapeType="1"/>
          </p:cNvSpPr>
          <p:nvPr/>
        </p:nvSpPr>
        <p:spPr bwMode="auto">
          <a:xfrm>
            <a:off x="20875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61" name="Line 25">
            <a:extLst>
              <a:ext uri="{FF2B5EF4-FFF2-40B4-BE49-F238E27FC236}">
                <a16:creationId xmlns:a16="http://schemas.microsoft.com/office/drawing/2014/main" id="{AF88160A-88E0-A843-9437-5AC76F1418F1}"/>
              </a:ext>
            </a:extLst>
          </p:cNvPr>
          <p:cNvSpPr>
            <a:spLocks noChangeShapeType="1"/>
          </p:cNvSpPr>
          <p:nvPr/>
        </p:nvSpPr>
        <p:spPr bwMode="auto">
          <a:xfrm>
            <a:off x="2268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62" name="Line 26">
            <a:extLst>
              <a:ext uri="{FF2B5EF4-FFF2-40B4-BE49-F238E27FC236}">
                <a16:creationId xmlns:a16="http://schemas.microsoft.com/office/drawing/2014/main" id="{F387E7DA-C74B-FF4F-B295-B2E6A322F301}"/>
              </a:ext>
            </a:extLst>
          </p:cNvPr>
          <p:cNvSpPr>
            <a:spLocks noChangeShapeType="1"/>
          </p:cNvSpPr>
          <p:nvPr/>
        </p:nvSpPr>
        <p:spPr bwMode="auto">
          <a:xfrm>
            <a:off x="23574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63" name="Line 27">
            <a:extLst>
              <a:ext uri="{FF2B5EF4-FFF2-40B4-BE49-F238E27FC236}">
                <a16:creationId xmlns:a16="http://schemas.microsoft.com/office/drawing/2014/main" id="{B9ABD0F2-7460-994D-86E4-D9BB48EABE80}"/>
              </a:ext>
            </a:extLst>
          </p:cNvPr>
          <p:cNvSpPr>
            <a:spLocks noChangeShapeType="1"/>
          </p:cNvSpPr>
          <p:nvPr/>
        </p:nvSpPr>
        <p:spPr bwMode="auto">
          <a:xfrm>
            <a:off x="24479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64" name="Line 28">
            <a:extLst>
              <a:ext uri="{FF2B5EF4-FFF2-40B4-BE49-F238E27FC236}">
                <a16:creationId xmlns:a16="http://schemas.microsoft.com/office/drawing/2014/main" id="{528B4FFB-1FD1-AD4D-89CA-AD26E4CF7C4F}"/>
              </a:ext>
            </a:extLst>
          </p:cNvPr>
          <p:cNvSpPr>
            <a:spLocks noChangeShapeType="1"/>
          </p:cNvSpPr>
          <p:nvPr/>
        </p:nvSpPr>
        <p:spPr bwMode="auto">
          <a:xfrm>
            <a:off x="2538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65" name="Line 29">
            <a:extLst>
              <a:ext uri="{FF2B5EF4-FFF2-40B4-BE49-F238E27FC236}">
                <a16:creationId xmlns:a16="http://schemas.microsoft.com/office/drawing/2014/main" id="{7DB4B62B-D28E-8B4F-9087-B4B3475E6B4E}"/>
              </a:ext>
            </a:extLst>
          </p:cNvPr>
          <p:cNvSpPr>
            <a:spLocks noChangeShapeType="1"/>
          </p:cNvSpPr>
          <p:nvPr/>
        </p:nvSpPr>
        <p:spPr bwMode="auto">
          <a:xfrm>
            <a:off x="1998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66" name="Line 30">
            <a:extLst>
              <a:ext uri="{FF2B5EF4-FFF2-40B4-BE49-F238E27FC236}">
                <a16:creationId xmlns:a16="http://schemas.microsoft.com/office/drawing/2014/main" id="{0EA3CFAB-78E8-B641-BCA6-11892F020176}"/>
              </a:ext>
            </a:extLst>
          </p:cNvPr>
          <p:cNvSpPr>
            <a:spLocks noChangeShapeType="1"/>
          </p:cNvSpPr>
          <p:nvPr/>
        </p:nvSpPr>
        <p:spPr bwMode="auto">
          <a:xfrm>
            <a:off x="2717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67" name="Line 31">
            <a:extLst>
              <a:ext uri="{FF2B5EF4-FFF2-40B4-BE49-F238E27FC236}">
                <a16:creationId xmlns:a16="http://schemas.microsoft.com/office/drawing/2014/main" id="{9147C757-82D7-3F48-810E-0F68F927AA8F}"/>
              </a:ext>
            </a:extLst>
          </p:cNvPr>
          <p:cNvSpPr>
            <a:spLocks noChangeShapeType="1"/>
          </p:cNvSpPr>
          <p:nvPr/>
        </p:nvSpPr>
        <p:spPr bwMode="auto">
          <a:xfrm>
            <a:off x="26273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68" name="Line 32">
            <a:extLst>
              <a:ext uri="{FF2B5EF4-FFF2-40B4-BE49-F238E27FC236}">
                <a16:creationId xmlns:a16="http://schemas.microsoft.com/office/drawing/2014/main" id="{A43A46E5-478A-0549-AE5C-AA6818461D84}"/>
              </a:ext>
            </a:extLst>
          </p:cNvPr>
          <p:cNvSpPr>
            <a:spLocks noChangeShapeType="1"/>
          </p:cNvSpPr>
          <p:nvPr/>
        </p:nvSpPr>
        <p:spPr bwMode="auto">
          <a:xfrm>
            <a:off x="2898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69" name="Line 33">
            <a:extLst>
              <a:ext uri="{FF2B5EF4-FFF2-40B4-BE49-F238E27FC236}">
                <a16:creationId xmlns:a16="http://schemas.microsoft.com/office/drawing/2014/main" id="{1F0895FD-361D-E84E-A29A-079FD45E762A}"/>
              </a:ext>
            </a:extLst>
          </p:cNvPr>
          <p:cNvSpPr>
            <a:spLocks noChangeShapeType="1"/>
          </p:cNvSpPr>
          <p:nvPr/>
        </p:nvSpPr>
        <p:spPr bwMode="auto">
          <a:xfrm>
            <a:off x="29876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70" name="Line 34">
            <a:extLst>
              <a:ext uri="{FF2B5EF4-FFF2-40B4-BE49-F238E27FC236}">
                <a16:creationId xmlns:a16="http://schemas.microsoft.com/office/drawing/2014/main" id="{B499C6AD-6A40-C445-8B18-C82561C033D1}"/>
              </a:ext>
            </a:extLst>
          </p:cNvPr>
          <p:cNvSpPr>
            <a:spLocks noChangeShapeType="1"/>
          </p:cNvSpPr>
          <p:nvPr/>
        </p:nvSpPr>
        <p:spPr bwMode="auto">
          <a:xfrm>
            <a:off x="2808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71" name="Line 35">
            <a:extLst>
              <a:ext uri="{FF2B5EF4-FFF2-40B4-BE49-F238E27FC236}">
                <a16:creationId xmlns:a16="http://schemas.microsoft.com/office/drawing/2014/main" id="{4B5C27B0-A15E-CE45-BA74-0DD137246FBD}"/>
              </a:ext>
            </a:extLst>
          </p:cNvPr>
          <p:cNvSpPr>
            <a:spLocks noChangeShapeType="1"/>
          </p:cNvSpPr>
          <p:nvPr/>
        </p:nvSpPr>
        <p:spPr bwMode="auto">
          <a:xfrm>
            <a:off x="3078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72" name="Line 36">
            <a:extLst>
              <a:ext uri="{FF2B5EF4-FFF2-40B4-BE49-F238E27FC236}">
                <a16:creationId xmlns:a16="http://schemas.microsoft.com/office/drawing/2014/main" id="{D41C2B73-FC44-7F4F-AA2F-4F26F441750C}"/>
              </a:ext>
            </a:extLst>
          </p:cNvPr>
          <p:cNvSpPr>
            <a:spLocks noChangeShapeType="1"/>
          </p:cNvSpPr>
          <p:nvPr/>
        </p:nvSpPr>
        <p:spPr bwMode="auto">
          <a:xfrm>
            <a:off x="3168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73" name="Line 37">
            <a:extLst>
              <a:ext uri="{FF2B5EF4-FFF2-40B4-BE49-F238E27FC236}">
                <a16:creationId xmlns:a16="http://schemas.microsoft.com/office/drawing/2014/main" id="{E3E8A5BD-19B8-B64E-B42D-C03DEE7A14B4}"/>
              </a:ext>
            </a:extLst>
          </p:cNvPr>
          <p:cNvSpPr>
            <a:spLocks noChangeShapeType="1"/>
          </p:cNvSpPr>
          <p:nvPr/>
        </p:nvSpPr>
        <p:spPr bwMode="auto">
          <a:xfrm>
            <a:off x="32575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74" name="Line 38">
            <a:extLst>
              <a:ext uri="{FF2B5EF4-FFF2-40B4-BE49-F238E27FC236}">
                <a16:creationId xmlns:a16="http://schemas.microsoft.com/office/drawing/2014/main" id="{F25B80AB-7926-BE48-8C3B-9BCDC5A4F042}"/>
              </a:ext>
            </a:extLst>
          </p:cNvPr>
          <p:cNvSpPr>
            <a:spLocks noChangeShapeType="1"/>
          </p:cNvSpPr>
          <p:nvPr/>
        </p:nvSpPr>
        <p:spPr bwMode="auto">
          <a:xfrm>
            <a:off x="33480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75" name="Line 39">
            <a:extLst>
              <a:ext uri="{FF2B5EF4-FFF2-40B4-BE49-F238E27FC236}">
                <a16:creationId xmlns:a16="http://schemas.microsoft.com/office/drawing/2014/main" id="{B1B6ACEB-9BA2-7442-917E-146BFC03E5C0}"/>
              </a:ext>
            </a:extLst>
          </p:cNvPr>
          <p:cNvSpPr>
            <a:spLocks noChangeShapeType="1"/>
          </p:cNvSpPr>
          <p:nvPr/>
        </p:nvSpPr>
        <p:spPr bwMode="auto">
          <a:xfrm>
            <a:off x="3438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76" name="Line 40">
            <a:extLst>
              <a:ext uri="{FF2B5EF4-FFF2-40B4-BE49-F238E27FC236}">
                <a16:creationId xmlns:a16="http://schemas.microsoft.com/office/drawing/2014/main" id="{21BFBAE1-0A71-6942-8957-6C19FD080B4E}"/>
              </a:ext>
            </a:extLst>
          </p:cNvPr>
          <p:cNvSpPr>
            <a:spLocks noChangeShapeType="1"/>
          </p:cNvSpPr>
          <p:nvPr/>
        </p:nvSpPr>
        <p:spPr bwMode="auto">
          <a:xfrm>
            <a:off x="36179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77" name="Line 41">
            <a:extLst>
              <a:ext uri="{FF2B5EF4-FFF2-40B4-BE49-F238E27FC236}">
                <a16:creationId xmlns:a16="http://schemas.microsoft.com/office/drawing/2014/main" id="{97294AF9-E69B-C549-9B29-AF1711CD49BC}"/>
              </a:ext>
            </a:extLst>
          </p:cNvPr>
          <p:cNvSpPr>
            <a:spLocks noChangeShapeType="1"/>
          </p:cNvSpPr>
          <p:nvPr/>
        </p:nvSpPr>
        <p:spPr bwMode="auto">
          <a:xfrm>
            <a:off x="3708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78" name="Line 42">
            <a:extLst>
              <a:ext uri="{FF2B5EF4-FFF2-40B4-BE49-F238E27FC236}">
                <a16:creationId xmlns:a16="http://schemas.microsoft.com/office/drawing/2014/main" id="{7EBB33CA-01E1-3F40-9770-5D4720C2CF5A}"/>
              </a:ext>
            </a:extLst>
          </p:cNvPr>
          <p:cNvSpPr>
            <a:spLocks noChangeShapeType="1"/>
          </p:cNvSpPr>
          <p:nvPr/>
        </p:nvSpPr>
        <p:spPr bwMode="auto">
          <a:xfrm>
            <a:off x="3887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79" name="Line 43">
            <a:extLst>
              <a:ext uri="{FF2B5EF4-FFF2-40B4-BE49-F238E27FC236}">
                <a16:creationId xmlns:a16="http://schemas.microsoft.com/office/drawing/2014/main" id="{291FC22A-EB4E-EF4B-A534-B066F287950C}"/>
              </a:ext>
            </a:extLst>
          </p:cNvPr>
          <p:cNvSpPr>
            <a:spLocks noChangeShapeType="1"/>
          </p:cNvSpPr>
          <p:nvPr/>
        </p:nvSpPr>
        <p:spPr bwMode="auto">
          <a:xfrm>
            <a:off x="3527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80" name="Line 44">
            <a:extLst>
              <a:ext uri="{FF2B5EF4-FFF2-40B4-BE49-F238E27FC236}">
                <a16:creationId xmlns:a16="http://schemas.microsoft.com/office/drawing/2014/main" id="{3FBA0EFB-0352-B74D-8DA6-1BAD66AE93CE}"/>
              </a:ext>
            </a:extLst>
          </p:cNvPr>
          <p:cNvSpPr>
            <a:spLocks noChangeShapeType="1"/>
          </p:cNvSpPr>
          <p:nvPr/>
        </p:nvSpPr>
        <p:spPr bwMode="auto">
          <a:xfrm>
            <a:off x="4068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81" name="Line 45">
            <a:extLst>
              <a:ext uri="{FF2B5EF4-FFF2-40B4-BE49-F238E27FC236}">
                <a16:creationId xmlns:a16="http://schemas.microsoft.com/office/drawing/2014/main" id="{519CA9E6-2421-8045-B01F-531276852455}"/>
              </a:ext>
            </a:extLst>
          </p:cNvPr>
          <p:cNvSpPr>
            <a:spLocks noChangeShapeType="1"/>
          </p:cNvSpPr>
          <p:nvPr/>
        </p:nvSpPr>
        <p:spPr bwMode="auto">
          <a:xfrm>
            <a:off x="3978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82" name="Line 46">
            <a:extLst>
              <a:ext uri="{FF2B5EF4-FFF2-40B4-BE49-F238E27FC236}">
                <a16:creationId xmlns:a16="http://schemas.microsoft.com/office/drawing/2014/main" id="{0AEEC1AC-21A6-CF47-8C30-AE06E2F354DB}"/>
              </a:ext>
            </a:extLst>
          </p:cNvPr>
          <p:cNvSpPr>
            <a:spLocks noChangeShapeType="1"/>
          </p:cNvSpPr>
          <p:nvPr/>
        </p:nvSpPr>
        <p:spPr bwMode="auto">
          <a:xfrm>
            <a:off x="4157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83" name="Line 47">
            <a:extLst>
              <a:ext uri="{FF2B5EF4-FFF2-40B4-BE49-F238E27FC236}">
                <a16:creationId xmlns:a16="http://schemas.microsoft.com/office/drawing/2014/main" id="{0C439BA6-937C-EA45-9943-C87BB69C8D24}"/>
              </a:ext>
            </a:extLst>
          </p:cNvPr>
          <p:cNvSpPr>
            <a:spLocks noChangeShapeType="1"/>
          </p:cNvSpPr>
          <p:nvPr/>
        </p:nvSpPr>
        <p:spPr bwMode="auto">
          <a:xfrm>
            <a:off x="4338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84" name="Line 48">
            <a:extLst>
              <a:ext uri="{FF2B5EF4-FFF2-40B4-BE49-F238E27FC236}">
                <a16:creationId xmlns:a16="http://schemas.microsoft.com/office/drawing/2014/main" id="{C2016B78-84DC-5344-9010-99E90188E379}"/>
              </a:ext>
            </a:extLst>
          </p:cNvPr>
          <p:cNvSpPr>
            <a:spLocks noChangeShapeType="1"/>
          </p:cNvSpPr>
          <p:nvPr/>
        </p:nvSpPr>
        <p:spPr bwMode="auto">
          <a:xfrm>
            <a:off x="42481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85" name="Line 49">
            <a:extLst>
              <a:ext uri="{FF2B5EF4-FFF2-40B4-BE49-F238E27FC236}">
                <a16:creationId xmlns:a16="http://schemas.microsoft.com/office/drawing/2014/main" id="{90482283-11BA-3140-B80E-23E66ED891D7}"/>
              </a:ext>
            </a:extLst>
          </p:cNvPr>
          <p:cNvSpPr>
            <a:spLocks noChangeShapeType="1"/>
          </p:cNvSpPr>
          <p:nvPr/>
        </p:nvSpPr>
        <p:spPr bwMode="auto">
          <a:xfrm>
            <a:off x="4427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86" name="Line 50">
            <a:extLst>
              <a:ext uri="{FF2B5EF4-FFF2-40B4-BE49-F238E27FC236}">
                <a16:creationId xmlns:a16="http://schemas.microsoft.com/office/drawing/2014/main" id="{7CFE6251-F37B-694D-BAC4-B152B5D7F247}"/>
              </a:ext>
            </a:extLst>
          </p:cNvPr>
          <p:cNvSpPr>
            <a:spLocks noChangeShapeType="1"/>
          </p:cNvSpPr>
          <p:nvPr/>
        </p:nvSpPr>
        <p:spPr bwMode="auto">
          <a:xfrm>
            <a:off x="45180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87" name="Line 51">
            <a:extLst>
              <a:ext uri="{FF2B5EF4-FFF2-40B4-BE49-F238E27FC236}">
                <a16:creationId xmlns:a16="http://schemas.microsoft.com/office/drawing/2014/main" id="{3F1C9CFA-BB14-F643-9BD0-0F83EFB236B2}"/>
              </a:ext>
            </a:extLst>
          </p:cNvPr>
          <p:cNvSpPr>
            <a:spLocks noChangeShapeType="1"/>
          </p:cNvSpPr>
          <p:nvPr/>
        </p:nvSpPr>
        <p:spPr bwMode="auto">
          <a:xfrm>
            <a:off x="4608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88" name="Line 52">
            <a:extLst>
              <a:ext uri="{FF2B5EF4-FFF2-40B4-BE49-F238E27FC236}">
                <a16:creationId xmlns:a16="http://schemas.microsoft.com/office/drawing/2014/main" id="{AC76DFAC-58FB-D74D-B173-C856DDB019F5}"/>
              </a:ext>
            </a:extLst>
          </p:cNvPr>
          <p:cNvSpPr>
            <a:spLocks noChangeShapeType="1"/>
          </p:cNvSpPr>
          <p:nvPr/>
        </p:nvSpPr>
        <p:spPr bwMode="auto">
          <a:xfrm>
            <a:off x="4697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89" name="Line 53">
            <a:extLst>
              <a:ext uri="{FF2B5EF4-FFF2-40B4-BE49-F238E27FC236}">
                <a16:creationId xmlns:a16="http://schemas.microsoft.com/office/drawing/2014/main" id="{2BEC76C2-F32F-2240-B1C7-53B889684035}"/>
              </a:ext>
            </a:extLst>
          </p:cNvPr>
          <p:cNvSpPr>
            <a:spLocks noChangeShapeType="1"/>
          </p:cNvSpPr>
          <p:nvPr/>
        </p:nvSpPr>
        <p:spPr bwMode="auto">
          <a:xfrm>
            <a:off x="47879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90" name="Line 54">
            <a:extLst>
              <a:ext uri="{FF2B5EF4-FFF2-40B4-BE49-F238E27FC236}">
                <a16:creationId xmlns:a16="http://schemas.microsoft.com/office/drawing/2014/main" id="{18319611-DFA6-034F-ADE0-AE04C5F4176C}"/>
              </a:ext>
            </a:extLst>
          </p:cNvPr>
          <p:cNvSpPr>
            <a:spLocks noChangeShapeType="1"/>
          </p:cNvSpPr>
          <p:nvPr/>
        </p:nvSpPr>
        <p:spPr bwMode="auto">
          <a:xfrm>
            <a:off x="4967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91" name="Line 55">
            <a:extLst>
              <a:ext uri="{FF2B5EF4-FFF2-40B4-BE49-F238E27FC236}">
                <a16:creationId xmlns:a16="http://schemas.microsoft.com/office/drawing/2014/main" id="{F413297C-83C1-944B-8EFB-C758410B9F6E}"/>
              </a:ext>
            </a:extLst>
          </p:cNvPr>
          <p:cNvSpPr>
            <a:spLocks noChangeShapeType="1"/>
          </p:cNvSpPr>
          <p:nvPr/>
        </p:nvSpPr>
        <p:spPr bwMode="auto">
          <a:xfrm>
            <a:off x="5057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92" name="Line 56">
            <a:extLst>
              <a:ext uri="{FF2B5EF4-FFF2-40B4-BE49-F238E27FC236}">
                <a16:creationId xmlns:a16="http://schemas.microsoft.com/office/drawing/2014/main" id="{373A874E-7DA4-C44F-A6CA-011B7414F7E4}"/>
              </a:ext>
            </a:extLst>
          </p:cNvPr>
          <p:cNvSpPr>
            <a:spLocks noChangeShapeType="1"/>
          </p:cNvSpPr>
          <p:nvPr/>
        </p:nvSpPr>
        <p:spPr bwMode="auto">
          <a:xfrm>
            <a:off x="5148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93" name="Line 57">
            <a:extLst>
              <a:ext uri="{FF2B5EF4-FFF2-40B4-BE49-F238E27FC236}">
                <a16:creationId xmlns:a16="http://schemas.microsoft.com/office/drawing/2014/main" id="{2AD2B26F-727F-A045-A583-30B12A369EE9}"/>
              </a:ext>
            </a:extLst>
          </p:cNvPr>
          <p:cNvSpPr>
            <a:spLocks noChangeShapeType="1"/>
          </p:cNvSpPr>
          <p:nvPr/>
        </p:nvSpPr>
        <p:spPr bwMode="auto">
          <a:xfrm>
            <a:off x="5238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94" name="Line 58">
            <a:extLst>
              <a:ext uri="{FF2B5EF4-FFF2-40B4-BE49-F238E27FC236}">
                <a16:creationId xmlns:a16="http://schemas.microsoft.com/office/drawing/2014/main" id="{A7E484AB-F8B8-E740-B0E9-9A5CF75D859D}"/>
              </a:ext>
            </a:extLst>
          </p:cNvPr>
          <p:cNvSpPr>
            <a:spLocks noChangeShapeType="1"/>
          </p:cNvSpPr>
          <p:nvPr/>
        </p:nvSpPr>
        <p:spPr bwMode="auto">
          <a:xfrm>
            <a:off x="4878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95" name="Line 59">
            <a:extLst>
              <a:ext uri="{FF2B5EF4-FFF2-40B4-BE49-F238E27FC236}">
                <a16:creationId xmlns:a16="http://schemas.microsoft.com/office/drawing/2014/main" id="{E7981779-F51F-6F47-B806-2FC51DA30036}"/>
              </a:ext>
            </a:extLst>
          </p:cNvPr>
          <p:cNvSpPr>
            <a:spLocks noChangeShapeType="1"/>
          </p:cNvSpPr>
          <p:nvPr/>
        </p:nvSpPr>
        <p:spPr bwMode="auto">
          <a:xfrm>
            <a:off x="5508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96" name="Line 60">
            <a:extLst>
              <a:ext uri="{FF2B5EF4-FFF2-40B4-BE49-F238E27FC236}">
                <a16:creationId xmlns:a16="http://schemas.microsoft.com/office/drawing/2014/main" id="{2DB777F4-4D5D-9C41-89E5-FB97BC68C0B9}"/>
              </a:ext>
            </a:extLst>
          </p:cNvPr>
          <p:cNvSpPr>
            <a:spLocks noChangeShapeType="1"/>
          </p:cNvSpPr>
          <p:nvPr/>
        </p:nvSpPr>
        <p:spPr bwMode="auto">
          <a:xfrm>
            <a:off x="5327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97" name="Line 61">
            <a:extLst>
              <a:ext uri="{FF2B5EF4-FFF2-40B4-BE49-F238E27FC236}">
                <a16:creationId xmlns:a16="http://schemas.microsoft.com/office/drawing/2014/main" id="{08A7A857-F6C6-5B4E-9146-7A42865AFA43}"/>
              </a:ext>
            </a:extLst>
          </p:cNvPr>
          <p:cNvSpPr>
            <a:spLocks noChangeShapeType="1"/>
          </p:cNvSpPr>
          <p:nvPr/>
        </p:nvSpPr>
        <p:spPr bwMode="auto">
          <a:xfrm>
            <a:off x="54181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98" name="Line 62">
            <a:extLst>
              <a:ext uri="{FF2B5EF4-FFF2-40B4-BE49-F238E27FC236}">
                <a16:creationId xmlns:a16="http://schemas.microsoft.com/office/drawing/2014/main" id="{5FDF8805-704C-934F-B8D2-AEA1C66F3765}"/>
              </a:ext>
            </a:extLst>
          </p:cNvPr>
          <p:cNvSpPr>
            <a:spLocks noChangeShapeType="1"/>
          </p:cNvSpPr>
          <p:nvPr/>
        </p:nvSpPr>
        <p:spPr bwMode="auto">
          <a:xfrm>
            <a:off x="56880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5999" name="Line 63">
            <a:extLst>
              <a:ext uri="{FF2B5EF4-FFF2-40B4-BE49-F238E27FC236}">
                <a16:creationId xmlns:a16="http://schemas.microsoft.com/office/drawing/2014/main" id="{C6883728-6F30-0342-9BF1-08FDEDDE1B1B}"/>
              </a:ext>
            </a:extLst>
          </p:cNvPr>
          <p:cNvSpPr>
            <a:spLocks noChangeShapeType="1"/>
          </p:cNvSpPr>
          <p:nvPr/>
        </p:nvSpPr>
        <p:spPr bwMode="auto">
          <a:xfrm>
            <a:off x="5597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00" name="Line 64">
            <a:extLst>
              <a:ext uri="{FF2B5EF4-FFF2-40B4-BE49-F238E27FC236}">
                <a16:creationId xmlns:a16="http://schemas.microsoft.com/office/drawing/2014/main" id="{284EBAA5-6868-874C-BAE9-0EE2F1A68427}"/>
              </a:ext>
            </a:extLst>
          </p:cNvPr>
          <p:cNvSpPr>
            <a:spLocks noChangeShapeType="1"/>
          </p:cNvSpPr>
          <p:nvPr/>
        </p:nvSpPr>
        <p:spPr bwMode="auto">
          <a:xfrm>
            <a:off x="5778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01" name="Line 65">
            <a:extLst>
              <a:ext uri="{FF2B5EF4-FFF2-40B4-BE49-F238E27FC236}">
                <a16:creationId xmlns:a16="http://schemas.microsoft.com/office/drawing/2014/main" id="{26B818B1-B375-164D-BAC4-7EFEFD4AFCE3}"/>
              </a:ext>
            </a:extLst>
          </p:cNvPr>
          <p:cNvSpPr>
            <a:spLocks noChangeShapeType="1"/>
          </p:cNvSpPr>
          <p:nvPr/>
        </p:nvSpPr>
        <p:spPr bwMode="auto">
          <a:xfrm>
            <a:off x="5867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02" name="Line 66">
            <a:extLst>
              <a:ext uri="{FF2B5EF4-FFF2-40B4-BE49-F238E27FC236}">
                <a16:creationId xmlns:a16="http://schemas.microsoft.com/office/drawing/2014/main" id="{66A64153-2609-2640-A296-96B9070ECAC8}"/>
              </a:ext>
            </a:extLst>
          </p:cNvPr>
          <p:cNvSpPr>
            <a:spLocks noChangeShapeType="1"/>
          </p:cNvSpPr>
          <p:nvPr/>
        </p:nvSpPr>
        <p:spPr bwMode="auto">
          <a:xfrm>
            <a:off x="59578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03" name="Line 67">
            <a:extLst>
              <a:ext uri="{FF2B5EF4-FFF2-40B4-BE49-F238E27FC236}">
                <a16:creationId xmlns:a16="http://schemas.microsoft.com/office/drawing/2014/main" id="{9D62DA2C-6D38-674D-BA39-38F5C6B4859B}"/>
              </a:ext>
            </a:extLst>
          </p:cNvPr>
          <p:cNvSpPr>
            <a:spLocks noChangeShapeType="1"/>
          </p:cNvSpPr>
          <p:nvPr/>
        </p:nvSpPr>
        <p:spPr bwMode="auto">
          <a:xfrm>
            <a:off x="6048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04" name="Line 68">
            <a:extLst>
              <a:ext uri="{FF2B5EF4-FFF2-40B4-BE49-F238E27FC236}">
                <a16:creationId xmlns:a16="http://schemas.microsoft.com/office/drawing/2014/main" id="{BF052ED1-60CD-B84F-82A9-668723B6D566}"/>
              </a:ext>
            </a:extLst>
          </p:cNvPr>
          <p:cNvSpPr>
            <a:spLocks noChangeShapeType="1"/>
          </p:cNvSpPr>
          <p:nvPr/>
        </p:nvSpPr>
        <p:spPr bwMode="auto">
          <a:xfrm>
            <a:off x="6137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05" name="Line 69">
            <a:extLst>
              <a:ext uri="{FF2B5EF4-FFF2-40B4-BE49-F238E27FC236}">
                <a16:creationId xmlns:a16="http://schemas.microsoft.com/office/drawing/2014/main" id="{5D41748E-A4F1-5A44-A5B7-C4F819E29D19}"/>
              </a:ext>
            </a:extLst>
          </p:cNvPr>
          <p:cNvSpPr>
            <a:spLocks noChangeShapeType="1"/>
          </p:cNvSpPr>
          <p:nvPr/>
        </p:nvSpPr>
        <p:spPr bwMode="auto">
          <a:xfrm>
            <a:off x="6318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06" name="Line 70">
            <a:extLst>
              <a:ext uri="{FF2B5EF4-FFF2-40B4-BE49-F238E27FC236}">
                <a16:creationId xmlns:a16="http://schemas.microsoft.com/office/drawing/2014/main" id="{C6FDE5F3-4FBD-8846-96CB-B772FB107E62}"/>
              </a:ext>
            </a:extLst>
          </p:cNvPr>
          <p:cNvSpPr>
            <a:spLocks noChangeShapeType="1"/>
          </p:cNvSpPr>
          <p:nvPr/>
        </p:nvSpPr>
        <p:spPr bwMode="auto">
          <a:xfrm>
            <a:off x="6408738" y="6354763"/>
            <a:ext cx="1587" cy="1397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07" name="Line 71">
            <a:extLst>
              <a:ext uri="{FF2B5EF4-FFF2-40B4-BE49-F238E27FC236}">
                <a16:creationId xmlns:a16="http://schemas.microsoft.com/office/drawing/2014/main" id="{07585732-1E37-8F4F-9B88-B96AA358D207}"/>
              </a:ext>
            </a:extLst>
          </p:cNvPr>
          <p:cNvSpPr>
            <a:spLocks noChangeShapeType="1"/>
          </p:cNvSpPr>
          <p:nvPr/>
        </p:nvSpPr>
        <p:spPr bwMode="auto">
          <a:xfrm>
            <a:off x="6497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08" name="Line 72">
            <a:extLst>
              <a:ext uri="{FF2B5EF4-FFF2-40B4-BE49-F238E27FC236}">
                <a16:creationId xmlns:a16="http://schemas.microsoft.com/office/drawing/2014/main" id="{0522C3AA-9EF1-B74C-9C42-2D2513254A13}"/>
              </a:ext>
            </a:extLst>
          </p:cNvPr>
          <p:cNvSpPr>
            <a:spLocks noChangeShapeType="1"/>
          </p:cNvSpPr>
          <p:nvPr/>
        </p:nvSpPr>
        <p:spPr bwMode="auto">
          <a:xfrm>
            <a:off x="65881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09" name="Line 73">
            <a:extLst>
              <a:ext uri="{FF2B5EF4-FFF2-40B4-BE49-F238E27FC236}">
                <a16:creationId xmlns:a16="http://schemas.microsoft.com/office/drawing/2014/main" id="{DA844172-375A-2344-8CBF-855A5A72D38C}"/>
              </a:ext>
            </a:extLst>
          </p:cNvPr>
          <p:cNvSpPr>
            <a:spLocks noChangeShapeType="1"/>
          </p:cNvSpPr>
          <p:nvPr/>
        </p:nvSpPr>
        <p:spPr bwMode="auto">
          <a:xfrm>
            <a:off x="6227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10" name="Line 74">
            <a:extLst>
              <a:ext uri="{FF2B5EF4-FFF2-40B4-BE49-F238E27FC236}">
                <a16:creationId xmlns:a16="http://schemas.microsoft.com/office/drawing/2014/main" id="{BD370360-68CB-FF49-9DB4-617382B3043E}"/>
              </a:ext>
            </a:extLst>
          </p:cNvPr>
          <p:cNvSpPr>
            <a:spLocks noChangeShapeType="1"/>
          </p:cNvSpPr>
          <p:nvPr/>
        </p:nvSpPr>
        <p:spPr bwMode="auto">
          <a:xfrm>
            <a:off x="6767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11" name="Line 75">
            <a:extLst>
              <a:ext uri="{FF2B5EF4-FFF2-40B4-BE49-F238E27FC236}">
                <a16:creationId xmlns:a16="http://schemas.microsoft.com/office/drawing/2014/main" id="{F65780CB-0109-9D4A-833F-636B1B8346DE}"/>
              </a:ext>
            </a:extLst>
          </p:cNvPr>
          <p:cNvSpPr>
            <a:spLocks noChangeShapeType="1"/>
          </p:cNvSpPr>
          <p:nvPr/>
        </p:nvSpPr>
        <p:spPr bwMode="auto">
          <a:xfrm>
            <a:off x="6678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12" name="Line 76">
            <a:extLst>
              <a:ext uri="{FF2B5EF4-FFF2-40B4-BE49-F238E27FC236}">
                <a16:creationId xmlns:a16="http://schemas.microsoft.com/office/drawing/2014/main" id="{34237368-AE58-9742-9020-35ED340C998B}"/>
              </a:ext>
            </a:extLst>
          </p:cNvPr>
          <p:cNvSpPr>
            <a:spLocks noChangeShapeType="1"/>
          </p:cNvSpPr>
          <p:nvPr/>
        </p:nvSpPr>
        <p:spPr bwMode="auto">
          <a:xfrm>
            <a:off x="68580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13" name="Line 77">
            <a:extLst>
              <a:ext uri="{FF2B5EF4-FFF2-40B4-BE49-F238E27FC236}">
                <a16:creationId xmlns:a16="http://schemas.microsoft.com/office/drawing/2014/main" id="{2162FC3C-05A7-824D-8052-C9FB0DD73A42}"/>
              </a:ext>
            </a:extLst>
          </p:cNvPr>
          <p:cNvSpPr>
            <a:spLocks noChangeShapeType="1"/>
          </p:cNvSpPr>
          <p:nvPr/>
        </p:nvSpPr>
        <p:spPr bwMode="auto">
          <a:xfrm>
            <a:off x="7037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14" name="Line 78">
            <a:extLst>
              <a:ext uri="{FF2B5EF4-FFF2-40B4-BE49-F238E27FC236}">
                <a16:creationId xmlns:a16="http://schemas.microsoft.com/office/drawing/2014/main" id="{F4B8201B-DEED-094B-8ED5-B8A70D60DE0E}"/>
              </a:ext>
            </a:extLst>
          </p:cNvPr>
          <p:cNvSpPr>
            <a:spLocks noChangeShapeType="1"/>
          </p:cNvSpPr>
          <p:nvPr/>
        </p:nvSpPr>
        <p:spPr bwMode="auto">
          <a:xfrm>
            <a:off x="6948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15" name="Line 79">
            <a:extLst>
              <a:ext uri="{FF2B5EF4-FFF2-40B4-BE49-F238E27FC236}">
                <a16:creationId xmlns:a16="http://schemas.microsoft.com/office/drawing/2014/main" id="{42AEB363-A1FA-C741-A7F7-594C125CF197}"/>
              </a:ext>
            </a:extLst>
          </p:cNvPr>
          <p:cNvSpPr>
            <a:spLocks noChangeShapeType="1"/>
          </p:cNvSpPr>
          <p:nvPr/>
        </p:nvSpPr>
        <p:spPr bwMode="auto">
          <a:xfrm>
            <a:off x="71278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16" name="Line 80">
            <a:extLst>
              <a:ext uri="{FF2B5EF4-FFF2-40B4-BE49-F238E27FC236}">
                <a16:creationId xmlns:a16="http://schemas.microsoft.com/office/drawing/2014/main" id="{904A0B08-20D5-B342-BF78-42B815804E28}"/>
              </a:ext>
            </a:extLst>
          </p:cNvPr>
          <p:cNvSpPr>
            <a:spLocks noChangeShapeType="1"/>
          </p:cNvSpPr>
          <p:nvPr/>
        </p:nvSpPr>
        <p:spPr bwMode="auto">
          <a:xfrm>
            <a:off x="72183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17" name="Line 81">
            <a:extLst>
              <a:ext uri="{FF2B5EF4-FFF2-40B4-BE49-F238E27FC236}">
                <a16:creationId xmlns:a16="http://schemas.microsoft.com/office/drawing/2014/main" id="{005EA04D-16A0-6745-BE97-40F04CCDC051}"/>
              </a:ext>
            </a:extLst>
          </p:cNvPr>
          <p:cNvSpPr>
            <a:spLocks noChangeShapeType="1"/>
          </p:cNvSpPr>
          <p:nvPr/>
        </p:nvSpPr>
        <p:spPr bwMode="auto">
          <a:xfrm>
            <a:off x="7307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18" name="Line 82">
            <a:extLst>
              <a:ext uri="{FF2B5EF4-FFF2-40B4-BE49-F238E27FC236}">
                <a16:creationId xmlns:a16="http://schemas.microsoft.com/office/drawing/2014/main" id="{7898E05F-A0C2-8048-81F9-F377CEE80030}"/>
              </a:ext>
            </a:extLst>
          </p:cNvPr>
          <p:cNvSpPr>
            <a:spLocks noChangeShapeType="1"/>
          </p:cNvSpPr>
          <p:nvPr/>
        </p:nvSpPr>
        <p:spPr bwMode="auto">
          <a:xfrm>
            <a:off x="7397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19" name="Line 83">
            <a:extLst>
              <a:ext uri="{FF2B5EF4-FFF2-40B4-BE49-F238E27FC236}">
                <a16:creationId xmlns:a16="http://schemas.microsoft.com/office/drawing/2014/main" id="{59ED9E99-D059-EC4C-92C8-10D335D70B21}"/>
              </a:ext>
            </a:extLst>
          </p:cNvPr>
          <p:cNvSpPr>
            <a:spLocks noChangeShapeType="1"/>
          </p:cNvSpPr>
          <p:nvPr/>
        </p:nvSpPr>
        <p:spPr bwMode="auto">
          <a:xfrm>
            <a:off x="74882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20" name="Line 84">
            <a:extLst>
              <a:ext uri="{FF2B5EF4-FFF2-40B4-BE49-F238E27FC236}">
                <a16:creationId xmlns:a16="http://schemas.microsoft.com/office/drawing/2014/main" id="{5046DEDC-73A6-AE4B-BFA2-DC278F9099AE}"/>
              </a:ext>
            </a:extLst>
          </p:cNvPr>
          <p:cNvSpPr>
            <a:spLocks noChangeShapeType="1"/>
          </p:cNvSpPr>
          <p:nvPr/>
        </p:nvSpPr>
        <p:spPr bwMode="auto">
          <a:xfrm>
            <a:off x="7667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21" name="Line 85">
            <a:extLst>
              <a:ext uri="{FF2B5EF4-FFF2-40B4-BE49-F238E27FC236}">
                <a16:creationId xmlns:a16="http://schemas.microsoft.com/office/drawing/2014/main" id="{D792A77C-AC95-6C4A-97BF-4A6262B35181}"/>
              </a:ext>
            </a:extLst>
          </p:cNvPr>
          <p:cNvSpPr>
            <a:spLocks noChangeShapeType="1"/>
          </p:cNvSpPr>
          <p:nvPr/>
        </p:nvSpPr>
        <p:spPr bwMode="auto">
          <a:xfrm>
            <a:off x="77581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22" name="Line 86">
            <a:extLst>
              <a:ext uri="{FF2B5EF4-FFF2-40B4-BE49-F238E27FC236}">
                <a16:creationId xmlns:a16="http://schemas.microsoft.com/office/drawing/2014/main" id="{2D21916F-D08B-B14B-B8DB-07B5D733339C}"/>
              </a:ext>
            </a:extLst>
          </p:cNvPr>
          <p:cNvSpPr>
            <a:spLocks noChangeShapeType="1"/>
          </p:cNvSpPr>
          <p:nvPr/>
        </p:nvSpPr>
        <p:spPr bwMode="auto">
          <a:xfrm>
            <a:off x="78486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23" name="Line 87">
            <a:extLst>
              <a:ext uri="{FF2B5EF4-FFF2-40B4-BE49-F238E27FC236}">
                <a16:creationId xmlns:a16="http://schemas.microsoft.com/office/drawing/2014/main" id="{08B7FAE6-A3C4-A043-A86A-F7441CB6A9E6}"/>
              </a:ext>
            </a:extLst>
          </p:cNvPr>
          <p:cNvSpPr>
            <a:spLocks noChangeShapeType="1"/>
          </p:cNvSpPr>
          <p:nvPr/>
        </p:nvSpPr>
        <p:spPr bwMode="auto">
          <a:xfrm>
            <a:off x="7937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24" name="Line 88">
            <a:extLst>
              <a:ext uri="{FF2B5EF4-FFF2-40B4-BE49-F238E27FC236}">
                <a16:creationId xmlns:a16="http://schemas.microsoft.com/office/drawing/2014/main" id="{926E763A-1DE4-0B48-82B2-6686E6C54C18}"/>
              </a:ext>
            </a:extLst>
          </p:cNvPr>
          <p:cNvSpPr>
            <a:spLocks noChangeShapeType="1"/>
          </p:cNvSpPr>
          <p:nvPr/>
        </p:nvSpPr>
        <p:spPr bwMode="auto">
          <a:xfrm>
            <a:off x="75787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25" name="Line 89">
            <a:extLst>
              <a:ext uri="{FF2B5EF4-FFF2-40B4-BE49-F238E27FC236}">
                <a16:creationId xmlns:a16="http://schemas.microsoft.com/office/drawing/2014/main" id="{08F0B156-7A34-F642-9CAA-89CF41E11979}"/>
              </a:ext>
            </a:extLst>
          </p:cNvPr>
          <p:cNvSpPr>
            <a:spLocks noChangeShapeType="1"/>
          </p:cNvSpPr>
          <p:nvPr/>
        </p:nvSpPr>
        <p:spPr bwMode="auto">
          <a:xfrm>
            <a:off x="81184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26" name="Line 90">
            <a:extLst>
              <a:ext uri="{FF2B5EF4-FFF2-40B4-BE49-F238E27FC236}">
                <a16:creationId xmlns:a16="http://schemas.microsoft.com/office/drawing/2014/main" id="{2FE7D8D1-C2E8-DB4D-BA3B-89862C4BD7F7}"/>
              </a:ext>
            </a:extLst>
          </p:cNvPr>
          <p:cNvSpPr>
            <a:spLocks noChangeShapeType="1"/>
          </p:cNvSpPr>
          <p:nvPr/>
        </p:nvSpPr>
        <p:spPr bwMode="auto">
          <a:xfrm>
            <a:off x="80279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27" name="Line 91">
            <a:extLst>
              <a:ext uri="{FF2B5EF4-FFF2-40B4-BE49-F238E27FC236}">
                <a16:creationId xmlns:a16="http://schemas.microsoft.com/office/drawing/2014/main" id="{C89E595D-CC25-484F-85B1-A5A9454F1A4B}"/>
              </a:ext>
            </a:extLst>
          </p:cNvPr>
          <p:cNvSpPr>
            <a:spLocks noChangeShapeType="1"/>
          </p:cNvSpPr>
          <p:nvPr/>
        </p:nvSpPr>
        <p:spPr bwMode="auto">
          <a:xfrm>
            <a:off x="8207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28" name="Line 92">
            <a:extLst>
              <a:ext uri="{FF2B5EF4-FFF2-40B4-BE49-F238E27FC236}">
                <a16:creationId xmlns:a16="http://schemas.microsoft.com/office/drawing/2014/main" id="{73636FAA-7A91-EC45-84D6-2FDBBB3A3406}"/>
              </a:ext>
            </a:extLst>
          </p:cNvPr>
          <p:cNvSpPr>
            <a:spLocks noChangeShapeType="1"/>
          </p:cNvSpPr>
          <p:nvPr/>
        </p:nvSpPr>
        <p:spPr bwMode="auto">
          <a:xfrm>
            <a:off x="8388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29" name="Line 93">
            <a:extLst>
              <a:ext uri="{FF2B5EF4-FFF2-40B4-BE49-F238E27FC236}">
                <a16:creationId xmlns:a16="http://schemas.microsoft.com/office/drawing/2014/main" id="{BF002119-2FCE-F245-AFA4-106A36108849}"/>
              </a:ext>
            </a:extLst>
          </p:cNvPr>
          <p:cNvSpPr>
            <a:spLocks noChangeShapeType="1"/>
          </p:cNvSpPr>
          <p:nvPr/>
        </p:nvSpPr>
        <p:spPr bwMode="auto">
          <a:xfrm>
            <a:off x="8297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30" name="Line 94">
            <a:extLst>
              <a:ext uri="{FF2B5EF4-FFF2-40B4-BE49-F238E27FC236}">
                <a16:creationId xmlns:a16="http://schemas.microsoft.com/office/drawing/2014/main" id="{595EBDC5-BA5A-0947-98F7-323C0572E6C9}"/>
              </a:ext>
            </a:extLst>
          </p:cNvPr>
          <p:cNvSpPr>
            <a:spLocks noChangeShapeType="1"/>
          </p:cNvSpPr>
          <p:nvPr/>
        </p:nvSpPr>
        <p:spPr bwMode="auto">
          <a:xfrm>
            <a:off x="8477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31" name="Line 95">
            <a:extLst>
              <a:ext uri="{FF2B5EF4-FFF2-40B4-BE49-F238E27FC236}">
                <a16:creationId xmlns:a16="http://schemas.microsoft.com/office/drawing/2014/main" id="{5636231B-19C8-0149-97CE-33032E7131DE}"/>
              </a:ext>
            </a:extLst>
          </p:cNvPr>
          <p:cNvSpPr>
            <a:spLocks noChangeShapeType="1"/>
          </p:cNvSpPr>
          <p:nvPr/>
        </p:nvSpPr>
        <p:spPr bwMode="auto">
          <a:xfrm>
            <a:off x="86582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32" name="Line 96">
            <a:extLst>
              <a:ext uri="{FF2B5EF4-FFF2-40B4-BE49-F238E27FC236}">
                <a16:creationId xmlns:a16="http://schemas.microsoft.com/office/drawing/2014/main" id="{8A835522-AD8B-1240-862D-2ACE23240ACA}"/>
              </a:ext>
            </a:extLst>
          </p:cNvPr>
          <p:cNvSpPr>
            <a:spLocks noChangeShapeType="1"/>
          </p:cNvSpPr>
          <p:nvPr/>
        </p:nvSpPr>
        <p:spPr bwMode="auto">
          <a:xfrm>
            <a:off x="85677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33" name="Text Box 97">
            <a:extLst>
              <a:ext uri="{FF2B5EF4-FFF2-40B4-BE49-F238E27FC236}">
                <a16:creationId xmlns:a16="http://schemas.microsoft.com/office/drawing/2014/main" id="{0BB180C8-BF10-4640-82DC-1BC5272C4139}"/>
              </a:ext>
            </a:extLst>
          </p:cNvPr>
          <p:cNvSpPr txBox="1">
            <a:spLocks noChangeArrowheads="1"/>
          </p:cNvSpPr>
          <p:nvPr/>
        </p:nvSpPr>
        <p:spPr bwMode="auto">
          <a:xfrm>
            <a:off x="275590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1924</a:t>
            </a:r>
          </a:p>
        </p:txBody>
      </p:sp>
      <p:sp>
        <p:nvSpPr>
          <p:cNvPr id="296034" name="Text Box 98">
            <a:extLst>
              <a:ext uri="{FF2B5EF4-FFF2-40B4-BE49-F238E27FC236}">
                <a16:creationId xmlns:a16="http://schemas.microsoft.com/office/drawing/2014/main" id="{6CF2B051-48A4-E64C-A393-675DBFAE8C61}"/>
              </a:ext>
            </a:extLst>
          </p:cNvPr>
          <p:cNvSpPr txBox="1">
            <a:spLocks noChangeArrowheads="1"/>
          </p:cNvSpPr>
          <p:nvPr/>
        </p:nvSpPr>
        <p:spPr bwMode="auto">
          <a:xfrm>
            <a:off x="41592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1928</a:t>
            </a:r>
          </a:p>
        </p:txBody>
      </p:sp>
      <p:sp>
        <p:nvSpPr>
          <p:cNvPr id="296035" name="Text Box 99">
            <a:extLst>
              <a:ext uri="{FF2B5EF4-FFF2-40B4-BE49-F238E27FC236}">
                <a16:creationId xmlns:a16="http://schemas.microsoft.com/office/drawing/2014/main" id="{3C5B1C05-5357-8A4E-9682-A000FBCD5110}"/>
              </a:ext>
            </a:extLst>
          </p:cNvPr>
          <p:cNvSpPr txBox="1">
            <a:spLocks noChangeArrowheads="1"/>
          </p:cNvSpPr>
          <p:nvPr/>
        </p:nvSpPr>
        <p:spPr bwMode="auto">
          <a:xfrm>
            <a:off x="56165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1932</a:t>
            </a:r>
          </a:p>
        </p:txBody>
      </p:sp>
      <p:sp>
        <p:nvSpPr>
          <p:cNvPr id="296036" name="Text Box 100">
            <a:extLst>
              <a:ext uri="{FF2B5EF4-FFF2-40B4-BE49-F238E27FC236}">
                <a16:creationId xmlns:a16="http://schemas.microsoft.com/office/drawing/2014/main" id="{91C8A774-EC4A-4F43-9607-334203BA86CD}"/>
              </a:ext>
            </a:extLst>
          </p:cNvPr>
          <p:cNvSpPr txBox="1">
            <a:spLocks noChangeArrowheads="1"/>
          </p:cNvSpPr>
          <p:nvPr/>
        </p:nvSpPr>
        <p:spPr bwMode="auto">
          <a:xfrm>
            <a:off x="70770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1936</a:t>
            </a:r>
          </a:p>
        </p:txBody>
      </p:sp>
      <p:sp>
        <p:nvSpPr>
          <p:cNvPr id="296037" name="Line 101">
            <a:extLst>
              <a:ext uri="{FF2B5EF4-FFF2-40B4-BE49-F238E27FC236}">
                <a16:creationId xmlns:a16="http://schemas.microsoft.com/office/drawing/2014/main" id="{AA501EAE-FDC0-E34C-87E2-E7C0F364C5AA}"/>
              </a:ext>
            </a:extLst>
          </p:cNvPr>
          <p:cNvSpPr>
            <a:spLocks noChangeShapeType="1"/>
          </p:cNvSpPr>
          <p:nvPr/>
        </p:nvSpPr>
        <p:spPr bwMode="auto">
          <a:xfrm>
            <a:off x="1152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38" name="Line 102">
            <a:extLst>
              <a:ext uri="{FF2B5EF4-FFF2-40B4-BE49-F238E27FC236}">
                <a16:creationId xmlns:a16="http://schemas.microsoft.com/office/drawing/2014/main" id="{F34F0824-35DA-6F4F-B198-97E607EEEF52}"/>
              </a:ext>
            </a:extLst>
          </p:cNvPr>
          <p:cNvSpPr>
            <a:spLocks noChangeShapeType="1"/>
          </p:cNvSpPr>
          <p:nvPr/>
        </p:nvSpPr>
        <p:spPr bwMode="auto">
          <a:xfrm>
            <a:off x="3797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39" name="Line 103">
            <a:extLst>
              <a:ext uri="{FF2B5EF4-FFF2-40B4-BE49-F238E27FC236}">
                <a16:creationId xmlns:a16="http://schemas.microsoft.com/office/drawing/2014/main" id="{5497E79F-580D-CB4D-A12B-DF407DE67B44}"/>
              </a:ext>
            </a:extLst>
          </p:cNvPr>
          <p:cNvSpPr>
            <a:spLocks noChangeShapeType="1"/>
          </p:cNvSpPr>
          <p:nvPr/>
        </p:nvSpPr>
        <p:spPr bwMode="auto">
          <a:xfrm>
            <a:off x="87487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40" name="Line 104">
            <a:extLst>
              <a:ext uri="{FF2B5EF4-FFF2-40B4-BE49-F238E27FC236}">
                <a16:creationId xmlns:a16="http://schemas.microsoft.com/office/drawing/2014/main" id="{96349EF3-458A-044F-9396-D3CF588502A4}"/>
              </a:ext>
            </a:extLst>
          </p:cNvPr>
          <p:cNvSpPr>
            <a:spLocks noChangeShapeType="1"/>
          </p:cNvSpPr>
          <p:nvPr/>
        </p:nvSpPr>
        <p:spPr bwMode="auto">
          <a:xfrm>
            <a:off x="8837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41" name="Line 105">
            <a:extLst>
              <a:ext uri="{FF2B5EF4-FFF2-40B4-BE49-F238E27FC236}">
                <a16:creationId xmlns:a16="http://schemas.microsoft.com/office/drawing/2014/main" id="{674F5ED3-54C6-F14E-9479-7159638D65C7}"/>
              </a:ext>
            </a:extLst>
          </p:cNvPr>
          <p:cNvSpPr>
            <a:spLocks noChangeShapeType="1"/>
          </p:cNvSpPr>
          <p:nvPr/>
        </p:nvSpPr>
        <p:spPr bwMode="auto">
          <a:xfrm>
            <a:off x="90185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42" name="Line 106">
            <a:extLst>
              <a:ext uri="{FF2B5EF4-FFF2-40B4-BE49-F238E27FC236}">
                <a16:creationId xmlns:a16="http://schemas.microsoft.com/office/drawing/2014/main" id="{3203B9AE-94B1-B843-A34D-7881B8D14D07}"/>
              </a:ext>
            </a:extLst>
          </p:cNvPr>
          <p:cNvSpPr>
            <a:spLocks noChangeShapeType="1"/>
          </p:cNvSpPr>
          <p:nvPr/>
        </p:nvSpPr>
        <p:spPr bwMode="auto">
          <a:xfrm>
            <a:off x="89281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43" name="Text Box 107">
            <a:extLst>
              <a:ext uri="{FF2B5EF4-FFF2-40B4-BE49-F238E27FC236}">
                <a16:creationId xmlns:a16="http://schemas.microsoft.com/office/drawing/2014/main" id="{ACA22C42-1B5B-6746-BA16-A36089269526}"/>
              </a:ext>
            </a:extLst>
          </p:cNvPr>
          <p:cNvSpPr txBox="1">
            <a:spLocks noChangeArrowheads="1"/>
          </p:cNvSpPr>
          <p:nvPr/>
        </p:nvSpPr>
        <p:spPr bwMode="auto">
          <a:xfrm>
            <a:off x="8516938"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1940</a:t>
            </a:r>
          </a:p>
        </p:txBody>
      </p:sp>
      <p:sp>
        <p:nvSpPr>
          <p:cNvPr id="296044" name="Line 108">
            <a:extLst>
              <a:ext uri="{FF2B5EF4-FFF2-40B4-BE49-F238E27FC236}">
                <a16:creationId xmlns:a16="http://schemas.microsoft.com/office/drawing/2014/main" id="{AD2454FB-03C7-9D4C-ABA5-DC499C492448}"/>
              </a:ext>
            </a:extLst>
          </p:cNvPr>
          <p:cNvSpPr>
            <a:spLocks noChangeShapeType="1"/>
          </p:cNvSpPr>
          <p:nvPr/>
        </p:nvSpPr>
        <p:spPr bwMode="auto">
          <a:xfrm>
            <a:off x="9107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45" name="Line 109">
            <a:extLst>
              <a:ext uri="{FF2B5EF4-FFF2-40B4-BE49-F238E27FC236}">
                <a16:creationId xmlns:a16="http://schemas.microsoft.com/office/drawing/2014/main" id="{4C40EAD6-CD70-E44A-A489-653EFF766EE2}"/>
              </a:ext>
            </a:extLst>
          </p:cNvPr>
          <p:cNvSpPr>
            <a:spLocks noChangeShapeType="1"/>
          </p:cNvSpPr>
          <p:nvPr/>
        </p:nvSpPr>
        <p:spPr bwMode="auto">
          <a:xfrm>
            <a:off x="91979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46" name="Line 110">
            <a:extLst>
              <a:ext uri="{FF2B5EF4-FFF2-40B4-BE49-F238E27FC236}">
                <a16:creationId xmlns:a16="http://schemas.microsoft.com/office/drawing/2014/main" id="{03076205-B155-664B-A121-7C09AFE506F4}"/>
              </a:ext>
            </a:extLst>
          </p:cNvPr>
          <p:cNvSpPr>
            <a:spLocks noChangeShapeType="1"/>
          </p:cNvSpPr>
          <p:nvPr/>
        </p:nvSpPr>
        <p:spPr bwMode="auto">
          <a:xfrm>
            <a:off x="9377363" y="1116013"/>
            <a:ext cx="1587" cy="52562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47" name="AutoShape 111">
            <a:extLst>
              <a:ext uri="{FF2B5EF4-FFF2-40B4-BE49-F238E27FC236}">
                <a16:creationId xmlns:a16="http://schemas.microsoft.com/office/drawing/2014/main" id="{46617D2A-B0F1-5C42-81EC-5B40F4B9CE54}"/>
              </a:ext>
            </a:extLst>
          </p:cNvPr>
          <p:cNvSpPr>
            <a:spLocks noChangeArrowheads="1"/>
          </p:cNvSpPr>
          <p:nvPr/>
        </p:nvSpPr>
        <p:spPr bwMode="auto">
          <a:xfrm>
            <a:off x="71438" y="1127125"/>
            <a:ext cx="263525" cy="5227638"/>
          </a:xfrm>
          <a:prstGeom prst="roundRect">
            <a:avLst>
              <a:gd name="adj" fmla="val 60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048" name="Line 112">
            <a:extLst>
              <a:ext uri="{FF2B5EF4-FFF2-40B4-BE49-F238E27FC236}">
                <a16:creationId xmlns:a16="http://schemas.microsoft.com/office/drawing/2014/main" id="{D5343769-AFA6-4146-9312-50AA20F9D02A}"/>
              </a:ext>
            </a:extLst>
          </p:cNvPr>
          <p:cNvSpPr>
            <a:spLocks noChangeShapeType="1"/>
          </p:cNvSpPr>
          <p:nvPr/>
        </p:nvSpPr>
        <p:spPr bwMode="auto">
          <a:xfrm>
            <a:off x="71438" y="4657725"/>
            <a:ext cx="9305925"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49" name="Line 113">
            <a:extLst>
              <a:ext uri="{FF2B5EF4-FFF2-40B4-BE49-F238E27FC236}">
                <a16:creationId xmlns:a16="http://schemas.microsoft.com/office/drawing/2014/main" id="{07C745CA-FFAC-CE43-826F-3A1A6DADCC48}"/>
              </a:ext>
            </a:extLst>
          </p:cNvPr>
          <p:cNvSpPr>
            <a:spLocks noChangeShapeType="1"/>
          </p:cNvSpPr>
          <p:nvPr/>
        </p:nvSpPr>
        <p:spPr bwMode="auto">
          <a:xfrm>
            <a:off x="71438" y="2894013"/>
            <a:ext cx="9305925"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50" name="Text Box 114">
            <a:extLst>
              <a:ext uri="{FF2B5EF4-FFF2-40B4-BE49-F238E27FC236}">
                <a16:creationId xmlns:a16="http://schemas.microsoft.com/office/drawing/2014/main" id="{EAA68083-81AD-E148-BDDF-6C912D02BEC3}"/>
              </a:ext>
            </a:extLst>
          </p:cNvPr>
          <p:cNvSpPr txBox="1">
            <a:spLocks noChangeArrowheads="1"/>
          </p:cNvSpPr>
          <p:nvPr/>
        </p:nvSpPr>
        <p:spPr bwMode="auto">
          <a:xfrm rot="-5400000">
            <a:off x="-225425" y="5483225"/>
            <a:ext cx="8334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France</a:t>
            </a:r>
          </a:p>
        </p:txBody>
      </p:sp>
      <p:sp>
        <p:nvSpPr>
          <p:cNvPr id="296051" name="Text Box 115">
            <a:extLst>
              <a:ext uri="{FF2B5EF4-FFF2-40B4-BE49-F238E27FC236}">
                <a16:creationId xmlns:a16="http://schemas.microsoft.com/office/drawing/2014/main" id="{1D05003E-2767-1B40-AA6C-97F204A1EC26}"/>
              </a:ext>
            </a:extLst>
          </p:cNvPr>
          <p:cNvSpPr txBox="1">
            <a:spLocks noChangeArrowheads="1"/>
          </p:cNvSpPr>
          <p:nvPr/>
        </p:nvSpPr>
        <p:spPr bwMode="auto">
          <a:xfrm rot="-5400000">
            <a:off x="-339725" y="3603625"/>
            <a:ext cx="10620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Allemagne</a:t>
            </a:r>
          </a:p>
        </p:txBody>
      </p:sp>
      <p:sp>
        <p:nvSpPr>
          <p:cNvPr id="296052" name="Text Box 116">
            <a:extLst>
              <a:ext uri="{FF2B5EF4-FFF2-40B4-BE49-F238E27FC236}">
                <a16:creationId xmlns:a16="http://schemas.microsoft.com/office/drawing/2014/main" id="{F67ED7C9-335D-2142-B700-37C69D631B7F}"/>
              </a:ext>
            </a:extLst>
          </p:cNvPr>
          <p:cNvSpPr txBox="1">
            <a:spLocks noChangeArrowheads="1"/>
          </p:cNvSpPr>
          <p:nvPr/>
        </p:nvSpPr>
        <p:spPr bwMode="auto">
          <a:xfrm rot="-5400000">
            <a:off x="-592138"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Russie - URSS</a:t>
            </a:r>
          </a:p>
        </p:txBody>
      </p:sp>
      <p:sp>
        <p:nvSpPr>
          <p:cNvPr id="296053" name="Line 117">
            <a:extLst>
              <a:ext uri="{FF2B5EF4-FFF2-40B4-BE49-F238E27FC236}">
                <a16:creationId xmlns:a16="http://schemas.microsoft.com/office/drawing/2014/main" id="{44456A72-D040-F54E-BCE5-54C103834453}"/>
              </a:ext>
            </a:extLst>
          </p:cNvPr>
          <p:cNvSpPr>
            <a:spLocks noChangeShapeType="1"/>
          </p:cNvSpPr>
          <p:nvPr/>
        </p:nvSpPr>
        <p:spPr bwMode="auto">
          <a:xfrm flipV="1">
            <a:off x="97155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54" name="Line 118">
            <a:extLst>
              <a:ext uri="{FF2B5EF4-FFF2-40B4-BE49-F238E27FC236}">
                <a16:creationId xmlns:a16="http://schemas.microsoft.com/office/drawing/2014/main" id="{F702707A-3986-064E-AB78-FE5BC1C4F1AF}"/>
              </a:ext>
            </a:extLst>
          </p:cNvPr>
          <p:cNvSpPr>
            <a:spLocks noChangeShapeType="1"/>
          </p:cNvSpPr>
          <p:nvPr/>
        </p:nvSpPr>
        <p:spPr bwMode="auto">
          <a:xfrm flipV="1">
            <a:off x="1349375" y="2894013"/>
            <a:ext cx="1588"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55" name="Line 119">
            <a:extLst>
              <a:ext uri="{FF2B5EF4-FFF2-40B4-BE49-F238E27FC236}">
                <a16:creationId xmlns:a16="http://schemas.microsoft.com/office/drawing/2014/main" id="{F65760E3-FC5F-1140-BEF8-9C0A27EF9525}"/>
              </a:ext>
            </a:extLst>
          </p:cNvPr>
          <p:cNvSpPr>
            <a:spLocks noChangeShapeType="1"/>
          </p:cNvSpPr>
          <p:nvPr/>
        </p:nvSpPr>
        <p:spPr bwMode="auto">
          <a:xfrm flipV="1">
            <a:off x="327660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56" name="Line 120">
            <a:extLst>
              <a:ext uri="{FF2B5EF4-FFF2-40B4-BE49-F238E27FC236}">
                <a16:creationId xmlns:a16="http://schemas.microsoft.com/office/drawing/2014/main" id="{2E512332-A6AD-B04D-85D4-1C2822A68A94}"/>
              </a:ext>
            </a:extLst>
          </p:cNvPr>
          <p:cNvSpPr>
            <a:spLocks noChangeShapeType="1"/>
          </p:cNvSpPr>
          <p:nvPr/>
        </p:nvSpPr>
        <p:spPr bwMode="auto">
          <a:xfrm flipV="1">
            <a:off x="6497638" y="2894013"/>
            <a:ext cx="1587"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57" name="Text Box 121">
            <a:extLst>
              <a:ext uri="{FF2B5EF4-FFF2-40B4-BE49-F238E27FC236}">
                <a16:creationId xmlns:a16="http://schemas.microsoft.com/office/drawing/2014/main" id="{A750A812-AA29-0C49-9FC2-8120225980AD}"/>
              </a:ext>
            </a:extLst>
          </p:cNvPr>
          <p:cNvSpPr txBox="1">
            <a:spLocks noChangeArrowheads="1"/>
          </p:cNvSpPr>
          <p:nvPr/>
        </p:nvSpPr>
        <p:spPr bwMode="auto">
          <a:xfrm rot="-5400000">
            <a:off x="-87313"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96058" name="Text Box 122">
            <a:extLst>
              <a:ext uri="{FF2B5EF4-FFF2-40B4-BE49-F238E27FC236}">
                <a16:creationId xmlns:a16="http://schemas.microsoft.com/office/drawing/2014/main" id="{3199716C-B3A7-6644-9C4A-426ACB0814D5}"/>
              </a:ext>
            </a:extLst>
          </p:cNvPr>
          <p:cNvSpPr txBox="1">
            <a:spLocks noChangeArrowheads="1"/>
          </p:cNvSpPr>
          <p:nvPr/>
        </p:nvSpPr>
        <p:spPr bwMode="auto">
          <a:xfrm rot="-5400000">
            <a:off x="92075" y="3640138"/>
            <a:ext cx="156686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96059" name="Text Box 123">
            <a:extLst>
              <a:ext uri="{FF2B5EF4-FFF2-40B4-BE49-F238E27FC236}">
                <a16:creationId xmlns:a16="http://schemas.microsoft.com/office/drawing/2014/main" id="{41079BC3-E917-EC4D-9BA4-B4F036CFB391}"/>
              </a:ext>
            </a:extLst>
          </p:cNvPr>
          <p:cNvSpPr txBox="1">
            <a:spLocks noChangeArrowheads="1"/>
          </p:cNvSpPr>
          <p:nvPr/>
        </p:nvSpPr>
        <p:spPr bwMode="auto">
          <a:xfrm>
            <a:off x="3527425" y="1295400"/>
            <a:ext cx="5543550" cy="338138"/>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96060" name="Text Box 124">
            <a:extLst>
              <a:ext uri="{FF2B5EF4-FFF2-40B4-BE49-F238E27FC236}">
                <a16:creationId xmlns:a16="http://schemas.microsoft.com/office/drawing/2014/main" id="{F615E06A-D65E-1448-AC2F-2E90DF528184}"/>
              </a:ext>
            </a:extLst>
          </p:cNvPr>
          <p:cNvSpPr txBox="1">
            <a:spLocks noChangeArrowheads="1"/>
          </p:cNvSpPr>
          <p:nvPr/>
        </p:nvSpPr>
        <p:spPr bwMode="auto">
          <a:xfrm>
            <a:off x="1511300" y="3024188"/>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96061" name="Text Box 125">
            <a:extLst>
              <a:ext uri="{FF2B5EF4-FFF2-40B4-BE49-F238E27FC236}">
                <a16:creationId xmlns:a16="http://schemas.microsoft.com/office/drawing/2014/main" id="{870C6853-C942-3646-8209-1E6C311C7F9C}"/>
              </a:ext>
            </a:extLst>
          </p:cNvPr>
          <p:cNvSpPr txBox="1">
            <a:spLocks noChangeArrowheads="1"/>
          </p:cNvSpPr>
          <p:nvPr/>
        </p:nvSpPr>
        <p:spPr bwMode="auto">
          <a:xfrm>
            <a:off x="2592388" y="4824413"/>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96062" name="Text Box 126">
            <a:extLst>
              <a:ext uri="{FF2B5EF4-FFF2-40B4-BE49-F238E27FC236}">
                <a16:creationId xmlns:a16="http://schemas.microsoft.com/office/drawing/2014/main" id="{855FCABC-17B2-BB45-8696-2CBFA0B8D741}"/>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96063" name="Text Box 127">
            <a:extLst>
              <a:ext uri="{FF2B5EF4-FFF2-40B4-BE49-F238E27FC236}">
                <a16:creationId xmlns:a16="http://schemas.microsoft.com/office/drawing/2014/main" id="{EA76AC1F-B8F5-324C-A68F-57A406780E02}"/>
              </a:ext>
            </a:extLst>
          </p:cNvPr>
          <p:cNvSpPr txBox="1">
            <a:spLocks noChangeArrowheads="1"/>
          </p:cNvSpPr>
          <p:nvPr/>
        </p:nvSpPr>
        <p:spPr bwMode="auto">
          <a:xfrm>
            <a:off x="1079500" y="1223963"/>
            <a:ext cx="2087563" cy="587375"/>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96064" name="AutoShape 128">
            <a:extLst>
              <a:ext uri="{FF2B5EF4-FFF2-40B4-BE49-F238E27FC236}">
                <a16:creationId xmlns:a16="http://schemas.microsoft.com/office/drawing/2014/main" id="{390B3BC5-A3F5-264C-ACD7-F28B5784494C}"/>
              </a:ext>
            </a:extLst>
          </p:cNvPr>
          <p:cNvSpPr>
            <a:spLocks noChangeArrowheads="1"/>
          </p:cNvSpPr>
          <p:nvPr/>
        </p:nvSpPr>
        <p:spPr bwMode="auto">
          <a:xfrm>
            <a:off x="865188" y="25923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065" name="Line 129">
            <a:extLst>
              <a:ext uri="{FF2B5EF4-FFF2-40B4-BE49-F238E27FC236}">
                <a16:creationId xmlns:a16="http://schemas.microsoft.com/office/drawing/2014/main" id="{A6FA591D-6A51-B64F-8CDD-89FA7764AC64}"/>
              </a:ext>
            </a:extLst>
          </p:cNvPr>
          <p:cNvSpPr>
            <a:spLocks noChangeShapeType="1"/>
          </p:cNvSpPr>
          <p:nvPr/>
        </p:nvSpPr>
        <p:spPr bwMode="auto">
          <a:xfrm>
            <a:off x="1223963" y="2519363"/>
            <a:ext cx="151130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66" name="Text Box 130">
            <a:extLst>
              <a:ext uri="{FF2B5EF4-FFF2-40B4-BE49-F238E27FC236}">
                <a16:creationId xmlns:a16="http://schemas.microsoft.com/office/drawing/2014/main" id="{E60A2AB3-F405-D648-AB4A-199CBDED052E}"/>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296067" name="Line 131">
            <a:extLst>
              <a:ext uri="{FF2B5EF4-FFF2-40B4-BE49-F238E27FC236}">
                <a16:creationId xmlns:a16="http://schemas.microsoft.com/office/drawing/2014/main" id="{A8088243-E90F-4A41-9DAE-D2E0A6DD0E72}"/>
              </a:ext>
            </a:extLst>
          </p:cNvPr>
          <p:cNvSpPr>
            <a:spLocks noChangeShapeType="1"/>
          </p:cNvSpPr>
          <p:nvPr/>
        </p:nvSpPr>
        <p:spPr bwMode="auto">
          <a:xfrm>
            <a:off x="1223963" y="2771775"/>
            <a:ext cx="151130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68" name="Oval 132">
            <a:extLst>
              <a:ext uri="{FF2B5EF4-FFF2-40B4-BE49-F238E27FC236}">
                <a16:creationId xmlns:a16="http://schemas.microsoft.com/office/drawing/2014/main" id="{F98EFA4C-D7F8-0244-9FA1-280E20ACB328}"/>
              </a:ext>
            </a:extLst>
          </p:cNvPr>
          <p:cNvSpPr>
            <a:spLocks noChangeArrowheads="1"/>
          </p:cNvSpPr>
          <p:nvPr/>
        </p:nvSpPr>
        <p:spPr bwMode="auto">
          <a:xfrm>
            <a:off x="2519363" y="2016125"/>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069" name="Line 133">
            <a:extLst>
              <a:ext uri="{FF2B5EF4-FFF2-40B4-BE49-F238E27FC236}">
                <a16:creationId xmlns:a16="http://schemas.microsoft.com/office/drawing/2014/main" id="{522863F2-99DC-1140-B5B2-B2DC9512CF16}"/>
              </a:ext>
            </a:extLst>
          </p:cNvPr>
          <p:cNvSpPr>
            <a:spLocks noChangeShapeType="1"/>
          </p:cNvSpPr>
          <p:nvPr/>
        </p:nvSpPr>
        <p:spPr bwMode="auto">
          <a:xfrm>
            <a:off x="2663825" y="2268538"/>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70" name="Line 134">
            <a:extLst>
              <a:ext uri="{FF2B5EF4-FFF2-40B4-BE49-F238E27FC236}">
                <a16:creationId xmlns:a16="http://schemas.microsoft.com/office/drawing/2014/main" id="{51E8BEF0-3CB4-0C48-B15B-A12E887CEDD6}"/>
              </a:ext>
            </a:extLst>
          </p:cNvPr>
          <p:cNvSpPr>
            <a:spLocks noChangeShapeType="1"/>
          </p:cNvSpPr>
          <p:nvPr/>
        </p:nvSpPr>
        <p:spPr bwMode="auto">
          <a:xfrm>
            <a:off x="7529513" y="2640013"/>
            <a:ext cx="792162"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71" name="Line 135">
            <a:extLst>
              <a:ext uri="{FF2B5EF4-FFF2-40B4-BE49-F238E27FC236}">
                <a16:creationId xmlns:a16="http://schemas.microsoft.com/office/drawing/2014/main" id="{884C000C-BA2E-DA4D-BE69-584551E547D3}"/>
              </a:ext>
            </a:extLst>
          </p:cNvPr>
          <p:cNvSpPr>
            <a:spLocks noChangeShapeType="1"/>
          </p:cNvSpPr>
          <p:nvPr/>
        </p:nvSpPr>
        <p:spPr bwMode="auto">
          <a:xfrm>
            <a:off x="7451725" y="2124075"/>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72" name="Line 136">
            <a:extLst>
              <a:ext uri="{FF2B5EF4-FFF2-40B4-BE49-F238E27FC236}">
                <a16:creationId xmlns:a16="http://schemas.microsoft.com/office/drawing/2014/main" id="{A4064836-56D9-EE4F-A04D-28D9993FFB75}"/>
              </a:ext>
            </a:extLst>
          </p:cNvPr>
          <p:cNvSpPr>
            <a:spLocks noChangeShapeType="1"/>
          </p:cNvSpPr>
          <p:nvPr/>
        </p:nvSpPr>
        <p:spPr bwMode="auto">
          <a:xfrm>
            <a:off x="7451725" y="2411413"/>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73" name="Oval 137">
            <a:extLst>
              <a:ext uri="{FF2B5EF4-FFF2-40B4-BE49-F238E27FC236}">
                <a16:creationId xmlns:a16="http://schemas.microsoft.com/office/drawing/2014/main" id="{49799661-F485-BD45-957B-83A5AEEA53AB}"/>
              </a:ext>
            </a:extLst>
          </p:cNvPr>
          <p:cNvSpPr>
            <a:spLocks noChangeArrowheads="1"/>
          </p:cNvSpPr>
          <p:nvPr/>
        </p:nvSpPr>
        <p:spPr bwMode="auto">
          <a:xfrm>
            <a:off x="1511300" y="395922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074" name="Line 138">
            <a:extLst>
              <a:ext uri="{FF2B5EF4-FFF2-40B4-BE49-F238E27FC236}">
                <a16:creationId xmlns:a16="http://schemas.microsoft.com/office/drawing/2014/main" id="{4B88F3A4-A489-2741-847C-0223F918D202}"/>
              </a:ext>
            </a:extLst>
          </p:cNvPr>
          <p:cNvSpPr>
            <a:spLocks noChangeShapeType="1"/>
          </p:cNvSpPr>
          <p:nvPr/>
        </p:nvSpPr>
        <p:spPr bwMode="auto">
          <a:xfrm>
            <a:off x="1476375" y="421163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75" name="Line 139">
            <a:extLst>
              <a:ext uri="{FF2B5EF4-FFF2-40B4-BE49-F238E27FC236}">
                <a16:creationId xmlns:a16="http://schemas.microsoft.com/office/drawing/2014/main" id="{3EBCE693-8426-9C4B-9AEF-E8932E45FEC1}"/>
              </a:ext>
            </a:extLst>
          </p:cNvPr>
          <p:cNvSpPr>
            <a:spLocks noChangeShapeType="1"/>
          </p:cNvSpPr>
          <p:nvPr/>
        </p:nvSpPr>
        <p:spPr bwMode="auto">
          <a:xfrm>
            <a:off x="1476375"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76" name="Oval 140">
            <a:extLst>
              <a:ext uri="{FF2B5EF4-FFF2-40B4-BE49-F238E27FC236}">
                <a16:creationId xmlns:a16="http://schemas.microsoft.com/office/drawing/2014/main" id="{58D55130-979E-B245-84F0-4DD4231A987B}"/>
              </a:ext>
            </a:extLst>
          </p:cNvPr>
          <p:cNvSpPr>
            <a:spLocks noChangeArrowheads="1"/>
          </p:cNvSpPr>
          <p:nvPr/>
        </p:nvSpPr>
        <p:spPr bwMode="auto">
          <a:xfrm>
            <a:off x="5184775" y="3671888"/>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077" name="Line 141">
            <a:extLst>
              <a:ext uri="{FF2B5EF4-FFF2-40B4-BE49-F238E27FC236}">
                <a16:creationId xmlns:a16="http://schemas.microsoft.com/office/drawing/2014/main" id="{09750C39-2FFA-2E4E-8F40-1EA9E79C15D2}"/>
              </a:ext>
            </a:extLst>
          </p:cNvPr>
          <p:cNvSpPr>
            <a:spLocks noChangeShapeType="1"/>
          </p:cNvSpPr>
          <p:nvPr/>
        </p:nvSpPr>
        <p:spPr bwMode="auto">
          <a:xfrm>
            <a:off x="4032250" y="3959225"/>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78" name="Line 142">
            <a:extLst>
              <a:ext uri="{FF2B5EF4-FFF2-40B4-BE49-F238E27FC236}">
                <a16:creationId xmlns:a16="http://schemas.microsoft.com/office/drawing/2014/main" id="{0E6D0C95-64DC-914B-98BE-DAB6B9B5DE51}"/>
              </a:ext>
            </a:extLst>
          </p:cNvPr>
          <p:cNvSpPr>
            <a:spLocks noChangeShapeType="1"/>
          </p:cNvSpPr>
          <p:nvPr/>
        </p:nvSpPr>
        <p:spPr bwMode="auto">
          <a:xfrm>
            <a:off x="4032250" y="42481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79" name="Line 143">
            <a:extLst>
              <a:ext uri="{FF2B5EF4-FFF2-40B4-BE49-F238E27FC236}">
                <a16:creationId xmlns:a16="http://schemas.microsoft.com/office/drawing/2014/main" id="{0890F48E-A608-CA40-A0F4-C2C716C1E115}"/>
              </a:ext>
            </a:extLst>
          </p:cNvPr>
          <p:cNvSpPr>
            <a:spLocks noChangeShapeType="1"/>
          </p:cNvSpPr>
          <p:nvPr/>
        </p:nvSpPr>
        <p:spPr bwMode="auto">
          <a:xfrm>
            <a:off x="4032250" y="4535488"/>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80" name="Oval 144">
            <a:extLst>
              <a:ext uri="{FF2B5EF4-FFF2-40B4-BE49-F238E27FC236}">
                <a16:creationId xmlns:a16="http://schemas.microsoft.com/office/drawing/2014/main" id="{651DA104-B9A2-7245-92B0-191F29BBE426}"/>
              </a:ext>
            </a:extLst>
          </p:cNvPr>
          <p:cNvSpPr>
            <a:spLocks noChangeArrowheads="1"/>
          </p:cNvSpPr>
          <p:nvPr/>
        </p:nvSpPr>
        <p:spPr bwMode="auto">
          <a:xfrm>
            <a:off x="6408738" y="3708400"/>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081" name="Line 145">
            <a:extLst>
              <a:ext uri="{FF2B5EF4-FFF2-40B4-BE49-F238E27FC236}">
                <a16:creationId xmlns:a16="http://schemas.microsoft.com/office/drawing/2014/main" id="{C05364F1-DD20-E440-ACE9-3CFCC3CC8930}"/>
              </a:ext>
            </a:extLst>
          </p:cNvPr>
          <p:cNvSpPr>
            <a:spLocks noChangeShapeType="1"/>
          </p:cNvSpPr>
          <p:nvPr/>
        </p:nvSpPr>
        <p:spPr bwMode="auto">
          <a:xfrm>
            <a:off x="6624638" y="367188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82" name="Line 146">
            <a:extLst>
              <a:ext uri="{FF2B5EF4-FFF2-40B4-BE49-F238E27FC236}">
                <a16:creationId xmlns:a16="http://schemas.microsoft.com/office/drawing/2014/main" id="{C3FF31C7-D3FF-0648-B1E3-C72D438C5994}"/>
              </a:ext>
            </a:extLst>
          </p:cNvPr>
          <p:cNvSpPr>
            <a:spLocks noChangeShapeType="1"/>
          </p:cNvSpPr>
          <p:nvPr/>
        </p:nvSpPr>
        <p:spPr bwMode="auto">
          <a:xfrm>
            <a:off x="6624638" y="392430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83" name="Oval 147">
            <a:extLst>
              <a:ext uri="{FF2B5EF4-FFF2-40B4-BE49-F238E27FC236}">
                <a16:creationId xmlns:a16="http://schemas.microsoft.com/office/drawing/2014/main" id="{51EDC7E5-35BB-2842-87FB-D73AFBC8B2DF}"/>
              </a:ext>
            </a:extLst>
          </p:cNvPr>
          <p:cNvSpPr>
            <a:spLocks noChangeArrowheads="1"/>
          </p:cNvSpPr>
          <p:nvPr/>
        </p:nvSpPr>
        <p:spPr bwMode="auto">
          <a:xfrm>
            <a:off x="7127875" y="4248150"/>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084" name="Line 148">
            <a:extLst>
              <a:ext uri="{FF2B5EF4-FFF2-40B4-BE49-F238E27FC236}">
                <a16:creationId xmlns:a16="http://schemas.microsoft.com/office/drawing/2014/main" id="{FE4B739B-FEAA-9941-B92F-950B77522CFC}"/>
              </a:ext>
            </a:extLst>
          </p:cNvPr>
          <p:cNvSpPr>
            <a:spLocks noChangeShapeType="1"/>
          </p:cNvSpPr>
          <p:nvPr/>
        </p:nvSpPr>
        <p:spPr bwMode="auto">
          <a:xfrm>
            <a:off x="7380288" y="42481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85" name="Line 149">
            <a:extLst>
              <a:ext uri="{FF2B5EF4-FFF2-40B4-BE49-F238E27FC236}">
                <a16:creationId xmlns:a16="http://schemas.microsoft.com/office/drawing/2014/main" id="{5E4803DD-415D-D54D-B4BC-8E084CCCE41A}"/>
              </a:ext>
            </a:extLst>
          </p:cNvPr>
          <p:cNvSpPr>
            <a:spLocks noChangeShapeType="1"/>
          </p:cNvSpPr>
          <p:nvPr/>
        </p:nvSpPr>
        <p:spPr bwMode="auto">
          <a:xfrm>
            <a:off x="7380288"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86" name="Oval 150">
            <a:extLst>
              <a:ext uri="{FF2B5EF4-FFF2-40B4-BE49-F238E27FC236}">
                <a16:creationId xmlns:a16="http://schemas.microsoft.com/office/drawing/2014/main" id="{663C6554-AE73-4A4D-9AA9-4933B930B470}"/>
              </a:ext>
            </a:extLst>
          </p:cNvPr>
          <p:cNvSpPr>
            <a:spLocks noChangeArrowheads="1"/>
          </p:cNvSpPr>
          <p:nvPr/>
        </p:nvSpPr>
        <p:spPr bwMode="auto">
          <a:xfrm>
            <a:off x="1511300" y="5435600"/>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087" name="Line 151">
            <a:extLst>
              <a:ext uri="{FF2B5EF4-FFF2-40B4-BE49-F238E27FC236}">
                <a16:creationId xmlns:a16="http://schemas.microsoft.com/office/drawing/2014/main" id="{F036303D-1882-A742-B3A7-6B155BD975ED}"/>
              </a:ext>
            </a:extLst>
          </p:cNvPr>
          <p:cNvSpPr>
            <a:spLocks noChangeShapeType="1"/>
          </p:cNvSpPr>
          <p:nvPr/>
        </p:nvSpPr>
        <p:spPr bwMode="auto">
          <a:xfrm>
            <a:off x="431800" y="59039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88" name="Line 152">
            <a:extLst>
              <a:ext uri="{FF2B5EF4-FFF2-40B4-BE49-F238E27FC236}">
                <a16:creationId xmlns:a16="http://schemas.microsoft.com/office/drawing/2014/main" id="{63154CA2-5681-4E4F-9A53-D6DC17CCE431}"/>
              </a:ext>
            </a:extLst>
          </p:cNvPr>
          <p:cNvSpPr>
            <a:spLocks noChangeShapeType="1"/>
          </p:cNvSpPr>
          <p:nvPr/>
        </p:nvSpPr>
        <p:spPr bwMode="auto">
          <a:xfrm>
            <a:off x="431800" y="61912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89" name="Line 153">
            <a:extLst>
              <a:ext uri="{FF2B5EF4-FFF2-40B4-BE49-F238E27FC236}">
                <a16:creationId xmlns:a16="http://schemas.microsoft.com/office/drawing/2014/main" id="{F10B7333-715A-964E-A668-80E3E2153A4E}"/>
              </a:ext>
            </a:extLst>
          </p:cNvPr>
          <p:cNvSpPr>
            <a:spLocks noChangeShapeType="1"/>
          </p:cNvSpPr>
          <p:nvPr/>
        </p:nvSpPr>
        <p:spPr bwMode="auto">
          <a:xfrm>
            <a:off x="3708400" y="56880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90" name="Line 154">
            <a:extLst>
              <a:ext uri="{FF2B5EF4-FFF2-40B4-BE49-F238E27FC236}">
                <a16:creationId xmlns:a16="http://schemas.microsoft.com/office/drawing/2014/main" id="{B7ED8575-8D2C-464D-BC25-4FDE985A5B75}"/>
              </a:ext>
            </a:extLst>
          </p:cNvPr>
          <p:cNvSpPr>
            <a:spLocks noChangeShapeType="1"/>
          </p:cNvSpPr>
          <p:nvPr/>
        </p:nvSpPr>
        <p:spPr bwMode="auto">
          <a:xfrm>
            <a:off x="3708400" y="59753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91" name="Line 155">
            <a:extLst>
              <a:ext uri="{FF2B5EF4-FFF2-40B4-BE49-F238E27FC236}">
                <a16:creationId xmlns:a16="http://schemas.microsoft.com/office/drawing/2014/main" id="{F4DCCC80-1361-F24C-9C1E-9E6093966149}"/>
              </a:ext>
            </a:extLst>
          </p:cNvPr>
          <p:cNvSpPr>
            <a:spLocks noChangeShapeType="1"/>
          </p:cNvSpPr>
          <p:nvPr/>
        </p:nvSpPr>
        <p:spPr bwMode="auto">
          <a:xfrm>
            <a:off x="3708400" y="62642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92" name="Line 156">
            <a:extLst>
              <a:ext uri="{FF2B5EF4-FFF2-40B4-BE49-F238E27FC236}">
                <a16:creationId xmlns:a16="http://schemas.microsoft.com/office/drawing/2014/main" id="{149F7283-131F-5E4E-A575-D15C26AF6DF4}"/>
              </a:ext>
            </a:extLst>
          </p:cNvPr>
          <p:cNvSpPr>
            <a:spLocks noChangeShapeType="1"/>
          </p:cNvSpPr>
          <p:nvPr/>
        </p:nvSpPr>
        <p:spPr bwMode="auto">
          <a:xfrm>
            <a:off x="7566025" y="6238875"/>
            <a:ext cx="792163"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93" name="Line 157">
            <a:extLst>
              <a:ext uri="{FF2B5EF4-FFF2-40B4-BE49-F238E27FC236}">
                <a16:creationId xmlns:a16="http://schemas.microsoft.com/office/drawing/2014/main" id="{150C23F7-35E5-FE4E-AD73-B2A2640EFDF6}"/>
              </a:ext>
            </a:extLst>
          </p:cNvPr>
          <p:cNvSpPr>
            <a:spLocks noChangeShapeType="1"/>
          </p:cNvSpPr>
          <p:nvPr/>
        </p:nvSpPr>
        <p:spPr bwMode="auto">
          <a:xfrm>
            <a:off x="7451725" y="58674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94" name="Line 158">
            <a:extLst>
              <a:ext uri="{FF2B5EF4-FFF2-40B4-BE49-F238E27FC236}">
                <a16:creationId xmlns:a16="http://schemas.microsoft.com/office/drawing/2014/main" id="{CE92481A-6411-A646-9C58-A44C28B956C1}"/>
              </a:ext>
            </a:extLst>
          </p:cNvPr>
          <p:cNvSpPr>
            <a:spLocks noChangeShapeType="1"/>
          </p:cNvSpPr>
          <p:nvPr/>
        </p:nvSpPr>
        <p:spPr bwMode="auto">
          <a:xfrm>
            <a:off x="7451725" y="60833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95" name="Oval 159">
            <a:extLst>
              <a:ext uri="{FF2B5EF4-FFF2-40B4-BE49-F238E27FC236}">
                <a16:creationId xmlns:a16="http://schemas.microsoft.com/office/drawing/2014/main" id="{5E84621A-772D-6745-BD1A-BC222B4566E6}"/>
              </a:ext>
            </a:extLst>
          </p:cNvPr>
          <p:cNvSpPr>
            <a:spLocks noChangeArrowheads="1"/>
          </p:cNvSpPr>
          <p:nvPr/>
        </p:nvSpPr>
        <p:spPr bwMode="auto">
          <a:xfrm>
            <a:off x="7667625" y="525621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096" name="Line 160">
            <a:extLst>
              <a:ext uri="{FF2B5EF4-FFF2-40B4-BE49-F238E27FC236}">
                <a16:creationId xmlns:a16="http://schemas.microsoft.com/office/drawing/2014/main" id="{0429FF88-A00E-D648-8FCE-C32FE378B81A}"/>
              </a:ext>
            </a:extLst>
          </p:cNvPr>
          <p:cNvSpPr>
            <a:spLocks noChangeShapeType="1"/>
          </p:cNvSpPr>
          <p:nvPr/>
        </p:nvSpPr>
        <p:spPr bwMode="auto">
          <a:xfrm>
            <a:off x="7667625" y="48958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97" name="Line 161">
            <a:extLst>
              <a:ext uri="{FF2B5EF4-FFF2-40B4-BE49-F238E27FC236}">
                <a16:creationId xmlns:a16="http://schemas.microsoft.com/office/drawing/2014/main" id="{163F8412-B9F6-AD40-8FD9-88975F587E9D}"/>
              </a:ext>
            </a:extLst>
          </p:cNvPr>
          <p:cNvSpPr>
            <a:spLocks noChangeShapeType="1"/>
          </p:cNvSpPr>
          <p:nvPr/>
        </p:nvSpPr>
        <p:spPr bwMode="auto">
          <a:xfrm>
            <a:off x="7667625" y="51482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098" name="AutoShape 162">
            <a:extLst>
              <a:ext uri="{FF2B5EF4-FFF2-40B4-BE49-F238E27FC236}">
                <a16:creationId xmlns:a16="http://schemas.microsoft.com/office/drawing/2014/main" id="{89CDD9D2-1DB2-4B4F-BB48-7819CA1756F1}"/>
              </a:ext>
            </a:extLst>
          </p:cNvPr>
          <p:cNvSpPr>
            <a:spLocks noChangeArrowheads="1"/>
          </p:cNvSpPr>
          <p:nvPr/>
        </p:nvSpPr>
        <p:spPr bwMode="auto">
          <a:xfrm>
            <a:off x="6840538" y="58689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099" name="Line 163">
            <a:extLst>
              <a:ext uri="{FF2B5EF4-FFF2-40B4-BE49-F238E27FC236}">
                <a16:creationId xmlns:a16="http://schemas.microsoft.com/office/drawing/2014/main" id="{9633E5E5-718B-0F49-BD12-58261BE04C95}"/>
              </a:ext>
            </a:extLst>
          </p:cNvPr>
          <p:cNvSpPr>
            <a:spLocks noChangeShapeType="1"/>
          </p:cNvSpPr>
          <p:nvPr/>
        </p:nvSpPr>
        <p:spPr bwMode="auto">
          <a:xfrm>
            <a:off x="5616575" y="543560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100" name="Line 164">
            <a:extLst>
              <a:ext uri="{FF2B5EF4-FFF2-40B4-BE49-F238E27FC236}">
                <a16:creationId xmlns:a16="http://schemas.microsoft.com/office/drawing/2014/main" id="{44AB4727-8756-4445-BA08-7EA40B629BDE}"/>
              </a:ext>
            </a:extLst>
          </p:cNvPr>
          <p:cNvSpPr>
            <a:spLocks noChangeShapeType="1"/>
          </p:cNvSpPr>
          <p:nvPr/>
        </p:nvSpPr>
        <p:spPr bwMode="auto">
          <a:xfrm>
            <a:off x="5616575" y="572452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101" name="Text Box 165">
            <a:extLst>
              <a:ext uri="{FF2B5EF4-FFF2-40B4-BE49-F238E27FC236}">
                <a16:creationId xmlns:a16="http://schemas.microsoft.com/office/drawing/2014/main" id="{DA4AC8FA-69E5-154C-BA0D-EBD847FA054E}"/>
              </a:ext>
            </a:extLst>
          </p:cNvPr>
          <p:cNvSpPr txBox="1">
            <a:spLocks noChangeArrowheads="1"/>
          </p:cNvSpPr>
          <p:nvPr/>
        </p:nvSpPr>
        <p:spPr bwMode="auto">
          <a:xfrm rot="-5400000">
            <a:off x="-161131" y="1769269"/>
            <a:ext cx="1566863"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a:solidFill>
                  <a:srgbClr val="0000FF"/>
                </a:solidFill>
                <a:latin typeface="Comic Sans MS" panose="030F0902030302020204" pitchFamily="66" charset="0"/>
              </a:rPr>
              <a:t>EMPIRE</a:t>
            </a:r>
          </a:p>
        </p:txBody>
      </p:sp>
      <p:sp>
        <p:nvSpPr>
          <p:cNvPr id="296102" name="Text Box 166">
            <a:extLst>
              <a:ext uri="{FF2B5EF4-FFF2-40B4-BE49-F238E27FC236}">
                <a16:creationId xmlns:a16="http://schemas.microsoft.com/office/drawing/2014/main" id="{6F1CAD60-976E-2D47-9603-AB6445238C08}"/>
              </a:ext>
            </a:extLst>
          </p:cNvPr>
          <p:cNvSpPr txBox="1">
            <a:spLocks noChangeArrowheads="1"/>
          </p:cNvSpPr>
          <p:nvPr/>
        </p:nvSpPr>
        <p:spPr bwMode="auto">
          <a:xfrm>
            <a:off x="1041400" y="1163638"/>
            <a:ext cx="2163763" cy="8001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Russie puis URSS de Lénine</a:t>
            </a:r>
          </a:p>
        </p:txBody>
      </p:sp>
      <p:sp>
        <p:nvSpPr>
          <p:cNvPr id="296103" name="Text Box 167">
            <a:extLst>
              <a:ext uri="{FF2B5EF4-FFF2-40B4-BE49-F238E27FC236}">
                <a16:creationId xmlns:a16="http://schemas.microsoft.com/office/drawing/2014/main" id="{EC49B337-00F5-2B41-B53B-6C3D733FF6B8}"/>
              </a:ext>
            </a:extLst>
          </p:cNvPr>
          <p:cNvSpPr txBox="1">
            <a:spLocks noChangeArrowheads="1"/>
          </p:cNvSpPr>
          <p:nvPr/>
        </p:nvSpPr>
        <p:spPr bwMode="auto">
          <a:xfrm>
            <a:off x="1079500" y="2195513"/>
            <a:ext cx="165576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Révolutions </a:t>
            </a:r>
          </a:p>
          <a:p>
            <a:pPr algn="ctr" eaLnBrk="1">
              <a:lnSpc>
                <a:spcPct val="116000"/>
              </a:lnSpc>
            </a:pPr>
            <a:r>
              <a:rPr lang="fr-FR" altLang="fr-FR">
                <a:solidFill>
                  <a:srgbClr val="FF3333"/>
                </a:solidFill>
                <a:latin typeface="Comic Sans MS" panose="030F0902030302020204" pitchFamily="66" charset="0"/>
              </a:rPr>
              <a:t>russes</a:t>
            </a:r>
          </a:p>
        </p:txBody>
      </p:sp>
      <p:sp>
        <p:nvSpPr>
          <p:cNvPr id="296104" name="Text Box 168">
            <a:extLst>
              <a:ext uri="{FF2B5EF4-FFF2-40B4-BE49-F238E27FC236}">
                <a16:creationId xmlns:a16="http://schemas.microsoft.com/office/drawing/2014/main" id="{BAFDB9DC-DFA7-BC45-BE64-D7E784E311DE}"/>
              </a:ext>
            </a:extLst>
          </p:cNvPr>
          <p:cNvSpPr txBox="1">
            <a:spLocks noChangeArrowheads="1"/>
          </p:cNvSpPr>
          <p:nvPr/>
        </p:nvSpPr>
        <p:spPr bwMode="auto">
          <a:xfrm>
            <a:off x="2303463" y="1944688"/>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URSS </a:t>
            </a:r>
          </a:p>
        </p:txBody>
      </p:sp>
      <p:sp>
        <p:nvSpPr>
          <p:cNvPr id="296105" name="Text Box 169">
            <a:extLst>
              <a:ext uri="{FF2B5EF4-FFF2-40B4-BE49-F238E27FC236}">
                <a16:creationId xmlns:a16="http://schemas.microsoft.com/office/drawing/2014/main" id="{1519191B-7AEC-004C-9E93-7B1CDE71B95A}"/>
              </a:ext>
            </a:extLst>
          </p:cNvPr>
          <p:cNvSpPr txBox="1">
            <a:spLocks noChangeArrowheads="1"/>
          </p:cNvSpPr>
          <p:nvPr/>
        </p:nvSpPr>
        <p:spPr bwMode="auto">
          <a:xfrm>
            <a:off x="3452813" y="1235075"/>
            <a:ext cx="5656262" cy="5286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URSS de Staline</a:t>
            </a:r>
          </a:p>
        </p:txBody>
      </p:sp>
      <p:sp>
        <p:nvSpPr>
          <p:cNvPr id="296106" name="AutoShape 170">
            <a:extLst>
              <a:ext uri="{FF2B5EF4-FFF2-40B4-BE49-F238E27FC236}">
                <a16:creationId xmlns:a16="http://schemas.microsoft.com/office/drawing/2014/main" id="{D3E8E4B5-0299-D449-9222-A6923BF7375A}"/>
              </a:ext>
            </a:extLst>
          </p:cNvPr>
          <p:cNvSpPr>
            <a:spLocks noChangeArrowheads="1"/>
          </p:cNvSpPr>
          <p:nvPr/>
        </p:nvSpPr>
        <p:spPr bwMode="auto">
          <a:xfrm>
            <a:off x="865188" y="2592388"/>
            <a:ext cx="287337" cy="215900"/>
          </a:xfrm>
          <a:prstGeom prst="irregularSeal2">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107" name="Oval 171">
            <a:extLst>
              <a:ext uri="{FF2B5EF4-FFF2-40B4-BE49-F238E27FC236}">
                <a16:creationId xmlns:a16="http://schemas.microsoft.com/office/drawing/2014/main" id="{35086B73-4585-5C43-82F6-33F61FC6A22F}"/>
              </a:ext>
            </a:extLst>
          </p:cNvPr>
          <p:cNvSpPr>
            <a:spLocks noChangeArrowheads="1"/>
          </p:cNvSpPr>
          <p:nvPr/>
        </p:nvSpPr>
        <p:spPr bwMode="auto">
          <a:xfrm>
            <a:off x="2519363" y="2016125"/>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108" name="Text Box 172">
            <a:extLst>
              <a:ext uri="{FF2B5EF4-FFF2-40B4-BE49-F238E27FC236}">
                <a16:creationId xmlns:a16="http://schemas.microsoft.com/office/drawing/2014/main" id="{BDE0979B-4CD2-034B-9B7A-803040B33C66}"/>
              </a:ext>
            </a:extLst>
          </p:cNvPr>
          <p:cNvSpPr txBox="1">
            <a:spLocks noChangeArrowheads="1"/>
          </p:cNvSpPr>
          <p:nvPr/>
        </p:nvSpPr>
        <p:spPr bwMode="auto">
          <a:xfrm>
            <a:off x="5364163" y="2160588"/>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Famines </a:t>
            </a:r>
          </a:p>
        </p:txBody>
      </p:sp>
      <p:sp>
        <p:nvSpPr>
          <p:cNvPr id="296109" name="Text Box 173">
            <a:extLst>
              <a:ext uri="{FF2B5EF4-FFF2-40B4-BE49-F238E27FC236}">
                <a16:creationId xmlns:a16="http://schemas.microsoft.com/office/drawing/2014/main" id="{A890C147-5541-A04E-874F-A2D0ACDCB547}"/>
              </a:ext>
            </a:extLst>
          </p:cNvPr>
          <p:cNvSpPr txBox="1">
            <a:spLocks noChangeArrowheads="1"/>
          </p:cNvSpPr>
          <p:nvPr/>
        </p:nvSpPr>
        <p:spPr bwMode="auto">
          <a:xfrm>
            <a:off x="7164388" y="1763713"/>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Grande </a:t>
            </a:r>
          </a:p>
        </p:txBody>
      </p:sp>
      <p:sp>
        <p:nvSpPr>
          <p:cNvPr id="296110" name="Text Box 174">
            <a:extLst>
              <a:ext uri="{FF2B5EF4-FFF2-40B4-BE49-F238E27FC236}">
                <a16:creationId xmlns:a16="http://schemas.microsoft.com/office/drawing/2014/main" id="{BF69C2A2-B1A8-154E-8AD8-886F04D4F4BE}"/>
              </a:ext>
            </a:extLst>
          </p:cNvPr>
          <p:cNvSpPr txBox="1">
            <a:spLocks noChangeArrowheads="1"/>
          </p:cNvSpPr>
          <p:nvPr/>
        </p:nvSpPr>
        <p:spPr bwMode="auto">
          <a:xfrm>
            <a:off x="7164388" y="2089150"/>
            <a:ext cx="1655762"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terreur </a:t>
            </a:r>
          </a:p>
        </p:txBody>
      </p:sp>
      <p:sp>
        <p:nvSpPr>
          <p:cNvPr id="296111" name="Line 175">
            <a:extLst>
              <a:ext uri="{FF2B5EF4-FFF2-40B4-BE49-F238E27FC236}">
                <a16:creationId xmlns:a16="http://schemas.microsoft.com/office/drawing/2014/main" id="{011C0328-4628-CC4D-9EBB-4844D2E7242F}"/>
              </a:ext>
            </a:extLst>
          </p:cNvPr>
          <p:cNvSpPr>
            <a:spLocks noChangeShapeType="1"/>
          </p:cNvSpPr>
          <p:nvPr/>
        </p:nvSpPr>
        <p:spPr bwMode="auto">
          <a:xfrm>
            <a:off x="5765800" y="2657475"/>
            <a:ext cx="755650"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112" name="Line 176">
            <a:extLst>
              <a:ext uri="{FF2B5EF4-FFF2-40B4-BE49-F238E27FC236}">
                <a16:creationId xmlns:a16="http://schemas.microsoft.com/office/drawing/2014/main" id="{0BC5D409-8301-044E-892C-FDB634F507A4}"/>
              </a:ext>
            </a:extLst>
          </p:cNvPr>
          <p:cNvSpPr>
            <a:spLocks noChangeShapeType="1"/>
          </p:cNvSpPr>
          <p:nvPr/>
        </p:nvSpPr>
        <p:spPr bwMode="auto">
          <a:xfrm>
            <a:off x="5651500" y="25019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113" name="Text Box 177">
            <a:extLst>
              <a:ext uri="{FF2B5EF4-FFF2-40B4-BE49-F238E27FC236}">
                <a16:creationId xmlns:a16="http://schemas.microsoft.com/office/drawing/2014/main" id="{A0638B96-113B-7F40-956F-375DB82822C3}"/>
              </a:ext>
            </a:extLst>
          </p:cNvPr>
          <p:cNvSpPr txBox="1">
            <a:spLocks noChangeArrowheads="1"/>
          </p:cNvSpPr>
          <p:nvPr/>
        </p:nvSpPr>
        <p:spPr bwMode="auto">
          <a:xfrm rot="-5400000">
            <a:off x="18256" y="3569494"/>
            <a:ext cx="1566863"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a:solidFill>
                  <a:srgbClr val="0000FF"/>
                </a:solidFill>
                <a:latin typeface="Comic Sans MS" panose="030F0902030302020204" pitchFamily="66" charset="0"/>
              </a:rPr>
              <a:t>EMPIRE</a:t>
            </a:r>
          </a:p>
        </p:txBody>
      </p:sp>
      <p:sp>
        <p:nvSpPr>
          <p:cNvPr id="296114" name="Text Box 178">
            <a:extLst>
              <a:ext uri="{FF2B5EF4-FFF2-40B4-BE49-F238E27FC236}">
                <a16:creationId xmlns:a16="http://schemas.microsoft.com/office/drawing/2014/main" id="{E4C6BE79-737C-5641-A66D-14CA99CB939B}"/>
              </a:ext>
            </a:extLst>
          </p:cNvPr>
          <p:cNvSpPr txBox="1">
            <a:spLocks noChangeArrowheads="1"/>
          </p:cNvSpPr>
          <p:nvPr/>
        </p:nvSpPr>
        <p:spPr bwMode="auto">
          <a:xfrm>
            <a:off x="1439863" y="2963863"/>
            <a:ext cx="4895850" cy="528637"/>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République de Weimar</a:t>
            </a:r>
          </a:p>
        </p:txBody>
      </p:sp>
      <p:sp>
        <p:nvSpPr>
          <p:cNvPr id="296115" name="Text Box 179">
            <a:extLst>
              <a:ext uri="{FF2B5EF4-FFF2-40B4-BE49-F238E27FC236}">
                <a16:creationId xmlns:a16="http://schemas.microsoft.com/office/drawing/2014/main" id="{03336E46-E04C-874E-B1CC-50A83089014F}"/>
              </a:ext>
            </a:extLst>
          </p:cNvPr>
          <p:cNvSpPr txBox="1">
            <a:spLocks noChangeArrowheads="1"/>
          </p:cNvSpPr>
          <p:nvPr/>
        </p:nvSpPr>
        <p:spPr bwMode="auto">
          <a:xfrm>
            <a:off x="1476375" y="3816350"/>
            <a:ext cx="1655763" cy="7270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Traité </a:t>
            </a:r>
          </a:p>
          <a:p>
            <a:pPr algn="ctr" eaLnBrk="1">
              <a:lnSpc>
                <a:spcPct val="116000"/>
              </a:lnSpc>
            </a:pPr>
            <a:r>
              <a:rPr lang="fr-FR" altLang="fr-FR">
                <a:solidFill>
                  <a:srgbClr val="FF3333"/>
                </a:solidFill>
                <a:latin typeface="Comic Sans MS" panose="030F0902030302020204" pitchFamily="66" charset="0"/>
              </a:rPr>
              <a:t>de Versailles</a:t>
            </a:r>
          </a:p>
        </p:txBody>
      </p:sp>
      <p:sp>
        <p:nvSpPr>
          <p:cNvPr id="296116" name="Text Box 180">
            <a:extLst>
              <a:ext uri="{FF2B5EF4-FFF2-40B4-BE49-F238E27FC236}">
                <a16:creationId xmlns:a16="http://schemas.microsoft.com/office/drawing/2014/main" id="{4788038A-D392-BF46-BC33-86412EFF1F72}"/>
              </a:ext>
            </a:extLst>
          </p:cNvPr>
          <p:cNvSpPr txBox="1">
            <a:spLocks noChangeArrowheads="1"/>
          </p:cNvSpPr>
          <p:nvPr/>
        </p:nvSpPr>
        <p:spPr bwMode="auto">
          <a:xfrm>
            <a:off x="3995738" y="3600450"/>
            <a:ext cx="1692275" cy="104616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Crise</a:t>
            </a:r>
          </a:p>
          <a:p>
            <a:pPr algn="ctr" eaLnBrk="1">
              <a:lnSpc>
                <a:spcPct val="116000"/>
              </a:lnSpc>
            </a:pPr>
            <a:r>
              <a:rPr lang="fr-FR" altLang="fr-FR">
                <a:solidFill>
                  <a:srgbClr val="FF3333"/>
                </a:solidFill>
                <a:latin typeface="Comic Sans MS" panose="030F0902030302020204" pitchFamily="66" charset="0"/>
              </a:rPr>
              <a:t>économique</a:t>
            </a:r>
          </a:p>
          <a:p>
            <a:pPr algn="ctr" eaLnBrk="1">
              <a:lnSpc>
                <a:spcPct val="116000"/>
              </a:lnSpc>
            </a:pPr>
            <a:r>
              <a:rPr lang="fr-FR" altLang="fr-FR">
                <a:solidFill>
                  <a:srgbClr val="FF3333"/>
                </a:solidFill>
                <a:latin typeface="Comic Sans MS" panose="030F0902030302020204" pitchFamily="66" charset="0"/>
              </a:rPr>
              <a:t>mondiale</a:t>
            </a:r>
          </a:p>
        </p:txBody>
      </p:sp>
      <p:sp>
        <p:nvSpPr>
          <p:cNvPr id="296117" name="Oval 181">
            <a:extLst>
              <a:ext uri="{FF2B5EF4-FFF2-40B4-BE49-F238E27FC236}">
                <a16:creationId xmlns:a16="http://schemas.microsoft.com/office/drawing/2014/main" id="{C7B6C638-17CD-6548-9DDB-2D321A4E9045}"/>
              </a:ext>
            </a:extLst>
          </p:cNvPr>
          <p:cNvSpPr>
            <a:spLocks noChangeArrowheads="1"/>
          </p:cNvSpPr>
          <p:nvPr/>
        </p:nvSpPr>
        <p:spPr bwMode="auto">
          <a:xfrm>
            <a:off x="5184775" y="3671888"/>
            <a:ext cx="144463" cy="144462"/>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118" name="Oval 182">
            <a:extLst>
              <a:ext uri="{FF2B5EF4-FFF2-40B4-BE49-F238E27FC236}">
                <a16:creationId xmlns:a16="http://schemas.microsoft.com/office/drawing/2014/main" id="{317DC451-154D-EA4F-8A33-CE9755B9DF7C}"/>
              </a:ext>
            </a:extLst>
          </p:cNvPr>
          <p:cNvSpPr>
            <a:spLocks noChangeArrowheads="1"/>
          </p:cNvSpPr>
          <p:nvPr/>
        </p:nvSpPr>
        <p:spPr bwMode="auto">
          <a:xfrm>
            <a:off x="1547813" y="3959225"/>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119" name="Text Box 183">
            <a:extLst>
              <a:ext uri="{FF2B5EF4-FFF2-40B4-BE49-F238E27FC236}">
                <a16:creationId xmlns:a16="http://schemas.microsoft.com/office/drawing/2014/main" id="{0AB3A1A2-5700-B549-89CD-062A3DD9C525}"/>
              </a:ext>
            </a:extLst>
          </p:cNvPr>
          <p:cNvSpPr txBox="1">
            <a:spLocks noChangeArrowheads="1"/>
          </p:cNvSpPr>
          <p:nvPr/>
        </p:nvSpPr>
        <p:spPr bwMode="auto">
          <a:xfrm>
            <a:off x="6588125" y="2927350"/>
            <a:ext cx="2735263" cy="5286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Régime nazi</a:t>
            </a:r>
          </a:p>
        </p:txBody>
      </p:sp>
      <p:sp>
        <p:nvSpPr>
          <p:cNvPr id="296120" name="Oval 184">
            <a:extLst>
              <a:ext uri="{FF2B5EF4-FFF2-40B4-BE49-F238E27FC236}">
                <a16:creationId xmlns:a16="http://schemas.microsoft.com/office/drawing/2014/main" id="{0CF26611-7960-3640-8D7B-1D13BE653784}"/>
              </a:ext>
            </a:extLst>
          </p:cNvPr>
          <p:cNvSpPr>
            <a:spLocks noChangeArrowheads="1"/>
          </p:cNvSpPr>
          <p:nvPr/>
        </p:nvSpPr>
        <p:spPr bwMode="auto">
          <a:xfrm>
            <a:off x="6408738" y="3708400"/>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121" name="Text Box 185">
            <a:extLst>
              <a:ext uri="{FF2B5EF4-FFF2-40B4-BE49-F238E27FC236}">
                <a16:creationId xmlns:a16="http://schemas.microsoft.com/office/drawing/2014/main" id="{18C78A61-D344-0946-BB07-4418635922A3}"/>
              </a:ext>
            </a:extLst>
          </p:cNvPr>
          <p:cNvSpPr txBox="1">
            <a:spLocks noChangeArrowheads="1"/>
          </p:cNvSpPr>
          <p:nvPr/>
        </p:nvSpPr>
        <p:spPr bwMode="auto">
          <a:xfrm>
            <a:off x="6588125" y="3273425"/>
            <a:ext cx="1655763" cy="7270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Hitler </a:t>
            </a:r>
          </a:p>
          <a:p>
            <a:pPr algn="ctr" eaLnBrk="1">
              <a:lnSpc>
                <a:spcPct val="116000"/>
              </a:lnSpc>
            </a:pPr>
            <a:r>
              <a:rPr lang="fr-FR" altLang="fr-FR">
                <a:solidFill>
                  <a:srgbClr val="FF3333"/>
                </a:solidFill>
                <a:latin typeface="Comic Sans MS" panose="030F0902030302020204" pitchFamily="66" charset="0"/>
              </a:rPr>
              <a:t>chancelier</a:t>
            </a:r>
          </a:p>
        </p:txBody>
      </p:sp>
      <p:sp>
        <p:nvSpPr>
          <p:cNvPr id="296122" name="Oval 186">
            <a:extLst>
              <a:ext uri="{FF2B5EF4-FFF2-40B4-BE49-F238E27FC236}">
                <a16:creationId xmlns:a16="http://schemas.microsoft.com/office/drawing/2014/main" id="{21AB6361-1AAE-BD47-B650-E2415B3E0A58}"/>
              </a:ext>
            </a:extLst>
          </p:cNvPr>
          <p:cNvSpPr>
            <a:spLocks noChangeArrowheads="1"/>
          </p:cNvSpPr>
          <p:nvPr/>
        </p:nvSpPr>
        <p:spPr bwMode="auto">
          <a:xfrm>
            <a:off x="7127875" y="4248150"/>
            <a:ext cx="144463"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123" name="Text Box 187">
            <a:extLst>
              <a:ext uri="{FF2B5EF4-FFF2-40B4-BE49-F238E27FC236}">
                <a16:creationId xmlns:a16="http://schemas.microsoft.com/office/drawing/2014/main" id="{2AE30078-19D2-2642-AA3B-DD22DF7BDA3E}"/>
              </a:ext>
            </a:extLst>
          </p:cNvPr>
          <p:cNvSpPr txBox="1">
            <a:spLocks noChangeArrowheads="1"/>
          </p:cNvSpPr>
          <p:nvPr/>
        </p:nvSpPr>
        <p:spPr bwMode="auto">
          <a:xfrm>
            <a:off x="7307263" y="3924300"/>
            <a:ext cx="1800225" cy="7270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Lois</a:t>
            </a:r>
          </a:p>
          <a:p>
            <a:pPr algn="ctr" eaLnBrk="1">
              <a:lnSpc>
                <a:spcPct val="116000"/>
              </a:lnSpc>
            </a:pPr>
            <a:r>
              <a:rPr lang="fr-FR" altLang="fr-FR">
                <a:solidFill>
                  <a:srgbClr val="FF3333"/>
                </a:solidFill>
                <a:latin typeface="Comic Sans MS" panose="030F0902030302020204" pitchFamily="66" charset="0"/>
              </a:rPr>
              <a:t>Nuremberg</a:t>
            </a:r>
          </a:p>
        </p:txBody>
      </p:sp>
      <p:sp>
        <p:nvSpPr>
          <p:cNvPr id="151740" name="Oval 188">
            <a:extLst>
              <a:ext uri="{FF2B5EF4-FFF2-40B4-BE49-F238E27FC236}">
                <a16:creationId xmlns:a16="http://schemas.microsoft.com/office/drawing/2014/main" id="{04BAA699-27D9-0F44-8E8E-1164C745A239}"/>
              </a:ext>
            </a:extLst>
          </p:cNvPr>
          <p:cNvSpPr>
            <a:spLocks noChangeArrowheads="1"/>
          </p:cNvSpPr>
          <p:nvPr/>
        </p:nvSpPr>
        <p:spPr bwMode="auto">
          <a:xfrm>
            <a:off x="1511300" y="5435600"/>
            <a:ext cx="144463"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1741" name="Text Box 189">
            <a:extLst>
              <a:ext uri="{FF2B5EF4-FFF2-40B4-BE49-F238E27FC236}">
                <a16:creationId xmlns:a16="http://schemas.microsoft.com/office/drawing/2014/main" id="{1EA0242F-8DF0-CB4F-8905-88B2A2B04880}"/>
              </a:ext>
            </a:extLst>
          </p:cNvPr>
          <p:cNvSpPr txBox="1">
            <a:spLocks noChangeArrowheads="1"/>
          </p:cNvSpPr>
          <p:nvPr/>
        </p:nvSpPr>
        <p:spPr bwMode="auto">
          <a:xfrm>
            <a:off x="360363" y="5616575"/>
            <a:ext cx="1655762" cy="7270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Traité </a:t>
            </a:r>
          </a:p>
          <a:p>
            <a:pPr algn="ctr" eaLnBrk="1">
              <a:lnSpc>
                <a:spcPct val="116000"/>
              </a:lnSpc>
            </a:pPr>
            <a:r>
              <a:rPr lang="fr-FR" altLang="fr-FR">
                <a:solidFill>
                  <a:srgbClr val="FF3333"/>
                </a:solidFill>
                <a:latin typeface="Comic Sans MS" panose="030F0902030302020204" pitchFamily="66" charset="0"/>
              </a:rPr>
              <a:t>de Versailles</a:t>
            </a:r>
          </a:p>
        </p:txBody>
      </p:sp>
      <p:sp>
        <p:nvSpPr>
          <p:cNvPr id="296126" name="Text Box 190">
            <a:extLst>
              <a:ext uri="{FF2B5EF4-FFF2-40B4-BE49-F238E27FC236}">
                <a16:creationId xmlns:a16="http://schemas.microsoft.com/office/drawing/2014/main" id="{AE5AC9E5-D6C3-964D-8F67-7CF809073218}"/>
              </a:ext>
            </a:extLst>
          </p:cNvPr>
          <p:cNvSpPr txBox="1">
            <a:spLocks noChangeArrowheads="1"/>
          </p:cNvSpPr>
          <p:nvPr/>
        </p:nvSpPr>
        <p:spPr bwMode="auto">
          <a:xfrm>
            <a:off x="2519363" y="4794250"/>
            <a:ext cx="4967287" cy="44608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III</a:t>
            </a:r>
            <a:r>
              <a:rPr lang="fr-FR" altLang="fr-FR" sz="2000" baseline="33000">
                <a:solidFill>
                  <a:srgbClr val="0000FF"/>
                </a:solidFill>
                <a:latin typeface="Comic Sans MS" panose="030F0902030302020204" pitchFamily="66" charset="0"/>
              </a:rPr>
              <a:t>e</a:t>
            </a:r>
            <a:r>
              <a:rPr lang="fr-FR" altLang="fr-FR" sz="2000">
                <a:solidFill>
                  <a:srgbClr val="0000FF"/>
                </a:solidFill>
                <a:latin typeface="Comic Sans MS" panose="030F0902030302020204" pitchFamily="66" charset="0"/>
              </a:rPr>
              <a:t> République</a:t>
            </a:r>
          </a:p>
        </p:txBody>
      </p:sp>
      <p:sp>
        <p:nvSpPr>
          <p:cNvPr id="151743" name="Text Box 191">
            <a:extLst>
              <a:ext uri="{FF2B5EF4-FFF2-40B4-BE49-F238E27FC236}">
                <a16:creationId xmlns:a16="http://schemas.microsoft.com/office/drawing/2014/main" id="{3A3F7A19-FC4B-EF46-A33F-3275419644A5}"/>
              </a:ext>
            </a:extLst>
          </p:cNvPr>
          <p:cNvSpPr txBox="1">
            <a:spLocks noChangeArrowheads="1"/>
          </p:cNvSpPr>
          <p:nvPr/>
        </p:nvSpPr>
        <p:spPr bwMode="auto">
          <a:xfrm>
            <a:off x="3600450" y="5272088"/>
            <a:ext cx="1908175" cy="104616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Crise</a:t>
            </a:r>
          </a:p>
          <a:p>
            <a:pPr algn="ctr" eaLnBrk="1">
              <a:lnSpc>
                <a:spcPct val="116000"/>
              </a:lnSpc>
            </a:pPr>
            <a:r>
              <a:rPr lang="fr-FR" altLang="fr-FR">
                <a:solidFill>
                  <a:srgbClr val="FF3333"/>
                </a:solidFill>
                <a:latin typeface="Comic Sans MS" panose="030F0902030302020204" pitchFamily="66" charset="0"/>
              </a:rPr>
              <a:t>économique</a:t>
            </a:r>
          </a:p>
          <a:p>
            <a:pPr algn="ctr" eaLnBrk="1">
              <a:lnSpc>
                <a:spcPct val="116000"/>
              </a:lnSpc>
            </a:pPr>
            <a:r>
              <a:rPr lang="fr-FR" altLang="fr-FR">
                <a:solidFill>
                  <a:srgbClr val="FF3333"/>
                </a:solidFill>
                <a:latin typeface="Comic Sans MS" panose="030F0902030302020204" pitchFamily="66" charset="0"/>
              </a:rPr>
              <a:t>mondiale</a:t>
            </a:r>
          </a:p>
        </p:txBody>
      </p:sp>
      <p:sp>
        <p:nvSpPr>
          <p:cNvPr id="296128" name="Oval 192">
            <a:extLst>
              <a:ext uri="{FF2B5EF4-FFF2-40B4-BE49-F238E27FC236}">
                <a16:creationId xmlns:a16="http://schemas.microsoft.com/office/drawing/2014/main" id="{CD0A69A9-635A-034D-B9FE-3D15AED26629}"/>
              </a:ext>
            </a:extLst>
          </p:cNvPr>
          <p:cNvSpPr>
            <a:spLocks noChangeArrowheads="1"/>
          </p:cNvSpPr>
          <p:nvPr/>
        </p:nvSpPr>
        <p:spPr bwMode="auto">
          <a:xfrm>
            <a:off x="5184775" y="540067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1745" name="Oval 193">
            <a:extLst>
              <a:ext uri="{FF2B5EF4-FFF2-40B4-BE49-F238E27FC236}">
                <a16:creationId xmlns:a16="http://schemas.microsoft.com/office/drawing/2014/main" id="{4386C2F4-28A1-BE44-8508-3AF4A45B3473}"/>
              </a:ext>
            </a:extLst>
          </p:cNvPr>
          <p:cNvSpPr>
            <a:spLocks noChangeArrowheads="1"/>
          </p:cNvSpPr>
          <p:nvPr/>
        </p:nvSpPr>
        <p:spPr bwMode="auto">
          <a:xfrm>
            <a:off x="5184775" y="5400675"/>
            <a:ext cx="144463"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1746" name="AutoShape 194">
            <a:extLst>
              <a:ext uri="{FF2B5EF4-FFF2-40B4-BE49-F238E27FC236}">
                <a16:creationId xmlns:a16="http://schemas.microsoft.com/office/drawing/2014/main" id="{DE22EEE5-7BA5-CA48-BED1-C6BD2FC69396}"/>
              </a:ext>
            </a:extLst>
          </p:cNvPr>
          <p:cNvSpPr>
            <a:spLocks noChangeArrowheads="1"/>
          </p:cNvSpPr>
          <p:nvPr/>
        </p:nvSpPr>
        <p:spPr bwMode="auto">
          <a:xfrm>
            <a:off x="6840538" y="5868988"/>
            <a:ext cx="287337" cy="215900"/>
          </a:xfrm>
          <a:prstGeom prst="irregularSeal2">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1747" name="Text Box 195">
            <a:extLst>
              <a:ext uri="{FF2B5EF4-FFF2-40B4-BE49-F238E27FC236}">
                <a16:creationId xmlns:a16="http://schemas.microsoft.com/office/drawing/2014/main" id="{A8446D11-322E-1449-84D8-8DAD43F54F6E}"/>
              </a:ext>
            </a:extLst>
          </p:cNvPr>
          <p:cNvSpPr txBox="1">
            <a:spLocks noChangeArrowheads="1"/>
          </p:cNvSpPr>
          <p:nvPr/>
        </p:nvSpPr>
        <p:spPr bwMode="auto">
          <a:xfrm>
            <a:off x="7272338" y="5464175"/>
            <a:ext cx="1295400"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Front</a:t>
            </a:r>
          </a:p>
          <a:p>
            <a:pPr algn="ctr" eaLnBrk="1">
              <a:lnSpc>
                <a:spcPct val="116000"/>
              </a:lnSpc>
            </a:pPr>
            <a:r>
              <a:rPr lang="fr-FR" altLang="fr-FR">
                <a:solidFill>
                  <a:srgbClr val="FF3333"/>
                </a:solidFill>
                <a:latin typeface="Comic Sans MS" panose="030F0902030302020204" pitchFamily="66" charset="0"/>
              </a:rPr>
              <a:t>populaire</a:t>
            </a:r>
          </a:p>
        </p:txBody>
      </p:sp>
      <p:sp>
        <p:nvSpPr>
          <p:cNvPr id="151748" name="Text Box 196">
            <a:extLst>
              <a:ext uri="{FF2B5EF4-FFF2-40B4-BE49-F238E27FC236}">
                <a16:creationId xmlns:a16="http://schemas.microsoft.com/office/drawing/2014/main" id="{1DBFADE6-27E6-8A49-BDCF-A38BD26191CA}"/>
              </a:ext>
            </a:extLst>
          </p:cNvPr>
          <p:cNvSpPr txBox="1">
            <a:spLocks noChangeArrowheads="1"/>
          </p:cNvSpPr>
          <p:nvPr/>
        </p:nvSpPr>
        <p:spPr bwMode="auto">
          <a:xfrm>
            <a:off x="5508625" y="5111750"/>
            <a:ext cx="1836738"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Manifestation des ligues </a:t>
            </a:r>
          </a:p>
        </p:txBody>
      </p:sp>
      <p:sp>
        <p:nvSpPr>
          <p:cNvPr id="151749" name="Oval 197">
            <a:extLst>
              <a:ext uri="{FF2B5EF4-FFF2-40B4-BE49-F238E27FC236}">
                <a16:creationId xmlns:a16="http://schemas.microsoft.com/office/drawing/2014/main" id="{A08CCAA9-9427-9F46-A788-4DB22673348E}"/>
              </a:ext>
            </a:extLst>
          </p:cNvPr>
          <p:cNvSpPr>
            <a:spLocks noChangeArrowheads="1"/>
          </p:cNvSpPr>
          <p:nvPr/>
        </p:nvSpPr>
        <p:spPr bwMode="auto">
          <a:xfrm>
            <a:off x="7667625" y="5256213"/>
            <a:ext cx="144463" cy="144462"/>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1750" name="Text Box 198">
            <a:extLst>
              <a:ext uri="{FF2B5EF4-FFF2-40B4-BE49-F238E27FC236}">
                <a16:creationId xmlns:a16="http://schemas.microsoft.com/office/drawing/2014/main" id="{90174B76-4BFC-9C48-99B6-C559C1781C05}"/>
              </a:ext>
            </a:extLst>
          </p:cNvPr>
          <p:cNvSpPr txBox="1">
            <a:spLocks noChangeArrowheads="1"/>
          </p:cNvSpPr>
          <p:nvPr/>
        </p:nvSpPr>
        <p:spPr bwMode="auto">
          <a:xfrm>
            <a:off x="7542213" y="4564063"/>
            <a:ext cx="1836737"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Accords Matignon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51740"/>
                                        </p:tgtEl>
                                        <p:attrNameLst>
                                          <p:attrName>style.visibility</p:attrName>
                                        </p:attrNameLst>
                                      </p:cBhvr>
                                      <p:to>
                                        <p:strVal val="visible"/>
                                      </p:to>
                                    </p:set>
                                    <p:animEffect transition="in" filter="checkerboard(across)">
                                      <p:cBhvr additive="repl">
                                        <p:cTn id="7" dur="500"/>
                                        <p:tgtEl>
                                          <p:spTgt spid="151740"/>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151741"/>
                                        </p:tgtEl>
                                        <p:attrNameLst>
                                          <p:attrName>style.visibility</p:attrName>
                                        </p:attrNameLst>
                                      </p:cBhvr>
                                      <p:to>
                                        <p:strVal val="visible"/>
                                      </p:to>
                                    </p:set>
                                    <p:animEffect transition="in" filter="checkerboard(across)">
                                      <p:cBhvr additive="repl">
                                        <p:cTn id="10" dur="500"/>
                                        <p:tgtEl>
                                          <p:spTgt spid="15174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additive="repl">
                                        <p:cTn id="14" dur="1" fill="hold">
                                          <p:stCondLst>
                                            <p:cond delay="0"/>
                                          </p:stCondLst>
                                        </p:cTn>
                                        <p:tgtEl>
                                          <p:spTgt spid="151743"/>
                                        </p:tgtEl>
                                        <p:attrNameLst>
                                          <p:attrName>style.visibility</p:attrName>
                                        </p:attrNameLst>
                                      </p:cBhvr>
                                      <p:to>
                                        <p:strVal val="visible"/>
                                      </p:to>
                                    </p:set>
                                    <p:animEffect transition="in" filter="checkerboard(across)">
                                      <p:cBhvr additive="repl">
                                        <p:cTn id="15" dur="500"/>
                                        <p:tgtEl>
                                          <p:spTgt spid="151743"/>
                                        </p:tgtEl>
                                      </p:cBhvr>
                                    </p:animEffect>
                                  </p:childTnLst>
                                </p:cTn>
                              </p:par>
                              <p:par>
                                <p:cTn id="16" presetID="5" presetClass="entr" presetSubtype="10" fill="hold" nodeType="withEffect">
                                  <p:stCondLst>
                                    <p:cond delay="0"/>
                                  </p:stCondLst>
                                  <p:childTnLst>
                                    <p:set>
                                      <p:cBhvr additive="repl">
                                        <p:cTn id="17" dur="1" fill="hold">
                                          <p:stCondLst>
                                            <p:cond delay="0"/>
                                          </p:stCondLst>
                                        </p:cTn>
                                        <p:tgtEl>
                                          <p:spTgt spid="151745"/>
                                        </p:tgtEl>
                                        <p:attrNameLst>
                                          <p:attrName>style.visibility</p:attrName>
                                        </p:attrNameLst>
                                      </p:cBhvr>
                                      <p:to>
                                        <p:strVal val="visible"/>
                                      </p:to>
                                    </p:set>
                                    <p:animEffect transition="in" filter="checkerboard(across)">
                                      <p:cBhvr additive="repl">
                                        <p:cTn id="18" dur="500"/>
                                        <p:tgtEl>
                                          <p:spTgt spid="1517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additive="repl">
                                        <p:cTn id="22" dur="1" fill="hold">
                                          <p:stCondLst>
                                            <p:cond delay="0"/>
                                          </p:stCondLst>
                                        </p:cTn>
                                        <p:tgtEl>
                                          <p:spTgt spid="151746"/>
                                        </p:tgtEl>
                                        <p:attrNameLst>
                                          <p:attrName>style.visibility</p:attrName>
                                        </p:attrNameLst>
                                      </p:cBhvr>
                                      <p:to>
                                        <p:strVal val="visible"/>
                                      </p:to>
                                    </p:set>
                                    <p:animEffect transition="in" filter="checkerboard(across)">
                                      <p:cBhvr additive="repl">
                                        <p:cTn id="23" dur="500"/>
                                        <p:tgtEl>
                                          <p:spTgt spid="151746"/>
                                        </p:tgtEl>
                                      </p:cBhvr>
                                    </p:animEffect>
                                  </p:childTnLst>
                                </p:cTn>
                              </p:par>
                              <p:par>
                                <p:cTn id="24" presetID="5" presetClass="entr" presetSubtype="10" fill="hold" nodeType="withEffect">
                                  <p:stCondLst>
                                    <p:cond delay="0"/>
                                  </p:stCondLst>
                                  <p:childTnLst>
                                    <p:set>
                                      <p:cBhvr additive="repl">
                                        <p:cTn id="25" dur="1" fill="hold">
                                          <p:stCondLst>
                                            <p:cond delay="0"/>
                                          </p:stCondLst>
                                        </p:cTn>
                                        <p:tgtEl>
                                          <p:spTgt spid="151748"/>
                                        </p:tgtEl>
                                        <p:attrNameLst>
                                          <p:attrName>style.visibility</p:attrName>
                                        </p:attrNameLst>
                                      </p:cBhvr>
                                      <p:to>
                                        <p:strVal val="visible"/>
                                      </p:to>
                                    </p:set>
                                    <p:animEffect transition="in" filter="checkerboard(across)">
                                      <p:cBhvr additive="repl">
                                        <p:cTn id="26" dur="500"/>
                                        <p:tgtEl>
                                          <p:spTgt spid="1517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additive="repl">
                                        <p:cTn id="30" dur="1" fill="hold">
                                          <p:stCondLst>
                                            <p:cond delay="0"/>
                                          </p:stCondLst>
                                        </p:cTn>
                                        <p:tgtEl>
                                          <p:spTgt spid="151747">
                                            <p:txEl>
                                              <p:pRg st="0" end="0"/>
                                            </p:txEl>
                                          </p:spTgt>
                                        </p:tgtEl>
                                        <p:attrNameLst>
                                          <p:attrName>style.visibility</p:attrName>
                                        </p:attrNameLst>
                                      </p:cBhvr>
                                      <p:to>
                                        <p:strVal val="visible"/>
                                      </p:to>
                                    </p:set>
                                    <p:animEffect transition="in" filter="checkerboard(across)">
                                      <p:cBhvr additive="repl">
                                        <p:cTn id="31" dur="500"/>
                                        <p:tgtEl>
                                          <p:spTgt spid="151747">
                                            <p:txEl>
                                              <p:pRg st="0" end="0"/>
                                            </p:txEl>
                                          </p:spTgt>
                                        </p:tgtEl>
                                      </p:cBhvr>
                                    </p:animEffect>
                                  </p:childTnLst>
                                </p:cTn>
                              </p:par>
                              <p:par>
                                <p:cTn id="32" presetID="5" presetClass="entr" presetSubtype="10" fill="hold" nodeType="withEffect">
                                  <p:stCondLst>
                                    <p:cond delay="0"/>
                                  </p:stCondLst>
                                  <p:childTnLst>
                                    <p:set>
                                      <p:cBhvr additive="repl">
                                        <p:cTn id="33" dur="1" fill="hold">
                                          <p:stCondLst>
                                            <p:cond delay="0"/>
                                          </p:stCondLst>
                                        </p:cTn>
                                        <p:tgtEl>
                                          <p:spTgt spid="151747">
                                            <p:txEl>
                                              <p:pRg st="1" end="1"/>
                                            </p:txEl>
                                          </p:spTgt>
                                        </p:tgtEl>
                                        <p:attrNameLst>
                                          <p:attrName>style.visibility</p:attrName>
                                        </p:attrNameLst>
                                      </p:cBhvr>
                                      <p:to>
                                        <p:strVal val="visible"/>
                                      </p:to>
                                    </p:set>
                                    <p:animEffect transition="in" filter="checkerboard(across)">
                                      <p:cBhvr additive="repl">
                                        <p:cTn id="34" dur="500"/>
                                        <p:tgtEl>
                                          <p:spTgt spid="151747">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additive="repl">
                                        <p:cTn id="38" dur="1" fill="hold">
                                          <p:stCondLst>
                                            <p:cond delay="0"/>
                                          </p:stCondLst>
                                        </p:cTn>
                                        <p:tgtEl>
                                          <p:spTgt spid="151749"/>
                                        </p:tgtEl>
                                        <p:attrNameLst>
                                          <p:attrName>style.visibility</p:attrName>
                                        </p:attrNameLst>
                                      </p:cBhvr>
                                      <p:to>
                                        <p:strVal val="visible"/>
                                      </p:to>
                                    </p:set>
                                    <p:animEffect transition="in" filter="checkerboard(across)">
                                      <p:cBhvr additive="repl">
                                        <p:cTn id="39" dur="500"/>
                                        <p:tgtEl>
                                          <p:spTgt spid="151749"/>
                                        </p:tgtEl>
                                      </p:cBhvr>
                                    </p:animEffect>
                                  </p:childTnLst>
                                </p:cTn>
                              </p:par>
                              <p:par>
                                <p:cTn id="40" presetID="5" presetClass="entr" presetSubtype="10" fill="hold" nodeType="withEffect">
                                  <p:stCondLst>
                                    <p:cond delay="0"/>
                                  </p:stCondLst>
                                  <p:childTnLst>
                                    <p:set>
                                      <p:cBhvr additive="repl">
                                        <p:cTn id="41" dur="1" fill="hold">
                                          <p:stCondLst>
                                            <p:cond delay="0"/>
                                          </p:stCondLst>
                                        </p:cTn>
                                        <p:tgtEl>
                                          <p:spTgt spid="151750"/>
                                        </p:tgtEl>
                                        <p:attrNameLst>
                                          <p:attrName>style.visibility</p:attrName>
                                        </p:attrNameLst>
                                      </p:cBhvr>
                                      <p:to>
                                        <p:strVal val="visible"/>
                                      </p:to>
                                    </p:set>
                                    <p:animEffect transition="in" filter="checkerboard(across)">
                                      <p:cBhvr additive="repl">
                                        <p:cTn id="42" dur="500"/>
                                        <p:tgtEl>
                                          <p:spTgt spid="15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Line 1">
            <a:extLst>
              <a:ext uri="{FF2B5EF4-FFF2-40B4-BE49-F238E27FC236}">
                <a16:creationId xmlns:a16="http://schemas.microsoft.com/office/drawing/2014/main" id="{96D892EF-0E91-4D41-8742-010F136B924C}"/>
              </a:ext>
            </a:extLst>
          </p:cNvPr>
          <p:cNvSpPr>
            <a:spLocks noChangeShapeType="1"/>
          </p:cNvSpPr>
          <p:nvPr/>
        </p:nvSpPr>
        <p:spPr bwMode="auto">
          <a:xfrm>
            <a:off x="38893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986" name="Text Box 2">
            <a:extLst>
              <a:ext uri="{FF2B5EF4-FFF2-40B4-BE49-F238E27FC236}">
                <a16:creationId xmlns:a16="http://schemas.microsoft.com/office/drawing/2014/main" id="{1BE67022-5658-2348-BF79-84D7B749DAC4}"/>
              </a:ext>
            </a:extLst>
          </p:cNvPr>
          <p:cNvSpPr txBox="1">
            <a:spLocks noChangeArrowheads="1"/>
          </p:cNvSpPr>
          <p:nvPr/>
        </p:nvSpPr>
        <p:spPr bwMode="auto">
          <a:xfrm>
            <a:off x="431800" y="71438"/>
            <a:ext cx="9504363" cy="603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b="1">
                <a:solidFill>
                  <a:srgbClr val="000000"/>
                </a:solidFill>
                <a:latin typeface="Comic Sans MS" panose="030F0902030302020204" pitchFamily="66" charset="0"/>
              </a:rPr>
              <a:t>Conclusion : la marche à la guerre - </a:t>
            </a:r>
            <a:r>
              <a:rPr lang="fr-FR" altLang="fr-FR" sz="2800" b="1">
                <a:solidFill>
                  <a:srgbClr val="FF3333"/>
                </a:solidFill>
                <a:latin typeface="Comic Sans MS" panose="030F0902030302020204" pitchFamily="66" charset="0"/>
              </a:rPr>
              <a:t>vidéo</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000000"/>
                </a:solidFill>
                <a:latin typeface="Comic Sans MS" panose="030F0902030302020204" pitchFamily="66" charset="0"/>
              </a:rPr>
              <a:t>La crise .................................................. qui traverse l’Europe dans les années 1930 permet l’arrivée au pouvoir de dictateurs comme ................................... en Allemagne ou ................................... en Italie. Elle fragilise également les .......................................................... qui doivent résister aux mouvements d’extrême droite comme les ligues en France. Ces démocraties ne parviennent pas à contenir les visées ............................................................. de Hitler en lien avec son idée d’ « espace vital ».</a:t>
            </a:r>
          </a:p>
        </p:txBody>
      </p:sp>
      <p:sp>
        <p:nvSpPr>
          <p:cNvPr id="152579" name="Text Box 3">
            <a:extLst>
              <a:ext uri="{FF2B5EF4-FFF2-40B4-BE49-F238E27FC236}">
                <a16:creationId xmlns:a16="http://schemas.microsoft.com/office/drawing/2014/main" id="{C2A9DCCA-215F-5B4B-B2F3-5630B704737A}"/>
              </a:ext>
            </a:extLst>
          </p:cNvPr>
          <p:cNvSpPr txBox="1">
            <a:spLocks noChangeArrowheads="1"/>
          </p:cNvSpPr>
          <p:nvPr/>
        </p:nvSpPr>
        <p:spPr bwMode="auto">
          <a:xfrm>
            <a:off x="2303463" y="1008063"/>
            <a:ext cx="4967287"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économique</a:t>
            </a:r>
          </a:p>
        </p:txBody>
      </p:sp>
      <p:sp>
        <p:nvSpPr>
          <p:cNvPr id="152580" name="Text Box 4">
            <a:extLst>
              <a:ext uri="{FF2B5EF4-FFF2-40B4-BE49-F238E27FC236}">
                <a16:creationId xmlns:a16="http://schemas.microsoft.com/office/drawing/2014/main" id="{173F90DC-2B48-E44D-99D6-00E07C0FFDB0}"/>
              </a:ext>
            </a:extLst>
          </p:cNvPr>
          <p:cNvSpPr txBox="1">
            <a:spLocks noChangeArrowheads="1"/>
          </p:cNvSpPr>
          <p:nvPr/>
        </p:nvSpPr>
        <p:spPr bwMode="auto">
          <a:xfrm>
            <a:off x="6083300" y="2006600"/>
            <a:ext cx="345598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Hitler</a:t>
            </a:r>
          </a:p>
        </p:txBody>
      </p:sp>
      <p:sp>
        <p:nvSpPr>
          <p:cNvPr id="152581" name="Text Box 5">
            <a:extLst>
              <a:ext uri="{FF2B5EF4-FFF2-40B4-BE49-F238E27FC236}">
                <a16:creationId xmlns:a16="http://schemas.microsoft.com/office/drawing/2014/main" id="{A52C2374-F116-0247-B817-2FA3CC4F6546}"/>
              </a:ext>
            </a:extLst>
          </p:cNvPr>
          <p:cNvSpPr txBox="1">
            <a:spLocks noChangeArrowheads="1"/>
          </p:cNvSpPr>
          <p:nvPr/>
        </p:nvSpPr>
        <p:spPr bwMode="auto">
          <a:xfrm>
            <a:off x="2519363" y="2519363"/>
            <a:ext cx="3455987"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Mussolini</a:t>
            </a:r>
          </a:p>
        </p:txBody>
      </p:sp>
      <p:sp>
        <p:nvSpPr>
          <p:cNvPr id="152582" name="Text Box 6">
            <a:extLst>
              <a:ext uri="{FF2B5EF4-FFF2-40B4-BE49-F238E27FC236}">
                <a16:creationId xmlns:a16="http://schemas.microsoft.com/office/drawing/2014/main" id="{3EB2613D-12BC-AF4B-ACD3-18F34FD753EC}"/>
              </a:ext>
            </a:extLst>
          </p:cNvPr>
          <p:cNvSpPr txBox="1">
            <a:spLocks noChangeArrowheads="1"/>
          </p:cNvSpPr>
          <p:nvPr/>
        </p:nvSpPr>
        <p:spPr bwMode="auto">
          <a:xfrm>
            <a:off x="4248150" y="3024188"/>
            <a:ext cx="3455988"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démocraties</a:t>
            </a:r>
          </a:p>
        </p:txBody>
      </p:sp>
      <p:sp>
        <p:nvSpPr>
          <p:cNvPr id="152583" name="Text Box 7">
            <a:extLst>
              <a:ext uri="{FF2B5EF4-FFF2-40B4-BE49-F238E27FC236}">
                <a16:creationId xmlns:a16="http://schemas.microsoft.com/office/drawing/2014/main" id="{F96268E2-EB0D-E046-8558-AB9336329527}"/>
              </a:ext>
            </a:extLst>
          </p:cNvPr>
          <p:cNvSpPr txBox="1">
            <a:spLocks noChangeArrowheads="1"/>
          </p:cNvSpPr>
          <p:nvPr/>
        </p:nvSpPr>
        <p:spPr bwMode="auto">
          <a:xfrm>
            <a:off x="1365250" y="5040313"/>
            <a:ext cx="3455988"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expansionnistes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52579">
                                            <p:txEl>
                                              <p:pRg st="0" end="0"/>
                                            </p:txEl>
                                          </p:spTgt>
                                        </p:tgtEl>
                                        <p:attrNameLst>
                                          <p:attrName>style.visibility</p:attrName>
                                        </p:attrNameLst>
                                      </p:cBhvr>
                                      <p:to>
                                        <p:strVal val="visible"/>
                                      </p:to>
                                    </p:set>
                                    <p:animEffect transition="in" filter="checkerboard(across)">
                                      <p:cBhvr additive="repl">
                                        <p:cTn id="7" dur="500"/>
                                        <p:tgtEl>
                                          <p:spTgt spid="152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52580">
                                            <p:txEl>
                                              <p:pRg st="0" end="0"/>
                                            </p:txEl>
                                          </p:spTgt>
                                        </p:tgtEl>
                                        <p:attrNameLst>
                                          <p:attrName>style.visibility</p:attrName>
                                        </p:attrNameLst>
                                      </p:cBhvr>
                                      <p:to>
                                        <p:strVal val="visible"/>
                                      </p:to>
                                    </p:set>
                                    <p:animEffect transition="in" filter="checkerboard(across)">
                                      <p:cBhvr additive="repl">
                                        <p:cTn id="12" dur="500"/>
                                        <p:tgtEl>
                                          <p:spTgt spid="15258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52581">
                                            <p:txEl>
                                              <p:pRg st="0" end="0"/>
                                            </p:txEl>
                                          </p:spTgt>
                                        </p:tgtEl>
                                        <p:attrNameLst>
                                          <p:attrName>style.visibility</p:attrName>
                                        </p:attrNameLst>
                                      </p:cBhvr>
                                      <p:to>
                                        <p:strVal val="visible"/>
                                      </p:to>
                                    </p:set>
                                    <p:animEffect transition="in" filter="checkerboard(across)">
                                      <p:cBhvr additive="repl">
                                        <p:cTn id="17" dur="500"/>
                                        <p:tgtEl>
                                          <p:spTgt spid="15258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152582">
                                            <p:txEl>
                                              <p:pRg st="0" end="0"/>
                                            </p:txEl>
                                          </p:spTgt>
                                        </p:tgtEl>
                                        <p:attrNameLst>
                                          <p:attrName>style.visibility</p:attrName>
                                        </p:attrNameLst>
                                      </p:cBhvr>
                                      <p:to>
                                        <p:strVal val="visible"/>
                                      </p:to>
                                    </p:set>
                                    <p:animEffect transition="in" filter="checkerboard(across)">
                                      <p:cBhvr additive="repl">
                                        <p:cTn id="22" dur="500"/>
                                        <p:tgtEl>
                                          <p:spTgt spid="15258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additive="repl">
                                        <p:cTn id="26" dur="1" fill="hold">
                                          <p:stCondLst>
                                            <p:cond delay="0"/>
                                          </p:stCondLst>
                                        </p:cTn>
                                        <p:tgtEl>
                                          <p:spTgt spid="152583">
                                            <p:txEl>
                                              <p:pRg st="0" end="0"/>
                                            </p:txEl>
                                          </p:spTgt>
                                        </p:tgtEl>
                                        <p:attrNameLst>
                                          <p:attrName>style.visibility</p:attrName>
                                        </p:attrNameLst>
                                      </p:cBhvr>
                                      <p:to>
                                        <p:strVal val="visible"/>
                                      </p:to>
                                    </p:set>
                                    <p:animEffect transition="in" filter="checkerboard(across)">
                                      <p:cBhvr additive="repl">
                                        <p:cTn id="27" dur="500"/>
                                        <p:tgtEl>
                                          <p:spTgt spid="1525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Line 1">
            <a:extLst>
              <a:ext uri="{FF2B5EF4-FFF2-40B4-BE49-F238E27FC236}">
                <a16:creationId xmlns:a16="http://schemas.microsoft.com/office/drawing/2014/main" id="{376CEE52-D84A-EE43-91A3-AE15F0B6EA35}"/>
              </a:ext>
            </a:extLst>
          </p:cNvPr>
          <p:cNvSpPr>
            <a:spLocks noChangeShapeType="1"/>
          </p:cNvSpPr>
          <p:nvPr/>
        </p:nvSpPr>
        <p:spPr bwMode="auto">
          <a:xfrm>
            <a:off x="38893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0034" name="Text Box 2">
            <a:extLst>
              <a:ext uri="{FF2B5EF4-FFF2-40B4-BE49-F238E27FC236}">
                <a16:creationId xmlns:a16="http://schemas.microsoft.com/office/drawing/2014/main" id="{C6950940-D949-5C49-8634-9BD206255AC5}"/>
              </a:ext>
            </a:extLst>
          </p:cNvPr>
          <p:cNvSpPr txBox="1">
            <a:spLocks noChangeArrowheads="1"/>
          </p:cNvSpPr>
          <p:nvPr/>
        </p:nvSpPr>
        <p:spPr bwMode="auto">
          <a:xfrm>
            <a:off x="431800" y="71438"/>
            <a:ext cx="9504363" cy="603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b="1">
                <a:solidFill>
                  <a:srgbClr val="000000"/>
                </a:solidFill>
                <a:latin typeface="Comic Sans MS" panose="030F0902030302020204" pitchFamily="66" charset="0"/>
              </a:rPr>
              <a:t>Conclusion : la marche à la guerre</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000000"/>
                </a:solidFill>
                <a:latin typeface="Comic Sans MS" panose="030F0902030302020204" pitchFamily="66" charset="0"/>
              </a:rPr>
              <a:t>* Le ................................................. : L’Allemagne nazie envahit sans difficulté l’.......................................... où elle applique immédiatement ses politiques de terreur. C’est l’.............................................. .</a:t>
            </a:r>
          </a:p>
          <a:p>
            <a:pPr algn="just" eaLnBrk="1">
              <a:lnSpc>
                <a:spcPct val="116000"/>
              </a:lnSpc>
            </a:pPr>
            <a:r>
              <a:rPr lang="fr-FR" altLang="fr-FR" sz="2800">
                <a:solidFill>
                  <a:srgbClr val="000000"/>
                </a:solidFill>
                <a:latin typeface="Comic Sans MS" panose="030F0902030302020204" pitchFamily="66" charset="0"/>
              </a:rPr>
              <a:t>* …...............: Hitler souhaite rattacher les ........................................... de Tchécoslovaquie à l’Allemagne mais le pays est ............................... à la France et à la Grande-Bretagne. Ces dernières souhaitent sauver la ......................... .</a:t>
            </a:r>
          </a:p>
        </p:txBody>
      </p:sp>
      <p:sp>
        <p:nvSpPr>
          <p:cNvPr id="153603" name="Text Box 3">
            <a:extLst>
              <a:ext uri="{FF2B5EF4-FFF2-40B4-BE49-F238E27FC236}">
                <a16:creationId xmlns:a16="http://schemas.microsoft.com/office/drawing/2014/main" id="{55F1712B-6558-E546-8C01-289B8BD11863}"/>
              </a:ext>
            </a:extLst>
          </p:cNvPr>
          <p:cNvSpPr txBox="1">
            <a:spLocks noChangeArrowheads="1"/>
          </p:cNvSpPr>
          <p:nvPr/>
        </p:nvSpPr>
        <p:spPr bwMode="auto">
          <a:xfrm>
            <a:off x="2016125" y="1008063"/>
            <a:ext cx="3455988"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FF3333"/>
                </a:solidFill>
                <a:latin typeface="Comic Sans MS" panose="030F0902030302020204" pitchFamily="66" charset="0"/>
              </a:rPr>
              <a:t>12 mars 1938</a:t>
            </a:r>
          </a:p>
        </p:txBody>
      </p:sp>
      <p:sp>
        <p:nvSpPr>
          <p:cNvPr id="153604" name="Text Box 4">
            <a:extLst>
              <a:ext uri="{FF2B5EF4-FFF2-40B4-BE49-F238E27FC236}">
                <a16:creationId xmlns:a16="http://schemas.microsoft.com/office/drawing/2014/main" id="{FEBBBDF1-8F59-F941-A4E2-C5CE054058A0}"/>
              </a:ext>
            </a:extLst>
          </p:cNvPr>
          <p:cNvSpPr txBox="1">
            <a:spLocks noChangeArrowheads="1"/>
          </p:cNvSpPr>
          <p:nvPr/>
        </p:nvSpPr>
        <p:spPr bwMode="auto">
          <a:xfrm>
            <a:off x="4932363" y="1547813"/>
            <a:ext cx="3455987"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Autriche</a:t>
            </a:r>
          </a:p>
        </p:txBody>
      </p:sp>
      <p:sp>
        <p:nvSpPr>
          <p:cNvPr id="153605" name="Text Box 5">
            <a:extLst>
              <a:ext uri="{FF2B5EF4-FFF2-40B4-BE49-F238E27FC236}">
                <a16:creationId xmlns:a16="http://schemas.microsoft.com/office/drawing/2014/main" id="{901D3A8F-C051-8A42-A8B3-62E8EFF124CC}"/>
              </a:ext>
            </a:extLst>
          </p:cNvPr>
          <p:cNvSpPr txBox="1">
            <a:spLocks noChangeArrowheads="1"/>
          </p:cNvSpPr>
          <p:nvPr/>
        </p:nvSpPr>
        <p:spPr bwMode="auto">
          <a:xfrm>
            <a:off x="792163" y="2509838"/>
            <a:ext cx="3455987"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FF3333"/>
                </a:solidFill>
                <a:latin typeface="Comic Sans MS" panose="030F0902030302020204" pitchFamily="66" charset="0"/>
              </a:rPr>
              <a:t>Anschluss</a:t>
            </a:r>
          </a:p>
        </p:txBody>
      </p:sp>
      <p:sp>
        <p:nvSpPr>
          <p:cNvPr id="153606" name="Text Box 6">
            <a:extLst>
              <a:ext uri="{FF2B5EF4-FFF2-40B4-BE49-F238E27FC236}">
                <a16:creationId xmlns:a16="http://schemas.microsoft.com/office/drawing/2014/main" id="{80EB16DB-BFE9-2149-B3EF-3AC4422313B4}"/>
              </a:ext>
            </a:extLst>
          </p:cNvPr>
          <p:cNvSpPr txBox="1">
            <a:spLocks noChangeArrowheads="1"/>
          </p:cNvSpPr>
          <p:nvPr/>
        </p:nvSpPr>
        <p:spPr bwMode="auto">
          <a:xfrm>
            <a:off x="504825" y="3486150"/>
            <a:ext cx="345598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Sudètes</a:t>
            </a:r>
          </a:p>
        </p:txBody>
      </p:sp>
      <p:sp>
        <p:nvSpPr>
          <p:cNvPr id="153607" name="Text Box 7">
            <a:extLst>
              <a:ext uri="{FF2B5EF4-FFF2-40B4-BE49-F238E27FC236}">
                <a16:creationId xmlns:a16="http://schemas.microsoft.com/office/drawing/2014/main" id="{ABBDE0EC-E085-3A45-8944-F7AC3CF82F6D}"/>
              </a:ext>
            </a:extLst>
          </p:cNvPr>
          <p:cNvSpPr txBox="1">
            <a:spLocks noChangeArrowheads="1"/>
          </p:cNvSpPr>
          <p:nvPr/>
        </p:nvSpPr>
        <p:spPr bwMode="auto">
          <a:xfrm>
            <a:off x="5832475" y="4033838"/>
            <a:ext cx="3455988"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allié</a:t>
            </a:r>
          </a:p>
        </p:txBody>
      </p:sp>
      <p:sp>
        <p:nvSpPr>
          <p:cNvPr id="153608" name="Text Box 8">
            <a:extLst>
              <a:ext uri="{FF2B5EF4-FFF2-40B4-BE49-F238E27FC236}">
                <a16:creationId xmlns:a16="http://schemas.microsoft.com/office/drawing/2014/main" id="{1581566E-08E1-AF4B-8984-CD09CC5DB796}"/>
              </a:ext>
            </a:extLst>
          </p:cNvPr>
          <p:cNvSpPr txBox="1">
            <a:spLocks noChangeArrowheads="1"/>
          </p:cNvSpPr>
          <p:nvPr/>
        </p:nvSpPr>
        <p:spPr bwMode="auto">
          <a:xfrm>
            <a:off x="3205163" y="4995863"/>
            <a:ext cx="3454400"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paix</a:t>
            </a:r>
          </a:p>
        </p:txBody>
      </p:sp>
      <p:sp>
        <p:nvSpPr>
          <p:cNvPr id="153609" name="Text Box 9">
            <a:extLst>
              <a:ext uri="{FF2B5EF4-FFF2-40B4-BE49-F238E27FC236}">
                <a16:creationId xmlns:a16="http://schemas.microsoft.com/office/drawing/2014/main" id="{E1BA237B-AB27-C140-A07E-CDA66B5C2E43}"/>
              </a:ext>
            </a:extLst>
          </p:cNvPr>
          <p:cNvSpPr txBox="1">
            <a:spLocks noChangeArrowheads="1"/>
          </p:cNvSpPr>
          <p:nvPr/>
        </p:nvSpPr>
        <p:spPr bwMode="auto">
          <a:xfrm>
            <a:off x="468313" y="3014663"/>
            <a:ext cx="3455987"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FF3333"/>
                </a:solidFill>
                <a:latin typeface="Comic Sans MS" panose="030F0902030302020204" pitchFamily="66" charset="0"/>
              </a:rPr>
              <a:t>1938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53603">
                                            <p:txEl>
                                              <p:pRg st="0" end="0"/>
                                            </p:txEl>
                                          </p:spTgt>
                                        </p:tgtEl>
                                        <p:attrNameLst>
                                          <p:attrName>style.visibility</p:attrName>
                                        </p:attrNameLst>
                                      </p:cBhvr>
                                      <p:to>
                                        <p:strVal val="visible"/>
                                      </p:to>
                                    </p:set>
                                    <p:animEffect transition="in" filter="checkerboard(across)">
                                      <p:cBhvr additive="repl">
                                        <p:cTn id="7" dur="500"/>
                                        <p:tgtEl>
                                          <p:spTgt spid="153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53604">
                                            <p:txEl>
                                              <p:pRg st="0" end="0"/>
                                            </p:txEl>
                                          </p:spTgt>
                                        </p:tgtEl>
                                        <p:attrNameLst>
                                          <p:attrName>style.visibility</p:attrName>
                                        </p:attrNameLst>
                                      </p:cBhvr>
                                      <p:to>
                                        <p:strVal val="visible"/>
                                      </p:to>
                                    </p:set>
                                    <p:animEffect transition="in" filter="checkerboard(across)">
                                      <p:cBhvr additive="repl">
                                        <p:cTn id="12" dur="500"/>
                                        <p:tgtEl>
                                          <p:spTgt spid="1536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53605">
                                            <p:txEl>
                                              <p:pRg st="0" end="0"/>
                                            </p:txEl>
                                          </p:spTgt>
                                        </p:tgtEl>
                                        <p:attrNameLst>
                                          <p:attrName>style.visibility</p:attrName>
                                        </p:attrNameLst>
                                      </p:cBhvr>
                                      <p:to>
                                        <p:strVal val="visible"/>
                                      </p:to>
                                    </p:set>
                                    <p:animEffect transition="in" filter="checkerboard(across)">
                                      <p:cBhvr additive="repl">
                                        <p:cTn id="17" dur="500"/>
                                        <p:tgtEl>
                                          <p:spTgt spid="15360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153609">
                                            <p:txEl>
                                              <p:pRg st="0" end="0"/>
                                            </p:txEl>
                                          </p:spTgt>
                                        </p:tgtEl>
                                        <p:attrNameLst>
                                          <p:attrName>style.visibility</p:attrName>
                                        </p:attrNameLst>
                                      </p:cBhvr>
                                      <p:to>
                                        <p:strVal val="visible"/>
                                      </p:to>
                                    </p:set>
                                    <p:animEffect transition="in" filter="checkerboard(across)">
                                      <p:cBhvr additive="repl">
                                        <p:cTn id="22" dur="500"/>
                                        <p:tgtEl>
                                          <p:spTgt spid="15360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additive="repl">
                                        <p:cTn id="26" dur="1" fill="hold">
                                          <p:stCondLst>
                                            <p:cond delay="0"/>
                                          </p:stCondLst>
                                        </p:cTn>
                                        <p:tgtEl>
                                          <p:spTgt spid="153606">
                                            <p:txEl>
                                              <p:pRg st="0" end="0"/>
                                            </p:txEl>
                                          </p:spTgt>
                                        </p:tgtEl>
                                        <p:attrNameLst>
                                          <p:attrName>style.visibility</p:attrName>
                                        </p:attrNameLst>
                                      </p:cBhvr>
                                      <p:to>
                                        <p:strVal val="visible"/>
                                      </p:to>
                                    </p:set>
                                    <p:animEffect transition="in" filter="checkerboard(across)">
                                      <p:cBhvr additive="repl">
                                        <p:cTn id="27" dur="500"/>
                                        <p:tgtEl>
                                          <p:spTgt spid="15360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additive="repl">
                                        <p:cTn id="31" dur="1" fill="hold">
                                          <p:stCondLst>
                                            <p:cond delay="0"/>
                                          </p:stCondLst>
                                        </p:cTn>
                                        <p:tgtEl>
                                          <p:spTgt spid="153607">
                                            <p:txEl>
                                              <p:pRg st="0" end="0"/>
                                            </p:txEl>
                                          </p:spTgt>
                                        </p:tgtEl>
                                        <p:attrNameLst>
                                          <p:attrName>style.visibility</p:attrName>
                                        </p:attrNameLst>
                                      </p:cBhvr>
                                      <p:to>
                                        <p:strVal val="visible"/>
                                      </p:to>
                                    </p:set>
                                    <p:animEffect transition="in" filter="checkerboard(across)">
                                      <p:cBhvr additive="repl">
                                        <p:cTn id="32" dur="500"/>
                                        <p:tgtEl>
                                          <p:spTgt spid="153607">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additive="repl">
                                        <p:cTn id="36" dur="1" fill="hold">
                                          <p:stCondLst>
                                            <p:cond delay="0"/>
                                          </p:stCondLst>
                                        </p:cTn>
                                        <p:tgtEl>
                                          <p:spTgt spid="153608">
                                            <p:txEl>
                                              <p:pRg st="0" end="0"/>
                                            </p:txEl>
                                          </p:spTgt>
                                        </p:tgtEl>
                                        <p:attrNameLst>
                                          <p:attrName>style.visibility</p:attrName>
                                        </p:attrNameLst>
                                      </p:cBhvr>
                                      <p:to>
                                        <p:strVal val="visible"/>
                                      </p:to>
                                    </p:set>
                                    <p:animEffect transition="in" filter="checkerboard(across)">
                                      <p:cBhvr additive="repl">
                                        <p:cTn id="37" dur="500"/>
                                        <p:tgtEl>
                                          <p:spTgt spid="1536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B087BCD1-B617-6843-8496-52D261E0DE32}"/>
              </a:ext>
            </a:extLst>
          </p:cNvPr>
          <p:cNvSpPr txBox="1">
            <a:spLocks noChangeArrowheads="1"/>
          </p:cNvSpPr>
          <p:nvPr/>
        </p:nvSpPr>
        <p:spPr bwMode="auto">
          <a:xfrm>
            <a:off x="144463" y="121443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2 p 42</a:t>
            </a:r>
          </a:p>
        </p:txBody>
      </p:sp>
      <p:sp>
        <p:nvSpPr>
          <p:cNvPr id="29698" name="AutoShape 2">
            <a:extLst>
              <a:ext uri="{FF2B5EF4-FFF2-40B4-BE49-F238E27FC236}">
                <a16:creationId xmlns:a16="http://schemas.microsoft.com/office/drawing/2014/main" id="{49AA6243-3F32-0D4A-B852-11D057764014}"/>
              </a:ext>
            </a:extLst>
          </p:cNvPr>
          <p:cNvSpPr>
            <a:spLocks noChangeArrowheads="1"/>
          </p:cNvSpPr>
          <p:nvPr/>
        </p:nvSpPr>
        <p:spPr bwMode="auto">
          <a:xfrm>
            <a:off x="144463" y="287338"/>
            <a:ext cx="9791700" cy="3455987"/>
          </a:xfrm>
          <a:prstGeom prst="roundRect">
            <a:avLst>
              <a:gd name="adj" fmla="val 42"/>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9699" name="Line 3">
            <a:extLst>
              <a:ext uri="{FF2B5EF4-FFF2-40B4-BE49-F238E27FC236}">
                <a16:creationId xmlns:a16="http://schemas.microsoft.com/office/drawing/2014/main" id="{B5258F8B-89F0-C146-8F8D-D045A0C391BB}"/>
              </a:ext>
            </a:extLst>
          </p:cNvPr>
          <p:cNvSpPr>
            <a:spLocks noChangeShapeType="1"/>
          </p:cNvSpPr>
          <p:nvPr/>
        </p:nvSpPr>
        <p:spPr bwMode="auto">
          <a:xfrm>
            <a:off x="3276600" y="287338"/>
            <a:ext cx="1588" cy="34559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00" name="Line 4">
            <a:extLst>
              <a:ext uri="{FF2B5EF4-FFF2-40B4-BE49-F238E27FC236}">
                <a16:creationId xmlns:a16="http://schemas.microsoft.com/office/drawing/2014/main" id="{8A081025-55A4-ED42-A321-0EBE2FB299BC}"/>
              </a:ext>
            </a:extLst>
          </p:cNvPr>
          <p:cNvSpPr>
            <a:spLocks noChangeShapeType="1"/>
          </p:cNvSpPr>
          <p:nvPr/>
        </p:nvSpPr>
        <p:spPr bwMode="auto">
          <a:xfrm>
            <a:off x="6696075" y="287338"/>
            <a:ext cx="1588" cy="34559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01" name="Line 5">
            <a:extLst>
              <a:ext uri="{FF2B5EF4-FFF2-40B4-BE49-F238E27FC236}">
                <a16:creationId xmlns:a16="http://schemas.microsoft.com/office/drawing/2014/main" id="{197D0F6D-211E-944F-B2B9-0BC7D7343734}"/>
              </a:ext>
            </a:extLst>
          </p:cNvPr>
          <p:cNvSpPr>
            <a:spLocks noChangeShapeType="1"/>
          </p:cNvSpPr>
          <p:nvPr/>
        </p:nvSpPr>
        <p:spPr bwMode="auto">
          <a:xfrm>
            <a:off x="144463" y="1008063"/>
            <a:ext cx="9791700"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390" name="Text Box 6">
            <a:extLst>
              <a:ext uri="{FF2B5EF4-FFF2-40B4-BE49-F238E27FC236}">
                <a16:creationId xmlns:a16="http://schemas.microsoft.com/office/drawing/2014/main" id="{87301FCA-E4D0-7B4B-BB91-4A5E0E3C55FA}"/>
              </a:ext>
            </a:extLst>
          </p:cNvPr>
          <p:cNvSpPr txBox="1">
            <a:spLocks noChangeArrowheads="1"/>
          </p:cNvSpPr>
          <p:nvPr/>
        </p:nvSpPr>
        <p:spPr bwMode="auto">
          <a:xfrm>
            <a:off x="144463" y="175418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3 p 42</a:t>
            </a:r>
          </a:p>
        </p:txBody>
      </p:sp>
      <p:sp>
        <p:nvSpPr>
          <p:cNvPr id="16391" name="Text Box 7">
            <a:extLst>
              <a:ext uri="{FF2B5EF4-FFF2-40B4-BE49-F238E27FC236}">
                <a16:creationId xmlns:a16="http://schemas.microsoft.com/office/drawing/2014/main" id="{919BB606-21C5-424F-AF98-7708E8BC085F}"/>
              </a:ext>
            </a:extLst>
          </p:cNvPr>
          <p:cNvSpPr txBox="1">
            <a:spLocks noChangeArrowheads="1"/>
          </p:cNvSpPr>
          <p:nvPr/>
        </p:nvSpPr>
        <p:spPr bwMode="auto">
          <a:xfrm>
            <a:off x="144463" y="2257425"/>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2 p 44</a:t>
            </a:r>
          </a:p>
        </p:txBody>
      </p:sp>
      <p:sp>
        <p:nvSpPr>
          <p:cNvPr id="29704" name="Text Box 8">
            <a:extLst>
              <a:ext uri="{FF2B5EF4-FFF2-40B4-BE49-F238E27FC236}">
                <a16:creationId xmlns:a16="http://schemas.microsoft.com/office/drawing/2014/main" id="{7808CD44-198A-E848-B7C4-0243B73BB4D6}"/>
              </a:ext>
            </a:extLst>
          </p:cNvPr>
          <p:cNvSpPr txBox="1">
            <a:spLocks noChangeArrowheads="1"/>
          </p:cNvSpPr>
          <p:nvPr/>
        </p:nvSpPr>
        <p:spPr bwMode="auto">
          <a:xfrm>
            <a:off x="144463" y="349250"/>
            <a:ext cx="3132137"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Une idéologie</a:t>
            </a:r>
          </a:p>
        </p:txBody>
      </p:sp>
      <p:sp>
        <p:nvSpPr>
          <p:cNvPr id="29705" name="Text Box 9">
            <a:extLst>
              <a:ext uri="{FF2B5EF4-FFF2-40B4-BE49-F238E27FC236}">
                <a16:creationId xmlns:a16="http://schemas.microsoft.com/office/drawing/2014/main" id="{81FC21A5-00E6-2242-AC3A-3692827C98E5}"/>
              </a:ext>
            </a:extLst>
          </p:cNvPr>
          <p:cNvSpPr txBox="1">
            <a:spLocks noChangeArrowheads="1"/>
          </p:cNvSpPr>
          <p:nvPr/>
        </p:nvSpPr>
        <p:spPr bwMode="auto">
          <a:xfrm>
            <a:off x="3276600" y="349250"/>
            <a:ext cx="35274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La terreur</a:t>
            </a:r>
          </a:p>
        </p:txBody>
      </p:sp>
      <p:sp>
        <p:nvSpPr>
          <p:cNvPr id="29706" name="Text Box 10">
            <a:extLst>
              <a:ext uri="{FF2B5EF4-FFF2-40B4-BE49-F238E27FC236}">
                <a16:creationId xmlns:a16="http://schemas.microsoft.com/office/drawing/2014/main" id="{A523C0BC-68DB-534F-94EC-3C4E0EF5F648}"/>
              </a:ext>
            </a:extLst>
          </p:cNvPr>
          <p:cNvSpPr txBox="1">
            <a:spLocks noChangeArrowheads="1"/>
          </p:cNvSpPr>
          <p:nvPr/>
        </p:nvSpPr>
        <p:spPr bwMode="auto">
          <a:xfrm>
            <a:off x="6732588" y="349250"/>
            <a:ext cx="320357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Le culte du chef</a:t>
            </a:r>
          </a:p>
        </p:txBody>
      </p:sp>
      <p:sp>
        <p:nvSpPr>
          <p:cNvPr id="16395" name="Text Box 11">
            <a:extLst>
              <a:ext uri="{FF2B5EF4-FFF2-40B4-BE49-F238E27FC236}">
                <a16:creationId xmlns:a16="http://schemas.microsoft.com/office/drawing/2014/main" id="{4FE01861-4CDD-1A49-88C9-A7C6C50AF6A8}"/>
              </a:ext>
            </a:extLst>
          </p:cNvPr>
          <p:cNvSpPr txBox="1">
            <a:spLocks noChangeArrowheads="1"/>
          </p:cNvSpPr>
          <p:nvPr/>
        </p:nvSpPr>
        <p:spPr bwMode="auto">
          <a:xfrm>
            <a:off x="3311525" y="121443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1 p 42</a:t>
            </a:r>
          </a:p>
        </p:txBody>
      </p:sp>
      <p:sp>
        <p:nvSpPr>
          <p:cNvPr id="16396" name="Text Box 12">
            <a:extLst>
              <a:ext uri="{FF2B5EF4-FFF2-40B4-BE49-F238E27FC236}">
                <a16:creationId xmlns:a16="http://schemas.microsoft.com/office/drawing/2014/main" id="{7C15512E-E09A-EC41-8A7E-0E58BB91709F}"/>
              </a:ext>
            </a:extLst>
          </p:cNvPr>
          <p:cNvSpPr txBox="1">
            <a:spLocks noChangeArrowheads="1"/>
          </p:cNvSpPr>
          <p:nvPr/>
        </p:nvSpPr>
        <p:spPr bwMode="auto">
          <a:xfrm>
            <a:off x="3311525" y="175418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3 p 45</a:t>
            </a:r>
          </a:p>
        </p:txBody>
      </p:sp>
      <p:sp>
        <p:nvSpPr>
          <p:cNvPr id="16397" name="Text Box 13">
            <a:extLst>
              <a:ext uri="{FF2B5EF4-FFF2-40B4-BE49-F238E27FC236}">
                <a16:creationId xmlns:a16="http://schemas.microsoft.com/office/drawing/2014/main" id="{9E51100C-8AEE-014E-BFB5-A1E8D6EBAA82}"/>
              </a:ext>
            </a:extLst>
          </p:cNvPr>
          <p:cNvSpPr txBox="1">
            <a:spLocks noChangeArrowheads="1"/>
          </p:cNvSpPr>
          <p:nvPr/>
        </p:nvSpPr>
        <p:spPr bwMode="auto">
          <a:xfrm>
            <a:off x="3311525" y="2257425"/>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6 p 45</a:t>
            </a:r>
          </a:p>
        </p:txBody>
      </p:sp>
      <p:sp>
        <p:nvSpPr>
          <p:cNvPr id="16398" name="Text Box 14">
            <a:extLst>
              <a:ext uri="{FF2B5EF4-FFF2-40B4-BE49-F238E27FC236}">
                <a16:creationId xmlns:a16="http://schemas.microsoft.com/office/drawing/2014/main" id="{A9F1E5F9-3F32-8F4C-A688-90C09874E3BE}"/>
              </a:ext>
            </a:extLst>
          </p:cNvPr>
          <p:cNvSpPr txBox="1">
            <a:spLocks noChangeArrowheads="1"/>
          </p:cNvSpPr>
          <p:nvPr/>
        </p:nvSpPr>
        <p:spPr bwMode="auto">
          <a:xfrm>
            <a:off x="6804025" y="121443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1 p 44</a:t>
            </a:r>
          </a:p>
        </p:txBody>
      </p:sp>
      <p:sp>
        <p:nvSpPr>
          <p:cNvPr id="16399" name="Text Box 15">
            <a:extLst>
              <a:ext uri="{FF2B5EF4-FFF2-40B4-BE49-F238E27FC236}">
                <a16:creationId xmlns:a16="http://schemas.microsoft.com/office/drawing/2014/main" id="{23594B60-D2A1-AB49-B456-9552CC70E7D7}"/>
              </a:ext>
            </a:extLst>
          </p:cNvPr>
          <p:cNvSpPr txBox="1">
            <a:spLocks noChangeArrowheads="1"/>
          </p:cNvSpPr>
          <p:nvPr/>
        </p:nvSpPr>
        <p:spPr bwMode="auto">
          <a:xfrm>
            <a:off x="6804025" y="175418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5 p 45</a:t>
            </a:r>
          </a:p>
        </p:txBody>
      </p:sp>
      <p:sp>
        <p:nvSpPr>
          <p:cNvPr id="16400" name="Text Box 16">
            <a:extLst>
              <a:ext uri="{FF2B5EF4-FFF2-40B4-BE49-F238E27FC236}">
                <a16:creationId xmlns:a16="http://schemas.microsoft.com/office/drawing/2014/main" id="{2C0E7C23-F73D-7E47-825E-6FC7CCD99A90}"/>
              </a:ext>
            </a:extLst>
          </p:cNvPr>
          <p:cNvSpPr txBox="1">
            <a:spLocks noChangeArrowheads="1"/>
          </p:cNvSpPr>
          <p:nvPr/>
        </p:nvSpPr>
        <p:spPr bwMode="auto">
          <a:xfrm>
            <a:off x="6804025" y="2257425"/>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4 p 49</a:t>
            </a:r>
          </a:p>
        </p:txBody>
      </p:sp>
      <p:sp>
        <p:nvSpPr>
          <p:cNvPr id="16401" name="Text Box 17">
            <a:extLst>
              <a:ext uri="{FF2B5EF4-FFF2-40B4-BE49-F238E27FC236}">
                <a16:creationId xmlns:a16="http://schemas.microsoft.com/office/drawing/2014/main" id="{CE34B5E8-B740-A243-82AF-8A740910F474}"/>
              </a:ext>
            </a:extLst>
          </p:cNvPr>
          <p:cNvSpPr txBox="1">
            <a:spLocks noChangeArrowheads="1"/>
          </p:cNvSpPr>
          <p:nvPr/>
        </p:nvSpPr>
        <p:spPr bwMode="auto">
          <a:xfrm>
            <a:off x="3311525" y="2762250"/>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3 p 49</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6385">
                                            <p:txEl>
                                              <p:pRg st="0" end="0"/>
                                            </p:txEl>
                                          </p:spTgt>
                                        </p:tgtEl>
                                        <p:attrNameLst>
                                          <p:attrName>style.visibility</p:attrName>
                                        </p:attrNameLst>
                                      </p:cBhvr>
                                      <p:to>
                                        <p:strVal val="visible"/>
                                      </p:to>
                                    </p:set>
                                    <p:animEffect transition="in" filter="checkerboard(across)">
                                      <p:cBhvr additive="repl">
                                        <p:cTn id="7" dur="500"/>
                                        <p:tgtEl>
                                          <p:spTgt spid="163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6390">
                                            <p:txEl>
                                              <p:pRg st="0" end="0"/>
                                            </p:txEl>
                                          </p:spTgt>
                                        </p:tgtEl>
                                        <p:attrNameLst>
                                          <p:attrName>style.visibility</p:attrName>
                                        </p:attrNameLst>
                                      </p:cBhvr>
                                      <p:to>
                                        <p:strVal val="visible"/>
                                      </p:to>
                                    </p:set>
                                    <p:animEffect transition="in" filter="checkerboard(across)">
                                      <p:cBhvr additive="repl">
                                        <p:cTn id="12" dur="500"/>
                                        <p:tgtEl>
                                          <p:spTgt spid="1639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6391">
                                            <p:txEl>
                                              <p:pRg st="0" end="0"/>
                                            </p:txEl>
                                          </p:spTgt>
                                        </p:tgtEl>
                                        <p:attrNameLst>
                                          <p:attrName>style.visibility</p:attrName>
                                        </p:attrNameLst>
                                      </p:cBhvr>
                                      <p:to>
                                        <p:strVal val="visible"/>
                                      </p:to>
                                    </p:set>
                                    <p:animEffect transition="in" filter="checkerboard(across)">
                                      <p:cBhvr additive="repl">
                                        <p:cTn id="17" dur="500"/>
                                        <p:tgtEl>
                                          <p:spTgt spid="1639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16395">
                                            <p:txEl>
                                              <p:pRg st="0" end="0"/>
                                            </p:txEl>
                                          </p:spTgt>
                                        </p:tgtEl>
                                        <p:attrNameLst>
                                          <p:attrName>style.visibility</p:attrName>
                                        </p:attrNameLst>
                                      </p:cBhvr>
                                      <p:to>
                                        <p:strVal val="visible"/>
                                      </p:to>
                                    </p:set>
                                    <p:animEffect transition="in" filter="checkerboard(across)">
                                      <p:cBhvr additive="repl">
                                        <p:cTn id="22" dur="500"/>
                                        <p:tgtEl>
                                          <p:spTgt spid="1639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additive="repl">
                                        <p:cTn id="26" dur="1" fill="hold">
                                          <p:stCondLst>
                                            <p:cond delay="0"/>
                                          </p:stCondLst>
                                        </p:cTn>
                                        <p:tgtEl>
                                          <p:spTgt spid="16396">
                                            <p:txEl>
                                              <p:pRg st="0" end="0"/>
                                            </p:txEl>
                                          </p:spTgt>
                                        </p:tgtEl>
                                        <p:attrNameLst>
                                          <p:attrName>style.visibility</p:attrName>
                                        </p:attrNameLst>
                                      </p:cBhvr>
                                      <p:to>
                                        <p:strVal val="visible"/>
                                      </p:to>
                                    </p:set>
                                    <p:animEffect transition="in" filter="checkerboard(across)">
                                      <p:cBhvr additive="repl">
                                        <p:cTn id="27" dur="500"/>
                                        <p:tgtEl>
                                          <p:spTgt spid="1639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additive="repl">
                                        <p:cTn id="31" dur="1" fill="hold">
                                          <p:stCondLst>
                                            <p:cond delay="0"/>
                                          </p:stCondLst>
                                        </p:cTn>
                                        <p:tgtEl>
                                          <p:spTgt spid="16397">
                                            <p:txEl>
                                              <p:pRg st="0" end="0"/>
                                            </p:txEl>
                                          </p:spTgt>
                                        </p:tgtEl>
                                        <p:attrNameLst>
                                          <p:attrName>style.visibility</p:attrName>
                                        </p:attrNameLst>
                                      </p:cBhvr>
                                      <p:to>
                                        <p:strVal val="visible"/>
                                      </p:to>
                                    </p:set>
                                    <p:animEffect transition="in" filter="checkerboard(across)">
                                      <p:cBhvr additive="repl">
                                        <p:cTn id="32" dur="500"/>
                                        <p:tgtEl>
                                          <p:spTgt spid="16397">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additive="repl">
                                        <p:cTn id="36" dur="1" fill="hold">
                                          <p:stCondLst>
                                            <p:cond delay="0"/>
                                          </p:stCondLst>
                                        </p:cTn>
                                        <p:tgtEl>
                                          <p:spTgt spid="16401">
                                            <p:txEl>
                                              <p:pRg st="0" end="0"/>
                                            </p:txEl>
                                          </p:spTgt>
                                        </p:tgtEl>
                                        <p:attrNameLst>
                                          <p:attrName>style.visibility</p:attrName>
                                        </p:attrNameLst>
                                      </p:cBhvr>
                                      <p:to>
                                        <p:strVal val="visible"/>
                                      </p:to>
                                    </p:set>
                                    <p:animEffect transition="in" filter="checkerboard(across)">
                                      <p:cBhvr additive="repl">
                                        <p:cTn id="37" dur="500"/>
                                        <p:tgtEl>
                                          <p:spTgt spid="1640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additive="repl">
                                        <p:cTn id="41" dur="1" fill="hold">
                                          <p:stCondLst>
                                            <p:cond delay="0"/>
                                          </p:stCondLst>
                                        </p:cTn>
                                        <p:tgtEl>
                                          <p:spTgt spid="16398">
                                            <p:txEl>
                                              <p:pRg st="0" end="0"/>
                                            </p:txEl>
                                          </p:spTgt>
                                        </p:tgtEl>
                                        <p:attrNameLst>
                                          <p:attrName>style.visibility</p:attrName>
                                        </p:attrNameLst>
                                      </p:cBhvr>
                                      <p:to>
                                        <p:strVal val="visible"/>
                                      </p:to>
                                    </p:set>
                                    <p:animEffect transition="in" filter="checkerboard(across)">
                                      <p:cBhvr additive="repl">
                                        <p:cTn id="42" dur="500"/>
                                        <p:tgtEl>
                                          <p:spTgt spid="16398">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nodeType="clickEffect">
                                  <p:stCondLst>
                                    <p:cond delay="0"/>
                                  </p:stCondLst>
                                  <p:childTnLst>
                                    <p:set>
                                      <p:cBhvr additive="repl">
                                        <p:cTn id="46" dur="1" fill="hold">
                                          <p:stCondLst>
                                            <p:cond delay="0"/>
                                          </p:stCondLst>
                                        </p:cTn>
                                        <p:tgtEl>
                                          <p:spTgt spid="16399">
                                            <p:txEl>
                                              <p:pRg st="0" end="0"/>
                                            </p:txEl>
                                          </p:spTgt>
                                        </p:tgtEl>
                                        <p:attrNameLst>
                                          <p:attrName>style.visibility</p:attrName>
                                        </p:attrNameLst>
                                      </p:cBhvr>
                                      <p:to>
                                        <p:strVal val="visible"/>
                                      </p:to>
                                    </p:set>
                                    <p:animEffect transition="in" filter="checkerboard(across)">
                                      <p:cBhvr additive="repl">
                                        <p:cTn id="47" dur="500"/>
                                        <p:tgtEl>
                                          <p:spTgt spid="16399">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additive="repl">
                                        <p:cTn id="51" dur="1" fill="hold">
                                          <p:stCondLst>
                                            <p:cond delay="0"/>
                                          </p:stCondLst>
                                        </p:cTn>
                                        <p:tgtEl>
                                          <p:spTgt spid="16400">
                                            <p:txEl>
                                              <p:pRg st="0" end="0"/>
                                            </p:txEl>
                                          </p:spTgt>
                                        </p:tgtEl>
                                        <p:attrNameLst>
                                          <p:attrName>style.visibility</p:attrName>
                                        </p:attrNameLst>
                                      </p:cBhvr>
                                      <p:to>
                                        <p:strVal val="visible"/>
                                      </p:to>
                                    </p:set>
                                    <p:animEffect transition="in" filter="checkerboard(across)">
                                      <p:cBhvr additive="repl">
                                        <p:cTn id="52" dur="500"/>
                                        <p:tgtEl>
                                          <p:spTgt spid="164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E147CD-41E2-5040-9DC8-E4E60B546BF0}"/>
              </a:ext>
            </a:extLst>
          </p:cNvPr>
          <p:cNvPicPr>
            <a:picLocks noChangeAspect="1"/>
          </p:cNvPicPr>
          <p:nvPr/>
        </p:nvPicPr>
        <p:blipFill>
          <a:blip r:embed="rId2"/>
          <a:stretch>
            <a:fillRect/>
          </a:stretch>
        </p:blipFill>
        <p:spPr>
          <a:xfrm>
            <a:off x="143768" y="683493"/>
            <a:ext cx="9720000" cy="6086250"/>
          </a:xfrm>
          <a:prstGeom prst="rect">
            <a:avLst/>
          </a:prstGeom>
          <a:ln>
            <a:solidFill>
              <a:schemeClr val="tx1"/>
            </a:solidFill>
          </a:ln>
        </p:spPr>
      </p:pic>
      <p:sp>
        <p:nvSpPr>
          <p:cNvPr id="4" name="Text Box 2">
            <a:extLst>
              <a:ext uri="{FF2B5EF4-FFF2-40B4-BE49-F238E27FC236}">
                <a16:creationId xmlns:a16="http://schemas.microsoft.com/office/drawing/2014/main" id="{96E897FF-F827-974C-B0C1-6A003DFBF7F7}"/>
              </a:ext>
            </a:extLst>
          </p:cNvPr>
          <p:cNvSpPr txBox="1">
            <a:spLocks noChangeArrowheads="1"/>
          </p:cNvSpPr>
          <p:nvPr/>
        </p:nvSpPr>
        <p:spPr bwMode="auto">
          <a:xfrm>
            <a:off x="143768" y="97706"/>
            <a:ext cx="9504363"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dirty="0">
                <a:solidFill>
                  <a:srgbClr val="000000"/>
                </a:solidFill>
                <a:latin typeface="Comic Sans MS" panose="030F0902030302020204" pitchFamily="66" charset="0"/>
              </a:rPr>
              <a:t>Les ambitions expansionnistes de Hitler</a:t>
            </a:r>
          </a:p>
        </p:txBody>
      </p:sp>
    </p:spTree>
    <p:extLst>
      <p:ext uri="{BB962C8B-B14F-4D97-AF65-F5344CB8AC3E}">
        <p14:creationId xmlns:p14="http://schemas.microsoft.com/office/powerpoint/2010/main" val="1629152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Line 1">
            <a:extLst>
              <a:ext uri="{FF2B5EF4-FFF2-40B4-BE49-F238E27FC236}">
                <a16:creationId xmlns:a16="http://schemas.microsoft.com/office/drawing/2014/main" id="{63ED437F-C74E-7B48-9EBD-3EF03647E443}"/>
              </a:ext>
            </a:extLst>
          </p:cNvPr>
          <p:cNvSpPr>
            <a:spLocks noChangeShapeType="1"/>
          </p:cNvSpPr>
          <p:nvPr/>
        </p:nvSpPr>
        <p:spPr bwMode="auto">
          <a:xfrm>
            <a:off x="38893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2082" name="Text Box 2">
            <a:extLst>
              <a:ext uri="{FF2B5EF4-FFF2-40B4-BE49-F238E27FC236}">
                <a16:creationId xmlns:a16="http://schemas.microsoft.com/office/drawing/2014/main" id="{56FA07DB-DDFF-FD4C-9509-D2EEB7C6A0B3}"/>
              </a:ext>
            </a:extLst>
          </p:cNvPr>
          <p:cNvSpPr txBox="1">
            <a:spLocks noChangeArrowheads="1"/>
          </p:cNvSpPr>
          <p:nvPr/>
        </p:nvSpPr>
        <p:spPr bwMode="auto">
          <a:xfrm>
            <a:off x="431800" y="71438"/>
            <a:ext cx="9504363"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b="1">
                <a:solidFill>
                  <a:srgbClr val="000000"/>
                </a:solidFill>
                <a:latin typeface="Comic Sans MS" panose="030F0902030302020204" pitchFamily="66" charset="0"/>
              </a:rPr>
              <a:t>Conclusion : la marche à la guerre</a:t>
            </a:r>
          </a:p>
        </p:txBody>
      </p:sp>
      <p:sp>
        <p:nvSpPr>
          <p:cNvPr id="302083" name="AutoShape 3">
            <a:extLst>
              <a:ext uri="{FF2B5EF4-FFF2-40B4-BE49-F238E27FC236}">
                <a16:creationId xmlns:a16="http://schemas.microsoft.com/office/drawing/2014/main" id="{E2E7B2D6-3C35-CA40-A899-08CB625AB392}"/>
              </a:ext>
            </a:extLst>
          </p:cNvPr>
          <p:cNvSpPr>
            <a:spLocks noChangeArrowheads="1"/>
          </p:cNvSpPr>
          <p:nvPr/>
        </p:nvSpPr>
        <p:spPr bwMode="auto">
          <a:xfrm>
            <a:off x="503238" y="1836738"/>
            <a:ext cx="9431337" cy="3887787"/>
          </a:xfrm>
          <a:prstGeom prst="roundRect">
            <a:avLst>
              <a:gd name="adj" fmla="val 37"/>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02084" name="Line 4">
            <a:extLst>
              <a:ext uri="{FF2B5EF4-FFF2-40B4-BE49-F238E27FC236}">
                <a16:creationId xmlns:a16="http://schemas.microsoft.com/office/drawing/2014/main" id="{30B80D46-3DA5-4449-AF06-17ECFCD35122}"/>
              </a:ext>
            </a:extLst>
          </p:cNvPr>
          <p:cNvSpPr>
            <a:spLocks noChangeShapeType="1"/>
          </p:cNvSpPr>
          <p:nvPr/>
        </p:nvSpPr>
        <p:spPr bwMode="auto">
          <a:xfrm>
            <a:off x="5219700" y="1836738"/>
            <a:ext cx="1588" cy="38877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2085" name="Line 5">
            <a:extLst>
              <a:ext uri="{FF2B5EF4-FFF2-40B4-BE49-F238E27FC236}">
                <a16:creationId xmlns:a16="http://schemas.microsoft.com/office/drawing/2014/main" id="{862C37F4-EE00-274B-9883-63F80F4DE67B}"/>
              </a:ext>
            </a:extLst>
          </p:cNvPr>
          <p:cNvSpPr>
            <a:spLocks noChangeShapeType="1"/>
          </p:cNvSpPr>
          <p:nvPr/>
        </p:nvSpPr>
        <p:spPr bwMode="auto">
          <a:xfrm flipV="1">
            <a:off x="503238" y="2303463"/>
            <a:ext cx="9431337" cy="746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2086" name="Text Box 6">
            <a:extLst>
              <a:ext uri="{FF2B5EF4-FFF2-40B4-BE49-F238E27FC236}">
                <a16:creationId xmlns:a16="http://schemas.microsoft.com/office/drawing/2014/main" id="{52C41AAB-7520-B945-8DD0-BC0FC1C16128}"/>
              </a:ext>
            </a:extLst>
          </p:cNvPr>
          <p:cNvSpPr txBox="1">
            <a:spLocks noChangeArrowheads="1"/>
          </p:cNvSpPr>
          <p:nvPr/>
        </p:nvSpPr>
        <p:spPr bwMode="auto">
          <a:xfrm>
            <a:off x="720725" y="1800225"/>
            <a:ext cx="4248150"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Pays</a:t>
            </a:r>
          </a:p>
        </p:txBody>
      </p:sp>
      <p:sp>
        <p:nvSpPr>
          <p:cNvPr id="302087" name="Text Box 7">
            <a:extLst>
              <a:ext uri="{FF2B5EF4-FFF2-40B4-BE49-F238E27FC236}">
                <a16:creationId xmlns:a16="http://schemas.microsoft.com/office/drawing/2014/main" id="{8D63B9E0-72C9-244D-9DC2-0A66F276804A}"/>
              </a:ext>
            </a:extLst>
          </p:cNvPr>
          <p:cNvSpPr txBox="1">
            <a:spLocks noChangeArrowheads="1"/>
          </p:cNvSpPr>
          <p:nvPr/>
        </p:nvSpPr>
        <p:spPr bwMode="auto">
          <a:xfrm>
            <a:off x="5472113" y="1800225"/>
            <a:ext cx="4248150"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Personne</a:t>
            </a:r>
          </a:p>
        </p:txBody>
      </p:sp>
      <p:sp>
        <p:nvSpPr>
          <p:cNvPr id="302088" name="Text Box 8">
            <a:extLst>
              <a:ext uri="{FF2B5EF4-FFF2-40B4-BE49-F238E27FC236}">
                <a16:creationId xmlns:a16="http://schemas.microsoft.com/office/drawing/2014/main" id="{A9AFF283-839D-344C-8844-D539D60B540D}"/>
              </a:ext>
            </a:extLst>
          </p:cNvPr>
          <p:cNvSpPr txBox="1">
            <a:spLocks noChangeArrowheads="1"/>
          </p:cNvSpPr>
          <p:nvPr/>
        </p:nvSpPr>
        <p:spPr bwMode="auto">
          <a:xfrm>
            <a:off x="503238" y="2376488"/>
            <a:ext cx="4716462" cy="263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600">
                <a:solidFill>
                  <a:srgbClr val="000000"/>
                </a:solidFill>
                <a:latin typeface="Comic Sans MS" panose="030F0902030302020204" pitchFamily="66" charset="0"/>
              </a:rPr>
              <a:t>Allemagne</a:t>
            </a:r>
          </a:p>
          <a:p>
            <a:pPr algn="just" eaLnBrk="1">
              <a:lnSpc>
                <a:spcPct val="116000"/>
              </a:lnSpc>
            </a:pPr>
            <a:r>
              <a:rPr lang="fr-FR" altLang="fr-FR" sz="3600">
                <a:solidFill>
                  <a:srgbClr val="000000"/>
                </a:solidFill>
                <a:latin typeface="Comic Sans MS" panose="030F0902030302020204" pitchFamily="66" charset="0"/>
              </a:rPr>
              <a:t>Italie</a:t>
            </a:r>
          </a:p>
          <a:p>
            <a:pPr algn="just" eaLnBrk="1">
              <a:lnSpc>
                <a:spcPct val="116000"/>
              </a:lnSpc>
            </a:pPr>
            <a:r>
              <a:rPr lang="fr-FR" altLang="fr-FR" sz="3600">
                <a:solidFill>
                  <a:srgbClr val="000000"/>
                </a:solidFill>
                <a:latin typeface="Comic Sans MS" panose="030F0902030302020204" pitchFamily="66" charset="0"/>
              </a:rPr>
              <a:t>France</a:t>
            </a:r>
          </a:p>
          <a:p>
            <a:pPr algn="just" eaLnBrk="1">
              <a:lnSpc>
                <a:spcPct val="116000"/>
              </a:lnSpc>
            </a:pPr>
            <a:r>
              <a:rPr lang="fr-FR" altLang="fr-FR" sz="3600">
                <a:solidFill>
                  <a:srgbClr val="000000"/>
                </a:solidFill>
                <a:latin typeface="Comic Sans MS" panose="030F0902030302020204" pitchFamily="66" charset="0"/>
              </a:rPr>
              <a:t>Grande-Bretagne</a:t>
            </a:r>
          </a:p>
        </p:txBody>
      </p:sp>
      <p:sp>
        <p:nvSpPr>
          <p:cNvPr id="154633" name="Text Box 9">
            <a:extLst>
              <a:ext uri="{FF2B5EF4-FFF2-40B4-BE49-F238E27FC236}">
                <a16:creationId xmlns:a16="http://schemas.microsoft.com/office/drawing/2014/main" id="{507BD194-9758-EA4A-9F91-C434D778DFFA}"/>
              </a:ext>
            </a:extLst>
          </p:cNvPr>
          <p:cNvSpPr txBox="1">
            <a:spLocks noChangeArrowheads="1"/>
          </p:cNvSpPr>
          <p:nvPr/>
        </p:nvSpPr>
        <p:spPr bwMode="auto">
          <a:xfrm>
            <a:off x="5219700" y="2293938"/>
            <a:ext cx="471646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3600">
                <a:solidFill>
                  <a:srgbClr val="0000FF"/>
                </a:solidFill>
                <a:latin typeface="Comic Sans MS" panose="030F0902030302020204" pitchFamily="66" charset="0"/>
              </a:rPr>
              <a:t>Hitler</a:t>
            </a:r>
          </a:p>
        </p:txBody>
      </p:sp>
      <p:sp>
        <p:nvSpPr>
          <p:cNvPr id="154634" name="Text Box 10">
            <a:extLst>
              <a:ext uri="{FF2B5EF4-FFF2-40B4-BE49-F238E27FC236}">
                <a16:creationId xmlns:a16="http://schemas.microsoft.com/office/drawing/2014/main" id="{99580589-015B-584A-8CB1-C48B883682CD}"/>
              </a:ext>
            </a:extLst>
          </p:cNvPr>
          <p:cNvSpPr txBox="1">
            <a:spLocks noChangeArrowheads="1"/>
          </p:cNvSpPr>
          <p:nvPr/>
        </p:nvSpPr>
        <p:spPr bwMode="auto">
          <a:xfrm>
            <a:off x="5219700" y="2943225"/>
            <a:ext cx="471646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3600">
                <a:solidFill>
                  <a:srgbClr val="0000FF"/>
                </a:solidFill>
                <a:latin typeface="Comic Sans MS" panose="030F0902030302020204" pitchFamily="66" charset="0"/>
              </a:rPr>
              <a:t>Mussolini</a:t>
            </a:r>
          </a:p>
        </p:txBody>
      </p:sp>
      <p:sp>
        <p:nvSpPr>
          <p:cNvPr id="154635" name="Text Box 11">
            <a:extLst>
              <a:ext uri="{FF2B5EF4-FFF2-40B4-BE49-F238E27FC236}">
                <a16:creationId xmlns:a16="http://schemas.microsoft.com/office/drawing/2014/main" id="{6B1B9E85-62C2-1744-9EBF-25654136441E}"/>
              </a:ext>
            </a:extLst>
          </p:cNvPr>
          <p:cNvSpPr txBox="1">
            <a:spLocks noChangeArrowheads="1"/>
          </p:cNvSpPr>
          <p:nvPr/>
        </p:nvSpPr>
        <p:spPr bwMode="auto">
          <a:xfrm>
            <a:off x="5219700" y="3590925"/>
            <a:ext cx="471646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3600">
                <a:solidFill>
                  <a:srgbClr val="0000FF"/>
                </a:solidFill>
                <a:latin typeface="Comic Sans MS" panose="030F0902030302020204" pitchFamily="66" charset="0"/>
              </a:rPr>
              <a:t>Daladier</a:t>
            </a:r>
          </a:p>
        </p:txBody>
      </p:sp>
      <p:sp>
        <p:nvSpPr>
          <p:cNvPr id="154636" name="Text Box 12">
            <a:extLst>
              <a:ext uri="{FF2B5EF4-FFF2-40B4-BE49-F238E27FC236}">
                <a16:creationId xmlns:a16="http://schemas.microsoft.com/office/drawing/2014/main" id="{82EFC0F1-74BA-8346-A9E1-262EAA2DDBBD}"/>
              </a:ext>
            </a:extLst>
          </p:cNvPr>
          <p:cNvSpPr txBox="1">
            <a:spLocks noChangeArrowheads="1"/>
          </p:cNvSpPr>
          <p:nvPr/>
        </p:nvSpPr>
        <p:spPr bwMode="auto">
          <a:xfrm>
            <a:off x="5219700" y="4275138"/>
            <a:ext cx="471646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3600">
                <a:solidFill>
                  <a:srgbClr val="0000FF"/>
                </a:solidFill>
                <a:latin typeface="Comic Sans MS" panose="030F0902030302020204" pitchFamily="66" charset="0"/>
              </a:rPr>
              <a:t>Chamberlain</a:t>
            </a:r>
          </a:p>
        </p:txBody>
      </p:sp>
      <p:sp>
        <p:nvSpPr>
          <p:cNvPr id="302093" name="AutoShape 13">
            <a:extLst>
              <a:ext uri="{FF2B5EF4-FFF2-40B4-BE49-F238E27FC236}">
                <a16:creationId xmlns:a16="http://schemas.microsoft.com/office/drawing/2014/main" id="{62912AC6-C4D9-AF41-B331-7DD6D4937BE2}"/>
              </a:ext>
            </a:extLst>
          </p:cNvPr>
          <p:cNvSpPr>
            <a:spLocks noChangeArrowheads="1"/>
          </p:cNvSpPr>
          <p:nvPr/>
        </p:nvSpPr>
        <p:spPr bwMode="auto">
          <a:xfrm>
            <a:off x="503238" y="1223963"/>
            <a:ext cx="9431337" cy="612775"/>
          </a:xfrm>
          <a:prstGeom prst="roundRect">
            <a:avLst>
              <a:gd name="adj" fmla="val 255"/>
            </a:avLst>
          </a:prstGeom>
          <a:solidFill>
            <a:srgbClr val="DDDDDD"/>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Accords de Munich – 30 septembre 1938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54633">
                                            <p:txEl>
                                              <p:pRg st="0" end="0"/>
                                            </p:txEl>
                                          </p:spTgt>
                                        </p:tgtEl>
                                        <p:attrNameLst>
                                          <p:attrName>style.visibility</p:attrName>
                                        </p:attrNameLst>
                                      </p:cBhvr>
                                      <p:to>
                                        <p:strVal val="visible"/>
                                      </p:to>
                                    </p:set>
                                    <p:animEffect transition="in" filter="checkerboard(across)">
                                      <p:cBhvr additive="repl">
                                        <p:cTn id="7" dur="500"/>
                                        <p:tgtEl>
                                          <p:spTgt spid="1546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54634">
                                            <p:txEl>
                                              <p:pRg st="0" end="0"/>
                                            </p:txEl>
                                          </p:spTgt>
                                        </p:tgtEl>
                                        <p:attrNameLst>
                                          <p:attrName>style.visibility</p:attrName>
                                        </p:attrNameLst>
                                      </p:cBhvr>
                                      <p:to>
                                        <p:strVal val="visible"/>
                                      </p:to>
                                    </p:set>
                                    <p:animEffect transition="in" filter="checkerboard(across)">
                                      <p:cBhvr additive="repl">
                                        <p:cTn id="12" dur="500"/>
                                        <p:tgtEl>
                                          <p:spTgt spid="1546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54635">
                                            <p:txEl>
                                              <p:pRg st="0" end="0"/>
                                            </p:txEl>
                                          </p:spTgt>
                                        </p:tgtEl>
                                        <p:attrNameLst>
                                          <p:attrName>style.visibility</p:attrName>
                                        </p:attrNameLst>
                                      </p:cBhvr>
                                      <p:to>
                                        <p:strVal val="visible"/>
                                      </p:to>
                                    </p:set>
                                    <p:animEffect transition="in" filter="checkerboard(across)">
                                      <p:cBhvr additive="repl">
                                        <p:cTn id="17" dur="500"/>
                                        <p:tgtEl>
                                          <p:spTgt spid="15463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154636">
                                            <p:txEl>
                                              <p:pRg st="0" end="0"/>
                                            </p:txEl>
                                          </p:spTgt>
                                        </p:tgtEl>
                                        <p:attrNameLst>
                                          <p:attrName>style.visibility</p:attrName>
                                        </p:attrNameLst>
                                      </p:cBhvr>
                                      <p:to>
                                        <p:strVal val="visible"/>
                                      </p:to>
                                    </p:set>
                                    <p:animEffect transition="in" filter="checkerboard(across)">
                                      <p:cBhvr additive="repl">
                                        <p:cTn id="22" dur="500"/>
                                        <p:tgtEl>
                                          <p:spTgt spid="1546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Line 1">
            <a:extLst>
              <a:ext uri="{FF2B5EF4-FFF2-40B4-BE49-F238E27FC236}">
                <a16:creationId xmlns:a16="http://schemas.microsoft.com/office/drawing/2014/main" id="{C4F2F808-214E-9042-9EF6-7AD4B1D0F713}"/>
              </a:ext>
            </a:extLst>
          </p:cNvPr>
          <p:cNvSpPr>
            <a:spLocks noChangeShapeType="1"/>
          </p:cNvSpPr>
          <p:nvPr/>
        </p:nvSpPr>
        <p:spPr bwMode="auto">
          <a:xfrm>
            <a:off x="38893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4130" name="Text Box 2">
            <a:extLst>
              <a:ext uri="{FF2B5EF4-FFF2-40B4-BE49-F238E27FC236}">
                <a16:creationId xmlns:a16="http://schemas.microsoft.com/office/drawing/2014/main" id="{9361C067-D7AB-9048-BD84-4FEB36CB527D}"/>
              </a:ext>
            </a:extLst>
          </p:cNvPr>
          <p:cNvSpPr txBox="1">
            <a:spLocks noChangeArrowheads="1"/>
          </p:cNvSpPr>
          <p:nvPr/>
        </p:nvSpPr>
        <p:spPr bwMode="auto">
          <a:xfrm>
            <a:off x="431800" y="71438"/>
            <a:ext cx="9504363"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b="1" dirty="0">
                <a:solidFill>
                  <a:srgbClr val="000000"/>
                </a:solidFill>
                <a:latin typeface="Comic Sans MS" panose="030F0902030302020204" pitchFamily="66" charset="0"/>
              </a:rPr>
              <a:t>Conclusion : la marche à la guerre</a:t>
            </a:r>
          </a:p>
        </p:txBody>
      </p:sp>
      <p:sp>
        <p:nvSpPr>
          <p:cNvPr id="304131" name="AutoShape 3">
            <a:extLst>
              <a:ext uri="{FF2B5EF4-FFF2-40B4-BE49-F238E27FC236}">
                <a16:creationId xmlns:a16="http://schemas.microsoft.com/office/drawing/2014/main" id="{91941891-BEDD-2F4D-BABF-B356718E6418}"/>
              </a:ext>
            </a:extLst>
          </p:cNvPr>
          <p:cNvSpPr>
            <a:spLocks noChangeArrowheads="1"/>
          </p:cNvSpPr>
          <p:nvPr/>
        </p:nvSpPr>
        <p:spPr bwMode="auto">
          <a:xfrm>
            <a:off x="503238" y="1836738"/>
            <a:ext cx="9431337" cy="3887787"/>
          </a:xfrm>
          <a:prstGeom prst="roundRect">
            <a:avLst>
              <a:gd name="adj" fmla="val 37"/>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04132" name="Line 4">
            <a:extLst>
              <a:ext uri="{FF2B5EF4-FFF2-40B4-BE49-F238E27FC236}">
                <a16:creationId xmlns:a16="http://schemas.microsoft.com/office/drawing/2014/main" id="{EB24629D-06CC-BC43-A1B1-4097E32FFC9A}"/>
              </a:ext>
            </a:extLst>
          </p:cNvPr>
          <p:cNvSpPr>
            <a:spLocks noChangeShapeType="1"/>
          </p:cNvSpPr>
          <p:nvPr/>
        </p:nvSpPr>
        <p:spPr bwMode="auto">
          <a:xfrm flipV="1">
            <a:off x="503238" y="2303463"/>
            <a:ext cx="9431337" cy="746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4133" name="Text Box 5">
            <a:extLst>
              <a:ext uri="{FF2B5EF4-FFF2-40B4-BE49-F238E27FC236}">
                <a16:creationId xmlns:a16="http://schemas.microsoft.com/office/drawing/2014/main" id="{5BA8B89C-0EE5-C141-9FEE-0323C7F8E616}"/>
              </a:ext>
            </a:extLst>
          </p:cNvPr>
          <p:cNvSpPr txBox="1">
            <a:spLocks noChangeArrowheads="1"/>
          </p:cNvSpPr>
          <p:nvPr/>
        </p:nvSpPr>
        <p:spPr bwMode="auto">
          <a:xfrm>
            <a:off x="2916238" y="1800225"/>
            <a:ext cx="4248150"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Décisions</a:t>
            </a:r>
          </a:p>
        </p:txBody>
      </p:sp>
      <p:sp>
        <p:nvSpPr>
          <p:cNvPr id="304134" name="Text Box 6">
            <a:extLst>
              <a:ext uri="{FF2B5EF4-FFF2-40B4-BE49-F238E27FC236}">
                <a16:creationId xmlns:a16="http://schemas.microsoft.com/office/drawing/2014/main" id="{16046471-CAC1-DF49-86B0-4AB15868B261}"/>
              </a:ext>
            </a:extLst>
          </p:cNvPr>
          <p:cNvSpPr txBox="1">
            <a:spLocks noChangeArrowheads="1"/>
          </p:cNvSpPr>
          <p:nvPr/>
        </p:nvSpPr>
        <p:spPr bwMode="auto">
          <a:xfrm>
            <a:off x="503238" y="2627313"/>
            <a:ext cx="9431337" cy="263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3600">
                <a:solidFill>
                  <a:srgbClr val="000000"/>
                </a:solidFill>
                <a:latin typeface="Comic Sans MS" panose="030F0902030302020204" pitchFamily="66" charset="0"/>
              </a:rPr>
              <a:t>Les Sudètes sont ............................................. à l’Allemagne contre la promesse de Hitler de ne pas .............................................................. d’autres territoires.</a:t>
            </a:r>
          </a:p>
        </p:txBody>
      </p:sp>
      <p:sp>
        <p:nvSpPr>
          <p:cNvPr id="155655" name="Text Box 7">
            <a:extLst>
              <a:ext uri="{FF2B5EF4-FFF2-40B4-BE49-F238E27FC236}">
                <a16:creationId xmlns:a16="http://schemas.microsoft.com/office/drawing/2014/main" id="{B37F6F74-07BE-3A4F-B2A1-C786EF6316E6}"/>
              </a:ext>
            </a:extLst>
          </p:cNvPr>
          <p:cNvSpPr txBox="1">
            <a:spLocks noChangeArrowheads="1"/>
          </p:cNvSpPr>
          <p:nvPr/>
        </p:nvSpPr>
        <p:spPr bwMode="auto">
          <a:xfrm>
            <a:off x="5400675" y="2546350"/>
            <a:ext cx="3455988"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3600">
                <a:solidFill>
                  <a:srgbClr val="0000FF"/>
                </a:solidFill>
                <a:latin typeface="Comic Sans MS" panose="030F0902030302020204" pitchFamily="66" charset="0"/>
              </a:rPr>
              <a:t>rattachés</a:t>
            </a:r>
          </a:p>
        </p:txBody>
      </p:sp>
      <p:sp>
        <p:nvSpPr>
          <p:cNvPr id="155656" name="Text Box 8">
            <a:extLst>
              <a:ext uri="{FF2B5EF4-FFF2-40B4-BE49-F238E27FC236}">
                <a16:creationId xmlns:a16="http://schemas.microsoft.com/office/drawing/2014/main" id="{B281B049-4BED-B745-BB7A-06E92E6E4259}"/>
              </a:ext>
            </a:extLst>
          </p:cNvPr>
          <p:cNvSpPr txBox="1">
            <a:spLocks noChangeArrowheads="1"/>
          </p:cNvSpPr>
          <p:nvPr/>
        </p:nvSpPr>
        <p:spPr bwMode="auto">
          <a:xfrm>
            <a:off x="4103688" y="3851275"/>
            <a:ext cx="3455987"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3600">
                <a:solidFill>
                  <a:srgbClr val="0000FF"/>
                </a:solidFill>
                <a:latin typeface="Comic Sans MS" panose="030F0902030302020204" pitchFamily="66" charset="0"/>
              </a:rPr>
              <a:t>revendiquer</a:t>
            </a:r>
          </a:p>
        </p:txBody>
      </p:sp>
      <p:sp>
        <p:nvSpPr>
          <p:cNvPr id="304137" name="AutoShape 9">
            <a:extLst>
              <a:ext uri="{FF2B5EF4-FFF2-40B4-BE49-F238E27FC236}">
                <a16:creationId xmlns:a16="http://schemas.microsoft.com/office/drawing/2014/main" id="{10543E8C-AC24-A94D-8DAF-3BF326B3635D}"/>
              </a:ext>
            </a:extLst>
          </p:cNvPr>
          <p:cNvSpPr>
            <a:spLocks noChangeArrowheads="1"/>
          </p:cNvSpPr>
          <p:nvPr/>
        </p:nvSpPr>
        <p:spPr bwMode="auto">
          <a:xfrm>
            <a:off x="503238" y="1223963"/>
            <a:ext cx="9431337" cy="612775"/>
          </a:xfrm>
          <a:prstGeom prst="roundRect">
            <a:avLst>
              <a:gd name="adj" fmla="val 255"/>
            </a:avLst>
          </a:prstGeom>
          <a:solidFill>
            <a:srgbClr val="DDDDDD"/>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Accords de Munich – 30 septembre 1938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55655">
                                            <p:txEl>
                                              <p:pRg st="0" end="0"/>
                                            </p:txEl>
                                          </p:spTgt>
                                        </p:tgtEl>
                                        <p:attrNameLst>
                                          <p:attrName>style.visibility</p:attrName>
                                        </p:attrNameLst>
                                      </p:cBhvr>
                                      <p:to>
                                        <p:strVal val="visible"/>
                                      </p:to>
                                    </p:set>
                                    <p:animEffect transition="in" filter="checkerboard(across)">
                                      <p:cBhvr additive="repl">
                                        <p:cTn id="7" dur="500"/>
                                        <p:tgtEl>
                                          <p:spTgt spid="1556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55656">
                                            <p:txEl>
                                              <p:pRg st="0" end="0"/>
                                            </p:txEl>
                                          </p:spTgt>
                                        </p:tgtEl>
                                        <p:attrNameLst>
                                          <p:attrName>style.visibility</p:attrName>
                                        </p:attrNameLst>
                                      </p:cBhvr>
                                      <p:to>
                                        <p:strVal val="visible"/>
                                      </p:to>
                                    </p:set>
                                    <p:animEffect transition="in" filter="checkerboard(across)">
                                      <p:cBhvr additive="repl">
                                        <p:cTn id="12" dur="500"/>
                                        <p:tgtEl>
                                          <p:spTgt spid="1556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Line 1">
            <a:extLst>
              <a:ext uri="{FF2B5EF4-FFF2-40B4-BE49-F238E27FC236}">
                <a16:creationId xmlns:a16="http://schemas.microsoft.com/office/drawing/2014/main" id="{72DB61BD-298F-7C44-B165-7F0556AA24A6}"/>
              </a:ext>
            </a:extLst>
          </p:cNvPr>
          <p:cNvSpPr>
            <a:spLocks noChangeShapeType="1"/>
          </p:cNvSpPr>
          <p:nvPr/>
        </p:nvSpPr>
        <p:spPr bwMode="auto">
          <a:xfrm>
            <a:off x="38893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6178" name="Text Box 2">
            <a:extLst>
              <a:ext uri="{FF2B5EF4-FFF2-40B4-BE49-F238E27FC236}">
                <a16:creationId xmlns:a16="http://schemas.microsoft.com/office/drawing/2014/main" id="{F0CAA436-A20B-1F48-A33E-9A464304F64E}"/>
              </a:ext>
            </a:extLst>
          </p:cNvPr>
          <p:cNvSpPr txBox="1">
            <a:spLocks noChangeArrowheads="1"/>
          </p:cNvSpPr>
          <p:nvPr/>
        </p:nvSpPr>
        <p:spPr bwMode="auto">
          <a:xfrm>
            <a:off x="431800" y="71438"/>
            <a:ext cx="9504363" cy="603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b="1">
                <a:solidFill>
                  <a:srgbClr val="000000"/>
                </a:solidFill>
                <a:latin typeface="Comic Sans MS" panose="030F0902030302020204" pitchFamily="66" charset="0"/>
              </a:rPr>
              <a:t>Conclusion : la marche à la guerre</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000000"/>
                </a:solidFill>
                <a:latin typeface="Comic Sans MS" panose="030F0902030302020204" pitchFamily="66" charset="0"/>
              </a:rPr>
              <a:t>* ............................................... : Hitler ne tient pas sa promesse et l’Allemagne envahit l’ensemble de la ............................................................................ .</a:t>
            </a:r>
          </a:p>
          <a:p>
            <a:pPr algn="just" eaLnBrk="1">
              <a:lnSpc>
                <a:spcPct val="116000"/>
              </a:lnSpc>
            </a:pPr>
            <a:r>
              <a:rPr lang="fr-FR" altLang="fr-FR" sz="2800">
                <a:solidFill>
                  <a:srgbClr val="000000"/>
                </a:solidFill>
                <a:latin typeface="Comic Sans MS" panose="030F0902030302020204" pitchFamily="66" charset="0"/>
              </a:rPr>
              <a:t>	* ............................................... : Hitler et Mussolini signent le pacte d’acier, accord qui scelle l’union des forces de l’Axe. La France et la Grande-Bretagne comptent sur .................................. de Staline pour ................................... Hitler.</a:t>
            </a:r>
          </a:p>
        </p:txBody>
      </p:sp>
      <p:sp>
        <p:nvSpPr>
          <p:cNvPr id="156675" name="Text Box 3">
            <a:extLst>
              <a:ext uri="{FF2B5EF4-FFF2-40B4-BE49-F238E27FC236}">
                <a16:creationId xmlns:a16="http://schemas.microsoft.com/office/drawing/2014/main" id="{F048A8EF-C862-BA45-BDF4-5676673EB2BB}"/>
              </a:ext>
            </a:extLst>
          </p:cNvPr>
          <p:cNvSpPr txBox="1">
            <a:spLocks noChangeArrowheads="1"/>
          </p:cNvSpPr>
          <p:nvPr/>
        </p:nvSpPr>
        <p:spPr bwMode="auto">
          <a:xfrm>
            <a:off x="1008063" y="1008063"/>
            <a:ext cx="3455987"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FF3333"/>
                </a:solidFill>
                <a:latin typeface="Comic Sans MS" panose="030F0902030302020204" pitchFamily="66" charset="0"/>
              </a:rPr>
              <a:t>Mars 1939</a:t>
            </a:r>
          </a:p>
        </p:txBody>
      </p:sp>
      <p:sp>
        <p:nvSpPr>
          <p:cNvPr id="156676" name="Text Box 4">
            <a:extLst>
              <a:ext uri="{FF2B5EF4-FFF2-40B4-BE49-F238E27FC236}">
                <a16:creationId xmlns:a16="http://schemas.microsoft.com/office/drawing/2014/main" id="{89B67728-8685-2F49-8BE4-7065EF7882A4}"/>
              </a:ext>
            </a:extLst>
          </p:cNvPr>
          <p:cNvSpPr txBox="1">
            <a:spLocks noChangeArrowheads="1"/>
          </p:cNvSpPr>
          <p:nvPr/>
        </p:nvSpPr>
        <p:spPr bwMode="auto">
          <a:xfrm>
            <a:off x="1116013" y="2006600"/>
            <a:ext cx="3455987"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Tchécoslovaquie</a:t>
            </a:r>
          </a:p>
        </p:txBody>
      </p:sp>
      <p:sp>
        <p:nvSpPr>
          <p:cNvPr id="156677" name="Text Box 5">
            <a:extLst>
              <a:ext uri="{FF2B5EF4-FFF2-40B4-BE49-F238E27FC236}">
                <a16:creationId xmlns:a16="http://schemas.microsoft.com/office/drawing/2014/main" id="{978ACB67-453D-9C4B-B2E0-5D87F280AA6C}"/>
              </a:ext>
            </a:extLst>
          </p:cNvPr>
          <p:cNvSpPr txBox="1">
            <a:spLocks noChangeArrowheads="1"/>
          </p:cNvSpPr>
          <p:nvPr/>
        </p:nvSpPr>
        <p:spPr bwMode="auto">
          <a:xfrm>
            <a:off x="1728788" y="2509838"/>
            <a:ext cx="3455987"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FF3333"/>
                </a:solidFill>
                <a:latin typeface="Comic Sans MS" panose="030F0902030302020204" pitchFamily="66" charset="0"/>
              </a:rPr>
              <a:t>Mai 1939</a:t>
            </a:r>
          </a:p>
        </p:txBody>
      </p:sp>
      <p:sp>
        <p:nvSpPr>
          <p:cNvPr id="156678" name="Text Box 6">
            <a:extLst>
              <a:ext uri="{FF2B5EF4-FFF2-40B4-BE49-F238E27FC236}">
                <a16:creationId xmlns:a16="http://schemas.microsoft.com/office/drawing/2014/main" id="{09F4E057-5F61-5348-BA7B-912E55C08796}"/>
              </a:ext>
            </a:extLst>
          </p:cNvPr>
          <p:cNvSpPr txBox="1">
            <a:spLocks noChangeArrowheads="1"/>
          </p:cNvSpPr>
          <p:nvPr/>
        </p:nvSpPr>
        <p:spPr bwMode="auto">
          <a:xfrm>
            <a:off x="3816350" y="4022725"/>
            <a:ext cx="345598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l'URSS</a:t>
            </a:r>
          </a:p>
        </p:txBody>
      </p:sp>
      <p:sp>
        <p:nvSpPr>
          <p:cNvPr id="156679" name="Text Box 7">
            <a:extLst>
              <a:ext uri="{FF2B5EF4-FFF2-40B4-BE49-F238E27FC236}">
                <a16:creationId xmlns:a16="http://schemas.microsoft.com/office/drawing/2014/main" id="{00AE1208-9E3F-894B-8DB2-DD67F700DC78}"/>
              </a:ext>
            </a:extLst>
          </p:cNvPr>
          <p:cNvSpPr txBox="1">
            <a:spLocks noChangeArrowheads="1"/>
          </p:cNvSpPr>
          <p:nvPr/>
        </p:nvSpPr>
        <p:spPr bwMode="auto">
          <a:xfrm>
            <a:off x="863600" y="4525963"/>
            <a:ext cx="3455988"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stopper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56675">
                                            <p:txEl>
                                              <p:pRg st="0" end="0"/>
                                            </p:txEl>
                                          </p:spTgt>
                                        </p:tgtEl>
                                        <p:attrNameLst>
                                          <p:attrName>style.visibility</p:attrName>
                                        </p:attrNameLst>
                                      </p:cBhvr>
                                      <p:to>
                                        <p:strVal val="visible"/>
                                      </p:to>
                                    </p:set>
                                    <p:animEffect transition="in" filter="checkerboard(across)">
                                      <p:cBhvr additive="repl">
                                        <p:cTn id="7" dur="500"/>
                                        <p:tgtEl>
                                          <p:spTgt spid="156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56676">
                                            <p:txEl>
                                              <p:pRg st="0" end="0"/>
                                            </p:txEl>
                                          </p:spTgt>
                                        </p:tgtEl>
                                        <p:attrNameLst>
                                          <p:attrName>style.visibility</p:attrName>
                                        </p:attrNameLst>
                                      </p:cBhvr>
                                      <p:to>
                                        <p:strVal val="visible"/>
                                      </p:to>
                                    </p:set>
                                    <p:animEffect transition="in" filter="checkerboard(across)">
                                      <p:cBhvr additive="repl">
                                        <p:cTn id="12" dur="500"/>
                                        <p:tgtEl>
                                          <p:spTgt spid="15667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56677">
                                            <p:txEl>
                                              <p:pRg st="0" end="0"/>
                                            </p:txEl>
                                          </p:spTgt>
                                        </p:tgtEl>
                                        <p:attrNameLst>
                                          <p:attrName>style.visibility</p:attrName>
                                        </p:attrNameLst>
                                      </p:cBhvr>
                                      <p:to>
                                        <p:strVal val="visible"/>
                                      </p:to>
                                    </p:set>
                                    <p:animEffect transition="in" filter="checkerboard(across)">
                                      <p:cBhvr additive="repl">
                                        <p:cTn id="17" dur="500"/>
                                        <p:tgtEl>
                                          <p:spTgt spid="15667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156678">
                                            <p:txEl>
                                              <p:pRg st="0" end="0"/>
                                            </p:txEl>
                                          </p:spTgt>
                                        </p:tgtEl>
                                        <p:attrNameLst>
                                          <p:attrName>style.visibility</p:attrName>
                                        </p:attrNameLst>
                                      </p:cBhvr>
                                      <p:to>
                                        <p:strVal val="visible"/>
                                      </p:to>
                                    </p:set>
                                    <p:animEffect transition="in" filter="checkerboard(across)">
                                      <p:cBhvr additive="repl">
                                        <p:cTn id="22" dur="500"/>
                                        <p:tgtEl>
                                          <p:spTgt spid="15667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additive="repl">
                                        <p:cTn id="26" dur="1" fill="hold">
                                          <p:stCondLst>
                                            <p:cond delay="0"/>
                                          </p:stCondLst>
                                        </p:cTn>
                                        <p:tgtEl>
                                          <p:spTgt spid="156679">
                                            <p:txEl>
                                              <p:pRg st="0" end="0"/>
                                            </p:txEl>
                                          </p:spTgt>
                                        </p:tgtEl>
                                        <p:attrNameLst>
                                          <p:attrName>style.visibility</p:attrName>
                                        </p:attrNameLst>
                                      </p:cBhvr>
                                      <p:to>
                                        <p:strVal val="visible"/>
                                      </p:to>
                                    </p:set>
                                    <p:animEffect transition="in" filter="checkerboard(across)">
                                      <p:cBhvr additive="repl">
                                        <p:cTn id="27" dur="500"/>
                                        <p:tgtEl>
                                          <p:spTgt spid="1566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A0D8CA-6AC5-BD42-A6E3-ABC16BAB25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76016" y="736340"/>
            <a:ext cx="5687579" cy="6283857"/>
          </a:xfrm>
          <a:prstGeom prst="rect">
            <a:avLst/>
          </a:prstGeom>
          <a:ln>
            <a:solidFill>
              <a:schemeClr val="tx1"/>
            </a:solidFill>
          </a:ln>
        </p:spPr>
      </p:pic>
      <p:sp>
        <p:nvSpPr>
          <p:cNvPr id="4" name="Text Box 2">
            <a:extLst>
              <a:ext uri="{FF2B5EF4-FFF2-40B4-BE49-F238E27FC236}">
                <a16:creationId xmlns:a16="http://schemas.microsoft.com/office/drawing/2014/main" id="{51E25925-9F9A-604C-9424-6A40FE3F5D4C}"/>
              </a:ext>
            </a:extLst>
          </p:cNvPr>
          <p:cNvSpPr txBox="1">
            <a:spLocks noChangeArrowheads="1"/>
          </p:cNvSpPr>
          <p:nvPr/>
        </p:nvSpPr>
        <p:spPr bwMode="auto">
          <a:xfrm>
            <a:off x="287784" y="7037710"/>
            <a:ext cx="9504363" cy="360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600" dirty="0">
                <a:solidFill>
                  <a:srgbClr val="000000"/>
                </a:solidFill>
                <a:latin typeface="Comic Sans MS" panose="030F0902030302020204" pitchFamily="66" charset="0"/>
              </a:rPr>
              <a:t>Caricature de Bernard Partridge, magazine </a:t>
            </a:r>
            <a:r>
              <a:rPr lang="fr-FR" altLang="fr-FR" sz="1600" i="1" dirty="0">
                <a:solidFill>
                  <a:srgbClr val="000000"/>
                </a:solidFill>
                <a:latin typeface="Comic Sans MS" panose="030F0902030302020204" pitchFamily="66" charset="0"/>
              </a:rPr>
              <a:t>Punch </a:t>
            </a:r>
            <a:r>
              <a:rPr lang="fr-FR" altLang="fr-FR" sz="1600" dirty="0">
                <a:solidFill>
                  <a:srgbClr val="000000"/>
                </a:solidFill>
                <a:latin typeface="Comic Sans MS" panose="030F0902030302020204" pitchFamily="66" charset="0"/>
              </a:rPr>
              <a:t>(hebdomadaire satirique britannique), 1939.</a:t>
            </a:r>
          </a:p>
        </p:txBody>
      </p:sp>
      <p:sp>
        <p:nvSpPr>
          <p:cNvPr id="5" name="Text Box 2">
            <a:extLst>
              <a:ext uri="{FF2B5EF4-FFF2-40B4-BE49-F238E27FC236}">
                <a16:creationId xmlns:a16="http://schemas.microsoft.com/office/drawing/2014/main" id="{22128B54-AEAE-144D-94FE-0A15417325DD}"/>
              </a:ext>
            </a:extLst>
          </p:cNvPr>
          <p:cNvSpPr txBox="1">
            <a:spLocks noChangeArrowheads="1"/>
          </p:cNvSpPr>
          <p:nvPr/>
        </p:nvSpPr>
        <p:spPr bwMode="auto">
          <a:xfrm>
            <a:off x="143768" y="107429"/>
            <a:ext cx="9504363" cy="360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dirty="0">
                <a:solidFill>
                  <a:srgbClr val="000000"/>
                </a:solidFill>
                <a:latin typeface="Comic Sans MS" panose="030F0902030302020204" pitchFamily="66" charset="0"/>
              </a:rPr>
              <a:t>Décris la caricature. Que représente-t-elle ?</a:t>
            </a:r>
          </a:p>
        </p:txBody>
      </p:sp>
    </p:spTree>
    <p:extLst>
      <p:ext uri="{BB962C8B-B14F-4D97-AF65-F5344CB8AC3E}">
        <p14:creationId xmlns:p14="http://schemas.microsoft.com/office/powerpoint/2010/main" val="305201160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Line 1">
            <a:extLst>
              <a:ext uri="{FF2B5EF4-FFF2-40B4-BE49-F238E27FC236}">
                <a16:creationId xmlns:a16="http://schemas.microsoft.com/office/drawing/2014/main" id="{B463ECB5-2CDE-7B42-8D5E-CFAC53C74769}"/>
              </a:ext>
            </a:extLst>
          </p:cNvPr>
          <p:cNvSpPr>
            <a:spLocks noChangeShapeType="1"/>
          </p:cNvSpPr>
          <p:nvPr/>
        </p:nvSpPr>
        <p:spPr bwMode="auto">
          <a:xfrm>
            <a:off x="38893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8226" name="Text Box 2">
            <a:extLst>
              <a:ext uri="{FF2B5EF4-FFF2-40B4-BE49-F238E27FC236}">
                <a16:creationId xmlns:a16="http://schemas.microsoft.com/office/drawing/2014/main" id="{B890FA8B-82EF-1F4E-BF03-0689836616D2}"/>
              </a:ext>
            </a:extLst>
          </p:cNvPr>
          <p:cNvSpPr txBox="1">
            <a:spLocks noChangeArrowheads="1"/>
          </p:cNvSpPr>
          <p:nvPr/>
        </p:nvSpPr>
        <p:spPr bwMode="auto">
          <a:xfrm>
            <a:off x="431800" y="71438"/>
            <a:ext cx="9504363" cy="652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b="1">
                <a:solidFill>
                  <a:srgbClr val="000000"/>
                </a:solidFill>
                <a:latin typeface="Comic Sans MS" panose="030F0902030302020204" pitchFamily="66" charset="0"/>
              </a:rPr>
              <a:t>Conclusion : la marche à la guerre</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dirty="0">
                <a:solidFill>
                  <a:srgbClr val="000000"/>
                </a:solidFill>
                <a:latin typeface="Comic Sans MS" panose="030F0902030302020204" pitchFamily="66" charset="0"/>
              </a:rPr>
              <a:t>* ............................................... : Hitler et Staline signent un pacte de ................................................................. . Avec la loi de ............................................. votée par le congrès des États-Unis en 1936, Hitler se sent ................................ de poursuivre ses politiques expansionnistes.</a:t>
            </a:r>
          </a:p>
          <a:p>
            <a:pPr algn="just" eaLnBrk="1">
              <a:lnSpc>
                <a:spcPct val="116000"/>
              </a:lnSpc>
            </a:pPr>
            <a:r>
              <a:rPr lang="fr-FR" altLang="fr-FR" sz="2800" dirty="0">
                <a:solidFill>
                  <a:srgbClr val="000000"/>
                </a:solidFill>
                <a:latin typeface="Comic Sans MS" panose="030F0902030302020204" pitchFamily="66" charset="0"/>
              </a:rPr>
              <a:t>	* ............................................... : L’Allemagne attaque la .................... à …....................... . La France et la Grande-Bretagne lui adressent un ................................................. exigeant la fin de l’agression.</a:t>
            </a:r>
          </a:p>
          <a:p>
            <a:pPr algn="just" eaLnBrk="1">
              <a:lnSpc>
                <a:spcPct val="116000"/>
              </a:lnSpc>
            </a:pPr>
            <a:r>
              <a:rPr lang="fr-FR" altLang="fr-FR" sz="2800" dirty="0">
                <a:solidFill>
                  <a:srgbClr val="000000"/>
                </a:solidFill>
                <a:latin typeface="Comic Sans MS" panose="030F0902030302020204" pitchFamily="66" charset="0"/>
              </a:rPr>
              <a:t>	* ........................................... : La Grande-Bretagne puis la France déclarent la .................................... à l’Allemagne.</a:t>
            </a:r>
          </a:p>
        </p:txBody>
      </p:sp>
      <p:sp>
        <p:nvSpPr>
          <p:cNvPr id="157699" name="Text Box 3">
            <a:extLst>
              <a:ext uri="{FF2B5EF4-FFF2-40B4-BE49-F238E27FC236}">
                <a16:creationId xmlns:a16="http://schemas.microsoft.com/office/drawing/2014/main" id="{6EEA91C9-63D5-834B-9BBD-9453833BD25C}"/>
              </a:ext>
            </a:extLst>
          </p:cNvPr>
          <p:cNvSpPr txBox="1">
            <a:spLocks noChangeArrowheads="1"/>
          </p:cNvSpPr>
          <p:nvPr/>
        </p:nvSpPr>
        <p:spPr bwMode="auto">
          <a:xfrm>
            <a:off x="936625" y="1035050"/>
            <a:ext cx="345598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dirty="0" err="1">
                <a:solidFill>
                  <a:srgbClr val="FF3333"/>
                </a:solidFill>
                <a:latin typeface="Comic Sans MS" panose="030F0902030302020204" pitchFamily="66" charset="0"/>
              </a:rPr>
              <a:t>Aôut</a:t>
            </a:r>
            <a:r>
              <a:rPr lang="fr-FR" altLang="fr-FR" sz="2800" dirty="0">
                <a:solidFill>
                  <a:srgbClr val="FF3333"/>
                </a:solidFill>
                <a:latin typeface="Comic Sans MS" panose="030F0902030302020204" pitchFamily="66" charset="0"/>
              </a:rPr>
              <a:t> 1939</a:t>
            </a:r>
          </a:p>
        </p:txBody>
      </p:sp>
      <p:sp>
        <p:nvSpPr>
          <p:cNvPr id="157700" name="Text Box 4">
            <a:extLst>
              <a:ext uri="{FF2B5EF4-FFF2-40B4-BE49-F238E27FC236}">
                <a16:creationId xmlns:a16="http://schemas.microsoft.com/office/drawing/2014/main" id="{22E78A57-B04F-C64B-B6D3-8FAA4B4D8A27}"/>
              </a:ext>
            </a:extLst>
          </p:cNvPr>
          <p:cNvSpPr txBox="1">
            <a:spLocks noChangeArrowheads="1"/>
          </p:cNvSpPr>
          <p:nvPr/>
        </p:nvSpPr>
        <p:spPr bwMode="auto">
          <a:xfrm>
            <a:off x="3203575" y="1501775"/>
            <a:ext cx="345598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non-agression</a:t>
            </a:r>
          </a:p>
        </p:txBody>
      </p:sp>
      <p:sp>
        <p:nvSpPr>
          <p:cNvPr id="157701" name="Text Box 5">
            <a:extLst>
              <a:ext uri="{FF2B5EF4-FFF2-40B4-BE49-F238E27FC236}">
                <a16:creationId xmlns:a16="http://schemas.microsoft.com/office/drawing/2014/main" id="{A992978F-BDBB-4B44-8A1E-17A28A441044}"/>
              </a:ext>
            </a:extLst>
          </p:cNvPr>
          <p:cNvSpPr txBox="1">
            <a:spLocks noChangeArrowheads="1"/>
          </p:cNvSpPr>
          <p:nvPr/>
        </p:nvSpPr>
        <p:spPr bwMode="auto">
          <a:xfrm>
            <a:off x="1728788" y="2016125"/>
            <a:ext cx="3455987"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neutralité</a:t>
            </a:r>
          </a:p>
        </p:txBody>
      </p:sp>
      <p:sp>
        <p:nvSpPr>
          <p:cNvPr id="157702" name="Text Box 6">
            <a:extLst>
              <a:ext uri="{FF2B5EF4-FFF2-40B4-BE49-F238E27FC236}">
                <a16:creationId xmlns:a16="http://schemas.microsoft.com/office/drawing/2014/main" id="{5C95CFCC-A9B3-AC4D-BF3E-1E7F21CB5265}"/>
              </a:ext>
            </a:extLst>
          </p:cNvPr>
          <p:cNvSpPr txBox="1">
            <a:spLocks noChangeArrowheads="1"/>
          </p:cNvSpPr>
          <p:nvPr/>
        </p:nvSpPr>
        <p:spPr bwMode="auto">
          <a:xfrm>
            <a:off x="6048375" y="2509838"/>
            <a:ext cx="3455988"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libre</a:t>
            </a:r>
          </a:p>
        </p:txBody>
      </p:sp>
      <p:sp>
        <p:nvSpPr>
          <p:cNvPr id="157703" name="Text Box 7">
            <a:extLst>
              <a:ext uri="{FF2B5EF4-FFF2-40B4-BE49-F238E27FC236}">
                <a16:creationId xmlns:a16="http://schemas.microsoft.com/office/drawing/2014/main" id="{FB50CAFC-F95C-6548-BE2D-200BB8135DA3}"/>
              </a:ext>
            </a:extLst>
          </p:cNvPr>
          <p:cNvSpPr txBox="1">
            <a:spLocks noChangeArrowheads="1"/>
          </p:cNvSpPr>
          <p:nvPr/>
        </p:nvSpPr>
        <p:spPr bwMode="auto">
          <a:xfrm>
            <a:off x="1403350" y="3492500"/>
            <a:ext cx="4248150"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FF3333"/>
                </a:solidFill>
                <a:latin typeface="Comic Sans MS" panose="030F0902030302020204" pitchFamily="66" charset="0"/>
              </a:rPr>
              <a:t>1</a:t>
            </a:r>
            <a:r>
              <a:rPr lang="fr-FR" altLang="fr-FR" sz="2800" baseline="33000">
                <a:solidFill>
                  <a:srgbClr val="FF3333"/>
                </a:solidFill>
                <a:latin typeface="Comic Sans MS" panose="030F0902030302020204" pitchFamily="66" charset="0"/>
              </a:rPr>
              <a:t>er</a:t>
            </a:r>
            <a:r>
              <a:rPr lang="fr-FR" altLang="fr-FR" sz="2800">
                <a:solidFill>
                  <a:srgbClr val="FF3333"/>
                </a:solidFill>
                <a:latin typeface="Comic Sans MS" panose="030F0902030302020204" pitchFamily="66" charset="0"/>
              </a:rPr>
              <a:t> septembre 1939</a:t>
            </a:r>
          </a:p>
        </p:txBody>
      </p:sp>
      <p:sp>
        <p:nvSpPr>
          <p:cNvPr id="157704" name="Text Box 8">
            <a:extLst>
              <a:ext uri="{FF2B5EF4-FFF2-40B4-BE49-F238E27FC236}">
                <a16:creationId xmlns:a16="http://schemas.microsoft.com/office/drawing/2014/main" id="{78146AFE-208E-8640-A628-2AC1927D80F7}"/>
              </a:ext>
            </a:extLst>
          </p:cNvPr>
          <p:cNvSpPr txBox="1">
            <a:spLocks noChangeArrowheads="1"/>
          </p:cNvSpPr>
          <p:nvPr/>
        </p:nvSpPr>
        <p:spPr bwMode="auto">
          <a:xfrm>
            <a:off x="466725" y="4006850"/>
            <a:ext cx="1871663"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Pologne</a:t>
            </a:r>
          </a:p>
        </p:txBody>
      </p:sp>
      <p:sp>
        <p:nvSpPr>
          <p:cNvPr id="157705" name="Text Box 9">
            <a:extLst>
              <a:ext uri="{FF2B5EF4-FFF2-40B4-BE49-F238E27FC236}">
                <a16:creationId xmlns:a16="http://schemas.microsoft.com/office/drawing/2014/main" id="{C7F7EEB6-B389-B04F-938F-F23647185569}"/>
              </a:ext>
            </a:extLst>
          </p:cNvPr>
          <p:cNvSpPr txBox="1">
            <a:spLocks noChangeArrowheads="1"/>
          </p:cNvSpPr>
          <p:nvPr/>
        </p:nvSpPr>
        <p:spPr bwMode="auto">
          <a:xfrm>
            <a:off x="3419475" y="3995738"/>
            <a:ext cx="1871663"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Dantzig</a:t>
            </a:r>
          </a:p>
        </p:txBody>
      </p:sp>
      <p:sp>
        <p:nvSpPr>
          <p:cNvPr id="157706" name="Text Box 10">
            <a:extLst>
              <a:ext uri="{FF2B5EF4-FFF2-40B4-BE49-F238E27FC236}">
                <a16:creationId xmlns:a16="http://schemas.microsoft.com/office/drawing/2014/main" id="{E8F8CAF1-974A-E74B-B75B-FB7DB913FB8D}"/>
              </a:ext>
            </a:extLst>
          </p:cNvPr>
          <p:cNvSpPr txBox="1">
            <a:spLocks noChangeArrowheads="1"/>
          </p:cNvSpPr>
          <p:nvPr/>
        </p:nvSpPr>
        <p:spPr bwMode="auto">
          <a:xfrm>
            <a:off x="6480175" y="4491038"/>
            <a:ext cx="1871663"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ultimatum</a:t>
            </a:r>
          </a:p>
        </p:txBody>
      </p:sp>
      <p:sp>
        <p:nvSpPr>
          <p:cNvPr id="157707" name="Text Box 11">
            <a:extLst>
              <a:ext uri="{FF2B5EF4-FFF2-40B4-BE49-F238E27FC236}">
                <a16:creationId xmlns:a16="http://schemas.microsoft.com/office/drawing/2014/main" id="{3596B06C-F545-CF48-A96C-AD380BF63DFA}"/>
              </a:ext>
            </a:extLst>
          </p:cNvPr>
          <p:cNvSpPr txBox="1">
            <a:spLocks noChangeArrowheads="1"/>
          </p:cNvSpPr>
          <p:nvPr/>
        </p:nvSpPr>
        <p:spPr bwMode="auto">
          <a:xfrm>
            <a:off x="4751388" y="5975350"/>
            <a:ext cx="1871662"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FF"/>
                </a:solidFill>
                <a:latin typeface="Comic Sans MS" panose="030F0902030302020204" pitchFamily="66" charset="0"/>
              </a:rPr>
              <a:t>guerre</a:t>
            </a:r>
          </a:p>
        </p:txBody>
      </p:sp>
      <p:sp>
        <p:nvSpPr>
          <p:cNvPr id="157708" name="Text Box 12">
            <a:extLst>
              <a:ext uri="{FF2B5EF4-FFF2-40B4-BE49-F238E27FC236}">
                <a16:creationId xmlns:a16="http://schemas.microsoft.com/office/drawing/2014/main" id="{D4429D2A-1FFA-7B4F-AA31-8602D1D0BB30}"/>
              </a:ext>
            </a:extLst>
          </p:cNvPr>
          <p:cNvSpPr txBox="1">
            <a:spLocks noChangeArrowheads="1"/>
          </p:cNvSpPr>
          <p:nvPr/>
        </p:nvSpPr>
        <p:spPr bwMode="auto">
          <a:xfrm>
            <a:off x="1152525" y="5462588"/>
            <a:ext cx="4248150"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FF3333"/>
                </a:solidFill>
                <a:latin typeface="Comic Sans MS" panose="030F0902030302020204" pitchFamily="66" charset="0"/>
              </a:rPr>
              <a:t>3 septembre 1939</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57699">
                                            <p:txEl>
                                              <p:pRg st="0" end="0"/>
                                            </p:txEl>
                                          </p:spTgt>
                                        </p:tgtEl>
                                        <p:attrNameLst>
                                          <p:attrName>style.visibility</p:attrName>
                                        </p:attrNameLst>
                                      </p:cBhvr>
                                      <p:to>
                                        <p:strVal val="visible"/>
                                      </p:to>
                                    </p:set>
                                    <p:animEffect transition="in" filter="checkerboard(across)">
                                      <p:cBhvr additive="repl">
                                        <p:cTn id="7" dur="500"/>
                                        <p:tgtEl>
                                          <p:spTgt spid="157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57700">
                                            <p:txEl>
                                              <p:pRg st="0" end="0"/>
                                            </p:txEl>
                                          </p:spTgt>
                                        </p:tgtEl>
                                        <p:attrNameLst>
                                          <p:attrName>style.visibility</p:attrName>
                                        </p:attrNameLst>
                                      </p:cBhvr>
                                      <p:to>
                                        <p:strVal val="visible"/>
                                      </p:to>
                                    </p:set>
                                    <p:animEffect transition="in" filter="checkerboard(across)">
                                      <p:cBhvr additive="repl">
                                        <p:cTn id="12" dur="500"/>
                                        <p:tgtEl>
                                          <p:spTgt spid="15770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57701">
                                            <p:txEl>
                                              <p:pRg st="0" end="0"/>
                                            </p:txEl>
                                          </p:spTgt>
                                        </p:tgtEl>
                                        <p:attrNameLst>
                                          <p:attrName>style.visibility</p:attrName>
                                        </p:attrNameLst>
                                      </p:cBhvr>
                                      <p:to>
                                        <p:strVal val="visible"/>
                                      </p:to>
                                    </p:set>
                                    <p:animEffect transition="in" filter="checkerboard(across)">
                                      <p:cBhvr additive="repl">
                                        <p:cTn id="17" dur="500"/>
                                        <p:tgtEl>
                                          <p:spTgt spid="15770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157702">
                                            <p:txEl>
                                              <p:pRg st="0" end="0"/>
                                            </p:txEl>
                                          </p:spTgt>
                                        </p:tgtEl>
                                        <p:attrNameLst>
                                          <p:attrName>style.visibility</p:attrName>
                                        </p:attrNameLst>
                                      </p:cBhvr>
                                      <p:to>
                                        <p:strVal val="visible"/>
                                      </p:to>
                                    </p:set>
                                    <p:animEffect transition="in" filter="checkerboard(across)">
                                      <p:cBhvr additive="repl">
                                        <p:cTn id="22" dur="500"/>
                                        <p:tgtEl>
                                          <p:spTgt spid="15770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additive="repl">
                                        <p:cTn id="26" dur="1" fill="hold">
                                          <p:stCondLst>
                                            <p:cond delay="0"/>
                                          </p:stCondLst>
                                        </p:cTn>
                                        <p:tgtEl>
                                          <p:spTgt spid="157703">
                                            <p:txEl>
                                              <p:pRg st="0" end="0"/>
                                            </p:txEl>
                                          </p:spTgt>
                                        </p:tgtEl>
                                        <p:attrNameLst>
                                          <p:attrName>style.visibility</p:attrName>
                                        </p:attrNameLst>
                                      </p:cBhvr>
                                      <p:to>
                                        <p:strVal val="visible"/>
                                      </p:to>
                                    </p:set>
                                    <p:animEffect transition="in" filter="checkerboard(across)">
                                      <p:cBhvr additive="repl">
                                        <p:cTn id="27" dur="500"/>
                                        <p:tgtEl>
                                          <p:spTgt spid="15770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additive="repl">
                                        <p:cTn id="31" dur="1" fill="hold">
                                          <p:stCondLst>
                                            <p:cond delay="0"/>
                                          </p:stCondLst>
                                        </p:cTn>
                                        <p:tgtEl>
                                          <p:spTgt spid="157704">
                                            <p:txEl>
                                              <p:pRg st="0" end="0"/>
                                            </p:txEl>
                                          </p:spTgt>
                                        </p:tgtEl>
                                        <p:attrNameLst>
                                          <p:attrName>style.visibility</p:attrName>
                                        </p:attrNameLst>
                                      </p:cBhvr>
                                      <p:to>
                                        <p:strVal val="visible"/>
                                      </p:to>
                                    </p:set>
                                    <p:animEffect transition="in" filter="checkerboard(across)">
                                      <p:cBhvr additive="repl">
                                        <p:cTn id="32" dur="500"/>
                                        <p:tgtEl>
                                          <p:spTgt spid="157704">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additive="repl">
                                        <p:cTn id="36" dur="1" fill="hold">
                                          <p:stCondLst>
                                            <p:cond delay="0"/>
                                          </p:stCondLst>
                                        </p:cTn>
                                        <p:tgtEl>
                                          <p:spTgt spid="157705">
                                            <p:txEl>
                                              <p:pRg st="0" end="0"/>
                                            </p:txEl>
                                          </p:spTgt>
                                        </p:tgtEl>
                                        <p:attrNameLst>
                                          <p:attrName>style.visibility</p:attrName>
                                        </p:attrNameLst>
                                      </p:cBhvr>
                                      <p:to>
                                        <p:strVal val="visible"/>
                                      </p:to>
                                    </p:set>
                                    <p:animEffect transition="in" filter="checkerboard(across)">
                                      <p:cBhvr additive="repl">
                                        <p:cTn id="37" dur="500"/>
                                        <p:tgtEl>
                                          <p:spTgt spid="157705">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additive="repl">
                                        <p:cTn id="41" dur="1" fill="hold">
                                          <p:stCondLst>
                                            <p:cond delay="0"/>
                                          </p:stCondLst>
                                        </p:cTn>
                                        <p:tgtEl>
                                          <p:spTgt spid="157706">
                                            <p:txEl>
                                              <p:pRg st="0" end="0"/>
                                            </p:txEl>
                                          </p:spTgt>
                                        </p:tgtEl>
                                        <p:attrNameLst>
                                          <p:attrName>style.visibility</p:attrName>
                                        </p:attrNameLst>
                                      </p:cBhvr>
                                      <p:to>
                                        <p:strVal val="visible"/>
                                      </p:to>
                                    </p:set>
                                    <p:animEffect transition="in" filter="checkerboard(across)">
                                      <p:cBhvr additive="repl">
                                        <p:cTn id="42" dur="500"/>
                                        <p:tgtEl>
                                          <p:spTgt spid="157706">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nodeType="clickEffect">
                                  <p:stCondLst>
                                    <p:cond delay="0"/>
                                  </p:stCondLst>
                                  <p:childTnLst>
                                    <p:set>
                                      <p:cBhvr additive="repl">
                                        <p:cTn id="46" dur="1" fill="hold">
                                          <p:stCondLst>
                                            <p:cond delay="0"/>
                                          </p:stCondLst>
                                        </p:cTn>
                                        <p:tgtEl>
                                          <p:spTgt spid="157708">
                                            <p:txEl>
                                              <p:pRg st="0" end="0"/>
                                            </p:txEl>
                                          </p:spTgt>
                                        </p:tgtEl>
                                        <p:attrNameLst>
                                          <p:attrName>style.visibility</p:attrName>
                                        </p:attrNameLst>
                                      </p:cBhvr>
                                      <p:to>
                                        <p:strVal val="visible"/>
                                      </p:to>
                                    </p:set>
                                    <p:animEffect transition="in" filter="checkerboard(across)">
                                      <p:cBhvr additive="repl">
                                        <p:cTn id="47" dur="500"/>
                                        <p:tgtEl>
                                          <p:spTgt spid="157708">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additive="repl">
                                        <p:cTn id="51" dur="1" fill="hold">
                                          <p:stCondLst>
                                            <p:cond delay="0"/>
                                          </p:stCondLst>
                                        </p:cTn>
                                        <p:tgtEl>
                                          <p:spTgt spid="157707">
                                            <p:txEl>
                                              <p:pRg st="0" end="0"/>
                                            </p:txEl>
                                          </p:spTgt>
                                        </p:tgtEl>
                                        <p:attrNameLst>
                                          <p:attrName>style.visibility</p:attrName>
                                        </p:attrNameLst>
                                      </p:cBhvr>
                                      <p:to>
                                        <p:strVal val="visible"/>
                                      </p:to>
                                    </p:set>
                                    <p:animEffect transition="in" filter="checkerboard(across)">
                                      <p:cBhvr additive="repl">
                                        <p:cTn id="52" dur="500"/>
                                        <p:tgtEl>
                                          <p:spTgt spid="1577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Line 1">
            <a:extLst>
              <a:ext uri="{FF2B5EF4-FFF2-40B4-BE49-F238E27FC236}">
                <a16:creationId xmlns:a16="http://schemas.microsoft.com/office/drawing/2014/main" id="{9F4E1712-EC6B-2D47-9EAE-89301A3789C1}"/>
              </a:ext>
            </a:extLst>
          </p:cNvPr>
          <p:cNvSpPr>
            <a:spLocks noChangeShapeType="1"/>
          </p:cNvSpPr>
          <p:nvPr/>
        </p:nvSpPr>
        <p:spPr bwMode="auto">
          <a:xfrm>
            <a:off x="431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74" name="Line 2">
            <a:extLst>
              <a:ext uri="{FF2B5EF4-FFF2-40B4-BE49-F238E27FC236}">
                <a16:creationId xmlns:a16="http://schemas.microsoft.com/office/drawing/2014/main" id="{14FC3106-81BC-FE44-A6B4-CCF1E296A46B}"/>
              </a:ext>
            </a:extLst>
          </p:cNvPr>
          <p:cNvSpPr>
            <a:spLocks noChangeShapeType="1"/>
          </p:cNvSpPr>
          <p:nvPr/>
        </p:nvSpPr>
        <p:spPr bwMode="auto">
          <a:xfrm>
            <a:off x="522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75" name="Line 3">
            <a:extLst>
              <a:ext uri="{FF2B5EF4-FFF2-40B4-BE49-F238E27FC236}">
                <a16:creationId xmlns:a16="http://schemas.microsoft.com/office/drawing/2014/main" id="{11C17473-6062-5946-9CA9-A6DA8238BD88}"/>
              </a:ext>
            </a:extLst>
          </p:cNvPr>
          <p:cNvSpPr>
            <a:spLocks noChangeShapeType="1"/>
          </p:cNvSpPr>
          <p:nvPr/>
        </p:nvSpPr>
        <p:spPr bwMode="auto">
          <a:xfrm>
            <a:off x="7016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76" name="Line 4">
            <a:extLst>
              <a:ext uri="{FF2B5EF4-FFF2-40B4-BE49-F238E27FC236}">
                <a16:creationId xmlns:a16="http://schemas.microsoft.com/office/drawing/2014/main" id="{DAD4FFA9-83B5-4D41-A50C-6FA3F165966D}"/>
              </a:ext>
            </a:extLst>
          </p:cNvPr>
          <p:cNvSpPr>
            <a:spLocks noChangeShapeType="1"/>
          </p:cNvSpPr>
          <p:nvPr/>
        </p:nvSpPr>
        <p:spPr bwMode="auto">
          <a:xfrm>
            <a:off x="6127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77" name="Line 5">
            <a:extLst>
              <a:ext uri="{FF2B5EF4-FFF2-40B4-BE49-F238E27FC236}">
                <a16:creationId xmlns:a16="http://schemas.microsoft.com/office/drawing/2014/main" id="{C9D21EC4-891E-E444-AEAF-D26C2D2E98F8}"/>
              </a:ext>
            </a:extLst>
          </p:cNvPr>
          <p:cNvSpPr>
            <a:spLocks noChangeShapeType="1"/>
          </p:cNvSpPr>
          <p:nvPr/>
        </p:nvSpPr>
        <p:spPr bwMode="auto">
          <a:xfrm>
            <a:off x="10620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78" name="Line 6">
            <a:extLst>
              <a:ext uri="{FF2B5EF4-FFF2-40B4-BE49-F238E27FC236}">
                <a16:creationId xmlns:a16="http://schemas.microsoft.com/office/drawing/2014/main" id="{058711E8-089B-354C-9DAD-671920E9C023}"/>
              </a:ext>
            </a:extLst>
          </p:cNvPr>
          <p:cNvSpPr>
            <a:spLocks noChangeShapeType="1"/>
          </p:cNvSpPr>
          <p:nvPr/>
        </p:nvSpPr>
        <p:spPr bwMode="auto">
          <a:xfrm>
            <a:off x="9715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79" name="Line 7">
            <a:extLst>
              <a:ext uri="{FF2B5EF4-FFF2-40B4-BE49-F238E27FC236}">
                <a16:creationId xmlns:a16="http://schemas.microsoft.com/office/drawing/2014/main" id="{4C2D4306-3179-8D44-B544-909033A0152F}"/>
              </a:ext>
            </a:extLst>
          </p:cNvPr>
          <p:cNvSpPr>
            <a:spLocks noChangeShapeType="1"/>
          </p:cNvSpPr>
          <p:nvPr/>
        </p:nvSpPr>
        <p:spPr bwMode="auto">
          <a:xfrm>
            <a:off x="882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80" name="Line 8">
            <a:extLst>
              <a:ext uri="{FF2B5EF4-FFF2-40B4-BE49-F238E27FC236}">
                <a16:creationId xmlns:a16="http://schemas.microsoft.com/office/drawing/2014/main" id="{A0C1CD2A-0616-944B-B066-BDDFE7D4E84D}"/>
              </a:ext>
            </a:extLst>
          </p:cNvPr>
          <p:cNvSpPr>
            <a:spLocks noChangeShapeType="1"/>
          </p:cNvSpPr>
          <p:nvPr/>
        </p:nvSpPr>
        <p:spPr bwMode="auto">
          <a:xfrm>
            <a:off x="792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81" name="Line 9">
            <a:extLst>
              <a:ext uri="{FF2B5EF4-FFF2-40B4-BE49-F238E27FC236}">
                <a16:creationId xmlns:a16="http://schemas.microsoft.com/office/drawing/2014/main" id="{1D8E985C-772C-6645-80A6-E604616B5D47}"/>
              </a:ext>
            </a:extLst>
          </p:cNvPr>
          <p:cNvSpPr>
            <a:spLocks noChangeShapeType="1"/>
          </p:cNvSpPr>
          <p:nvPr/>
        </p:nvSpPr>
        <p:spPr bwMode="auto">
          <a:xfrm>
            <a:off x="1349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82" name="Line 10">
            <a:extLst>
              <a:ext uri="{FF2B5EF4-FFF2-40B4-BE49-F238E27FC236}">
                <a16:creationId xmlns:a16="http://schemas.microsoft.com/office/drawing/2014/main" id="{D9B481C6-0CEB-B646-9181-533602B5806E}"/>
              </a:ext>
            </a:extLst>
          </p:cNvPr>
          <p:cNvSpPr>
            <a:spLocks noChangeShapeType="1"/>
          </p:cNvSpPr>
          <p:nvPr/>
        </p:nvSpPr>
        <p:spPr bwMode="auto">
          <a:xfrm>
            <a:off x="1241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83" name="Line 11">
            <a:extLst>
              <a:ext uri="{FF2B5EF4-FFF2-40B4-BE49-F238E27FC236}">
                <a16:creationId xmlns:a16="http://schemas.microsoft.com/office/drawing/2014/main" id="{889CCC07-C7D5-F442-80AA-E667560F14AB}"/>
              </a:ext>
            </a:extLst>
          </p:cNvPr>
          <p:cNvSpPr>
            <a:spLocks noChangeShapeType="1"/>
          </p:cNvSpPr>
          <p:nvPr/>
        </p:nvSpPr>
        <p:spPr bwMode="auto">
          <a:xfrm>
            <a:off x="341313" y="6319838"/>
            <a:ext cx="1587" cy="323850"/>
          </a:xfrm>
          <a:prstGeom prst="line">
            <a:avLst/>
          </a:prstGeom>
          <a:noFill/>
          <a:ln w="1908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84" name="Text Box 12">
            <a:extLst>
              <a:ext uri="{FF2B5EF4-FFF2-40B4-BE49-F238E27FC236}">
                <a16:creationId xmlns:a16="http://schemas.microsoft.com/office/drawing/2014/main" id="{E97C804D-C42D-BB4B-9D69-142A7E19A046}"/>
              </a:ext>
            </a:extLst>
          </p:cNvPr>
          <p:cNvSpPr txBox="1">
            <a:spLocks noChangeArrowheads="1"/>
          </p:cNvSpPr>
          <p:nvPr/>
        </p:nvSpPr>
        <p:spPr bwMode="auto">
          <a:xfrm>
            <a:off x="-163513" y="6638925"/>
            <a:ext cx="1025526"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1916</a:t>
            </a:r>
          </a:p>
        </p:txBody>
      </p:sp>
      <p:sp>
        <p:nvSpPr>
          <p:cNvPr id="310285" name="Text Box 13">
            <a:extLst>
              <a:ext uri="{FF2B5EF4-FFF2-40B4-BE49-F238E27FC236}">
                <a16:creationId xmlns:a16="http://schemas.microsoft.com/office/drawing/2014/main" id="{A149B00E-9E1B-AF42-9B85-BFBA0A7814FE}"/>
              </a:ext>
            </a:extLst>
          </p:cNvPr>
          <p:cNvSpPr txBox="1">
            <a:spLocks noChangeArrowheads="1"/>
          </p:cNvSpPr>
          <p:nvPr/>
        </p:nvSpPr>
        <p:spPr bwMode="auto">
          <a:xfrm>
            <a:off x="13144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1920</a:t>
            </a:r>
          </a:p>
        </p:txBody>
      </p:sp>
      <p:sp>
        <p:nvSpPr>
          <p:cNvPr id="310286" name="AutoShape 14">
            <a:extLst>
              <a:ext uri="{FF2B5EF4-FFF2-40B4-BE49-F238E27FC236}">
                <a16:creationId xmlns:a16="http://schemas.microsoft.com/office/drawing/2014/main" id="{4AD912E2-5B4E-DE40-9CC3-50D145937FDD}"/>
              </a:ext>
            </a:extLst>
          </p:cNvPr>
          <p:cNvSpPr>
            <a:spLocks noChangeArrowheads="1"/>
          </p:cNvSpPr>
          <p:nvPr/>
        </p:nvSpPr>
        <p:spPr bwMode="auto">
          <a:xfrm>
            <a:off x="341313" y="431800"/>
            <a:ext cx="9567862" cy="6624638"/>
          </a:xfrm>
          <a:prstGeom prst="rightArrow">
            <a:avLst>
              <a:gd name="adj1" fmla="val 78898"/>
              <a:gd name="adj2" fmla="val 8057"/>
            </a:avLst>
          </a:pr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287" name="Line 15">
            <a:extLst>
              <a:ext uri="{FF2B5EF4-FFF2-40B4-BE49-F238E27FC236}">
                <a16:creationId xmlns:a16="http://schemas.microsoft.com/office/drawing/2014/main" id="{BE118D80-657B-DE46-901D-A4692F19CFF1}"/>
              </a:ext>
            </a:extLst>
          </p:cNvPr>
          <p:cNvSpPr>
            <a:spLocks noChangeShapeType="1"/>
          </p:cNvSpPr>
          <p:nvPr/>
        </p:nvSpPr>
        <p:spPr bwMode="auto">
          <a:xfrm>
            <a:off x="1439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88" name="Line 16">
            <a:extLst>
              <a:ext uri="{FF2B5EF4-FFF2-40B4-BE49-F238E27FC236}">
                <a16:creationId xmlns:a16="http://schemas.microsoft.com/office/drawing/2014/main" id="{2E488839-A3D8-464F-BAF1-81A2C9881140}"/>
              </a:ext>
            </a:extLst>
          </p:cNvPr>
          <p:cNvSpPr>
            <a:spLocks noChangeShapeType="1"/>
          </p:cNvSpPr>
          <p:nvPr/>
        </p:nvSpPr>
        <p:spPr bwMode="auto">
          <a:xfrm>
            <a:off x="1638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89" name="Line 17">
            <a:extLst>
              <a:ext uri="{FF2B5EF4-FFF2-40B4-BE49-F238E27FC236}">
                <a16:creationId xmlns:a16="http://schemas.microsoft.com/office/drawing/2014/main" id="{EA109D09-94E6-4D44-87EB-6D7A872E2F44}"/>
              </a:ext>
            </a:extLst>
          </p:cNvPr>
          <p:cNvSpPr>
            <a:spLocks noChangeShapeType="1"/>
          </p:cNvSpPr>
          <p:nvPr/>
        </p:nvSpPr>
        <p:spPr bwMode="auto">
          <a:xfrm>
            <a:off x="1530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90" name="Line 18">
            <a:extLst>
              <a:ext uri="{FF2B5EF4-FFF2-40B4-BE49-F238E27FC236}">
                <a16:creationId xmlns:a16="http://schemas.microsoft.com/office/drawing/2014/main" id="{E7A1CCD1-AF9B-9243-ADDE-799873A9B6FD}"/>
              </a:ext>
            </a:extLst>
          </p:cNvPr>
          <p:cNvSpPr>
            <a:spLocks noChangeShapeType="1"/>
          </p:cNvSpPr>
          <p:nvPr/>
        </p:nvSpPr>
        <p:spPr bwMode="auto">
          <a:xfrm>
            <a:off x="18176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91" name="Line 19">
            <a:extLst>
              <a:ext uri="{FF2B5EF4-FFF2-40B4-BE49-F238E27FC236}">
                <a16:creationId xmlns:a16="http://schemas.microsoft.com/office/drawing/2014/main" id="{A02CED8C-A94D-414A-AB24-C58FF133A968}"/>
              </a:ext>
            </a:extLst>
          </p:cNvPr>
          <p:cNvSpPr>
            <a:spLocks noChangeShapeType="1"/>
          </p:cNvSpPr>
          <p:nvPr/>
        </p:nvSpPr>
        <p:spPr bwMode="auto">
          <a:xfrm>
            <a:off x="1728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92" name="Line 20">
            <a:extLst>
              <a:ext uri="{FF2B5EF4-FFF2-40B4-BE49-F238E27FC236}">
                <a16:creationId xmlns:a16="http://schemas.microsoft.com/office/drawing/2014/main" id="{69299CC8-36C3-6E4A-8C04-741BF7E735D4}"/>
              </a:ext>
            </a:extLst>
          </p:cNvPr>
          <p:cNvSpPr>
            <a:spLocks noChangeShapeType="1"/>
          </p:cNvSpPr>
          <p:nvPr/>
        </p:nvSpPr>
        <p:spPr bwMode="auto">
          <a:xfrm>
            <a:off x="19081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93" name="Line 21">
            <a:extLst>
              <a:ext uri="{FF2B5EF4-FFF2-40B4-BE49-F238E27FC236}">
                <a16:creationId xmlns:a16="http://schemas.microsoft.com/office/drawing/2014/main" id="{D4908B2E-9D56-6547-B3BA-6A15187CB20B}"/>
              </a:ext>
            </a:extLst>
          </p:cNvPr>
          <p:cNvSpPr>
            <a:spLocks noChangeShapeType="1"/>
          </p:cNvSpPr>
          <p:nvPr/>
        </p:nvSpPr>
        <p:spPr bwMode="auto">
          <a:xfrm>
            <a:off x="21780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94" name="Line 22">
            <a:extLst>
              <a:ext uri="{FF2B5EF4-FFF2-40B4-BE49-F238E27FC236}">
                <a16:creationId xmlns:a16="http://schemas.microsoft.com/office/drawing/2014/main" id="{C55F44C7-A919-BC42-8A07-1A03ECF5EEB8}"/>
              </a:ext>
            </a:extLst>
          </p:cNvPr>
          <p:cNvSpPr>
            <a:spLocks noChangeShapeType="1"/>
          </p:cNvSpPr>
          <p:nvPr/>
        </p:nvSpPr>
        <p:spPr bwMode="auto">
          <a:xfrm>
            <a:off x="20875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95" name="Line 23">
            <a:extLst>
              <a:ext uri="{FF2B5EF4-FFF2-40B4-BE49-F238E27FC236}">
                <a16:creationId xmlns:a16="http://schemas.microsoft.com/office/drawing/2014/main" id="{2A9A11EB-556C-7C4E-9526-CCB149450F83}"/>
              </a:ext>
            </a:extLst>
          </p:cNvPr>
          <p:cNvSpPr>
            <a:spLocks noChangeShapeType="1"/>
          </p:cNvSpPr>
          <p:nvPr/>
        </p:nvSpPr>
        <p:spPr bwMode="auto">
          <a:xfrm>
            <a:off x="2268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96" name="Line 24">
            <a:extLst>
              <a:ext uri="{FF2B5EF4-FFF2-40B4-BE49-F238E27FC236}">
                <a16:creationId xmlns:a16="http://schemas.microsoft.com/office/drawing/2014/main" id="{B928BFE1-A750-5F40-A03A-19256A54231C}"/>
              </a:ext>
            </a:extLst>
          </p:cNvPr>
          <p:cNvSpPr>
            <a:spLocks noChangeShapeType="1"/>
          </p:cNvSpPr>
          <p:nvPr/>
        </p:nvSpPr>
        <p:spPr bwMode="auto">
          <a:xfrm>
            <a:off x="23574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97" name="Line 25">
            <a:extLst>
              <a:ext uri="{FF2B5EF4-FFF2-40B4-BE49-F238E27FC236}">
                <a16:creationId xmlns:a16="http://schemas.microsoft.com/office/drawing/2014/main" id="{9AAC533D-4617-D448-B571-FA4FBFF8CF4B}"/>
              </a:ext>
            </a:extLst>
          </p:cNvPr>
          <p:cNvSpPr>
            <a:spLocks noChangeShapeType="1"/>
          </p:cNvSpPr>
          <p:nvPr/>
        </p:nvSpPr>
        <p:spPr bwMode="auto">
          <a:xfrm>
            <a:off x="24479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98" name="Line 26">
            <a:extLst>
              <a:ext uri="{FF2B5EF4-FFF2-40B4-BE49-F238E27FC236}">
                <a16:creationId xmlns:a16="http://schemas.microsoft.com/office/drawing/2014/main" id="{D8B111DD-F4D0-C245-A680-9E34E4009ABA}"/>
              </a:ext>
            </a:extLst>
          </p:cNvPr>
          <p:cNvSpPr>
            <a:spLocks noChangeShapeType="1"/>
          </p:cNvSpPr>
          <p:nvPr/>
        </p:nvSpPr>
        <p:spPr bwMode="auto">
          <a:xfrm>
            <a:off x="2538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299" name="Line 27">
            <a:extLst>
              <a:ext uri="{FF2B5EF4-FFF2-40B4-BE49-F238E27FC236}">
                <a16:creationId xmlns:a16="http://schemas.microsoft.com/office/drawing/2014/main" id="{A2833DD4-D577-7647-9BE3-16B9ACDFBA82}"/>
              </a:ext>
            </a:extLst>
          </p:cNvPr>
          <p:cNvSpPr>
            <a:spLocks noChangeShapeType="1"/>
          </p:cNvSpPr>
          <p:nvPr/>
        </p:nvSpPr>
        <p:spPr bwMode="auto">
          <a:xfrm>
            <a:off x="1998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00" name="Line 28">
            <a:extLst>
              <a:ext uri="{FF2B5EF4-FFF2-40B4-BE49-F238E27FC236}">
                <a16:creationId xmlns:a16="http://schemas.microsoft.com/office/drawing/2014/main" id="{9A560CDB-1CD4-5143-9C97-62D7DD12C8C4}"/>
              </a:ext>
            </a:extLst>
          </p:cNvPr>
          <p:cNvSpPr>
            <a:spLocks noChangeShapeType="1"/>
          </p:cNvSpPr>
          <p:nvPr/>
        </p:nvSpPr>
        <p:spPr bwMode="auto">
          <a:xfrm>
            <a:off x="2717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01" name="Line 29">
            <a:extLst>
              <a:ext uri="{FF2B5EF4-FFF2-40B4-BE49-F238E27FC236}">
                <a16:creationId xmlns:a16="http://schemas.microsoft.com/office/drawing/2014/main" id="{EE365B3C-4768-7A48-9086-AFFD0E6785B2}"/>
              </a:ext>
            </a:extLst>
          </p:cNvPr>
          <p:cNvSpPr>
            <a:spLocks noChangeShapeType="1"/>
          </p:cNvSpPr>
          <p:nvPr/>
        </p:nvSpPr>
        <p:spPr bwMode="auto">
          <a:xfrm>
            <a:off x="26273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02" name="Line 30">
            <a:extLst>
              <a:ext uri="{FF2B5EF4-FFF2-40B4-BE49-F238E27FC236}">
                <a16:creationId xmlns:a16="http://schemas.microsoft.com/office/drawing/2014/main" id="{5DDD35B3-B977-9242-9D40-D14115B9B55D}"/>
              </a:ext>
            </a:extLst>
          </p:cNvPr>
          <p:cNvSpPr>
            <a:spLocks noChangeShapeType="1"/>
          </p:cNvSpPr>
          <p:nvPr/>
        </p:nvSpPr>
        <p:spPr bwMode="auto">
          <a:xfrm>
            <a:off x="2898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03" name="Line 31">
            <a:extLst>
              <a:ext uri="{FF2B5EF4-FFF2-40B4-BE49-F238E27FC236}">
                <a16:creationId xmlns:a16="http://schemas.microsoft.com/office/drawing/2014/main" id="{B886AAD8-CA03-7F41-9C2A-61293ACFADC6}"/>
              </a:ext>
            </a:extLst>
          </p:cNvPr>
          <p:cNvSpPr>
            <a:spLocks noChangeShapeType="1"/>
          </p:cNvSpPr>
          <p:nvPr/>
        </p:nvSpPr>
        <p:spPr bwMode="auto">
          <a:xfrm>
            <a:off x="29876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04" name="Line 32">
            <a:extLst>
              <a:ext uri="{FF2B5EF4-FFF2-40B4-BE49-F238E27FC236}">
                <a16:creationId xmlns:a16="http://schemas.microsoft.com/office/drawing/2014/main" id="{B91024E2-00E3-4F43-997D-12D8470A1821}"/>
              </a:ext>
            </a:extLst>
          </p:cNvPr>
          <p:cNvSpPr>
            <a:spLocks noChangeShapeType="1"/>
          </p:cNvSpPr>
          <p:nvPr/>
        </p:nvSpPr>
        <p:spPr bwMode="auto">
          <a:xfrm>
            <a:off x="2808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05" name="Line 33">
            <a:extLst>
              <a:ext uri="{FF2B5EF4-FFF2-40B4-BE49-F238E27FC236}">
                <a16:creationId xmlns:a16="http://schemas.microsoft.com/office/drawing/2014/main" id="{C9F668BB-A82D-104B-9AE4-EE0DE9328C2E}"/>
              </a:ext>
            </a:extLst>
          </p:cNvPr>
          <p:cNvSpPr>
            <a:spLocks noChangeShapeType="1"/>
          </p:cNvSpPr>
          <p:nvPr/>
        </p:nvSpPr>
        <p:spPr bwMode="auto">
          <a:xfrm>
            <a:off x="3078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06" name="Line 34">
            <a:extLst>
              <a:ext uri="{FF2B5EF4-FFF2-40B4-BE49-F238E27FC236}">
                <a16:creationId xmlns:a16="http://schemas.microsoft.com/office/drawing/2014/main" id="{0259D57F-647D-B140-A132-E88887CC7F3D}"/>
              </a:ext>
            </a:extLst>
          </p:cNvPr>
          <p:cNvSpPr>
            <a:spLocks noChangeShapeType="1"/>
          </p:cNvSpPr>
          <p:nvPr/>
        </p:nvSpPr>
        <p:spPr bwMode="auto">
          <a:xfrm>
            <a:off x="3168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07" name="Line 35">
            <a:extLst>
              <a:ext uri="{FF2B5EF4-FFF2-40B4-BE49-F238E27FC236}">
                <a16:creationId xmlns:a16="http://schemas.microsoft.com/office/drawing/2014/main" id="{C5CA8948-0450-8845-9C50-BED299520153}"/>
              </a:ext>
            </a:extLst>
          </p:cNvPr>
          <p:cNvSpPr>
            <a:spLocks noChangeShapeType="1"/>
          </p:cNvSpPr>
          <p:nvPr/>
        </p:nvSpPr>
        <p:spPr bwMode="auto">
          <a:xfrm>
            <a:off x="32575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08" name="Line 36">
            <a:extLst>
              <a:ext uri="{FF2B5EF4-FFF2-40B4-BE49-F238E27FC236}">
                <a16:creationId xmlns:a16="http://schemas.microsoft.com/office/drawing/2014/main" id="{B4859C03-367E-D249-A1D1-28D3169D2287}"/>
              </a:ext>
            </a:extLst>
          </p:cNvPr>
          <p:cNvSpPr>
            <a:spLocks noChangeShapeType="1"/>
          </p:cNvSpPr>
          <p:nvPr/>
        </p:nvSpPr>
        <p:spPr bwMode="auto">
          <a:xfrm>
            <a:off x="33480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09" name="Line 37">
            <a:extLst>
              <a:ext uri="{FF2B5EF4-FFF2-40B4-BE49-F238E27FC236}">
                <a16:creationId xmlns:a16="http://schemas.microsoft.com/office/drawing/2014/main" id="{0D7B1B1D-E243-7C41-9C44-AE5FE81F67C3}"/>
              </a:ext>
            </a:extLst>
          </p:cNvPr>
          <p:cNvSpPr>
            <a:spLocks noChangeShapeType="1"/>
          </p:cNvSpPr>
          <p:nvPr/>
        </p:nvSpPr>
        <p:spPr bwMode="auto">
          <a:xfrm>
            <a:off x="3438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10" name="Line 38">
            <a:extLst>
              <a:ext uri="{FF2B5EF4-FFF2-40B4-BE49-F238E27FC236}">
                <a16:creationId xmlns:a16="http://schemas.microsoft.com/office/drawing/2014/main" id="{80E72D26-F281-5143-9271-5B54358F3EBE}"/>
              </a:ext>
            </a:extLst>
          </p:cNvPr>
          <p:cNvSpPr>
            <a:spLocks noChangeShapeType="1"/>
          </p:cNvSpPr>
          <p:nvPr/>
        </p:nvSpPr>
        <p:spPr bwMode="auto">
          <a:xfrm>
            <a:off x="36179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11" name="Line 39">
            <a:extLst>
              <a:ext uri="{FF2B5EF4-FFF2-40B4-BE49-F238E27FC236}">
                <a16:creationId xmlns:a16="http://schemas.microsoft.com/office/drawing/2014/main" id="{3B29C8F6-0C0A-E448-A2F8-881265672B2D}"/>
              </a:ext>
            </a:extLst>
          </p:cNvPr>
          <p:cNvSpPr>
            <a:spLocks noChangeShapeType="1"/>
          </p:cNvSpPr>
          <p:nvPr/>
        </p:nvSpPr>
        <p:spPr bwMode="auto">
          <a:xfrm>
            <a:off x="3708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12" name="Line 40">
            <a:extLst>
              <a:ext uri="{FF2B5EF4-FFF2-40B4-BE49-F238E27FC236}">
                <a16:creationId xmlns:a16="http://schemas.microsoft.com/office/drawing/2014/main" id="{CD99848B-0347-E040-A9CB-EC6DC5B18036}"/>
              </a:ext>
            </a:extLst>
          </p:cNvPr>
          <p:cNvSpPr>
            <a:spLocks noChangeShapeType="1"/>
          </p:cNvSpPr>
          <p:nvPr/>
        </p:nvSpPr>
        <p:spPr bwMode="auto">
          <a:xfrm>
            <a:off x="3887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13" name="Line 41">
            <a:extLst>
              <a:ext uri="{FF2B5EF4-FFF2-40B4-BE49-F238E27FC236}">
                <a16:creationId xmlns:a16="http://schemas.microsoft.com/office/drawing/2014/main" id="{D0B42A58-A3A1-CF4E-805A-C3D054761D88}"/>
              </a:ext>
            </a:extLst>
          </p:cNvPr>
          <p:cNvSpPr>
            <a:spLocks noChangeShapeType="1"/>
          </p:cNvSpPr>
          <p:nvPr/>
        </p:nvSpPr>
        <p:spPr bwMode="auto">
          <a:xfrm>
            <a:off x="3527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14" name="Line 42">
            <a:extLst>
              <a:ext uri="{FF2B5EF4-FFF2-40B4-BE49-F238E27FC236}">
                <a16:creationId xmlns:a16="http://schemas.microsoft.com/office/drawing/2014/main" id="{2E85267E-C0DC-4242-902E-F812FC89328D}"/>
              </a:ext>
            </a:extLst>
          </p:cNvPr>
          <p:cNvSpPr>
            <a:spLocks noChangeShapeType="1"/>
          </p:cNvSpPr>
          <p:nvPr/>
        </p:nvSpPr>
        <p:spPr bwMode="auto">
          <a:xfrm>
            <a:off x="4068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15" name="Line 43">
            <a:extLst>
              <a:ext uri="{FF2B5EF4-FFF2-40B4-BE49-F238E27FC236}">
                <a16:creationId xmlns:a16="http://schemas.microsoft.com/office/drawing/2014/main" id="{958F7901-78C0-B143-9463-B7A3B6FE37E0}"/>
              </a:ext>
            </a:extLst>
          </p:cNvPr>
          <p:cNvSpPr>
            <a:spLocks noChangeShapeType="1"/>
          </p:cNvSpPr>
          <p:nvPr/>
        </p:nvSpPr>
        <p:spPr bwMode="auto">
          <a:xfrm>
            <a:off x="3978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16" name="Line 44">
            <a:extLst>
              <a:ext uri="{FF2B5EF4-FFF2-40B4-BE49-F238E27FC236}">
                <a16:creationId xmlns:a16="http://schemas.microsoft.com/office/drawing/2014/main" id="{1DC8A7C8-DE85-7046-81F3-15B511D20630}"/>
              </a:ext>
            </a:extLst>
          </p:cNvPr>
          <p:cNvSpPr>
            <a:spLocks noChangeShapeType="1"/>
          </p:cNvSpPr>
          <p:nvPr/>
        </p:nvSpPr>
        <p:spPr bwMode="auto">
          <a:xfrm>
            <a:off x="4157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17" name="Line 45">
            <a:extLst>
              <a:ext uri="{FF2B5EF4-FFF2-40B4-BE49-F238E27FC236}">
                <a16:creationId xmlns:a16="http://schemas.microsoft.com/office/drawing/2014/main" id="{CD311640-827E-5547-87E8-6A264E1338B2}"/>
              </a:ext>
            </a:extLst>
          </p:cNvPr>
          <p:cNvSpPr>
            <a:spLocks noChangeShapeType="1"/>
          </p:cNvSpPr>
          <p:nvPr/>
        </p:nvSpPr>
        <p:spPr bwMode="auto">
          <a:xfrm>
            <a:off x="4338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18" name="Line 46">
            <a:extLst>
              <a:ext uri="{FF2B5EF4-FFF2-40B4-BE49-F238E27FC236}">
                <a16:creationId xmlns:a16="http://schemas.microsoft.com/office/drawing/2014/main" id="{05A58240-E9FF-9849-AEE7-5CB1D787B164}"/>
              </a:ext>
            </a:extLst>
          </p:cNvPr>
          <p:cNvSpPr>
            <a:spLocks noChangeShapeType="1"/>
          </p:cNvSpPr>
          <p:nvPr/>
        </p:nvSpPr>
        <p:spPr bwMode="auto">
          <a:xfrm>
            <a:off x="42481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19" name="Line 47">
            <a:extLst>
              <a:ext uri="{FF2B5EF4-FFF2-40B4-BE49-F238E27FC236}">
                <a16:creationId xmlns:a16="http://schemas.microsoft.com/office/drawing/2014/main" id="{2A169F62-6B9E-0A48-A722-C697A40B244E}"/>
              </a:ext>
            </a:extLst>
          </p:cNvPr>
          <p:cNvSpPr>
            <a:spLocks noChangeShapeType="1"/>
          </p:cNvSpPr>
          <p:nvPr/>
        </p:nvSpPr>
        <p:spPr bwMode="auto">
          <a:xfrm>
            <a:off x="4427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20" name="Line 48">
            <a:extLst>
              <a:ext uri="{FF2B5EF4-FFF2-40B4-BE49-F238E27FC236}">
                <a16:creationId xmlns:a16="http://schemas.microsoft.com/office/drawing/2014/main" id="{33F2842A-A46A-7441-A48B-38FFB912A495}"/>
              </a:ext>
            </a:extLst>
          </p:cNvPr>
          <p:cNvSpPr>
            <a:spLocks noChangeShapeType="1"/>
          </p:cNvSpPr>
          <p:nvPr/>
        </p:nvSpPr>
        <p:spPr bwMode="auto">
          <a:xfrm>
            <a:off x="45180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21" name="Line 49">
            <a:extLst>
              <a:ext uri="{FF2B5EF4-FFF2-40B4-BE49-F238E27FC236}">
                <a16:creationId xmlns:a16="http://schemas.microsoft.com/office/drawing/2014/main" id="{74703E11-1CCF-4842-9B2E-4E09D8041F73}"/>
              </a:ext>
            </a:extLst>
          </p:cNvPr>
          <p:cNvSpPr>
            <a:spLocks noChangeShapeType="1"/>
          </p:cNvSpPr>
          <p:nvPr/>
        </p:nvSpPr>
        <p:spPr bwMode="auto">
          <a:xfrm>
            <a:off x="4608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22" name="Line 50">
            <a:extLst>
              <a:ext uri="{FF2B5EF4-FFF2-40B4-BE49-F238E27FC236}">
                <a16:creationId xmlns:a16="http://schemas.microsoft.com/office/drawing/2014/main" id="{BBCD64AD-5863-1441-890B-E2698FE4BA65}"/>
              </a:ext>
            </a:extLst>
          </p:cNvPr>
          <p:cNvSpPr>
            <a:spLocks noChangeShapeType="1"/>
          </p:cNvSpPr>
          <p:nvPr/>
        </p:nvSpPr>
        <p:spPr bwMode="auto">
          <a:xfrm>
            <a:off x="4697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23" name="Line 51">
            <a:extLst>
              <a:ext uri="{FF2B5EF4-FFF2-40B4-BE49-F238E27FC236}">
                <a16:creationId xmlns:a16="http://schemas.microsoft.com/office/drawing/2014/main" id="{ADEF8548-E803-0E4A-B5A1-1B7FF3D54B4B}"/>
              </a:ext>
            </a:extLst>
          </p:cNvPr>
          <p:cNvSpPr>
            <a:spLocks noChangeShapeType="1"/>
          </p:cNvSpPr>
          <p:nvPr/>
        </p:nvSpPr>
        <p:spPr bwMode="auto">
          <a:xfrm>
            <a:off x="47879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24" name="Line 52">
            <a:extLst>
              <a:ext uri="{FF2B5EF4-FFF2-40B4-BE49-F238E27FC236}">
                <a16:creationId xmlns:a16="http://schemas.microsoft.com/office/drawing/2014/main" id="{056AFB8C-B09E-074D-95AD-15C9C76B73C8}"/>
              </a:ext>
            </a:extLst>
          </p:cNvPr>
          <p:cNvSpPr>
            <a:spLocks noChangeShapeType="1"/>
          </p:cNvSpPr>
          <p:nvPr/>
        </p:nvSpPr>
        <p:spPr bwMode="auto">
          <a:xfrm>
            <a:off x="4967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25" name="Line 53">
            <a:extLst>
              <a:ext uri="{FF2B5EF4-FFF2-40B4-BE49-F238E27FC236}">
                <a16:creationId xmlns:a16="http://schemas.microsoft.com/office/drawing/2014/main" id="{9BA1615A-8104-A942-9D9C-EFA733D045E5}"/>
              </a:ext>
            </a:extLst>
          </p:cNvPr>
          <p:cNvSpPr>
            <a:spLocks noChangeShapeType="1"/>
          </p:cNvSpPr>
          <p:nvPr/>
        </p:nvSpPr>
        <p:spPr bwMode="auto">
          <a:xfrm>
            <a:off x="5057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26" name="Line 54">
            <a:extLst>
              <a:ext uri="{FF2B5EF4-FFF2-40B4-BE49-F238E27FC236}">
                <a16:creationId xmlns:a16="http://schemas.microsoft.com/office/drawing/2014/main" id="{087143EC-51B0-D143-BB9C-BA9331557950}"/>
              </a:ext>
            </a:extLst>
          </p:cNvPr>
          <p:cNvSpPr>
            <a:spLocks noChangeShapeType="1"/>
          </p:cNvSpPr>
          <p:nvPr/>
        </p:nvSpPr>
        <p:spPr bwMode="auto">
          <a:xfrm>
            <a:off x="5148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27" name="Line 55">
            <a:extLst>
              <a:ext uri="{FF2B5EF4-FFF2-40B4-BE49-F238E27FC236}">
                <a16:creationId xmlns:a16="http://schemas.microsoft.com/office/drawing/2014/main" id="{696A1E88-F934-3445-AD9F-EE80DA4FA0AD}"/>
              </a:ext>
            </a:extLst>
          </p:cNvPr>
          <p:cNvSpPr>
            <a:spLocks noChangeShapeType="1"/>
          </p:cNvSpPr>
          <p:nvPr/>
        </p:nvSpPr>
        <p:spPr bwMode="auto">
          <a:xfrm>
            <a:off x="5238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28" name="Line 56">
            <a:extLst>
              <a:ext uri="{FF2B5EF4-FFF2-40B4-BE49-F238E27FC236}">
                <a16:creationId xmlns:a16="http://schemas.microsoft.com/office/drawing/2014/main" id="{0885F1B5-4855-FF4F-8E29-98B15EDBB0F9}"/>
              </a:ext>
            </a:extLst>
          </p:cNvPr>
          <p:cNvSpPr>
            <a:spLocks noChangeShapeType="1"/>
          </p:cNvSpPr>
          <p:nvPr/>
        </p:nvSpPr>
        <p:spPr bwMode="auto">
          <a:xfrm>
            <a:off x="4878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29" name="Line 57">
            <a:extLst>
              <a:ext uri="{FF2B5EF4-FFF2-40B4-BE49-F238E27FC236}">
                <a16:creationId xmlns:a16="http://schemas.microsoft.com/office/drawing/2014/main" id="{D100CBE7-3200-AB4F-93E2-AED17C3466F0}"/>
              </a:ext>
            </a:extLst>
          </p:cNvPr>
          <p:cNvSpPr>
            <a:spLocks noChangeShapeType="1"/>
          </p:cNvSpPr>
          <p:nvPr/>
        </p:nvSpPr>
        <p:spPr bwMode="auto">
          <a:xfrm>
            <a:off x="5508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30" name="Line 58">
            <a:extLst>
              <a:ext uri="{FF2B5EF4-FFF2-40B4-BE49-F238E27FC236}">
                <a16:creationId xmlns:a16="http://schemas.microsoft.com/office/drawing/2014/main" id="{138F51A2-FDF6-0E4E-A3C5-6C0DE377E211}"/>
              </a:ext>
            </a:extLst>
          </p:cNvPr>
          <p:cNvSpPr>
            <a:spLocks noChangeShapeType="1"/>
          </p:cNvSpPr>
          <p:nvPr/>
        </p:nvSpPr>
        <p:spPr bwMode="auto">
          <a:xfrm>
            <a:off x="5327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31" name="Line 59">
            <a:extLst>
              <a:ext uri="{FF2B5EF4-FFF2-40B4-BE49-F238E27FC236}">
                <a16:creationId xmlns:a16="http://schemas.microsoft.com/office/drawing/2014/main" id="{9641AC18-9C3B-CF43-91E5-619BFB9574A2}"/>
              </a:ext>
            </a:extLst>
          </p:cNvPr>
          <p:cNvSpPr>
            <a:spLocks noChangeShapeType="1"/>
          </p:cNvSpPr>
          <p:nvPr/>
        </p:nvSpPr>
        <p:spPr bwMode="auto">
          <a:xfrm>
            <a:off x="54181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32" name="Line 60">
            <a:extLst>
              <a:ext uri="{FF2B5EF4-FFF2-40B4-BE49-F238E27FC236}">
                <a16:creationId xmlns:a16="http://schemas.microsoft.com/office/drawing/2014/main" id="{B2BDD597-02A5-F940-AED2-6EEBBE3CCE1F}"/>
              </a:ext>
            </a:extLst>
          </p:cNvPr>
          <p:cNvSpPr>
            <a:spLocks noChangeShapeType="1"/>
          </p:cNvSpPr>
          <p:nvPr/>
        </p:nvSpPr>
        <p:spPr bwMode="auto">
          <a:xfrm>
            <a:off x="56880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33" name="Line 61">
            <a:extLst>
              <a:ext uri="{FF2B5EF4-FFF2-40B4-BE49-F238E27FC236}">
                <a16:creationId xmlns:a16="http://schemas.microsoft.com/office/drawing/2014/main" id="{07E1E20A-4EF5-414A-A2CF-0348CA58D0E6}"/>
              </a:ext>
            </a:extLst>
          </p:cNvPr>
          <p:cNvSpPr>
            <a:spLocks noChangeShapeType="1"/>
          </p:cNvSpPr>
          <p:nvPr/>
        </p:nvSpPr>
        <p:spPr bwMode="auto">
          <a:xfrm>
            <a:off x="5597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34" name="Line 62">
            <a:extLst>
              <a:ext uri="{FF2B5EF4-FFF2-40B4-BE49-F238E27FC236}">
                <a16:creationId xmlns:a16="http://schemas.microsoft.com/office/drawing/2014/main" id="{ABE37659-9A8B-6441-B6F1-93CDD8D5E932}"/>
              </a:ext>
            </a:extLst>
          </p:cNvPr>
          <p:cNvSpPr>
            <a:spLocks noChangeShapeType="1"/>
          </p:cNvSpPr>
          <p:nvPr/>
        </p:nvSpPr>
        <p:spPr bwMode="auto">
          <a:xfrm>
            <a:off x="5778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35" name="Line 63">
            <a:extLst>
              <a:ext uri="{FF2B5EF4-FFF2-40B4-BE49-F238E27FC236}">
                <a16:creationId xmlns:a16="http://schemas.microsoft.com/office/drawing/2014/main" id="{41AB672E-07F9-9C4A-ADD1-28E377DBBB60}"/>
              </a:ext>
            </a:extLst>
          </p:cNvPr>
          <p:cNvSpPr>
            <a:spLocks noChangeShapeType="1"/>
          </p:cNvSpPr>
          <p:nvPr/>
        </p:nvSpPr>
        <p:spPr bwMode="auto">
          <a:xfrm>
            <a:off x="5867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36" name="Line 64">
            <a:extLst>
              <a:ext uri="{FF2B5EF4-FFF2-40B4-BE49-F238E27FC236}">
                <a16:creationId xmlns:a16="http://schemas.microsoft.com/office/drawing/2014/main" id="{7A9417B0-1016-8148-B84F-5F4BE7FD6D31}"/>
              </a:ext>
            </a:extLst>
          </p:cNvPr>
          <p:cNvSpPr>
            <a:spLocks noChangeShapeType="1"/>
          </p:cNvSpPr>
          <p:nvPr/>
        </p:nvSpPr>
        <p:spPr bwMode="auto">
          <a:xfrm>
            <a:off x="59578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37" name="Line 65">
            <a:extLst>
              <a:ext uri="{FF2B5EF4-FFF2-40B4-BE49-F238E27FC236}">
                <a16:creationId xmlns:a16="http://schemas.microsoft.com/office/drawing/2014/main" id="{CBFA1EC3-F4C3-D44F-9922-A8726817E407}"/>
              </a:ext>
            </a:extLst>
          </p:cNvPr>
          <p:cNvSpPr>
            <a:spLocks noChangeShapeType="1"/>
          </p:cNvSpPr>
          <p:nvPr/>
        </p:nvSpPr>
        <p:spPr bwMode="auto">
          <a:xfrm>
            <a:off x="6048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38" name="Line 66">
            <a:extLst>
              <a:ext uri="{FF2B5EF4-FFF2-40B4-BE49-F238E27FC236}">
                <a16:creationId xmlns:a16="http://schemas.microsoft.com/office/drawing/2014/main" id="{74681F62-B36A-EE44-919B-23FA642C1FA5}"/>
              </a:ext>
            </a:extLst>
          </p:cNvPr>
          <p:cNvSpPr>
            <a:spLocks noChangeShapeType="1"/>
          </p:cNvSpPr>
          <p:nvPr/>
        </p:nvSpPr>
        <p:spPr bwMode="auto">
          <a:xfrm>
            <a:off x="6137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39" name="Line 67">
            <a:extLst>
              <a:ext uri="{FF2B5EF4-FFF2-40B4-BE49-F238E27FC236}">
                <a16:creationId xmlns:a16="http://schemas.microsoft.com/office/drawing/2014/main" id="{D4645270-AADC-7F46-B013-B3A25AAF3BBC}"/>
              </a:ext>
            </a:extLst>
          </p:cNvPr>
          <p:cNvSpPr>
            <a:spLocks noChangeShapeType="1"/>
          </p:cNvSpPr>
          <p:nvPr/>
        </p:nvSpPr>
        <p:spPr bwMode="auto">
          <a:xfrm>
            <a:off x="6318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40" name="Line 68">
            <a:extLst>
              <a:ext uri="{FF2B5EF4-FFF2-40B4-BE49-F238E27FC236}">
                <a16:creationId xmlns:a16="http://schemas.microsoft.com/office/drawing/2014/main" id="{FB5335BB-CDBF-534B-84FA-6501E8F85134}"/>
              </a:ext>
            </a:extLst>
          </p:cNvPr>
          <p:cNvSpPr>
            <a:spLocks noChangeShapeType="1"/>
          </p:cNvSpPr>
          <p:nvPr/>
        </p:nvSpPr>
        <p:spPr bwMode="auto">
          <a:xfrm>
            <a:off x="6408738" y="6354763"/>
            <a:ext cx="1587" cy="1397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41" name="Line 69">
            <a:extLst>
              <a:ext uri="{FF2B5EF4-FFF2-40B4-BE49-F238E27FC236}">
                <a16:creationId xmlns:a16="http://schemas.microsoft.com/office/drawing/2014/main" id="{33C11AED-26E6-6F46-8E56-C8A4E1412C32}"/>
              </a:ext>
            </a:extLst>
          </p:cNvPr>
          <p:cNvSpPr>
            <a:spLocks noChangeShapeType="1"/>
          </p:cNvSpPr>
          <p:nvPr/>
        </p:nvSpPr>
        <p:spPr bwMode="auto">
          <a:xfrm>
            <a:off x="6497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42" name="Line 70">
            <a:extLst>
              <a:ext uri="{FF2B5EF4-FFF2-40B4-BE49-F238E27FC236}">
                <a16:creationId xmlns:a16="http://schemas.microsoft.com/office/drawing/2014/main" id="{85A5A067-2178-C54B-BF19-12A376C100F1}"/>
              </a:ext>
            </a:extLst>
          </p:cNvPr>
          <p:cNvSpPr>
            <a:spLocks noChangeShapeType="1"/>
          </p:cNvSpPr>
          <p:nvPr/>
        </p:nvSpPr>
        <p:spPr bwMode="auto">
          <a:xfrm>
            <a:off x="65881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43" name="Line 71">
            <a:extLst>
              <a:ext uri="{FF2B5EF4-FFF2-40B4-BE49-F238E27FC236}">
                <a16:creationId xmlns:a16="http://schemas.microsoft.com/office/drawing/2014/main" id="{D0F2A874-BD5B-FA42-93A5-446AA5977A0A}"/>
              </a:ext>
            </a:extLst>
          </p:cNvPr>
          <p:cNvSpPr>
            <a:spLocks noChangeShapeType="1"/>
          </p:cNvSpPr>
          <p:nvPr/>
        </p:nvSpPr>
        <p:spPr bwMode="auto">
          <a:xfrm>
            <a:off x="6227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44" name="Line 72">
            <a:extLst>
              <a:ext uri="{FF2B5EF4-FFF2-40B4-BE49-F238E27FC236}">
                <a16:creationId xmlns:a16="http://schemas.microsoft.com/office/drawing/2014/main" id="{50B2001B-7CBC-7E4A-9D95-9A07392B08AB}"/>
              </a:ext>
            </a:extLst>
          </p:cNvPr>
          <p:cNvSpPr>
            <a:spLocks noChangeShapeType="1"/>
          </p:cNvSpPr>
          <p:nvPr/>
        </p:nvSpPr>
        <p:spPr bwMode="auto">
          <a:xfrm>
            <a:off x="6767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45" name="Line 73">
            <a:extLst>
              <a:ext uri="{FF2B5EF4-FFF2-40B4-BE49-F238E27FC236}">
                <a16:creationId xmlns:a16="http://schemas.microsoft.com/office/drawing/2014/main" id="{81A10B90-BE5D-034C-8C20-958F53EFAB60}"/>
              </a:ext>
            </a:extLst>
          </p:cNvPr>
          <p:cNvSpPr>
            <a:spLocks noChangeShapeType="1"/>
          </p:cNvSpPr>
          <p:nvPr/>
        </p:nvSpPr>
        <p:spPr bwMode="auto">
          <a:xfrm>
            <a:off x="6678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46" name="Line 74">
            <a:extLst>
              <a:ext uri="{FF2B5EF4-FFF2-40B4-BE49-F238E27FC236}">
                <a16:creationId xmlns:a16="http://schemas.microsoft.com/office/drawing/2014/main" id="{F56203DF-E6F9-7F45-8531-95721204C11F}"/>
              </a:ext>
            </a:extLst>
          </p:cNvPr>
          <p:cNvSpPr>
            <a:spLocks noChangeShapeType="1"/>
          </p:cNvSpPr>
          <p:nvPr/>
        </p:nvSpPr>
        <p:spPr bwMode="auto">
          <a:xfrm>
            <a:off x="68580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47" name="Line 75">
            <a:extLst>
              <a:ext uri="{FF2B5EF4-FFF2-40B4-BE49-F238E27FC236}">
                <a16:creationId xmlns:a16="http://schemas.microsoft.com/office/drawing/2014/main" id="{9EAE5AA3-8AD6-8846-80CA-696AE6B9BA0F}"/>
              </a:ext>
            </a:extLst>
          </p:cNvPr>
          <p:cNvSpPr>
            <a:spLocks noChangeShapeType="1"/>
          </p:cNvSpPr>
          <p:nvPr/>
        </p:nvSpPr>
        <p:spPr bwMode="auto">
          <a:xfrm>
            <a:off x="7037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48" name="Line 76">
            <a:extLst>
              <a:ext uri="{FF2B5EF4-FFF2-40B4-BE49-F238E27FC236}">
                <a16:creationId xmlns:a16="http://schemas.microsoft.com/office/drawing/2014/main" id="{EB72C41A-D643-8F4C-9239-C1E1C8B2F24B}"/>
              </a:ext>
            </a:extLst>
          </p:cNvPr>
          <p:cNvSpPr>
            <a:spLocks noChangeShapeType="1"/>
          </p:cNvSpPr>
          <p:nvPr/>
        </p:nvSpPr>
        <p:spPr bwMode="auto">
          <a:xfrm>
            <a:off x="6948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49" name="Line 77">
            <a:extLst>
              <a:ext uri="{FF2B5EF4-FFF2-40B4-BE49-F238E27FC236}">
                <a16:creationId xmlns:a16="http://schemas.microsoft.com/office/drawing/2014/main" id="{8AD5696F-54CD-9D44-A158-591F1DE04E0E}"/>
              </a:ext>
            </a:extLst>
          </p:cNvPr>
          <p:cNvSpPr>
            <a:spLocks noChangeShapeType="1"/>
          </p:cNvSpPr>
          <p:nvPr/>
        </p:nvSpPr>
        <p:spPr bwMode="auto">
          <a:xfrm>
            <a:off x="71278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50" name="Line 78">
            <a:extLst>
              <a:ext uri="{FF2B5EF4-FFF2-40B4-BE49-F238E27FC236}">
                <a16:creationId xmlns:a16="http://schemas.microsoft.com/office/drawing/2014/main" id="{FBBD5A8D-6AEE-A744-952E-71B53B35CF76}"/>
              </a:ext>
            </a:extLst>
          </p:cNvPr>
          <p:cNvSpPr>
            <a:spLocks noChangeShapeType="1"/>
          </p:cNvSpPr>
          <p:nvPr/>
        </p:nvSpPr>
        <p:spPr bwMode="auto">
          <a:xfrm>
            <a:off x="72183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51" name="Line 79">
            <a:extLst>
              <a:ext uri="{FF2B5EF4-FFF2-40B4-BE49-F238E27FC236}">
                <a16:creationId xmlns:a16="http://schemas.microsoft.com/office/drawing/2014/main" id="{31A9E2F6-580E-4943-A4F7-1A47349334E7}"/>
              </a:ext>
            </a:extLst>
          </p:cNvPr>
          <p:cNvSpPr>
            <a:spLocks noChangeShapeType="1"/>
          </p:cNvSpPr>
          <p:nvPr/>
        </p:nvSpPr>
        <p:spPr bwMode="auto">
          <a:xfrm>
            <a:off x="7307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52" name="Line 80">
            <a:extLst>
              <a:ext uri="{FF2B5EF4-FFF2-40B4-BE49-F238E27FC236}">
                <a16:creationId xmlns:a16="http://schemas.microsoft.com/office/drawing/2014/main" id="{85D02C3E-80A3-C14E-AA31-9B783EF8AA86}"/>
              </a:ext>
            </a:extLst>
          </p:cNvPr>
          <p:cNvSpPr>
            <a:spLocks noChangeShapeType="1"/>
          </p:cNvSpPr>
          <p:nvPr/>
        </p:nvSpPr>
        <p:spPr bwMode="auto">
          <a:xfrm>
            <a:off x="7397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53" name="Line 81">
            <a:extLst>
              <a:ext uri="{FF2B5EF4-FFF2-40B4-BE49-F238E27FC236}">
                <a16:creationId xmlns:a16="http://schemas.microsoft.com/office/drawing/2014/main" id="{6125DBCA-FC54-6143-BA2B-3DAA37CA6AC6}"/>
              </a:ext>
            </a:extLst>
          </p:cNvPr>
          <p:cNvSpPr>
            <a:spLocks noChangeShapeType="1"/>
          </p:cNvSpPr>
          <p:nvPr/>
        </p:nvSpPr>
        <p:spPr bwMode="auto">
          <a:xfrm>
            <a:off x="74882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54" name="Line 82">
            <a:extLst>
              <a:ext uri="{FF2B5EF4-FFF2-40B4-BE49-F238E27FC236}">
                <a16:creationId xmlns:a16="http://schemas.microsoft.com/office/drawing/2014/main" id="{295062AD-ACE5-A44C-A068-B3F6ADAEC7A3}"/>
              </a:ext>
            </a:extLst>
          </p:cNvPr>
          <p:cNvSpPr>
            <a:spLocks noChangeShapeType="1"/>
          </p:cNvSpPr>
          <p:nvPr/>
        </p:nvSpPr>
        <p:spPr bwMode="auto">
          <a:xfrm>
            <a:off x="7667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55" name="Line 83">
            <a:extLst>
              <a:ext uri="{FF2B5EF4-FFF2-40B4-BE49-F238E27FC236}">
                <a16:creationId xmlns:a16="http://schemas.microsoft.com/office/drawing/2014/main" id="{86E85C5E-5ACB-5D4E-8A32-5119BEA21095}"/>
              </a:ext>
            </a:extLst>
          </p:cNvPr>
          <p:cNvSpPr>
            <a:spLocks noChangeShapeType="1"/>
          </p:cNvSpPr>
          <p:nvPr/>
        </p:nvSpPr>
        <p:spPr bwMode="auto">
          <a:xfrm>
            <a:off x="77581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56" name="Line 84">
            <a:extLst>
              <a:ext uri="{FF2B5EF4-FFF2-40B4-BE49-F238E27FC236}">
                <a16:creationId xmlns:a16="http://schemas.microsoft.com/office/drawing/2014/main" id="{E94EA627-4A28-B447-841D-FBD8A92BC3A0}"/>
              </a:ext>
            </a:extLst>
          </p:cNvPr>
          <p:cNvSpPr>
            <a:spLocks noChangeShapeType="1"/>
          </p:cNvSpPr>
          <p:nvPr/>
        </p:nvSpPr>
        <p:spPr bwMode="auto">
          <a:xfrm>
            <a:off x="78486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57" name="Line 85">
            <a:extLst>
              <a:ext uri="{FF2B5EF4-FFF2-40B4-BE49-F238E27FC236}">
                <a16:creationId xmlns:a16="http://schemas.microsoft.com/office/drawing/2014/main" id="{72AB6F55-40DB-EF44-BBC6-2FD97613C330}"/>
              </a:ext>
            </a:extLst>
          </p:cNvPr>
          <p:cNvSpPr>
            <a:spLocks noChangeShapeType="1"/>
          </p:cNvSpPr>
          <p:nvPr/>
        </p:nvSpPr>
        <p:spPr bwMode="auto">
          <a:xfrm>
            <a:off x="7937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58" name="Line 86">
            <a:extLst>
              <a:ext uri="{FF2B5EF4-FFF2-40B4-BE49-F238E27FC236}">
                <a16:creationId xmlns:a16="http://schemas.microsoft.com/office/drawing/2014/main" id="{94A4C490-FD41-F54D-A5C7-E050F493BB30}"/>
              </a:ext>
            </a:extLst>
          </p:cNvPr>
          <p:cNvSpPr>
            <a:spLocks noChangeShapeType="1"/>
          </p:cNvSpPr>
          <p:nvPr/>
        </p:nvSpPr>
        <p:spPr bwMode="auto">
          <a:xfrm>
            <a:off x="75787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59" name="Line 87">
            <a:extLst>
              <a:ext uri="{FF2B5EF4-FFF2-40B4-BE49-F238E27FC236}">
                <a16:creationId xmlns:a16="http://schemas.microsoft.com/office/drawing/2014/main" id="{7AEAD7BA-9A74-6E4D-AC9E-195062CDA60C}"/>
              </a:ext>
            </a:extLst>
          </p:cNvPr>
          <p:cNvSpPr>
            <a:spLocks noChangeShapeType="1"/>
          </p:cNvSpPr>
          <p:nvPr/>
        </p:nvSpPr>
        <p:spPr bwMode="auto">
          <a:xfrm>
            <a:off x="81184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60" name="Line 88">
            <a:extLst>
              <a:ext uri="{FF2B5EF4-FFF2-40B4-BE49-F238E27FC236}">
                <a16:creationId xmlns:a16="http://schemas.microsoft.com/office/drawing/2014/main" id="{182DCAF9-F8DF-8B49-8A55-070A2D096854}"/>
              </a:ext>
            </a:extLst>
          </p:cNvPr>
          <p:cNvSpPr>
            <a:spLocks noChangeShapeType="1"/>
          </p:cNvSpPr>
          <p:nvPr/>
        </p:nvSpPr>
        <p:spPr bwMode="auto">
          <a:xfrm>
            <a:off x="80279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61" name="Line 89">
            <a:extLst>
              <a:ext uri="{FF2B5EF4-FFF2-40B4-BE49-F238E27FC236}">
                <a16:creationId xmlns:a16="http://schemas.microsoft.com/office/drawing/2014/main" id="{2AA2C273-B26A-6440-B25E-F7619BF088CE}"/>
              </a:ext>
            </a:extLst>
          </p:cNvPr>
          <p:cNvSpPr>
            <a:spLocks noChangeShapeType="1"/>
          </p:cNvSpPr>
          <p:nvPr/>
        </p:nvSpPr>
        <p:spPr bwMode="auto">
          <a:xfrm>
            <a:off x="8207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62" name="Line 90">
            <a:extLst>
              <a:ext uri="{FF2B5EF4-FFF2-40B4-BE49-F238E27FC236}">
                <a16:creationId xmlns:a16="http://schemas.microsoft.com/office/drawing/2014/main" id="{FB6C4F26-2D3F-6449-8E02-063477023FCA}"/>
              </a:ext>
            </a:extLst>
          </p:cNvPr>
          <p:cNvSpPr>
            <a:spLocks noChangeShapeType="1"/>
          </p:cNvSpPr>
          <p:nvPr/>
        </p:nvSpPr>
        <p:spPr bwMode="auto">
          <a:xfrm>
            <a:off x="8388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63" name="Line 91">
            <a:extLst>
              <a:ext uri="{FF2B5EF4-FFF2-40B4-BE49-F238E27FC236}">
                <a16:creationId xmlns:a16="http://schemas.microsoft.com/office/drawing/2014/main" id="{E1021D87-2242-264A-BD28-4E81E54E3D5F}"/>
              </a:ext>
            </a:extLst>
          </p:cNvPr>
          <p:cNvSpPr>
            <a:spLocks noChangeShapeType="1"/>
          </p:cNvSpPr>
          <p:nvPr/>
        </p:nvSpPr>
        <p:spPr bwMode="auto">
          <a:xfrm>
            <a:off x="8297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64" name="Line 92">
            <a:extLst>
              <a:ext uri="{FF2B5EF4-FFF2-40B4-BE49-F238E27FC236}">
                <a16:creationId xmlns:a16="http://schemas.microsoft.com/office/drawing/2014/main" id="{4DFBF266-1E03-C34F-A7C5-B6069A4ABF1F}"/>
              </a:ext>
            </a:extLst>
          </p:cNvPr>
          <p:cNvSpPr>
            <a:spLocks noChangeShapeType="1"/>
          </p:cNvSpPr>
          <p:nvPr/>
        </p:nvSpPr>
        <p:spPr bwMode="auto">
          <a:xfrm>
            <a:off x="8477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65" name="Line 93">
            <a:extLst>
              <a:ext uri="{FF2B5EF4-FFF2-40B4-BE49-F238E27FC236}">
                <a16:creationId xmlns:a16="http://schemas.microsoft.com/office/drawing/2014/main" id="{8111D45E-6707-024D-ADC1-7A4787F903D0}"/>
              </a:ext>
            </a:extLst>
          </p:cNvPr>
          <p:cNvSpPr>
            <a:spLocks noChangeShapeType="1"/>
          </p:cNvSpPr>
          <p:nvPr/>
        </p:nvSpPr>
        <p:spPr bwMode="auto">
          <a:xfrm>
            <a:off x="86582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66" name="Line 94">
            <a:extLst>
              <a:ext uri="{FF2B5EF4-FFF2-40B4-BE49-F238E27FC236}">
                <a16:creationId xmlns:a16="http://schemas.microsoft.com/office/drawing/2014/main" id="{C28D7C38-F49C-7E44-AB39-AF9E9DDDED9C}"/>
              </a:ext>
            </a:extLst>
          </p:cNvPr>
          <p:cNvSpPr>
            <a:spLocks noChangeShapeType="1"/>
          </p:cNvSpPr>
          <p:nvPr/>
        </p:nvSpPr>
        <p:spPr bwMode="auto">
          <a:xfrm>
            <a:off x="85677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67" name="Text Box 95">
            <a:extLst>
              <a:ext uri="{FF2B5EF4-FFF2-40B4-BE49-F238E27FC236}">
                <a16:creationId xmlns:a16="http://schemas.microsoft.com/office/drawing/2014/main" id="{2156C0F9-554E-2443-9838-547B0209D81B}"/>
              </a:ext>
            </a:extLst>
          </p:cNvPr>
          <p:cNvSpPr txBox="1">
            <a:spLocks noChangeArrowheads="1"/>
          </p:cNvSpPr>
          <p:nvPr/>
        </p:nvSpPr>
        <p:spPr bwMode="auto">
          <a:xfrm>
            <a:off x="275590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1924</a:t>
            </a:r>
          </a:p>
        </p:txBody>
      </p:sp>
      <p:sp>
        <p:nvSpPr>
          <p:cNvPr id="310368" name="Text Box 96">
            <a:extLst>
              <a:ext uri="{FF2B5EF4-FFF2-40B4-BE49-F238E27FC236}">
                <a16:creationId xmlns:a16="http://schemas.microsoft.com/office/drawing/2014/main" id="{4FA28608-5F60-F941-B562-77E727B57911}"/>
              </a:ext>
            </a:extLst>
          </p:cNvPr>
          <p:cNvSpPr txBox="1">
            <a:spLocks noChangeArrowheads="1"/>
          </p:cNvSpPr>
          <p:nvPr/>
        </p:nvSpPr>
        <p:spPr bwMode="auto">
          <a:xfrm>
            <a:off x="41592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1928</a:t>
            </a:r>
          </a:p>
        </p:txBody>
      </p:sp>
      <p:sp>
        <p:nvSpPr>
          <p:cNvPr id="310369" name="Text Box 97">
            <a:extLst>
              <a:ext uri="{FF2B5EF4-FFF2-40B4-BE49-F238E27FC236}">
                <a16:creationId xmlns:a16="http://schemas.microsoft.com/office/drawing/2014/main" id="{DBEEA192-65B5-6C4D-8ECF-B4A48EF92BD8}"/>
              </a:ext>
            </a:extLst>
          </p:cNvPr>
          <p:cNvSpPr txBox="1">
            <a:spLocks noChangeArrowheads="1"/>
          </p:cNvSpPr>
          <p:nvPr/>
        </p:nvSpPr>
        <p:spPr bwMode="auto">
          <a:xfrm>
            <a:off x="56165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1932</a:t>
            </a:r>
          </a:p>
        </p:txBody>
      </p:sp>
      <p:sp>
        <p:nvSpPr>
          <p:cNvPr id="310370" name="Text Box 98">
            <a:extLst>
              <a:ext uri="{FF2B5EF4-FFF2-40B4-BE49-F238E27FC236}">
                <a16:creationId xmlns:a16="http://schemas.microsoft.com/office/drawing/2014/main" id="{74A20C9C-4928-1642-8C51-BB7FE9B65305}"/>
              </a:ext>
            </a:extLst>
          </p:cNvPr>
          <p:cNvSpPr txBox="1">
            <a:spLocks noChangeArrowheads="1"/>
          </p:cNvSpPr>
          <p:nvPr/>
        </p:nvSpPr>
        <p:spPr bwMode="auto">
          <a:xfrm>
            <a:off x="70770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1936</a:t>
            </a:r>
          </a:p>
        </p:txBody>
      </p:sp>
      <p:sp>
        <p:nvSpPr>
          <p:cNvPr id="310371" name="Line 99">
            <a:extLst>
              <a:ext uri="{FF2B5EF4-FFF2-40B4-BE49-F238E27FC236}">
                <a16:creationId xmlns:a16="http://schemas.microsoft.com/office/drawing/2014/main" id="{C5EABFB3-E20F-7D49-ABC9-D7B59456EA14}"/>
              </a:ext>
            </a:extLst>
          </p:cNvPr>
          <p:cNvSpPr>
            <a:spLocks noChangeShapeType="1"/>
          </p:cNvSpPr>
          <p:nvPr/>
        </p:nvSpPr>
        <p:spPr bwMode="auto">
          <a:xfrm>
            <a:off x="1152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72" name="Line 100">
            <a:extLst>
              <a:ext uri="{FF2B5EF4-FFF2-40B4-BE49-F238E27FC236}">
                <a16:creationId xmlns:a16="http://schemas.microsoft.com/office/drawing/2014/main" id="{1DC701C9-C416-5248-A3DB-CF61FAA5D26D}"/>
              </a:ext>
            </a:extLst>
          </p:cNvPr>
          <p:cNvSpPr>
            <a:spLocks noChangeShapeType="1"/>
          </p:cNvSpPr>
          <p:nvPr/>
        </p:nvSpPr>
        <p:spPr bwMode="auto">
          <a:xfrm>
            <a:off x="3797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73" name="Line 101">
            <a:extLst>
              <a:ext uri="{FF2B5EF4-FFF2-40B4-BE49-F238E27FC236}">
                <a16:creationId xmlns:a16="http://schemas.microsoft.com/office/drawing/2014/main" id="{36ADC893-E182-2B48-9FCC-FBF113A59553}"/>
              </a:ext>
            </a:extLst>
          </p:cNvPr>
          <p:cNvSpPr>
            <a:spLocks noChangeShapeType="1"/>
          </p:cNvSpPr>
          <p:nvPr/>
        </p:nvSpPr>
        <p:spPr bwMode="auto">
          <a:xfrm>
            <a:off x="87487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74" name="Line 102">
            <a:extLst>
              <a:ext uri="{FF2B5EF4-FFF2-40B4-BE49-F238E27FC236}">
                <a16:creationId xmlns:a16="http://schemas.microsoft.com/office/drawing/2014/main" id="{25316180-E17B-3B49-B385-4DCC72760B82}"/>
              </a:ext>
            </a:extLst>
          </p:cNvPr>
          <p:cNvSpPr>
            <a:spLocks noChangeShapeType="1"/>
          </p:cNvSpPr>
          <p:nvPr/>
        </p:nvSpPr>
        <p:spPr bwMode="auto">
          <a:xfrm>
            <a:off x="8837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75" name="Line 103">
            <a:extLst>
              <a:ext uri="{FF2B5EF4-FFF2-40B4-BE49-F238E27FC236}">
                <a16:creationId xmlns:a16="http://schemas.microsoft.com/office/drawing/2014/main" id="{A53358BB-3311-3145-A503-F09CB54CBBAB}"/>
              </a:ext>
            </a:extLst>
          </p:cNvPr>
          <p:cNvSpPr>
            <a:spLocks noChangeShapeType="1"/>
          </p:cNvSpPr>
          <p:nvPr/>
        </p:nvSpPr>
        <p:spPr bwMode="auto">
          <a:xfrm>
            <a:off x="90185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76" name="Line 104">
            <a:extLst>
              <a:ext uri="{FF2B5EF4-FFF2-40B4-BE49-F238E27FC236}">
                <a16:creationId xmlns:a16="http://schemas.microsoft.com/office/drawing/2014/main" id="{BF4C008C-3C21-0744-9911-188331027633}"/>
              </a:ext>
            </a:extLst>
          </p:cNvPr>
          <p:cNvSpPr>
            <a:spLocks noChangeShapeType="1"/>
          </p:cNvSpPr>
          <p:nvPr/>
        </p:nvSpPr>
        <p:spPr bwMode="auto">
          <a:xfrm>
            <a:off x="89281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77" name="Text Box 105">
            <a:extLst>
              <a:ext uri="{FF2B5EF4-FFF2-40B4-BE49-F238E27FC236}">
                <a16:creationId xmlns:a16="http://schemas.microsoft.com/office/drawing/2014/main" id="{95362D84-8201-7A49-9DB7-BA5A7F26D6EB}"/>
              </a:ext>
            </a:extLst>
          </p:cNvPr>
          <p:cNvSpPr txBox="1">
            <a:spLocks noChangeArrowheads="1"/>
          </p:cNvSpPr>
          <p:nvPr/>
        </p:nvSpPr>
        <p:spPr bwMode="auto">
          <a:xfrm>
            <a:off x="8516938"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1940</a:t>
            </a:r>
          </a:p>
        </p:txBody>
      </p:sp>
      <p:sp>
        <p:nvSpPr>
          <p:cNvPr id="310378" name="Line 106">
            <a:extLst>
              <a:ext uri="{FF2B5EF4-FFF2-40B4-BE49-F238E27FC236}">
                <a16:creationId xmlns:a16="http://schemas.microsoft.com/office/drawing/2014/main" id="{7047DAA8-251E-B94E-8CEB-374A2594A9B4}"/>
              </a:ext>
            </a:extLst>
          </p:cNvPr>
          <p:cNvSpPr>
            <a:spLocks noChangeShapeType="1"/>
          </p:cNvSpPr>
          <p:nvPr/>
        </p:nvSpPr>
        <p:spPr bwMode="auto">
          <a:xfrm>
            <a:off x="9107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79" name="Line 107">
            <a:extLst>
              <a:ext uri="{FF2B5EF4-FFF2-40B4-BE49-F238E27FC236}">
                <a16:creationId xmlns:a16="http://schemas.microsoft.com/office/drawing/2014/main" id="{0D550C95-E627-F24F-AC26-7902A82D33FA}"/>
              </a:ext>
            </a:extLst>
          </p:cNvPr>
          <p:cNvSpPr>
            <a:spLocks noChangeShapeType="1"/>
          </p:cNvSpPr>
          <p:nvPr/>
        </p:nvSpPr>
        <p:spPr bwMode="auto">
          <a:xfrm>
            <a:off x="91979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80" name="Line 108">
            <a:extLst>
              <a:ext uri="{FF2B5EF4-FFF2-40B4-BE49-F238E27FC236}">
                <a16:creationId xmlns:a16="http://schemas.microsoft.com/office/drawing/2014/main" id="{45447D71-0A65-0F40-BD7E-3559C70DCF51}"/>
              </a:ext>
            </a:extLst>
          </p:cNvPr>
          <p:cNvSpPr>
            <a:spLocks noChangeShapeType="1"/>
          </p:cNvSpPr>
          <p:nvPr/>
        </p:nvSpPr>
        <p:spPr bwMode="auto">
          <a:xfrm>
            <a:off x="9377363" y="1116013"/>
            <a:ext cx="1587" cy="52562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81" name="AutoShape 109">
            <a:extLst>
              <a:ext uri="{FF2B5EF4-FFF2-40B4-BE49-F238E27FC236}">
                <a16:creationId xmlns:a16="http://schemas.microsoft.com/office/drawing/2014/main" id="{C1156966-B148-A942-90FF-760D1E3AA8EE}"/>
              </a:ext>
            </a:extLst>
          </p:cNvPr>
          <p:cNvSpPr>
            <a:spLocks noChangeArrowheads="1"/>
          </p:cNvSpPr>
          <p:nvPr/>
        </p:nvSpPr>
        <p:spPr bwMode="auto">
          <a:xfrm>
            <a:off x="71438" y="1127125"/>
            <a:ext cx="263525" cy="5227638"/>
          </a:xfrm>
          <a:prstGeom prst="roundRect">
            <a:avLst>
              <a:gd name="adj" fmla="val 60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382" name="Line 110">
            <a:extLst>
              <a:ext uri="{FF2B5EF4-FFF2-40B4-BE49-F238E27FC236}">
                <a16:creationId xmlns:a16="http://schemas.microsoft.com/office/drawing/2014/main" id="{B4355FD8-93AD-E541-AFFF-F0F9E27A1EEF}"/>
              </a:ext>
            </a:extLst>
          </p:cNvPr>
          <p:cNvSpPr>
            <a:spLocks noChangeShapeType="1"/>
          </p:cNvSpPr>
          <p:nvPr/>
        </p:nvSpPr>
        <p:spPr bwMode="auto">
          <a:xfrm>
            <a:off x="71438" y="4657725"/>
            <a:ext cx="9305925"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83" name="Line 111">
            <a:extLst>
              <a:ext uri="{FF2B5EF4-FFF2-40B4-BE49-F238E27FC236}">
                <a16:creationId xmlns:a16="http://schemas.microsoft.com/office/drawing/2014/main" id="{A8521244-D5D8-F044-A8A2-2CE7AA9E303A}"/>
              </a:ext>
            </a:extLst>
          </p:cNvPr>
          <p:cNvSpPr>
            <a:spLocks noChangeShapeType="1"/>
          </p:cNvSpPr>
          <p:nvPr/>
        </p:nvSpPr>
        <p:spPr bwMode="auto">
          <a:xfrm>
            <a:off x="71438" y="2894013"/>
            <a:ext cx="9305925"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84" name="Text Box 112">
            <a:extLst>
              <a:ext uri="{FF2B5EF4-FFF2-40B4-BE49-F238E27FC236}">
                <a16:creationId xmlns:a16="http://schemas.microsoft.com/office/drawing/2014/main" id="{8129B5D7-BEA3-4949-B04A-22632D78D9A6}"/>
              </a:ext>
            </a:extLst>
          </p:cNvPr>
          <p:cNvSpPr txBox="1">
            <a:spLocks noChangeArrowheads="1"/>
          </p:cNvSpPr>
          <p:nvPr/>
        </p:nvSpPr>
        <p:spPr bwMode="auto">
          <a:xfrm rot="-5400000">
            <a:off x="-225425" y="5483225"/>
            <a:ext cx="8334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France</a:t>
            </a:r>
          </a:p>
        </p:txBody>
      </p:sp>
      <p:sp>
        <p:nvSpPr>
          <p:cNvPr id="310385" name="Text Box 113">
            <a:extLst>
              <a:ext uri="{FF2B5EF4-FFF2-40B4-BE49-F238E27FC236}">
                <a16:creationId xmlns:a16="http://schemas.microsoft.com/office/drawing/2014/main" id="{1767D8AE-E621-DA45-9A67-991707E0CC50}"/>
              </a:ext>
            </a:extLst>
          </p:cNvPr>
          <p:cNvSpPr txBox="1">
            <a:spLocks noChangeArrowheads="1"/>
          </p:cNvSpPr>
          <p:nvPr/>
        </p:nvSpPr>
        <p:spPr bwMode="auto">
          <a:xfrm rot="-5400000">
            <a:off x="-339725" y="3603625"/>
            <a:ext cx="10620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Allemagne</a:t>
            </a:r>
          </a:p>
        </p:txBody>
      </p:sp>
      <p:sp>
        <p:nvSpPr>
          <p:cNvPr id="310386" name="Text Box 114">
            <a:extLst>
              <a:ext uri="{FF2B5EF4-FFF2-40B4-BE49-F238E27FC236}">
                <a16:creationId xmlns:a16="http://schemas.microsoft.com/office/drawing/2014/main" id="{A5664C4B-350C-6D49-AF39-B4E1F05BE802}"/>
              </a:ext>
            </a:extLst>
          </p:cNvPr>
          <p:cNvSpPr txBox="1">
            <a:spLocks noChangeArrowheads="1"/>
          </p:cNvSpPr>
          <p:nvPr/>
        </p:nvSpPr>
        <p:spPr bwMode="auto">
          <a:xfrm rot="-5400000">
            <a:off x="-592138"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Russie - URSS</a:t>
            </a:r>
          </a:p>
        </p:txBody>
      </p:sp>
      <p:sp>
        <p:nvSpPr>
          <p:cNvPr id="310387" name="Line 115">
            <a:extLst>
              <a:ext uri="{FF2B5EF4-FFF2-40B4-BE49-F238E27FC236}">
                <a16:creationId xmlns:a16="http://schemas.microsoft.com/office/drawing/2014/main" id="{E5DF425C-8196-D443-A591-71B1E6A1B494}"/>
              </a:ext>
            </a:extLst>
          </p:cNvPr>
          <p:cNvSpPr>
            <a:spLocks noChangeShapeType="1"/>
          </p:cNvSpPr>
          <p:nvPr/>
        </p:nvSpPr>
        <p:spPr bwMode="auto">
          <a:xfrm flipV="1">
            <a:off x="97155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88" name="Line 116">
            <a:extLst>
              <a:ext uri="{FF2B5EF4-FFF2-40B4-BE49-F238E27FC236}">
                <a16:creationId xmlns:a16="http://schemas.microsoft.com/office/drawing/2014/main" id="{ADD4319D-00CD-A040-B20A-152E9107C3C3}"/>
              </a:ext>
            </a:extLst>
          </p:cNvPr>
          <p:cNvSpPr>
            <a:spLocks noChangeShapeType="1"/>
          </p:cNvSpPr>
          <p:nvPr/>
        </p:nvSpPr>
        <p:spPr bwMode="auto">
          <a:xfrm flipV="1">
            <a:off x="1349375" y="2894013"/>
            <a:ext cx="1588"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89" name="Line 117">
            <a:extLst>
              <a:ext uri="{FF2B5EF4-FFF2-40B4-BE49-F238E27FC236}">
                <a16:creationId xmlns:a16="http://schemas.microsoft.com/office/drawing/2014/main" id="{1406CA51-1B46-DE4D-BDE6-5B87441B809A}"/>
              </a:ext>
            </a:extLst>
          </p:cNvPr>
          <p:cNvSpPr>
            <a:spLocks noChangeShapeType="1"/>
          </p:cNvSpPr>
          <p:nvPr/>
        </p:nvSpPr>
        <p:spPr bwMode="auto">
          <a:xfrm flipV="1">
            <a:off x="327660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90" name="Line 118">
            <a:extLst>
              <a:ext uri="{FF2B5EF4-FFF2-40B4-BE49-F238E27FC236}">
                <a16:creationId xmlns:a16="http://schemas.microsoft.com/office/drawing/2014/main" id="{0BD1EF11-FC91-4041-A432-835A07C1BE46}"/>
              </a:ext>
            </a:extLst>
          </p:cNvPr>
          <p:cNvSpPr>
            <a:spLocks noChangeShapeType="1"/>
          </p:cNvSpPr>
          <p:nvPr/>
        </p:nvSpPr>
        <p:spPr bwMode="auto">
          <a:xfrm flipV="1">
            <a:off x="6497638" y="2894013"/>
            <a:ext cx="1587"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391" name="Text Box 119">
            <a:extLst>
              <a:ext uri="{FF2B5EF4-FFF2-40B4-BE49-F238E27FC236}">
                <a16:creationId xmlns:a16="http://schemas.microsoft.com/office/drawing/2014/main" id="{7FCF3A69-B6C8-484C-BE66-23873596471E}"/>
              </a:ext>
            </a:extLst>
          </p:cNvPr>
          <p:cNvSpPr txBox="1">
            <a:spLocks noChangeArrowheads="1"/>
          </p:cNvSpPr>
          <p:nvPr/>
        </p:nvSpPr>
        <p:spPr bwMode="auto">
          <a:xfrm rot="-5400000">
            <a:off x="-87313"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EMPIRE</a:t>
            </a:r>
          </a:p>
        </p:txBody>
      </p:sp>
      <p:sp>
        <p:nvSpPr>
          <p:cNvPr id="310392" name="Text Box 120">
            <a:extLst>
              <a:ext uri="{FF2B5EF4-FFF2-40B4-BE49-F238E27FC236}">
                <a16:creationId xmlns:a16="http://schemas.microsoft.com/office/drawing/2014/main" id="{E81F2087-5326-1C4A-A439-0239C496BB5F}"/>
              </a:ext>
            </a:extLst>
          </p:cNvPr>
          <p:cNvSpPr txBox="1">
            <a:spLocks noChangeArrowheads="1"/>
          </p:cNvSpPr>
          <p:nvPr/>
        </p:nvSpPr>
        <p:spPr bwMode="auto">
          <a:xfrm rot="-5400000">
            <a:off x="92075" y="3640138"/>
            <a:ext cx="156686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EMPIRE</a:t>
            </a:r>
          </a:p>
        </p:txBody>
      </p:sp>
      <p:sp>
        <p:nvSpPr>
          <p:cNvPr id="310393" name="Text Box 121">
            <a:extLst>
              <a:ext uri="{FF2B5EF4-FFF2-40B4-BE49-F238E27FC236}">
                <a16:creationId xmlns:a16="http://schemas.microsoft.com/office/drawing/2014/main" id="{5ED91106-423A-E34E-AD24-9C75CEDB9D37}"/>
              </a:ext>
            </a:extLst>
          </p:cNvPr>
          <p:cNvSpPr txBox="1">
            <a:spLocks noChangeArrowheads="1"/>
          </p:cNvSpPr>
          <p:nvPr/>
        </p:nvSpPr>
        <p:spPr bwMode="auto">
          <a:xfrm>
            <a:off x="3527425" y="1295400"/>
            <a:ext cx="5543550" cy="338138"/>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310394" name="Text Box 122">
            <a:extLst>
              <a:ext uri="{FF2B5EF4-FFF2-40B4-BE49-F238E27FC236}">
                <a16:creationId xmlns:a16="http://schemas.microsoft.com/office/drawing/2014/main" id="{AF0D9193-CC2B-0245-A25F-5662B60B2DE2}"/>
              </a:ext>
            </a:extLst>
          </p:cNvPr>
          <p:cNvSpPr txBox="1">
            <a:spLocks noChangeArrowheads="1"/>
          </p:cNvSpPr>
          <p:nvPr/>
        </p:nvSpPr>
        <p:spPr bwMode="auto">
          <a:xfrm>
            <a:off x="1511300" y="3024188"/>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310395" name="Text Box 123">
            <a:extLst>
              <a:ext uri="{FF2B5EF4-FFF2-40B4-BE49-F238E27FC236}">
                <a16:creationId xmlns:a16="http://schemas.microsoft.com/office/drawing/2014/main" id="{38EA213B-6A20-104F-9B53-BEECB08D9B8D}"/>
              </a:ext>
            </a:extLst>
          </p:cNvPr>
          <p:cNvSpPr txBox="1">
            <a:spLocks noChangeArrowheads="1"/>
          </p:cNvSpPr>
          <p:nvPr/>
        </p:nvSpPr>
        <p:spPr bwMode="auto">
          <a:xfrm>
            <a:off x="2592388" y="4824413"/>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310396" name="Text Box 124">
            <a:extLst>
              <a:ext uri="{FF2B5EF4-FFF2-40B4-BE49-F238E27FC236}">
                <a16:creationId xmlns:a16="http://schemas.microsoft.com/office/drawing/2014/main" id="{01632C37-BAE3-E745-8565-EC7A47BEEAC1}"/>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310397" name="Text Box 125">
            <a:extLst>
              <a:ext uri="{FF2B5EF4-FFF2-40B4-BE49-F238E27FC236}">
                <a16:creationId xmlns:a16="http://schemas.microsoft.com/office/drawing/2014/main" id="{1A21969E-C027-9746-AE72-100D98D8EB2B}"/>
              </a:ext>
            </a:extLst>
          </p:cNvPr>
          <p:cNvSpPr txBox="1">
            <a:spLocks noChangeArrowheads="1"/>
          </p:cNvSpPr>
          <p:nvPr/>
        </p:nvSpPr>
        <p:spPr bwMode="auto">
          <a:xfrm>
            <a:off x="1079500" y="1223963"/>
            <a:ext cx="2087563" cy="587375"/>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310398" name="AutoShape 126">
            <a:extLst>
              <a:ext uri="{FF2B5EF4-FFF2-40B4-BE49-F238E27FC236}">
                <a16:creationId xmlns:a16="http://schemas.microsoft.com/office/drawing/2014/main" id="{08A55E45-5DC9-CC40-AE11-6A5958E426C1}"/>
              </a:ext>
            </a:extLst>
          </p:cNvPr>
          <p:cNvSpPr>
            <a:spLocks noChangeArrowheads="1"/>
          </p:cNvSpPr>
          <p:nvPr/>
        </p:nvSpPr>
        <p:spPr bwMode="auto">
          <a:xfrm>
            <a:off x="865188" y="25923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399" name="Line 127">
            <a:extLst>
              <a:ext uri="{FF2B5EF4-FFF2-40B4-BE49-F238E27FC236}">
                <a16:creationId xmlns:a16="http://schemas.microsoft.com/office/drawing/2014/main" id="{231C1EA6-1DD7-3A41-B26C-C0F9C6EA4980}"/>
              </a:ext>
            </a:extLst>
          </p:cNvPr>
          <p:cNvSpPr>
            <a:spLocks noChangeShapeType="1"/>
          </p:cNvSpPr>
          <p:nvPr/>
        </p:nvSpPr>
        <p:spPr bwMode="auto">
          <a:xfrm>
            <a:off x="1223963" y="2519363"/>
            <a:ext cx="151130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00" name="Text Box 128">
            <a:extLst>
              <a:ext uri="{FF2B5EF4-FFF2-40B4-BE49-F238E27FC236}">
                <a16:creationId xmlns:a16="http://schemas.microsoft.com/office/drawing/2014/main" id="{AD285EC5-D713-3F40-9B4E-87ACD7DFB31B}"/>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310401" name="Line 129">
            <a:extLst>
              <a:ext uri="{FF2B5EF4-FFF2-40B4-BE49-F238E27FC236}">
                <a16:creationId xmlns:a16="http://schemas.microsoft.com/office/drawing/2014/main" id="{C01133A4-D366-7C4D-8C93-B9993851F9C5}"/>
              </a:ext>
            </a:extLst>
          </p:cNvPr>
          <p:cNvSpPr>
            <a:spLocks noChangeShapeType="1"/>
          </p:cNvSpPr>
          <p:nvPr/>
        </p:nvSpPr>
        <p:spPr bwMode="auto">
          <a:xfrm>
            <a:off x="1223963" y="2771775"/>
            <a:ext cx="151130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02" name="Oval 130">
            <a:extLst>
              <a:ext uri="{FF2B5EF4-FFF2-40B4-BE49-F238E27FC236}">
                <a16:creationId xmlns:a16="http://schemas.microsoft.com/office/drawing/2014/main" id="{E5C79770-A8D2-7749-80C6-467EBC8B02C3}"/>
              </a:ext>
            </a:extLst>
          </p:cNvPr>
          <p:cNvSpPr>
            <a:spLocks noChangeArrowheads="1"/>
          </p:cNvSpPr>
          <p:nvPr/>
        </p:nvSpPr>
        <p:spPr bwMode="auto">
          <a:xfrm>
            <a:off x="2519363" y="2016125"/>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403" name="Line 131">
            <a:extLst>
              <a:ext uri="{FF2B5EF4-FFF2-40B4-BE49-F238E27FC236}">
                <a16:creationId xmlns:a16="http://schemas.microsoft.com/office/drawing/2014/main" id="{1DC1F1EF-53D2-684F-B6CE-10E2A9A0270B}"/>
              </a:ext>
            </a:extLst>
          </p:cNvPr>
          <p:cNvSpPr>
            <a:spLocks noChangeShapeType="1"/>
          </p:cNvSpPr>
          <p:nvPr/>
        </p:nvSpPr>
        <p:spPr bwMode="auto">
          <a:xfrm>
            <a:off x="2663825" y="2268538"/>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04" name="Line 132">
            <a:extLst>
              <a:ext uri="{FF2B5EF4-FFF2-40B4-BE49-F238E27FC236}">
                <a16:creationId xmlns:a16="http://schemas.microsoft.com/office/drawing/2014/main" id="{9B529695-DEBF-1E4B-9A68-6D35B002372F}"/>
              </a:ext>
            </a:extLst>
          </p:cNvPr>
          <p:cNvSpPr>
            <a:spLocks noChangeShapeType="1"/>
          </p:cNvSpPr>
          <p:nvPr/>
        </p:nvSpPr>
        <p:spPr bwMode="auto">
          <a:xfrm>
            <a:off x="6126163" y="2640013"/>
            <a:ext cx="360362"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05" name="Line 133">
            <a:extLst>
              <a:ext uri="{FF2B5EF4-FFF2-40B4-BE49-F238E27FC236}">
                <a16:creationId xmlns:a16="http://schemas.microsoft.com/office/drawing/2014/main" id="{018EF272-3F31-EA43-BFDB-B1AD96F78E05}"/>
              </a:ext>
            </a:extLst>
          </p:cNvPr>
          <p:cNvSpPr>
            <a:spLocks noChangeShapeType="1"/>
          </p:cNvSpPr>
          <p:nvPr/>
        </p:nvSpPr>
        <p:spPr bwMode="auto">
          <a:xfrm>
            <a:off x="7529513" y="2640013"/>
            <a:ext cx="792162"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06" name="Line 134">
            <a:extLst>
              <a:ext uri="{FF2B5EF4-FFF2-40B4-BE49-F238E27FC236}">
                <a16:creationId xmlns:a16="http://schemas.microsoft.com/office/drawing/2014/main" id="{D9CDF3AC-20E1-E840-8F7A-CAB6003C8494}"/>
              </a:ext>
            </a:extLst>
          </p:cNvPr>
          <p:cNvSpPr>
            <a:spLocks noChangeShapeType="1"/>
          </p:cNvSpPr>
          <p:nvPr/>
        </p:nvSpPr>
        <p:spPr bwMode="auto">
          <a:xfrm>
            <a:off x="5795963" y="2484438"/>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07" name="Line 135">
            <a:extLst>
              <a:ext uri="{FF2B5EF4-FFF2-40B4-BE49-F238E27FC236}">
                <a16:creationId xmlns:a16="http://schemas.microsoft.com/office/drawing/2014/main" id="{FCF1F6C7-91B1-3644-9673-11335798E77B}"/>
              </a:ext>
            </a:extLst>
          </p:cNvPr>
          <p:cNvSpPr>
            <a:spLocks noChangeShapeType="1"/>
          </p:cNvSpPr>
          <p:nvPr/>
        </p:nvSpPr>
        <p:spPr bwMode="auto">
          <a:xfrm>
            <a:off x="7451725" y="2124075"/>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08" name="Line 136">
            <a:extLst>
              <a:ext uri="{FF2B5EF4-FFF2-40B4-BE49-F238E27FC236}">
                <a16:creationId xmlns:a16="http://schemas.microsoft.com/office/drawing/2014/main" id="{0DD64F21-A4B3-844A-BCFA-FF729C6EB5D3}"/>
              </a:ext>
            </a:extLst>
          </p:cNvPr>
          <p:cNvSpPr>
            <a:spLocks noChangeShapeType="1"/>
          </p:cNvSpPr>
          <p:nvPr/>
        </p:nvSpPr>
        <p:spPr bwMode="auto">
          <a:xfrm>
            <a:off x="7451725" y="2411413"/>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09" name="Oval 137">
            <a:extLst>
              <a:ext uri="{FF2B5EF4-FFF2-40B4-BE49-F238E27FC236}">
                <a16:creationId xmlns:a16="http://schemas.microsoft.com/office/drawing/2014/main" id="{C9F1E034-722F-7F43-8EE2-4D423E2DD63F}"/>
              </a:ext>
            </a:extLst>
          </p:cNvPr>
          <p:cNvSpPr>
            <a:spLocks noChangeArrowheads="1"/>
          </p:cNvSpPr>
          <p:nvPr/>
        </p:nvSpPr>
        <p:spPr bwMode="auto">
          <a:xfrm>
            <a:off x="1511300" y="395922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410" name="Line 138">
            <a:extLst>
              <a:ext uri="{FF2B5EF4-FFF2-40B4-BE49-F238E27FC236}">
                <a16:creationId xmlns:a16="http://schemas.microsoft.com/office/drawing/2014/main" id="{063A94A6-19A2-FE46-A1C5-D43B6F034BCB}"/>
              </a:ext>
            </a:extLst>
          </p:cNvPr>
          <p:cNvSpPr>
            <a:spLocks noChangeShapeType="1"/>
          </p:cNvSpPr>
          <p:nvPr/>
        </p:nvSpPr>
        <p:spPr bwMode="auto">
          <a:xfrm>
            <a:off x="1655763" y="421163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11" name="Line 139">
            <a:extLst>
              <a:ext uri="{FF2B5EF4-FFF2-40B4-BE49-F238E27FC236}">
                <a16:creationId xmlns:a16="http://schemas.microsoft.com/office/drawing/2014/main" id="{4579B74A-66CD-5A43-9877-34A0B0F17D2A}"/>
              </a:ext>
            </a:extLst>
          </p:cNvPr>
          <p:cNvSpPr>
            <a:spLocks noChangeShapeType="1"/>
          </p:cNvSpPr>
          <p:nvPr/>
        </p:nvSpPr>
        <p:spPr bwMode="auto">
          <a:xfrm>
            <a:off x="1655763"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12" name="Oval 140">
            <a:extLst>
              <a:ext uri="{FF2B5EF4-FFF2-40B4-BE49-F238E27FC236}">
                <a16:creationId xmlns:a16="http://schemas.microsoft.com/office/drawing/2014/main" id="{6492D2C7-D509-D44B-B1EA-70B364508FCE}"/>
              </a:ext>
            </a:extLst>
          </p:cNvPr>
          <p:cNvSpPr>
            <a:spLocks noChangeArrowheads="1"/>
          </p:cNvSpPr>
          <p:nvPr/>
        </p:nvSpPr>
        <p:spPr bwMode="auto">
          <a:xfrm>
            <a:off x="5184775" y="3671888"/>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413" name="Line 141">
            <a:extLst>
              <a:ext uri="{FF2B5EF4-FFF2-40B4-BE49-F238E27FC236}">
                <a16:creationId xmlns:a16="http://schemas.microsoft.com/office/drawing/2014/main" id="{F3E985EE-DA24-8240-821C-C6A394F669A1}"/>
              </a:ext>
            </a:extLst>
          </p:cNvPr>
          <p:cNvSpPr>
            <a:spLocks noChangeShapeType="1"/>
          </p:cNvSpPr>
          <p:nvPr/>
        </p:nvSpPr>
        <p:spPr bwMode="auto">
          <a:xfrm>
            <a:off x="4032250" y="3959225"/>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14" name="Line 142">
            <a:extLst>
              <a:ext uri="{FF2B5EF4-FFF2-40B4-BE49-F238E27FC236}">
                <a16:creationId xmlns:a16="http://schemas.microsoft.com/office/drawing/2014/main" id="{24049157-9476-1148-BE15-A33ED91FCB7A}"/>
              </a:ext>
            </a:extLst>
          </p:cNvPr>
          <p:cNvSpPr>
            <a:spLocks noChangeShapeType="1"/>
          </p:cNvSpPr>
          <p:nvPr/>
        </p:nvSpPr>
        <p:spPr bwMode="auto">
          <a:xfrm>
            <a:off x="4032250" y="42481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15" name="Line 143">
            <a:extLst>
              <a:ext uri="{FF2B5EF4-FFF2-40B4-BE49-F238E27FC236}">
                <a16:creationId xmlns:a16="http://schemas.microsoft.com/office/drawing/2014/main" id="{F158B691-1462-6749-ABD7-2E2BD918FF20}"/>
              </a:ext>
            </a:extLst>
          </p:cNvPr>
          <p:cNvSpPr>
            <a:spLocks noChangeShapeType="1"/>
          </p:cNvSpPr>
          <p:nvPr/>
        </p:nvSpPr>
        <p:spPr bwMode="auto">
          <a:xfrm>
            <a:off x="4032250" y="4535488"/>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16" name="Oval 144">
            <a:extLst>
              <a:ext uri="{FF2B5EF4-FFF2-40B4-BE49-F238E27FC236}">
                <a16:creationId xmlns:a16="http://schemas.microsoft.com/office/drawing/2014/main" id="{40C8CBCD-9315-2C4C-8320-51A85629828F}"/>
              </a:ext>
            </a:extLst>
          </p:cNvPr>
          <p:cNvSpPr>
            <a:spLocks noChangeArrowheads="1"/>
          </p:cNvSpPr>
          <p:nvPr/>
        </p:nvSpPr>
        <p:spPr bwMode="auto">
          <a:xfrm>
            <a:off x="6408738" y="3708400"/>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417" name="Line 145">
            <a:extLst>
              <a:ext uri="{FF2B5EF4-FFF2-40B4-BE49-F238E27FC236}">
                <a16:creationId xmlns:a16="http://schemas.microsoft.com/office/drawing/2014/main" id="{A1D72310-76A3-3A4A-90B7-A0D22B3B611C}"/>
              </a:ext>
            </a:extLst>
          </p:cNvPr>
          <p:cNvSpPr>
            <a:spLocks noChangeShapeType="1"/>
          </p:cNvSpPr>
          <p:nvPr/>
        </p:nvSpPr>
        <p:spPr bwMode="auto">
          <a:xfrm>
            <a:off x="6696075" y="367188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18" name="Line 146">
            <a:extLst>
              <a:ext uri="{FF2B5EF4-FFF2-40B4-BE49-F238E27FC236}">
                <a16:creationId xmlns:a16="http://schemas.microsoft.com/office/drawing/2014/main" id="{7CC862A7-61C1-2844-A282-442FA5E121CF}"/>
              </a:ext>
            </a:extLst>
          </p:cNvPr>
          <p:cNvSpPr>
            <a:spLocks noChangeShapeType="1"/>
          </p:cNvSpPr>
          <p:nvPr/>
        </p:nvSpPr>
        <p:spPr bwMode="auto">
          <a:xfrm>
            <a:off x="6696075" y="392430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19" name="Oval 147">
            <a:extLst>
              <a:ext uri="{FF2B5EF4-FFF2-40B4-BE49-F238E27FC236}">
                <a16:creationId xmlns:a16="http://schemas.microsoft.com/office/drawing/2014/main" id="{661DF91B-430D-1044-AFF6-8F48FEBE1D9A}"/>
              </a:ext>
            </a:extLst>
          </p:cNvPr>
          <p:cNvSpPr>
            <a:spLocks noChangeArrowheads="1"/>
          </p:cNvSpPr>
          <p:nvPr/>
        </p:nvSpPr>
        <p:spPr bwMode="auto">
          <a:xfrm>
            <a:off x="7127875" y="4248150"/>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420" name="Line 148">
            <a:extLst>
              <a:ext uri="{FF2B5EF4-FFF2-40B4-BE49-F238E27FC236}">
                <a16:creationId xmlns:a16="http://schemas.microsoft.com/office/drawing/2014/main" id="{0E6281E0-5916-B54A-BF9C-B89A24DFBD9F}"/>
              </a:ext>
            </a:extLst>
          </p:cNvPr>
          <p:cNvSpPr>
            <a:spLocks noChangeShapeType="1"/>
          </p:cNvSpPr>
          <p:nvPr/>
        </p:nvSpPr>
        <p:spPr bwMode="auto">
          <a:xfrm>
            <a:off x="7380288" y="42481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21" name="Line 149">
            <a:extLst>
              <a:ext uri="{FF2B5EF4-FFF2-40B4-BE49-F238E27FC236}">
                <a16:creationId xmlns:a16="http://schemas.microsoft.com/office/drawing/2014/main" id="{F8B0EDCB-F512-7748-B7D3-650F6478424D}"/>
              </a:ext>
            </a:extLst>
          </p:cNvPr>
          <p:cNvSpPr>
            <a:spLocks noChangeShapeType="1"/>
          </p:cNvSpPr>
          <p:nvPr/>
        </p:nvSpPr>
        <p:spPr bwMode="auto">
          <a:xfrm>
            <a:off x="7380288"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22" name="Oval 150">
            <a:extLst>
              <a:ext uri="{FF2B5EF4-FFF2-40B4-BE49-F238E27FC236}">
                <a16:creationId xmlns:a16="http://schemas.microsoft.com/office/drawing/2014/main" id="{0D75028A-6665-AF4A-A55D-73361709C48C}"/>
              </a:ext>
            </a:extLst>
          </p:cNvPr>
          <p:cNvSpPr>
            <a:spLocks noChangeArrowheads="1"/>
          </p:cNvSpPr>
          <p:nvPr/>
        </p:nvSpPr>
        <p:spPr bwMode="auto">
          <a:xfrm>
            <a:off x="1511300" y="558006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423" name="Oval 151">
            <a:extLst>
              <a:ext uri="{FF2B5EF4-FFF2-40B4-BE49-F238E27FC236}">
                <a16:creationId xmlns:a16="http://schemas.microsoft.com/office/drawing/2014/main" id="{CF75A532-A3E2-5444-9D35-AFE7FE132846}"/>
              </a:ext>
            </a:extLst>
          </p:cNvPr>
          <p:cNvSpPr>
            <a:spLocks noChangeArrowheads="1"/>
          </p:cNvSpPr>
          <p:nvPr/>
        </p:nvSpPr>
        <p:spPr bwMode="auto">
          <a:xfrm>
            <a:off x="5184775" y="540067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424" name="Line 152">
            <a:extLst>
              <a:ext uri="{FF2B5EF4-FFF2-40B4-BE49-F238E27FC236}">
                <a16:creationId xmlns:a16="http://schemas.microsoft.com/office/drawing/2014/main" id="{1B59A9F4-63CD-0740-927A-B320180E33AE}"/>
              </a:ext>
            </a:extLst>
          </p:cNvPr>
          <p:cNvSpPr>
            <a:spLocks noChangeShapeType="1"/>
          </p:cNvSpPr>
          <p:nvPr/>
        </p:nvSpPr>
        <p:spPr bwMode="auto">
          <a:xfrm>
            <a:off x="4032250" y="56880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25" name="Line 153">
            <a:extLst>
              <a:ext uri="{FF2B5EF4-FFF2-40B4-BE49-F238E27FC236}">
                <a16:creationId xmlns:a16="http://schemas.microsoft.com/office/drawing/2014/main" id="{E4E72AF2-144D-FF4E-A14E-5B1D1D9E5C74}"/>
              </a:ext>
            </a:extLst>
          </p:cNvPr>
          <p:cNvSpPr>
            <a:spLocks noChangeShapeType="1"/>
          </p:cNvSpPr>
          <p:nvPr/>
        </p:nvSpPr>
        <p:spPr bwMode="auto">
          <a:xfrm>
            <a:off x="4032250" y="59753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26" name="Line 154">
            <a:extLst>
              <a:ext uri="{FF2B5EF4-FFF2-40B4-BE49-F238E27FC236}">
                <a16:creationId xmlns:a16="http://schemas.microsoft.com/office/drawing/2014/main" id="{ED9AB2AE-C51F-5B43-AC47-57C9718EE413}"/>
              </a:ext>
            </a:extLst>
          </p:cNvPr>
          <p:cNvSpPr>
            <a:spLocks noChangeShapeType="1"/>
          </p:cNvSpPr>
          <p:nvPr/>
        </p:nvSpPr>
        <p:spPr bwMode="auto">
          <a:xfrm>
            <a:off x="4032250" y="62642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27" name="Line 155">
            <a:extLst>
              <a:ext uri="{FF2B5EF4-FFF2-40B4-BE49-F238E27FC236}">
                <a16:creationId xmlns:a16="http://schemas.microsoft.com/office/drawing/2014/main" id="{D4D21F68-A613-E54E-A191-A4668906E128}"/>
              </a:ext>
            </a:extLst>
          </p:cNvPr>
          <p:cNvSpPr>
            <a:spLocks noChangeShapeType="1"/>
          </p:cNvSpPr>
          <p:nvPr/>
        </p:nvSpPr>
        <p:spPr bwMode="auto">
          <a:xfrm>
            <a:off x="7566025" y="6238875"/>
            <a:ext cx="792163"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28" name="Line 156">
            <a:extLst>
              <a:ext uri="{FF2B5EF4-FFF2-40B4-BE49-F238E27FC236}">
                <a16:creationId xmlns:a16="http://schemas.microsoft.com/office/drawing/2014/main" id="{D27DF498-8887-894F-BDF5-873E9378F874}"/>
              </a:ext>
            </a:extLst>
          </p:cNvPr>
          <p:cNvSpPr>
            <a:spLocks noChangeShapeType="1"/>
          </p:cNvSpPr>
          <p:nvPr/>
        </p:nvSpPr>
        <p:spPr bwMode="auto">
          <a:xfrm>
            <a:off x="7451725" y="58674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29" name="Line 157">
            <a:extLst>
              <a:ext uri="{FF2B5EF4-FFF2-40B4-BE49-F238E27FC236}">
                <a16:creationId xmlns:a16="http://schemas.microsoft.com/office/drawing/2014/main" id="{5C032135-B51F-CB4D-A810-41F1D128428C}"/>
              </a:ext>
            </a:extLst>
          </p:cNvPr>
          <p:cNvSpPr>
            <a:spLocks noChangeShapeType="1"/>
          </p:cNvSpPr>
          <p:nvPr/>
        </p:nvSpPr>
        <p:spPr bwMode="auto">
          <a:xfrm>
            <a:off x="7451725" y="60833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30" name="Oval 158">
            <a:extLst>
              <a:ext uri="{FF2B5EF4-FFF2-40B4-BE49-F238E27FC236}">
                <a16:creationId xmlns:a16="http://schemas.microsoft.com/office/drawing/2014/main" id="{6C1557E2-6A85-FD49-9AC0-1F08F835CED8}"/>
              </a:ext>
            </a:extLst>
          </p:cNvPr>
          <p:cNvSpPr>
            <a:spLocks noChangeArrowheads="1"/>
          </p:cNvSpPr>
          <p:nvPr/>
        </p:nvSpPr>
        <p:spPr bwMode="auto">
          <a:xfrm>
            <a:off x="7667625" y="547211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431" name="Line 159">
            <a:extLst>
              <a:ext uri="{FF2B5EF4-FFF2-40B4-BE49-F238E27FC236}">
                <a16:creationId xmlns:a16="http://schemas.microsoft.com/office/drawing/2014/main" id="{C775E736-5ABE-E34B-A289-415872A41C68}"/>
              </a:ext>
            </a:extLst>
          </p:cNvPr>
          <p:cNvSpPr>
            <a:spLocks noChangeShapeType="1"/>
          </p:cNvSpPr>
          <p:nvPr/>
        </p:nvSpPr>
        <p:spPr bwMode="auto">
          <a:xfrm>
            <a:off x="7667625" y="51117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32" name="Line 160">
            <a:extLst>
              <a:ext uri="{FF2B5EF4-FFF2-40B4-BE49-F238E27FC236}">
                <a16:creationId xmlns:a16="http://schemas.microsoft.com/office/drawing/2014/main" id="{99616054-6585-4F46-8911-C29537D7A443}"/>
              </a:ext>
            </a:extLst>
          </p:cNvPr>
          <p:cNvSpPr>
            <a:spLocks noChangeShapeType="1"/>
          </p:cNvSpPr>
          <p:nvPr/>
        </p:nvSpPr>
        <p:spPr bwMode="auto">
          <a:xfrm>
            <a:off x="7667625" y="54006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33" name="Text Box 161">
            <a:extLst>
              <a:ext uri="{FF2B5EF4-FFF2-40B4-BE49-F238E27FC236}">
                <a16:creationId xmlns:a16="http://schemas.microsoft.com/office/drawing/2014/main" id="{DBCE6C6B-9016-EA49-ABFE-FA78AA873809}"/>
              </a:ext>
            </a:extLst>
          </p:cNvPr>
          <p:cNvSpPr txBox="1">
            <a:spLocks noChangeArrowheads="1"/>
          </p:cNvSpPr>
          <p:nvPr/>
        </p:nvSpPr>
        <p:spPr bwMode="auto">
          <a:xfrm>
            <a:off x="287338" y="5759450"/>
            <a:ext cx="1655762"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Traité </a:t>
            </a:r>
          </a:p>
          <a:p>
            <a:pPr algn="ctr" eaLnBrk="1">
              <a:lnSpc>
                <a:spcPct val="116000"/>
              </a:lnSpc>
            </a:pPr>
            <a:r>
              <a:rPr lang="fr-FR" altLang="fr-FR" sz="1400">
                <a:solidFill>
                  <a:srgbClr val="000000"/>
                </a:solidFill>
                <a:latin typeface="Comic Sans MS" panose="030F0902030302020204" pitchFamily="66" charset="0"/>
              </a:rPr>
              <a:t>de Versailles</a:t>
            </a:r>
          </a:p>
        </p:txBody>
      </p:sp>
      <p:sp>
        <p:nvSpPr>
          <p:cNvPr id="310434" name="Text Box 162">
            <a:extLst>
              <a:ext uri="{FF2B5EF4-FFF2-40B4-BE49-F238E27FC236}">
                <a16:creationId xmlns:a16="http://schemas.microsoft.com/office/drawing/2014/main" id="{DC1E9FD3-66C3-F146-9519-F660E57F41D6}"/>
              </a:ext>
            </a:extLst>
          </p:cNvPr>
          <p:cNvSpPr txBox="1">
            <a:spLocks noChangeArrowheads="1"/>
          </p:cNvSpPr>
          <p:nvPr/>
        </p:nvSpPr>
        <p:spPr bwMode="auto">
          <a:xfrm>
            <a:off x="1584325" y="3984625"/>
            <a:ext cx="1655763"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Traité </a:t>
            </a:r>
          </a:p>
          <a:p>
            <a:pPr algn="ctr" eaLnBrk="1">
              <a:lnSpc>
                <a:spcPct val="116000"/>
              </a:lnSpc>
            </a:pPr>
            <a:r>
              <a:rPr lang="fr-FR" altLang="fr-FR" sz="1400">
                <a:solidFill>
                  <a:srgbClr val="000000"/>
                </a:solidFill>
                <a:latin typeface="Comic Sans MS" panose="030F0902030302020204" pitchFamily="66" charset="0"/>
              </a:rPr>
              <a:t>de Versailles</a:t>
            </a:r>
          </a:p>
        </p:txBody>
      </p:sp>
      <p:sp>
        <p:nvSpPr>
          <p:cNvPr id="310435" name="Text Box 163">
            <a:extLst>
              <a:ext uri="{FF2B5EF4-FFF2-40B4-BE49-F238E27FC236}">
                <a16:creationId xmlns:a16="http://schemas.microsoft.com/office/drawing/2014/main" id="{A90DD131-CA97-B840-9465-491DE702AC8A}"/>
              </a:ext>
            </a:extLst>
          </p:cNvPr>
          <p:cNvSpPr txBox="1">
            <a:spLocks noChangeArrowheads="1"/>
          </p:cNvSpPr>
          <p:nvPr/>
        </p:nvSpPr>
        <p:spPr bwMode="auto">
          <a:xfrm>
            <a:off x="1079500" y="2232025"/>
            <a:ext cx="1655763"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Révolutions </a:t>
            </a:r>
          </a:p>
          <a:p>
            <a:pPr algn="ctr" eaLnBrk="1">
              <a:lnSpc>
                <a:spcPct val="116000"/>
              </a:lnSpc>
            </a:pPr>
            <a:r>
              <a:rPr lang="fr-FR" altLang="fr-FR" sz="1400">
                <a:solidFill>
                  <a:srgbClr val="000000"/>
                </a:solidFill>
                <a:latin typeface="Comic Sans MS" panose="030F0902030302020204" pitchFamily="66" charset="0"/>
              </a:rPr>
              <a:t>russes</a:t>
            </a:r>
          </a:p>
        </p:txBody>
      </p:sp>
      <p:sp>
        <p:nvSpPr>
          <p:cNvPr id="310436" name="Text Box 164">
            <a:extLst>
              <a:ext uri="{FF2B5EF4-FFF2-40B4-BE49-F238E27FC236}">
                <a16:creationId xmlns:a16="http://schemas.microsoft.com/office/drawing/2014/main" id="{3BA2687D-EFC4-7547-BA12-6B584805B208}"/>
              </a:ext>
            </a:extLst>
          </p:cNvPr>
          <p:cNvSpPr txBox="1">
            <a:spLocks noChangeArrowheads="1"/>
          </p:cNvSpPr>
          <p:nvPr/>
        </p:nvSpPr>
        <p:spPr bwMode="auto">
          <a:xfrm>
            <a:off x="2303463" y="2016125"/>
            <a:ext cx="1655762"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URSS</a:t>
            </a:r>
            <a:r>
              <a:rPr lang="fr-FR" altLang="fr-FR">
                <a:solidFill>
                  <a:srgbClr val="000000"/>
                </a:solidFill>
              </a:rPr>
              <a:t> </a:t>
            </a:r>
          </a:p>
        </p:txBody>
      </p:sp>
      <p:sp>
        <p:nvSpPr>
          <p:cNvPr id="310437" name="Text Box 165">
            <a:extLst>
              <a:ext uri="{FF2B5EF4-FFF2-40B4-BE49-F238E27FC236}">
                <a16:creationId xmlns:a16="http://schemas.microsoft.com/office/drawing/2014/main" id="{D228DD43-680D-654B-BE8F-8002714DA5EA}"/>
              </a:ext>
            </a:extLst>
          </p:cNvPr>
          <p:cNvSpPr txBox="1">
            <a:spLocks noChangeArrowheads="1"/>
          </p:cNvSpPr>
          <p:nvPr/>
        </p:nvSpPr>
        <p:spPr bwMode="auto">
          <a:xfrm>
            <a:off x="1041400" y="1198563"/>
            <a:ext cx="2235200" cy="85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Russie puis URSS de Lénine</a:t>
            </a:r>
          </a:p>
        </p:txBody>
      </p:sp>
      <p:sp>
        <p:nvSpPr>
          <p:cNvPr id="310438" name="Text Box 166">
            <a:extLst>
              <a:ext uri="{FF2B5EF4-FFF2-40B4-BE49-F238E27FC236}">
                <a16:creationId xmlns:a16="http://schemas.microsoft.com/office/drawing/2014/main" id="{003B3A16-65A7-8446-8AC0-FFE6EC886434}"/>
              </a:ext>
            </a:extLst>
          </p:cNvPr>
          <p:cNvSpPr txBox="1">
            <a:spLocks noChangeArrowheads="1"/>
          </p:cNvSpPr>
          <p:nvPr/>
        </p:nvSpPr>
        <p:spPr bwMode="auto">
          <a:xfrm>
            <a:off x="3452813" y="1271588"/>
            <a:ext cx="5546725"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URSS de Staline</a:t>
            </a:r>
          </a:p>
        </p:txBody>
      </p:sp>
      <p:sp>
        <p:nvSpPr>
          <p:cNvPr id="310439" name="Text Box 167">
            <a:extLst>
              <a:ext uri="{FF2B5EF4-FFF2-40B4-BE49-F238E27FC236}">
                <a16:creationId xmlns:a16="http://schemas.microsoft.com/office/drawing/2014/main" id="{24B7BE73-037C-8F47-BCBB-097079B8C311}"/>
              </a:ext>
            </a:extLst>
          </p:cNvPr>
          <p:cNvSpPr txBox="1">
            <a:spLocks noChangeArrowheads="1"/>
          </p:cNvSpPr>
          <p:nvPr/>
        </p:nvSpPr>
        <p:spPr bwMode="auto">
          <a:xfrm>
            <a:off x="3525838" y="2206625"/>
            <a:ext cx="5546725"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Famine</a:t>
            </a:r>
          </a:p>
        </p:txBody>
      </p:sp>
      <p:sp>
        <p:nvSpPr>
          <p:cNvPr id="310440" name="Text Box 168">
            <a:extLst>
              <a:ext uri="{FF2B5EF4-FFF2-40B4-BE49-F238E27FC236}">
                <a16:creationId xmlns:a16="http://schemas.microsoft.com/office/drawing/2014/main" id="{0AC9F12C-E012-244F-9118-A909AB7F7BCB}"/>
              </a:ext>
            </a:extLst>
          </p:cNvPr>
          <p:cNvSpPr txBox="1">
            <a:spLocks noChangeArrowheads="1"/>
          </p:cNvSpPr>
          <p:nvPr/>
        </p:nvSpPr>
        <p:spPr bwMode="auto">
          <a:xfrm>
            <a:off x="7091363" y="1871663"/>
            <a:ext cx="1673225"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Grande </a:t>
            </a:r>
          </a:p>
          <a:p>
            <a:pPr algn="ctr" eaLnBrk="1">
              <a:lnSpc>
                <a:spcPct val="116000"/>
              </a:lnSpc>
            </a:pPr>
            <a:r>
              <a:rPr lang="fr-FR" altLang="fr-FR" sz="1400">
                <a:solidFill>
                  <a:srgbClr val="000000"/>
                </a:solidFill>
                <a:latin typeface="Comic Sans MS" panose="030F0902030302020204" pitchFamily="66" charset="0"/>
              </a:rPr>
              <a:t>terreur</a:t>
            </a:r>
          </a:p>
        </p:txBody>
      </p:sp>
      <p:sp>
        <p:nvSpPr>
          <p:cNvPr id="310441" name="Text Box 169">
            <a:extLst>
              <a:ext uri="{FF2B5EF4-FFF2-40B4-BE49-F238E27FC236}">
                <a16:creationId xmlns:a16="http://schemas.microsoft.com/office/drawing/2014/main" id="{1E1EF8DD-7B77-E243-947D-AF356135C8DE}"/>
              </a:ext>
            </a:extLst>
          </p:cNvPr>
          <p:cNvSpPr txBox="1">
            <a:spLocks noChangeArrowheads="1"/>
          </p:cNvSpPr>
          <p:nvPr/>
        </p:nvSpPr>
        <p:spPr bwMode="auto">
          <a:xfrm>
            <a:off x="1077913" y="2998788"/>
            <a:ext cx="5546725"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République de Weimar</a:t>
            </a:r>
          </a:p>
        </p:txBody>
      </p:sp>
      <p:sp>
        <p:nvSpPr>
          <p:cNvPr id="310442" name="Text Box 170">
            <a:extLst>
              <a:ext uri="{FF2B5EF4-FFF2-40B4-BE49-F238E27FC236}">
                <a16:creationId xmlns:a16="http://schemas.microsoft.com/office/drawing/2014/main" id="{272D5226-5BCE-C948-A235-4A9CA08001E0}"/>
              </a:ext>
            </a:extLst>
          </p:cNvPr>
          <p:cNvSpPr txBox="1">
            <a:spLocks noChangeArrowheads="1"/>
          </p:cNvSpPr>
          <p:nvPr/>
        </p:nvSpPr>
        <p:spPr bwMode="auto">
          <a:xfrm>
            <a:off x="5253038" y="2998788"/>
            <a:ext cx="5546725"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Régime nazi</a:t>
            </a:r>
          </a:p>
        </p:txBody>
      </p:sp>
      <p:sp>
        <p:nvSpPr>
          <p:cNvPr id="310443" name="Text Box 171">
            <a:extLst>
              <a:ext uri="{FF2B5EF4-FFF2-40B4-BE49-F238E27FC236}">
                <a16:creationId xmlns:a16="http://schemas.microsoft.com/office/drawing/2014/main" id="{C58BF3CF-6CF2-CD47-AC46-D95BE076C848}"/>
              </a:ext>
            </a:extLst>
          </p:cNvPr>
          <p:cNvSpPr txBox="1">
            <a:spLocks noChangeArrowheads="1"/>
          </p:cNvSpPr>
          <p:nvPr/>
        </p:nvSpPr>
        <p:spPr bwMode="auto">
          <a:xfrm>
            <a:off x="6551613" y="3395663"/>
            <a:ext cx="1658937"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Hitler</a:t>
            </a:r>
          </a:p>
          <a:p>
            <a:pPr algn="ctr" eaLnBrk="1">
              <a:lnSpc>
                <a:spcPct val="116000"/>
              </a:lnSpc>
            </a:pPr>
            <a:r>
              <a:rPr lang="fr-FR" altLang="fr-FR" sz="1400">
                <a:solidFill>
                  <a:srgbClr val="000000"/>
                </a:solidFill>
                <a:latin typeface="Comic Sans MS" panose="030F0902030302020204" pitchFamily="66" charset="0"/>
              </a:rPr>
              <a:t>chancelier</a:t>
            </a:r>
          </a:p>
        </p:txBody>
      </p:sp>
      <p:sp>
        <p:nvSpPr>
          <p:cNvPr id="310444" name="Text Box 172">
            <a:extLst>
              <a:ext uri="{FF2B5EF4-FFF2-40B4-BE49-F238E27FC236}">
                <a16:creationId xmlns:a16="http://schemas.microsoft.com/office/drawing/2014/main" id="{615F3F15-512F-4142-A9C9-0F41035C1FBA}"/>
              </a:ext>
            </a:extLst>
          </p:cNvPr>
          <p:cNvSpPr txBox="1">
            <a:spLocks noChangeArrowheads="1"/>
          </p:cNvSpPr>
          <p:nvPr/>
        </p:nvSpPr>
        <p:spPr bwMode="auto">
          <a:xfrm>
            <a:off x="7343775" y="3971925"/>
            <a:ext cx="1658938"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Lois</a:t>
            </a:r>
          </a:p>
          <a:p>
            <a:pPr algn="ctr" eaLnBrk="1">
              <a:lnSpc>
                <a:spcPct val="116000"/>
              </a:lnSpc>
            </a:pPr>
            <a:r>
              <a:rPr lang="fr-FR" altLang="fr-FR" sz="1400">
                <a:solidFill>
                  <a:srgbClr val="000000"/>
                </a:solidFill>
                <a:latin typeface="Comic Sans MS" panose="030F0902030302020204" pitchFamily="66" charset="0"/>
              </a:rPr>
              <a:t>Nuremberg</a:t>
            </a:r>
          </a:p>
        </p:txBody>
      </p:sp>
      <p:sp>
        <p:nvSpPr>
          <p:cNvPr id="310445" name="Text Box 173">
            <a:extLst>
              <a:ext uri="{FF2B5EF4-FFF2-40B4-BE49-F238E27FC236}">
                <a16:creationId xmlns:a16="http://schemas.microsoft.com/office/drawing/2014/main" id="{9C94BCB4-C906-C847-9792-45B2DB8165F5}"/>
              </a:ext>
            </a:extLst>
          </p:cNvPr>
          <p:cNvSpPr txBox="1">
            <a:spLocks noChangeArrowheads="1"/>
          </p:cNvSpPr>
          <p:nvPr/>
        </p:nvSpPr>
        <p:spPr bwMode="auto">
          <a:xfrm>
            <a:off x="3851275" y="3719513"/>
            <a:ext cx="1979613" cy="85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crise</a:t>
            </a:r>
          </a:p>
          <a:p>
            <a:pPr algn="ctr" eaLnBrk="1">
              <a:lnSpc>
                <a:spcPct val="116000"/>
              </a:lnSpc>
            </a:pPr>
            <a:r>
              <a:rPr lang="fr-FR" altLang="fr-FR" sz="1400">
                <a:solidFill>
                  <a:srgbClr val="000000"/>
                </a:solidFill>
                <a:latin typeface="Comic Sans MS" panose="030F0902030302020204" pitchFamily="66" charset="0"/>
              </a:rPr>
              <a:t>économique</a:t>
            </a:r>
          </a:p>
          <a:p>
            <a:pPr algn="ctr" eaLnBrk="1">
              <a:lnSpc>
                <a:spcPct val="116000"/>
              </a:lnSpc>
            </a:pPr>
            <a:r>
              <a:rPr lang="fr-FR" altLang="fr-FR" sz="1400">
                <a:solidFill>
                  <a:srgbClr val="000000"/>
                </a:solidFill>
                <a:latin typeface="Comic Sans MS" panose="030F0902030302020204" pitchFamily="66" charset="0"/>
              </a:rPr>
              <a:t>mondiale</a:t>
            </a:r>
          </a:p>
        </p:txBody>
      </p:sp>
      <p:sp>
        <p:nvSpPr>
          <p:cNvPr id="310446" name="Text Box 174">
            <a:extLst>
              <a:ext uri="{FF2B5EF4-FFF2-40B4-BE49-F238E27FC236}">
                <a16:creationId xmlns:a16="http://schemas.microsoft.com/office/drawing/2014/main" id="{7603F001-A7DA-7B4A-812A-EDE2B0FDB595}"/>
              </a:ext>
            </a:extLst>
          </p:cNvPr>
          <p:cNvSpPr txBox="1">
            <a:spLocks noChangeArrowheads="1"/>
          </p:cNvSpPr>
          <p:nvPr/>
        </p:nvSpPr>
        <p:spPr bwMode="auto">
          <a:xfrm>
            <a:off x="2519363" y="4794250"/>
            <a:ext cx="4824412"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IIIe République</a:t>
            </a:r>
          </a:p>
        </p:txBody>
      </p:sp>
      <p:sp>
        <p:nvSpPr>
          <p:cNvPr id="310447" name="Text Box 175">
            <a:extLst>
              <a:ext uri="{FF2B5EF4-FFF2-40B4-BE49-F238E27FC236}">
                <a16:creationId xmlns:a16="http://schemas.microsoft.com/office/drawing/2014/main" id="{A668C01A-2CC3-E640-9A14-AB70D5E1F497}"/>
              </a:ext>
            </a:extLst>
          </p:cNvPr>
          <p:cNvSpPr txBox="1">
            <a:spLocks noChangeArrowheads="1"/>
          </p:cNvSpPr>
          <p:nvPr/>
        </p:nvSpPr>
        <p:spPr bwMode="auto">
          <a:xfrm>
            <a:off x="2411413" y="5441950"/>
            <a:ext cx="4824412"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Crise</a:t>
            </a:r>
          </a:p>
          <a:p>
            <a:pPr algn="ctr" eaLnBrk="1">
              <a:lnSpc>
                <a:spcPct val="116000"/>
              </a:lnSpc>
            </a:pPr>
            <a:r>
              <a:rPr lang="fr-FR" altLang="fr-FR" sz="1400">
                <a:solidFill>
                  <a:srgbClr val="000000"/>
                </a:solidFill>
                <a:latin typeface="Comic Sans MS" panose="030F0902030302020204" pitchFamily="66" charset="0"/>
              </a:rPr>
              <a:t>économique</a:t>
            </a:r>
          </a:p>
          <a:p>
            <a:pPr algn="ctr" eaLnBrk="1">
              <a:lnSpc>
                <a:spcPct val="116000"/>
              </a:lnSpc>
            </a:pPr>
            <a:r>
              <a:rPr lang="fr-FR" altLang="fr-FR" sz="1400">
                <a:solidFill>
                  <a:srgbClr val="000000"/>
                </a:solidFill>
                <a:latin typeface="Comic Sans MS" panose="030F0902030302020204" pitchFamily="66" charset="0"/>
              </a:rPr>
              <a:t>mondiale</a:t>
            </a:r>
          </a:p>
        </p:txBody>
      </p:sp>
      <p:sp>
        <p:nvSpPr>
          <p:cNvPr id="310448" name="Text Box 176">
            <a:extLst>
              <a:ext uri="{FF2B5EF4-FFF2-40B4-BE49-F238E27FC236}">
                <a16:creationId xmlns:a16="http://schemas.microsoft.com/office/drawing/2014/main" id="{E07427F6-C68C-674B-8614-CE62641ACC46}"/>
              </a:ext>
            </a:extLst>
          </p:cNvPr>
          <p:cNvSpPr txBox="1">
            <a:spLocks noChangeArrowheads="1"/>
          </p:cNvSpPr>
          <p:nvPr/>
        </p:nvSpPr>
        <p:spPr bwMode="auto">
          <a:xfrm>
            <a:off x="7272338" y="5554663"/>
            <a:ext cx="1152525"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Front</a:t>
            </a:r>
          </a:p>
          <a:p>
            <a:pPr algn="ctr" eaLnBrk="1">
              <a:lnSpc>
                <a:spcPct val="116000"/>
              </a:lnSpc>
            </a:pPr>
            <a:r>
              <a:rPr lang="fr-FR" altLang="fr-FR" sz="1400">
                <a:solidFill>
                  <a:srgbClr val="000000"/>
                </a:solidFill>
                <a:latin typeface="Comic Sans MS" panose="030F0902030302020204" pitchFamily="66" charset="0"/>
              </a:rPr>
              <a:t>populaire</a:t>
            </a:r>
          </a:p>
        </p:txBody>
      </p:sp>
      <p:sp>
        <p:nvSpPr>
          <p:cNvPr id="310449" name="Text Box 177">
            <a:extLst>
              <a:ext uri="{FF2B5EF4-FFF2-40B4-BE49-F238E27FC236}">
                <a16:creationId xmlns:a16="http://schemas.microsoft.com/office/drawing/2014/main" id="{BE1EDCB7-0A65-8144-AF53-1E671AD6C7BD}"/>
              </a:ext>
            </a:extLst>
          </p:cNvPr>
          <p:cNvSpPr txBox="1">
            <a:spLocks noChangeArrowheads="1"/>
          </p:cNvSpPr>
          <p:nvPr/>
        </p:nvSpPr>
        <p:spPr bwMode="auto">
          <a:xfrm>
            <a:off x="5975350" y="4870450"/>
            <a:ext cx="4824413"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Accords</a:t>
            </a:r>
          </a:p>
          <a:p>
            <a:pPr algn="ctr" eaLnBrk="1">
              <a:lnSpc>
                <a:spcPct val="116000"/>
              </a:lnSpc>
            </a:pPr>
            <a:r>
              <a:rPr lang="fr-FR" altLang="fr-FR" sz="1400">
                <a:solidFill>
                  <a:srgbClr val="000000"/>
                </a:solidFill>
                <a:latin typeface="Comic Sans MS" panose="030F0902030302020204" pitchFamily="66" charset="0"/>
              </a:rPr>
              <a:t>Matignon</a:t>
            </a:r>
          </a:p>
        </p:txBody>
      </p:sp>
      <p:sp>
        <p:nvSpPr>
          <p:cNvPr id="310450" name="AutoShape 178">
            <a:extLst>
              <a:ext uri="{FF2B5EF4-FFF2-40B4-BE49-F238E27FC236}">
                <a16:creationId xmlns:a16="http://schemas.microsoft.com/office/drawing/2014/main" id="{9C700E7B-BD48-994C-BCCC-63EE62525B8D}"/>
              </a:ext>
            </a:extLst>
          </p:cNvPr>
          <p:cNvSpPr>
            <a:spLocks noChangeArrowheads="1"/>
          </p:cNvSpPr>
          <p:nvPr/>
        </p:nvSpPr>
        <p:spPr bwMode="auto">
          <a:xfrm>
            <a:off x="6840538" y="58689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0451" name="Line 179">
            <a:extLst>
              <a:ext uri="{FF2B5EF4-FFF2-40B4-BE49-F238E27FC236}">
                <a16:creationId xmlns:a16="http://schemas.microsoft.com/office/drawing/2014/main" id="{FD8E3932-5547-8C43-A0E6-C6A53A5F396E}"/>
              </a:ext>
            </a:extLst>
          </p:cNvPr>
          <p:cNvSpPr>
            <a:spLocks noChangeShapeType="1"/>
          </p:cNvSpPr>
          <p:nvPr/>
        </p:nvSpPr>
        <p:spPr bwMode="auto">
          <a:xfrm>
            <a:off x="5795963" y="5554663"/>
            <a:ext cx="1408112"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52" name="Line 180">
            <a:extLst>
              <a:ext uri="{FF2B5EF4-FFF2-40B4-BE49-F238E27FC236}">
                <a16:creationId xmlns:a16="http://schemas.microsoft.com/office/drawing/2014/main" id="{0D80CCB6-395C-C844-86C2-7188864984AA}"/>
              </a:ext>
            </a:extLst>
          </p:cNvPr>
          <p:cNvSpPr>
            <a:spLocks noChangeShapeType="1"/>
          </p:cNvSpPr>
          <p:nvPr/>
        </p:nvSpPr>
        <p:spPr bwMode="auto">
          <a:xfrm>
            <a:off x="5795963" y="5843588"/>
            <a:ext cx="1439862"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0453" name="Text Box 181">
            <a:extLst>
              <a:ext uri="{FF2B5EF4-FFF2-40B4-BE49-F238E27FC236}">
                <a16:creationId xmlns:a16="http://schemas.microsoft.com/office/drawing/2014/main" id="{38B191DB-A987-EF44-B5D6-2347F3F51F64}"/>
              </a:ext>
            </a:extLst>
          </p:cNvPr>
          <p:cNvSpPr txBox="1">
            <a:spLocks noChangeArrowheads="1"/>
          </p:cNvSpPr>
          <p:nvPr/>
        </p:nvSpPr>
        <p:spPr bwMode="auto">
          <a:xfrm>
            <a:off x="4032250" y="5302250"/>
            <a:ext cx="4824413"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Manifestations</a:t>
            </a:r>
          </a:p>
          <a:p>
            <a:pPr algn="ctr" eaLnBrk="1">
              <a:lnSpc>
                <a:spcPct val="116000"/>
              </a:lnSpc>
            </a:pPr>
            <a:r>
              <a:rPr lang="fr-FR" altLang="fr-FR" sz="1400">
                <a:solidFill>
                  <a:srgbClr val="000000"/>
                </a:solidFill>
                <a:latin typeface="Comic Sans MS" panose="030F0902030302020204" pitchFamily="66" charset="0"/>
              </a:rPr>
              <a:t>des ligues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27F6DE5A-4FDA-DA44-BCEA-F191E6069388}"/>
              </a:ext>
            </a:extLst>
          </p:cNvPr>
          <p:cNvSpPr txBox="1">
            <a:spLocks noChangeArrowheads="1"/>
          </p:cNvSpPr>
          <p:nvPr/>
        </p:nvSpPr>
        <p:spPr bwMode="auto">
          <a:xfrm>
            <a:off x="144463" y="121443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3 p 42</a:t>
            </a:r>
          </a:p>
        </p:txBody>
      </p:sp>
      <p:sp>
        <p:nvSpPr>
          <p:cNvPr id="31746" name="AutoShape 2">
            <a:extLst>
              <a:ext uri="{FF2B5EF4-FFF2-40B4-BE49-F238E27FC236}">
                <a16:creationId xmlns:a16="http://schemas.microsoft.com/office/drawing/2014/main" id="{7A4D6F26-74F4-674B-8357-C3B0E865126B}"/>
              </a:ext>
            </a:extLst>
          </p:cNvPr>
          <p:cNvSpPr>
            <a:spLocks noChangeArrowheads="1"/>
          </p:cNvSpPr>
          <p:nvPr/>
        </p:nvSpPr>
        <p:spPr bwMode="auto">
          <a:xfrm>
            <a:off x="144463" y="287338"/>
            <a:ext cx="9791700" cy="3455987"/>
          </a:xfrm>
          <a:prstGeom prst="roundRect">
            <a:avLst>
              <a:gd name="adj" fmla="val 42"/>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1747" name="Line 3">
            <a:extLst>
              <a:ext uri="{FF2B5EF4-FFF2-40B4-BE49-F238E27FC236}">
                <a16:creationId xmlns:a16="http://schemas.microsoft.com/office/drawing/2014/main" id="{EC681502-E47D-3F47-A813-B8E78B66DEA1}"/>
              </a:ext>
            </a:extLst>
          </p:cNvPr>
          <p:cNvSpPr>
            <a:spLocks noChangeShapeType="1"/>
          </p:cNvSpPr>
          <p:nvPr/>
        </p:nvSpPr>
        <p:spPr bwMode="auto">
          <a:xfrm>
            <a:off x="5040313" y="287338"/>
            <a:ext cx="1587" cy="34559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748" name="Line 4">
            <a:extLst>
              <a:ext uri="{FF2B5EF4-FFF2-40B4-BE49-F238E27FC236}">
                <a16:creationId xmlns:a16="http://schemas.microsoft.com/office/drawing/2014/main" id="{ED9BD5CC-5E86-C74A-8EC0-AFF7B57D7014}"/>
              </a:ext>
            </a:extLst>
          </p:cNvPr>
          <p:cNvSpPr>
            <a:spLocks noChangeShapeType="1"/>
          </p:cNvSpPr>
          <p:nvPr/>
        </p:nvSpPr>
        <p:spPr bwMode="auto">
          <a:xfrm>
            <a:off x="144463" y="1008063"/>
            <a:ext cx="9791700"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413" name="Text Box 5">
            <a:extLst>
              <a:ext uri="{FF2B5EF4-FFF2-40B4-BE49-F238E27FC236}">
                <a16:creationId xmlns:a16="http://schemas.microsoft.com/office/drawing/2014/main" id="{C08CBDB0-B4A0-7B4C-A409-A741EB874D20}"/>
              </a:ext>
            </a:extLst>
          </p:cNvPr>
          <p:cNvSpPr txBox="1">
            <a:spLocks noChangeArrowheads="1"/>
          </p:cNvSpPr>
          <p:nvPr/>
        </p:nvSpPr>
        <p:spPr bwMode="auto">
          <a:xfrm>
            <a:off x="144463" y="175418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2 p 49</a:t>
            </a:r>
          </a:p>
        </p:txBody>
      </p:sp>
      <p:sp>
        <p:nvSpPr>
          <p:cNvPr id="17414" name="Text Box 6">
            <a:extLst>
              <a:ext uri="{FF2B5EF4-FFF2-40B4-BE49-F238E27FC236}">
                <a16:creationId xmlns:a16="http://schemas.microsoft.com/office/drawing/2014/main" id="{AD0B0020-8211-CD4E-8D51-24BE47BC8AE0}"/>
              </a:ext>
            </a:extLst>
          </p:cNvPr>
          <p:cNvSpPr txBox="1">
            <a:spLocks noChangeArrowheads="1"/>
          </p:cNvSpPr>
          <p:nvPr/>
        </p:nvSpPr>
        <p:spPr bwMode="auto">
          <a:xfrm>
            <a:off x="144463" y="2257425"/>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5 p 49</a:t>
            </a:r>
          </a:p>
        </p:txBody>
      </p:sp>
      <p:sp>
        <p:nvSpPr>
          <p:cNvPr id="31751" name="Text Box 7">
            <a:extLst>
              <a:ext uri="{FF2B5EF4-FFF2-40B4-BE49-F238E27FC236}">
                <a16:creationId xmlns:a16="http://schemas.microsoft.com/office/drawing/2014/main" id="{A138F575-E6E5-4B4D-8F6F-1F2C14B46F63}"/>
              </a:ext>
            </a:extLst>
          </p:cNvPr>
          <p:cNvSpPr txBox="1">
            <a:spLocks noChangeArrowheads="1"/>
          </p:cNvSpPr>
          <p:nvPr/>
        </p:nvSpPr>
        <p:spPr bwMode="auto">
          <a:xfrm>
            <a:off x="179388" y="358775"/>
            <a:ext cx="4211637"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Une société embrigadée</a:t>
            </a:r>
          </a:p>
        </p:txBody>
      </p:sp>
      <p:sp>
        <p:nvSpPr>
          <p:cNvPr id="31752" name="Text Box 8">
            <a:extLst>
              <a:ext uri="{FF2B5EF4-FFF2-40B4-BE49-F238E27FC236}">
                <a16:creationId xmlns:a16="http://schemas.microsoft.com/office/drawing/2014/main" id="{F5D6124B-C34A-314D-9A57-D480A3B1EB56}"/>
              </a:ext>
            </a:extLst>
          </p:cNvPr>
          <p:cNvSpPr txBox="1">
            <a:spLocks noChangeArrowheads="1"/>
          </p:cNvSpPr>
          <p:nvPr/>
        </p:nvSpPr>
        <p:spPr bwMode="auto">
          <a:xfrm>
            <a:off x="5184775" y="349250"/>
            <a:ext cx="4716463"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L'économie collectivisée</a:t>
            </a:r>
          </a:p>
        </p:txBody>
      </p:sp>
      <p:sp>
        <p:nvSpPr>
          <p:cNvPr id="17417" name="Text Box 9">
            <a:extLst>
              <a:ext uri="{FF2B5EF4-FFF2-40B4-BE49-F238E27FC236}">
                <a16:creationId xmlns:a16="http://schemas.microsoft.com/office/drawing/2014/main" id="{8EF06593-A066-B84A-AE4D-4DC7FD549D7E}"/>
              </a:ext>
            </a:extLst>
          </p:cNvPr>
          <p:cNvSpPr txBox="1">
            <a:spLocks noChangeArrowheads="1"/>
          </p:cNvSpPr>
          <p:nvPr/>
        </p:nvSpPr>
        <p:spPr bwMode="auto">
          <a:xfrm>
            <a:off x="5148263" y="121443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5 p 43</a:t>
            </a:r>
          </a:p>
        </p:txBody>
      </p:sp>
      <p:sp>
        <p:nvSpPr>
          <p:cNvPr id="17418" name="Text Box 10">
            <a:extLst>
              <a:ext uri="{FF2B5EF4-FFF2-40B4-BE49-F238E27FC236}">
                <a16:creationId xmlns:a16="http://schemas.microsoft.com/office/drawing/2014/main" id="{8E208AE6-DFC7-FD43-9584-49C2B8CA03A2}"/>
              </a:ext>
            </a:extLst>
          </p:cNvPr>
          <p:cNvSpPr txBox="1">
            <a:spLocks noChangeArrowheads="1"/>
          </p:cNvSpPr>
          <p:nvPr/>
        </p:nvSpPr>
        <p:spPr bwMode="auto">
          <a:xfrm>
            <a:off x="5148263" y="175418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1 p 44</a:t>
            </a:r>
          </a:p>
        </p:txBody>
      </p:sp>
      <p:sp>
        <p:nvSpPr>
          <p:cNvPr id="17419" name="Text Box 11">
            <a:extLst>
              <a:ext uri="{FF2B5EF4-FFF2-40B4-BE49-F238E27FC236}">
                <a16:creationId xmlns:a16="http://schemas.microsoft.com/office/drawing/2014/main" id="{D5E52A61-95E7-5E41-8DA6-B55807339C39}"/>
              </a:ext>
            </a:extLst>
          </p:cNvPr>
          <p:cNvSpPr txBox="1">
            <a:spLocks noChangeArrowheads="1"/>
          </p:cNvSpPr>
          <p:nvPr/>
        </p:nvSpPr>
        <p:spPr bwMode="auto">
          <a:xfrm>
            <a:off x="5148263" y="2257425"/>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2 p 44</a:t>
            </a:r>
          </a:p>
        </p:txBody>
      </p:sp>
      <p:sp>
        <p:nvSpPr>
          <p:cNvPr id="17420" name="Text Box 12">
            <a:extLst>
              <a:ext uri="{FF2B5EF4-FFF2-40B4-BE49-F238E27FC236}">
                <a16:creationId xmlns:a16="http://schemas.microsoft.com/office/drawing/2014/main" id="{7E360102-C0C0-3B4B-A6B0-9E862E01F6EC}"/>
              </a:ext>
            </a:extLst>
          </p:cNvPr>
          <p:cNvSpPr txBox="1">
            <a:spLocks noChangeArrowheads="1"/>
          </p:cNvSpPr>
          <p:nvPr/>
        </p:nvSpPr>
        <p:spPr bwMode="auto">
          <a:xfrm>
            <a:off x="5148263" y="2762250"/>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4 p 45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7409">
                                            <p:txEl>
                                              <p:pRg st="0" end="0"/>
                                            </p:txEl>
                                          </p:spTgt>
                                        </p:tgtEl>
                                        <p:attrNameLst>
                                          <p:attrName>style.visibility</p:attrName>
                                        </p:attrNameLst>
                                      </p:cBhvr>
                                      <p:to>
                                        <p:strVal val="visible"/>
                                      </p:to>
                                    </p:set>
                                    <p:animEffect transition="in" filter="checkerboard(across)">
                                      <p:cBhvr additive="repl">
                                        <p:cTn id="7" dur="500"/>
                                        <p:tgtEl>
                                          <p:spTgt spid="1740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7413">
                                            <p:txEl>
                                              <p:pRg st="0" end="0"/>
                                            </p:txEl>
                                          </p:spTgt>
                                        </p:tgtEl>
                                        <p:attrNameLst>
                                          <p:attrName>style.visibility</p:attrName>
                                        </p:attrNameLst>
                                      </p:cBhvr>
                                      <p:to>
                                        <p:strVal val="visible"/>
                                      </p:to>
                                    </p:set>
                                    <p:animEffect transition="in" filter="checkerboard(across)">
                                      <p:cBhvr additive="repl">
                                        <p:cTn id="12" dur="500"/>
                                        <p:tgtEl>
                                          <p:spTgt spid="1741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7414">
                                            <p:txEl>
                                              <p:pRg st="0" end="0"/>
                                            </p:txEl>
                                          </p:spTgt>
                                        </p:tgtEl>
                                        <p:attrNameLst>
                                          <p:attrName>style.visibility</p:attrName>
                                        </p:attrNameLst>
                                      </p:cBhvr>
                                      <p:to>
                                        <p:strVal val="visible"/>
                                      </p:to>
                                    </p:set>
                                    <p:animEffect transition="in" filter="checkerboard(across)">
                                      <p:cBhvr additive="repl">
                                        <p:cTn id="17" dur="500"/>
                                        <p:tgtEl>
                                          <p:spTgt spid="1741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17417">
                                            <p:txEl>
                                              <p:pRg st="0" end="0"/>
                                            </p:txEl>
                                          </p:spTgt>
                                        </p:tgtEl>
                                        <p:attrNameLst>
                                          <p:attrName>style.visibility</p:attrName>
                                        </p:attrNameLst>
                                      </p:cBhvr>
                                      <p:to>
                                        <p:strVal val="visible"/>
                                      </p:to>
                                    </p:set>
                                    <p:animEffect transition="in" filter="checkerboard(across)">
                                      <p:cBhvr additive="repl">
                                        <p:cTn id="22" dur="500"/>
                                        <p:tgtEl>
                                          <p:spTgt spid="1741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additive="repl">
                                        <p:cTn id="26" dur="1" fill="hold">
                                          <p:stCondLst>
                                            <p:cond delay="0"/>
                                          </p:stCondLst>
                                        </p:cTn>
                                        <p:tgtEl>
                                          <p:spTgt spid="17418">
                                            <p:txEl>
                                              <p:pRg st="0" end="0"/>
                                            </p:txEl>
                                          </p:spTgt>
                                        </p:tgtEl>
                                        <p:attrNameLst>
                                          <p:attrName>style.visibility</p:attrName>
                                        </p:attrNameLst>
                                      </p:cBhvr>
                                      <p:to>
                                        <p:strVal val="visible"/>
                                      </p:to>
                                    </p:set>
                                    <p:animEffect transition="in" filter="checkerboard(across)">
                                      <p:cBhvr additive="repl">
                                        <p:cTn id="27" dur="500"/>
                                        <p:tgtEl>
                                          <p:spTgt spid="17418">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additive="repl">
                                        <p:cTn id="31" dur="1" fill="hold">
                                          <p:stCondLst>
                                            <p:cond delay="0"/>
                                          </p:stCondLst>
                                        </p:cTn>
                                        <p:tgtEl>
                                          <p:spTgt spid="17419">
                                            <p:txEl>
                                              <p:pRg st="0" end="0"/>
                                            </p:txEl>
                                          </p:spTgt>
                                        </p:tgtEl>
                                        <p:attrNameLst>
                                          <p:attrName>style.visibility</p:attrName>
                                        </p:attrNameLst>
                                      </p:cBhvr>
                                      <p:to>
                                        <p:strVal val="visible"/>
                                      </p:to>
                                    </p:set>
                                    <p:animEffect transition="in" filter="checkerboard(across)">
                                      <p:cBhvr additive="repl">
                                        <p:cTn id="32" dur="500"/>
                                        <p:tgtEl>
                                          <p:spTgt spid="17419">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additive="repl">
                                        <p:cTn id="36" dur="1" fill="hold">
                                          <p:stCondLst>
                                            <p:cond delay="0"/>
                                          </p:stCondLst>
                                        </p:cTn>
                                        <p:tgtEl>
                                          <p:spTgt spid="17420">
                                            <p:txEl>
                                              <p:pRg st="0" end="0"/>
                                            </p:txEl>
                                          </p:spTgt>
                                        </p:tgtEl>
                                        <p:attrNameLst>
                                          <p:attrName>style.visibility</p:attrName>
                                        </p:attrNameLst>
                                      </p:cBhvr>
                                      <p:to>
                                        <p:strVal val="visible"/>
                                      </p:to>
                                    </p:set>
                                    <p:animEffect transition="in" filter="checkerboard(across)">
                                      <p:cBhvr additive="repl">
                                        <p:cTn id="37" dur="500"/>
                                        <p:tgtEl>
                                          <p:spTgt spid="174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A204200B-B6A4-304E-BB9E-2D0B9A190C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500063"/>
            <a:ext cx="9720262" cy="6559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BE0EBB9F-DFF4-134F-B587-F49ECACB3897}"/>
              </a:ext>
            </a:extLst>
          </p:cNvPr>
          <p:cNvSpPr txBox="1">
            <a:spLocks noChangeArrowheads="1"/>
          </p:cNvSpPr>
          <p:nvPr/>
        </p:nvSpPr>
        <p:spPr bwMode="auto">
          <a:xfrm>
            <a:off x="1368425" y="431800"/>
            <a:ext cx="212407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Une idéologie</a:t>
            </a:r>
          </a:p>
        </p:txBody>
      </p:sp>
      <p:sp>
        <p:nvSpPr>
          <p:cNvPr id="18435" name="Text Box 3">
            <a:extLst>
              <a:ext uri="{FF2B5EF4-FFF2-40B4-BE49-F238E27FC236}">
                <a16:creationId xmlns:a16="http://schemas.microsoft.com/office/drawing/2014/main" id="{F600D2B7-A492-3E48-BDF7-B945E40EBC81}"/>
              </a:ext>
            </a:extLst>
          </p:cNvPr>
          <p:cNvSpPr txBox="1">
            <a:spLocks noChangeArrowheads="1"/>
          </p:cNvSpPr>
          <p:nvPr/>
        </p:nvSpPr>
        <p:spPr bwMode="auto">
          <a:xfrm>
            <a:off x="6191250" y="431800"/>
            <a:ext cx="298767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L'économie collectivisée</a:t>
            </a:r>
          </a:p>
        </p:txBody>
      </p:sp>
      <p:sp>
        <p:nvSpPr>
          <p:cNvPr id="18436" name="Text Box 4">
            <a:extLst>
              <a:ext uri="{FF2B5EF4-FFF2-40B4-BE49-F238E27FC236}">
                <a16:creationId xmlns:a16="http://schemas.microsoft.com/office/drawing/2014/main" id="{32989219-A9F8-9147-BA47-7ABA335065F9}"/>
              </a:ext>
            </a:extLst>
          </p:cNvPr>
          <p:cNvSpPr txBox="1">
            <a:spLocks noChangeArrowheads="1"/>
          </p:cNvSpPr>
          <p:nvPr/>
        </p:nvSpPr>
        <p:spPr bwMode="auto">
          <a:xfrm>
            <a:off x="431800" y="4378325"/>
            <a:ext cx="298767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Le culte du chef</a:t>
            </a:r>
          </a:p>
        </p:txBody>
      </p:sp>
      <p:sp>
        <p:nvSpPr>
          <p:cNvPr id="18437" name="Text Box 5">
            <a:extLst>
              <a:ext uri="{FF2B5EF4-FFF2-40B4-BE49-F238E27FC236}">
                <a16:creationId xmlns:a16="http://schemas.microsoft.com/office/drawing/2014/main" id="{1F44AE5E-7C84-AA4F-AEFC-64AE15926424}"/>
              </a:ext>
            </a:extLst>
          </p:cNvPr>
          <p:cNvSpPr txBox="1">
            <a:spLocks noChangeArrowheads="1"/>
          </p:cNvSpPr>
          <p:nvPr/>
        </p:nvSpPr>
        <p:spPr bwMode="auto">
          <a:xfrm>
            <a:off x="3563938" y="4378325"/>
            <a:ext cx="298767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Une société embrigadée</a:t>
            </a:r>
          </a:p>
        </p:txBody>
      </p:sp>
      <p:sp>
        <p:nvSpPr>
          <p:cNvPr id="18438" name="Text Box 6">
            <a:extLst>
              <a:ext uri="{FF2B5EF4-FFF2-40B4-BE49-F238E27FC236}">
                <a16:creationId xmlns:a16="http://schemas.microsoft.com/office/drawing/2014/main" id="{CDD1F623-7A3B-9D4C-AF40-7D440A1A5345}"/>
              </a:ext>
            </a:extLst>
          </p:cNvPr>
          <p:cNvSpPr txBox="1">
            <a:spLocks noChangeArrowheads="1"/>
          </p:cNvSpPr>
          <p:nvPr/>
        </p:nvSpPr>
        <p:spPr bwMode="auto">
          <a:xfrm>
            <a:off x="6624638" y="4378325"/>
            <a:ext cx="298767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La terreur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8434">
                                            <p:txEl>
                                              <p:pRg st="0" end="0"/>
                                            </p:txEl>
                                          </p:spTgt>
                                        </p:tgtEl>
                                        <p:attrNameLst>
                                          <p:attrName>style.visibility</p:attrName>
                                        </p:attrNameLst>
                                      </p:cBhvr>
                                      <p:to>
                                        <p:strVal val="visible"/>
                                      </p:to>
                                    </p:set>
                                    <p:animEffect transition="in" filter="checkerboard(across)">
                                      <p:cBhvr additive="repl">
                                        <p:cTn id="7" dur="500"/>
                                        <p:tgtEl>
                                          <p:spTgt spid="184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18435">
                                            <p:txEl>
                                              <p:pRg st="0" end="0"/>
                                            </p:txEl>
                                          </p:spTgt>
                                        </p:tgtEl>
                                        <p:attrNameLst>
                                          <p:attrName>style.visibility</p:attrName>
                                        </p:attrNameLst>
                                      </p:cBhvr>
                                      <p:to>
                                        <p:strVal val="visible"/>
                                      </p:to>
                                    </p:set>
                                    <p:animEffect transition="in" filter="checkerboard(across)">
                                      <p:cBhvr additive="repl">
                                        <p:cTn id="12" dur="500"/>
                                        <p:tgtEl>
                                          <p:spTgt spid="184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18436">
                                            <p:txEl>
                                              <p:pRg st="0" end="0"/>
                                            </p:txEl>
                                          </p:spTgt>
                                        </p:tgtEl>
                                        <p:attrNameLst>
                                          <p:attrName>style.visibility</p:attrName>
                                        </p:attrNameLst>
                                      </p:cBhvr>
                                      <p:to>
                                        <p:strVal val="visible"/>
                                      </p:to>
                                    </p:set>
                                    <p:animEffect transition="in" filter="checkerboard(across)">
                                      <p:cBhvr additive="repl">
                                        <p:cTn id="17" dur="500"/>
                                        <p:tgtEl>
                                          <p:spTgt spid="1843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18437">
                                            <p:txEl>
                                              <p:pRg st="0" end="0"/>
                                            </p:txEl>
                                          </p:spTgt>
                                        </p:tgtEl>
                                        <p:attrNameLst>
                                          <p:attrName>style.visibility</p:attrName>
                                        </p:attrNameLst>
                                      </p:cBhvr>
                                      <p:to>
                                        <p:strVal val="visible"/>
                                      </p:to>
                                    </p:set>
                                    <p:animEffect transition="in" filter="checkerboard(across)">
                                      <p:cBhvr additive="repl">
                                        <p:cTn id="22" dur="500"/>
                                        <p:tgtEl>
                                          <p:spTgt spid="1843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additive="repl">
                                        <p:cTn id="26" dur="1" fill="hold">
                                          <p:stCondLst>
                                            <p:cond delay="0"/>
                                          </p:stCondLst>
                                        </p:cTn>
                                        <p:tgtEl>
                                          <p:spTgt spid="18438">
                                            <p:txEl>
                                              <p:pRg st="0" end="0"/>
                                            </p:txEl>
                                          </p:spTgt>
                                        </p:tgtEl>
                                        <p:attrNameLst>
                                          <p:attrName>style.visibility</p:attrName>
                                        </p:attrNameLst>
                                      </p:cBhvr>
                                      <p:to>
                                        <p:strVal val="visible"/>
                                      </p:to>
                                    </p:set>
                                    <p:animEffect transition="in" filter="checkerboard(across)">
                                      <p:cBhvr additive="repl">
                                        <p:cTn id="27" dur="500"/>
                                        <p:tgtEl>
                                          <p:spTgt spid="184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41F1C041-691B-084A-BA20-CE456FCFA6A0}"/>
              </a:ext>
            </a:extLst>
          </p:cNvPr>
          <p:cNvSpPr txBox="1">
            <a:spLocks noChangeArrowheads="1"/>
          </p:cNvSpPr>
          <p:nvPr/>
        </p:nvSpPr>
        <p:spPr bwMode="auto">
          <a:xfrm>
            <a:off x="647700" y="131763"/>
            <a:ext cx="3348038"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a:t>
            </a:r>
          </a:p>
        </p:txBody>
      </p:sp>
      <p:pic>
        <p:nvPicPr>
          <p:cNvPr id="35842" name="Picture 2">
            <a:extLst>
              <a:ext uri="{FF2B5EF4-FFF2-40B4-BE49-F238E27FC236}">
                <a16:creationId xmlns:a16="http://schemas.microsoft.com/office/drawing/2014/main" id="{F86C1D8D-63FC-7F44-91B6-8A5469BC92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22875" y="177800"/>
            <a:ext cx="4222750" cy="72040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Text Box 3">
            <a:extLst>
              <a:ext uri="{FF2B5EF4-FFF2-40B4-BE49-F238E27FC236}">
                <a16:creationId xmlns:a16="http://schemas.microsoft.com/office/drawing/2014/main" id="{2057644B-900A-8D45-A020-E89DC0B024E8}"/>
              </a:ext>
            </a:extLst>
          </p:cNvPr>
          <p:cNvSpPr txBox="1">
            <a:spLocks noChangeArrowheads="1"/>
          </p:cNvSpPr>
          <p:nvPr/>
        </p:nvSpPr>
        <p:spPr bwMode="auto">
          <a:xfrm>
            <a:off x="612775" y="1066800"/>
            <a:ext cx="33480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2 p 42</a:t>
            </a:r>
          </a:p>
        </p:txBody>
      </p:sp>
      <p:sp>
        <p:nvSpPr>
          <p:cNvPr id="35844" name="Text Box 4">
            <a:extLst>
              <a:ext uri="{FF2B5EF4-FFF2-40B4-BE49-F238E27FC236}">
                <a16:creationId xmlns:a16="http://schemas.microsoft.com/office/drawing/2014/main" id="{663EB41F-F36F-FB41-9222-3E98E919D78C}"/>
              </a:ext>
            </a:extLst>
          </p:cNvPr>
          <p:cNvSpPr txBox="1">
            <a:spLocks noChangeArrowheads="1"/>
          </p:cNvSpPr>
          <p:nvPr/>
        </p:nvSpPr>
        <p:spPr bwMode="auto">
          <a:xfrm>
            <a:off x="792163" y="3276600"/>
            <a:ext cx="3132137"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Que préconise l'idéologie communiste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AutoShape 1">
            <a:extLst>
              <a:ext uri="{FF2B5EF4-FFF2-40B4-BE49-F238E27FC236}">
                <a16:creationId xmlns:a16="http://schemas.microsoft.com/office/drawing/2014/main" id="{9877008D-1E1D-E34E-81AE-8781A3EBB144}"/>
              </a:ext>
            </a:extLst>
          </p:cNvPr>
          <p:cNvSpPr>
            <a:spLocks noChangeArrowheads="1"/>
          </p:cNvSpPr>
          <p:nvPr/>
        </p:nvSpPr>
        <p:spPr bwMode="auto">
          <a:xfrm>
            <a:off x="323850" y="287338"/>
            <a:ext cx="9431338" cy="7056437"/>
          </a:xfrm>
          <a:prstGeom prst="roundRect">
            <a:avLst>
              <a:gd name="adj" fmla="val 19"/>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7890" name="Line 2">
            <a:extLst>
              <a:ext uri="{FF2B5EF4-FFF2-40B4-BE49-F238E27FC236}">
                <a16:creationId xmlns:a16="http://schemas.microsoft.com/office/drawing/2014/main" id="{D898AA2D-FDBB-DC46-8A28-0ADFE29735D8}"/>
              </a:ext>
            </a:extLst>
          </p:cNvPr>
          <p:cNvSpPr>
            <a:spLocks noChangeShapeType="1"/>
          </p:cNvSpPr>
          <p:nvPr/>
        </p:nvSpPr>
        <p:spPr bwMode="auto">
          <a:xfrm>
            <a:off x="323850" y="1008063"/>
            <a:ext cx="9431338"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891" name="Text Box 3">
            <a:extLst>
              <a:ext uri="{FF2B5EF4-FFF2-40B4-BE49-F238E27FC236}">
                <a16:creationId xmlns:a16="http://schemas.microsoft.com/office/drawing/2014/main" id="{D61ED1DA-5C7C-3645-AE89-9A7FAD369C66}"/>
              </a:ext>
            </a:extLst>
          </p:cNvPr>
          <p:cNvSpPr txBox="1">
            <a:spLocks noChangeArrowheads="1"/>
          </p:cNvSpPr>
          <p:nvPr/>
        </p:nvSpPr>
        <p:spPr bwMode="auto">
          <a:xfrm>
            <a:off x="3348038" y="252413"/>
            <a:ext cx="3348037"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a:t>
            </a:r>
          </a:p>
        </p:txBody>
      </p:sp>
      <p:pic>
        <p:nvPicPr>
          <p:cNvPr id="37892" name="Picture 4">
            <a:extLst>
              <a:ext uri="{FF2B5EF4-FFF2-40B4-BE49-F238E27FC236}">
                <a16:creationId xmlns:a16="http://schemas.microsoft.com/office/drawing/2014/main" id="{F38B384A-70C1-7844-8B13-A86948FBA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488950"/>
            <a:ext cx="3175" cy="3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3" name="Picture 5">
            <a:extLst>
              <a:ext uri="{FF2B5EF4-FFF2-40B4-BE49-F238E27FC236}">
                <a16:creationId xmlns:a16="http://schemas.microsoft.com/office/drawing/2014/main" id="{F3AC4F58-5840-1842-9BF2-F03A2523414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15325" y="5832475"/>
            <a:ext cx="1439863" cy="149701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Text Box 6">
            <a:extLst>
              <a:ext uri="{FF2B5EF4-FFF2-40B4-BE49-F238E27FC236}">
                <a16:creationId xmlns:a16="http://schemas.microsoft.com/office/drawing/2014/main" id="{4E554314-DFD6-284B-8588-847B3E2C6CF5}"/>
              </a:ext>
            </a:extLst>
          </p:cNvPr>
          <p:cNvSpPr txBox="1">
            <a:spLocks noChangeArrowheads="1"/>
          </p:cNvSpPr>
          <p:nvPr/>
        </p:nvSpPr>
        <p:spPr bwMode="auto">
          <a:xfrm>
            <a:off x="431800" y="1079500"/>
            <a:ext cx="9323388"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Régime </a:t>
            </a:r>
            <a:r>
              <a:rPr lang="fr-FR" altLang="fr-FR" sz="3200">
                <a:solidFill>
                  <a:srgbClr val="0000FF"/>
                </a:solidFill>
                <a:latin typeface="Comic Sans MS" panose="030F0902030302020204" pitchFamily="66" charset="0"/>
              </a:rPr>
              <a:t>communiste</a:t>
            </a:r>
            <a:r>
              <a:rPr lang="fr-FR" altLang="fr-FR" sz="3200">
                <a:latin typeface="Comic Sans MS" panose="030F0902030302020204" pitchFamily="66" charset="0"/>
              </a:rPr>
              <a:t> qui s'inspire des idées de </a:t>
            </a:r>
            <a:r>
              <a:rPr lang="fr-FR" altLang="fr-FR" sz="3200">
                <a:solidFill>
                  <a:srgbClr val="0000FF"/>
                </a:solidFill>
                <a:latin typeface="Comic Sans MS" panose="030F0902030302020204" pitchFamily="66" charset="0"/>
              </a:rPr>
              <a:t>Marx</a:t>
            </a:r>
            <a:r>
              <a:rPr lang="fr-FR" altLang="fr-FR" sz="3200">
                <a:latin typeface="Comic Sans MS" panose="030F0902030302020204" pitchFamily="66" charset="0"/>
              </a:rPr>
              <a:t>.</a:t>
            </a:r>
          </a:p>
        </p:txBody>
      </p:sp>
      <p:sp>
        <p:nvSpPr>
          <p:cNvPr id="20487" name="Text Box 7">
            <a:extLst>
              <a:ext uri="{FF2B5EF4-FFF2-40B4-BE49-F238E27FC236}">
                <a16:creationId xmlns:a16="http://schemas.microsoft.com/office/drawing/2014/main" id="{7332E2E6-762F-2249-BF8A-900AC4848060}"/>
              </a:ext>
            </a:extLst>
          </p:cNvPr>
          <p:cNvSpPr txBox="1">
            <a:spLocks noChangeArrowheads="1"/>
          </p:cNvSpPr>
          <p:nvPr/>
        </p:nvSpPr>
        <p:spPr bwMode="auto">
          <a:xfrm>
            <a:off x="323850" y="2374900"/>
            <a:ext cx="9431338"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Il </a:t>
            </a:r>
            <a:r>
              <a:rPr lang="fr-FR" altLang="fr-FR" sz="3200">
                <a:solidFill>
                  <a:srgbClr val="0000FF"/>
                </a:solidFill>
                <a:latin typeface="Comic Sans MS" panose="030F0902030302020204" pitchFamily="66" charset="0"/>
              </a:rPr>
              <a:t>abolit</a:t>
            </a:r>
            <a:r>
              <a:rPr lang="fr-FR" altLang="fr-FR" sz="3200">
                <a:latin typeface="Comic Sans MS" panose="030F0902030302020204" pitchFamily="66" charset="0"/>
              </a:rPr>
              <a:t> la propriété </a:t>
            </a:r>
            <a:r>
              <a:rPr lang="fr-FR" altLang="fr-FR" sz="3200">
                <a:solidFill>
                  <a:srgbClr val="0000FF"/>
                </a:solidFill>
                <a:latin typeface="Comic Sans MS" panose="030F0902030302020204" pitchFamily="66" charset="0"/>
              </a:rPr>
              <a:t>privée</a:t>
            </a:r>
            <a:r>
              <a:rPr lang="fr-FR" altLang="fr-FR" sz="3200">
                <a:latin typeface="Comic Sans MS" panose="030F0902030302020204" pitchFamily="66" charset="0"/>
              </a:rPr>
              <a:t> et le capitalisme.</a:t>
            </a:r>
          </a:p>
        </p:txBody>
      </p:sp>
      <p:sp>
        <p:nvSpPr>
          <p:cNvPr id="20488" name="Text Box 8">
            <a:extLst>
              <a:ext uri="{FF2B5EF4-FFF2-40B4-BE49-F238E27FC236}">
                <a16:creationId xmlns:a16="http://schemas.microsoft.com/office/drawing/2014/main" id="{3FD12B03-B6E2-634F-9F59-17FFECBBDCEE}"/>
              </a:ext>
            </a:extLst>
          </p:cNvPr>
          <p:cNvSpPr txBox="1">
            <a:spLocks noChangeArrowheads="1"/>
          </p:cNvSpPr>
          <p:nvPr/>
        </p:nvSpPr>
        <p:spPr bwMode="auto">
          <a:xfrm>
            <a:off x="323850" y="3240088"/>
            <a:ext cx="9431338"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Il défend la </a:t>
            </a:r>
            <a:r>
              <a:rPr lang="fr-FR" altLang="fr-FR" sz="3200">
                <a:solidFill>
                  <a:srgbClr val="0000FF"/>
                </a:solidFill>
                <a:latin typeface="Comic Sans MS" panose="030F0902030302020204" pitchFamily="66" charset="0"/>
              </a:rPr>
              <a:t>dictature</a:t>
            </a:r>
            <a:r>
              <a:rPr lang="fr-FR" altLang="fr-FR" sz="3200">
                <a:latin typeface="Comic Sans MS" panose="030F0902030302020204" pitchFamily="66" charset="0"/>
              </a:rPr>
              <a:t> du prolétariat pour délivrer les salariés de </a:t>
            </a:r>
            <a:r>
              <a:rPr lang="fr-FR" altLang="fr-FR" sz="3200">
                <a:solidFill>
                  <a:srgbClr val="0000FF"/>
                </a:solidFill>
                <a:latin typeface="Comic Sans MS" panose="030F0902030302020204" pitchFamily="66" charset="0"/>
              </a:rPr>
              <a:t>l'oppression</a:t>
            </a:r>
            <a:r>
              <a:rPr lang="fr-FR" altLang="fr-FR" sz="3200">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0486">
                                            <p:txEl>
                                              <p:pRg st="0" end="0"/>
                                            </p:txEl>
                                          </p:spTgt>
                                        </p:tgtEl>
                                        <p:attrNameLst>
                                          <p:attrName>style.visibility</p:attrName>
                                        </p:attrNameLst>
                                      </p:cBhvr>
                                      <p:to>
                                        <p:strVal val="visible"/>
                                      </p:to>
                                    </p:set>
                                    <p:anim calcmode="lin" valueType="num">
                                      <p:cBhvr additive="repl">
                                        <p:cTn id="7" dur="500" fill="hold"/>
                                        <p:tgtEl>
                                          <p:spTgt spid="20486">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0486">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20487">
                                            <p:txEl>
                                              <p:pRg st="0" end="0"/>
                                            </p:txEl>
                                          </p:spTgt>
                                        </p:tgtEl>
                                        <p:attrNameLst>
                                          <p:attrName>style.visibility</p:attrName>
                                        </p:attrNameLst>
                                      </p:cBhvr>
                                      <p:to>
                                        <p:strVal val="visible"/>
                                      </p:to>
                                    </p:set>
                                    <p:anim calcmode="lin" valueType="num">
                                      <p:cBhvr additive="repl">
                                        <p:cTn id="13" dur="500" fill="hold"/>
                                        <p:tgtEl>
                                          <p:spTgt spid="20487">
                                            <p:txEl>
                                              <p:pRg st="0" end="0"/>
                                            </p:txEl>
                                          </p:spTgt>
                                        </p:tgtEl>
                                        <p:attrNameLst>
                                          <p:attrName>ppt_x</p:attrName>
                                        </p:attrNameLst>
                                      </p:cBhvr>
                                      <p:tavLst>
                                        <p:tav tm="100000">
                                          <p:val>
                                            <p:strVal val="#ppt_x"/>
                                          </p:val>
                                        </p:tav>
                                        <p:tav>
                                          <p:val>
                                            <p:strVal val="#ppt_x"/>
                                          </p:val>
                                        </p:tav>
                                      </p:tavLst>
                                    </p:anim>
                                    <p:anim calcmode="lin" valueType="num">
                                      <p:cBhvr additive="repl">
                                        <p:cTn id="14" dur="500" fill="hold"/>
                                        <p:tgtEl>
                                          <p:spTgt spid="20487">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20488">
                                            <p:txEl>
                                              <p:pRg st="0" end="0"/>
                                            </p:txEl>
                                          </p:spTgt>
                                        </p:tgtEl>
                                        <p:attrNameLst>
                                          <p:attrName>style.visibility</p:attrName>
                                        </p:attrNameLst>
                                      </p:cBhvr>
                                      <p:to>
                                        <p:strVal val="visible"/>
                                      </p:to>
                                    </p:set>
                                    <p:anim calcmode="lin" valueType="num">
                                      <p:cBhvr additive="repl">
                                        <p:cTn id="19" dur="500" fill="hold"/>
                                        <p:tgtEl>
                                          <p:spTgt spid="20488">
                                            <p:txEl>
                                              <p:pRg st="0" end="0"/>
                                            </p:txEl>
                                          </p:spTgt>
                                        </p:tgtEl>
                                        <p:attrNameLst>
                                          <p:attrName>ppt_x</p:attrName>
                                        </p:attrNameLst>
                                      </p:cBhvr>
                                      <p:tavLst>
                                        <p:tav tm="100000">
                                          <p:val>
                                            <p:strVal val="#ppt_x"/>
                                          </p:val>
                                        </p:tav>
                                        <p:tav>
                                          <p:val>
                                            <p:strVal val="#ppt_x"/>
                                          </p:val>
                                        </p:tav>
                                      </p:tavLst>
                                    </p:anim>
                                    <p:anim calcmode="lin" valueType="num">
                                      <p:cBhvr additive="repl">
                                        <p:cTn id="20" dur="500" fill="hold"/>
                                        <p:tgtEl>
                                          <p:spTgt spid="20488">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040D6C96-E12D-7846-8504-C4517B969B84}"/>
              </a:ext>
            </a:extLst>
          </p:cNvPr>
          <p:cNvSpPr txBox="1">
            <a:spLocks noChangeArrowheads="1"/>
          </p:cNvSpPr>
          <p:nvPr/>
        </p:nvSpPr>
        <p:spPr bwMode="auto">
          <a:xfrm>
            <a:off x="503238" y="287338"/>
            <a:ext cx="9431337" cy="603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dirty="0">
                <a:latin typeface="Comic Sans MS" panose="030F0902030302020204" pitchFamily="66" charset="0"/>
              </a:rPr>
              <a:t>Au lendemain du traité de </a:t>
            </a:r>
            <a:r>
              <a:rPr lang="fr-FR" altLang="fr-FR" sz="2800" dirty="0">
                <a:solidFill>
                  <a:srgbClr val="0000FF"/>
                </a:solidFill>
                <a:latin typeface="Comic Sans MS" panose="030F0902030302020204" pitchFamily="66" charset="0"/>
              </a:rPr>
              <a:t>Versailles</a:t>
            </a:r>
            <a:r>
              <a:rPr lang="fr-FR" altLang="fr-FR" sz="2800" dirty="0">
                <a:latin typeface="Comic Sans MS" panose="030F0902030302020204" pitchFamily="66" charset="0"/>
              </a:rPr>
              <a:t> de 1919, la situation internationale reste </a:t>
            </a:r>
            <a:r>
              <a:rPr lang="fr-FR" altLang="fr-FR" sz="2800" dirty="0">
                <a:solidFill>
                  <a:srgbClr val="0000FF"/>
                </a:solidFill>
                <a:latin typeface="Comic Sans MS" panose="030F0902030302020204" pitchFamily="66" charset="0"/>
              </a:rPr>
              <a:t>complexe</a:t>
            </a:r>
            <a:r>
              <a:rPr lang="fr-FR" altLang="fr-FR" sz="2800" dirty="0">
                <a:latin typeface="Comic Sans MS" panose="030F0902030302020204" pitchFamily="66" charset="0"/>
              </a:rPr>
              <a:t> et rapidement de nouvelles </a:t>
            </a:r>
            <a:r>
              <a:rPr lang="fr-FR" altLang="fr-FR" sz="2800" dirty="0">
                <a:solidFill>
                  <a:srgbClr val="0000FF"/>
                </a:solidFill>
                <a:latin typeface="Comic Sans MS" panose="030F0902030302020204" pitchFamily="66" charset="0"/>
              </a:rPr>
              <a:t>crises</a:t>
            </a:r>
            <a:r>
              <a:rPr lang="fr-FR" altLang="fr-FR" sz="2800" dirty="0">
                <a:latin typeface="Comic Sans MS" panose="030F0902030302020204" pitchFamily="66" charset="0"/>
              </a:rPr>
              <a:t> apparaissent qu'elles soient politiques, territoriales ou encore économiques. </a:t>
            </a:r>
          </a:p>
          <a:p>
            <a:pPr algn="just" eaLnBrk="1">
              <a:lnSpc>
                <a:spcPct val="116000"/>
              </a:lnSpc>
            </a:pPr>
            <a:endParaRPr lang="fr-FR" altLang="fr-FR" sz="2800" dirty="0">
              <a:latin typeface="Comic Sans MS" panose="030F0902030302020204" pitchFamily="66" charset="0"/>
            </a:endParaRPr>
          </a:p>
          <a:p>
            <a:pPr algn="just" eaLnBrk="1">
              <a:lnSpc>
                <a:spcPct val="116000"/>
              </a:lnSpc>
            </a:pPr>
            <a:r>
              <a:rPr lang="fr-FR" altLang="fr-FR" sz="2800" dirty="0">
                <a:latin typeface="Comic Sans MS" panose="030F0902030302020204" pitchFamily="66" charset="0"/>
              </a:rPr>
              <a:t>Par exemple, dès octobre 1929, les États-Unis devenus première puissance au monde et </a:t>
            </a:r>
            <a:r>
              <a:rPr lang="fr-FR" altLang="fr-FR" sz="2800" dirty="0">
                <a:solidFill>
                  <a:srgbClr val="0000FF"/>
                </a:solidFill>
                <a:latin typeface="Comic Sans MS" panose="030F0902030302020204" pitchFamily="66" charset="0"/>
              </a:rPr>
              <a:t>créanciers</a:t>
            </a:r>
            <a:r>
              <a:rPr lang="fr-FR" altLang="fr-FR" sz="2800" dirty="0">
                <a:latin typeface="Comic Sans MS" panose="030F0902030302020204" pitchFamily="66" charset="0"/>
              </a:rPr>
              <a:t> des pays Européens, connaissent une importante crise </a:t>
            </a:r>
            <a:r>
              <a:rPr lang="fr-FR" altLang="fr-FR" sz="2800" dirty="0">
                <a:solidFill>
                  <a:srgbClr val="0000FF"/>
                </a:solidFill>
                <a:latin typeface="Comic Sans MS" panose="030F0902030302020204" pitchFamily="66" charset="0"/>
              </a:rPr>
              <a:t>économique</a:t>
            </a:r>
            <a:r>
              <a:rPr lang="fr-FR" altLang="fr-FR" sz="2800" dirty="0">
                <a:latin typeface="Comic Sans MS" panose="030F0902030302020204" pitchFamily="66" charset="0"/>
              </a:rPr>
              <a:t> qui, en raison de la place économique des États-Unis, se </a:t>
            </a:r>
            <a:r>
              <a:rPr lang="fr-FR" altLang="fr-FR" sz="2800" dirty="0">
                <a:solidFill>
                  <a:srgbClr val="0000FF"/>
                </a:solidFill>
                <a:latin typeface="Comic Sans MS" panose="030F0902030302020204" pitchFamily="66" charset="0"/>
              </a:rPr>
              <a:t>mondialise</a:t>
            </a:r>
            <a:r>
              <a:rPr lang="fr-FR" altLang="fr-FR" sz="2800" dirty="0">
                <a:latin typeface="Comic Sans MS" panose="030F0902030302020204" pitchFamily="66" charset="0"/>
              </a:rPr>
              <a:t> rapidement.</a:t>
            </a:r>
          </a:p>
          <a:p>
            <a:pPr algn="just" eaLnBrk="1">
              <a:lnSpc>
                <a:spcPct val="116000"/>
              </a:lnSpc>
            </a:pPr>
            <a:endParaRPr lang="fr-FR" altLang="fr-FR" sz="2800" dirty="0">
              <a:latin typeface="Comic Sans MS" panose="030F0902030302020204" pitchFamily="66" charset="0"/>
            </a:endParaRPr>
          </a:p>
          <a:p>
            <a:pPr algn="just" eaLnBrk="1">
              <a:lnSpc>
                <a:spcPct val="116000"/>
              </a:lnSpc>
            </a:pPr>
            <a:endParaRPr lang="fr-FR" altLang="fr-FR" sz="2800" dirty="0">
              <a:solidFill>
                <a:srgbClr val="FF3333"/>
              </a:solidFill>
              <a:latin typeface="Comic Sans MS" panose="030F0902030302020204" pitchFamily="66" charset="0"/>
            </a:endParaRPr>
          </a:p>
        </p:txBody>
      </p:sp>
      <p:sp>
        <p:nvSpPr>
          <p:cNvPr id="5122" name="Line 2">
            <a:extLst>
              <a:ext uri="{FF2B5EF4-FFF2-40B4-BE49-F238E27FC236}">
                <a16:creationId xmlns:a16="http://schemas.microsoft.com/office/drawing/2014/main" id="{2E9C6A69-D867-D84D-9EA7-1D2FD2DAB729}"/>
              </a:ext>
            </a:extLst>
          </p:cNvPr>
          <p:cNvSpPr>
            <a:spLocks noChangeShapeType="1"/>
          </p:cNvSpPr>
          <p:nvPr/>
        </p:nvSpPr>
        <p:spPr bwMode="auto">
          <a:xfrm>
            <a:off x="39528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EDC0D2DD-4251-BB43-9277-C3B7ADEF4EAC}"/>
              </a:ext>
            </a:extLst>
          </p:cNvPr>
          <p:cNvSpPr txBox="1">
            <a:spLocks noChangeArrowheads="1"/>
          </p:cNvSpPr>
          <p:nvPr/>
        </p:nvSpPr>
        <p:spPr bwMode="auto">
          <a:xfrm>
            <a:off x="647700" y="131763"/>
            <a:ext cx="3348038"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a:t>
            </a:r>
          </a:p>
        </p:txBody>
      </p:sp>
      <p:sp>
        <p:nvSpPr>
          <p:cNvPr id="39938" name="Text Box 2">
            <a:extLst>
              <a:ext uri="{FF2B5EF4-FFF2-40B4-BE49-F238E27FC236}">
                <a16:creationId xmlns:a16="http://schemas.microsoft.com/office/drawing/2014/main" id="{1C036F18-143F-3444-AA54-E4F843E0866E}"/>
              </a:ext>
            </a:extLst>
          </p:cNvPr>
          <p:cNvSpPr txBox="1">
            <a:spLocks noChangeArrowheads="1"/>
          </p:cNvSpPr>
          <p:nvPr/>
        </p:nvSpPr>
        <p:spPr bwMode="auto">
          <a:xfrm>
            <a:off x="612775" y="1066800"/>
            <a:ext cx="33480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3 p 42</a:t>
            </a:r>
          </a:p>
        </p:txBody>
      </p:sp>
      <p:pic>
        <p:nvPicPr>
          <p:cNvPr id="39939" name="Picture 3">
            <a:extLst>
              <a:ext uri="{FF2B5EF4-FFF2-40B4-BE49-F238E27FC236}">
                <a16:creationId xmlns:a16="http://schemas.microsoft.com/office/drawing/2014/main" id="{7CEB429B-F37A-E044-9818-F5CFEEE9B0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64050" y="488950"/>
            <a:ext cx="5327650" cy="658336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Freeform 4">
            <a:extLst>
              <a:ext uri="{FF2B5EF4-FFF2-40B4-BE49-F238E27FC236}">
                <a16:creationId xmlns:a16="http://schemas.microsoft.com/office/drawing/2014/main" id="{A1299C71-7590-484D-96DA-314674C8E34C}"/>
              </a:ext>
            </a:extLst>
          </p:cNvPr>
          <p:cNvSpPr>
            <a:spLocks/>
          </p:cNvSpPr>
          <p:nvPr/>
        </p:nvSpPr>
        <p:spPr bwMode="auto">
          <a:xfrm>
            <a:off x="3095625" y="1655763"/>
            <a:ext cx="4176713" cy="2232025"/>
          </a:xfrm>
          <a:custGeom>
            <a:avLst/>
            <a:gdLst>
              <a:gd name="T0" fmla="*/ 4176353 w 11601"/>
              <a:gd name="T1" fmla="*/ 0 h 6201"/>
              <a:gd name="T2" fmla="*/ 0 w 11601"/>
              <a:gd name="T3" fmla="*/ 2231665 h 6201"/>
              <a:gd name="T4" fmla="*/ 0 60000 65536"/>
              <a:gd name="T5" fmla="*/ 0 60000 65536"/>
            </a:gdLst>
            <a:ahLst/>
            <a:cxnLst>
              <a:cxn ang="T4">
                <a:pos x="T0" y="T1"/>
              </a:cxn>
              <a:cxn ang="T5">
                <a:pos x="T2" y="T3"/>
              </a:cxn>
            </a:cxnLst>
            <a:rect l="0" t="0" r="r" b="b"/>
            <a:pathLst>
              <a:path w="11601" h="6201">
                <a:moveTo>
                  <a:pt x="11600" y="0"/>
                </a:moveTo>
                <a:lnTo>
                  <a:pt x="0" y="620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509" name="Freeform 5">
            <a:extLst>
              <a:ext uri="{FF2B5EF4-FFF2-40B4-BE49-F238E27FC236}">
                <a16:creationId xmlns:a16="http://schemas.microsoft.com/office/drawing/2014/main" id="{0F46ECFA-3D31-FF4F-A9AE-1F3FFDE68000}"/>
              </a:ext>
            </a:extLst>
          </p:cNvPr>
          <p:cNvSpPr>
            <a:spLocks/>
          </p:cNvSpPr>
          <p:nvPr/>
        </p:nvSpPr>
        <p:spPr bwMode="auto">
          <a:xfrm>
            <a:off x="3095625" y="2339975"/>
            <a:ext cx="4176713" cy="2232025"/>
          </a:xfrm>
          <a:custGeom>
            <a:avLst/>
            <a:gdLst>
              <a:gd name="T0" fmla="*/ 4176353 w 11601"/>
              <a:gd name="T1" fmla="*/ 0 h 6201"/>
              <a:gd name="T2" fmla="*/ 0 w 11601"/>
              <a:gd name="T3" fmla="*/ 2231665 h 6201"/>
              <a:gd name="T4" fmla="*/ 0 60000 65536"/>
              <a:gd name="T5" fmla="*/ 0 60000 65536"/>
            </a:gdLst>
            <a:ahLst/>
            <a:cxnLst>
              <a:cxn ang="T4">
                <a:pos x="T0" y="T1"/>
              </a:cxn>
              <a:cxn ang="T5">
                <a:pos x="T2" y="T3"/>
              </a:cxn>
            </a:cxnLst>
            <a:rect l="0" t="0" r="r" b="b"/>
            <a:pathLst>
              <a:path w="11601" h="6201">
                <a:moveTo>
                  <a:pt x="11600" y="0"/>
                </a:moveTo>
                <a:lnTo>
                  <a:pt x="0" y="620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510" name="Text Box 6">
            <a:extLst>
              <a:ext uri="{FF2B5EF4-FFF2-40B4-BE49-F238E27FC236}">
                <a16:creationId xmlns:a16="http://schemas.microsoft.com/office/drawing/2014/main" id="{1327167C-3773-F345-8C27-6AFEF5CB6B42}"/>
              </a:ext>
            </a:extLst>
          </p:cNvPr>
          <p:cNvSpPr txBox="1">
            <a:spLocks noChangeArrowheads="1"/>
          </p:cNvSpPr>
          <p:nvPr/>
        </p:nvSpPr>
        <p:spPr bwMode="auto">
          <a:xfrm>
            <a:off x="792163" y="3449638"/>
            <a:ext cx="230346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a:lnSpc>
                <a:spcPct val="116000"/>
              </a:lnSpc>
            </a:pPr>
            <a:r>
              <a:rPr lang="fr-FR" altLang="fr-FR" sz="4000">
                <a:solidFill>
                  <a:srgbClr val="000000"/>
                </a:solidFill>
                <a:latin typeface="Comic Sans MS" panose="030F0902030302020204" pitchFamily="66" charset="0"/>
              </a:rPr>
              <a:t>Faucille</a:t>
            </a:r>
          </a:p>
        </p:txBody>
      </p:sp>
      <p:sp>
        <p:nvSpPr>
          <p:cNvPr id="21511" name="Text Box 7">
            <a:extLst>
              <a:ext uri="{FF2B5EF4-FFF2-40B4-BE49-F238E27FC236}">
                <a16:creationId xmlns:a16="http://schemas.microsoft.com/office/drawing/2014/main" id="{21024620-46D0-9848-8C51-4CAC977F5D43}"/>
              </a:ext>
            </a:extLst>
          </p:cNvPr>
          <p:cNvSpPr txBox="1">
            <a:spLocks noChangeArrowheads="1"/>
          </p:cNvSpPr>
          <p:nvPr/>
        </p:nvSpPr>
        <p:spPr bwMode="auto">
          <a:xfrm>
            <a:off x="828675" y="4170363"/>
            <a:ext cx="2339975"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a:lnSpc>
                <a:spcPct val="116000"/>
              </a:lnSpc>
            </a:pPr>
            <a:r>
              <a:rPr lang="fr-FR" altLang="fr-FR" sz="4000">
                <a:solidFill>
                  <a:srgbClr val="000000"/>
                </a:solidFill>
                <a:latin typeface="Comic Sans MS" panose="030F0902030302020204" pitchFamily="66" charset="0"/>
              </a:rPr>
              <a:t>Marteau</a:t>
            </a:r>
          </a:p>
        </p:txBody>
      </p:sp>
      <p:sp>
        <p:nvSpPr>
          <p:cNvPr id="21512" name="Text Box 8">
            <a:extLst>
              <a:ext uri="{FF2B5EF4-FFF2-40B4-BE49-F238E27FC236}">
                <a16:creationId xmlns:a16="http://schemas.microsoft.com/office/drawing/2014/main" id="{EFE36552-5E94-C04E-A358-1935423FCB08}"/>
              </a:ext>
            </a:extLst>
          </p:cNvPr>
          <p:cNvSpPr txBox="1">
            <a:spLocks noChangeArrowheads="1"/>
          </p:cNvSpPr>
          <p:nvPr/>
        </p:nvSpPr>
        <p:spPr bwMode="auto">
          <a:xfrm>
            <a:off x="71438" y="6223000"/>
            <a:ext cx="4392612"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r" eaLnBrk="1">
              <a:lnSpc>
                <a:spcPct val="116000"/>
              </a:lnSpc>
            </a:pPr>
            <a:r>
              <a:rPr lang="fr-FR" altLang="fr-FR" sz="3600">
                <a:solidFill>
                  <a:srgbClr val="000000"/>
                </a:solidFill>
                <a:latin typeface="Comic Sans MS" panose="030F0902030302020204" pitchFamily="66" charset="0"/>
              </a:rPr>
              <a:t>Emblèmes tsaristes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21508"/>
                                        </p:tgtEl>
                                        <p:attrNameLst>
                                          <p:attrName>style.visibility</p:attrName>
                                        </p:attrNameLst>
                                      </p:cBhvr>
                                      <p:to>
                                        <p:strVal val="visible"/>
                                      </p:to>
                                    </p:set>
                                    <p:animEffect transition="in" filter="checkerboard(across)">
                                      <p:cBhvr additive="repl">
                                        <p:cTn id="7" dur="500"/>
                                        <p:tgtEl>
                                          <p:spTgt spid="21508"/>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21510"/>
                                        </p:tgtEl>
                                        <p:attrNameLst>
                                          <p:attrName>style.visibility</p:attrName>
                                        </p:attrNameLst>
                                      </p:cBhvr>
                                      <p:to>
                                        <p:strVal val="visible"/>
                                      </p:to>
                                    </p:set>
                                    <p:animEffect transition="in" filter="checkerboard(across)">
                                      <p:cBhvr additive="repl">
                                        <p:cTn id="10" dur="500"/>
                                        <p:tgtEl>
                                          <p:spTgt spid="215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additive="repl">
                                        <p:cTn id="14" dur="1" fill="hold">
                                          <p:stCondLst>
                                            <p:cond delay="0"/>
                                          </p:stCondLst>
                                        </p:cTn>
                                        <p:tgtEl>
                                          <p:spTgt spid="21509"/>
                                        </p:tgtEl>
                                        <p:attrNameLst>
                                          <p:attrName>style.visibility</p:attrName>
                                        </p:attrNameLst>
                                      </p:cBhvr>
                                      <p:to>
                                        <p:strVal val="visible"/>
                                      </p:to>
                                    </p:set>
                                    <p:animEffect transition="in" filter="checkerboard(across)">
                                      <p:cBhvr additive="repl">
                                        <p:cTn id="15" dur="500"/>
                                        <p:tgtEl>
                                          <p:spTgt spid="21509"/>
                                        </p:tgtEl>
                                      </p:cBhvr>
                                    </p:animEffect>
                                  </p:childTnLst>
                                </p:cTn>
                              </p:par>
                              <p:par>
                                <p:cTn id="16" presetID="5" presetClass="entr" presetSubtype="10" fill="hold" nodeType="withEffect">
                                  <p:stCondLst>
                                    <p:cond delay="0"/>
                                  </p:stCondLst>
                                  <p:childTnLst>
                                    <p:set>
                                      <p:cBhvr additive="repl">
                                        <p:cTn id="17" dur="1" fill="hold">
                                          <p:stCondLst>
                                            <p:cond delay="0"/>
                                          </p:stCondLst>
                                        </p:cTn>
                                        <p:tgtEl>
                                          <p:spTgt spid="21511"/>
                                        </p:tgtEl>
                                        <p:attrNameLst>
                                          <p:attrName>style.visibility</p:attrName>
                                        </p:attrNameLst>
                                      </p:cBhvr>
                                      <p:to>
                                        <p:strVal val="visible"/>
                                      </p:to>
                                    </p:set>
                                    <p:animEffect transition="in" filter="checkerboard(across)">
                                      <p:cBhvr additive="repl">
                                        <p:cTn id="18" dur="500"/>
                                        <p:tgtEl>
                                          <p:spTgt spid="215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additive="repl">
                                        <p:cTn id="22" dur="1" fill="hold">
                                          <p:stCondLst>
                                            <p:cond delay="0"/>
                                          </p:stCondLst>
                                        </p:cTn>
                                        <p:tgtEl>
                                          <p:spTgt spid="21512">
                                            <p:txEl>
                                              <p:pRg st="0" end="0"/>
                                            </p:txEl>
                                          </p:spTgt>
                                        </p:tgtEl>
                                        <p:attrNameLst>
                                          <p:attrName>style.visibility</p:attrName>
                                        </p:attrNameLst>
                                      </p:cBhvr>
                                      <p:to>
                                        <p:strVal val="visible"/>
                                      </p:to>
                                    </p:set>
                                    <p:animEffect transition="in" filter="checkerboard(across)">
                                      <p:cBhvr additive="repl">
                                        <p:cTn id="23" dur="500"/>
                                        <p:tgtEl>
                                          <p:spTgt spid="215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08577008-5CD3-2448-A3E8-45F1870A1F06}"/>
              </a:ext>
            </a:extLst>
          </p:cNvPr>
          <p:cNvSpPr txBox="1">
            <a:spLocks noChangeArrowheads="1"/>
          </p:cNvSpPr>
          <p:nvPr/>
        </p:nvSpPr>
        <p:spPr bwMode="auto">
          <a:xfrm>
            <a:off x="647700" y="131763"/>
            <a:ext cx="3348038"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a:t>
            </a:r>
          </a:p>
        </p:txBody>
      </p:sp>
      <p:sp>
        <p:nvSpPr>
          <p:cNvPr id="41986" name="Text Box 2">
            <a:extLst>
              <a:ext uri="{FF2B5EF4-FFF2-40B4-BE49-F238E27FC236}">
                <a16:creationId xmlns:a16="http://schemas.microsoft.com/office/drawing/2014/main" id="{C95B0677-0A6E-4C4F-BDF7-74106E41F0ED}"/>
              </a:ext>
            </a:extLst>
          </p:cNvPr>
          <p:cNvSpPr txBox="1">
            <a:spLocks noChangeArrowheads="1"/>
          </p:cNvSpPr>
          <p:nvPr/>
        </p:nvSpPr>
        <p:spPr bwMode="auto">
          <a:xfrm>
            <a:off x="612775" y="1066800"/>
            <a:ext cx="33480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2 p 44</a:t>
            </a:r>
          </a:p>
        </p:txBody>
      </p:sp>
      <p:pic>
        <p:nvPicPr>
          <p:cNvPr id="41987" name="Picture 3">
            <a:extLst>
              <a:ext uri="{FF2B5EF4-FFF2-40B4-BE49-F238E27FC236}">
                <a16:creationId xmlns:a16="http://schemas.microsoft.com/office/drawing/2014/main" id="{E91A3E77-D739-7443-B514-3BEA204954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357188"/>
            <a:ext cx="4270375" cy="684371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AutoShape 4">
            <a:extLst>
              <a:ext uri="{FF2B5EF4-FFF2-40B4-BE49-F238E27FC236}">
                <a16:creationId xmlns:a16="http://schemas.microsoft.com/office/drawing/2014/main" id="{07D876B6-9351-B54D-958F-D01386EB26BF}"/>
              </a:ext>
            </a:extLst>
          </p:cNvPr>
          <p:cNvSpPr>
            <a:spLocks noChangeArrowheads="1"/>
          </p:cNvSpPr>
          <p:nvPr/>
        </p:nvSpPr>
        <p:spPr bwMode="auto">
          <a:xfrm>
            <a:off x="4895850" y="2303463"/>
            <a:ext cx="4160838" cy="647700"/>
          </a:xfrm>
          <a:prstGeom prst="roundRect">
            <a:avLst>
              <a:gd name="adj" fmla="val 241"/>
            </a:avLst>
          </a:prstGeom>
          <a:noFill/>
          <a:ln w="2916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22533" name="AutoShape 5">
            <a:extLst>
              <a:ext uri="{FF2B5EF4-FFF2-40B4-BE49-F238E27FC236}">
                <a16:creationId xmlns:a16="http://schemas.microsoft.com/office/drawing/2014/main" id="{8D065AA1-577E-DC47-8324-45EDA73F822A}"/>
              </a:ext>
            </a:extLst>
          </p:cNvPr>
          <p:cNvSpPr>
            <a:spLocks noChangeArrowheads="1"/>
          </p:cNvSpPr>
          <p:nvPr/>
        </p:nvSpPr>
        <p:spPr bwMode="auto">
          <a:xfrm>
            <a:off x="4895850" y="5184775"/>
            <a:ext cx="4160838" cy="1187450"/>
          </a:xfrm>
          <a:prstGeom prst="roundRect">
            <a:avLst>
              <a:gd name="adj" fmla="val 130"/>
            </a:avLst>
          </a:prstGeom>
          <a:noFill/>
          <a:ln w="2916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41990" name="Text Box 6">
            <a:extLst>
              <a:ext uri="{FF2B5EF4-FFF2-40B4-BE49-F238E27FC236}">
                <a16:creationId xmlns:a16="http://schemas.microsoft.com/office/drawing/2014/main" id="{0086195A-9376-0647-85B5-22CEB49170BA}"/>
              </a:ext>
            </a:extLst>
          </p:cNvPr>
          <p:cNvSpPr txBox="1">
            <a:spLocks noChangeArrowheads="1"/>
          </p:cNvSpPr>
          <p:nvPr/>
        </p:nvSpPr>
        <p:spPr bwMode="auto">
          <a:xfrm>
            <a:off x="792163" y="3276600"/>
            <a:ext cx="3132137"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Que préconise l'idéologie communiste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22532"/>
                                        </p:tgtEl>
                                        <p:attrNameLst>
                                          <p:attrName>style.visibility</p:attrName>
                                        </p:attrNameLst>
                                      </p:cBhvr>
                                      <p:to>
                                        <p:strVal val="visible"/>
                                      </p:to>
                                    </p:set>
                                    <p:animEffect transition="in" filter="checkerboard(across)">
                                      <p:cBhvr additive="repl">
                                        <p:cTn id="7" dur="5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22533"/>
                                        </p:tgtEl>
                                        <p:attrNameLst>
                                          <p:attrName>style.visibility</p:attrName>
                                        </p:attrNameLst>
                                      </p:cBhvr>
                                      <p:to>
                                        <p:strVal val="visible"/>
                                      </p:to>
                                    </p:set>
                                    <p:animEffect transition="in" filter="checkerboard(across)">
                                      <p:cBhvr additive="repl">
                                        <p:cTn id="12"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AutoShape 1">
            <a:extLst>
              <a:ext uri="{FF2B5EF4-FFF2-40B4-BE49-F238E27FC236}">
                <a16:creationId xmlns:a16="http://schemas.microsoft.com/office/drawing/2014/main" id="{EDE19749-8F31-2644-A80F-651AA3225150}"/>
              </a:ext>
            </a:extLst>
          </p:cNvPr>
          <p:cNvSpPr>
            <a:spLocks noChangeArrowheads="1"/>
          </p:cNvSpPr>
          <p:nvPr/>
        </p:nvSpPr>
        <p:spPr bwMode="auto">
          <a:xfrm>
            <a:off x="323850" y="287338"/>
            <a:ext cx="9431338" cy="7056437"/>
          </a:xfrm>
          <a:prstGeom prst="roundRect">
            <a:avLst>
              <a:gd name="adj" fmla="val 19"/>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44034" name="Line 2">
            <a:extLst>
              <a:ext uri="{FF2B5EF4-FFF2-40B4-BE49-F238E27FC236}">
                <a16:creationId xmlns:a16="http://schemas.microsoft.com/office/drawing/2014/main" id="{CF8C6D59-B523-7C48-B6B3-8D4958B2F4A0}"/>
              </a:ext>
            </a:extLst>
          </p:cNvPr>
          <p:cNvSpPr>
            <a:spLocks noChangeShapeType="1"/>
          </p:cNvSpPr>
          <p:nvPr/>
        </p:nvSpPr>
        <p:spPr bwMode="auto">
          <a:xfrm>
            <a:off x="323850" y="1008063"/>
            <a:ext cx="9431338"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4035" name="Text Box 3">
            <a:extLst>
              <a:ext uri="{FF2B5EF4-FFF2-40B4-BE49-F238E27FC236}">
                <a16:creationId xmlns:a16="http://schemas.microsoft.com/office/drawing/2014/main" id="{0CDEA6BD-E080-444D-8297-77F95180561A}"/>
              </a:ext>
            </a:extLst>
          </p:cNvPr>
          <p:cNvSpPr txBox="1">
            <a:spLocks noChangeArrowheads="1"/>
          </p:cNvSpPr>
          <p:nvPr/>
        </p:nvSpPr>
        <p:spPr bwMode="auto">
          <a:xfrm>
            <a:off x="3348038" y="252413"/>
            <a:ext cx="3348037"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 </a:t>
            </a:r>
          </a:p>
        </p:txBody>
      </p:sp>
      <p:pic>
        <p:nvPicPr>
          <p:cNvPr id="44036" name="Picture 4">
            <a:extLst>
              <a:ext uri="{FF2B5EF4-FFF2-40B4-BE49-F238E27FC236}">
                <a16:creationId xmlns:a16="http://schemas.microsoft.com/office/drawing/2014/main" id="{01CF6926-E06D-B145-A20E-E9F36D445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488950"/>
            <a:ext cx="3175" cy="3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7" name="Picture 5">
            <a:extLst>
              <a:ext uri="{FF2B5EF4-FFF2-40B4-BE49-F238E27FC236}">
                <a16:creationId xmlns:a16="http://schemas.microsoft.com/office/drawing/2014/main" id="{1D2B8AA7-E71C-C448-A46C-306D4FDCF95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15325" y="5832475"/>
            <a:ext cx="1439863" cy="149701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8" name="Text Box 6">
            <a:extLst>
              <a:ext uri="{FF2B5EF4-FFF2-40B4-BE49-F238E27FC236}">
                <a16:creationId xmlns:a16="http://schemas.microsoft.com/office/drawing/2014/main" id="{250F0CDB-4E0A-4D48-BD44-265BAF951962}"/>
              </a:ext>
            </a:extLst>
          </p:cNvPr>
          <p:cNvSpPr txBox="1">
            <a:spLocks noChangeArrowheads="1"/>
          </p:cNvSpPr>
          <p:nvPr/>
        </p:nvSpPr>
        <p:spPr bwMode="auto">
          <a:xfrm>
            <a:off x="292100" y="4689475"/>
            <a:ext cx="9431338"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Il s'agit de mettre en place une société </a:t>
            </a:r>
            <a:r>
              <a:rPr lang="fr-FR" altLang="fr-FR" sz="3200">
                <a:solidFill>
                  <a:srgbClr val="0000FF"/>
                </a:solidFill>
                <a:latin typeface="Comic Sans MS" panose="030F0902030302020204" pitchFamily="66" charset="0"/>
              </a:rPr>
              <a:t>sans</a:t>
            </a:r>
            <a:r>
              <a:rPr lang="fr-FR" altLang="fr-FR" sz="3200">
                <a:latin typeface="Comic Sans MS" panose="030F0902030302020204" pitchFamily="66" charset="0"/>
              </a:rPr>
              <a:t> classe et défend l'union des </a:t>
            </a:r>
            <a:r>
              <a:rPr lang="fr-FR" altLang="fr-FR" sz="3200">
                <a:solidFill>
                  <a:srgbClr val="0000FF"/>
                </a:solidFill>
                <a:latin typeface="Comic Sans MS" panose="030F0902030302020204" pitchFamily="66" charset="0"/>
              </a:rPr>
              <a:t>ouvriers</a:t>
            </a:r>
            <a:r>
              <a:rPr lang="fr-FR" altLang="fr-FR" sz="3200">
                <a:latin typeface="Comic Sans MS" panose="030F0902030302020204" pitchFamily="66" charset="0"/>
              </a:rPr>
              <a:t> et des </a:t>
            </a:r>
            <a:r>
              <a:rPr lang="fr-FR" altLang="fr-FR" sz="3200">
                <a:solidFill>
                  <a:srgbClr val="0000FF"/>
                </a:solidFill>
                <a:latin typeface="Comic Sans MS" panose="030F0902030302020204" pitchFamily="66" charset="0"/>
              </a:rPr>
              <a:t>paysans</a:t>
            </a:r>
            <a:r>
              <a:rPr lang="fr-FR" altLang="fr-FR" sz="3200">
                <a:latin typeface="Comic Sans MS" panose="030F0902030302020204" pitchFamily="66" charset="0"/>
              </a:rPr>
              <a:t>.</a:t>
            </a:r>
          </a:p>
        </p:txBody>
      </p:sp>
      <p:sp>
        <p:nvSpPr>
          <p:cNvPr id="44039" name="Text Box 7">
            <a:extLst>
              <a:ext uri="{FF2B5EF4-FFF2-40B4-BE49-F238E27FC236}">
                <a16:creationId xmlns:a16="http://schemas.microsoft.com/office/drawing/2014/main" id="{ABBC210F-5050-284D-BF4D-B375988B4FFF}"/>
              </a:ext>
            </a:extLst>
          </p:cNvPr>
          <p:cNvSpPr txBox="1">
            <a:spLocks noChangeArrowheads="1"/>
          </p:cNvSpPr>
          <p:nvPr/>
        </p:nvSpPr>
        <p:spPr bwMode="auto">
          <a:xfrm>
            <a:off x="431800" y="1079500"/>
            <a:ext cx="9323388"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Régime communiste qui s'inspire des idées de Marx.</a:t>
            </a:r>
          </a:p>
        </p:txBody>
      </p:sp>
      <p:sp>
        <p:nvSpPr>
          <p:cNvPr id="44040" name="Text Box 8">
            <a:extLst>
              <a:ext uri="{FF2B5EF4-FFF2-40B4-BE49-F238E27FC236}">
                <a16:creationId xmlns:a16="http://schemas.microsoft.com/office/drawing/2014/main" id="{C8DA11BF-957D-8640-8A36-66C13FE8E97D}"/>
              </a:ext>
            </a:extLst>
          </p:cNvPr>
          <p:cNvSpPr txBox="1">
            <a:spLocks noChangeArrowheads="1"/>
          </p:cNvSpPr>
          <p:nvPr/>
        </p:nvSpPr>
        <p:spPr bwMode="auto">
          <a:xfrm>
            <a:off x="323850" y="2376488"/>
            <a:ext cx="9431338"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Il abolit la propriété privée et le capitalisme.</a:t>
            </a:r>
          </a:p>
        </p:txBody>
      </p:sp>
      <p:sp>
        <p:nvSpPr>
          <p:cNvPr id="44041" name="Text Box 9">
            <a:extLst>
              <a:ext uri="{FF2B5EF4-FFF2-40B4-BE49-F238E27FC236}">
                <a16:creationId xmlns:a16="http://schemas.microsoft.com/office/drawing/2014/main" id="{146E6F44-50C5-A845-B3DD-F7138BABF57F}"/>
              </a:ext>
            </a:extLst>
          </p:cNvPr>
          <p:cNvSpPr txBox="1">
            <a:spLocks noChangeArrowheads="1"/>
          </p:cNvSpPr>
          <p:nvPr/>
        </p:nvSpPr>
        <p:spPr bwMode="auto">
          <a:xfrm>
            <a:off x="323850" y="3240088"/>
            <a:ext cx="9431338"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Il défend la dictature du prolétariat pour délivrer les salariés de l'oppression.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3558">
                                            <p:txEl>
                                              <p:pRg st="0" end="0"/>
                                            </p:txEl>
                                          </p:spTgt>
                                        </p:tgtEl>
                                        <p:attrNameLst>
                                          <p:attrName>style.visibility</p:attrName>
                                        </p:attrNameLst>
                                      </p:cBhvr>
                                      <p:to>
                                        <p:strVal val="visible"/>
                                      </p:to>
                                    </p:set>
                                    <p:anim calcmode="lin" valueType="num">
                                      <p:cBhvr additive="repl">
                                        <p:cTn id="7" dur="500" fill="hold"/>
                                        <p:tgtEl>
                                          <p:spTgt spid="23558">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3558">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AutoShape 1">
            <a:extLst>
              <a:ext uri="{FF2B5EF4-FFF2-40B4-BE49-F238E27FC236}">
                <a16:creationId xmlns:a16="http://schemas.microsoft.com/office/drawing/2014/main" id="{45A9B895-8A2E-214C-BF12-78551F4B0AD1}"/>
              </a:ext>
            </a:extLst>
          </p:cNvPr>
          <p:cNvSpPr>
            <a:spLocks noChangeArrowheads="1"/>
          </p:cNvSpPr>
          <p:nvPr/>
        </p:nvSpPr>
        <p:spPr bwMode="auto">
          <a:xfrm>
            <a:off x="323850" y="287338"/>
            <a:ext cx="9431338" cy="7056437"/>
          </a:xfrm>
          <a:prstGeom prst="roundRect">
            <a:avLst>
              <a:gd name="adj" fmla="val 19"/>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46082" name="Line 2">
            <a:extLst>
              <a:ext uri="{FF2B5EF4-FFF2-40B4-BE49-F238E27FC236}">
                <a16:creationId xmlns:a16="http://schemas.microsoft.com/office/drawing/2014/main" id="{0A5768B8-5F20-4C49-A81E-E2E0D1E6A0B3}"/>
              </a:ext>
            </a:extLst>
          </p:cNvPr>
          <p:cNvSpPr>
            <a:spLocks noChangeShapeType="1"/>
          </p:cNvSpPr>
          <p:nvPr/>
        </p:nvSpPr>
        <p:spPr bwMode="auto">
          <a:xfrm>
            <a:off x="323850" y="1008063"/>
            <a:ext cx="9431338"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6083" name="Text Box 3">
            <a:extLst>
              <a:ext uri="{FF2B5EF4-FFF2-40B4-BE49-F238E27FC236}">
                <a16:creationId xmlns:a16="http://schemas.microsoft.com/office/drawing/2014/main" id="{FDB98F27-40C7-EB4F-9730-FC687751CEC9}"/>
              </a:ext>
            </a:extLst>
          </p:cNvPr>
          <p:cNvSpPr txBox="1">
            <a:spLocks noChangeArrowheads="1"/>
          </p:cNvSpPr>
          <p:nvPr/>
        </p:nvSpPr>
        <p:spPr bwMode="auto">
          <a:xfrm>
            <a:off x="2087563" y="252413"/>
            <a:ext cx="5903912"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L'économie collectivisée</a:t>
            </a:r>
          </a:p>
        </p:txBody>
      </p:sp>
      <p:pic>
        <p:nvPicPr>
          <p:cNvPr id="46084" name="Picture 4">
            <a:extLst>
              <a:ext uri="{FF2B5EF4-FFF2-40B4-BE49-F238E27FC236}">
                <a16:creationId xmlns:a16="http://schemas.microsoft.com/office/drawing/2014/main" id="{0ADFB0CA-FF68-294A-B270-6782B1BBF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488950"/>
            <a:ext cx="3175" cy="3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5">
            <a:extLst>
              <a:ext uri="{FF2B5EF4-FFF2-40B4-BE49-F238E27FC236}">
                <a16:creationId xmlns:a16="http://schemas.microsoft.com/office/drawing/2014/main" id="{85541102-42A6-F14D-9302-131075F75F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15325" y="5832475"/>
            <a:ext cx="1439863" cy="149701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2" name="Text Box 6">
            <a:extLst>
              <a:ext uri="{FF2B5EF4-FFF2-40B4-BE49-F238E27FC236}">
                <a16:creationId xmlns:a16="http://schemas.microsoft.com/office/drawing/2014/main" id="{9B77C867-63CF-F04E-A353-41F25587FEDD}"/>
              </a:ext>
            </a:extLst>
          </p:cNvPr>
          <p:cNvSpPr txBox="1">
            <a:spLocks noChangeArrowheads="1"/>
          </p:cNvSpPr>
          <p:nvPr/>
        </p:nvSpPr>
        <p:spPr bwMode="auto">
          <a:xfrm>
            <a:off x="395288" y="1079500"/>
            <a:ext cx="9323387"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L'Etat doit </a:t>
            </a:r>
            <a:r>
              <a:rPr lang="fr-FR" altLang="fr-FR" sz="3200">
                <a:solidFill>
                  <a:srgbClr val="0000FF"/>
                </a:solidFill>
                <a:latin typeface="Comic Sans MS" panose="030F0902030302020204" pitchFamily="66" charset="0"/>
              </a:rPr>
              <a:t>contrôler</a:t>
            </a:r>
            <a:r>
              <a:rPr lang="fr-FR" altLang="fr-FR" sz="3200">
                <a:latin typeface="Comic Sans MS" panose="030F0902030302020204" pitchFamily="66" charset="0"/>
              </a:rPr>
              <a:t> l'ensemble de l'économie.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4582">
                                            <p:txEl>
                                              <p:pRg st="0" end="0"/>
                                            </p:txEl>
                                          </p:spTgt>
                                        </p:tgtEl>
                                        <p:attrNameLst>
                                          <p:attrName>style.visibility</p:attrName>
                                        </p:attrNameLst>
                                      </p:cBhvr>
                                      <p:to>
                                        <p:strVal val="visible"/>
                                      </p:to>
                                    </p:set>
                                    <p:anim calcmode="lin" valueType="num">
                                      <p:cBhvr additive="repl">
                                        <p:cTn id="7" dur="500" fill="hold"/>
                                        <p:tgtEl>
                                          <p:spTgt spid="24582">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4582">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69A3465F-FE73-E945-B976-58253DB246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7200" y="215900"/>
            <a:ext cx="3967163" cy="7081838"/>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0" name="Text Box 2">
            <a:extLst>
              <a:ext uri="{FF2B5EF4-FFF2-40B4-BE49-F238E27FC236}">
                <a16:creationId xmlns:a16="http://schemas.microsoft.com/office/drawing/2014/main" id="{BC135914-2175-464C-A8E4-6A0D4A0497A0}"/>
              </a:ext>
            </a:extLst>
          </p:cNvPr>
          <p:cNvSpPr txBox="1">
            <a:spLocks noChangeArrowheads="1"/>
          </p:cNvSpPr>
          <p:nvPr/>
        </p:nvSpPr>
        <p:spPr bwMode="auto">
          <a:xfrm>
            <a:off x="576263" y="131763"/>
            <a:ext cx="3348037"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L'économie collectivisée</a:t>
            </a:r>
          </a:p>
        </p:txBody>
      </p:sp>
      <p:sp>
        <p:nvSpPr>
          <p:cNvPr id="48131" name="Text Box 3">
            <a:extLst>
              <a:ext uri="{FF2B5EF4-FFF2-40B4-BE49-F238E27FC236}">
                <a16:creationId xmlns:a16="http://schemas.microsoft.com/office/drawing/2014/main" id="{AE658988-36F1-A54D-90D2-753D01434483}"/>
              </a:ext>
            </a:extLst>
          </p:cNvPr>
          <p:cNvSpPr txBox="1">
            <a:spLocks noChangeArrowheads="1"/>
          </p:cNvSpPr>
          <p:nvPr/>
        </p:nvSpPr>
        <p:spPr bwMode="auto">
          <a:xfrm>
            <a:off x="539750" y="1866900"/>
            <a:ext cx="33480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1 p 44</a:t>
            </a:r>
          </a:p>
        </p:txBody>
      </p:sp>
      <p:sp>
        <p:nvSpPr>
          <p:cNvPr id="48132" name="Text Box 4">
            <a:extLst>
              <a:ext uri="{FF2B5EF4-FFF2-40B4-BE49-F238E27FC236}">
                <a16:creationId xmlns:a16="http://schemas.microsoft.com/office/drawing/2014/main" id="{0978DBFD-27B1-CE4F-A412-025359682B6A}"/>
              </a:ext>
            </a:extLst>
          </p:cNvPr>
          <p:cNvSpPr txBox="1">
            <a:spLocks noChangeArrowheads="1"/>
          </p:cNvSpPr>
          <p:nvPr/>
        </p:nvSpPr>
        <p:spPr bwMode="auto">
          <a:xfrm>
            <a:off x="360363" y="3455988"/>
            <a:ext cx="4859337" cy="256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Comment se concrétise l'idéologie communiste dans l'agriculture ?</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000000"/>
                </a:solidFill>
                <a:latin typeface="Comic Sans MS" panose="030F0902030302020204" pitchFamily="66" charset="0"/>
              </a:rPr>
              <a:t>Avec quel argument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a:extLst>
              <a:ext uri="{FF2B5EF4-FFF2-40B4-BE49-F238E27FC236}">
                <a16:creationId xmlns:a16="http://schemas.microsoft.com/office/drawing/2014/main" id="{46A49E60-2F99-2B45-BCDB-2D52152215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03688" y="1655763"/>
            <a:ext cx="5857875" cy="3573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8" name="Text Box 2">
            <a:extLst>
              <a:ext uri="{FF2B5EF4-FFF2-40B4-BE49-F238E27FC236}">
                <a16:creationId xmlns:a16="http://schemas.microsoft.com/office/drawing/2014/main" id="{D88E10CC-F0D9-3642-A8EA-E5A2BDB9B694}"/>
              </a:ext>
            </a:extLst>
          </p:cNvPr>
          <p:cNvSpPr txBox="1">
            <a:spLocks noChangeArrowheads="1"/>
          </p:cNvSpPr>
          <p:nvPr/>
        </p:nvSpPr>
        <p:spPr bwMode="auto">
          <a:xfrm>
            <a:off x="576263" y="131763"/>
            <a:ext cx="3348037"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L'économie collectivisée</a:t>
            </a:r>
          </a:p>
        </p:txBody>
      </p:sp>
      <p:sp>
        <p:nvSpPr>
          <p:cNvPr id="50179" name="Text Box 3">
            <a:extLst>
              <a:ext uri="{FF2B5EF4-FFF2-40B4-BE49-F238E27FC236}">
                <a16:creationId xmlns:a16="http://schemas.microsoft.com/office/drawing/2014/main" id="{38ED1F03-F594-1646-96AB-2BA85D9748A9}"/>
              </a:ext>
            </a:extLst>
          </p:cNvPr>
          <p:cNvSpPr txBox="1">
            <a:spLocks noChangeArrowheads="1"/>
          </p:cNvSpPr>
          <p:nvPr/>
        </p:nvSpPr>
        <p:spPr bwMode="auto">
          <a:xfrm>
            <a:off x="539750" y="1866900"/>
            <a:ext cx="33480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4 p 45</a:t>
            </a:r>
          </a:p>
        </p:txBody>
      </p:sp>
      <p:sp>
        <p:nvSpPr>
          <p:cNvPr id="50180" name="Text Box 4">
            <a:extLst>
              <a:ext uri="{FF2B5EF4-FFF2-40B4-BE49-F238E27FC236}">
                <a16:creationId xmlns:a16="http://schemas.microsoft.com/office/drawing/2014/main" id="{30056569-CF2C-274F-9C0D-9001549CFD1F}"/>
              </a:ext>
            </a:extLst>
          </p:cNvPr>
          <p:cNvSpPr txBox="1">
            <a:spLocks noChangeArrowheads="1"/>
          </p:cNvSpPr>
          <p:nvPr/>
        </p:nvSpPr>
        <p:spPr bwMode="auto">
          <a:xfrm>
            <a:off x="323850" y="5838825"/>
            <a:ext cx="9539288"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Comment évolue la propriété de la terre après 1929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a:extLst>
              <a:ext uri="{FF2B5EF4-FFF2-40B4-BE49-F238E27FC236}">
                <a16:creationId xmlns:a16="http://schemas.microsoft.com/office/drawing/2014/main" id="{5DA5BE28-D1BD-2744-826E-56A3661A824F}"/>
              </a:ext>
            </a:extLst>
          </p:cNvPr>
          <p:cNvSpPr>
            <a:spLocks noChangeArrowheads="1"/>
          </p:cNvSpPr>
          <p:nvPr/>
        </p:nvSpPr>
        <p:spPr bwMode="auto">
          <a:xfrm>
            <a:off x="323850" y="287338"/>
            <a:ext cx="9431338" cy="7056437"/>
          </a:xfrm>
          <a:prstGeom prst="roundRect">
            <a:avLst>
              <a:gd name="adj" fmla="val 19"/>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52226" name="Line 2">
            <a:extLst>
              <a:ext uri="{FF2B5EF4-FFF2-40B4-BE49-F238E27FC236}">
                <a16:creationId xmlns:a16="http://schemas.microsoft.com/office/drawing/2014/main" id="{23FE6C18-7FE6-3842-A46B-DFE14BD15691}"/>
              </a:ext>
            </a:extLst>
          </p:cNvPr>
          <p:cNvSpPr>
            <a:spLocks noChangeShapeType="1"/>
          </p:cNvSpPr>
          <p:nvPr/>
        </p:nvSpPr>
        <p:spPr bwMode="auto">
          <a:xfrm>
            <a:off x="323850" y="1008063"/>
            <a:ext cx="9431338"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2227" name="Text Box 3">
            <a:extLst>
              <a:ext uri="{FF2B5EF4-FFF2-40B4-BE49-F238E27FC236}">
                <a16:creationId xmlns:a16="http://schemas.microsoft.com/office/drawing/2014/main" id="{C4383630-F46D-8440-B610-B5B529A06B87}"/>
              </a:ext>
            </a:extLst>
          </p:cNvPr>
          <p:cNvSpPr txBox="1">
            <a:spLocks noChangeArrowheads="1"/>
          </p:cNvSpPr>
          <p:nvPr/>
        </p:nvSpPr>
        <p:spPr bwMode="auto">
          <a:xfrm>
            <a:off x="2087563" y="252413"/>
            <a:ext cx="5903912"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L'économie collectivisée</a:t>
            </a:r>
          </a:p>
        </p:txBody>
      </p:sp>
      <p:pic>
        <p:nvPicPr>
          <p:cNvPr id="52228" name="Picture 4">
            <a:extLst>
              <a:ext uri="{FF2B5EF4-FFF2-40B4-BE49-F238E27FC236}">
                <a16:creationId xmlns:a16="http://schemas.microsoft.com/office/drawing/2014/main" id="{22B65533-D628-3649-8732-02C594C15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488950"/>
            <a:ext cx="3175" cy="3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9" name="Picture 5">
            <a:extLst>
              <a:ext uri="{FF2B5EF4-FFF2-40B4-BE49-F238E27FC236}">
                <a16:creationId xmlns:a16="http://schemas.microsoft.com/office/drawing/2014/main" id="{52C1E9BD-D38E-2340-8865-41DAEF51E3B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15325" y="5832475"/>
            <a:ext cx="1439863" cy="149701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0" name="Text Box 6">
            <a:extLst>
              <a:ext uri="{FF2B5EF4-FFF2-40B4-BE49-F238E27FC236}">
                <a16:creationId xmlns:a16="http://schemas.microsoft.com/office/drawing/2014/main" id="{1EFEE8ED-E368-2745-8F48-7C8BB297F722}"/>
              </a:ext>
            </a:extLst>
          </p:cNvPr>
          <p:cNvSpPr txBox="1">
            <a:spLocks noChangeArrowheads="1"/>
          </p:cNvSpPr>
          <p:nvPr/>
        </p:nvSpPr>
        <p:spPr bwMode="auto">
          <a:xfrm>
            <a:off x="395288" y="1079500"/>
            <a:ext cx="9323387"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L'Etat doit contrôler l'ensemble de l'économie.</a:t>
            </a:r>
          </a:p>
        </p:txBody>
      </p:sp>
      <p:sp>
        <p:nvSpPr>
          <p:cNvPr id="27655" name="Text Box 7">
            <a:extLst>
              <a:ext uri="{FF2B5EF4-FFF2-40B4-BE49-F238E27FC236}">
                <a16:creationId xmlns:a16="http://schemas.microsoft.com/office/drawing/2014/main" id="{3EC2CDC0-8468-5E42-B63B-18DC469BC7C1}"/>
              </a:ext>
            </a:extLst>
          </p:cNvPr>
          <p:cNvSpPr txBox="1">
            <a:spLocks noChangeArrowheads="1"/>
          </p:cNvSpPr>
          <p:nvPr/>
        </p:nvSpPr>
        <p:spPr bwMode="auto">
          <a:xfrm>
            <a:off x="323850" y="2374900"/>
            <a:ext cx="9431338"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Il impose la </a:t>
            </a:r>
            <a:r>
              <a:rPr lang="fr-FR" altLang="fr-FR" sz="3200" u="sng">
                <a:solidFill>
                  <a:srgbClr val="FF0000"/>
                </a:solidFill>
                <a:latin typeface="Comic Sans MS" panose="030F0902030302020204" pitchFamily="66" charset="0"/>
              </a:rPr>
              <a:t>collectivisation</a:t>
            </a:r>
            <a:r>
              <a:rPr lang="fr-FR" altLang="fr-FR" sz="3200">
                <a:latin typeface="Comic Sans MS" panose="030F0902030302020204" pitchFamily="66" charset="0"/>
              </a:rPr>
              <a:t> des terres (93% en 1937), la création de kolkhozes et de sovkhozes.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7655">
                                            <p:txEl>
                                              <p:pRg st="0" end="0"/>
                                            </p:txEl>
                                          </p:spTgt>
                                        </p:tgtEl>
                                        <p:attrNameLst>
                                          <p:attrName>style.visibility</p:attrName>
                                        </p:attrNameLst>
                                      </p:cBhvr>
                                      <p:to>
                                        <p:strVal val="visible"/>
                                      </p:to>
                                    </p:set>
                                    <p:anim calcmode="lin" valueType="num">
                                      <p:cBhvr additive="repl">
                                        <p:cTn id="7" dur="500" fill="hold"/>
                                        <p:tgtEl>
                                          <p:spTgt spid="27655">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7655">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a:extLst>
              <a:ext uri="{FF2B5EF4-FFF2-40B4-BE49-F238E27FC236}">
                <a16:creationId xmlns:a16="http://schemas.microsoft.com/office/drawing/2014/main" id="{6E753D84-7C78-D944-9410-BD4C9CF006B9}"/>
              </a:ext>
            </a:extLst>
          </p:cNvPr>
          <p:cNvPicPr>
            <a:picLocks noChangeAspect="1" noChangeArrowheads="1"/>
          </p:cNvPicPr>
          <p:nvPr/>
        </p:nvPicPr>
        <p:blipFill>
          <a:blip r:embed="rId3">
            <a:extLst>
              <a:ext uri="{28A0092B-C50C-407E-A947-70E740481C1C}">
                <a14:useLocalDpi xmlns:a14="http://schemas.microsoft.com/office/drawing/2010/main"/>
              </a:ext>
            </a:extLst>
          </a:blip>
          <a:srcRect b="10481"/>
          <a:stretch>
            <a:fillRect/>
          </a:stretch>
        </p:blipFill>
        <p:spPr bwMode="auto">
          <a:xfrm>
            <a:off x="3754438" y="238125"/>
            <a:ext cx="5449887" cy="7085013"/>
          </a:xfrm>
          <a:prstGeom prst="rect">
            <a:avLst/>
          </a:prstGeom>
          <a:noFill/>
          <a:ln w="6480">
            <a:solidFill>
              <a:srgbClr val="000000"/>
            </a:solidFill>
            <a:round/>
            <a:headEnd/>
            <a:tailEnd/>
          </a:ln>
          <a:effectLst/>
          <a:extLst>
            <a:ext uri="{909E8E84-426E-40DD-AFC4-6F175D3DCCD1}">
              <a14:hiddenFill xmlns:a14="http://schemas.microsoft.com/office/drawing/2010/main">
                <a:blipFill dpi="0" rotWithShape="0">
                  <a:blip/>
                  <a:srcRect b="10481"/>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4" name="Text Box 2">
            <a:extLst>
              <a:ext uri="{FF2B5EF4-FFF2-40B4-BE49-F238E27FC236}">
                <a16:creationId xmlns:a16="http://schemas.microsoft.com/office/drawing/2014/main" id="{2A63D3A9-0025-FD46-9789-9CC76F8B1AC9}"/>
              </a:ext>
            </a:extLst>
          </p:cNvPr>
          <p:cNvSpPr txBox="1">
            <a:spLocks noChangeArrowheads="1"/>
          </p:cNvSpPr>
          <p:nvPr/>
        </p:nvSpPr>
        <p:spPr bwMode="auto">
          <a:xfrm>
            <a:off x="144463" y="252413"/>
            <a:ext cx="3384550"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3200">
                <a:solidFill>
                  <a:srgbClr val="000000"/>
                </a:solidFill>
                <a:latin typeface="Comic Sans MS" panose="030F0902030302020204" pitchFamily="66" charset="0"/>
              </a:rPr>
              <a:t>Un kolkhoze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1">
            <a:extLst>
              <a:ext uri="{FF2B5EF4-FFF2-40B4-BE49-F238E27FC236}">
                <a16:creationId xmlns:a16="http://schemas.microsoft.com/office/drawing/2014/main" id="{48119227-7DC6-9E4F-857D-4ACEBEDCBD4C}"/>
              </a:ext>
            </a:extLst>
          </p:cNvPr>
          <p:cNvSpPr txBox="1">
            <a:spLocks noChangeArrowheads="1"/>
          </p:cNvSpPr>
          <p:nvPr/>
        </p:nvSpPr>
        <p:spPr bwMode="auto">
          <a:xfrm>
            <a:off x="215900" y="287338"/>
            <a:ext cx="9647238" cy="704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FF3333"/>
                </a:solidFill>
                <a:latin typeface="Comic Sans MS" panose="030F0902030302020204" pitchFamily="66" charset="0"/>
              </a:rPr>
              <a:t>Vocabulaire</a:t>
            </a:r>
          </a:p>
          <a:p>
            <a:pPr algn="just" eaLnBrk="1">
              <a:lnSpc>
                <a:spcPct val="116000"/>
              </a:lnSpc>
            </a:pPr>
            <a:endParaRPr lang="fr-FR" altLang="fr-FR" sz="2800">
              <a:solidFill>
                <a:srgbClr val="FF3333"/>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Collectivisation </a:t>
            </a:r>
            <a:r>
              <a:rPr lang="fr-FR" altLang="fr-FR" sz="2800">
                <a:solidFill>
                  <a:srgbClr val="000000"/>
                </a:solidFill>
                <a:latin typeface="Comic Sans MS" panose="030F0902030302020204" pitchFamily="66" charset="0"/>
              </a:rPr>
              <a:t>:</a:t>
            </a:r>
            <a:r>
              <a:rPr lang="fr-FR" altLang="fr-FR" sz="2800">
                <a:solidFill>
                  <a:srgbClr val="FF3333"/>
                </a:solidFill>
                <a:latin typeface="Comic Sans MS" panose="030F0902030302020204" pitchFamily="66" charset="0"/>
              </a:rPr>
              <a:t> </a:t>
            </a:r>
            <a:r>
              <a:rPr lang="fr-FR" altLang="fr-FR" sz="2800">
                <a:solidFill>
                  <a:srgbClr val="000000"/>
                </a:solidFill>
                <a:latin typeface="Comic Sans MS" panose="030F0902030302020204" pitchFamily="66" charset="0"/>
              </a:rPr>
              <a:t>Politique visant à la disparition de la propriété privée, remplacée par des propriétés collectives appartenant à l'État ou à des coopératives.</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Kolkhozes</a:t>
            </a:r>
            <a:r>
              <a:rPr lang="fr-FR" altLang="fr-FR" sz="2800">
                <a:solidFill>
                  <a:srgbClr val="000000"/>
                </a:solidFill>
                <a:latin typeface="Comic Sans MS" panose="030F0902030302020204" pitchFamily="66" charset="0"/>
              </a:rPr>
              <a:t> : Exploitation collective appartenant à un groupe de paysans qui ont mis en commun leurs terres, outils et bétails.</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Sovkhozes</a:t>
            </a:r>
            <a:r>
              <a:rPr lang="fr-FR" altLang="fr-FR" sz="2800">
                <a:solidFill>
                  <a:srgbClr val="000000"/>
                </a:solidFill>
                <a:latin typeface="Comic Sans MS" panose="030F0902030302020204" pitchFamily="66" charset="0"/>
              </a:rPr>
              <a:t> : Grande ferme où la terre et les productions sont la propriété de l'État et où les paysans sont des salariés.</a:t>
            </a:r>
          </a:p>
          <a:p>
            <a:pPr eaLnBrk="1"/>
            <a:endParaRPr lang="fr-FR" altLang="fr-FR">
              <a:solidFill>
                <a:srgbClr val="000000"/>
              </a:solidFill>
            </a:endParaRPr>
          </a:p>
          <a:p>
            <a:pPr eaLnBrk="1"/>
            <a:endParaRPr lang="fr-FR" altLang="fr-FR">
              <a:solidFill>
                <a:srgbClr val="000000"/>
              </a:solidFill>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a:extLst>
              <a:ext uri="{FF2B5EF4-FFF2-40B4-BE49-F238E27FC236}">
                <a16:creationId xmlns:a16="http://schemas.microsoft.com/office/drawing/2014/main" id="{C094026B-9D3E-0A4F-913E-A398117725E1}"/>
              </a:ext>
            </a:extLst>
          </p:cNvPr>
          <p:cNvSpPr txBox="1">
            <a:spLocks noChangeArrowheads="1"/>
          </p:cNvSpPr>
          <p:nvPr/>
        </p:nvSpPr>
        <p:spPr bwMode="auto">
          <a:xfrm>
            <a:off x="647700" y="131763"/>
            <a:ext cx="3348038"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L'économie collectivisée</a:t>
            </a:r>
          </a:p>
        </p:txBody>
      </p:sp>
      <p:sp>
        <p:nvSpPr>
          <p:cNvPr id="58370" name="Text Box 2">
            <a:extLst>
              <a:ext uri="{FF2B5EF4-FFF2-40B4-BE49-F238E27FC236}">
                <a16:creationId xmlns:a16="http://schemas.microsoft.com/office/drawing/2014/main" id="{6F8DC09F-880A-F746-B468-0B0E6F461E55}"/>
              </a:ext>
            </a:extLst>
          </p:cNvPr>
          <p:cNvSpPr txBox="1">
            <a:spLocks noChangeArrowheads="1"/>
          </p:cNvSpPr>
          <p:nvPr/>
        </p:nvSpPr>
        <p:spPr bwMode="auto">
          <a:xfrm>
            <a:off x="612775" y="1966913"/>
            <a:ext cx="3348038"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2 p 44</a:t>
            </a:r>
          </a:p>
        </p:txBody>
      </p:sp>
      <p:pic>
        <p:nvPicPr>
          <p:cNvPr id="58371" name="Picture 3">
            <a:extLst>
              <a:ext uri="{FF2B5EF4-FFF2-40B4-BE49-F238E27FC236}">
                <a16:creationId xmlns:a16="http://schemas.microsoft.com/office/drawing/2014/main" id="{B184F6C8-3472-CB4E-96A3-8C7595499D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357188"/>
            <a:ext cx="4270375" cy="684371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AutoShape 4">
            <a:extLst>
              <a:ext uri="{FF2B5EF4-FFF2-40B4-BE49-F238E27FC236}">
                <a16:creationId xmlns:a16="http://schemas.microsoft.com/office/drawing/2014/main" id="{C2C651BF-E2E9-3844-AE10-88C7EFAE3A6B}"/>
              </a:ext>
            </a:extLst>
          </p:cNvPr>
          <p:cNvSpPr>
            <a:spLocks noChangeArrowheads="1"/>
          </p:cNvSpPr>
          <p:nvPr/>
        </p:nvSpPr>
        <p:spPr bwMode="auto">
          <a:xfrm>
            <a:off x="4895850" y="1511300"/>
            <a:ext cx="4160838" cy="863600"/>
          </a:xfrm>
          <a:prstGeom prst="roundRect">
            <a:avLst>
              <a:gd name="adj" fmla="val 181"/>
            </a:avLst>
          </a:prstGeom>
          <a:noFill/>
          <a:ln w="2916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0725" name="AutoShape 5">
            <a:extLst>
              <a:ext uri="{FF2B5EF4-FFF2-40B4-BE49-F238E27FC236}">
                <a16:creationId xmlns:a16="http://schemas.microsoft.com/office/drawing/2014/main" id="{0806D02A-FDFE-C744-94A2-2B3CDF623DF3}"/>
              </a:ext>
            </a:extLst>
          </p:cNvPr>
          <p:cNvSpPr>
            <a:spLocks noChangeArrowheads="1"/>
          </p:cNvSpPr>
          <p:nvPr/>
        </p:nvSpPr>
        <p:spPr bwMode="auto">
          <a:xfrm>
            <a:off x="4895850" y="2952750"/>
            <a:ext cx="4160838" cy="1368425"/>
          </a:xfrm>
          <a:prstGeom prst="roundRect">
            <a:avLst>
              <a:gd name="adj" fmla="val 116"/>
            </a:avLst>
          </a:prstGeom>
          <a:noFill/>
          <a:ln w="2916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58374" name="Text Box 6">
            <a:extLst>
              <a:ext uri="{FF2B5EF4-FFF2-40B4-BE49-F238E27FC236}">
                <a16:creationId xmlns:a16="http://schemas.microsoft.com/office/drawing/2014/main" id="{620A9E69-DA90-AC4B-9F77-81F7C68F5D72}"/>
              </a:ext>
            </a:extLst>
          </p:cNvPr>
          <p:cNvSpPr txBox="1">
            <a:spLocks noChangeArrowheads="1"/>
          </p:cNvSpPr>
          <p:nvPr/>
        </p:nvSpPr>
        <p:spPr bwMode="auto">
          <a:xfrm>
            <a:off x="144463" y="3384550"/>
            <a:ext cx="4572000"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Quel projet industriel présente le premier plan quinquennal ?</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endParaRPr lang="fr-FR" altLang="fr-FR" sz="2800">
              <a:solidFill>
                <a:srgbClr val="000000"/>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30724"/>
                                        </p:tgtEl>
                                        <p:attrNameLst>
                                          <p:attrName>style.visibility</p:attrName>
                                        </p:attrNameLst>
                                      </p:cBhvr>
                                      <p:to>
                                        <p:strVal val="visible"/>
                                      </p:to>
                                    </p:set>
                                    <p:animEffect transition="in" filter="checkerboard(across)">
                                      <p:cBhvr additive="repl">
                                        <p:cTn id="7" dur="500"/>
                                        <p:tgtEl>
                                          <p:spTgt spid="307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30725"/>
                                        </p:tgtEl>
                                        <p:attrNameLst>
                                          <p:attrName>style.visibility</p:attrName>
                                        </p:attrNameLst>
                                      </p:cBhvr>
                                      <p:to>
                                        <p:strVal val="visible"/>
                                      </p:to>
                                    </p:set>
                                    <p:animEffect transition="in" filter="checkerboard(across)">
                                      <p:cBhvr additive="repl">
                                        <p:cTn id="12" dur="5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87B5A7A7-A1BB-DE45-91CA-8DD83633472E}"/>
              </a:ext>
            </a:extLst>
          </p:cNvPr>
          <p:cNvSpPr txBox="1">
            <a:spLocks noChangeArrowheads="1"/>
          </p:cNvSpPr>
          <p:nvPr/>
        </p:nvSpPr>
        <p:spPr bwMode="auto">
          <a:xfrm>
            <a:off x="454025" y="144463"/>
            <a:ext cx="9518650" cy="405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Additionnée aux </a:t>
            </a:r>
            <a:r>
              <a:rPr lang="fr-FR" altLang="fr-FR" sz="2800">
                <a:solidFill>
                  <a:srgbClr val="0000FF"/>
                </a:solidFill>
                <a:latin typeface="Comic Sans MS" panose="030F0902030302020204" pitchFamily="66" charset="0"/>
              </a:rPr>
              <a:t>rancœurs</a:t>
            </a:r>
            <a:r>
              <a:rPr lang="fr-FR" altLang="fr-FR" sz="2800">
                <a:latin typeface="Comic Sans MS" panose="030F0902030302020204" pitchFamily="66" charset="0"/>
              </a:rPr>
              <a:t> de la Première Guerre mondiale, la crise favorise la mise en place de régimes </a:t>
            </a:r>
            <a:r>
              <a:rPr lang="fr-FR" altLang="fr-FR" sz="2800">
                <a:solidFill>
                  <a:srgbClr val="0000FF"/>
                </a:solidFill>
                <a:latin typeface="Comic Sans MS" panose="030F0902030302020204" pitchFamily="66" charset="0"/>
              </a:rPr>
              <a:t>totalitaires</a:t>
            </a:r>
            <a:r>
              <a:rPr lang="fr-FR" altLang="fr-FR" sz="2800">
                <a:latin typeface="Comic Sans MS" panose="030F0902030302020204" pitchFamily="66" charset="0"/>
              </a:rPr>
              <a:t> comme en Allemagne et </a:t>
            </a:r>
            <a:r>
              <a:rPr lang="fr-FR" altLang="fr-FR" sz="2800">
                <a:solidFill>
                  <a:srgbClr val="0000FF"/>
                </a:solidFill>
                <a:latin typeface="Comic Sans MS" panose="030F0902030302020204" pitchFamily="66" charset="0"/>
              </a:rPr>
              <a:t>fragilise</a:t>
            </a:r>
            <a:r>
              <a:rPr lang="fr-FR" altLang="fr-FR" sz="2800">
                <a:latin typeface="Comic Sans MS" panose="030F0902030302020204" pitchFamily="66" charset="0"/>
              </a:rPr>
              <a:t> les démocraties. </a:t>
            </a:r>
          </a:p>
          <a:p>
            <a:pPr algn="just" eaLnBrk="1">
              <a:lnSpc>
                <a:spcPct val="116000"/>
              </a:lnSpc>
            </a:pPr>
            <a:endParaRPr lang="fr-FR" altLang="fr-FR" sz="2800">
              <a:latin typeface="Comic Sans MS" panose="030F0902030302020204" pitchFamily="66" charset="0"/>
            </a:endParaRPr>
          </a:p>
          <a:p>
            <a:pPr algn="just" eaLnBrk="1">
              <a:lnSpc>
                <a:spcPct val="116000"/>
              </a:lnSpc>
            </a:pPr>
            <a:r>
              <a:rPr lang="fr-FR" altLang="fr-FR" sz="2800">
                <a:latin typeface="Comic Sans MS" panose="030F0902030302020204" pitchFamily="66" charset="0"/>
              </a:rPr>
              <a:t>Comment la crise favorise-t-elle les expériences totalitaires et fragilise-t-elle les démocraties ?</a:t>
            </a:r>
          </a:p>
          <a:p>
            <a:pPr algn="just" eaLnBrk="1">
              <a:lnSpc>
                <a:spcPct val="116000"/>
              </a:lnSpc>
            </a:pPr>
            <a:endParaRPr lang="fr-FR" altLang="fr-FR" sz="2800">
              <a:solidFill>
                <a:srgbClr val="FF3333"/>
              </a:solidFill>
              <a:latin typeface="Comic Sans MS" panose="030F0902030302020204" pitchFamily="66" charset="0"/>
            </a:endParaRPr>
          </a:p>
        </p:txBody>
      </p:sp>
      <p:sp>
        <p:nvSpPr>
          <p:cNvPr id="7170" name="Line 2">
            <a:extLst>
              <a:ext uri="{FF2B5EF4-FFF2-40B4-BE49-F238E27FC236}">
                <a16:creationId xmlns:a16="http://schemas.microsoft.com/office/drawing/2014/main" id="{9107A2F9-C175-2B41-BF86-5AF59B8BC8CD}"/>
              </a:ext>
            </a:extLst>
          </p:cNvPr>
          <p:cNvSpPr>
            <a:spLocks noChangeShapeType="1"/>
          </p:cNvSpPr>
          <p:nvPr/>
        </p:nvSpPr>
        <p:spPr bwMode="auto">
          <a:xfrm>
            <a:off x="39528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 name="Rectangle 1">
            <a:extLst>
              <a:ext uri="{FF2B5EF4-FFF2-40B4-BE49-F238E27FC236}">
                <a16:creationId xmlns:a16="http://schemas.microsoft.com/office/drawing/2014/main" id="{7F0E0049-05D4-3442-A316-B787AE60E791}"/>
              </a:ext>
            </a:extLst>
          </p:cNvPr>
          <p:cNvSpPr>
            <a:spLocks noChangeArrowheads="1"/>
          </p:cNvSpPr>
          <p:nvPr/>
        </p:nvSpPr>
        <p:spPr bwMode="auto">
          <a:xfrm>
            <a:off x="454025" y="2700338"/>
            <a:ext cx="9410700" cy="935037"/>
          </a:xfrm>
          <a:prstGeom prst="rect">
            <a:avLst/>
          </a:prstGeom>
          <a:solidFill>
            <a:srgbClr val="FF0000">
              <a:alpha val="25098"/>
            </a:srgbClr>
          </a:solidFill>
          <a:ln w="9525" algn="ctr">
            <a:solidFill>
              <a:schemeClr val="tx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ransition/>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06739A52-F33D-0B46-B555-4624951805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03688" y="1655763"/>
            <a:ext cx="5857875" cy="3573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a:extLst>
              <a:ext uri="{FF2B5EF4-FFF2-40B4-BE49-F238E27FC236}">
                <a16:creationId xmlns:a16="http://schemas.microsoft.com/office/drawing/2014/main" id="{A35959DF-6C5E-3F4B-B4BD-20874D144B24}"/>
              </a:ext>
            </a:extLst>
          </p:cNvPr>
          <p:cNvSpPr txBox="1">
            <a:spLocks noChangeArrowheads="1"/>
          </p:cNvSpPr>
          <p:nvPr/>
        </p:nvSpPr>
        <p:spPr bwMode="auto">
          <a:xfrm>
            <a:off x="576263" y="131763"/>
            <a:ext cx="3348037"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L'économie collectivisée</a:t>
            </a:r>
          </a:p>
        </p:txBody>
      </p:sp>
      <p:sp>
        <p:nvSpPr>
          <p:cNvPr id="60419" name="Text Box 3">
            <a:extLst>
              <a:ext uri="{FF2B5EF4-FFF2-40B4-BE49-F238E27FC236}">
                <a16:creationId xmlns:a16="http://schemas.microsoft.com/office/drawing/2014/main" id="{91408AC8-5545-DD48-8C0D-478CDBD77106}"/>
              </a:ext>
            </a:extLst>
          </p:cNvPr>
          <p:cNvSpPr txBox="1">
            <a:spLocks noChangeArrowheads="1"/>
          </p:cNvSpPr>
          <p:nvPr/>
        </p:nvSpPr>
        <p:spPr bwMode="auto">
          <a:xfrm>
            <a:off x="539750" y="1866900"/>
            <a:ext cx="33480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4 p 45</a:t>
            </a:r>
          </a:p>
        </p:txBody>
      </p:sp>
      <p:sp>
        <p:nvSpPr>
          <p:cNvPr id="60420" name="Text Box 4">
            <a:extLst>
              <a:ext uri="{FF2B5EF4-FFF2-40B4-BE49-F238E27FC236}">
                <a16:creationId xmlns:a16="http://schemas.microsoft.com/office/drawing/2014/main" id="{05924D43-0DEF-3042-9F00-674687AFC2E8}"/>
              </a:ext>
            </a:extLst>
          </p:cNvPr>
          <p:cNvSpPr txBox="1">
            <a:spLocks noChangeArrowheads="1"/>
          </p:cNvSpPr>
          <p:nvPr/>
        </p:nvSpPr>
        <p:spPr bwMode="auto">
          <a:xfrm>
            <a:off x="323850" y="5838825"/>
            <a:ext cx="9539288"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Comment évoluent les secteurs des mines et des industries après 1929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AutoShape 1">
            <a:extLst>
              <a:ext uri="{FF2B5EF4-FFF2-40B4-BE49-F238E27FC236}">
                <a16:creationId xmlns:a16="http://schemas.microsoft.com/office/drawing/2014/main" id="{9E6A0C2A-BB73-2545-BF21-32A63E053072}"/>
              </a:ext>
            </a:extLst>
          </p:cNvPr>
          <p:cNvSpPr>
            <a:spLocks noChangeArrowheads="1"/>
          </p:cNvSpPr>
          <p:nvPr/>
        </p:nvSpPr>
        <p:spPr bwMode="auto">
          <a:xfrm>
            <a:off x="323850" y="287338"/>
            <a:ext cx="9431338" cy="7056437"/>
          </a:xfrm>
          <a:prstGeom prst="roundRect">
            <a:avLst>
              <a:gd name="adj" fmla="val 19"/>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62466" name="Line 2">
            <a:extLst>
              <a:ext uri="{FF2B5EF4-FFF2-40B4-BE49-F238E27FC236}">
                <a16:creationId xmlns:a16="http://schemas.microsoft.com/office/drawing/2014/main" id="{953DCB2D-AD4B-4348-A25D-787B8D8F1FC3}"/>
              </a:ext>
            </a:extLst>
          </p:cNvPr>
          <p:cNvSpPr>
            <a:spLocks noChangeShapeType="1"/>
          </p:cNvSpPr>
          <p:nvPr/>
        </p:nvSpPr>
        <p:spPr bwMode="auto">
          <a:xfrm>
            <a:off x="323850" y="1008063"/>
            <a:ext cx="9431338"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2467" name="Text Box 3">
            <a:extLst>
              <a:ext uri="{FF2B5EF4-FFF2-40B4-BE49-F238E27FC236}">
                <a16:creationId xmlns:a16="http://schemas.microsoft.com/office/drawing/2014/main" id="{11332CBE-A233-D34E-8530-D3334A8E7194}"/>
              </a:ext>
            </a:extLst>
          </p:cNvPr>
          <p:cNvSpPr txBox="1">
            <a:spLocks noChangeArrowheads="1"/>
          </p:cNvSpPr>
          <p:nvPr/>
        </p:nvSpPr>
        <p:spPr bwMode="auto">
          <a:xfrm>
            <a:off x="2087563" y="252413"/>
            <a:ext cx="5903912"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L'économie collectivisée</a:t>
            </a:r>
          </a:p>
        </p:txBody>
      </p:sp>
      <p:pic>
        <p:nvPicPr>
          <p:cNvPr id="62468" name="Picture 4">
            <a:extLst>
              <a:ext uri="{FF2B5EF4-FFF2-40B4-BE49-F238E27FC236}">
                <a16:creationId xmlns:a16="http://schemas.microsoft.com/office/drawing/2014/main" id="{6F6B8598-3865-2E4B-800F-B989DFD75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488950"/>
            <a:ext cx="3175" cy="3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9" name="Picture 5">
            <a:extLst>
              <a:ext uri="{FF2B5EF4-FFF2-40B4-BE49-F238E27FC236}">
                <a16:creationId xmlns:a16="http://schemas.microsoft.com/office/drawing/2014/main" id="{741BC121-58E2-2641-8AD4-9D5D97E3872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15325" y="5832475"/>
            <a:ext cx="1439863" cy="149701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0" name="Text Box 6">
            <a:extLst>
              <a:ext uri="{FF2B5EF4-FFF2-40B4-BE49-F238E27FC236}">
                <a16:creationId xmlns:a16="http://schemas.microsoft.com/office/drawing/2014/main" id="{EF6F1679-B03C-1840-B315-F6E377861F20}"/>
              </a:ext>
            </a:extLst>
          </p:cNvPr>
          <p:cNvSpPr txBox="1">
            <a:spLocks noChangeArrowheads="1"/>
          </p:cNvSpPr>
          <p:nvPr/>
        </p:nvSpPr>
        <p:spPr bwMode="auto">
          <a:xfrm>
            <a:off x="395288" y="1079500"/>
            <a:ext cx="9323387"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L'Etat doit contrôler l'ensemble de l'économie. </a:t>
            </a:r>
          </a:p>
        </p:txBody>
      </p:sp>
      <p:sp>
        <p:nvSpPr>
          <p:cNvPr id="62471" name="Text Box 7">
            <a:extLst>
              <a:ext uri="{FF2B5EF4-FFF2-40B4-BE49-F238E27FC236}">
                <a16:creationId xmlns:a16="http://schemas.microsoft.com/office/drawing/2014/main" id="{9A20666A-924B-F040-9280-89748BDD5C35}"/>
              </a:ext>
            </a:extLst>
          </p:cNvPr>
          <p:cNvSpPr txBox="1">
            <a:spLocks noChangeArrowheads="1"/>
          </p:cNvSpPr>
          <p:nvPr/>
        </p:nvSpPr>
        <p:spPr bwMode="auto">
          <a:xfrm>
            <a:off x="323850" y="2124075"/>
            <a:ext cx="9431338"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Il impose la </a:t>
            </a:r>
            <a:r>
              <a:rPr lang="fr-FR" altLang="fr-FR" sz="2800" u="sng">
                <a:latin typeface="Comic Sans MS" panose="030F0902030302020204" pitchFamily="66" charset="0"/>
              </a:rPr>
              <a:t>collectivisation des terres</a:t>
            </a:r>
            <a:r>
              <a:rPr lang="fr-FR" altLang="fr-FR" sz="2800">
                <a:latin typeface="Comic Sans MS" panose="030F0902030302020204" pitchFamily="66" charset="0"/>
              </a:rPr>
              <a:t> (93% en 1937), la création de kolkhozes et de sovkhozes.</a:t>
            </a:r>
          </a:p>
        </p:txBody>
      </p:sp>
      <p:sp>
        <p:nvSpPr>
          <p:cNvPr id="32776" name="Text Box 8">
            <a:extLst>
              <a:ext uri="{FF2B5EF4-FFF2-40B4-BE49-F238E27FC236}">
                <a16:creationId xmlns:a16="http://schemas.microsoft.com/office/drawing/2014/main" id="{9C6F5826-5D27-0C4F-812E-21E3A49A7BD1}"/>
              </a:ext>
            </a:extLst>
          </p:cNvPr>
          <p:cNvSpPr txBox="1">
            <a:spLocks noChangeArrowheads="1"/>
          </p:cNvSpPr>
          <p:nvPr/>
        </p:nvSpPr>
        <p:spPr bwMode="auto">
          <a:xfrm>
            <a:off x="323850" y="3168650"/>
            <a:ext cx="9431338" cy="207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Il met en place un </a:t>
            </a:r>
            <a:r>
              <a:rPr lang="fr-FR" altLang="fr-FR" sz="2800" u="sng">
                <a:latin typeface="Comic Sans MS" panose="030F0902030302020204" pitchFamily="66" charset="0"/>
              </a:rPr>
              <a:t>plan </a:t>
            </a:r>
            <a:r>
              <a:rPr lang="fr-FR" altLang="fr-FR" sz="2800" u="sng">
                <a:solidFill>
                  <a:srgbClr val="FF0000"/>
                </a:solidFill>
                <a:latin typeface="Comic Sans MS" panose="030F0902030302020204" pitchFamily="66" charset="0"/>
              </a:rPr>
              <a:t>quinquennal</a:t>
            </a:r>
            <a:r>
              <a:rPr lang="fr-FR" altLang="fr-FR" sz="2800">
                <a:latin typeface="Comic Sans MS" panose="030F0902030302020204" pitchFamily="66" charset="0"/>
              </a:rPr>
              <a:t> qui donne la priorité à l'industrie </a:t>
            </a:r>
            <a:r>
              <a:rPr lang="fr-FR" altLang="fr-FR" sz="2800">
                <a:solidFill>
                  <a:srgbClr val="3333FF"/>
                </a:solidFill>
                <a:latin typeface="Comic Sans MS" panose="030F0902030302020204" pitchFamily="66" charset="0"/>
              </a:rPr>
              <a:t>lourde</a:t>
            </a:r>
            <a:r>
              <a:rPr lang="fr-FR" altLang="fr-FR" sz="2800">
                <a:latin typeface="Comic Sans MS" panose="030F0902030302020204" pitchFamily="66" charset="0"/>
              </a:rPr>
              <a:t> (mines et industries), aux biens d'équipement (chemins de fer, réseau électrique) et à </a:t>
            </a:r>
            <a:r>
              <a:rPr lang="fr-FR" altLang="fr-FR" sz="2800">
                <a:solidFill>
                  <a:srgbClr val="3333FF"/>
                </a:solidFill>
                <a:latin typeface="Comic Sans MS" panose="030F0902030302020204" pitchFamily="66" charset="0"/>
              </a:rPr>
              <a:t>l'armement</a:t>
            </a:r>
            <a:r>
              <a:rPr lang="fr-FR" altLang="fr-FR" sz="2800">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2776">
                                            <p:txEl>
                                              <p:pRg st="0" end="0"/>
                                            </p:txEl>
                                          </p:spTgt>
                                        </p:tgtEl>
                                        <p:attrNameLst>
                                          <p:attrName>style.visibility</p:attrName>
                                        </p:attrNameLst>
                                      </p:cBhvr>
                                      <p:to>
                                        <p:strVal val="visible"/>
                                      </p:to>
                                    </p:set>
                                    <p:anim calcmode="lin" valueType="num">
                                      <p:cBhvr additive="repl">
                                        <p:cTn id="7" dur="500" fill="hold"/>
                                        <p:tgtEl>
                                          <p:spTgt spid="32776">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32776">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a:extLst>
              <a:ext uri="{FF2B5EF4-FFF2-40B4-BE49-F238E27FC236}">
                <a16:creationId xmlns:a16="http://schemas.microsoft.com/office/drawing/2014/main" id="{BF818DE8-2511-1A45-8180-EC6A05E4F57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125" y="2519363"/>
            <a:ext cx="8829675" cy="3071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4" name="Text Box 2">
            <a:extLst>
              <a:ext uri="{FF2B5EF4-FFF2-40B4-BE49-F238E27FC236}">
                <a16:creationId xmlns:a16="http://schemas.microsoft.com/office/drawing/2014/main" id="{F3A95D0F-0D34-4743-B607-2C901676B6F5}"/>
              </a:ext>
            </a:extLst>
          </p:cNvPr>
          <p:cNvSpPr txBox="1">
            <a:spLocks noChangeArrowheads="1"/>
          </p:cNvSpPr>
          <p:nvPr/>
        </p:nvSpPr>
        <p:spPr bwMode="auto">
          <a:xfrm>
            <a:off x="1547813" y="131763"/>
            <a:ext cx="69834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L'économie collectivisée</a:t>
            </a:r>
          </a:p>
        </p:txBody>
      </p:sp>
      <p:sp>
        <p:nvSpPr>
          <p:cNvPr id="64515" name="Text Box 3">
            <a:extLst>
              <a:ext uri="{FF2B5EF4-FFF2-40B4-BE49-F238E27FC236}">
                <a16:creationId xmlns:a16="http://schemas.microsoft.com/office/drawing/2014/main" id="{29C6F006-7D41-CB48-A179-BF2DE5E0567E}"/>
              </a:ext>
            </a:extLst>
          </p:cNvPr>
          <p:cNvSpPr txBox="1">
            <a:spLocks noChangeArrowheads="1"/>
          </p:cNvSpPr>
          <p:nvPr/>
        </p:nvSpPr>
        <p:spPr bwMode="auto">
          <a:xfrm>
            <a:off x="144463" y="1074738"/>
            <a:ext cx="9791700"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3200">
                <a:solidFill>
                  <a:srgbClr val="000000"/>
                </a:solidFill>
                <a:latin typeface="Comic Sans MS" panose="030F0902030302020204" pitchFamily="66" charset="0"/>
              </a:rPr>
              <a:t>Comment se concrétise l’idéologie communiste dans l'industrie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AutoShape 1">
            <a:extLst>
              <a:ext uri="{FF2B5EF4-FFF2-40B4-BE49-F238E27FC236}">
                <a16:creationId xmlns:a16="http://schemas.microsoft.com/office/drawing/2014/main" id="{8A5D2FEE-1ACE-3C40-9CD0-601BDB9FE072}"/>
              </a:ext>
            </a:extLst>
          </p:cNvPr>
          <p:cNvSpPr>
            <a:spLocks noChangeArrowheads="1"/>
          </p:cNvSpPr>
          <p:nvPr/>
        </p:nvSpPr>
        <p:spPr bwMode="auto">
          <a:xfrm>
            <a:off x="323850" y="287338"/>
            <a:ext cx="9431338" cy="7056437"/>
          </a:xfrm>
          <a:prstGeom prst="roundRect">
            <a:avLst>
              <a:gd name="adj" fmla="val 19"/>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66562" name="Line 2">
            <a:extLst>
              <a:ext uri="{FF2B5EF4-FFF2-40B4-BE49-F238E27FC236}">
                <a16:creationId xmlns:a16="http://schemas.microsoft.com/office/drawing/2014/main" id="{D802B501-A3B7-2B4E-91DD-B8F7526E8482}"/>
              </a:ext>
            </a:extLst>
          </p:cNvPr>
          <p:cNvSpPr>
            <a:spLocks noChangeShapeType="1"/>
          </p:cNvSpPr>
          <p:nvPr/>
        </p:nvSpPr>
        <p:spPr bwMode="auto">
          <a:xfrm>
            <a:off x="323850" y="1008063"/>
            <a:ext cx="9431338"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6563" name="Text Box 3">
            <a:extLst>
              <a:ext uri="{FF2B5EF4-FFF2-40B4-BE49-F238E27FC236}">
                <a16:creationId xmlns:a16="http://schemas.microsoft.com/office/drawing/2014/main" id="{6CB2B1AA-AA7C-ED4D-A450-1B3F69486F8E}"/>
              </a:ext>
            </a:extLst>
          </p:cNvPr>
          <p:cNvSpPr txBox="1">
            <a:spLocks noChangeArrowheads="1"/>
          </p:cNvSpPr>
          <p:nvPr/>
        </p:nvSpPr>
        <p:spPr bwMode="auto">
          <a:xfrm>
            <a:off x="2087563" y="252413"/>
            <a:ext cx="5903912"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L'économie collectivisée</a:t>
            </a:r>
          </a:p>
        </p:txBody>
      </p:sp>
      <p:pic>
        <p:nvPicPr>
          <p:cNvPr id="66564" name="Picture 4">
            <a:extLst>
              <a:ext uri="{FF2B5EF4-FFF2-40B4-BE49-F238E27FC236}">
                <a16:creationId xmlns:a16="http://schemas.microsoft.com/office/drawing/2014/main" id="{C9F61996-162D-1F4A-8E17-54F75860B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488950"/>
            <a:ext cx="3175" cy="3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5" name="Picture 5">
            <a:extLst>
              <a:ext uri="{FF2B5EF4-FFF2-40B4-BE49-F238E27FC236}">
                <a16:creationId xmlns:a16="http://schemas.microsoft.com/office/drawing/2014/main" id="{EF3B25A4-1132-2E43-BC0A-AA95388085A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15325" y="5832475"/>
            <a:ext cx="1439863" cy="149701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6" name="Text Box 6">
            <a:extLst>
              <a:ext uri="{FF2B5EF4-FFF2-40B4-BE49-F238E27FC236}">
                <a16:creationId xmlns:a16="http://schemas.microsoft.com/office/drawing/2014/main" id="{FAF21C08-5FAE-6448-8DB4-05A605218D6B}"/>
              </a:ext>
            </a:extLst>
          </p:cNvPr>
          <p:cNvSpPr txBox="1">
            <a:spLocks noChangeArrowheads="1"/>
          </p:cNvSpPr>
          <p:nvPr/>
        </p:nvSpPr>
        <p:spPr bwMode="auto">
          <a:xfrm>
            <a:off x="395288" y="1079500"/>
            <a:ext cx="9323387"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L'Etat doit contrôler l'ensemble de l'économie.</a:t>
            </a:r>
          </a:p>
        </p:txBody>
      </p:sp>
      <p:sp>
        <p:nvSpPr>
          <p:cNvPr id="66567" name="Text Box 7">
            <a:extLst>
              <a:ext uri="{FF2B5EF4-FFF2-40B4-BE49-F238E27FC236}">
                <a16:creationId xmlns:a16="http://schemas.microsoft.com/office/drawing/2014/main" id="{183FCD6D-16BF-1F48-A2BA-DECF1AAB37B0}"/>
              </a:ext>
            </a:extLst>
          </p:cNvPr>
          <p:cNvSpPr txBox="1">
            <a:spLocks noChangeArrowheads="1"/>
          </p:cNvSpPr>
          <p:nvPr/>
        </p:nvSpPr>
        <p:spPr bwMode="auto">
          <a:xfrm>
            <a:off x="323850" y="1655763"/>
            <a:ext cx="9431338"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Il impose la </a:t>
            </a:r>
            <a:r>
              <a:rPr lang="fr-FR" altLang="fr-FR" sz="2800" u="sng">
                <a:latin typeface="Comic Sans MS" panose="030F0902030302020204" pitchFamily="66" charset="0"/>
              </a:rPr>
              <a:t>collectivisation des terres</a:t>
            </a:r>
            <a:r>
              <a:rPr lang="fr-FR" altLang="fr-FR" sz="2800">
                <a:latin typeface="Comic Sans MS" panose="030F0902030302020204" pitchFamily="66" charset="0"/>
              </a:rPr>
              <a:t> (93% en 1937), la création de kolkhozes et de sovkhozes.</a:t>
            </a:r>
          </a:p>
        </p:txBody>
      </p:sp>
      <p:sp>
        <p:nvSpPr>
          <p:cNvPr id="66568" name="Text Box 8">
            <a:extLst>
              <a:ext uri="{FF2B5EF4-FFF2-40B4-BE49-F238E27FC236}">
                <a16:creationId xmlns:a16="http://schemas.microsoft.com/office/drawing/2014/main" id="{3E1FF56C-AC84-C646-B55C-5B6B2855A45D}"/>
              </a:ext>
            </a:extLst>
          </p:cNvPr>
          <p:cNvSpPr txBox="1">
            <a:spLocks noChangeArrowheads="1"/>
          </p:cNvSpPr>
          <p:nvPr/>
        </p:nvSpPr>
        <p:spPr bwMode="auto">
          <a:xfrm>
            <a:off x="323850" y="2663825"/>
            <a:ext cx="9431338" cy="207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Il met en place un </a:t>
            </a:r>
            <a:r>
              <a:rPr lang="fr-FR" altLang="fr-FR" sz="2800" u="sng">
                <a:latin typeface="Comic Sans MS" panose="030F0902030302020204" pitchFamily="66" charset="0"/>
              </a:rPr>
              <a:t>plan quinquennal</a:t>
            </a:r>
            <a:r>
              <a:rPr lang="fr-FR" altLang="fr-FR" sz="2800">
                <a:latin typeface="Comic Sans MS" panose="030F0902030302020204" pitchFamily="66" charset="0"/>
              </a:rPr>
              <a:t> qui donne la priorité à l'industrie lourde (mines et industries), aux biens d'équipement (chemins de fer, réseau électrique) et à l'armement.</a:t>
            </a:r>
          </a:p>
        </p:txBody>
      </p:sp>
      <p:sp>
        <p:nvSpPr>
          <p:cNvPr id="34825" name="Text Box 9">
            <a:extLst>
              <a:ext uri="{FF2B5EF4-FFF2-40B4-BE49-F238E27FC236}">
                <a16:creationId xmlns:a16="http://schemas.microsoft.com/office/drawing/2014/main" id="{EDEB02E8-4AF3-984D-BF79-91626EB73DD1}"/>
              </a:ext>
            </a:extLst>
          </p:cNvPr>
          <p:cNvSpPr txBox="1">
            <a:spLocks noChangeArrowheads="1"/>
          </p:cNvSpPr>
          <p:nvPr/>
        </p:nvSpPr>
        <p:spPr bwMode="auto">
          <a:xfrm>
            <a:off x="323850" y="4679950"/>
            <a:ext cx="9431338"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De nombreuses entreprises sont </a:t>
            </a:r>
            <a:r>
              <a:rPr lang="fr-FR" altLang="fr-FR" sz="2800">
                <a:solidFill>
                  <a:srgbClr val="0000FF"/>
                </a:solidFill>
                <a:latin typeface="Comic Sans MS" panose="030F0902030302020204" pitchFamily="66" charset="0"/>
              </a:rPr>
              <a:t>nationalisées.</a:t>
            </a:r>
          </a:p>
        </p:txBody>
      </p:sp>
      <p:sp>
        <p:nvSpPr>
          <p:cNvPr id="34826" name="Text Box 10">
            <a:extLst>
              <a:ext uri="{FF2B5EF4-FFF2-40B4-BE49-F238E27FC236}">
                <a16:creationId xmlns:a16="http://schemas.microsoft.com/office/drawing/2014/main" id="{A9CA767F-F387-7C43-A455-33269234A7A1}"/>
              </a:ext>
            </a:extLst>
          </p:cNvPr>
          <p:cNvSpPr txBox="1">
            <a:spLocks noChangeArrowheads="1"/>
          </p:cNvSpPr>
          <p:nvPr/>
        </p:nvSpPr>
        <p:spPr bwMode="auto">
          <a:xfrm>
            <a:off x="395288" y="5219700"/>
            <a:ext cx="9323387"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Ces politiques mènent à une grande </a:t>
            </a:r>
            <a:r>
              <a:rPr lang="fr-FR" altLang="fr-FR" sz="2800" u="sng">
                <a:solidFill>
                  <a:srgbClr val="FF0000"/>
                </a:solidFill>
                <a:latin typeface="Comic Sans MS" panose="030F0902030302020204" pitchFamily="66" charset="0"/>
              </a:rPr>
              <a:t>famine</a:t>
            </a:r>
            <a:r>
              <a:rPr lang="fr-FR" altLang="fr-FR" sz="2800">
                <a:solidFill>
                  <a:srgbClr val="0000FF"/>
                </a:solidFill>
                <a:latin typeface="Comic Sans MS" panose="030F0902030302020204" pitchFamily="66" charset="0"/>
              </a:rPr>
              <a:t> </a:t>
            </a:r>
            <a:r>
              <a:rPr lang="fr-FR" altLang="fr-FR" sz="2800">
                <a:latin typeface="Comic Sans MS" panose="030F0902030302020204" pitchFamily="66" charset="0"/>
              </a:rPr>
              <a:t>en 1932-1933 avec </a:t>
            </a:r>
            <a:r>
              <a:rPr lang="fr-FR" altLang="fr-FR" sz="2800">
                <a:solidFill>
                  <a:srgbClr val="0000FF"/>
                </a:solidFill>
                <a:latin typeface="Comic Sans MS" panose="030F0902030302020204" pitchFamily="66" charset="0"/>
              </a:rPr>
              <a:t>6 </a:t>
            </a:r>
            <a:r>
              <a:rPr lang="fr-FR" altLang="fr-FR" sz="2800">
                <a:latin typeface="Comic Sans MS" panose="030F0902030302020204" pitchFamily="66" charset="0"/>
              </a:rPr>
              <a:t>à</a:t>
            </a:r>
            <a:r>
              <a:rPr lang="fr-FR" altLang="fr-FR" sz="2800">
                <a:solidFill>
                  <a:srgbClr val="0000FF"/>
                </a:solidFill>
                <a:latin typeface="Comic Sans MS" panose="030F0902030302020204" pitchFamily="66" charset="0"/>
              </a:rPr>
              <a:t> 8 </a:t>
            </a:r>
            <a:r>
              <a:rPr lang="fr-FR" altLang="fr-FR" sz="2800">
                <a:latin typeface="Comic Sans MS" panose="030F0902030302020204" pitchFamily="66" charset="0"/>
              </a:rPr>
              <a:t>millions de morts.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4825">
                                            <p:txEl>
                                              <p:pRg st="0" end="0"/>
                                            </p:txEl>
                                          </p:spTgt>
                                        </p:tgtEl>
                                        <p:attrNameLst>
                                          <p:attrName>style.visibility</p:attrName>
                                        </p:attrNameLst>
                                      </p:cBhvr>
                                      <p:to>
                                        <p:strVal val="visible"/>
                                      </p:to>
                                    </p:set>
                                    <p:anim calcmode="lin" valueType="num">
                                      <p:cBhvr additive="repl">
                                        <p:cTn id="7" dur="500" fill="hold"/>
                                        <p:tgtEl>
                                          <p:spTgt spid="34825">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34825">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34826">
                                            <p:txEl>
                                              <p:pRg st="0" end="0"/>
                                            </p:txEl>
                                          </p:spTgt>
                                        </p:tgtEl>
                                        <p:attrNameLst>
                                          <p:attrName>style.visibility</p:attrName>
                                        </p:attrNameLst>
                                      </p:cBhvr>
                                      <p:to>
                                        <p:strVal val="visible"/>
                                      </p:to>
                                    </p:set>
                                    <p:anim calcmode="lin" valueType="num">
                                      <p:cBhvr additive="repl">
                                        <p:cTn id="13" dur="500" fill="hold"/>
                                        <p:tgtEl>
                                          <p:spTgt spid="34826">
                                            <p:txEl>
                                              <p:pRg st="0" end="0"/>
                                            </p:txEl>
                                          </p:spTgt>
                                        </p:tgtEl>
                                        <p:attrNameLst>
                                          <p:attrName>ppt_x</p:attrName>
                                        </p:attrNameLst>
                                      </p:cBhvr>
                                      <p:tavLst>
                                        <p:tav tm="100000">
                                          <p:val>
                                            <p:strVal val="#ppt_x"/>
                                          </p:val>
                                        </p:tav>
                                        <p:tav>
                                          <p:val>
                                            <p:strVal val="#ppt_x"/>
                                          </p:val>
                                        </p:tav>
                                      </p:tavLst>
                                    </p:anim>
                                    <p:anim calcmode="lin" valueType="num">
                                      <p:cBhvr additive="repl">
                                        <p:cTn id="14" dur="500" fill="hold"/>
                                        <p:tgtEl>
                                          <p:spTgt spid="34826">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a:extLst>
              <a:ext uri="{FF2B5EF4-FFF2-40B4-BE49-F238E27FC236}">
                <a16:creationId xmlns:a16="http://schemas.microsoft.com/office/drawing/2014/main" id="{7070BBD1-B752-EB4A-9995-9D4961399473}"/>
              </a:ext>
            </a:extLst>
          </p:cNvPr>
          <p:cNvSpPr txBox="1">
            <a:spLocks noChangeArrowheads="1"/>
          </p:cNvSpPr>
          <p:nvPr/>
        </p:nvSpPr>
        <p:spPr bwMode="auto">
          <a:xfrm>
            <a:off x="215900" y="287338"/>
            <a:ext cx="9647238" cy="506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FF3333"/>
                </a:solidFill>
                <a:latin typeface="Comic Sans MS" panose="030F0902030302020204" pitchFamily="66" charset="0"/>
              </a:rPr>
              <a:t>Vocabulaire</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Plan quinquennal </a:t>
            </a:r>
            <a:r>
              <a:rPr lang="fr-FR" altLang="fr-FR" sz="2800">
                <a:solidFill>
                  <a:srgbClr val="000000"/>
                </a:solidFill>
                <a:latin typeface="Comic Sans MS" panose="030F0902030302020204" pitchFamily="66" charset="0"/>
              </a:rPr>
              <a:t>: Plan décidé par l'État, qui fixe les grands objectifs de production pour les cinq ans à venir.</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Nationalisation </a:t>
            </a:r>
            <a:r>
              <a:rPr lang="fr-FR" altLang="fr-FR" sz="2800">
                <a:solidFill>
                  <a:srgbClr val="000000"/>
                </a:solidFill>
                <a:latin typeface="Comic Sans MS" panose="030F0902030302020204" pitchFamily="66" charset="0"/>
              </a:rPr>
              <a:t>: Processus par lequel une entreprise privée devient la propriété de l'État. </a:t>
            </a:r>
          </a:p>
          <a:p>
            <a:pPr eaLnBrk="1"/>
            <a:endParaRPr lang="fr-FR" altLang="fr-FR">
              <a:solidFill>
                <a:srgbClr val="000000"/>
              </a:solidFill>
            </a:endParaRPr>
          </a:p>
          <a:p>
            <a:pPr eaLnBrk="1"/>
            <a:endParaRPr lang="fr-FR" altLang="fr-FR">
              <a:solidFill>
                <a:srgbClr val="000000"/>
              </a:solidFill>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Line 1">
            <a:extLst>
              <a:ext uri="{FF2B5EF4-FFF2-40B4-BE49-F238E27FC236}">
                <a16:creationId xmlns:a16="http://schemas.microsoft.com/office/drawing/2014/main" id="{E8AE3B57-F5DB-954F-BE88-DE04B4993E56}"/>
              </a:ext>
            </a:extLst>
          </p:cNvPr>
          <p:cNvSpPr>
            <a:spLocks noChangeShapeType="1"/>
          </p:cNvSpPr>
          <p:nvPr/>
        </p:nvSpPr>
        <p:spPr bwMode="auto">
          <a:xfrm>
            <a:off x="431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58" name="Line 2">
            <a:extLst>
              <a:ext uri="{FF2B5EF4-FFF2-40B4-BE49-F238E27FC236}">
                <a16:creationId xmlns:a16="http://schemas.microsoft.com/office/drawing/2014/main" id="{5816A935-EC08-214D-97B9-060246FC39CB}"/>
              </a:ext>
            </a:extLst>
          </p:cNvPr>
          <p:cNvSpPr>
            <a:spLocks noChangeShapeType="1"/>
          </p:cNvSpPr>
          <p:nvPr/>
        </p:nvSpPr>
        <p:spPr bwMode="auto">
          <a:xfrm>
            <a:off x="522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59" name="Line 3">
            <a:extLst>
              <a:ext uri="{FF2B5EF4-FFF2-40B4-BE49-F238E27FC236}">
                <a16:creationId xmlns:a16="http://schemas.microsoft.com/office/drawing/2014/main" id="{7DB1548C-80D4-D546-89E5-A76DE462A173}"/>
              </a:ext>
            </a:extLst>
          </p:cNvPr>
          <p:cNvSpPr>
            <a:spLocks noChangeShapeType="1"/>
          </p:cNvSpPr>
          <p:nvPr/>
        </p:nvSpPr>
        <p:spPr bwMode="auto">
          <a:xfrm>
            <a:off x="7016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60" name="Line 4">
            <a:extLst>
              <a:ext uri="{FF2B5EF4-FFF2-40B4-BE49-F238E27FC236}">
                <a16:creationId xmlns:a16="http://schemas.microsoft.com/office/drawing/2014/main" id="{F526E967-EBBC-EE47-A104-486DBD3D6C8A}"/>
              </a:ext>
            </a:extLst>
          </p:cNvPr>
          <p:cNvSpPr>
            <a:spLocks noChangeShapeType="1"/>
          </p:cNvSpPr>
          <p:nvPr/>
        </p:nvSpPr>
        <p:spPr bwMode="auto">
          <a:xfrm>
            <a:off x="6127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61" name="Line 5">
            <a:extLst>
              <a:ext uri="{FF2B5EF4-FFF2-40B4-BE49-F238E27FC236}">
                <a16:creationId xmlns:a16="http://schemas.microsoft.com/office/drawing/2014/main" id="{EDA45AD1-2A2D-C641-9E60-4200414A5787}"/>
              </a:ext>
            </a:extLst>
          </p:cNvPr>
          <p:cNvSpPr>
            <a:spLocks noChangeShapeType="1"/>
          </p:cNvSpPr>
          <p:nvPr/>
        </p:nvSpPr>
        <p:spPr bwMode="auto">
          <a:xfrm>
            <a:off x="10620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62" name="Line 6">
            <a:extLst>
              <a:ext uri="{FF2B5EF4-FFF2-40B4-BE49-F238E27FC236}">
                <a16:creationId xmlns:a16="http://schemas.microsoft.com/office/drawing/2014/main" id="{52F3C63B-03DF-3C43-94CA-F46FB534F149}"/>
              </a:ext>
            </a:extLst>
          </p:cNvPr>
          <p:cNvSpPr>
            <a:spLocks noChangeShapeType="1"/>
          </p:cNvSpPr>
          <p:nvPr/>
        </p:nvSpPr>
        <p:spPr bwMode="auto">
          <a:xfrm>
            <a:off x="9715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63" name="Line 7">
            <a:extLst>
              <a:ext uri="{FF2B5EF4-FFF2-40B4-BE49-F238E27FC236}">
                <a16:creationId xmlns:a16="http://schemas.microsoft.com/office/drawing/2014/main" id="{9C84215B-C05D-1342-BC5D-5A5D7378F1D1}"/>
              </a:ext>
            </a:extLst>
          </p:cNvPr>
          <p:cNvSpPr>
            <a:spLocks noChangeShapeType="1"/>
          </p:cNvSpPr>
          <p:nvPr/>
        </p:nvSpPr>
        <p:spPr bwMode="auto">
          <a:xfrm>
            <a:off x="882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64" name="Line 8">
            <a:extLst>
              <a:ext uri="{FF2B5EF4-FFF2-40B4-BE49-F238E27FC236}">
                <a16:creationId xmlns:a16="http://schemas.microsoft.com/office/drawing/2014/main" id="{A408AD01-93CD-9842-82BA-4891B6595DF5}"/>
              </a:ext>
            </a:extLst>
          </p:cNvPr>
          <p:cNvSpPr>
            <a:spLocks noChangeShapeType="1"/>
          </p:cNvSpPr>
          <p:nvPr/>
        </p:nvSpPr>
        <p:spPr bwMode="auto">
          <a:xfrm>
            <a:off x="792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65" name="Line 9">
            <a:extLst>
              <a:ext uri="{FF2B5EF4-FFF2-40B4-BE49-F238E27FC236}">
                <a16:creationId xmlns:a16="http://schemas.microsoft.com/office/drawing/2014/main" id="{037246FB-B28E-6B43-B5FB-4290441945CE}"/>
              </a:ext>
            </a:extLst>
          </p:cNvPr>
          <p:cNvSpPr>
            <a:spLocks noChangeShapeType="1"/>
          </p:cNvSpPr>
          <p:nvPr/>
        </p:nvSpPr>
        <p:spPr bwMode="auto">
          <a:xfrm>
            <a:off x="1349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66" name="Line 10">
            <a:extLst>
              <a:ext uri="{FF2B5EF4-FFF2-40B4-BE49-F238E27FC236}">
                <a16:creationId xmlns:a16="http://schemas.microsoft.com/office/drawing/2014/main" id="{641BFA88-D9B9-F242-B889-058234EBC507}"/>
              </a:ext>
            </a:extLst>
          </p:cNvPr>
          <p:cNvSpPr>
            <a:spLocks noChangeShapeType="1"/>
          </p:cNvSpPr>
          <p:nvPr/>
        </p:nvSpPr>
        <p:spPr bwMode="auto">
          <a:xfrm>
            <a:off x="1241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67" name="Line 11">
            <a:extLst>
              <a:ext uri="{FF2B5EF4-FFF2-40B4-BE49-F238E27FC236}">
                <a16:creationId xmlns:a16="http://schemas.microsoft.com/office/drawing/2014/main" id="{8A069D34-9049-2344-A186-E4FF27F30B90}"/>
              </a:ext>
            </a:extLst>
          </p:cNvPr>
          <p:cNvSpPr>
            <a:spLocks noChangeShapeType="1"/>
          </p:cNvSpPr>
          <p:nvPr/>
        </p:nvSpPr>
        <p:spPr bwMode="auto">
          <a:xfrm>
            <a:off x="341313" y="6319838"/>
            <a:ext cx="1587" cy="323850"/>
          </a:xfrm>
          <a:prstGeom prst="line">
            <a:avLst/>
          </a:prstGeom>
          <a:noFill/>
          <a:ln w="1908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68" name="Text Box 12">
            <a:extLst>
              <a:ext uri="{FF2B5EF4-FFF2-40B4-BE49-F238E27FC236}">
                <a16:creationId xmlns:a16="http://schemas.microsoft.com/office/drawing/2014/main" id="{15A7241C-6A1D-1E49-B4D7-23DDA6D57F54}"/>
              </a:ext>
            </a:extLst>
          </p:cNvPr>
          <p:cNvSpPr txBox="1">
            <a:spLocks noChangeArrowheads="1"/>
          </p:cNvSpPr>
          <p:nvPr/>
        </p:nvSpPr>
        <p:spPr bwMode="auto">
          <a:xfrm>
            <a:off x="-163513" y="6638925"/>
            <a:ext cx="1025526"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1916</a:t>
            </a:r>
          </a:p>
        </p:txBody>
      </p:sp>
      <p:sp>
        <p:nvSpPr>
          <p:cNvPr id="70669" name="Text Box 13">
            <a:extLst>
              <a:ext uri="{FF2B5EF4-FFF2-40B4-BE49-F238E27FC236}">
                <a16:creationId xmlns:a16="http://schemas.microsoft.com/office/drawing/2014/main" id="{11AD4198-2E71-0B40-A1B0-EE6A9D1152FE}"/>
              </a:ext>
            </a:extLst>
          </p:cNvPr>
          <p:cNvSpPr txBox="1">
            <a:spLocks noChangeArrowheads="1"/>
          </p:cNvSpPr>
          <p:nvPr/>
        </p:nvSpPr>
        <p:spPr bwMode="auto">
          <a:xfrm>
            <a:off x="13144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1920</a:t>
            </a:r>
          </a:p>
        </p:txBody>
      </p:sp>
      <p:sp>
        <p:nvSpPr>
          <p:cNvPr id="70670" name="AutoShape 14">
            <a:extLst>
              <a:ext uri="{FF2B5EF4-FFF2-40B4-BE49-F238E27FC236}">
                <a16:creationId xmlns:a16="http://schemas.microsoft.com/office/drawing/2014/main" id="{44FEA06C-1C14-FB47-891C-1142544FB0BB}"/>
              </a:ext>
            </a:extLst>
          </p:cNvPr>
          <p:cNvSpPr>
            <a:spLocks noChangeArrowheads="1"/>
          </p:cNvSpPr>
          <p:nvPr/>
        </p:nvSpPr>
        <p:spPr bwMode="auto">
          <a:xfrm>
            <a:off x="341313" y="431800"/>
            <a:ext cx="9567862" cy="6624638"/>
          </a:xfrm>
          <a:prstGeom prst="rightArrow">
            <a:avLst>
              <a:gd name="adj1" fmla="val 78898"/>
              <a:gd name="adj2" fmla="val 8057"/>
            </a:avLst>
          </a:pr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671" name="Text Box 15">
            <a:extLst>
              <a:ext uri="{FF2B5EF4-FFF2-40B4-BE49-F238E27FC236}">
                <a16:creationId xmlns:a16="http://schemas.microsoft.com/office/drawing/2014/main" id="{5861F9BA-1F7C-7D4F-BBCC-619668397726}"/>
              </a:ext>
            </a:extLst>
          </p:cNvPr>
          <p:cNvSpPr txBox="1">
            <a:spLocks noChangeArrowheads="1"/>
          </p:cNvSpPr>
          <p:nvPr/>
        </p:nvSpPr>
        <p:spPr bwMode="auto">
          <a:xfrm>
            <a:off x="192088" y="350838"/>
            <a:ext cx="504031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a:solidFill>
                  <a:srgbClr val="000000"/>
                </a:solidFill>
                <a:latin typeface="Comic Sans MS" panose="030F0902030302020204" pitchFamily="66" charset="0"/>
              </a:rPr>
              <a:t>Je situe dans le temps</a:t>
            </a:r>
          </a:p>
        </p:txBody>
      </p:sp>
      <p:pic>
        <p:nvPicPr>
          <p:cNvPr id="70672" name="Picture 16">
            <a:extLst>
              <a:ext uri="{FF2B5EF4-FFF2-40B4-BE49-F238E27FC236}">
                <a16:creationId xmlns:a16="http://schemas.microsoft.com/office/drawing/2014/main" id="{1149F0E0-6A3D-D44B-A8B8-7E3EF9367D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9725" y="434975"/>
            <a:ext cx="360363" cy="360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73" name="Line 17">
            <a:extLst>
              <a:ext uri="{FF2B5EF4-FFF2-40B4-BE49-F238E27FC236}">
                <a16:creationId xmlns:a16="http://schemas.microsoft.com/office/drawing/2014/main" id="{3EF1BDF1-6914-BF4C-8E77-8E8D0A829C53}"/>
              </a:ext>
            </a:extLst>
          </p:cNvPr>
          <p:cNvSpPr>
            <a:spLocks noChangeShapeType="1"/>
          </p:cNvSpPr>
          <p:nvPr/>
        </p:nvSpPr>
        <p:spPr bwMode="auto">
          <a:xfrm>
            <a:off x="1439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74" name="Line 18">
            <a:extLst>
              <a:ext uri="{FF2B5EF4-FFF2-40B4-BE49-F238E27FC236}">
                <a16:creationId xmlns:a16="http://schemas.microsoft.com/office/drawing/2014/main" id="{AF0205D7-6448-B744-BD56-481117402D03}"/>
              </a:ext>
            </a:extLst>
          </p:cNvPr>
          <p:cNvSpPr>
            <a:spLocks noChangeShapeType="1"/>
          </p:cNvSpPr>
          <p:nvPr/>
        </p:nvSpPr>
        <p:spPr bwMode="auto">
          <a:xfrm>
            <a:off x="1638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75" name="Line 19">
            <a:extLst>
              <a:ext uri="{FF2B5EF4-FFF2-40B4-BE49-F238E27FC236}">
                <a16:creationId xmlns:a16="http://schemas.microsoft.com/office/drawing/2014/main" id="{900C2D94-AE42-2448-8079-8BA0E44B0E32}"/>
              </a:ext>
            </a:extLst>
          </p:cNvPr>
          <p:cNvSpPr>
            <a:spLocks noChangeShapeType="1"/>
          </p:cNvSpPr>
          <p:nvPr/>
        </p:nvSpPr>
        <p:spPr bwMode="auto">
          <a:xfrm>
            <a:off x="1530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76" name="Line 20">
            <a:extLst>
              <a:ext uri="{FF2B5EF4-FFF2-40B4-BE49-F238E27FC236}">
                <a16:creationId xmlns:a16="http://schemas.microsoft.com/office/drawing/2014/main" id="{B0203FB3-0434-9945-B17F-78105FE2FB62}"/>
              </a:ext>
            </a:extLst>
          </p:cNvPr>
          <p:cNvSpPr>
            <a:spLocks noChangeShapeType="1"/>
          </p:cNvSpPr>
          <p:nvPr/>
        </p:nvSpPr>
        <p:spPr bwMode="auto">
          <a:xfrm>
            <a:off x="18176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77" name="Line 21">
            <a:extLst>
              <a:ext uri="{FF2B5EF4-FFF2-40B4-BE49-F238E27FC236}">
                <a16:creationId xmlns:a16="http://schemas.microsoft.com/office/drawing/2014/main" id="{330201BF-FBEE-D747-95F0-E51D37452523}"/>
              </a:ext>
            </a:extLst>
          </p:cNvPr>
          <p:cNvSpPr>
            <a:spLocks noChangeShapeType="1"/>
          </p:cNvSpPr>
          <p:nvPr/>
        </p:nvSpPr>
        <p:spPr bwMode="auto">
          <a:xfrm>
            <a:off x="1728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78" name="Line 22">
            <a:extLst>
              <a:ext uri="{FF2B5EF4-FFF2-40B4-BE49-F238E27FC236}">
                <a16:creationId xmlns:a16="http://schemas.microsoft.com/office/drawing/2014/main" id="{4C06A0D9-375F-AC4E-A3AC-286D20774180}"/>
              </a:ext>
            </a:extLst>
          </p:cNvPr>
          <p:cNvSpPr>
            <a:spLocks noChangeShapeType="1"/>
          </p:cNvSpPr>
          <p:nvPr/>
        </p:nvSpPr>
        <p:spPr bwMode="auto">
          <a:xfrm>
            <a:off x="19081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79" name="Line 23">
            <a:extLst>
              <a:ext uri="{FF2B5EF4-FFF2-40B4-BE49-F238E27FC236}">
                <a16:creationId xmlns:a16="http://schemas.microsoft.com/office/drawing/2014/main" id="{2F3ECF5A-A86D-F849-96AD-82994459A2AC}"/>
              </a:ext>
            </a:extLst>
          </p:cNvPr>
          <p:cNvSpPr>
            <a:spLocks noChangeShapeType="1"/>
          </p:cNvSpPr>
          <p:nvPr/>
        </p:nvSpPr>
        <p:spPr bwMode="auto">
          <a:xfrm>
            <a:off x="21780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80" name="Line 24">
            <a:extLst>
              <a:ext uri="{FF2B5EF4-FFF2-40B4-BE49-F238E27FC236}">
                <a16:creationId xmlns:a16="http://schemas.microsoft.com/office/drawing/2014/main" id="{FC0F693F-8881-CD4E-B4B1-C77E93A05158}"/>
              </a:ext>
            </a:extLst>
          </p:cNvPr>
          <p:cNvSpPr>
            <a:spLocks noChangeShapeType="1"/>
          </p:cNvSpPr>
          <p:nvPr/>
        </p:nvSpPr>
        <p:spPr bwMode="auto">
          <a:xfrm>
            <a:off x="20875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81" name="Line 25">
            <a:extLst>
              <a:ext uri="{FF2B5EF4-FFF2-40B4-BE49-F238E27FC236}">
                <a16:creationId xmlns:a16="http://schemas.microsoft.com/office/drawing/2014/main" id="{6E87D163-1206-0244-91CE-F8E47AA2E4C3}"/>
              </a:ext>
            </a:extLst>
          </p:cNvPr>
          <p:cNvSpPr>
            <a:spLocks noChangeShapeType="1"/>
          </p:cNvSpPr>
          <p:nvPr/>
        </p:nvSpPr>
        <p:spPr bwMode="auto">
          <a:xfrm>
            <a:off x="2268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82" name="Line 26">
            <a:extLst>
              <a:ext uri="{FF2B5EF4-FFF2-40B4-BE49-F238E27FC236}">
                <a16:creationId xmlns:a16="http://schemas.microsoft.com/office/drawing/2014/main" id="{2CBDA4D6-1F6D-614D-80AB-2FE71BFEF2BE}"/>
              </a:ext>
            </a:extLst>
          </p:cNvPr>
          <p:cNvSpPr>
            <a:spLocks noChangeShapeType="1"/>
          </p:cNvSpPr>
          <p:nvPr/>
        </p:nvSpPr>
        <p:spPr bwMode="auto">
          <a:xfrm>
            <a:off x="23574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83" name="Line 27">
            <a:extLst>
              <a:ext uri="{FF2B5EF4-FFF2-40B4-BE49-F238E27FC236}">
                <a16:creationId xmlns:a16="http://schemas.microsoft.com/office/drawing/2014/main" id="{FA68CC17-098D-B44B-A4C6-2F887F542187}"/>
              </a:ext>
            </a:extLst>
          </p:cNvPr>
          <p:cNvSpPr>
            <a:spLocks noChangeShapeType="1"/>
          </p:cNvSpPr>
          <p:nvPr/>
        </p:nvSpPr>
        <p:spPr bwMode="auto">
          <a:xfrm>
            <a:off x="24479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84" name="Line 28">
            <a:extLst>
              <a:ext uri="{FF2B5EF4-FFF2-40B4-BE49-F238E27FC236}">
                <a16:creationId xmlns:a16="http://schemas.microsoft.com/office/drawing/2014/main" id="{9E54D372-61E8-A748-BF7B-F15D21933769}"/>
              </a:ext>
            </a:extLst>
          </p:cNvPr>
          <p:cNvSpPr>
            <a:spLocks noChangeShapeType="1"/>
          </p:cNvSpPr>
          <p:nvPr/>
        </p:nvSpPr>
        <p:spPr bwMode="auto">
          <a:xfrm>
            <a:off x="2538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85" name="Line 29">
            <a:extLst>
              <a:ext uri="{FF2B5EF4-FFF2-40B4-BE49-F238E27FC236}">
                <a16:creationId xmlns:a16="http://schemas.microsoft.com/office/drawing/2014/main" id="{A263CD41-E43F-C34F-9784-6319E3F59279}"/>
              </a:ext>
            </a:extLst>
          </p:cNvPr>
          <p:cNvSpPr>
            <a:spLocks noChangeShapeType="1"/>
          </p:cNvSpPr>
          <p:nvPr/>
        </p:nvSpPr>
        <p:spPr bwMode="auto">
          <a:xfrm>
            <a:off x="1998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86" name="Line 30">
            <a:extLst>
              <a:ext uri="{FF2B5EF4-FFF2-40B4-BE49-F238E27FC236}">
                <a16:creationId xmlns:a16="http://schemas.microsoft.com/office/drawing/2014/main" id="{60856CFF-57DD-3540-996C-67A65AD006D4}"/>
              </a:ext>
            </a:extLst>
          </p:cNvPr>
          <p:cNvSpPr>
            <a:spLocks noChangeShapeType="1"/>
          </p:cNvSpPr>
          <p:nvPr/>
        </p:nvSpPr>
        <p:spPr bwMode="auto">
          <a:xfrm>
            <a:off x="2717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87" name="Line 31">
            <a:extLst>
              <a:ext uri="{FF2B5EF4-FFF2-40B4-BE49-F238E27FC236}">
                <a16:creationId xmlns:a16="http://schemas.microsoft.com/office/drawing/2014/main" id="{8CBB67FD-E5F8-F74D-A6CA-8D336E06740A}"/>
              </a:ext>
            </a:extLst>
          </p:cNvPr>
          <p:cNvSpPr>
            <a:spLocks noChangeShapeType="1"/>
          </p:cNvSpPr>
          <p:nvPr/>
        </p:nvSpPr>
        <p:spPr bwMode="auto">
          <a:xfrm>
            <a:off x="26273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88" name="Line 32">
            <a:extLst>
              <a:ext uri="{FF2B5EF4-FFF2-40B4-BE49-F238E27FC236}">
                <a16:creationId xmlns:a16="http://schemas.microsoft.com/office/drawing/2014/main" id="{1CD024F7-857C-8442-B517-37068CC1E239}"/>
              </a:ext>
            </a:extLst>
          </p:cNvPr>
          <p:cNvSpPr>
            <a:spLocks noChangeShapeType="1"/>
          </p:cNvSpPr>
          <p:nvPr/>
        </p:nvSpPr>
        <p:spPr bwMode="auto">
          <a:xfrm>
            <a:off x="2898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89" name="Line 33">
            <a:extLst>
              <a:ext uri="{FF2B5EF4-FFF2-40B4-BE49-F238E27FC236}">
                <a16:creationId xmlns:a16="http://schemas.microsoft.com/office/drawing/2014/main" id="{0B1BA559-CEF0-BF46-A317-238CF69396DE}"/>
              </a:ext>
            </a:extLst>
          </p:cNvPr>
          <p:cNvSpPr>
            <a:spLocks noChangeShapeType="1"/>
          </p:cNvSpPr>
          <p:nvPr/>
        </p:nvSpPr>
        <p:spPr bwMode="auto">
          <a:xfrm>
            <a:off x="29876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90" name="Line 34">
            <a:extLst>
              <a:ext uri="{FF2B5EF4-FFF2-40B4-BE49-F238E27FC236}">
                <a16:creationId xmlns:a16="http://schemas.microsoft.com/office/drawing/2014/main" id="{8E09A91D-4D65-5F4A-BB4A-3BA9FAFFF5C5}"/>
              </a:ext>
            </a:extLst>
          </p:cNvPr>
          <p:cNvSpPr>
            <a:spLocks noChangeShapeType="1"/>
          </p:cNvSpPr>
          <p:nvPr/>
        </p:nvSpPr>
        <p:spPr bwMode="auto">
          <a:xfrm>
            <a:off x="2808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91" name="Line 35">
            <a:extLst>
              <a:ext uri="{FF2B5EF4-FFF2-40B4-BE49-F238E27FC236}">
                <a16:creationId xmlns:a16="http://schemas.microsoft.com/office/drawing/2014/main" id="{C77AA996-B411-3840-A76D-C9CC6153D790}"/>
              </a:ext>
            </a:extLst>
          </p:cNvPr>
          <p:cNvSpPr>
            <a:spLocks noChangeShapeType="1"/>
          </p:cNvSpPr>
          <p:nvPr/>
        </p:nvSpPr>
        <p:spPr bwMode="auto">
          <a:xfrm>
            <a:off x="3078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92" name="Line 36">
            <a:extLst>
              <a:ext uri="{FF2B5EF4-FFF2-40B4-BE49-F238E27FC236}">
                <a16:creationId xmlns:a16="http://schemas.microsoft.com/office/drawing/2014/main" id="{3DCDA173-143B-CA46-898B-EDBEE4E20F78}"/>
              </a:ext>
            </a:extLst>
          </p:cNvPr>
          <p:cNvSpPr>
            <a:spLocks noChangeShapeType="1"/>
          </p:cNvSpPr>
          <p:nvPr/>
        </p:nvSpPr>
        <p:spPr bwMode="auto">
          <a:xfrm>
            <a:off x="3168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93" name="Line 37">
            <a:extLst>
              <a:ext uri="{FF2B5EF4-FFF2-40B4-BE49-F238E27FC236}">
                <a16:creationId xmlns:a16="http://schemas.microsoft.com/office/drawing/2014/main" id="{C094A02C-60D0-1147-B88F-1086D4CAD054}"/>
              </a:ext>
            </a:extLst>
          </p:cNvPr>
          <p:cNvSpPr>
            <a:spLocks noChangeShapeType="1"/>
          </p:cNvSpPr>
          <p:nvPr/>
        </p:nvSpPr>
        <p:spPr bwMode="auto">
          <a:xfrm>
            <a:off x="32575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94" name="Line 38">
            <a:extLst>
              <a:ext uri="{FF2B5EF4-FFF2-40B4-BE49-F238E27FC236}">
                <a16:creationId xmlns:a16="http://schemas.microsoft.com/office/drawing/2014/main" id="{A7FDB2EE-1E19-3A4B-9A70-FA4C0106B54F}"/>
              </a:ext>
            </a:extLst>
          </p:cNvPr>
          <p:cNvSpPr>
            <a:spLocks noChangeShapeType="1"/>
          </p:cNvSpPr>
          <p:nvPr/>
        </p:nvSpPr>
        <p:spPr bwMode="auto">
          <a:xfrm>
            <a:off x="33480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95" name="Line 39">
            <a:extLst>
              <a:ext uri="{FF2B5EF4-FFF2-40B4-BE49-F238E27FC236}">
                <a16:creationId xmlns:a16="http://schemas.microsoft.com/office/drawing/2014/main" id="{7C4C0A85-56CB-8A4C-91CD-D62A8287B9A2}"/>
              </a:ext>
            </a:extLst>
          </p:cNvPr>
          <p:cNvSpPr>
            <a:spLocks noChangeShapeType="1"/>
          </p:cNvSpPr>
          <p:nvPr/>
        </p:nvSpPr>
        <p:spPr bwMode="auto">
          <a:xfrm>
            <a:off x="3438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96" name="Line 40">
            <a:extLst>
              <a:ext uri="{FF2B5EF4-FFF2-40B4-BE49-F238E27FC236}">
                <a16:creationId xmlns:a16="http://schemas.microsoft.com/office/drawing/2014/main" id="{A031B062-04E5-5A4A-9734-C0AA6497121C}"/>
              </a:ext>
            </a:extLst>
          </p:cNvPr>
          <p:cNvSpPr>
            <a:spLocks noChangeShapeType="1"/>
          </p:cNvSpPr>
          <p:nvPr/>
        </p:nvSpPr>
        <p:spPr bwMode="auto">
          <a:xfrm>
            <a:off x="36179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97" name="Line 41">
            <a:extLst>
              <a:ext uri="{FF2B5EF4-FFF2-40B4-BE49-F238E27FC236}">
                <a16:creationId xmlns:a16="http://schemas.microsoft.com/office/drawing/2014/main" id="{EB598976-7E0F-304C-9028-6C01C4166771}"/>
              </a:ext>
            </a:extLst>
          </p:cNvPr>
          <p:cNvSpPr>
            <a:spLocks noChangeShapeType="1"/>
          </p:cNvSpPr>
          <p:nvPr/>
        </p:nvSpPr>
        <p:spPr bwMode="auto">
          <a:xfrm>
            <a:off x="3708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98" name="Line 42">
            <a:extLst>
              <a:ext uri="{FF2B5EF4-FFF2-40B4-BE49-F238E27FC236}">
                <a16:creationId xmlns:a16="http://schemas.microsoft.com/office/drawing/2014/main" id="{F3659EC2-3064-8444-B67E-7C38F3CD0754}"/>
              </a:ext>
            </a:extLst>
          </p:cNvPr>
          <p:cNvSpPr>
            <a:spLocks noChangeShapeType="1"/>
          </p:cNvSpPr>
          <p:nvPr/>
        </p:nvSpPr>
        <p:spPr bwMode="auto">
          <a:xfrm>
            <a:off x="3887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699" name="Line 43">
            <a:extLst>
              <a:ext uri="{FF2B5EF4-FFF2-40B4-BE49-F238E27FC236}">
                <a16:creationId xmlns:a16="http://schemas.microsoft.com/office/drawing/2014/main" id="{A2015E92-2843-1245-89C4-FA4B7DC084AE}"/>
              </a:ext>
            </a:extLst>
          </p:cNvPr>
          <p:cNvSpPr>
            <a:spLocks noChangeShapeType="1"/>
          </p:cNvSpPr>
          <p:nvPr/>
        </p:nvSpPr>
        <p:spPr bwMode="auto">
          <a:xfrm>
            <a:off x="3527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00" name="Line 44">
            <a:extLst>
              <a:ext uri="{FF2B5EF4-FFF2-40B4-BE49-F238E27FC236}">
                <a16:creationId xmlns:a16="http://schemas.microsoft.com/office/drawing/2014/main" id="{5CF86A9B-D190-4842-87A7-24BC4156FA4A}"/>
              </a:ext>
            </a:extLst>
          </p:cNvPr>
          <p:cNvSpPr>
            <a:spLocks noChangeShapeType="1"/>
          </p:cNvSpPr>
          <p:nvPr/>
        </p:nvSpPr>
        <p:spPr bwMode="auto">
          <a:xfrm>
            <a:off x="4068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01" name="Line 45">
            <a:extLst>
              <a:ext uri="{FF2B5EF4-FFF2-40B4-BE49-F238E27FC236}">
                <a16:creationId xmlns:a16="http://schemas.microsoft.com/office/drawing/2014/main" id="{5CB58B93-F31F-564A-A090-DC7C04233B9A}"/>
              </a:ext>
            </a:extLst>
          </p:cNvPr>
          <p:cNvSpPr>
            <a:spLocks noChangeShapeType="1"/>
          </p:cNvSpPr>
          <p:nvPr/>
        </p:nvSpPr>
        <p:spPr bwMode="auto">
          <a:xfrm>
            <a:off x="3978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02" name="Line 46">
            <a:extLst>
              <a:ext uri="{FF2B5EF4-FFF2-40B4-BE49-F238E27FC236}">
                <a16:creationId xmlns:a16="http://schemas.microsoft.com/office/drawing/2014/main" id="{D4C4B017-B37D-244A-ACE1-97DCAA15EABF}"/>
              </a:ext>
            </a:extLst>
          </p:cNvPr>
          <p:cNvSpPr>
            <a:spLocks noChangeShapeType="1"/>
          </p:cNvSpPr>
          <p:nvPr/>
        </p:nvSpPr>
        <p:spPr bwMode="auto">
          <a:xfrm>
            <a:off x="4157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03" name="Line 47">
            <a:extLst>
              <a:ext uri="{FF2B5EF4-FFF2-40B4-BE49-F238E27FC236}">
                <a16:creationId xmlns:a16="http://schemas.microsoft.com/office/drawing/2014/main" id="{DF343C59-4445-5A42-8322-C94779CA1089}"/>
              </a:ext>
            </a:extLst>
          </p:cNvPr>
          <p:cNvSpPr>
            <a:spLocks noChangeShapeType="1"/>
          </p:cNvSpPr>
          <p:nvPr/>
        </p:nvSpPr>
        <p:spPr bwMode="auto">
          <a:xfrm>
            <a:off x="4338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04" name="Line 48">
            <a:extLst>
              <a:ext uri="{FF2B5EF4-FFF2-40B4-BE49-F238E27FC236}">
                <a16:creationId xmlns:a16="http://schemas.microsoft.com/office/drawing/2014/main" id="{19F345FD-FC82-6940-8446-E101C182F41D}"/>
              </a:ext>
            </a:extLst>
          </p:cNvPr>
          <p:cNvSpPr>
            <a:spLocks noChangeShapeType="1"/>
          </p:cNvSpPr>
          <p:nvPr/>
        </p:nvSpPr>
        <p:spPr bwMode="auto">
          <a:xfrm>
            <a:off x="42481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05" name="Line 49">
            <a:extLst>
              <a:ext uri="{FF2B5EF4-FFF2-40B4-BE49-F238E27FC236}">
                <a16:creationId xmlns:a16="http://schemas.microsoft.com/office/drawing/2014/main" id="{6DD415D2-8750-DF49-9EF8-F54177825A25}"/>
              </a:ext>
            </a:extLst>
          </p:cNvPr>
          <p:cNvSpPr>
            <a:spLocks noChangeShapeType="1"/>
          </p:cNvSpPr>
          <p:nvPr/>
        </p:nvSpPr>
        <p:spPr bwMode="auto">
          <a:xfrm>
            <a:off x="4427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06" name="Line 50">
            <a:extLst>
              <a:ext uri="{FF2B5EF4-FFF2-40B4-BE49-F238E27FC236}">
                <a16:creationId xmlns:a16="http://schemas.microsoft.com/office/drawing/2014/main" id="{DA141D86-7253-7F4A-90D9-271A5BBC5846}"/>
              </a:ext>
            </a:extLst>
          </p:cNvPr>
          <p:cNvSpPr>
            <a:spLocks noChangeShapeType="1"/>
          </p:cNvSpPr>
          <p:nvPr/>
        </p:nvSpPr>
        <p:spPr bwMode="auto">
          <a:xfrm>
            <a:off x="45180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07" name="Line 51">
            <a:extLst>
              <a:ext uri="{FF2B5EF4-FFF2-40B4-BE49-F238E27FC236}">
                <a16:creationId xmlns:a16="http://schemas.microsoft.com/office/drawing/2014/main" id="{756AB57E-AA59-7548-AFB7-12EFB929A7B8}"/>
              </a:ext>
            </a:extLst>
          </p:cNvPr>
          <p:cNvSpPr>
            <a:spLocks noChangeShapeType="1"/>
          </p:cNvSpPr>
          <p:nvPr/>
        </p:nvSpPr>
        <p:spPr bwMode="auto">
          <a:xfrm>
            <a:off x="4608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08" name="Line 52">
            <a:extLst>
              <a:ext uri="{FF2B5EF4-FFF2-40B4-BE49-F238E27FC236}">
                <a16:creationId xmlns:a16="http://schemas.microsoft.com/office/drawing/2014/main" id="{E1B1130E-B229-6641-A0F1-E397E08932F7}"/>
              </a:ext>
            </a:extLst>
          </p:cNvPr>
          <p:cNvSpPr>
            <a:spLocks noChangeShapeType="1"/>
          </p:cNvSpPr>
          <p:nvPr/>
        </p:nvSpPr>
        <p:spPr bwMode="auto">
          <a:xfrm>
            <a:off x="4697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09" name="Line 53">
            <a:extLst>
              <a:ext uri="{FF2B5EF4-FFF2-40B4-BE49-F238E27FC236}">
                <a16:creationId xmlns:a16="http://schemas.microsoft.com/office/drawing/2014/main" id="{0D5FD2DC-EF56-EA43-94C7-27BB2D472AF3}"/>
              </a:ext>
            </a:extLst>
          </p:cNvPr>
          <p:cNvSpPr>
            <a:spLocks noChangeShapeType="1"/>
          </p:cNvSpPr>
          <p:nvPr/>
        </p:nvSpPr>
        <p:spPr bwMode="auto">
          <a:xfrm>
            <a:off x="47879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10" name="Line 54">
            <a:extLst>
              <a:ext uri="{FF2B5EF4-FFF2-40B4-BE49-F238E27FC236}">
                <a16:creationId xmlns:a16="http://schemas.microsoft.com/office/drawing/2014/main" id="{F1616B56-5103-2F44-B926-A6FD8B77E94F}"/>
              </a:ext>
            </a:extLst>
          </p:cNvPr>
          <p:cNvSpPr>
            <a:spLocks noChangeShapeType="1"/>
          </p:cNvSpPr>
          <p:nvPr/>
        </p:nvSpPr>
        <p:spPr bwMode="auto">
          <a:xfrm>
            <a:off x="4967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11" name="Line 55">
            <a:extLst>
              <a:ext uri="{FF2B5EF4-FFF2-40B4-BE49-F238E27FC236}">
                <a16:creationId xmlns:a16="http://schemas.microsoft.com/office/drawing/2014/main" id="{B975630A-04EB-6947-919C-BE68F930CE13}"/>
              </a:ext>
            </a:extLst>
          </p:cNvPr>
          <p:cNvSpPr>
            <a:spLocks noChangeShapeType="1"/>
          </p:cNvSpPr>
          <p:nvPr/>
        </p:nvSpPr>
        <p:spPr bwMode="auto">
          <a:xfrm>
            <a:off x="5057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12" name="Line 56">
            <a:extLst>
              <a:ext uri="{FF2B5EF4-FFF2-40B4-BE49-F238E27FC236}">
                <a16:creationId xmlns:a16="http://schemas.microsoft.com/office/drawing/2014/main" id="{B17EF643-0898-AF4B-98BB-DA3380581E5E}"/>
              </a:ext>
            </a:extLst>
          </p:cNvPr>
          <p:cNvSpPr>
            <a:spLocks noChangeShapeType="1"/>
          </p:cNvSpPr>
          <p:nvPr/>
        </p:nvSpPr>
        <p:spPr bwMode="auto">
          <a:xfrm>
            <a:off x="5148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13" name="Line 57">
            <a:extLst>
              <a:ext uri="{FF2B5EF4-FFF2-40B4-BE49-F238E27FC236}">
                <a16:creationId xmlns:a16="http://schemas.microsoft.com/office/drawing/2014/main" id="{78FA439E-897B-DD4D-8675-04DDBFF770C3}"/>
              </a:ext>
            </a:extLst>
          </p:cNvPr>
          <p:cNvSpPr>
            <a:spLocks noChangeShapeType="1"/>
          </p:cNvSpPr>
          <p:nvPr/>
        </p:nvSpPr>
        <p:spPr bwMode="auto">
          <a:xfrm>
            <a:off x="5238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14" name="Line 58">
            <a:extLst>
              <a:ext uri="{FF2B5EF4-FFF2-40B4-BE49-F238E27FC236}">
                <a16:creationId xmlns:a16="http://schemas.microsoft.com/office/drawing/2014/main" id="{DEDFC927-EF20-6A43-9845-07E87C86FF56}"/>
              </a:ext>
            </a:extLst>
          </p:cNvPr>
          <p:cNvSpPr>
            <a:spLocks noChangeShapeType="1"/>
          </p:cNvSpPr>
          <p:nvPr/>
        </p:nvSpPr>
        <p:spPr bwMode="auto">
          <a:xfrm>
            <a:off x="4878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15" name="Line 59">
            <a:extLst>
              <a:ext uri="{FF2B5EF4-FFF2-40B4-BE49-F238E27FC236}">
                <a16:creationId xmlns:a16="http://schemas.microsoft.com/office/drawing/2014/main" id="{47470B55-C49F-3348-85BB-D2F2B8177A86}"/>
              </a:ext>
            </a:extLst>
          </p:cNvPr>
          <p:cNvSpPr>
            <a:spLocks noChangeShapeType="1"/>
          </p:cNvSpPr>
          <p:nvPr/>
        </p:nvSpPr>
        <p:spPr bwMode="auto">
          <a:xfrm>
            <a:off x="5508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16" name="Line 60">
            <a:extLst>
              <a:ext uri="{FF2B5EF4-FFF2-40B4-BE49-F238E27FC236}">
                <a16:creationId xmlns:a16="http://schemas.microsoft.com/office/drawing/2014/main" id="{4277E4EA-6866-8C4A-84E9-DC2BFBE7A5CA}"/>
              </a:ext>
            </a:extLst>
          </p:cNvPr>
          <p:cNvSpPr>
            <a:spLocks noChangeShapeType="1"/>
          </p:cNvSpPr>
          <p:nvPr/>
        </p:nvSpPr>
        <p:spPr bwMode="auto">
          <a:xfrm>
            <a:off x="5327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17" name="Line 61">
            <a:extLst>
              <a:ext uri="{FF2B5EF4-FFF2-40B4-BE49-F238E27FC236}">
                <a16:creationId xmlns:a16="http://schemas.microsoft.com/office/drawing/2014/main" id="{473B4D68-A307-1943-941B-29AB61F934CA}"/>
              </a:ext>
            </a:extLst>
          </p:cNvPr>
          <p:cNvSpPr>
            <a:spLocks noChangeShapeType="1"/>
          </p:cNvSpPr>
          <p:nvPr/>
        </p:nvSpPr>
        <p:spPr bwMode="auto">
          <a:xfrm>
            <a:off x="54181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18" name="Line 62">
            <a:extLst>
              <a:ext uri="{FF2B5EF4-FFF2-40B4-BE49-F238E27FC236}">
                <a16:creationId xmlns:a16="http://schemas.microsoft.com/office/drawing/2014/main" id="{35FD202A-A32F-2946-B911-BF0A0A3F4567}"/>
              </a:ext>
            </a:extLst>
          </p:cNvPr>
          <p:cNvSpPr>
            <a:spLocks noChangeShapeType="1"/>
          </p:cNvSpPr>
          <p:nvPr/>
        </p:nvSpPr>
        <p:spPr bwMode="auto">
          <a:xfrm>
            <a:off x="56880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19" name="Line 63">
            <a:extLst>
              <a:ext uri="{FF2B5EF4-FFF2-40B4-BE49-F238E27FC236}">
                <a16:creationId xmlns:a16="http://schemas.microsoft.com/office/drawing/2014/main" id="{3283C156-25CF-FC42-9099-A9121F307FAE}"/>
              </a:ext>
            </a:extLst>
          </p:cNvPr>
          <p:cNvSpPr>
            <a:spLocks noChangeShapeType="1"/>
          </p:cNvSpPr>
          <p:nvPr/>
        </p:nvSpPr>
        <p:spPr bwMode="auto">
          <a:xfrm>
            <a:off x="5597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20" name="Line 64">
            <a:extLst>
              <a:ext uri="{FF2B5EF4-FFF2-40B4-BE49-F238E27FC236}">
                <a16:creationId xmlns:a16="http://schemas.microsoft.com/office/drawing/2014/main" id="{DEA38F32-C162-2D44-A39A-B142A1396DB2}"/>
              </a:ext>
            </a:extLst>
          </p:cNvPr>
          <p:cNvSpPr>
            <a:spLocks noChangeShapeType="1"/>
          </p:cNvSpPr>
          <p:nvPr/>
        </p:nvSpPr>
        <p:spPr bwMode="auto">
          <a:xfrm>
            <a:off x="5778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21" name="Line 65">
            <a:extLst>
              <a:ext uri="{FF2B5EF4-FFF2-40B4-BE49-F238E27FC236}">
                <a16:creationId xmlns:a16="http://schemas.microsoft.com/office/drawing/2014/main" id="{88EF350E-5C50-364C-A260-C859392E21F3}"/>
              </a:ext>
            </a:extLst>
          </p:cNvPr>
          <p:cNvSpPr>
            <a:spLocks noChangeShapeType="1"/>
          </p:cNvSpPr>
          <p:nvPr/>
        </p:nvSpPr>
        <p:spPr bwMode="auto">
          <a:xfrm>
            <a:off x="5867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22" name="Line 66">
            <a:extLst>
              <a:ext uri="{FF2B5EF4-FFF2-40B4-BE49-F238E27FC236}">
                <a16:creationId xmlns:a16="http://schemas.microsoft.com/office/drawing/2014/main" id="{9DA595F3-18E7-B84E-96F8-F671A70FE097}"/>
              </a:ext>
            </a:extLst>
          </p:cNvPr>
          <p:cNvSpPr>
            <a:spLocks noChangeShapeType="1"/>
          </p:cNvSpPr>
          <p:nvPr/>
        </p:nvSpPr>
        <p:spPr bwMode="auto">
          <a:xfrm>
            <a:off x="59578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23" name="Line 67">
            <a:extLst>
              <a:ext uri="{FF2B5EF4-FFF2-40B4-BE49-F238E27FC236}">
                <a16:creationId xmlns:a16="http://schemas.microsoft.com/office/drawing/2014/main" id="{9287BB1E-018D-FC4B-AB1F-B578587CF186}"/>
              </a:ext>
            </a:extLst>
          </p:cNvPr>
          <p:cNvSpPr>
            <a:spLocks noChangeShapeType="1"/>
          </p:cNvSpPr>
          <p:nvPr/>
        </p:nvSpPr>
        <p:spPr bwMode="auto">
          <a:xfrm>
            <a:off x="6048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24" name="Line 68">
            <a:extLst>
              <a:ext uri="{FF2B5EF4-FFF2-40B4-BE49-F238E27FC236}">
                <a16:creationId xmlns:a16="http://schemas.microsoft.com/office/drawing/2014/main" id="{FBA83A62-1ADE-F648-9FB7-A3AE9CFABF70}"/>
              </a:ext>
            </a:extLst>
          </p:cNvPr>
          <p:cNvSpPr>
            <a:spLocks noChangeShapeType="1"/>
          </p:cNvSpPr>
          <p:nvPr/>
        </p:nvSpPr>
        <p:spPr bwMode="auto">
          <a:xfrm>
            <a:off x="6137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25" name="Line 69">
            <a:extLst>
              <a:ext uri="{FF2B5EF4-FFF2-40B4-BE49-F238E27FC236}">
                <a16:creationId xmlns:a16="http://schemas.microsoft.com/office/drawing/2014/main" id="{2886C8F0-D84D-FC4A-8729-32DCD2388E27}"/>
              </a:ext>
            </a:extLst>
          </p:cNvPr>
          <p:cNvSpPr>
            <a:spLocks noChangeShapeType="1"/>
          </p:cNvSpPr>
          <p:nvPr/>
        </p:nvSpPr>
        <p:spPr bwMode="auto">
          <a:xfrm>
            <a:off x="6318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26" name="Line 70">
            <a:extLst>
              <a:ext uri="{FF2B5EF4-FFF2-40B4-BE49-F238E27FC236}">
                <a16:creationId xmlns:a16="http://schemas.microsoft.com/office/drawing/2014/main" id="{B3F5AC6F-B991-F640-BDD4-9A7CED620CE2}"/>
              </a:ext>
            </a:extLst>
          </p:cNvPr>
          <p:cNvSpPr>
            <a:spLocks noChangeShapeType="1"/>
          </p:cNvSpPr>
          <p:nvPr/>
        </p:nvSpPr>
        <p:spPr bwMode="auto">
          <a:xfrm>
            <a:off x="6408738" y="6354763"/>
            <a:ext cx="1587" cy="1397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27" name="Line 71">
            <a:extLst>
              <a:ext uri="{FF2B5EF4-FFF2-40B4-BE49-F238E27FC236}">
                <a16:creationId xmlns:a16="http://schemas.microsoft.com/office/drawing/2014/main" id="{8D3311A9-5A03-5742-A810-E2C7BAC996DE}"/>
              </a:ext>
            </a:extLst>
          </p:cNvPr>
          <p:cNvSpPr>
            <a:spLocks noChangeShapeType="1"/>
          </p:cNvSpPr>
          <p:nvPr/>
        </p:nvSpPr>
        <p:spPr bwMode="auto">
          <a:xfrm>
            <a:off x="6497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28" name="Line 72">
            <a:extLst>
              <a:ext uri="{FF2B5EF4-FFF2-40B4-BE49-F238E27FC236}">
                <a16:creationId xmlns:a16="http://schemas.microsoft.com/office/drawing/2014/main" id="{13596667-011B-1442-BF1F-AEEBF61EEE74}"/>
              </a:ext>
            </a:extLst>
          </p:cNvPr>
          <p:cNvSpPr>
            <a:spLocks noChangeShapeType="1"/>
          </p:cNvSpPr>
          <p:nvPr/>
        </p:nvSpPr>
        <p:spPr bwMode="auto">
          <a:xfrm>
            <a:off x="65881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29" name="Line 73">
            <a:extLst>
              <a:ext uri="{FF2B5EF4-FFF2-40B4-BE49-F238E27FC236}">
                <a16:creationId xmlns:a16="http://schemas.microsoft.com/office/drawing/2014/main" id="{3F0D91FC-1D67-EB4D-B0AD-E2BA0F0B5A22}"/>
              </a:ext>
            </a:extLst>
          </p:cNvPr>
          <p:cNvSpPr>
            <a:spLocks noChangeShapeType="1"/>
          </p:cNvSpPr>
          <p:nvPr/>
        </p:nvSpPr>
        <p:spPr bwMode="auto">
          <a:xfrm>
            <a:off x="6227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30" name="Line 74">
            <a:extLst>
              <a:ext uri="{FF2B5EF4-FFF2-40B4-BE49-F238E27FC236}">
                <a16:creationId xmlns:a16="http://schemas.microsoft.com/office/drawing/2014/main" id="{068FF948-91C2-424C-9774-8D5D2C2B8093}"/>
              </a:ext>
            </a:extLst>
          </p:cNvPr>
          <p:cNvSpPr>
            <a:spLocks noChangeShapeType="1"/>
          </p:cNvSpPr>
          <p:nvPr/>
        </p:nvSpPr>
        <p:spPr bwMode="auto">
          <a:xfrm>
            <a:off x="6767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31" name="Line 75">
            <a:extLst>
              <a:ext uri="{FF2B5EF4-FFF2-40B4-BE49-F238E27FC236}">
                <a16:creationId xmlns:a16="http://schemas.microsoft.com/office/drawing/2014/main" id="{B62A7491-DD53-844F-94F7-34FF39476406}"/>
              </a:ext>
            </a:extLst>
          </p:cNvPr>
          <p:cNvSpPr>
            <a:spLocks noChangeShapeType="1"/>
          </p:cNvSpPr>
          <p:nvPr/>
        </p:nvSpPr>
        <p:spPr bwMode="auto">
          <a:xfrm>
            <a:off x="6678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32" name="Line 76">
            <a:extLst>
              <a:ext uri="{FF2B5EF4-FFF2-40B4-BE49-F238E27FC236}">
                <a16:creationId xmlns:a16="http://schemas.microsoft.com/office/drawing/2014/main" id="{8D39054D-985F-7540-B393-F5D7C3C7199C}"/>
              </a:ext>
            </a:extLst>
          </p:cNvPr>
          <p:cNvSpPr>
            <a:spLocks noChangeShapeType="1"/>
          </p:cNvSpPr>
          <p:nvPr/>
        </p:nvSpPr>
        <p:spPr bwMode="auto">
          <a:xfrm>
            <a:off x="68580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33" name="Line 77">
            <a:extLst>
              <a:ext uri="{FF2B5EF4-FFF2-40B4-BE49-F238E27FC236}">
                <a16:creationId xmlns:a16="http://schemas.microsoft.com/office/drawing/2014/main" id="{0DD1FC4C-C27E-0245-BCAB-1B2400B7F294}"/>
              </a:ext>
            </a:extLst>
          </p:cNvPr>
          <p:cNvSpPr>
            <a:spLocks noChangeShapeType="1"/>
          </p:cNvSpPr>
          <p:nvPr/>
        </p:nvSpPr>
        <p:spPr bwMode="auto">
          <a:xfrm>
            <a:off x="7037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34" name="Line 78">
            <a:extLst>
              <a:ext uri="{FF2B5EF4-FFF2-40B4-BE49-F238E27FC236}">
                <a16:creationId xmlns:a16="http://schemas.microsoft.com/office/drawing/2014/main" id="{9C80495E-6870-0E49-948E-D01C84DF5E76}"/>
              </a:ext>
            </a:extLst>
          </p:cNvPr>
          <p:cNvSpPr>
            <a:spLocks noChangeShapeType="1"/>
          </p:cNvSpPr>
          <p:nvPr/>
        </p:nvSpPr>
        <p:spPr bwMode="auto">
          <a:xfrm>
            <a:off x="6948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35" name="Line 79">
            <a:extLst>
              <a:ext uri="{FF2B5EF4-FFF2-40B4-BE49-F238E27FC236}">
                <a16:creationId xmlns:a16="http://schemas.microsoft.com/office/drawing/2014/main" id="{2F211AEA-0CA5-2E4D-B948-9639EA9A6EEF}"/>
              </a:ext>
            </a:extLst>
          </p:cNvPr>
          <p:cNvSpPr>
            <a:spLocks noChangeShapeType="1"/>
          </p:cNvSpPr>
          <p:nvPr/>
        </p:nvSpPr>
        <p:spPr bwMode="auto">
          <a:xfrm>
            <a:off x="71278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36" name="Line 80">
            <a:extLst>
              <a:ext uri="{FF2B5EF4-FFF2-40B4-BE49-F238E27FC236}">
                <a16:creationId xmlns:a16="http://schemas.microsoft.com/office/drawing/2014/main" id="{5887FE47-AB95-F841-AE3D-89B7FFCEC5C1}"/>
              </a:ext>
            </a:extLst>
          </p:cNvPr>
          <p:cNvSpPr>
            <a:spLocks noChangeShapeType="1"/>
          </p:cNvSpPr>
          <p:nvPr/>
        </p:nvSpPr>
        <p:spPr bwMode="auto">
          <a:xfrm>
            <a:off x="72183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37" name="Line 81">
            <a:extLst>
              <a:ext uri="{FF2B5EF4-FFF2-40B4-BE49-F238E27FC236}">
                <a16:creationId xmlns:a16="http://schemas.microsoft.com/office/drawing/2014/main" id="{1D744610-E736-484D-8D1A-5121A9AFE274}"/>
              </a:ext>
            </a:extLst>
          </p:cNvPr>
          <p:cNvSpPr>
            <a:spLocks noChangeShapeType="1"/>
          </p:cNvSpPr>
          <p:nvPr/>
        </p:nvSpPr>
        <p:spPr bwMode="auto">
          <a:xfrm>
            <a:off x="7307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38" name="Line 82">
            <a:extLst>
              <a:ext uri="{FF2B5EF4-FFF2-40B4-BE49-F238E27FC236}">
                <a16:creationId xmlns:a16="http://schemas.microsoft.com/office/drawing/2014/main" id="{7B029795-C69A-B341-820F-08D22BFCDE25}"/>
              </a:ext>
            </a:extLst>
          </p:cNvPr>
          <p:cNvSpPr>
            <a:spLocks noChangeShapeType="1"/>
          </p:cNvSpPr>
          <p:nvPr/>
        </p:nvSpPr>
        <p:spPr bwMode="auto">
          <a:xfrm>
            <a:off x="7397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39" name="Line 83">
            <a:extLst>
              <a:ext uri="{FF2B5EF4-FFF2-40B4-BE49-F238E27FC236}">
                <a16:creationId xmlns:a16="http://schemas.microsoft.com/office/drawing/2014/main" id="{7286C90E-EDBA-2B4F-8718-AFBF27C64F22}"/>
              </a:ext>
            </a:extLst>
          </p:cNvPr>
          <p:cNvSpPr>
            <a:spLocks noChangeShapeType="1"/>
          </p:cNvSpPr>
          <p:nvPr/>
        </p:nvSpPr>
        <p:spPr bwMode="auto">
          <a:xfrm>
            <a:off x="74882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40" name="Line 84">
            <a:extLst>
              <a:ext uri="{FF2B5EF4-FFF2-40B4-BE49-F238E27FC236}">
                <a16:creationId xmlns:a16="http://schemas.microsoft.com/office/drawing/2014/main" id="{55677A60-073E-164A-8599-D36B93F3B306}"/>
              </a:ext>
            </a:extLst>
          </p:cNvPr>
          <p:cNvSpPr>
            <a:spLocks noChangeShapeType="1"/>
          </p:cNvSpPr>
          <p:nvPr/>
        </p:nvSpPr>
        <p:spPr bwMode="auto">
          <a:xfrm>
            <a:off x="7667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41" name="Line 85">
            <a:extLst>
              <a:ext uri="{FF2B5EF4-FFF2-40B4-BE49-F238E27FC236}">
                <a16:creationId xmlns:a16="http://schemas.microsoft.com/office/drawing/2014/main" id="{61884252-0064-7044-B20E-BCF230C595F7}"/>
              </a:ext>
            </a:extLst>
          </p:cNvPr>
          <p:cNvSpPr>
            <a:spLocks noChangeShapeType="1"/>
          </p:cNvSpPr>
          <p:nvPr/>
        </p:nvSpPr>
        <p:spPr bwMode="auto">
          <a:xfrm>
            <a:off x="77581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42" name="Line 86">
            <a:extLst>
              <a:ext uri="{FF2B5EF4-FFF2-40B4-BE49-F238E27FC236}">
                <a16:creationId xmlns:a16="http://schemas.microsoft.com/office/drawing/2014/main" id="{9B7380E3-2F83-3F4C-904B-A8FE6ED652D4}"/>
              </a:ext>
            </a:extLst>
          </p:cNvPr>
          <p:cNvSpPr>
            <a:spLocks noChangeShapeType="1"/>
          </p:cNvSpPr>
          <p:nvPr/>
        </p:nvSpPr>
        <p:spPr bwMode="auto">
          <a:xfrm>
            <a:off x="78486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43" name="Line 87">
            <a:extLst>
              <a:ext uri="{FF2B5EF4-FFF2-40B4-BE49-F238E27FC236}">
                <a16:creationId xmlns:a16="http://schemas.microsoft.com/office/drawing/2014/main" id="{969703DF-136D-394C-B686-5925144B68EB}"/>
              </a:ext>
            </a:extLst>
          </p:cNvPr>
          <p:cNvSpPr>
            <a:spLocks noChangeShapeType="1"/>
          </p:cNvSpPr>
          <p:nvPr/>
        </p:nvSpPr>
        <p:spPr bwMode="auto">
          <a:xfrm>
            <a:off x="7937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44" name="Line 88">
            <a:extLst>
              <a:ext uri="{FF2B5EF4-FFF2-40B4-BE49-F238E27FC236}">
                <a16:creationId xmlns:a16="http://schemas.microsoft.com/office/drawing/2014/main" id="{7CD81388-53FF-4D48-A442-D35F0C195C53}"/>
              </a:ext>
            </a:extLst>
          </p:cNvPr>
          <p:cNvSpPr>
            <a:spLocks noChangeShapeType="1"/>
          </p:cNvSpPr>
          <p:nvPr/>
        </p:nvSpPr>
        <p:spPr bwMode="auto">
          <a:xfrm>
            <a:off x="75787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45" name="Line 89">
            <a:extLst>
              <a:ext uri="{FF2B5EF4-FFF2-40B4-BE49-F238E27FC236}">
                <a16:creationId xmlns:a16="http://schemas.microsoft.com/office/drawing/2014/main" id="{D3A9D715-BDAF-B146-A0D2-2ED38B669289}"/>
              </a:ext>
            </a:extLst>
          </p:cNvPr>
          <p:cNvSpPr>
            <a:spLocks noChangeShapeType="1"/>
          </p:cNvSpPr>
          <p:nvPr/>
        </p:nvSpPr>
        <p:spPr bwMode="auto">
          <a:xfrm>
            <a:off x="81184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46" name="Line 90">
            <a:extLst>
              <a:ext uri="{FF2B5EF4-FFF2-40B4-BE49-F238E27FC236}">
                <a16:creationId xmlns:a16="http://schemas.microsoft.com/office/drawing/2014/main" id="{2C96D651-819C-5849-9AF5-88D1D54FDEAA}"/>
              </a:ext>
            </a:extLst>
          </p:cNvPr>
          <p:cNvSpPr>
            <a:spLocks noChangeShapeType="1"/>
          </p:cNvSpPr>
          <p:nvPr/>
        </p:nvSpPr>
        <p:spPr bwMode="auto">
          <a:xfrm>
            <a:off x="80279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47" name="Line 91">
            <a:extLst>
              <a:ext uri="{FF2B5EF4-FFF2-40B4-BE49-F238E27FC236}">
                <a16:creationId xmlns:a16="http://schemas.microsoft.com/office/drawing/2014/main" id="{52B93B17-614D-4442-965D-C418E7F4E899}"/>
              </a:ext>
            </a:extLst>
          </p:cNvPr>
          <p:cNvSpPr>
            <a:spLocks noChangeShapeType="1"/>
          </p:cNvSpPr>
          <p:nvPr/>
        </p:nvSpPr>
        <p:spPr bwMode="auto">
          <a:xfrm>
            <a:off x="8207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48" name="Line 92">
            <a:extLst>
              <a:ext uri="{FF2B5EF4-FFF2-40B4-BE49-F238E27FC236}">
                <a16:creationId xmlns:a16="http://schemas.microsoft.com/office/drawing/2014/main" id="{52B69774-9D2E-8945-B11A-078498E5F465}"/>
              </a:ext>
            </a:extLst>
          </p:cNvPr>
          <p:cNvSpPr>
            <a:spLocks noChangeShapeType="1"/>
          </p:cNvSpPr>
          <p:nvPr/>
        </p:nvSpPr>
        <p:spPr bwMode="auto">
          <a:xfrm>
            <a:off x="8388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49" name="Line 93">
            <a:extLst>
              <a:ext uri="{FF2B5EF4-FFF2-40B4-BE49-F238E27FC236}">
                <a16:creationId xmlns:a16="http://schemas.microsoft.com/office/drawing/2014/main" id="{81F0C375-B2AA-8E43-BC03-46C95639E3CE}"/>
              </a:ext>
            </a:extLst>
          </p:cNvPr>
          <p:cNvSpPr>
            <a:spLocks noChangeShapeType="1"/>
          </p:cNvSpPr>
          <p:nvPr/>
        </p:nvSpPr>
        <p:spPr bwMode="auto">
          <a:xfrm>
            <a:off x="8297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50" name="Line 94">
            <a:extLst>
              <a:ext uri="{FF2B5EF4-FFF2-40B4-BE49-F238E27FC236}">
                <a16:creationId xmlns:a16="http://schemas.microsoft.com/office/drawing/2014/main" id="{5E368BF0-C66A-2145-9F18-88B383FF84BA}"/>
              </a:ext>
            </a:extLst>
          </p:cNvPr>
          <p:cNvSpPr>
            <a:spLocks noChangeShapeType="1"/>
          </p:cNvSpPr>
          <p:nvPr/>
        </p:nvSpPr>
        <p:spPr bwMode="auto">
          <a:xfrm>
            <a:off x="8477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51" name="Line 95">
            <a:extLst>
              <a:ext uri="{FF2B5EF4-FFF2-40B4-BE49-F238E27FC236}">
                <a16:creationId xmlns:a16="http://schemas.microsoft.com/office/drawing/2014/main" id="{5463B9DE-93A7-0041-89C9-F14B2901182F}"/>
              </a:ext>
            </a:extLst>
          </p:cNvPr>
          <p:cNvSpPr>
            <a:spLocks noChangeShapeType="1"/>
          </p:cNvSpPr>
          <p:nvPr/>
        </p:nvSpPr>
        <p:spPr bwMode="auto">
          <a:xfrm>
            <a:off x="86582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52" name="Line 96">
            <a:extLst>
              <a:ext uri="{FF2B5EF4-FFF2-40B4-BE49-F238E27FC236}">
                <a16:creationId xmlns:a16="http://schemas.microsoft.com/office/drawing/2014/main" id="{9725008F-3CB4-0347-9D7D-3E544734279F}"/>
              </a:ext>
            </a:extLst>
          </p:cNvPr>
          <p:cNvSpPr>
            <a:spLocks noChangeShapeType="1"/>
          </p:cNvSpPr>
          <p:nvPr/>
        </p:nvSpPr>
        <p:spPr bwMode="auto">
          <a:xfrm>
            <a:off x="85677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53" name="Text Box 97">
            <a:extLst>
              <a:ext uri="{FF2B5EF4-FFF2-40B4-BE49-F238E27FC236}">
                <a16:creationId xmlns:a16="http://schemas.microsoft.com/office/drawing/2014/main" id="{BD92DB3C-878F-BD4F-9012-2DA10B449ACE}"/>
              </a:ext>
            </a:extLst>
          </p:cNvPr>
          <p:cNvSpPr txBox="1">
            <a:spLocks noChangeArrowheads="1"/>
          </p:cNvSpPr>
          <p:nvPr/>
        </p:nvSpPr>
        <p:spPr bwMode="auto">
          <a:xfrm>
            <a:off x="275590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1924</a:t>
            </a:r>
          </a:p>
        </p:txBody>
      </p:sp>
      <p:sp>
        <p:nvSpPr>
          <p:cNvPr id="70754" name="Text Box 98">
            <a:extLst>
              <a:ext uri="{FF2B5EF4-FFF2-40B4-BE49-F238E27FC236}">
                <a16:creationId xmlns:a16="http://schemas.microsoft.com/office/drawing/2014/main" id="{FF22D8BE-A8ED-5B4D-A068-B62D109900CE}"/>
              </a:ext>
            </a:extLst>
          </p:cNvPr>
          <p:cNvSpPr txBox="1">
            <a:spLocks noChangeArrowheads="1"/>
          </p:cNvSpPr>
          <p:nvPr/>
        </p:nvSpPr>
        <p:spPr bwMode="auto">
          <a:xfrm>
            <a:off x="41592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1928</a:t>
            </a:r>
          </a:p>
        </p:txBody>
      </p:sp>
      <p:sp>
        <p:nvSpPr>
          <p:cNvPr id="70755" name="Text Box 99">
            <a:extLst>
              <a:ext uri="{FF2B5EF4-FFF2-40B4-BE49-F238E27FC236}">
                <a16:creationId xmlns:a16="http://schemas.microsoft.com/office/drawing/2014/main" id="{78F30872-4EA4-EF43-8FA8-CD6CF356AE30}"/>
              </a:ext>
            </a:extLst>
          </p:cNvPr>
          <p:cNvSpPr txBox="1">
            <a:spLocks noChangeArrowheads="1"/>
          </p:cNvSpPr>
          <p:nvPr/>
        </p:nvSpPr>
        <p:spPr bwMode="auto">
          <a:xfrm>
            <a:off x="56165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1932</a:t>
            </a:r>
          </a:p>
        </p:txBody>
      </p:sp>
      <p:sp>
        <p:nvSpPr>
          <p:cNvPr id="70756" name="Text Box 100">
            <a:extLst>
              <a:ext uri="{FF2B5EF4-FFF2-40B4-BE49-F238E27FC236}">
                <a16:creationId xmlns:a16="http://schemas.microsoft.com/office/drawing/2014/main" id="{CB3C1B87-C950-624F-BA5B-E9DC5B98AABF}"/>
              </a:ext>
            </a:extLst>
          </p:cNvPr>
          <p:cNvSpPr txBox="1">
            <a:spLocks noChangeArrowheads="1"/>
          </p:cNvSpPr>
          <p:nvPr/>
        </p:nvSpPr>
        <p:spPr bwMode="auto">
          <a:xfrm>
            <a:off x="70770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1936</a:t>
            </a:r>
          </a:p>
        </p:txBody>
      </p:sp>
      <p:sp>
        <p:nvSpPr>
          <p:cNvPr id="70757" name="Line 101">
            <a:extLst>
              <a:ext uri="{FF2B5EF4-FFF2-40B4-BE49-F238E27FC236}">
                <a16:creationId xmlns:a16="http://schemas.microsoft.com/office/drawing/2014/main" id="{54016E90-B4FE-604A-8147-C7F7C0F0DC38}"/>
              </a:ext>
            </a:extLst>
          </p:cNvPr>
          <p:cNvSpPr>
            <a:spLocks noChangeShapeType="1"/>
          </p:cNvSpPr>
          <p:nvPr/>
        </p:nvSpPr>
        <p:spPr bwMode="auto">
          <a:xfrm>
            <a:off x="1152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58" name="Line 102">
            <a:extLst>
              <a:ext uri="{FF2B5EF4-FFF2-40B4-BE49-F238E27FC236}">
                <a16:creationId xmlns:a16="http://schemas.microsoft.com/office/drawing/2014/main" id="{A74BFA87-CCCE-9A45-A632-1100EDAB341A}"/>
              </a:ext>
            </a:extLst>
          </p:cNvPr>
          <p:cNvSpPr>
            <a:spLocks noChangeShapeType="1"/>
          </p:cNvSpPr>
          <p:nvPr/>
        </p:nvSpPr>
        <p:spPr bwMode="auto">
          <a:xfrm>
            <a:off x="3797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59" name="Line 103">
            <a:extLst>
              <a:ext uri="{FF2B5EF4-FFF2-40B4-BE49-F238E27FC236}">
                <a16:creationId xmlns:a16="http://schemas.microsoft.com/office/drawing/2014/main" id="{46994307-610B-AE4C-82E3-A7D167BDC909}"/>
              </a:ext>
            </a:extLst>
          </p:cNvPr>
          <p:cNvSpPr>
            <a:spLocks noChangeShapeType="1"/>
          </p:cNvSpPr>
          <p:nvPr/>
        </p:nvSpPr>
        <p:spPr bwMode="auto">
          <a:xfrm>
            <a:off x="87487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60" name="Line 104">
            <a:extLst>
              <a:ext uri="{FF2B5EF4-FFF2-40B4-BE49-F238E27FC236}">
                <a16:creationId xmlns:a16="http://schemas.microsoft.com/office/drawing/2014/main" id="{8E3E1D7F-4D93-0045-A836-FBFEA27FA879}"/>
              </a:ext>
            </a:extLst>
          </p:cNvPr>
          <p:cNvSpPr>
            <a:spLocks noChangeShapeType="1"/>
          </p:cNvSpPr>
          <p:nvPr/>
        </p:nvSpPr>
        <p:spPr bwMode="auto">
          <a:xfrm>
            <a:off x="8837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61" name="Line 105">
            <a:extLst>
              <a:ext uri="{FF2B5EF4-FFF2-40B4-BE49-F238E27FC236}">
                <a16:creationId xmlns:a16="http://schemas.microsoft.com/office/drawing/2014/main" id="{1EF341E5-FBE6-9E46-8503-B69D6EBB5565}"/>
              </a:ext>
            </a:extLst>
          </p:cNvPr>
          <p:cNvSpPr>
            <a:spLocks noChangeShapeType="1"/>
          </p:cNvSpPr>
          <p:nvPr/>
        </p:nvSpPr>
        <p:spPr bwMode="auto">
          <a:xfrm>
            <a:off x="90185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62" name="Line 106">
            <a:extLst>
              <a:ext uri="{FF2B5EF4-FFF2-40B4-BE49-F238E27FC236}">
                <a16:creationId xmlns:a16="http://schemas.microsoft.com/office/drawing/2014/main" id="{D6C288CD-8ABE-C240-A09B-AA1281C574E8}"/>
              </a:ext>
            </a:extLst>
          </p:cNvPr>
          <p:cNvSpPr>
            <a:spLocks noChangeShapeType="1"/>
          </p:cNvSpPr>
          <p:nvPr/>
        </p:nvSpPr>
        <p:spPr bwMode="auto">
          <a:xfrm>
            <a:off x="89281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63" name="Text Box 107">
            <a:extLst>
              <a:ext uri="{FF2B5EF4-FFF2-40B4-BE49-F238E27FC236}">
                <a16:creationId xmlns:a16="http://schemas.microsoft.com/office/drawing/2014/main" id="{A0F77E57-18A4-3E42-9BD0-C45926A8621F}"/>
              </a:ext>
            </a:extLst>
          </p:cNvPr>
          <p:cNvSpPr txBox="1">
            <a:spLocks noChangeArrowheads="1"/>
          </p:cNvSpPr>
          <p:nvPr/>
        </p:nvSpPr>
        <p:spPr bwMode="auto">
          <a:xfrm>
            <a:off x="8516938"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1940</a:t>
            </a:r>
          </a:p>
        </p:txBody>
      </p:sp>
      <p:sp>
        <p:nvSpPr>
          <p:cNvPr id="70764" name="Line 108">
            <a:extLst>
              <a:ext uri="{FF2B5EF4-FFF2-40B4-BE49-F238E27FC236}">
                <a16:creationId xmlns:a16="http://schemas.microsoft.com/office/drawing/2014/main" id="{D9D2B234-B4D9-0040-BDAC-A28C6198D152}"/>
              </a:ext>
            </a:extLst>
          </p:cNvPr>
          <p:cNvSpPr>
            <a:spLocks noChangeShapeType="1"/>
          </p:cNvSpPr>
          <p:nvPr/>
        </p:nvSpPr>
        <p:spPr bwMode="auto">
          <a:xfrm>
            <a:off x="9107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65" name="Line 109">
            <a:extLst>
              <a:ext uri="{FF2B5EF4-FFF2-40B4-BE49-F238E27FC236}">
                <a16:creationId xmlns:a16="http://schemas.microsoft.com/office/drawing/2014/main" id="{6D855797-3448-5A4B-BD80-5FC3E9128993}"/>
              </a:ext>
            </a:extLst>
          </p:cNvPr>
          <p:cNvSpPr>
            <a:spLocks noChangeShapeType="1"/>
          </p:cNvSpPr>
          <p:nvPr/>
        </p:nvSpPr>
        <p:spPr bwMode="auto">
          <a:xfrm>
            <a:off x="91979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66" name="Line 110">
            <a:extLst>
              <a:ext uri="{FF2B5EF4-FFF2-40B4-BE49-F238E27FC236}">
                <a16:creationId xmlns:a16="http://schemas.microsoft.com/office/drawing/2014/main" id="{89DFC859-9AC0-D04F-B9C7-F62D27E2A92E}"/>
              </a:ext>
            </a:extLst>
          </p:cNvPr>
          <p:cNvSpPr>
            <a:spLocks noChangeShapeType="1"/>
          </p:cNvSpPr>
          <p:nvPr/>
        </p:nvSpPr>
        <p:spPr bwMode="auto">
          <a:xfrm>
            <a:off x="9377363" y="1116013"/>
            <a:ext cx="1587" cy="52562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67" name="AutoShape 111">
            <a:extLst>
              <a:ext uri="{FF2B5EF4-FFF2-40B4-BE49-F238E27FC236}">
                <a16:creationId xmlns:a16="http://schemas.microsoft.com/office/drawing/2014/main" id="{BE6F4BF3-883D-B744-AC77-5F0950F5AE61}"/>
              </a:ext>
            </a:extLst>
          </p:cNvPr>
          <p:cNvSpPr>
            <a:spLocks noChangeArrowheads="1"/>
          </p:cNvSpPr>
          <p:nvPr/>
        </p:nvSpPr>
        <p:spPr bwMode="auto">
          <a:xfrm>
            <a:off x="71438" y="1127125"/>
            <a:ext cx="263525" cy="5227638"/>
          </a:xfrm>
          <a:prstGeom prst="roundRect">
            <a:avLst>
              <a:gd name="adj" fmla="val 60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768" name="Line 112">
            <a:extLst>
              <a:ext uri="{FF2B5EF4-FFF2-40B4-BE49-F238E27FC236}">
                <a16:creationId xmlns:a16="http://schemas.microsoft.com/office/drawing/2014/main" id="{79012EBF-DEA5-7840-9FBD-C201F5F943F1}"/>
              </a:ext>
            </a:extLst>
          </p:cNvPr>
          <p:cNvSpPr>
            <a:spLocks noChangeShapeType="1"/>
          </p:cNvSpPr>
          <p:nvPr/>
        </p:nvSpPr>
        <p:spPr bwMode="auto">
          <a:xfrm>
            <a:off x="71438" y="4657725"/>
            <a:ext cx="9305925"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69" name="Line 113">
            <a:extLst>
              <a:ext uri="{FF2B5EF4-FFF2-40B4-BE49-F238E27FC236}">
                <a16:creationId xmlns:a16="http://schemas.microsoft.com/office/drawing/2014/main" id="{16A5C2B8-9018-D142-BE00-152CB15EE05F}"/>
              </a:ext>
            </a:extLst>
          </p:cNvPr>
          <p:cNvSpPr>
            <a:spLocks noChangeShapeType="1"/>
          </p:cNvSpPr>
          <p:nvPr/>
        </p:nvSpPr>
        <p:spPr bwMode="auto">
          <a:xfrm>
            <a:off x="71438" y="2894013"/>
            <a:ext cx="9305925"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70" name="Text Box 114">
            <a:extLst>
              <a:ext uri="{FF2B5EF4-FFF2-40B4-BE49-F238E27FC236}">
                <a16:creationId xmlns:a16="http://schemas.microsoft.com/office/drawing/2014/main" id="{084CC579-D8B9-3A42-98E6-4FCD9E8E7779}"/>
              </a:ext>
            </a:extLst>
          </p:cNvPr>
          <p:cNvSpPr txBox="1">
            <a:spLocks noChangeArrowheads="1"/>
          </p:cNvSpPr>
          <p:nvPr/>
        </p:nvSpPr>
        <p:spPr bwMode="auto">
          <a:xfrm rot="-5400000">
            <a:off x="-225425" y="5483225"/>
            <a:ext cx="8334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France</a:t>
            </a:r>
          </a:p>
        </p:txBody>
      </p:sp>
      <p:sp>
        <p:nvSpPr>
          <p:cNvPr id="70771" name="Text Box 115">
            <a:extLst>
              <a:ext uri="{FF2B5EF4-FFF2-40B4-BE49-F238E27FC236}">
                <a16:creationId xmlns:a16="http://schemas.microsoft.com/office/drawing/2014/main" id="{4D108F7B-207F-DC48-A4CF-A3D7CCE22404}"/>
              </a:ext>
            </a:extLst>
          </p:cNvPr>
          <p:cNvSpPr txBox="1">
            <a:spLocks noChangeArrowheads="1"/>
          </p:cNvSpPr>
          <p:nvPr/>
        </p:nvSpPr>
        <p:spPr bwMode="auto">
          <a:xfrm rot="-5400000">
            <a:off x="-339725" y="3603625"/>
            <a:ext cx="10620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Allemagne</a:t>
            </a:r>
          </a:p>
        </p:txBody>
      </p:sp>
      <p:sp>
        <p:nvSpPr>
          <p:cNvPr id="70772" name="Text Box 116">
            <a:extLst>
              <a:ext uri="{FF2B5EF4-FFF2-40B4-BE49-F238E27FC236}">
                <a16:creationId xmlns:a16="http://schemas.microsoft.com/office/drawing/2014/main" id="{C8EC208E-AAB5-7842-90D2-773922582A92}"/>
              </a:ext>
            </a:extLst>
          </p:cNvPr>
          <p:cNvSpPr txBox="1">
            <a:spLocks noChangeArrowheads="1"/>
          </p:cNvSpPr>
          <p:nvPr/>
        </p:nvSpPr>
        <p:spPr bwMode="auto">
          <a:xfrm rot="-5400000">
            <a:off x="-592138"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Russie - URSS</a:t>
            </a:r>
          </a:p>
        </p:txBody>
      </p:sp>
      <p:sp>
        <p:nvSpPr>
          <p:cNvPr id="70773" name="Line 117">
            <a:extLst>
              <a:ext uri="{FF2B5EF4-FFF2-40B4-BE49-F238E27FC236}">
                <a16:creationId xmlns:a16="http://schemas.microsoft.com/office/drawing/2014/main" id="{FA69FC07-15C1-D74C-BFD5-A72BADF65142}"/>
              </a:ext>
            </a:extLst>
          </p:cNvPr>
          <p:cNvSpPr>
            <a:spLocks noChangeShapeType="1"/>
          </p:cNvSpPr>
          <p:nvPr/>
        </p:nvSpPr>
        <p:spPr bwMode="auto">
          <a:xfrm flipV="1">
            <a:off x="97155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74" name="Line 118">
            <a:extLst>
              <a:ext uri="{FF2B5EF4-FFF2-40B4-BE49-F238E27FC236}">
                <a16:creationId xmlns:a16="http://schemas.microsoft.com/office/drawing/2014/main" id="{5CFC4B48-055E-3047-BB71-55CB3A3D5C6E}"/>
              </a:ext>
            </a:extLst>
          </p:cNvPr>
          <p:cNvSpPr>
            <a:spLocks noChangeShapeType="1"/>
          </p:cNvSpPr>
          <p:nvPr/>
        </p:nvSpPr>
        <p:spPr bwMode="auto">
          <a:xfrm flipV="1">
            <a:off x="1349375" y="2894013"/>
            <a:ext cx="1588"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75" name="Line 119">
            <a:extLst>
              <a:ext uri="{FF2B5EF4-FFF2-40B4-BE49-F238E27FC236}">
                <a16:creationId xmlns:a16="http://schemas.microsoft.com/office/drawing/2014/main" id="{DCE583AA-4076-7A49-BEA6-FC14CD94D3C4}"/>
              </a:ext>
            </a:extLst>
          </p:cNvPr>
          <p:cNvSpPr>
            <a:spLocks noChangeShapeType="1"/>
          </p:cNvSpPr>
          <p:nvPr/>
        </p:nvSpPr>
        <p:spPr bwMode="auto">
          <a:xfrm flipV="1">
            <a:off x="327660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76" name="Line 120">
            <a:extLst>
              <a:ext uri="{FF2B5EF4-FFF2-40B4-BE49-F238E27FC236}">
                <a16:creationId xmlns:a16="http://schemas.microsoft.com/office/drawing/2014/main" id="{702786CD-BAD6-BD41-9DF0-39002339B525}"/>
              </a:ext>
            </a:extLst>
          </p:cNvPr>
          <p:cNvSpPr>
            <a:spLocks noChangeShapeType="1"/>
          </p:cNvSpPr>
          <p:nvPr/>
        </p:nvSpPr>
        <p:spPr bwMode="auto">
          <a:xfrm flipV="1">
            <a:off x="6497638" y="2894013"/>
            <a:ext cx="1587"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77" name="Text Box 121">
            <a:extLst>
              <a:ext uri="{FF2B5EF4-FFF2-40B4-BE49-F238E27FC236}">
                <a16:creationId xmlns:a16="http://schemas.microsoft.com/office/drawing/2014/main" id="{AD3D55FA-B2E4-5D41-BED6-BFB077B78C28}"/>
              </a:ext>
            </a:extLst>
          </p:cNvPr>
          <p:cNvSpPr txBox="1">
            <a:spLocks noChangeArrowheads="1"/>
          </p:cNvSpPr>
          <p:nvPr/>
        </p:nvSpPr>
        <p:spPr bwMode="auto">
          <a:xfrm rot="-5400000">
            <a:off x="-87313"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70778" name="Text Box 122">
            <a:extLst>
              <a:ext uri="{FF2B5EF4-FFF2-40B4-BE49-F238E27FC236}">
                <a16:creationId xmlns:a16="http://schemas.microsoft.com/office/drawing/2014/main" id="{2C349BB0-B563-8441-98DF-CD39A348A49E}"/>
              </a:ext>
            </a:extLst>
          </p:cNvPr>
          <p:cNvSpPr txBox="1">
            <a:spLocks noChangeArrowheads="1"/>
          </p:cNvSpPr>
          <p:nvPr/>
        </p:nvSpPr>
        <p:spPr bwMode="auto">
          <a:xfrm rot="-5400000">
            <a:off x="92075" y="3640138"/>
            <a:ext cx="156686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70779" name="Text Box 123">
            <a:extLst>
              <a:ext uri="{FF2B5EF4-FFF2-40B4-BE49-F238E27FC236}">
                <a16:creationId xmlns:a16="http://schemas.microsoft.com/office/drawing/2014/main" id="{EB23CFBF-FA2E-734A-9666-AEE0B752217B}"/>
              </a:ext>
            </a:extLst>
          </p:cNvPr>
          <p:cNvSpPr txBox="1">
            <a:spLocks noChangeArrowheads="1"/>
          </p:cNvSpPr>
          <p:nvPr/>
        </p:nvSpPr>
        <p:spPr bwMode="auto">
          <a:xfrm>
            <a:off x="3527425" y="1295400"/>
            <a:ext cx="5543550" cy="338138"/>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70780" name="Text Box 124">
            <a:extLst>
              <a:ext uri="{FF2B5EF4-FFF2-40B4-BE49-F238E27FC236}">
                <a16:creationId xmlns:a16="http://schemas.microsoft.com/office/drawing/2014/main" id="{FDCBEB43-9205-AC42-BF63-CDEC8717D13B}"/>
              </a:ext>
            </a:extLst>
          </p:cNvPr>
          <p:cNvSpPr txBox="1">
            <a:spLocks noChangeArrowheads="1"/>
          </p:cNvSpPr>
          <p:nvPr/>
        </p:nvSpPr>
        <p:spPr bwMode="auto">
          <a:xfrm>
            <a:off x="1511300" y="3024188"/>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70781" name="Text Box 125">
            <a:extLst>
              <a:ext uri="{FF2B5EF4-FFF2-40B4-BE49-F238E27FC236}">
                <a16:creationId xmlns:a16="http://schemas.microsoft.com/office/drawing/2014/main" id="{6506553F-9C6D-1D48-B487-2A3FA80CDDE8}"/>
              </a:ext>
            </a:extLst>
          </p:cNvPr>
          <p:cNvSpPr txBox="1">
            <a:spLocks noChangeArrowheads="1"/>
          </p:cNvSpPr>
          <p:nvPr/>
        </p:nvSpPr>
        <p:spPr bwMode="auto">
          <a:xfrm>
            <a:off x="2592388" y="4824413"/>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70782" name="Text Box 126">
            <a:extLst>
              <a:ext uri="{FF2B5EF4-FFF2-40B4-BE49-F238E27FC236}">
                <a16:creationId xmlns:a16="http://schemas.microsoft.com/office/drawing/2014/main" id="{1420AEF0-CC6B-E946-8ADC-0AF455B0E706}"/>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70783" name="Text Box 127">
            <a:extLst>
              <a:ext uri="{FF2B5EF4-FFF2-40B4-BE49-F238E27FC236}">
                <a16:creationId xmlns:a16="http://schemas.microsoft.com/office/drawing/2014/main" id="{8F1ADAA8-868E-1248-8C68-D40EF9D535D8}"/>
              </a:ext>
            </a:extLst>
          </p:cNvPr>
          <p:cNvSpPr txBox="1">
            <a:spLocks noChangeArrowheads="1"/>
          </p:cNvSpPr>
          <p:nvPr/>
        </p:nvSpPr>
        <p:spPr bwMode="auto">
          <a:xfrm>
            <a:off x="1079500" y="1223963"/>
            <a:ext cx="2087563" cy="587375"/>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70784" name="AutoShape 128">
            <a:extLst>
              <a:ext uri="{FF2B5EF4-FFF2-40B4-BE49-F238E27FC236}">
                <a16:creationId xmlns:a16="http://schemas.microsoft.com/office/drawing/2014/main" id="{5257A42C-9D59-A840-BC7E-BE8C9F32B33E}"/>
              </a:ext>
            </a:extLst>
          </p:cNvPr>
          <p:cNvSpPr>
            <a:spLocks noChangeArrowheads="1"/>
          </p:cNvSpPr>
          <p:nvPr/>
        </p:nvSpPr>
        <p:spPr bwMode="auto">
          <a:xfrm>
            <a:off x="865188" y="25923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785" name="Line 129">
            <a:extLst>
              <a:ext uri="{FF2B5EF4-FFF2-40B4-BE49-F238E27FC236}">
                <a16:creationId xmlns:a16="http://schemas.microsoft.com/office/drawing/2014/main" id="{E0081685-0BC4-154F-BB3A-D27BD8B1423F}"/>
              </a:ext>
            </a:extLst>
          </p:cNvPr>
          <p:cNvSpPr>
            <a:spLocks noChangeShapeType="1"/>
          </p:cNvSpPr>
          <p:nvPr/>
        </p:nvSpPr>
        <p:spPr bwMode="auto">
          <a:xfrm>
            <a:off x="1223963" y="2519363"/>
            <a:ext cx="151130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86" name="Text Box 130">
            <a:extLst>
              <a:ext uri="{FF2B5EF4-FFF2-40B4-BE49-F238E27FC236}">
                <a16:creationId xmlns:a16="http://schemas.microsoft.com/office/drawing/2014/main" id="{A26DE5DB-5550-D94B-897B-6A998AB7F7B3}"/>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70787" name="Line 131">
            <a:extLst>
              <a:ext uri="{FF2B5EF4-FFF2-40B4-BE49-F238E27FC236}">
                <a16:creationId xmlns:a16="http://schemas.microsoft.com/office/drawing/2014/main" id="{8DEB8066-6256-214A-9803-E28F745CF31F}"/>
              </a:ext>
            </a:extLst>
          </p:cNvPr>
          <p:cNvSpPr>
            <a:spLocks noChangeShapeType="1"/>
          </p:cNvSpPr>
          <p:nvPr/>
        </p:nvSpPr>
        <p:spPr bwMode="auto">
          <a:xfrm>
            <a:off x="1223963" y="2771775"/>
            <a:ext cx="151130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88" name="Oval 132">
            <a:extLst>
              <a:ext uri="{FF2B5EF4-FFF2-40B4-BE49-F238E27FC236}">
                <a16:creationId xmlns:a16="http://schemas.microsoft.com/office/drawing/2014/main" id="{1804156C-57EC-2341-9341-C953E6A3C191}"/>
              </a:ext>
            </a:extLst>
          </p:cNvPr>
          <p:cNvSpPr>
            <a:spLocks noChangeArrowheads="1"/>
          </p:cNvSpPr>
          <p:nvPr/>
        </p:nvSpPr>
        <p:spPr bwMode="auto">
          <a:xfrm>
            <a:off x="2519363" y="2016125"/>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789" name="Line 133">
            <a:extLst>
              <a:ext uri="{FF2B5EF4-FFF2-40B4-BE49-F238E27FC236}">
                <a16:creationId xmlns:a16="http://schemas.microsoft.com/office/drawing/2014/main" id="{542F788A-8F7E-AB48-B0B3-A62419704767}"/>
              </a:ext>
            </a:extLst>
          </p:cNvPr>
          <p:cNvSpPr>
            <a:spLocks noChangeShapeType="1"/>
          </p:cNvSpPr>
          <p:nvPr/>
        </p:nvSpPr>
        <p:spPr bwMode="auto">
          <a:xfrm>
            <a:off x="2663825" y="2268538"/>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90" name="Line 134">
            <a:extLst>
              <a:ext uri="{FF2B5EF4-FFF2-40B4-BE49-F238E27FC236}">
                <a16:creationId xmlns:a16="http://schemas.microsoft.com/office/drawing/2014/main" id="{06B207CF-8476-994F-9D6B-D57B1CC210D9}"/>
              </a:ext>
            </a:extLst>
          </p:cNvPr>
          <p:cNvSpPr>
            <a:spLocks noChangeShapeType="1"/>
          </p:cNvSpPr>
          <p:nvPr/>
        </p:nvSpPr>
        <p:spPr bwMode="auto">
          <a:xfrm>
            <a:off x="7529513" y="2640013"/>
            <a:ext cx="792162"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91" name="Line 135">
            <a:extLst>
              <a:ext uri="{FF2B5EF4-FFF2-40B4-BE49-F238E27FC236}">
                <a16:creationId xmlns:a16="http://schemas.microsoft.com/office/drawing/2014/main" id="{4544D8FB-DD6E-5248-A22C-ACB21C9945C4}"/>
              </a:ext>
            </a:extLst>
          </p:cNvPr>
          <p:cNvSpPr>
            <a:spLocks noChangeShapeType="1"/>
          </p:cNvSpPr>
          <p:nvPr/>
        </p:nvSpPr>
        <p:spPr bwMode="auto">
          <a:xfrm>
            <a:off x="7451725" y="2124075"/>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92" name="Line 136">
            <a:extLst>
              <a:ext uri="{FF2B5EF4-FFF2-40B4-BE49-F238E27FC236}">
                <a16:creationId xmlns:a16="http://schemas.microsoft.com/office/drawing/2014/main" id="{692405C8-E598-6C42-866E-1BBD388D6023}"/>
              </a:ext>
            </a:extLst>
          </p:cNvPr>
          <p:cNvSpPr>
            <a:spLocks noChangeShapeType="1"/>
          </p:cNvSpPr>
          <p:nvPr/>
        </p:nvSpPr>
        <p:spPr bwMode="auto">
          <a:xfrm>
            <a:off x="7451725" y="2411413"/>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93" name="Oval 137">
            <a:extLst>
              <a:ext uri="{FF2B5EF4-FFF2-40B4-BE49-F238E27FC236}">
                <a16:creationId xmlns:a16="http://schemas.microsoft.com/office/drawing/2014/main" id="{E63EB418-C5DE-264C-A39E-B5642033477F}"/>
              </a:ext>
            </a:extLst>
          </p:cNvPr>
          <p:cNvSpPr>
            <a:spLocks noChangeArrowheads="1"/>
          </p:cNvSpPr>
          <p:nvPr/>
        </p:nvSpPr>
        <p:spPr bwMode="auto">
          <a:xfrm>
            <a:off x="1511300" y="395922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794" name="Line 138">
            <a:extLst>
              <a:ext uri="{FF2B5EF4-FFF2-40B4-BE49-F238E27FC236}">
                <a16:creationId xmlns:a16="http://schemas.microsoft.com/office/drawing/2014/main" id="{8E44D784-0E95-5E4B-B213-ED322AA90F3D}"/>
              </a:ext>
            </a:extLst>
          </p:cNvPr>
          <p:cNvSpPr>
            <a:spLocks noChangeShapeType="1"/>
          </p:cNvSpPr>
          <p:nvPr/>
        </p:nvSpPr>
        <p:spPr bwMode="auto">
          <a:xfrm>
            <a:off x="1655763" y="421163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95" name="Line 139">
            <a:extLst>
              <a:ext uri="{FF2B5EF4-FFF2-40B4-BE49-F238E27FC236}">
                <a16:creationId xmlns:a16="http://schemas.microsoft.com/office/drawing/2014/main" id="{8241ACCF-E208-B744-81D7-8E7E618F6D49}"/>
              </a:ext>
            </a:extLst>
          </p:cNvPr>
          <p:cNvSpPr>
            <a:spLocks noChangeShapeType="1"/>
          </p:cNvSpPr>
          <p:nvPr/>
        </p:nvSpPr>
        <p:spPr bwMode="auto">
          <a:xfrm>
            <a:off x="1655763"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96" name="Oval 140">
            <a:extLst>
              <a:ext uri="{FF2B5EF4-FFF2-40B4-BE49-F238E27FC236}">
                <a16:creationId xmlns:a16="http://schemas.microsoft.com/office/drawing/2014/main" id="{3B38EFD4-B229-DA4D-B280-F100FD307F62}"/>
              </a:ext>
            </a:extLst>
          </p:cNvPr>
          <p:cNvSpPr>
            <a:spLocks noChangeArrowheads="1"/>
          </p:cNvSpPr>
          <p:nvPr/>
        </p:nvSpPr>
        <p:spPr bwMode="auto">
          <a:xfrm>
            <a:off x="5184775" y="3671888"/>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797" name="Line 141">
            <a:extLst>
              <a:ext uri="{FF2B5EF4-FFF2-40B4-BE49-F238E27FC236}">
                <a16:creationId xmlns:a16="http://schemas.microsoft.com/office/drawing/2014/main" id="{645C5E75-B281-064C-B951-34FAFBCD8900}"/>
              </a:ext>
            </a:extLst>
          </p:cNvPr>
          <p:cNvSpPr>
            <a:spLocks noChangeShapeType="1"/>
          </p:cNvSpPr>
          <p:nvPr/>
        </p:nvSpPr>
        <p:spPr bwMode="auto">
          <a:xfrm>
            <a:off x="4032250" y="3959225"/>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98" name="Line 142">
            <a:extLst>
              <a:ext uri="{FF2B5EF4-FFF2-40B4-BE49-F238E27FC236}">
                <a16:creationId xmlns:a16="http://schemas.microsoft.com/office/drawing/2014/main" id="{5444D0A6-589B-D54E-A4C7-21DBADCC82EC}"/>
              </a:ext>
            </a:extLst>
          </p:cNvPr>
          <p:cNvSpPr>
            <a:spLocks noChangeShapeType="1"/>
          </p:cNvSpPr>
          <p:nvPr/>
        </p:nvSpPr>
        <p:spPr bwMode="auto">
          <a:xfrm>
            <a:off x="4032250" y="42481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799" name="Line 143">
            <a:extLst>
              <a:ext uri="{FF2B5EF4-FFF2-40B4-BE49-F238E27FC236}">
                <a16:creationId xmlns:a16="http://schemas.microsoft.com/office/drawing/2014/main" id="{8E31EE6A-6BA3-B943-9CFB-277D75487229}"/>
              </a:ext>
            </a:extLst>
          </p:cNvPr>
          <p:cNvSpPr>
            <a:spLocks noChangeShapeType="1"/>
          </p:cNvSpPr>
          <p:nvPr/>
        </p:nvSpPr>
        <p:spPr bwMode="auto">
          <a:xfrm>
            <a:off x="4032250" y="4535488"/>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00" name="Oval 144">
            <a:extLst>
              <a:ext uri="{FF2B5EF4-FFF2-40B4-BE49-F238E27FC236}">
                <a16:creationId xmlns:a16="http://schemas.microsoft.com/office/drawing/2014/main" id="{1B2DF7C4-3957-494E-A5F5-4B8D29B2CAE5}"/>
              </a:ext>
            </a:extLst>
          </p:cNvPr>
          <p:cNvSpPr>
            <a:spLocks noChangeArrowheads="1"/>
          </p:cNvSpPr>
          <p:nvPr/>
        </p:nvSpPr>
        <p:spPr bwMode="auto">
          <a:xfrm>
            <a:off x="6408738" y="3708400"/>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801" name="Line 145">
            <a:extLst>
              <a:ext uri="{FF2B5EF4-FFF2-40B4-BE49-F238E27FC236}">
                <a16:creationId xmlns:a16="http://schemas.microsoft.com/office/drawing/2014/main" id="{B68CFDF3-6DC3-0749-A714-3BA19F272928}"/>
              </a:ext>
            </a:extLst>
          </p:cNvPr>
          <p:cNvSpPr>
            <a:spLocks noChangeShapeType="1"/>
          </p:cNvSpPr>
          <p:nvPr/>
        </p:nvSpPr>
        <p:spPr bwMode="auto">
          <a:xfrm>
            <a:off x="6696075" y="367188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02" name="Line 146">
            <a:extLst>
              <a:ext uri="{FF2B5EF4-FFF2-40B4-BE49-F238E27FC236}">
                <a16:creationId xmlns:a16="http://schemas.microsoft.com/office/drawing/2014/main" id="{BD9F2580-935A-FC4E-BBF2-38A05890D77A}"/>
              </a:ext>
            </a:extLst>
          </p:cNvPr>
          <p:cNvSpPr>
            <a:spLocks noChangeShapeType="1"/>
          </p:cNvSpPr>
          <p:nvPr/>
        </p:nvSpPr>
        <p:spPr bwMode="auto">
          <a:xfrm>
            <a:off x="6696075" y="392430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03" name="Oval 147">
            <a:extLst>
              <a:ext uri="{FF2B5EF4-FFF2-40B4-BE49-F238E27FC236}">
                <a16:creationId xmlns:a16="http://schemas.microsoft.com/office/drawing/2014/main" id="{B2A8AFFD-4D3A-E346-A7F1-099D59CC1C0B}"/>
              </a:ext>
            </a:extLst>
          </p:cNvPr>
          <p:cNvSpPr>
            <a:spLocks noChangeArrowheads="1"/>
          </p:cNvSpPr>
          <p:nvPr/>
        </p:nvSpPr>
        <p:spPr bwMode="auto">
          <a:xfrm>
            <a:off x="7127875" y="4248150"/>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804" name="Line 148">
            <a:extLst>
              <a:ext uri="{FF2B5EF4-FFF2-40B4-BE49-F238E27FC236}">
                <a16:creationId xmlns:a16="http://schemas.microsoft.com/office/drawing/2014/main" id="{CA650A2B-BAA7-CC4D-A11C-4A155830B3DC}"/>
              </a:ext>
            </a:extLst>
          </p:cNvPr>
          <p:cNvSpPr>
            <a:spLocks noChangeShapeType="1"/>
          </p:cNvSpPr>
          <p:nvPr/>
        </p:nvSpPr>
        <p:spPr bwMode="auto">
          <a:xfrm>
            <a:off x="7380288" y="42481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05" name="Line 149">
            <a:extLst>
              <a:ext uri="{FF2B5EF4-FFF2-40B4-BE49-F238E27FC236}">
                <a16:creationId xmlns:a16="http://schemas.microsoft.com/office/drawing/2014/main" id="{E16F8141-9833-4B41-A50A-715DE4CD139E}"/>
              </a:ext>
            </a:extLst>
          </p:cNvPr>
          <p:cNvSpPr>
            <a:spLocks noChangeShapeType="1"/>
          </p:cNvSpPr>
          <p:nvPr/>
        </p:nvSpPr>
        <p:spPr bwMode="auto">
          <a:xfrm>
            <a:off x="7380288"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06" name="Oval 150">
            <a:extLst>
              <a:ext uri="{FF2B5EF4-FFF2-40B4-BE49-F238E27FC236}">
                <a16:creationId xmlns:a16="http://schemas.microsoft.com/office/drawing/2014/main" id="{B4E53ACC-032F-C64D-87EE-341C1F391596}"/>
              </a:ext>
            </a:extLst>
          </p:cNvPr>
          <p:cNvSpPr>
            <a:spLocks noChangeArrowheads="1"/>
          </p:cNvSpPr>
          <p:nvPr/>
        </p:nvSpPr>
        <p:spPr bwMode="auto">
          <a:xfrm>
            <a:off x="1511300" y="558006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807" name="Line 151">
            <a:extLst>
              <a:ext uri="{FF2B5EF4-FFF2-40B4-BE49-F238E27FC236}">
                <a16:creationId xmlns:a16="http://schemas.microsoft.com/office/drawing/2014/main" id="{72054667-878B-7249-8A03-1A7A829D5536}"/>
              </a:ext>
            </a:extLst>
          </p:cNvPr>
          <p:cNvSpPr>
            <a:spLocks noChangeShapeType="1"/>
          </p:cNvSpPr>
          <p:nvPr/>
        </p:nvSpPr>
        <p:spPr bwMode="auto">
          <a:xfrm>
            <a:off x="431800" y="59039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08" name="Line 152">
            <a:extLst>
              <a:ext uri="{FF2B5EF4-FFF2-40B4-BE49-F238E27FC236}">
                <a16:creationId xmlns:a16="http://schemas.microsoft.com/office/drawing/2014/main" id="{31D9DF03-593F-434E-8A8F-BCBA52F58A9B}"/>
              </a:ext>
            </a:extLst>
          </p:cNvPr>
          <p:cNvSpPr>
            <a:spLocks noChangeShapeType="1"/>
          </p:cNvSpPr>
          <p:nvPr/>
        </p:nvSpPr>
        <p:spPr bwMode="auto">
          <a:xfrm>
            <a:off x="431800" y="61912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09" name="Oval 153">
            <a:extLst>
              <a:ext uri="{FF2B5EF4-FFF2-40B4-BE49-F238E27FC236}">
                <a16:creationId xmlns:a16="http://schemas.microsoft.com/office/drawing/2014/main" id="{2CEC91DB-9D4A-9C48-85AB-F4A7828AF2FC}"/>
              </a:ext>
            </a:extLst>
          </p:cNvPr>
          <p:cNvSpPr>
            <a:spLocks noChangeArrowheads="1"/>
          </p:cNvSpPr>
          <p:nvPr/>
        </p:nvSpPr>
        <p:spPr bwMode="auto">
          <a:xfrm>
            <a:off x="5184775" y="540067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810" name="Line 154">
            <a:extLst>
              <a:ext uri="{FF2B5EF4-FFF2-40B4-BE49-F238E27FC236}">
                <a16:creationId xmlns:a16="http://schemas.microsoft.com/office/drawing/2014/main" id="{05549F05-A054-D24D-B80E-DAD32018D950}"/>
              </a:ext>
            </a:extLst>
          </p:cNvPr>
          <p:cNvSpPr>
            <a:spLocks noChangeShapeType="1"/>
          </p:cNvSpPr>
          <p:nvPr/>
        </p:nvSpPr>
        <p:spPr bwMode="auto">
          <a:xfrm>
            <a:off x="3708400" y="56880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11" name="Line 155">
            <a:extLst>
              <a:ext uri="{FF2B5EF4-FFF2-40B4-BE49-F238E27FC236}">
                <a16:creationId xmlns:a16="http://schemas.microsoft.com/office/drawing/2014/main" id="{59B5C4DA-3F14-5E44-8A32-5683224EED0E}"/>
              </a:ext>
            </a:extLst>
          </p:cNvPr>
          <p:cNvSpPr>
            <a:spLocks noChangeShapeType="1"/>
          </p:cNvSpPr>
          <p:nvPr/>
        </p:nvSpPr>
        <p:spPr bwMode="auto">
          <a:xfrm>
            <a:off x="3708400" y="59753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12" name="Line 156">
            <a:extLst>
              <a:ext uri="{FF2B5EF4-FFF2-40B4-BE49-F238E27FC236}">
                <a16:creationId xmlns:a16="http://schemas.microsoft.com/office/drawing/2014/main" id="{84665792-E14E-9F4D-8D62-4ADC8477294C}"/>
              </a:ext>
            </a:extLst>
          </p:cNvPr>
          <p:cNvSpPr>
            <a:spLocks noChangeShapeType="1"/>
          </p:cNvSpPr>
          <p:nvPr/>
        </p:nvSpPr>
        <p:spPr bwMode="auto">
          <a:xfrm>
            <a:off x="3708400" y="62642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13" name="Line 157">
            <a:extLst>
              <a:ext uri="{FF2B5EF4-FFF2-40B4-BE49-F238E27FC236}">
                <a16:creationId xmlns:a16="http://schemas.microsoft.com/office/drawing/2014/main" id="{E5D44437-A0D4-0E4E-9C81-AC4148CC597C}"/>
              </a:ext>
            </a:extLst>
          </p:cNvPr>
          <p:cNvSpPr>
            <a:spLocks noChangeShapeType="1"/>
          </p:cNvSpPr>
          <p:nvPr/>
        </p:nvSpPr>
        <p:spPr bwMode="auto">
          <a:xfrm>
            <a:off x="7566025" y="6238875"/>
            <a:ext cx="792163"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14" name="Line 158">
            <a:extLst>
              <a:ext uri="{FF2B5EF4-FFF2-40B4-BE49-F238E27FC236}">
                <a16:creationId xmlns:a16="http://schemas.microsoft.com/office/drawing/2014/main" id="{70EBBA11-9121-CE4E-9DB2-C2614FDE1952}"/>
              </a:ext>
            </a:extLst>
          </p:cNvPr>
          <p:cNvSpPr>
            <a:spLocks noChangeShapeType="1"/>
          </p:cNvSpPr>
          <p:nvPr/>
        </p:nvSpPr>
        <p:spPr bwMode="auto">
          <a:xfrm>
            <a:off x="7451725" y="58674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15" name="Line 159">
            <a:extLst>
              <a:ext uri="{FF2B5EF4-FFF2-40B4-BE49-F238E27FC236}">
                <a16:creationId xmlns:a16="http://schemas.microsoft.com/office/drawing/2014/main" id="{FFA60202-C54E-DE4E-ADF1-5DDE58492240}"/>
              </a:ext>
            </a:extLst>
          </p:cNvPr>
          <p:cNvSpPr>
            <a:spLocks noChangeShapeType="1"/>
          </p:cNvSpPr>
          <p:nvPr/>
        </p:nvSpPr>
        <p:spPr bwMode="auto">
          <a:xfrm>
            <a:off x="7451725" y="60833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16" name="Oval 160">
            <a:extLst>
              <a:ext uri="{FF2B5EF4-FFF2-40B4-BE49-F238E27FC236}">
                <a16:creationId xmlns:a16="http://schemas.microsoft.com/office/drawing/2014/main" id="{72F89A59-8DF7-1B4A-890B-CE38351E63F3}"/>
              </a:ext>
            </a:extLst>
          </p:cNvPr>
          <p:cNvSpPr>
            <a:spLocks noChangeArrowheads="1"/>
          </p:cNvSpPr>
          <p:nvPr/>
        </p:nvSpPr>
        <p:spPr bwMode="auto">
          <a:xfrm>
            <a:off x="7667625" y="547211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817" name="Line 161">
            <a:extLst>
              <a:ext uri="{FF2B5EF4-FFF2-40B4-BE49-F238E27FC236}">
                <a16:creationId xmlns:a16="http://schemas.microsoft.com/office/drawing/2014/main" id="{5EB4F947-3832-2A4E-8021-88051AFD4422}"/>
              </a:ext>
            </a:extLst>
          </p:cNvPr>
          <p:cNvSpPr>
            <a:spLocks noChangeShapeType="1"/>
          </p:cNvSpPr>
          <p:nvPr/>
        </p:nvSpPr>
        <p:spPr bwMode="auto">
          <a:xfrm>
            <a:off x="7667625" y="51117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18" name="Line 162">
            <a:extLst>
              <a:ext uri="{FF2B5EF4-FFF2-40B4-BE49-F238E27FC236}">
                <a16:creationId xmlns:a16="http://schemas.microsoft.com/office/drawing/2014/main" id="{DF6CC37B-00F5-B449-91A3-8225C44F6A08}"/>
              </a:ext>
            </a:extLst>
          </p:cNvPr>
          <p:cNvSpPr>
            <a:spLocks noChangeShapeType="1"/>
          </p:cNvSpPr>
          <p:nvPr/>
        </p:nvSpPr>
        <p:spPr bwMode="auto">
          <a:xfrm>
            <a:off x="7667625" y="54006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19" name="AutoShape 163">
            <a:extLst>
              <a:ext uri="{FF2B5EF4-FFF2-40B4-BE49-F238E27FC236}">
                <a16:creationId xmlns:a16="http://schemas.microsoft.com/office/drawing/2014/main" id="{BB197FEA-E853-4649-B38B-481F8531521E}"/>
              </a:ext>
            </a:extLst>
          </p:cNvPr>
          <p:cNvSpPr>
            <a:spLocks noChangeArrowheads="1"/>
          </p:cNvSpPr>
          <p:nvPr/>
        </p:nvSpPr>
        <p:spPr bwMode="auto">
          <a:xfrm>
            <a:off x="6840538" y="58689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820" name="Line 164">
            <a:extLst>
              <a:ext uri="{FF2B5EF4-FFF2-40B4-BE49-F238E27FC236}">
                <a16:creationId xmlns:a16="http://schemas.microsoft.com/office/drawing/2014/main" id="{EDB70DBD-3756-EB49-AA10-9051C569A996}"/>
              </a:ext>
            </a:extLst>
          </p:cNvPr>
          <p:cNvSpPr>
            <a:spLocks noChangeShapeType="1"/>
          </p:cNvSpPr>
          <p:nvPr/>
        </p:nvSpPr>
        <p:spPr bwMode="auto">
          <a:xfrm>
            <a:off x="5616575" y="543560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21" name="Line 165">
            <a:extLst>
              <a:ext uri="{FF2B5EF4-FFF2-40B4-BE49-F238E27FC236}">
                <a16:creationId xmlns:a16="http://schemas.microsoft.com/office/drawing/2014/main" id="{31FA3534-677B-7344-8A15-7D117659A471}"/>
              </a:ext>
            </a:extLst>
          </p:cNvPr>
          <p:cNvSpPr>
            <a:spLocks noChangeShapeType="1"/>
          </p:cNvSpPr>
          <p:nvPr/>
        </p:nvSpPr>
        <p:spPr bwMode="auto">
          <a:xfrm>
            <a:off x="5616575" y="572452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22" name="Text Box 166">
            <a:extLst>
              <a:ext uri="{FF2B5EF4-FFF2-40B4-BE49-F238E27FC236}">
                <a16:creationId xmlns:a16="http://schemas.microsoft.com/office/drawing/2014/main" id="{0895D298-1ACE-2443-A22C-D8BD313C2D72}"/>
              </a:ext>
            </a:extLst>
          </p:cNvPr>
          <p:cNvSpPr txBox="1">
            <a:spLocks noChangeArrowheads="1"/>
          </p:cNvSpPr>
          <p:nvPr/>
        </p:nvSpPr>
        <p:spPr bwMode="auto">
          <a:xfrm rot="-5400000">
            <a:off x="-161131" y="1769269"/>
            <a:ext cx="1566863"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a:solidFill>
                  <a:srgbClr val="0000FF"/>
                </a:solidFill>
                <a:latin typeface="Comic Sans MS" panose="030F0902030302020204" pitchFamily="66" charset="0"/>
              </a:rPr>
              <a:t>EMPIRE</a:t>
            </a:r>
          </a:p>
        </p:txBody>
      </p:sp>
      <p:sp>
        <p:nvSpPr>
          <p:cNvPr id="70823" name="Text Box 167">
            <a:extLst>
              <a:ext uri="{FF2B5EF4-FFF2-40B4-BE49-F238E27FC236}">
                <a16:creationId xmlns:a16="http://schemas.microsoft.com/office/drawing/2014/main" id="{043C830A-D271-A94E-B70A-BE4913DAC0F0}"/>
              </a:ext>
            </a:extLst>
          </p:cNvPr>
          <p:cNvSpPr txBox="1">
            <a:spLocks noChangeArrowheads="1"/>
          </p:cNvSpPr>
          <p:nvPr/>
        </p:nvSpPr>
        <p:spPr bwMode="auto">
          <a:xfrm>
            <a:off x="1041400" y="1163638"/>
            <a:ext cx="2163763" cy="8001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Russie puis URSS de Lénine</a:t>
            </a:r>
          </a:p>
        </p:txBody>
      </p:sp>
      <p:sp>
        <p:nvSpPr>
          <p:cNvPr id="70824" name="Text Box 168">
            <a:extLst>
              <a:ext uri="{FF2B5EF4-FFF2-40B4-BE49-F238E27FC236}">
                <a16:creationId xmlns:a16="http://schemas.microsoft.com/office/drawing/2014/main" id="{ACFBB0D9-01FC-184C-A8BB-99935D30E775}"/>
              </a:ext>
            </a:extLst>
          </p:cNvPr>
          <p:cNvSpPr txBox="1">
            <a:spLocks noChangeArrowheads="1"/>
          </p:cNvSpPr>
          <p:nvPr/>
        </p:nvSpPr>
        <p:spPr bwMode="auto">
          <a:xfrm>
            <a:off x="1079500" y="2195513"/>
            <a:ext cx="165576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Révolutions </a:t>
            </a:r>
          </a:p>
          <a:p>
            <a:pPr algn="ctr" eaLnBrk="1">
              <a:lnSpc>
                <a:spcPct val="116000"/>
              </a:lnSpc>
            </a:pPr>
            <a:r>
              <a:rPr lang="fr-FR" altLang="fr-FR">
                <a:solidFill>
                  <a:srgbClr val="FF3333"/>
                </a:solidFill>
                <a:latin typeface="Comic Sans MS" panose="030F0902030302020204" pitchFamily="66" charset="0"/>
              </a:rPr>
              <a:t>russes</a:t>
            </a:r>
          </a:p>
        </p:txBody>
      </p:sp>
      <p:sp>
        <p:nvSpPr>
          <p:cNvPr id="70825" name="Text Box 169">
            <a:extLst>
              <a:ext uri="{FF2B5EF4-FFF2-40B4-BE49-F238E27FC236}">
                <a16:creationId xmlns:a16="http://schemas.microsoft.com/office/drawing/2014/main" id="{81B27D5B-CDC9-2C49-8AE4-9A7AEF3BF63C}"/>
              </a:ext>
            </a:extLst>
          </p:cNvPr>
          <p:cNvSpPr txBox="1">
            <a:spLocks noChangeArrowheads="1"/>
          </p:cNvSpPr>
          <p:nvPr/>
        </p:nvSpPr>
        <p:spPr bwMode="auto">
          <a:xfrm>
            <a:off x="2303463" y="1944688"/>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URSS </a:t>
            </a:r>
          </a:p>
        </p:txBody>
      </p:sp>
      <p:sp>
        <p:nvSpPr>
          <p:cNvPr id="70826" name="Text Box 170">
            <a:extLst>
              <a:ext uri="{FF2B5EF4-FFF2-40B4-BE49-F238E27FC236}">
                <a16:creationId xmlns:a16="http://schemas.microsoft.com/office/drawing/2014/main" id="{992C76B2-9143-2F40-8869-85CD37AFD22B}"/>
              </a:ext>
            </a:extLst>
          </p:cNvPr>
          <p:cNvSpPr txBox="1">
            <a:spLocks noChangeArrowheads="1"/>
          </p:cNvSpPr>
          <p:nvPr/>
        </p:nvSpPr>
        <p:spPr bwMode="auto">
          <a:xfrm>
            <a:off x="3452813" y="1235075"/>
            <a:ext cx="5656262" cy="5286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URSS de Staline</a:t>
            </a:r>
          </a:p>
        </p:txBody>
      </p:sp>
      <p:sp>
        <p:nvSpPr>
          <p:cNvPr id="70827" name="AutoShape 171">
            <a:extLst>
              <a:ext uri="{FF2B5EF4-FFF2-40B4-BE49-F238E27FC236}">
                <a16:creationId xmlns:a16="http://schemas.microsoft.com/office/drawing/2014/main" id="{0E497358-2C6C-D746-9D02-93E2FA43BD72}"/>
              </a:ext>
            </a:extLst>
          </p:cNvPr>
          <p:cNvSpPr>
            <a:spLocks noChangeArrowheads="1"/>
          </p:cNvSpPr>
          <p:nvPr/>
        </p:nvSpPr>
        <p:spPr bwMode="auto">
          <a:xfrm>
            <a:off x="865188" y="2592388"/>
            <a:ext cx="287337" cy="215900"/>
          </a:xfrm>
          <a:prstGeom prst="irregularSeal2">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70828" name="Oval 172">
            <a:extLst>
              <a:ext uri="{FF2B5EF4-FFF2-40B4-BE49-F238E27FC236}">
                <a16:creationId xmlns:a16="http://schemas.microsoft.com/office/drawing/2014/main" id="{82F3C1F7-9FAA-9C4C-B976-D0BC5523B06A}"/>
              </a:ext>
            </a:extLst>
          </p:cNvPr>
          <p:cNvSpPr>
            <a:spLocks noChangeArrowheads="1"/>
          </p:cNvSpPr>
          <p:nvPr/>
        </p:nvSpPr>
        <p:spPr bwMode="auto">
          <a:xfrm>
            <a:off x="2519363" y="2016125"/>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37037" name="Text Box 173">
            <a:extLst>
              <a:ext uri="{FF2B5EF4-FFF2-40B4-BE49-F238E27FC236}">
                <a16:creationId xmlns:a16="http://schemas.microsoft.com/office/drawing/2014/main" id="{EF0E3983-727C-4440-B348-E8DC4F4551F1}"/>
              </a:ext>
            </a:extLst>
          </p:cNvPr>
          <p:cNvSpPr txBox="1">
            <a:spLocks noChangeArrowheads="1"/>
          </p:cNvSpPr>
          <p:nvPr/>
        </p:nvSpPr>
        <p:spPr bwMode="auto">
          <a:xfrm>
            <a:off x="5364163" y="2124075"/>
            <a:ext cx="1655762"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Famines </a:t>
            </a:r>
          </a:p>
        </p:txBody>
      </p:sp>
      <p:sp>
        <p:nvSpPr>
          <p:cNvPr id="70830" name="Line 174">
            <a:extLst>
              <a:ext uri="{FF2B5EF4-FFF2-40B4-BE49-F238E27FC236}">
                <a16:creationId xmlns:a16="http://schemas.microsoft.com/office/drawing/2014/main" id="{C5EB83B8-57FC-AE4C-B3AF-D34AB740EC69}"/>
              </a:ext>
            </a:extLst>
          </p:cNvPr>
          <p:cNvSpPr>
            <a:spLocks noChangeShapeType="1"/>
          </p:cNvSpPr>
          <p:nvPr/>
        </p:nvSpPr>
        <p:spPr bwMode="auto">
          <a:xfrm>
            <a:off x="5765800" y="2657475"/>
            <a:ext cx="755650"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831" name="Line 175">
            <a:extLst>
              <a:ext uri="{FF2B5EF4-FFF2-40B4-BE49-F238E27FC236}">
                <a16:creationId xmlns:a16="http://schemas.microsoft.com/office/drawing/2014/main" id="{F1611D60-79B2-5E46-97DA-B5B9B48BE6A3}"/>
              </a:ext>
            </a:extLst>
          </p:cNvPr>
          <p:cNvSpPr>
            <a:spLocks noChangeShapeType="1"/>
          </p:cNvSpPr>
          <p:nvPr/>
        </p:nvSpPr>
        <p:spPr bwMode="auto">
          <a:xfrm>
            <a:off x="5651500" y="25019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37037">
                                            <p:txEl>
                                              <p:pRg st="0" end="0"/>
                                            </p:txEl>
                                          </p:spTgt>
                                        </p:tgtEl>
                                        <p:attrNameLst>
                                          <p:attrName>style.visibility</p:attrName>
                                        </p:attrNameLst>
                                      </p:cBhvr>
                                      <p:to>
                                        <p:strVal val="visible"/>
                                      </p:to>
                                    </p:set>
                                    <p:animEffect transition="in" filter="checkerboard(across)">
                                      <p:cBhvr additive="repl">
                                        <p:cTn id="7" dur="500"/>
                                        <p:tgtEl>
                                          <p:spTgt spid="370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a:extLst>
              <a:ext uri="{FF2B5EF4-FFF2-40B4-BE49-F238E27FC236}">
                <a16:creationId xmlns:a16="http://schemas.microsoft.com/office/drawing/2014/main" id="{F6ECA52C-056C-194F-8155-6649124A07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7200" y="215900"/>
            <a:ext cx="3967163" cy="7081838"/>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6" name="Text Box 2">
            <a:extLst>
              <a:ext uri="{FF2B5EF4-FFF2-40B4-BE49-F238E27FC236}">
                <a16:creationId xmlns:a16="http://schemas.microsoft.com/office/drawing/2014/main" id="{CC4694CC-7D18-EA42-B0F7-1861C8222F7A}"/>
              </a:ext>
            </a:extLst>
          </p:cNvPr>
          <p:cNvSpPr txBox="1">
            <a:spLocks noChangeArrowheads="1"/>
          </p:cNvSpPr>
          <p:nvPr/>
        </p:nvSpPr>
        <p:spPr bwMode="auto">
          <a:xfrm>
            <a:off x="503238" y="166688"/>
            <a:ext cx="4319587"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Le culte du chef</a:t>
            </a:r>
          </a:p>
        </p:txBody>
      </p:sp>
      <p:sp>
        <p:nvSpPr>
          <p:cNvPr id="72707" name="Text Box 3">
            <a:extLst>
              <a:ext uri="{FF2B5EF4-FFF2-40B4-BE49-F238E27FC236}">
                <a16:creationId xmlns:a16="http://schemas.microsoft.com/office/drawing/2014/main" id="{CA4D72BE-D72E-634E-AFD1-8C5990C7F792}"/>
              </a:ext>
            </a:extLst>
          </p:cNvPr>
          <p:cNvSpPr txBox="1">
            <a:spLocks noChangeArrowheads="1"/>
          </p:cNvSpPr>
          <p:nvPr/>
        </p:nvSpPr>
        <p:spPr bwMode="auto">
          <a:xfrm>
            <a:off x="539750" y="1866900"/>
            <a:ext cx="33480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1 p 44</a:t>
            </a:r>
          </a:p>
        </p:txBody>
      </p:sp>
      <p:sp>
        <p:nvSpPr>
          <p:cNvPr id="72708" name="Text Box 4">
            <a:extLst>
              <a:ext uri="{FF2B5EF4-FFF2-40B4-BE49-F238E27FC236}">
                <a16:creationId xmlns:a16="http://schemas.microsoft.com/office/drawing/2014/main" id="{1E1B5CC0-21E1-6045-86A4-3E9DDA6B4F01}"/>
              </a:ext>
            </a:extLst>
          </p:cNvPr>
          <p:cNvSpPr txBox="1">
            <a:spLocks noChangeArrowheads="1"/>
          </p:cNvSpPr>
          <p:nvPr/>
        </p:nvSpPr>
        <p:spPr bwMode="auto">
          <a:xfrm>
            <a:off x="360363" y="3455988"/>
            <a:ext cx="4859337" cy="157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Comment la personne de Staline est mise en valeur sur cette affiche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
            <a:extLst>
              <a:ext uri="{FF2B5EF4-FFF2-40B4-BE49-F238E27FC236}">
                <a16:creationId xmlns:a16="http://schemas.microsoft.com/office/drawing/2014/main" id="{181738CC-84F7-9D42-8EA9-375319DF52B0}"/>
              </a:ext>
            </a:extLst>
          </p:cNvPr>
          <p:cNvSpPr txBox="1">
            <a:spLocks noChangeArrowheads="1"/>
          </p:cNvSpPr>
          <p:nvPr/>
        </p:nvSpPr>
        <p:spPr bwMode="auto">
          <a:xfrm>
            <a:off x="503238" y="166688"/>
            <a:ext cx="4319587"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Le culte du chef</a:t>
            </a:r>
          </a:p>
        </p:txBody>
      </p:sp>
      <p:sp>
        <p:nvSpPr>
          <p:cNvPr id="74754" name="Text Box 2">
            <a:extLst>
              <a:ext uri="{FF2B5EF4-FFF2-40B4-BE49-F238E27FC236}">
                <a16:creationId xmlns:a16="http://schemas.microsoft.com/office/drawing/2014/main" id="{FB90546E-1038-044D-86DB-D40DA55D0D7E}"/>
              </a:ext>
            </a:extLst>
          </p:cNvPr>
          <p:cNvSpPr txBox="1">
            <a:spLocks noChangeArrowheads="1"/>
          </p:cNvSpPr>
          <p:nvPr/>
        </p:nvSpPr>
        <p:spPr bwMode="auto">
          <a:xfrm>
            <a:off x="971550" y="965200"/>
            <a:ext cx="33480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4 p 49</a:t>
            </a:r>
          </a:p>
        </p:txBody>
      </p:sp>
      <p:sp>
        <p:nvSpPr>
          <p:cNvPr id="74755" name="Text Box 3">
            <a:extLst>
              <a:ext uri="{FF2B5EF4-FFF2-40B4-BE49-F238E27FC236}">
                <a16:creationId xmlns:a16="http://schemas.microsoft.com/office/drawing/2014/main" id="{002676A6-1C96-5F44-8A31-6507B7E4AC02}"/>
              </a:ext>
            </a:extLst>
          </p:cNvPr>
          <p:cNvSpPr txBox="1">
            <a:spLocks noChangeArrowheads="1"/>
          </p:cNvSpPr>
          <p:nvPr/>
        </p:nvSpPr>
        <p:spPr bwMode="auto">
          <a:xfrm>
            <a:off x="287338" y="5327650"/>
            <a:ext cx="4859337"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Comment la personne de Staline est mise en valeur sur cette affiche ?</a:t>
            </a:r>
          </a:p>
        </p:txBody>
      </p:sp>
      <p:pic>
        <p:nvPicPr>
          <p:cNvPr id="74756" name="Picture 4">
            <a:extLst>
              <a:ext uri="{FF2B5EF4-FFF2-40B4-BE49-F238E27FC236}">
                <a16:creationId xmlns:a16="http://schemas.microsoft.com/office/drawing/2014/main" id="{F06766ED-2CA8-D246-8176-5BF5E09018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3550" y="360363"/>
            <a:ext cx="4205288" cy="676751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7" name="Text Box 5">
            <a:extLst>
              <a:ext uri="{FF2B5EF4-FFF2-40B4-BE49-F238E27FC236}">
                <a16:creationId xmlns:a16="http://schemas.microsoft.com/office/drawing/2014/main" id="{E88A1380-35F9-814F-ABBA-BEAA0413372D}"/>
              </a:ext>
            </a:extLst>
          </p:cNvPr>
          <p:cNvSpPr txBox="1">
            <a:spLocks noChangeArrowheads="1"/>
          </p:cNvSpPr>
          <p:nvPr/>
        </p:nvSpPr>
        <p:spPr bwMode="auto">
          <a:xfrm>
            <a:off x="215900" y="2816225"/>
            <a:ext cx="511175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Affiche de propagande à l'occasion du 59</a:t>
            </a:r>
            <a:r>
              <a:rPr lang="fr-FR" altLang="fr-FR" sz="2800" baseline="33000">
                <a:solidFill>
                  <a:srgbClr val="000000"/>
                </a:solidFill>
                <a:latin typeface="Comic Sans MS" panose="030F0902030302020204" pitchFamily="66" charset="0"/>
              </a:rPr>
              <a:t>e</a:t>
            </a:r>
            <a:r>
              <a:rPr lang="fr-FR" altLang="fr-FR" sz="2800">
                <a:solidFill>
                  <a:srgbClr val="000000"/>
                </a:solidFill>
                <a:latin typeface="Comic Sans MS" panose="030F0902030302020204" pitchFamily="66" charset="0"/>
              </a:rPr>
              <a:t> anniversaire de Staline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a:extLst>
              <a:ext uri="{FF2B5EF4-FFF2-40B4-BE49-F238E27FC236}">
                <a16:creationId xmlns:a16="http://schemas.microsoft.com/office/drawing/2014/main" id="{F920A96D-91D2-A540-88E4-2346B2A38C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6875" y="395288"/>
            <a:ext cx="4205288" cy="676751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8" name="Text Box 2">
            <a:extLst>
              <a:ext uri="{FF2B5EF4-FFF2-40B4-BE49-F238E27FC236}">
                <a16:creationId xmlns:a16="http://schemas.microsoft.com/office/drawing/2014/main" id="{CD0DFF90-C989-A244-9FF4-B76EAA7A77C6}"/>
              </a:ext>
            </a:extLst>
          </p:cNvPr>
          <p:cNvSpPr txBox="1">
            <a:spLocks noChangeArrowheads="1"/>
          </p:cNvSpPr>
          <p:nvPr/>
        </p:nvSpPr>
        <p:spPr bwMode="auto">
          <a:xfrm>
            <a:off x="144463" y="215900"/>
            <a:ext cx="2663825" cy="1046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a:solidFill>
                  <a:srgbClr val="000000"/>
                </a:solidFill>
                <a:latin typeface="Comic Sans MS" panose="030F0902030302020204" pitchFamily="66" charset="0"/>
              </a:rPr>
              <a:t>Kremlin, chars et avion : la puissance industrielle.</a:t>
            </a:r>
          </a:p>
        </p:txBody>
      </p:sp>
      <p:sp>
        <p:nvSpPr>
          <p:cNvPr id="39939" name="Text Box 3">
            <a:extLst>
              <a:ext uri="{FF2B5EF4-FFF2-40B4-BE49-F238E27FC236}">
                <a16:creationId xmlns:a16="http://schemas.microsoft.com/office/drawing/2014/main" id="{090EA2DD-BF2A-9F45-8386-DD8992ED2527}"/>
              </a:ext>
            </a:extLst>
          </p:cNvPr>
          <p:cNvSpPr txBox="1">
            <a:spLocks noChangeArrowheads="1"/>
          </p:cNvSpPr>
          <p:nvPr/>
        </p:nvSpPr>
        <p:spPr bwMode="auto">
          <a:xfrm>
            <a:off x="144463" y="1800225"/>
            <a:ext cx="2663825" cy="1046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a:solidFill>
                  <a:srgbClr val="000000"/>
                </a:solidFill>
                <a:latin typeface="Comic Sans MS" panose="030F0902030302020204" pitchFamily="66" charset="0"/>
              </a:rPr>
              <a:t>Paysans et ouvriers avec des drapeaux soviétiques.</a:t>
            </a:r>
          </a:p>
        </p:txBody>
      </p:sp>
      <p:sp>
        <p:nvSpPr>
          <p:cNvPr id="39940" name="Text Box 4">
            <a:extLst>
              <a:ext uri="{FF2B5EF4-FFF2-40B4-BE49-F238E27FC236}">
                <a16:creationId xmlns:a16="http://schemas.microsoft.com/office/drawing/2014/main" id="{8E0BBCBF-D398-B343-A2AE-1258638C1434}"/>
              </a:ext>
            </a:extLst>
          </p:cNvPr>
          <p:cNvSpPr txBox="1">
            <a:spLocks noChangeArrowheads="1"/>
          </p:cNvSpPr>
          <p:nvPr/>
        </p:nvSpPr>
        <p:spPr bwMode="auto">
          <a:xfrm>
            <a:off x="7704138" y="365125"/>
            <a:ext cx="2376487" cy="136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a:solidFill>
                  <a:srgbClr val="000000"/>
                </a:solidFill>
                <a:latin typeface="Comic Sans MS" panose="030F0902030302020204" pitchFamily="66" charset="0"/>
              </a:rPr>
              <a:t>Soldats de l'armée rouge, souriant, regardant vers Staline, le chef.</a:t>
            </a:r>
          </a:p>
        </p:txBody>
      </p:sp>
      <p:sp>
        <p:nvSpPr>
          <p:cNvPr id="39941" name="Text Box 5">
            <a:extLst>
              <a:ext uri="{FF2B5EF4-FFF2-40B4-BE49-F238E27FC236}">
                <a16:creationId xmlns:a16="http://schemas.microsoft.com/office/drawing/2014/main" id="{8A6425D4-7561-E246-B08B-F4201D4A51A3}"/>
              </a:ext>
            </a:extLst>
          </p:cNvPr>
          <p:cNvSpPr txBox="1">
            <a:spLocks noChangeArrowheads="1"/>
          </p:cNvSpPr>
          <p:nvPr/>
        </p:nvSpPr>
        <p:spPr bwMode="auto">
          <a:xfrm>
            <a:off x="7559675" y="5472113"/>
            <a:ext cx="2376488" cy="136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a:solidFill>
                  <a:srgbClr val="000000"/>
                </a:solidFill>
                <a:latin typeface="Comic Sans MS" panose="030F0902030302020204" pitchFamily="66" charset="0"/>
              </a:rPr>
              <a:t>Jeunes filles tenant des fleurs et marchant au pas et regardant le chef.</a:t>
            </a:r>
          </a:p>
        </p:txBody>
      </p:sp>
      <p:sp>
        <p:nvSpPr>
          <p:cNvPr id="39942" name="Text Box 6">
            <a:extLst>
              <a:ext uri="{FF2B5EF4-FFF2-40B4-BE49-F238E27FC236}">
                <a16:creationId xmlns:a16="http://schemas.microsoft.com/office/drawing/2014/main" id="{FC89ACB1-5248-DD47-A5EB-82E650660B30}"/>
              </a:ext>
            </a:extLst>
          </p:cNvPr>
          <p:cNvSpPr txBox="1">
            <a:spLocks noChangeArrowheads="1"/>
          </p:cNvSpPr>
          <p:nvPr/>
        </p:nvSpPr>
        <p:spPr bwMode="auto">
          <a:xfrm>
            <a:off x="144463" y="5334000"/>
            <a:ext cx="2087562" cy="200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a:solidFill>
                  <a:srgbClr val="000000"/>
                </a:solidFill>
                <a:latin typeface="Comic Sans MS" panose="030F0902030302020204" pitchFamily="66" charset="0"/>
              </a:rPr>
              <a:t>Lettres de couleur rouge, symbole du communisme. « Longue vie au grand Staline »</a:t>
            </a:r>
          </a:p>
        </p:txBody>
      </p:sp>
      <p:sp>
        <p:nvSpPr>
          <p:cNvPr id="39943" name="Text Box 7">
            <a:extLst>
              <a:ext uri="{FF2B5EF4-FFF2-40B4-BE49-F238E27FC236}">
                <a16:creationId xmlns:a16="http://schemas.microsoft.com/office/drawing/2014/main" id="{5AA98D12-FEA3-B745-AC7E-BD7D87495169}"/>
              </a:ext>
            </a:extLst>
          </p:cNvPr>
          <p:cNvSpPr txBox="1">
            <a:spLocks noChangeArrowheads="1"/>
          </p:cNvSpPr>
          <p:nvPr/>
        </p:nvSpPr>
        <p:spPr bwMode="auto">
          <a:xfrm>
            <a:off x="7488238" y="2303463"/>
            <a:ext cx="2519362" cy="2001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a:solidFill>
                  <a:srgbClr val="FF3333"/>
                </a:solidFill>
                <a:latin typeface="Comic Sans MS" panose="030F0902030302020204" pitchFamily="66" charset="0"/>
              </a:rPr>
              <a:t>Au centre, surdimensionné, Staline en tunique blanche, regard porté vers l'avenir, souriant et rassurant.</a:t>
            </a:r>
          </a:p>
        </p:txBody>
      </p:sp>
      <p:sp>
        <p:nvSpPr>
          <p:cNvPr id="76808" name="Line 8">
            <a:extLst>
              <a:ext uri="{FF2B5EF4-FFF2-40B4-BE49-F238E27FC236}">
                <a16:creationId xmlns:a16="http://schemas.microsoft.com/office/drawing/2014/main" id="{C4F462F1-C1AB-C343-89AA-E075C05C0E9C}"/>
              </a:ext>
            </a:extLst>
          </p:cNvPr>
          <p:cNvSpPr>
            <a:spLocks noChangeShapeType="1"/>
          </p:cNvSpPr>
          <p:nvPr/>
        </p:nvSpPr>
        <p:spPr bwMode="auto">
          <a:xfrm flipH="1" flipV="1">
            <a:off x="2230438" y="1006475"/>
            <a:ext cx="939800" cy="29051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6809" name="Line 9">
            <a:extLst>
              <a:ext uri="{FF2B5EF4-FFF2-40B4-BE49-F238E27FC236}">
                <a16:creationId xmlns:a16="http://schemas.microsoft.com/office/drawing/2014/main" id="{6AEAB4A5-B2FD-0D46-AE8B-3DA1BC77DA69}"/>
              </a:ext>
            </a:extLst>
          </p:cNvPr>
          <p:cNvSpPr>
            <a:spLocks noChangeShapeType="1"/>
          </p:cNvSpPr>
          <p:nvPr/>
        </p:nvSpPr>
        <p:spPr bwMode="auto">
          <a:xfrm flipH="1" flipV="1">
            <a:off x="2014538" y="2589213"/>
            <a:ext cx="1227137" cy="1476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6810" name="Line 10">
            <a:extLst>
              <a:ext uri="{FF2B5EF4-FFF2-40B4-BE49-F238E27FC236}">
                <a16:creationId xmlns:a16="http://schemas.microsoft.com/office/drawing/2014/main" id="{20EB1A7D-7B72-0345-A627-BA7073CA4ACE}"/>
              </a:ext>
            </a:extLst>
          </p:cNvPr>
          <p:cNvSpPr>
            <a:spLocks noChangeShapeType="1"/>
          </p:cNvSpPr>
          <p:nvPr/>
        </p:nvSpPr>
        <p:spPr bwMode="auto">
          <a:xfrm flipH="1">
            <a:off x="1943100" y="6335713"/>
            <a:ext cx="1514475" cy="2159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6811" name="Line 11">
            <a:extLst>
              <a:ext uri="{FF2B5EF4-FFF2-40B4-BE49-F238E27FC236}">
                <a16:creationId xmlns:a16="http://schemas.microsoft.com/office/drawing/2014/main" id="{63BB39C8-59A6-0249-ACE2-B2FEB9A20DAC}"/>
              </a:ext>
            </a:extLst>
          </p:cNvPr>
          <p:cNvSpPr>
            <a:spLocks noChangeShapeType="1"/>
          </p:cNvSpPr>
          <p:nvPr/>
        </p:nvSpPr>
        <p:spPr bwMode="auto">
          <a:xfrm flipV="1">
            <a:off x="6335713" y="1581150"/>
            <a:ext cx="1368425" cy="939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6812" name="Line 12">
            <a:extLst>
              <a:ext uri="{FF2B5EF4-FFF2-40B4-BE49-F238E27FC236}">
                <a16:creationId xmlns:a16="http://schemas.microsoft.com/office/drawing/2014/main" id="{6A3A968C-6870-014B-9D55-EE3DCB6DFD82}"/>
              </a:ext>
            </a:extLst>
          </p:cNvPr>
          <p:cNvSpPr>
            <a:spLocks noChangeShapeType="1"/>
          </p:cNvSpPr>
          <p:nvPr/>
        </p:nvSpPr>
        <p:spPr bwMode="auto">
          <a:xfrm>
            <a:off x="5975350" y="5040313"/>
            <a:ext cx="1584325" cy="863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6813" name="Line 13">
            <a:extLst>
              <a:ext uri="{FF2B5EF4-FFF2-40B4-BE49-F238E27FC236}">
                <a16:creationId xmlns:a16="http://schemas.microsoft.com/office/drawing/2014/main" id="{58A2117C-DC01-F743-8D06-DDFF850756E1}"/>
              </a:ext>
            </a:extLst>
          </p:cNvPr>
          <p:cNvSpPr>
            <a:spLocks noChangeShapeType="1"/>
          </p:cNvSpPr>
          <p:nvPr/>
        </p:nvSpPr>
        <p:spPr bwMode="auto">
          <a:xfrm>
            <a:off x="5256213" y="3384550"/>
            <a:ext cx="2160587" cy="3603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6814" name="Text Box 14">
            <a:extLst>
              <a:ext uri="{FF2B5EF4-FFF2-40B4-BE49-F238E27FC236}">
                <a16:creationId xmlns:a16="http://schemas.microsoft.com/office/drawing/2014/main" id="{4DC406EB-44EE-984D-AFA8-978DB567B997}"/>
              </a:ext>
            </a:extLst>
          </p:cNvPr>
          <p:cNvSpPr txBox="1">
            <a:spLocks noChangeArrowheads="1"/>
          </p:cNvSpPr>
          <p:nvPr/>
        </p:nvSpPr>
        <p:spPr bwMode="auto">
          <a:xfrm>
            <a:off x="2411413" y="1082675"/>
            <a:ext cx="3603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eaLnBrk="1">
              <a:lnSpc>
                <a:spcPct val="116000"/>
              </a:lnSpc>
              <a:buClr>
                <a:srgbClr val="000000"/>
              </a:buClr>
              <a:buSzPct val="100000"/>
              <a:buFont typeface="Times New Roman" panose="02020603050405020304" pitchFamily="18" charset="0"/>
              <a:buNone/>
            </a:pPr>
            <a:r>
              <a:rPr lang="fr-FR" altLang="fr-FR">
                <a:solidFill>
                  <a:srgbClr val="000000"/>
                </a:solidFill>
                <a:latin typeface="Comic Sans MS" panose="030F0902030302020204" pitchFamily="66" charset="0"/>
              </a:rPr>
              <a:t>1</a:t>
            </a:r>
          </a:p>
        </p:txBody>
      </p:sp>
      <p:sp>
        <p:nvSpPr>
          <p:cNvPr id="76815" name="Text Box 15">
            <a:extLst>
              <a:ext uri="{FF2B5EF4-FFF2-40B4-BE49-F238E27FC236}">
                <a16:creationId xmlns:a16="http://schemas.microsoft.com/office/drawing/2014/main" id="{CC656F5A-D6D1-9344-8923-77BBD1B7EC1C}"/>
              </a:ext>
            </a:extLst>
          </p:cNvPr>
          <p:cNvSpPr txBox="1">
            <a:spLocks noChangeArrowheads="1"/>
          </p:cNvSpPr>
          <p:nvPr/>
        </p:nvSpPr>
        <p:spPr bwMode="auto">
          <a:xfrm>
            <a:off x="2411413" y="2630488"/>
            <a:ext cx="3603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eaLnBrk="1">
              <a:lnSpc>
                <a:spcPct val="116000"/>
              </a:lnSpc>
              <a:buClr>
                <a:srgbClr val="000000"/>
              </a:buClr>
              <a:buSzPct val="100000"/>
              <a:buFont typeface="Times New Roman" panose="02020603050405020304" pitchFamily="18" charset="0"/>
              <a:buNone/>
            </a:pPr>
            <a:r>
              <a:rPr lang="fr-FR" altLang="fr-FR">
                <a:solidFill>
                  <a:srgbClr val="000000"/>
                </a:solidFill>
                <a:latin typeface="Comic Sans MS" panose="030F0902030302020204" pitchFamily="66" charset="0"/>
              </a:rPr>
              <a:t>2</a:t>
            </a:r>
          </a:p>
        </p:txBody>
      </p:sp>
      <p:sp>
        <p:nvSpPr>
          <p:cNvPr id="76816" name="Text Box 16">
            <a:extLst>
              <a:ext uri="{FF2B5EF4-FFF2-40B4-BE49-F238E27FC236}">
                <a16:creationId xmlns:a16="http://schemas.microsoft.com/office/drawing/2014/main" id="{D9992CD9-FDEC-734D-82CE-C10FD51ABA2A}"/>
              </a:ext>
            </a:extLst>
          </p:cNvPr>
          <p:cNvSpPr txBox="1">
            <a:spLocks noChangeArrowheads="1"/>
          </p:cNvSpPr>
          <p:nvPr/>
        </p:nvSpPr>
        <p:spPr bwMode="auto">
          <a:xfrm>
            <a:off x="2433638" y="6480175"/>
            <a:ext cx="3603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eaLnBrk="1">
              <a:lnSpc>
                <a:spcPct val="116000"/>
              </a:lnSpc>
              <a:buClr>
                <a:srgbClr val="000000"/>
              </a:buClr>
              <a:buSzPct val="100000"/>
              <a:buFont typeface="Times New Roman" panose="02020603050405020304" pitchFamily="18" charset="0"/>
              <a:buNone/>
            </a:pPr>
            <a:r>
              <a:rPr lang="fr-FR" altLang="fr-FR">
                <a:solidFill>
                  <a:srgbClr val="000000"/>
                </a:solidFill>
                <a:latin typeface="Comic Sans MS" panose="030F0902030302020204" pitchFamily="66" charset="0"/>
              </a:rPr>
              <a:t>6</a:t>
            </a:r>
          </a:p>
        </p:txBody>
      </p:sp>
      <p:sp>
        <p:nvSpPr>
          <p:cNvPr id="76817" name="Text Box 17">
            <a:extLst>
              <a:ext uri="{FF2B5EF4-FFF2-40B4-BE49-F238E27FC236}">
                <a16:creationId xmlns:a16="http://schemas.microsoft.com/office/drawing/2014/main" id="{7C9A65FD-CCE0-CE40-84F7-F9093BFFDF39}"/>
              </a:ext>
            </a:extLst>
          </p:cNvPr>
          <p:cNvSpPr txBox="1">
            <a:spLocks noChangeArrowheads="1"/>
          </p:cNvSpPr>
          <p:nvPr/>
        </p:nvSpPr>
        <p:spPr bwMode="auto">
          <a:xfrm>
            <a:off x="7235825" y="5402263"/>
            <a:ext cx="3603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eaLnBrk="1">
              <a:lnSpc>
                <a:spcPct val="116000"/>
              </a:lnSpc>
              <a:buClr>
                <a:srgbClr val="000000"/>
              </a:buClr>
              <a:buSzPct val="100000"/>
              <a:buFont typeface="Times New Roman" panose="02020603050405020304" pitchFamily="18" charset="0"/>
              <a:buNone/>
            </a:pPr>
            <a:r>
              <a:rPr lang="fr-FR" altLang="fr-FR">
                <a:solidFill>
                  <a:srgbClr val="000000"/>
                </a:solidFill>
                <a:latin typeface="Comic Sans MS" panose="030F0902030302020204" pitchFamily="66" charset="0"/>
              </a:rPr>
              <a:t>4</a:t>
            </a:r>
          </a:p>
        </p:txBody>
      </p:sp>
      <p:sp>
        <p:nvSpPr>
          <p:cNvPr id="76818" name="Text Box 18">
            <a:extLst>
              <a:ext uri="{FF2B5EF4-FFF2-40B4-BE49-F238E27FC236}">
                <a16:creationId xmlns:a16="http://schemas.microsoft.com/office/drawing/2014/main" id="{F6CDC243-B4C6-4F4E-8715-B25BC4EBEFE5}"/>
              </a:ext>
            </a:extLst>
          </p:cNvPr>
          <p:cNvSpPr txBox="1">
            <a:spLocks noChangeArrowheads="1"/>
          </p:cNvSpPr>
          <p:nvPr/>
        </p:nvSpPr>
        <p:spPr bwMode="auto">
          <a:xfrm>
            <a:off x="7127875" y="3170238"/>
            <a:ext cx="3603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eaLnBrk="1">
              <a:lnSpc>
                <a:spcPct val="116000"/>
              </a:lnSpc>
              <a:buClr>
                <a:srgbClr val="000000"/>
              </a:buClr>
              <a:buSzPct val="100000"/>
              <a:buFont typeface="Times New Roman" panose="02020603050405020304" pitchFamily="18" charset="0"/>
              <a:buNone/>
            </a:pPr>
            <a:r>
              <a:rPr lang="fr-FR" altLang="fr-FR">
                <a:solidFill>
                  <a:srgbClr val="000000"/>
                </a:solidFill>
                <a:latin typeface="Comic Sans MS" panose="030F0902030302020204" pitchFamily="66" charset="0"/>
              </a:rPr>
              <a:t>5</a:t>
            </a:r>
          </a:p>
        </p:txBody>
      </p:sp>
      <p:sp>
        <p:nvSpPr>
          <p:cNvPr id="76819" name="Text Box 19">
            <a:extLst>
              <a:ext uri="{FF2B5EF4-FFF2-40B4-BE49-F238E27FC236}">
                <a16:creationId xmlns:a16="http://schemas.microsoft.com/office/drawing/2014/main" id="{67000A85-B944-3E43-BB71-9BFDA13F4F7E}"/>
              </a:ext>
            </a:extLst>
          </p:cNvPr>
          <p:cNvSpPr txBox="1">
            <a:spLocks noChangeArrowheads="1"/>
          </p:cNvSpPr>
          <p:nvPr/>
        </p:nvSpPr>
        <p:spPr bwMode="auto">
          <a:xfrm>
            <a:off x="7235825" y="1333500"/>
            <a:ext cx="3603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eaLnBrk="1">
              <a:lnSpc>
                <a:spcPct val="116000"/>
              </a:lnSpc>
              <a:buClr>
                <a:srgbClr val="000000"/>
              </a:buClr>
              <a:buSzPct val="100000"/>
              <a:buFont typeface="Times New Roman" panose="02020603050405020304" pitchFamily="18" charset="0"/>
              <a:buNone/>
            </a:pPr>
            <a:r>
              <a:rPr lang="fr-FR" altLang="fr-FR">
                <a:solidFill>
                  <a:srgbClr val="000000"/>
                </a:solidFill>
                <a:latin typeface="Comic Sans MS" panose="030F0902030302020204" pitchFamily="66" charset="0"/>
              </a:rPr>
              <a:t>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39938">
                                            <p:txEl>
                                              <p:pRg st="0" end="0"/>
                                            </p:txEl>
                                          </p:spTgt>
                                        </p:tgtEl>
                                        <p:attrNameLst>
                                          <p:attrName>style.visibility</p:attrName>
                                        </p:attrNameLst>
                                      </p:cBhvr>
                                      <p:to>
                                        <p:strVal val="visible"/>
                                      </p:to>
                                    </p:set>
                                    <p:animEffect transition="in" filter="checkerboard(across)">
                                      <p:cBhvr additive="repl">
                                        <p:cTn id="7" dur="500"/>
                                        <p:tgtEl>
                                          <p:spTgt spid="399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39939">
                                            <p:txEl>
                                              <p:pRg st="0" end="0"/>
                                            </p:txEl>
                                          </p:spTgt>
                                        </p:tgtEl>
                                        <p:attrNameLst>
                                          <p:attrName>style.visibility</p:attrName>
                                        </p:attrNameLst>
                                      </p:cBhvr>
                                      <p:to>
                                        <p:strVal val="visible"/>
                                      </p:to>
                                    </p:set>
                                    <p:animEffect transition="in" filter="checkerboard(across)">
                                      <p:cBhvr additive="repl">
                                        <p:cTn id="12" dur="500"/>
                                        <p:tgtEl>
                                          <p:spTgt spid="399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39940">
                                            <p:txEl>
                                              <p:pRg st="0" end="0"/>
                                            </p:txEl>
                                          </p:spTgt>
                                        </p:tgtEl>
                                        <p:attrNameLst>
                                          <p:attrName>style.visibility</p:attrName>
                                        </p:attrNameLst>
                                      </p:cBhvr>
                                      <p:to>
                                        <p:strVal val="visible"/>
                                      </p:to>
                                    </p:set>
                                    <p:animEffect transition="in" filter="checkerboard(across)">
                                      <p:cBhvr additive="repl">
                                        <p:cTn id="17" dur="500"/>
                                        <p:tgtEl>
                                          <p:spTgt spid="3994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39941">
                                            <p:txEl>
                                              <p:pRg st="0" end="0"/>
                                            </p:txEl>
                                          </p:spTgt>
                                        </p:tgtEl>
                                        <p:attrNameLst>
                                          <p:attrName>style.visibility</p:attrName>
                                        </p:attrNameLst>
                                      </p:cBhvr>
                                      <p:to>
                                        <p:strVal val="visible"/>
                                      </p:to>
                                    </p:set>
                                    <p:animEffect transition="in" filter="checkerboard(across)">
                                      <p:cBhvr additive="repl">
                                        <p:cTn id="22" dur="500"/>
                                        <p:tgtEl>
                                          <p:spTgt spid="3994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additive="repl">
                                        <p:cTn id="26" dur="1" fill="hold">
                                          <p:stCondLst>
                                            <p:cond delay="0"/>
                                          </p:stCondLst>
                                        </p:cTn>
                                        <p:tgtEl>
                                          <p:spTgt spid="39943">
                                            <p:txEl>
                                              <p:pRg st="0" end="0"/>
                                            </p:txEl>
                                          </p:spTgt>
                                        </p:tgtEl>
                                        <p:attrNameLst>
                                          <p:attrName>style.visibility</p:attrName>
                                        </p:attrNameLst>
                                      </p:cBhvr>
                                      <p:to>
                                        <p:strVal val="visible"/>
                                      </p:to>
                                    </p:set>
                                    <p:animEffect transition="in" filter="checkerboard(across)">
                                      <p:cBhvr additive="repl">
                                        <p:cTn id="27" dur="500"/>
                                        <p:tgtEl>
                                          <p:spTgt spid="3994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additive="repl">
                                        <p:cTn id="31" dur="1" fill="hold">
                                          <p:stCondLst>
                                            <p:cond delay="0"/>
                                          </p:stCondLst>
                                        </p:cTn>
                                        <p:tgtEl>
                                          <p:spTgt spid="39942">
                                            <p:txEl>
                                              <p:pRg st="0" end="0"/>
                                            </p:txEl>
                                          </p:spTgt>
                                        </p:tgtEl>
                                        <p:attrNameLst>
                                          <p:attrName>style.visibility</p:attrName>
                                        </p:attrNameLst>
                                      </p:cBhvr>
                                      <p:to>
                                        <p:strVal val="visible"/>
                                      </p:to>
                                    </p:set>
                                    <p:animEffect transition="in" filter="checkerboard(across)">
                                      <p:cBhvr additive="repl">
                                        <p:cTn id="32" dur="500"/>
                                        <p:tgtEl>
                                          <p:spTgt spid="399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a:extLst>
              <a:ext uri="{FF2B5EF4-FFF2-40B4-BE49-F238E27FC236}">
                <a16:creationId xmlns:a16="http://schemas.microsoft.com/office/drawing/2014/main" id="{A40A2B1C-6CCB-8841-BA96-EBE6EF45ECCB}"/>
              </a:ext>
            </a:extLst>
          </p:cNvPr>
          <p:cNvSpPr txBox="1">
            <a:spLocks noChangeArrowheads="1"/>
          </p:cNvSpPr>
          <p:nvPr/>
        </p:nvSpPr>
        <p:spPr bwMode="auto">
          <a:xfrm>
            <a:off x="503238" y="166688"/>
            <a:ext cx="4319587"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Le culte du chef</a:t>
            </a:r>
          </a:p>
        </p:txBody>
      </p:sp>
      <p:sp>
        <p:nvSpPr>
          <p:cNvPr id="78850" name="Text Box 2">
            <a:extLst>
              <a:ext uri="{FF2B5EF4-FFF2-40B4-BE49-F238E27FC236}">
                <a16:creationId xmlns:a16="http://schemas.microsoft.com/office/drawing/2014/main" id="{C4E52FD3-4251-8047-901A-CF7A5F4E2A2E}"/>
              </a:ext>
            </a:extLst>
          </p:cNvPr>
          <p:cNvSpPr txBox="1">
            <a:spLocks noChangeArrowheads="1"/>
          </p:cNvSpPr>
          <p:nvPr/>
        </p:nvSpPr>
        <p:spPr bwMode="auto">
          <a:xfrm>
            <a:off x="971550" y="965200"/>
            <a:ext cx="33480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5 p 44</a:t>
            </a:r>
          </a:p>
        </p:txBody>
      </p:sp>
      <p:pic>
        <p:nvPicPr>
          <p:cNvPr id="78851" name="Picture 3">
            <a:extLst>
              <a:ext uri="{FF2B5EF4-FFF2-40B4-BE49-F238E27FC236}">
                <a16:creationId xmlns:a16="http://schemas.microsoft.com/office/drawing/2014/main" id="{D5C11BDC-86C9-494E-A143-8CB6229394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79613"/>
            <a:ext cx="5975350" cy="518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2" name="Text Box 4">
            <a:extLst>
              <a:ext uri="{FF2B5EF4-FFF2-40B4-BE49-F238E27FC236}">
                <a16:creationId xmlns:a16="http://schemas.microsoft.com/office/drawing/2014/main" id="{99E359D0-DC7C-F846-A228-28EAFD3B8943}"/>
              </a:ext>
            </a:extLst>
          </p:cNvPr>
          <p:cNvSpPr txBox="1">
            <a:spLocks noChangeArrowheads="1"/>
          </p:cNvSpPr>
          <p:nvPr/>
        </p:nvSpPr>
        <p:spPr bwMode="auto">
          <a:xfrm>
            <a:off x="6408738" y="2663825"/>
            <a:ext cx="338455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A qui s'apparente Staline dans ce poème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a:extLst>
              <a:ext uri="{FF2B5EF4-FFF2-40B4-BE49-F238E27FC236}">
                <a16:creationId xmlns:a16="http://schemas.microsoft.com/office/drawing/2014/main" id="{3D9457D9-4E4E-0441-BDC7-4D67038C8977}"/>
              </a:ext>
            </a:extLst>
          </p:cNvPr>
          <p:cNvSpPr txBox="1">
            <a:spLocks noChangeArrowheads="1"/>
          </p:cNvSpPr>
          <p:nvPr/>
        </p:nvSpPr>
        <p:spPr bwMode="auto">
          <a:xfrm>
            <a:off x="215900" y="287338"/>
            <a:ext cx="9647238" cy="506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FF3333"/>
                </a:solidFill>
                <a:latin typeface="Comic Sans MS" panose="030F0902030302020204" pitchFamily="66" charset="0"/>
              </a:rPr>
              <a:t>Vocabulaire</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Régime totalitaire</a:t>
            </a:r>
            <a:r>
              <a:rPr lang="fr-FR" altLang="fr-FR" sz="2800">
                <a:solidFill>
                  <a:srgbClr val="000000"/>
                </a:solidFill>
                <a:latin typeface="Comic Sans MS" panose="030F0902030302020204" pitchFamily="66" charset="0"/>
              </a:rPr>
              <a:t> : Dictature qui, par un ensemble de moyens (propagande, embrigadement, terreur), cherche à obtenir la soumission et l'obéissance de la société.</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Dictature</a:t>
            </a:r>
            <a:r>
              <a:rPr lang="fr-FR" altLang="fr-FR" sz="2800">
                <a:solidFill>
                  <a:srgbClr val="000000"/>
                </a:solidFill>
                <a:latin typeface="Comic Sans MS" panose="030F0902030302020204" pitchFamily="66" charset="0"/>
              </a:rPr>
              <a:t> : Régime politique dans lequel un homme ou un parti exerce le pouvoir sans contrôle.</a:t>
            </a:r>
          </a:p>
          <a:p>
            <a:pPr eaLnBrk="1"/>
            <a:endParaRPr lang="fr-FR" altLang="fr-FR">
              <a:solidFill>
                <a:srgbClr val="000000"/>
              </a:solidFill>
            </a:endParaRPr>
          </a:p>
          <a:p>
            <a:pPr eaLnBrk="1"/>
            <a:endParaRPr lang="fr-FR" altLang="fr-FR">
              <a:solidFill>
                <a:srgbClr val="000000"/>
              </a:solidFill>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AutoShape 1">
            <a:extLst>
              <a:ext uri="{FF2B5EF4-FFF2-40B4-BE49-F238E27FC236}">
                <a16:creationId xmlns:a16="http://schemas.microsoft.com/office/drawing/2014/main" id="{DCF91D66-47F7-9F47-8ACD-BEDEA2217690}"/>
              </a:ext>
            </a:extLst>
          </p:cNvPr>
          <p:cNvSpPr>
            <a:spLocks noChangeArrowheads="1"/>
          </p:cNvSpPr>
          <p:nvPr/>
        </p:nvSpPr>
        <p:spPr bwMode="auto">
          <a:xfrm>
            <a:off x="323850" y="287338"/>
            <a:ext cx="9431338" cy="7056437"/>
          </a:xfrm>
          <a:prstGeom prst="roundRect">
            <a:avLst>
              <a:gd name="adj" fmla="val 19"/>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80898" name="Line 2">
            <a:extLst>
              <a:ext uri="{FF2B5EF4-FFF2-40B4-BE49-F238E27FC236}">
                <a16:creationId xmlns:a16="http://schemas.microsoft.com/office/drawing/2014/main" id="{C3833D2D-284B-2C4B-942E-882123577A91}"/>
              </a:ext>
            </a:extLst>
          </p:cNvPr>
          <p:cNvSpPr>
            <a:spLocks noChangeShapeType="1"/>
          </p:cNvSpPr>
          <p:nvPr/>
        </p:nvSpPr>
        <p:spPr bwMode="auto">
          <a:xfrm>
            <a:off x="323850" y="1008063"/>
            <a:ext cx="9431338"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899" name="Text Box 3">
            <a:extLst>
              <a:ext uri="{FF2B5EF4-FFF2-40B4-BE49-F238E27FC236}">
                <a16:creationId xmlns:a16="http://schemas.microsoft.com/office/drawing/2014/main" id="{1F0A2F9B-1F23-0C45-BEB2-706ACAFA8C1E}"/>
              </a:ext>
            </a:extLst>
          </p:cNvPr>
          <p:cNvSpPr txBox="1">
            <a:spLocks noChangeArrowheads="1"/>
          </p:cNvSpPr>
          <p:nvPr/>
        </p:nvSpPr>
        <p:spPr bwMode="auto">
          <a:xfrm>
            <a:off x="2519363" y="252413"/>
            <a:ext cx="5040312"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Le culte du chef</a:t>
            </a:r>
          </a:p>
        </p:txBody>
      </p:sp>
      <p:pic>
        <p:nvPicPr>
          <p:cNvPr id="80900" name="Picture 4">
            <a:extLst>
              <a:ext uri="{FF2B5EF4-FFF2-40B4-BE49-F238E27FC236}">
                <a16:creationId xmlns:a16="http://schemas.microsoft.com/office/drawing/2014/main" id="{7E75E737-8866-1F43-8BC3-F5594C10C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488950"/>
            <a:ext cx="3175" cy="3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5">
            <a:extLst>
              <a:ext uri="{FF2B5EF4-FFF2-40B4-BE49-F238E27FC236}">
                <a16:creationId xmlns:a16="http://schemas.microsoft.com/office/drawing/2014/main" id="{ACC87525-D99E-0542-8CEC-59E151D3D2C2}"/>
              </a:ext>
            </a:extLst>
          </p:cNvPr>
          <p:cNvSpPr txBox="1">
            <a:spLocks noChangeArrowheads="1"/>
          </p:cNvSpPr>
          <p:nvPr/>
        </p:nvSpPr>
        <p:spPr bwMode="auto">
          <a:xfrm>
            <a:off x="431800" y="1079500"/>
            <a:ext cx="9323388" cy="292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Staline utilise la </a:t>
            </a:r>
            <a:r>
              <a:rPr lang="fr-FR" altLang="fr-FR" sz="3200">
                <a:solidFill>
                  <a:srgbClr val="0000FF"/>
                </a:solidFill>
                <a:latin typeface="Comic Sans MS" panose="030F0902030302020204" pitchFamily="66" charset="0"/>
              </a:rPr>
              <a:t>propagande </a:t>
            </a:r>
            <a:r>
              <a:rPr lang="fr-FR" altLang="fr-FR" sz="3200">
                <a:latin typeface="Comic Sans MS" panose="030F0902030302020204" pitchFamily="66" charset="0"/>
              </a:rPr>
              <a:t>pour se présenter comme le </a:t>
            </a:r>
            <a:r>
              <a:rPr lang="fr-FR" altLang="fr-FR" sz="3200">
                <a:solidFill>
                  <a:srgbClr val="0000FF"/>
                </a:solidFill>
                <a:latin typeface="Comic Sans MS" panose="030F0902030302020204" pitchFamily="66" charset="0"/>
              </a:rPr>
              <a:t>guide </a:t>
            </a:r>
            <a:r>
              <a:rPr lang="fr-FR" altLang="fr-FR" sz="3200">
                <a:latin typeface="Comic Sans MS" panose="030F0902030302020204" pitchFamily="66" charset="0"/>
              </a:rPr>
              <a:t>et le protecteur du peuple. Il veut inspirer la confiance dans l’</a:t>
            </a:r>
            <a:r>
              <a:rPr lang="fr-FR" altLang="fr-FR" sz="3200">
                <a:solidFill>
                  <a:srgbClr val="0000FF"/>
                </a:solidFill>
                <a:latin typeface="Comic Sans MS" panose="030F0902030302020204" pitchFamily="66" charset="0"/>
              </a:rPr>
              <a:t>avenir </a:t>
            </a:r>
            <a:r>
              <a:rPr lang="fr-FR" altLang="fr-FR" sz="3200">
                <a:latin typeface="Comic Sans MS" panose="030F0902030302020204" pitchFamily="66" charset="0"/>
              </a:rPr>
              <a:t>: c'est le </a:t>
            </a:r>
            <a:r>
              <a:rPr lang="fr-FR" altLang="fr-FR" sz="3200" u="sng">
                <a:solidFill>
                  <a:srgbClr val="FF0000"/>
                </a:solidFill>
                <a:latin typeface="Comic Sans MS" panose="030F0902030302020204" pitchFamily="66" charset="0"/>
              </a:rPr>
              <a:t>culte </a:t>
            </a:r>
            <a:r>
              <a:rPr lang="fr-FR" altLang="fr-FR" sz="3200" u="sng">
                <a:latin typeface="Comic Sans MS" panose="030F0902030302020204" pitchFamily="66" charset="0"/>
              </a:rPr>
              <a:t>de la personnalité</a:t>
            </a:r>
            <a:r>
              <a:rPr lang="fr-FR" altLang="fr-FR" sz="3200">
                <a:latin typeface="Comic Sans MS" panose="030F0902030302020204" pitchFamily="66" charset="0"/>
              </a:rPr>
              <a:t>. Dans les faits, il est le </a:t>
            </a:r>
            <a:r>
              <a:rPr lang="fr-FR" altLang="fr-FR" sz="3200">
                <a:solidFill>
                  <a:srgbClr val="0000FF"/>
                </a:solidFill>
                <a:latin typeface="Comic Sans MS" panose="030F0902030302020204" pitchFamily="66" charset="0"/>
              </a:rPr>
              <a:t>seul </a:t>
            </a:r>
            <a:r>
              <a:rPr lang="fr-FR" altLang="fr-FR" sz="3200">
                <a:latin typeface="Comic Sans MS" panose="030F0902030302020204" pitchFamily="66" charset="0"/>
              </a:rPr>
              <a:t>maître de l'URSS.</a:t>
            </a:r>
          </a:p>
        </p:txBody>
      </p:sp>
      <p:pic>
        <p:nvPicPr>
          <p:cNvPr id="80902" name="Picture 6">
            <a:extLst>
              <a:ext uri="{FF2B5EF4-FFF2-40B4-BE49-F238E27FC236}">
                <a16:creationId xmlns:a16="http://schemas.microsoft.com/office/drawing/2014/main" id="{FD91BC29-3767-D844-8EA7-ADA2E4DC182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75688" y="6264275"/>
            <a:ext cx="1079500" cy="107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1989">
                                            <p:txEl>
                                              <p:pRg st="0" end="0"/>
                                            </p:txEl>
                                          </p:spTgt>
                                        </p:tgtEl>
                                        <p:attrNameLst>
                                          <p:attrName>style.visibility</p:attrName>
                                        </p:attrNameLst>
                                      </p:cBhvr>
                                      <p:to>
                                        <p:strVal val="visible"/>
                                      </p:to>
                                    </p:set>
                                    <p:anim calcmode="lin" valueType="num">
                                      <p:cBhvr additive="repl">
                                        <p:cTn id="7" dur="500" fill="hold"/>
                                        <p:tgtEl>
                                          <p:spTgt spid="41989">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41989">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1">
            <a:extLst>
              <a:ext uri="{FF2B5EF4-FFF2-40B4-BE49-F238E27FC236}">
                <a16:creationId xmlns:a16="http://schemas.microsoft.com/office/drawing/2014/main" id="{F247C76A-D417-414B-823C-342E923B817D}"/>
              </a:ext>
            </a:extLst>
          </p:cNvPr>
          <p:cNvSpPr txBox="1">
            <a:spLocks noChangeArrowheads="1"/>
          </p:cNvSpPr>
          <p:nvPr/>
        </p:nvSpPr>
        <p:spPr bwMode="auto">
          <a:xfrm>
            <a:off x="144463" y="166688"/>
            <a:ext cx="4319587"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société embrigadée</a:t>
            </a:r>
          </a:p>
        </p:txBody>
      </p:sp>
      <p:sp>
        <p:nvSpPr>
          <p:cNvPr id="82946" name="Text Box 2">
            <a:extLst>
              <a:ext uri="{FF2B5EF4-FFF2-40B4-BE49-F238E27FC236}">
                <a16:creationId xmlns:a16="http://schemas.microsoft.com/office/drawing/2014/main" id="{1173C3EF-4F22-E848-8C38-39517A9764C0}"/>
              </a:ext>
            </a:extLst>
          </p:cNvPr>
          <p:cNvSpPr txBox="1">
            <a:spLocks noChangeArrowheads="1"/>
          </p:cNvSpPr>
          <p:nvPr/>
        </p:nvSpPr>
        <p:spPr bwMode="auto">
          <a:xfrm>
            <a:off x="539750" y="1866900"/>
            <a:ext cx="33480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2 p 49</a:t>
            </a:r>
          </a:p>
        </p:txBody>
      </p:sp>
      <p:pic>
        <p:nvPicPr>
          <p:cNvPr id="82947" name="Picture 3">
            <a:extLst>
              <a:ext uri="{FF2B5EF4-FFF2-40B4-BE49-F238E27FC236}">
                <a16:creationId xmlns:a16="http://schemas.microsoft.com/office/drawing/2014/main" id="{3E8791FA-56DB-F54F-8E97-120BC06509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5488" y="508000"/>
            <a:ext cx="5248275" cy="6480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8" name="Text Box 4">
            <a:extLst>
              <a:ext uri="{FF2B5EF4-FFF2-40B4-BE49-F238E27FC236}">
                <a16:creationId xmlns:a16="http://schemas.microsoft.com/office/drawing/2014/main" id="{DA565219-D032-2947-BD22-9038DEE7339C}"/>
              </a:ext>
            </a:extLst>
          </p:cNvPr>
          <p:cNvSpPr txBox="1">
            <a:spLocks noChangeArrowheads="1"/>
          </p:cNvSpPr>
          <p:nvPr/>
        </p:nvSpPr>
        <p:spPr bwMode="auto">
          <a:xfrm>
            <a:off x="215900" y="3492500"/>
            <a:ext cx="4176713"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Quels sont les moyens de propagandes utilisés par la régime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1">
            <a:extLst>
              <a:ext uri="{FF2B5EF4-FFF2-40B4-BE49-F238E27FC236}">
                <a16:creationId xmlns:a16="http://schemas.microsoft.com/office/drawing/2014/main" id="{9CD22294-EDC1-614E-9CC0-C590298A508E}"/>
              </a:ext>
            </a:extLst>
          </p:cNvPr>
          <p:cNvSpPr txBox="1">
            <a:spLocks noChangeArrowheads="1"/>
          </p:cNvSpPr>
          <p:nvPr/>
        </p:nvSpPr>
        <p:spPr bwMode="auto">
          <a:xfrm>
            <a:off x="144463" y="166688"/>
            <a:ext cx="4319587"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société embrigadée</a:t>
            </a:r>
          </a:p>
        </p:txBody>
      </p:sp>
      <p:sp>
        <p:nvSpPr>
          <p:cNvPr id="84994" name="Text Box 2">
            <a:extLst>
              <a:ext uri="{FF2B5EF4-FFF2-40B4-BE49-F238E27FC236}">
                <a16:creationId xmlns:a16="http://schemas.microsoft.com/office/drawing/2014/main" id="{7E119050-18ED-F843-A7EF-60E0B5ED5A99}"/>
              </a:ext>
            </a:extLst>
          </p:cNvPr>
          <p:cNvSpPr txBox="1">
            <a:spLocks noChangeArrowheads="1"/>
          </p:cNvSpPr>
          <p:nvPr/>
        </p:nvSpPr>
        <p:spPr bwMode="auto">
          <a:xfrm>
            <a:off x="539750" y="1866900"/>
            <a:ext cx="33480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4000">
                <a:solidFill>
                  <a:srgbClr val="3333FF"/>
                </a:solidFill>
                <a:latin typeface="Comic Sans MS" panose="030F0902030302020204" pitchFamily="66" charset="0"/>
              </a:rPr>
              <a:t>- Doc 5 p 49</a:t>
            </a:r>
          </a:p>
        </p:txBody>
      </p:sp>
      <p:sp>
        <p:nvSpPr>
          <p:cNvPr id="84995" name="Text Box 3">
            <a:extLst>
              <a:ext uri="{FF2B5EF4-FFF2-40B4-BE49-F238E27FC236}">
                <a16:creationId xmlns:a16="http://schemas.microsoft.com/office/drawing/2014/main" id="{F801F81D-B9F9-824D-907D-C67FCC2CDB7C}"/>
              </a:ext>
            </a:extLst>
          </p:cNvPr>
          <p:cNvSpPr txBox="1">
            <a:spLocks noChangeArrowheads="1"/>
          </p:cNvSpPr>
          <p:nvPr/>
        </p:nvSpPr>
        <p:spPr bwMode="auto">
          <a:xfrm>
            <a:off x="684213" y="3419475"/>
            <a:ext cx="2663825"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Quels sont les moyens de propagandes utilisés par la régime ?</a:t>
            </a:r>
          </a:p>
        </p:txBody>
      </p:sp>
      <p:pic>
        <p:nvPicPr>
          <p:cNvPr id="84996" name="Picture 4">
            <a:extLst>
              <a:ext uri="{FF2B5EF4-FFF2-40B4-BE49-F238E27FC236}">
                <a16:creationId xmlns:a16="http://schemas.microsoft.com/office/drawing/2014/main" id="{451E2AE3-D990-DB43-BD9F-1B6B5452751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03688" y="1816100"/>
            <a:ext cx="5688012" cy="45910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1">
            <a:extLst>
              <a:ext uri="{FF2B5EF4-FFF2-40B4-BE49-F238E27FC236}">
                <a16:creationId xmlns:a16="http://schemas.microsoft.com/office/drawing/2014/main" id="{7474EE71-7D30-E94B-8EAC-B3672872ADE2}"/>
              </a:ext>
            </a:extLst>
          </p:cNvPr>
          <p:cNvSpPr txBox="1">
            <a:spLocks noChangeArrowheads="1"/>
          </p:cNvSpPr>
          <p:nvPr/>
        </p:nvSpPr>
        <p:spPr bwMode="auto">
          <a:xfrm>
            <a:off x="144463" y="166688"/>
            <a:ext cx="4319587"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société embrigadée</a:t>
            </a:r>
          </a:p>
        </p:txBody>
      </p:sp>
      <p:sp>
        <p:nvSpPr>
          <p:cNvPr id="87042" name="Text Box 2">
            <a:extLst>
              <a:ext uri="{FF2B5EF4-FFF2-40B4-BE49-F238E27FC236}">
                <a16:creationId xmlns:a16="http://schemas.microsoft.com/office/drawing/2014/main" id="{06F1E61C-9202-E444-A75A-3639431EE06C}"/>
              </a:ext>
            </a:extLst>
          </p:cNvPr>
          <p:cNvSpPr txBox="1">
            <a:spLocks noChangeArrowheads="1"/>
          </p:cNvSpPr>
          <p:nvPr/>
        </p:nvSpPr>
        <p:spPr bwMode="auto">
          <a:xfrm>
            <a:off x="647700" y="3563938"/>
            <a:ext cx="2663825" cy="187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VIDÉO</a:t>
            </a:r>
          </a:p>
          <a:p>
            <a:pPr algn="ctr" eaLnBrk="1">
              <a:lnSpc>
                <a:spcPct val="116000"/>
              </a:lnSpc>
            </a:pPr>
            <a:endParaRPr lang="fr-FR" altLang="fr-FR" sz="2800">
              <a:solidFill>
                <a:srgbClr val="000000"/>
              </a:solidFill>
              <a:latin typeface="Comic Sans MS" panose="030F0902030302020204" pitchFamily="66" charset="0"/>
            </a:endParaRPr>
          </a:p>
          <a:p>
            <a:pPr algn="ctr" eaLnBrk="1">
              <a:lnSpc>
                <a:spcPct val="116000"/>
              </a:lnSpc>
            </a:pPr>
            <a:r>
              <a:rPr lang="fr-FR" altLang="fr-FR" sz="1500">
                <a:solidFill>
                  <a:srgbClr val="000000"/>
                </a:solidFill>
                <a:latin typeface="Comic Sans MS" panose="030F0902030302020204" pitchFamily="66" charset="0"/>
              </a:rPr>
              <a:t>Site manuel numérique</a:t>
            </a:r>
          </a:p>
          <a:p>
            <a:pPr algn="ctr" eaLnBrk="1">
              <a:lnSpc>
                <a:spcPct val="116000"/>
              </a:lnSpc>
            </a:pPr>
            <a:r>
              <a:rPr lang="fr-FR" altLang="fr-FR" sz="1500">
                <a:solidFill>
                  <a:srgbClr val="000000"/>
                </a:solidFill>
                <a:latin typeface="Comic Sans MS" panose="030F0902030302020204" pitchFamily="66" charset="0"/>
              </a:rPr>
              <a:t>Educadhoc</a:t>
            </a:r>
          </a:p>
          <a:p>
            <a:pPr algn="ctr" eaLnBrk="1">
              <a:lnSpc>
                <a:spcPct val="116000"/>
              </a:lnSpc>
            </a:pPr>
            <a:r>
              <a:rPr lang="fr-FR" altLang="fr-FR" sz="1500">
                <a:solidFill>
                  <a:srgbClr val="000000"/>
                </a:solidFill>
                <a:latin typeface="Comic Sans MS" panose="030F0902030302020204" pitchFamily="66" charset="0"/>
              </a:rPr>
              <a:t>p. 49</a:t>
            </a:r>
          </a:p>
        </p:txBody>
      </p:sp>
      <p:pic>
        <p:nvPicPr>
          <p:cNvPr id="87043" name="Picture 3">
            <a:extLst>
              <a:ext uri="{FF2B5EF4-FFF2-40B4-BE49-F238E27FC236}">
                <a16:creationId xmlns:a16="http://schemas.microsoft.com/office/drawing/2014/main" id="{29A73F13-790A-754B-A9DD-3270310E90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03688" y="1816100"/>
            <a:ext cx="5688012" cy="45910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1">
            <a:extLst>
              <a:ext uri="{FF2B5EF4-FFF2-40B4-BE49-F238E27FC236}">
                <a16:creationId xmlns:a16="http://schemas.microsoft.com/office/drawing/2014/main" id="{414B6161-6571-9541-973A-77C1A504A861}"/>
              </a:ext>
            </a:extLst>
          </p:cNvPr>
          <p:cNvSpPr>
            <a:spLocks noChangeArrowheads="1"/>
          </p:cNvSpPr>
          <p:nvPr/>
        </p:nvSpPr>
        <p:spPr bwMode="auto">
          <a:xfrm>
            <a:off x="323850" y="287338"/>
            <a:ext cx="9431338" cy="7056437"/>
          </a:xfrm>
          <a:prstGeom prst="roundRect">
            <a:avLst>
              <a:gd name="adj" fmla="val 19"/>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89090" name="Line 2">
            <a:extLst>
              <a:ext uri="{FF2B5EF4-FFF2-40B4-BE49-F238E27FC236}">
                <a16:creationId xmlns:a16="http://schemas.microsoft.com/office/drawing/2014/main" id="{78A187E7-040B-1D4A-BA72-43B0B9E61FEE}"/>
              </a:ext>
            </a:extLst>
          </p:cNvPr>
          <p:cNvSpPr>
            <a:spLocks noChangeShapeType="1"/>
          </p:cNvSpPr>
          <p:nvPr/>
        </p:nvSpPr>
        <p:spPr bwMode="auto">
          <a:xfrm>
            <a:off x="323850" y="1008063"/>
            <a:ext cx="9431338"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9091" name="Text Box 3">
            <a:extLst>
              <a:ext uri="{FF2B5EF4-FFF2-40B4-BE49-F238E27FC236}">
                <a16:creationId xmlns:a16="http://schemas.microsoft.com/office/drawing/2014/main" id="{68A324C1-F43D-4E4D-9392-CD3B0A708539}"/>
              </a:ext>
            </a:extLst>
          </p:cNvPr>
          <p:cNvSpPr txBox="1">
            <a:spLocks noChangeArrowheads="1"/>
          </p:cNvSpPr>
          <p:nvPr/>
        </p:nvSpPr>
        <p:spPr bwMode="auto">
          <a:xfrm>
            <a:off x="2016125" y="252413"/>
            <a:ext cx="6408738"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société embrigadée</a:t>
            </a:r>
          </a:p>
        </p:txBody>
      </p:sp>
      <p:pic>
        <p:nvPicPr>
          <p:cNvPr id="89092" name="Picture 4">
            <a:extLst>
              <a:ext uri="{FF2B5EF4-FFF2-40B4-BE49-F238E27FC236}">
                <a16:creationId xmlns:a16="http://schemas.microsoft.com/office/drawing/2014/main" id="{003E52ED-72CE-8444-86BE-2EF32B7E1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488950"/>
            <a:ext cx="3175" cy="3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5" name="Text Box 5">
            <a:extLst>
              <a:ext uri="{FF2B5EF4-FFF2-40B4-BE49-F238E27FC236}">
                <a16:creationId xmlns:a16="http://schemas.microsoft.com/office/drawing/2014/main" id="{43EF86E5-DC02-F04B-BEE3-59C67BFF6FE6}"/>
              </a:ext>
            </a:extLst>
          </p:cNvPr>
          <p:cNvSpPr txBox="1">
            <a:spLocks noChangeArrowheads="1"/>
          </p:cNvSpPr>
          <p:nvPr/>
        </p:nvSpPr>
        <p:spPr bwMode="auto">
          <a:xfrm>
            <a:off x="431800" y="1079500"/>
            <a:ext cx="9323388"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Le régime utilise la propagande sous toutes ses </a:t>
            </a:r>
            <a:r>
              <a:rPr lang="fr-FR" altLang="fr-FR" sz="3200">
                <a:solidFill>
                  <a:srgbClr val="0000FF"/>
                </a:solidFill>
                <a:latin typeface="Comic Sans MS" panose="030F0902030302020204" pitchFamily="66" charset="0"/>
              </a:rPr>
              <a:t>formes </a:t>
            </a:r>
            <a:r>
              <a:rPr lang="fr-FR" altLang="fr-FR" sz="3200">
                <a:latin typeface="Comic Sans MS" panose="030F0902030302020204" pitchFamily="66" charset="0"/>
              </a:rPr>
              <a:t>pour embrigader la société :</a:t>
            </a:r>
          </a:p>
        </p:txBody>
      </p:sp>
      <p:sp>
        <p:nvSpPr>
          <p:cNvPr id="46086" name="Text Box 6">
            <a:extLst>
              <a:ext uri="{FF2B5EF4-FFF2-40B4-BE49-F238E27FC236}">
                <a16:creationId xmlns:a16="http://schemas.microsoft.com/office/drawing/2014/main" id="{46C80B10-D4E4-0F4D-A51E-8B8BE308D451}"/>
              </a:ext>
            </a:extLst>
          </p:cNvPr>
          <p:cNvSpPr txBox="1">
            <a:spLocks noChangeArrowheads="1"/>
          </p:cNvSpPr>
          <p:nvPr/>
        </p:nvSpPr>
        <p:spPr bwMode="auto">
          <a:xfrm>
            <a:off x="431800" y="2339975"/>
            <a:ext cx="9323388"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a:t>
            </a:r>
            <a:r>
              <a:rPr lang="fr-FR" altLang="fr-FR" sz="3200">
                <a:solidFill>
                  <a:srgbClr val="0000FF"/>
                </a:solidFill>
                <a:latin typeface="Comic Sans MS" panose="030F0902030302020204" pitchFamily="66" charset="0"/>
              </a:rPr>
              <a:t> médias, </a:t>
            </a:r>
            <a:r>
              <a:rPr lang="fr-FR" altLang="fr-FR" sz="3200">
                <a:latin typeface="Comic Sans MS" panose="030F0902030302020204" pitchFamily="66" charset="0"/>
              </a:rPr>
              <a:t>affiches, manuels scolaires, </a:t>
            </a:r>
            <a:r>
              <a:rPr lang="fr-FR" altLang="fr-FR" sz="3200">
                <a:solidFill>
                  <a:srgbClr val="0000FF"/>
                </a:solidFill>
                <a:latin typeface="Comic Sans MS" panose="030F0902030302020204" pitchFamily="66" charset="0"/>
              </a:rPr>
              <a:t>films, </a:t>
            </a:r>
            <a:r>
              <a:rPr lang="fr-FR" altLang="fr-FR" sz="3200">
                <a:latin typeface="Comic Sans MS" panose="030F0902030302020204" pitchFamily="66" charset="0"/>
              </a:rPr>
              <a:t>images...</a:t>
            </a:r>
          </a:p>
        </p:txBody>
      </p:sp>
      <p:sp>
        <p:nvSpPr>
          <p:cNvPr id="46087" name="Text Box 7">
            <a:extLst>
              <a:ext uri="{FF2B5EF4-FFF2-40B4-BE49-F238E27FC236}">
                <a16:creationId xmlns:a16="http://schemas.microsoft.com/office/drawing/2014/main" id="{23C02956-630F-4E4E-9877-5B0A5CF4924F}"/>
              </a:ext>
            </a:extLst>
          </p:cNvPr>
          <p:cNvSpPr txBox="1">
            <a:spLocks noChangeArrowheads="1"/>
          </p:cNvSpPr>
          <p:nvPr/>
        </p:nvSpPr>
        <p:spPr bwMode="auto">
          <a:xfrm>
            <a:off x="431800" y="3563938"/>
            <a:ext cx="9323388"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Il crée des </a:t>
            </a:r>
            <a:r>
              <a:rPr lang="fr-FR" altLang="fr-FR" sz="3200">
                <a:solidFill>
                  <a:srgbClr val="0000FF"/>
                </a:solidFill>
                <a:latin typeface="Comic Sans MS" panose="030F0902030302020204" pitchFamily="66" charset="0"/>
              </a:rPr>
              <a:t>héros </a:t>
            </a:r>
            <a:r>
              <a:rPr lang="fr-FR" altLang="fr-FR" sz="3200">
                <a:latin typeface="Comic Sans MS" panose="030F0902030302020204" pitchFamily="66" charset="0"/>
              </a:rPr>
              <a:t>de la nation comme l'ouvrier </a:t>
            </a:r>
            <a:r>
              <a:rPr lang="fr-FR" altLang="fr-FR" sz="3200">
                <a:solidFill>
                  <a:srgbClr val="0000FF"/>
                </a:solidFill>
                <a:latin typeface="Comic Sans MS" panose="030F0902030302020204" pitchFamily="66" charset="0"/>
              </a:rPr>
              <a:t>Stakhanov.</a:t>
            </a:r>
          </a:p>
        </p:txBody>
      </p:sp>
      <p:sp>
        <p:nvSpPr>
          <p:cNvPr id="46088" name="Text Box 8">
            <a:extLst>
              <a:ext uri="{FF2B5EF4-FFF2-40B4-BE49-F238E27FC236}">
                <a16:creationId xmlns:a16="http://schemas.microsoft.com/office/drawing/2014/main" id="{10C29E64-7DB4-F847-BF11-4CDC97F4A56A}"/>
              </a:ext>
            </a:extLst>
          </p:cNvPr>
          <p:cNvSpPr txBox="1">
            <a:spLocks noChangeArrowheads="1"/>
          </p:cNvSpPr>
          <p:nvPr/>
        </p:nvSpPr>
        <p:spPr bwMode="auto">
          <a:xfrm>
            <a:off x="431800" y="4824413"/>
            <a:ext cx="9323388"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Il encadre la jeunesse dans les </a:t>
            </a:r>
            <a:r>
              <a:rPr lang="fr-FR" altLang="fr-FR" sz="3200">
                <a:solidFill>
                  <a:srgbClr val="0000FF"/>
                </a:solidFill>
                <a:latin typeface="Comic Sans MS" panose="030F0902030302020204" pitchFamily="66" charset="0"/>
              </a:rPr>
              <a:t>komsomols.</a:t>
            </a:r>
          </a:p>
        </p:txBody>
      </p:sp>
      <p:pic>
        <p:nvPicPr>
          <p:cNvPr id="89097" name="Picture 9">
            <a:extLst>
              <a:ext uri="{FF2B5EF4-FFF2-40B4-BE49-F238E27FC236}">
                <a16:creationId xmlns:a16="http://schemas.microsoft.com/office/drawing/2014/main" id="{69319A5F-4747-964A-88E1-C3F2CAA4563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96300" y="5688013"/>
            <a:ext cx="1244600" cy="1651000"/>
          </a:xfrm>
          <a:prstGeom prst="rect">
            <a:avLst/>
          </a:prstGeom>
          <a:noFill/>
          <a:ln w="648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6085">
                                            <p:txEl>
                                              <p:pRg st="0" end="0"/>
                                            </p:txEl>
                                          </p:spTgt>
                                        </p:tgtEl>
                                        <p:attrNameLst>
                                          <p:attrName>style.visibility</p:attrName>
                                        </p:attrNameLst>
                                      </p:cBhvr>
                                      <p:to>
                                        <p:strVal val="visible"/>
                                      </p:to>
                                    </p:set>
                                    <p:anim calcmode="lin" valueType="num">
                                      <p:cBhvr additive="repl">
                                        <p:cTn id="7" dur="500" fill="hold"/>
                                        <p:tgtEl>
                                          <p:spTgt spid="46085">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46085">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additive="repl">
                                        <p:cTn id="12" dur="1" fill="hold">
                                          <p:stCondLst>
                                            <p:cond delay="0"/>
                                          </p:stCondLst>
                                        </p:cTn>
                                        <p:tgtEl>
                                          <p:spTgt spid="46086">
                                            <p:txEl>
                                              <p:pRg st="0" end="0"/>
                                            </p:txEl>
                                          </p:spTgt>
                                        </p:tgtEl>
                                        <p:attrNameLst>
                                          <p:attrName>style.visibility</p:attrName>
                                        </p:attrNameLst>
                                      </p:cBhvr>
                                      <p:to>
                                        <p:strVal val="visible"/>
                                      </p:to>
                                    </p:set>
                                    <p:animEffect transition="in" filter="checkerboard(across)">
                                      <p:cBhvr additive="repl">
                                        <p:cTn id="13" dur="500"/>
                                        <p:tgtEl>
                                          <p:spTgt spid="46086">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additive="repl">
                                        <p:cTn id="17" dur="1" fill="hold">
                                          <p:stCondLst>
                                            <p:cond delay="0"/>
                                          </p:stCondLst>
                                        </p:cTn>
                                        <p:tgtEl>
                                          <p:spTgt spid="46087">
                                            <p:txEl>
                                              <p:pRg st="0" end="0"/>
                                            </p:txEl>
                                          </p:spTgt>
                                        </p:tgtEl>
                                        <p:attrNameLst>
                                          <p:attrName>style.visibility</p:attrName>
                                        </p:attrNameLst>
                                      </p:cBhvr>
                                      <p:to>
                                        <p:strVal val="visible"/>
                                      </p:to>
                                    </p:set>
                                    <p:animEffect transition="in" filter="checkerboard(across)">
                                      <p:cBhvr additive="repl">
                                        <p:cTn id="18" dur="500"/>
                                        <p:tgtEl>
                                          <p:spTgt spid="4608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additive="repl">
                                        <p:cTn id="22" dur="1" fill="hold">
                                          <p:stCondLst>
                                            <p:cond delay="0"/>
                                          </p:stCondLst>
                                        </p:cTn>
                                        <p:tgtEl>
                                          <p:spTgt spid="46088">
                                            <p:txEl>
                                              <p:pRg st="0" end="0"/>
                                            </p:txEl>
                                          </p:spTgt>
                                        </p:tgtEl>
                                        <p:attrNameLst>
                                          <p:attrName>style.visibility</p:attrName>
                                        </p:attrNameLst>
                                      </p:cBhvr>
                                      <p:to>
                                        <p:strVal val="visible"/>
                                      </p:to>
                                    </p:set>
                                    <p:animEffect transition="in" filter="checkerboard(across)">
                                      <p:cBhvr additive="repl">
                                        <p:cTn id="23" dur="500"/>
                                        <p:tgtEl>
                                          <p:spTgt spid="460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1">
            <a:extLst>
              <a:ext uri="{FF2B5EF4-FFF2-40B4-BE49-F238E27FC236}">
                <a16:creationId xmlns:a16="http://schemas.microsoft.com/office/drawing/2014/main" id="{81E26968-02BB-4E49-8072-56B3B5FC023E}"/>
              </a:ext>
            </a:extLst>
          </p:cNvPr>
          <p:cNvSpPr txBox="1">
            <a:spLocks noChangeArrowheads="1"/>
          </p:cNvSpPr>
          <p:nvPr/>
        </p:nvSpPr>
        <p:spPr bwMode="auto">
          <a:xfrm>
            <a:off x="215900" y="288925"/>
            <a:ext cx="9647238" cy="506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FF3333"/>
                </a:solidFill>
                <a:latin typeface="Comic Sans MS" panose="030F0902030302020204" pitchFamily="66" charset="0"/>
              </a:rPr>
              <a:t>Vocabulaire</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Culte de la personnalité </a:t>
            </a:r>
            <a:r>
              <a:rPr lang="fr-FR" altLang="fr-FR" sz="2800">
                <a:solidFill>
                  <a:srgbClr val="000000"/>
                </a:solidFill>
                <a:latin typeface="Comic Sans MS" panose="030F0902030302020204" pitchFamily="66" charset="0"/>
              </a:rPr>
              <a:t>: Ensemble de pratiques utilisées pour convaincre un peuple qu'une personne est supérieure et infaillible.</a:t>
            </a:r>
          </a:p>
          <a:p>
            <a:pPr algn="just" eaLnBrk="1">
              <a:lnSpc>
                <a:spcPct val="116000"/>
              </a:lnSpc>
            </a:pPr>
            <a:endParaRPr lang="fr-FR" altLang="fr-FR" sz="2800">
              <a:solidFill>
                <a:srgbClr val="FF3333"/>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Komsomols</a:t>
            </a:r>
            <a:r>
              <a:rPr lang="fr-FR" altLang="fr-FR" sz="2800">
                <a:solidFill>
                  <a:srgbClr val="000000"/>
                </a:solidFill>
                <a:latin typeface="Comic Sans MS" panose="030F0902030302020204" pitchFamily="66" charset="0"/>
              </a:rPr>
              <a:t> : Organisations de jeunesse communistes.</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endParaRPr lang="fr-FR" altLang="fr-FR" sz="2800">
              <a:solidFill>
                <a:srgbClr val="000000"/>
              </a:solidFill>
              <a:latin typeface="Comic Sans MS" panose="030F0902030302020204" pitchFamily="66" charset="0"/>
            </a:endParaRPr>
          </a:p>
          <a:p>
            <a:pPr eaLnBrk="1"/>
            <a:endParaRPr lang="fr-FR" altLang="fr-FR">
              <a:solidFill>
                <a:srgbClr val="000000"/>
              </a:solidFill>
            </a:endParaRPr>
          </a:p>
          <a:p>
            <a:pPr eaLnBrk="1"/>
            <a:endParaRPr lang="fr-FR" altLang="fr-FR">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1">
            <a:extLst>
              <a:ext uri="{FF2B5EF4-FFF2-40B4-BE49-F238E27FC236}">
                <a16:creationId xmlns:a16="http://schemas.microsoft.com/office/drawing/2014/main" id="{C2A4D472-6293-E14A-BCCB-79CD04D77B7A}"/>
              </a:ext>
            </a:extLst>
          </p:cNvPr>
          <p:cNvSpPr txBox="1">
            <a:spLocks noChangeArrowheads="1"/>
          </p:cNvSpPr>
          <p:nvPr/>
        </p:nvSpPr>
        <p:spPr bwMode="auto">
          <a:xfrm>
            <a:off x="144463" y="58738"/>
            <a:ext cx="4319587"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La terreur</a:t>
            </a:r>
          </a:p>
        </p:txBody>
      </p:sp>
      <p:sp>
        <p:nvSpPr>
          <p:cNvPr id="93186" name="Text Box 2">
            <a:extLst>
              <a:ext uri="{FF2B5EF4-FFF2-40B4-BE49-F238E27FC236}">
                <a16:creationId xmlns:a16="http://schemas.microsoft.com/office/drawing/2014/main" id="{C46F3FB7-2744-7A44-A7B4-2CA0B094A087}"/>
              </a:ext>
            </a:extLst>
          </p:cNvPr>
          <p:cNvSpPr txBox="1">
            <a:spLocks noChangeArrowheads="1"/>
          </p:cNvSpPr>
          <p:nvPr/>
        </p:nvSpPr>
        <p:spPr bwMode="auto">
          <a:xfrm>
            <a:off x="684213" y="912813"/>
            <a:ext cx="316865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0000FF"/>
                </a:solidFill>
                <a:latin typeface="Comic Sans MS" panose="030F0902030302020204" pitchFamily="66" charset="0"/>
              </a:rPr>
              <a:t>Doc 1 p 42</a:t>
            </a:r>
          </a:p>
          <a:p>
            <a:pPr algn="ctr" eaLnBrk="1">
              <a:lnSpc>
                <a:spcPct val="116000"/>
              </a:lnSpc>
            </a:pPr>
            <a:endParaRPr lang="fr-FR" altLang="fr-FR" sz="1500">
              <a:solidFill>
                <a:srgbClr val="000000"/>
              </a:solidFill>
              <a:latin typeface="Comic Sans MS" panose="030F0902030302020204" pitchFamily="66" charset="0"/>
            </a:endParaRPr>
          </a:p>
        </p:txBody>
      </p:sp>
      <p:sp>
        <p:nvSpPr>
          <p:cNvPr id="93187" name="Text Box 3">
            <a:extLst>
              <a:ext uri="{FF2B5EF4-FFF2-40B4-BE49-F238E27FC236}">
                <a16:creationId xmlns:a16="http://schemas.microsoft.com/office/drawing/2014/main" id="{C85A305A-E078-974B-B08D-E414535E0378}"/>
              </a:ext>
            </a:extLst>
          </p:cNvPr>
          <p:cNvSpPr txBox="1">
            <a:spLocks noChangeArrowheads="1"/>
          </p:cNvSpPr>
          <p:nvPr/>
        </p:nvSpPr>
        <p:spPr bwMode="auto">
          <a:xfrm>
            <a:off x="287338" y="1704975"/>
            <a:ext cx="9575800" cy="134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Quelles sont les premières mesures prises laissant envisager la mise en place d'un régime totalitaire ?</a:t>
            </a:r>
          </a:p>
          <a:p>
            <a:pPr algn="ctr" eaLnBrk="1">
              <a:lnSpc>
                <a:spcPct val="116000"/>
              </a:lnSpc>
            </a:pPr>
            <a:endParaRPr lang="fr-FR" altLang="fr-FR" sz="1500">
              <a:solidFill>
                <a:srgbClr val="000000"/>
              </a:solidFill>
              <a:latin typeface="Comic Sans MS" panose="030F0902030302020204" pitchFamily="66" charset="0"/>
            </a:endParaRPr>
          </a:p>
        </p:txBody>
      </p:sp>
      <p:pic>
        <p:nvPicPr>
          <p:cNvPr id="93188" name="Picture 4">
            <a:extLst>
              <a:ext uri="{FF2B5EF4-FFF2-40B4-BE49-F238E27FC236}">
                <a16:creationId xmlns:a16="http://schemas.microsoft.com/office/drawing/2014/main" id="{0AE226AC-DF8A-1945-9394-620FE749D73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39863" y="3168650"/>
            <a:ext cx="7199312" cy="411480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3" name="AutoShape 5">
            <a:extLst>
              <a:ext uri="{FF2B5EF4-FFF2-40B4-BE49-F238E27FC236}">
                <a16:creationId xmlns:a16="http://schemas.microsoft.com/office/drawing/2014/main" id="{8960364E-D801-4241-8F09-6FC5F0B44B93}"/>
              </a:ext>
            </a:extLst>
          </p:cNvPr>
          <p:cNvSpPr>
            <a:spLocks noChangeArrowheads="1"/>
          </p:cNvSpPr>
          <p:nvPr/>
        </p:nvSpPr>
        <p:spPr bwMode="auto">
          <a:xfrm>
            <a:off x="1728788" y="4679950"/>
            <a:ext cx="5903912" cy="360363"/>
          </a:xfrm>
          <a:prstGeom prst="roundRect">
            <a:avLst>
              <a:gd name="adj" fmla="val 440"/>
            </a:avLst>
          </a:prstGeom>
          <a:noFill/>
          <a:ln w="3816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48134" name="AutoShape 6">
            <a:extLst>
              <a:ext uri="{FF2B5EF4-FFF2-40B4-BE49-F238E27FC236}">
                <a16:creationId xmlns:a16="http://schemas.microsoft.com/office/drawing/2014/main" id="{7864FC31-9FE2-894E-A2D5-65F20EE28591}"/>
              </a:ext>
            </a:extLst>
          </p:cNvPr>
          <p:cNvSpPr>
            <a:spLocks noChangeArrowheads="1"/>
          </p:cNvSpPr>
          <p:nvPr/>
        </p:nvSpPr>
        <p:spPr bwMode="auto">
          <a:xfrm>
            <a:off x="1728788" y="5400675"/>
            <a:ext cx="5903912" cy="360363"/>
          </a:xfrm>
          <a:prstGeom prst="roundRect">
            <a:avLst>
              <a:gd name="adj" fmla="val 440"/>
            </a:avLst>
          </a:prstGeom>
          <a:noFill/>
          <a:ln w="3816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48135" name="AutoShape 7">
            <a:extLst>
              <a:ext uri="{FF2B5EF4-FFF2-40B4-BE49-F238E27FC236}">
                <a16:creationId xmlns:a16="http://schemas.microsoft.com/office/drawing/2014/main" id="{751181AB-7C14-734A-8DB0-A3F144041402}"/>
              </a:ext>
            </a:extLst>
          </p:cNvPr>
          <p:cNvSpPr>
            <a:spLocks noChangeArrowheads="1"/>
          </p:cNvSpPr>
          <p:nvPr/>
        </p:nvSpPr>
        <p:spPr bwMode="auto">
          <a:xfrm>
            <a:off x="1728788" y="5832475"/>
            <a:ext cx="6696075" cy="360363"/>
          </a:xfrm>
          <a:prstGeom prst="roundRect">
            <a:avLst>
              <a:gd name="adj" fmla="val 440"/>
            </a:avLst>
          </a:prstGeom>
          <a:noFill/>
          <a:ln w="3816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48136" name="AutoShape 8">
            <a:extLst>
              <a:ext uri="{FF2B5EF4-FFF2-40B4-BE49-F238E27FC236}">
                <a16:creationId xmlns:a16="http://schemas.microsoft.com/office/drawing/2014/main" id="{0224D91C-F522-9746-ACA7-DA9AF2ED2B1D}"/>
              </a:ext>
            </a:extLst>
          </p:cNvPr>
          <p:cNvSpPr>
            <a:spLocks noChangeArrowheads="1"/>
          </p:cNvSpPr>
          <p:nvPr/>
        </p:nvSpPr>
        <p:spPr bwMode="auto">
          <a:xfrm>
            <a:off x="1728788" y="6227763"/>
            <a:ext cx="6696075" cy="360362"/>
          </a:xfrm>
          <a:prstGeom prst="roundRect">
            <a:avLst>
              <a:gd name="adj" fmla="val 440"/>
            </a:avLst>
          </a:prstGeom>
          <a:noFill/>
          <a:ln w="3816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48133"/>
                                        </p:tgtEl>
                                        <p:attrNameLst>
                                          <p:attrName>style.visibility</p:attrName>
                                        </p:attrNameLst>
                                      </p:cBhvr>
                                      <p:to>
                                        <p:strVal val="visible"/>
                                      </p:to>
                                    </p:set>
                                    <p:animEffect transition="in" filter="checkerboard(across)">
                                      <p:cBhvr additive="repl">
                                        <p:cTn id="7" dur="500"/>
                                        <p:tgtEl>
                                          <p:spTgt spid="481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48134"/>
                                        </p:tgtEl>
                                        <p:attrNameLst>
                                          <p:attrName>style.visibility</p:attrName>
                                        </p:attrNameLst>
                                      </p:cBhvr>
                                      <p:to>
                                        <p:strVal val="visible"/>
                                      </p:to>
                                    </p:set>
                                    <p:animEffect transition="in" filter="checkerboard(across)">
                                      <p:cBhvr additive="repl">
                                        <p:cTn id="12" dur="500"/>
                                        <p:tgtEl>
                                          <p:spTgt spid="481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48135"/>
                                        </p:tgtEl>
                                        <p:attrNameLst>
                                          <p:attrName>style.visibility</p:attrName>
                                        </p:attrNameLst>
                                      </p:cBhvr>
                                      <p:to>
                                        <p:strVal val="visible"/>
                                      </p:to>
                                    </p:set>
                                    <p:animEffect transition="in" filter="checkerboard(across)">
                                      <p:cBhvr additive="repl">
                                        <p:cTn id="17" dur="500"/>
                                        <p:tgtEl>
                                          <p:spTgt spid="48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48136"/>
                                        </p:tgtEl>
                                        <p:attrNameLst>
                                          <p:attrName>style.visibility</p:attrName>
                                        </p:attrNameLst>
                                      </p:cBhvr>
                                      <p:to>
                                        <p:strVal val="visible"/>
                                      </p:to>
                                    </p:set>
                                    <p:animEffect transition="in" filter="checkerboard(across)">
                                      <p:cBhvr additive="repl">
                                        <p:cTn id="22"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AutoShape 1">
            <a:extLst>
              <a:ext uri="{FF2B5EF4-FFF2-40B4-BE49-F238E27FC236}">
                <a16:creationId xmlns:a16="http://schemas.microsoft.com/office/drawing/2014/main" id="{8869A864-4614-1448-8299-02B2DB37B59E}"/>
              </a:ext>
            </a:extLst>
          </p:cNvPr>
          <p:cNvSpPr>
            <a:spLocks noChangeArrowheads="1"/>
          </p:cNvSpPr>
          <p:nvPr/>
        </p:nvSpPr>
        <p:spPr bwMode="auto">
          <a:xfrm>
            <a:off x="323850" y="287338"/>
            <a:ext cx="9431338" cy="7056437"/>
          </a:xfrm>
          <a:prstGeom prst="roundRect">
            <a:avLst>
              <a:gd name="adj" fmla="val 19"/>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95234" name="Line 2">
            <a:extLst>
              <a:ext uri="{FF2B5EF4-FFF2-40B4-BE49-F238E27FC236}">
                <a16:creationId xmlns:a16="http://schemas.microsoft.com/office/drawing/2014/main" id="{3041738C-A807-5646-874E-A36019176B07}"/>
              </a:ext>
            </a:extLst>
          </p:cNvPr>
          <p:cNvSpPr>
            <a:spLocks noChangeShapeType="1"/>
          </p:cNvSpPr>
          <p:nvPr/>
        </p:nvSpPr>
        <p:spPr bwMode="auto">
          <a:xfrm>
            <a:off x="323850" y="1008063"/>
            <a:ext cx="9431338"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95235" name="Text Box 3">
            <a:extLst>
              <a:ext uri="{FF2B5EF4-FFF2-40B4-BE49-F238E27FC236}">
                <a16:creationId xmlns:a16="http://schemas.microsoft.com/office/drawing/2014/main" id="{0C7EFD8C-13D7-2E45-B6EF-DFC84B5F8A69}"/>
              </a:ext>
            </a:extLst>
          </p:cNvPr>
          <p:cNvSpPr txBox="1">
            <a:spLocks noChangeArrowheads="1"/>
          </p:cNvSpPr>
          <p:nvPr/>
        </p:nvSpPr>
        <p:spPr bwMode="auto">
          <a:xfrm>
            <a:off x="2016125" y="215900"/>
            <a:ext cx="64087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La terreur</a:t>
            </a:r>
          </a:p>
        </p:txBody>
      </p:sp>
      <p:pic>
        <p:nvPicPr>
          <p:cNvPr id="95236" name="Picture 4">
            <a:extLst>
              <a:ext uri="{FF2B5EF4-FFF2-40B4-BE49-F238E27FC236}">
                <a16:creationId xmlns:a16="http://schemas.microsoft.com/office/drawing/2014/main" id="{DD0A86DC-CF60-5A41-A1BA-3752A78C4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488950"/>
            <a:ext cx="3175" cy="3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7" name="Text Box 5">
            <a:extLst>
              <a:ext uri="{FF2B5EF4-FFF2-40B4-BE49-F238E27FC236}">
                <a16:creationId xmlns:a16="http://schemas.microsoft.com/office/drawing/2014/main" id="{CB44DC91-92F1-3E49-8922-6932C9B7F8BB}"/>
              </a:ext>
            </a:extLst>
          </p:cNvPr>
          <p:cNvSpPr txBox="1">
            <a:spLocks noChangeArrowheads="1"/>
          </p:cNvSpPr>
          <p:nvPr/>
        </p:nvSpPr>
        <p:spPr bwMode="auto">
          <a:xfrm>
            <a:off x="431800" y="1079500"/>
            <a:ext cx="9323388"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dirty="0">
                <a:latin typeface="Comic Sans MS" panose="030F0902030302020204" pitchFamily="66" charset="0"/>
              </a:rPr>
              <a:t>- Le régime s'appuie sur la </a:t>
            </a:r>
            <a:r>
              <a:rPr lang="fr-FR" altLang="fr-FR" sz="3200" dirty="0">
                <a:solidFill>
                  <a:srgbClr val="0000FF"/>
                </a:solidFill>
                <a:latin typeface="Comic Sans MS" panose="030F0902030302020204" pitchFamily="66" charset="0"/>
              </a:rPr>
              <a:t>police </a:t>
            </a:r>
            <a:r>
              <a:rPr lang="fr-FR" altLang="fr-FR" sz="3200" dirty="0">
                <a:latin typeface="Comic Sans MS" panose="030F0902030302020204" pitchFamily="66" charset="0"/>
              </a:rPr>
              <a:t>politique, la Tcheka qui devient le </a:t>
            </a:r>
            <a:r>
              <a:rPr lang="fr-FR" altLang="fr-FR" sz="3200" dirty="0">
                <a:solidFill>
                  <a:srgbClr val="0000FF"/>
                </a:solidFill>
                <a:latin typeface="Comic Sans MS" panose="030F0902030302020204" pitchFamily="66" charset="0"/>
              </a:rPr>
              <a:t>NKVD </a:t>
            </a:r>
            <a:r>
              <a:rPr lang="fr-FR" altLang="fr-FR" sz="3200" dirty="0">
                <a:latin typeface="Comic Sans MS" panose="030F0902030302020204" pitchFamily="66" charset="0"/>
              </a:rPr>
              <a:t>en 1934. Il limite les </a:t>
            </a:r>
            <a:r>
              <a:rPr lang="fr-FR" altLang="fr-FR" sz="3200" dirty="0">
                <a:solidFill>
                  <a:srgbClr val="0000FF"/>
                </a:solidFill>
                <a:latin typeface="Comic Sans MS" panose="030F0902030302020204" pitchFamily="66" charset="0"/>
              </a:rPr>
              <a:t>libertés </a:t>
            </a:r>
            <a:r>
              <a:rPr lang="fr-FR" altLang="fr-FR" sz="3200" dirty="0">
                <a:latin typeface="Comic Sans MS" panose="030F0902030302020204" pitchFamily="66" charset="0"/>
              </a:rPr>
              <a:t>et se dote de l'</a:t>
            </a:r>
            <a:r>
              <a:rPr lang="fr-FR" altLang="fr-FR" sz="3200" dirty="0">
                <a:solidFill>
                  <a:srgbClr val="0000FF"/>
                </a:solidFill>
                <a:latin typeface="Comic Sans MS" panose="030F0902030302020204" pitchFamily="66" charset="0"/>
              </a:rPr>
              <a:t>armée </a:t>
            </a:r>
            <a:r>
              <a:rPr lang="fr-FR" altLang="fr-FR" sz="3200" dirty="0">
                <a:latin typeface="Comic Sans MS" panose="030F0902030302020204" pitchFamily="66" charset="0"/>
              </a:rPr>
              <a:t>rouge.</a:t>
            </a:r>
          </a:p>
        </p:txBody>
      </p:sp>
      <p:sp>
        <p:nvSpPr>
          <p:cNvPr id="49158" name="Text Box 6">
            <a:extLst>
              <a:ext uri="{FF2B5EF4-FFF2-40B4-BE49-F238E27FC236}">
                <a16:creationId xmlns:a16="http://schemas.microsoft.com/office/drawing/2014/main" id="{4EED4C79-EE27-E44F-B9B0-5A00D2424FDF}"/>
              </a:ext>
            </a:extLst>
          </p:cNvPr>
          <p:cNvSpPr txBox="1">
            <a:spLocks noChangeArrowheads="1"/>
          </p:cNvSpPr>
          <p:nvPr/>
        </p:nvSpPr>
        <p:spPr bwMode="auto">
          <a:xfrm>
            <a:off x="431800" y="2879725"/>
            <a:ext cx="9323388"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latin typeface="Comic Sans MS" panose="030F0902030302020204" pitchFamily="66" charset="0"/>
              </a:rPr>
              <a:t>- Le parti </a:t>
            </a:r>
            <a:r>
              <a:rPr lang="fr-FR" altLang="fr-FR" sz="3200">
                <a:solidFill>
                  <a:srgbClr val="0000FF"/>
                </a:solidFill>
                <a:latin typeface="Comic Sans MS" panose="030F0902030302020204" pitchFamily="66" charset="0"/>
              </a:rPr>
              <a:t>communiste </a:t>
            </a:r>
            <a:r>
              <a:rPr lang="fr-FR" altLang="fr-FR" sz="3200">
                <a:latin typeface="Comic Sans MS" panose="030F0902030302020204" pitchFamily="66" charset="0"/>
              </a:rPr>
              <a:t>est le </a:t>
            </a:r>
            <a:r>
              <a:rPr lang="fr-FR" altLang="fr-FR" sz="3200">
                <a:solidFill>
                  <a:srgbClr val="0000FF"/>
                </a:solidFill>
                <a:latin typeface="Comic Sans MS" panose="030F0902030302020204" pitchFamily="66" charset="0"/>
              </a:rPr>
              <a:t>seul </a:t>
            </a:r>
            <a:r>
              <a:rPr lang="fr-FR" altLang="fr-FR" sz="3200">
                <a:latin typeface="Comic Sans MS" panose="030F0902030302020204" pitchFamily="66" charset="0"/>
              </a:rPr>
              <a:t>parti autorisé.</a:t>
            </a:r>
          </a:p>
        </p:txBody>
      </p:sp>
      <p:pic>
        <p:nvPicPr>
          <p:cNvPr id="95239" name="Picture 7">
            <a:extLst>
              <a:ext uri="{FF2B5EF4-FFF2-40B4-BE49-F238E27FC236}">
                <a16:creationId xmlns:a16="http://schemas.microsoft.com/office/drawing/2014/main" id="{0DA07558-D7F3-444C-902F-B969FD315E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15325" y="6335713"/>
            <a:ext cx="1439863" cy="9969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9157">
                                            <p:txEl>
                                              <p:pRg st="0" end="0"/>
                                            </p:txEl>
                                          </p:spTgt>
                                        </p:tgtEl>
                                        <p:attrNameLst>
                                          <p:attrName>style.visibility</p:attrName>
                                        </p:attrNameLst>
                                      </p:cBhvr>
                                      <p:to>
                                        <p:strVal val="visible"/>
                                      </p:to>
                                    </p:set>
                                    <p:anim calcmode="lin" valueType="num">
                                      <p:cBhvr additive="repl">
                                        <p:cTn id="7" dur="500" fill="hold"/>
                                        <p:tgtEl>
                                          <p:spTgt spid="49157">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49157">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additive="repl">
                                        <p:cTn id="12" dur="1" fill="hold">
                                          <p:stCondLst>
                                            <p:cond delay="0"/>
                                          </p:stCondLst>
                                        </p:cTn>
                                        <p:tgtEl>
                                          <p:spTgt spid="49158">
                                            <p:txEl>
                                              <p:pRg st="0" end="0"/>
                                            </p:txEl>
                                          </p:spTgt>
                                        </p:tgtEl>
                                        <p:attrNameLst>
                                          <p:attrName>style.visibility</p:attrName>
                                        </p:attrNameLst>
                                      </p:cBhvr>
                                      <p:to>
                                        <p:strVal val="visible"/>
                                      </p:to>
                                    </p:set>
                                    <p:animEffect transition="in" filter="checkerboard(across)">
                                      <p:cBhvr additive="repl">
                                        <p:cTn id="13" dur="500"/>
                                        <p:tgtEl>
                                          <p:spTgt spid="491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Box 1">
            <a:extLst>
              <a:ext uri="{FF2B5EF4-FFF2-40B4-BE49-F238E27FC236}">
                <a16:creationId xmlns:a16="http://schemas.microsoft.com/office/drawing/2014/main" id="{0F77AF02-2157-2349-B73C-6045521A9F48}"/>
              </a:ext>
            </a:extLst>
          </p:cNvPr>
          <p:cNvSpPr txBox="1">
            <a:spLocks noChangeArrowheads="1"/>
          </p:cNvSpPr>
          <p:nvPr/>
        </p:nvSpPr>
        <p:spPr bwMode="auto">
          <a:xfrm>
            <a:off x="144463" y="166688"/>
            <a:ext cx="4319587"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La terreur</a:t>
            </a:r>
          </a:p>
        </p:txBody>
      </p:sp>
      <p:sp>
        <p:nvSpPr>
          <p:cNvPr id="97282" name="Text Box 2">
            <a:extLst>
              <a:ext uri="{FF2B5EF4-FFF2-40B4-BE49-F238E27FC236}">
                <a16:creationId xmlns:a16="http://schemas.microsoft.com/office/drawing/2014/main" id="{FF39E762-0AEA-FE4D-AEB0-05CBACA2B6B1}"/>
              </a:ext>
            </a:extLst>
          </p:cNvPr>
          <p:cNvSpPr txBox="1">
            <a:spLocks noChangeArrowheads="1"/>
          </p:cNvSpPr>
          <p:nvPr/>
        </p:nvSpPr>
        <p:spPr bwMode="auto">
          <a:xfrm>
            <a:off x="684213" y="1309688"/>
            <a:ext cx="316865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0000FF"/>
                </a:solidFill>
                <a:latin typeface="Comic Sans MS" panose="030F0902030302020204" pitchFamily="66" charset="0"/>
              </a:rPr>
              <a:t>Doc 3 p 45</a:t>
            </a:r>
          </a:p>
          <a:p>
            <a:pPr algn="ctr" eaLnBrk="1">
              <a:lnSpc>
                <a:spcPct val="116000"/>
              </a:lnSpc>
            </a:pPr>
            <a:endParaRPr lang="fr-FR" altLang="fr-FR" sz="1500">
              <a:solidFill>
                <a:srgbClr val="000000"/>
              </a:solidFill>
              <a:latin typeface="Comic Sans MS" panose="030F0902030302020204" pitchFamily="66" charset="0"/>
            </a:endParaRPr>
          </a:p>
        </p:txBody>
      </p:sp>
      <p:pic>
        <p:nvPicPr>
          <p:cNvPr id="97283" name="Picture 3">
            <a:extLst>
              <a:ext uri="{FF2B5EF4-FFF2-40B4-BE49-F238E27FC236}">
                <a16:creationId xmlns:a16="http://schemas.microsoft.com/office/drawing/2014/main" id="{54AEC9DF-C015-354B-9D92-8A491C1896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4738" y="179388"/>
            <a:ext cx="5014912" cy="719931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284" name="Text Box 4">
            <a:extLst>
              <a:ext uri="{FF2B5EF4-FFF2-40B4-BE49-F238E27FC236}">
                <a16:creationId xmlns:a16="http://schemas.microsoft.com/office/drawing/2014/main" id="{F42A4848-8C5B-2944-8811-2B78A85A6534}"/>
              </a:ext>
            </a:extLst>
          </p:cNvPr>
          <p:cNvSpPr txBox="1">
            <a:spLocks noChangeArrowheads="1"/>
          </p:cNvSpPr>
          <p:nvPr/>
        </p:nvSpPr>
        <p:spPr bwMode="auto">
          <a:xfrm>
            <a:off x="684213" y="1309688"/>
            <a:ext cx="316865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0000FF"/>
                </a:solidFill>
                <a:latin typeface="Comic Sans MS" panose="030F0902030302020204" pitchFamily="66" charset="0"/>
              </a:rPr>
              <a:t>Doc 3 p 45</a:t>
            </a:r>
          </a:p>
          <a:p>
            <a:pPr algn="ctr" eaLnBrk="1">
              <a:lnSpc>
                <a:spcPct val="116000"/>
              </a:lnSpc>
            </a:pPr>
            <a:endParaRPr lang="fr-FR" altLang="fr-FR" sz="1500">
              <a:solidFill>
                <a:srgbClr val="000000"/>
              </a:solidFill>
              <a:latin typeface="Comic Sans MS" panose="030F0902030302020204" pitchFamily="66" charset="0"/>
            </a:endParaRPr>
          </a:p>
        </p:txBody>
      </p:sp>
      <p:sp>
        <p:nvSpPr>
          <p:cNvPr id="97285" name="Text Box 5">
            <a:extLst>
              <a:ext uri="{FF2B5EF4-FFF2-40B4-BE49-F238E27FC236}">
                <a16:creationId xmlns:a16="http://schemas.microsoft.com/office/drawing/2014/main" id="{4C0A3943-67D6-0B4E-9DAE-1CBAF9E3C3A7}"/>
              </a:ext>
            </a:extLst>
          </p:cNvPr>
          <p:cNvSpPr txBox="1">
            <a:spLocks noChangeArrowheads="1"/>
          </p:cNvSpPr>
          <p:nvPr/>
        </p:nvSpPr>
        <p:spPr bwMode="auto">
          <a:xfrm>
            <a:off x="215900" y="2389188"/>
            <a:ext cx="4608513" cy="431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A quoi s'opposent certains paysans ?</a:t>
            </a:r>
          </a:p>
          <a:p>
            <a:pPr algn="just" eaLnBrk="1">
              <a:lnSpc>
                <a:spcPct val="116000"/>
              </a:lnSpc>
            </a:pPr>
            <a:r>
              <a:rPr lang="fr-FR" altLang="fr-FR" sz="2800">
                <a:solidFill>
                  <a:srgbClr val="000000"/>
                </a:solidFill>
                <a:latin typeface="Comic Sans MS" panose="030F0902030302020204" pitchFamily="66" charset="0"/>
              </a:rPr>
              <a:t>- A quelle catégorie de paysans appartiennent-ils ?</a:t>
            </a:r>
          </a:p>
          <a:p>
            <a:pPr algn="just" eaLnBrk="1">
              <a:lnSpc>
                <a:spcPct val="116000"/>
              </a:lnSpc>
            </a:pPr>
            <a:r>
              <a:rPr lang="fr-FR" altLang="fr-FR" sz="2800">
                <a:solidFill>
                  <a:srgbClr val="000000"/>
                </a:solidFill>
                <a:latin typeface="Comic Sans MS" panose="030F0902030302020204" pitchFamily="66" charset="0"/>
              </a:rPr>
              <a:t>- Quels sont les moyens de répression employés par le régime ?</a:t>
            </a:r>
          </a:p>
          <a:p>
            <a:pPr algn="ctr" eaLnBrk="1">
              <a:lnSpc>
                <a:spcPct val="116000"/>
              </a:lnSpc>
            </a:pPr>
            <a:endParaRPr lang="fr-FR" altLang="fr-FR" sz="1500">
              <a:solidFill>
                <a:srgbClr val="000000"/>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1">
            <a:extLst>
              <a:ext uri="{FF2B5EF4-FFF2-40B4-BE49-F238E27FC236}">
                <a16:creationId xmlns:a16="http://schemas.microsoft.com/office/drawing/2014/main" id="{C6910EBC-43DA-724A-8213-53B0836851CD}"/>
              </a:ext>
            </a:extLst>
          </p:cNvPr>
          <p:cNvSpPr txBox="1">
            <a:spLocks noChangeArrowheads="1"/>
          </p:cNvSpPr>
          <p:nvPr/>
        </p:nvSpPr>
        <p:spPr bwMode="auto">
          <a:xfrm>
            <a:off x="144463" y="166688"/>
            <a:ext cx="4319587"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La terreur</a:t>
            </a:r>
          </a:p>
        </p:txBody>
      </p:sp>
      <p:sp>
        <p:nvSpPr>
          <p:cNvPr id="99330" name="Text Box 2">
            <a:extLst>
              <a:ext uri="{FF2B5EF4-FFF2-40B4-BE49-F238E27FC236}">
                <a16:creationId xmlns:a16="http://schemas.microsoft.com/office/drawing/2014/main" id="{0E6EDDBE-CFAD-B446-BFFF-446D21AD428C}"/>
              </a:ext>
            </a:extLst>
          </p:cNvPr>
          <p:cNvSpPr txBox="1">
            <a:spLocks noChangeArrowheads="1"/>
          </p:cNvSpPr>
          <p:nvPr/>
        </p:nvSpPr>
        <p:spPr bwMode="auto">
          <a:xfrm>
            <a:off x="684213" y="912813"/>
            <a:ext cx="316865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0000FF"/>
                </a:solidFill>
                <a:latin typeface="Comic Sans MS" panose="030F0902030302020204" pitchFamily="66" charset="0"/>
              </a:rPr>
              <a:t>Doc 6 p 45</a:t>
            </a:r>
          </a:p>
          <a:p>
            <a:pPr algn="ctr" eaLnBrk="1">
              <a:lnSpc>
                <a:spcPct val="116000"/>
              </a:lnSpc>
            </a:pPr>
            <a:endParaRPr lang="fr-FR" altLang="fr-FR" sz="1500">
              <a:solidFill>
                <a:srgbClr val="000000"/>
              </a:solidFill>
              <a:latin typeface="Comic Sans MS" panose="030F0902030302020204" pitchFamily="66" charset="0"/>
            </a:endParaRPr>
          </a:p>
        </p:txBody>
      </p:sp>
      <p:pic>
        <p:nvPicPr>
          <p:cNvPr id="99331" name="Picture 3">
            <a:extLst>
              <a:ext uri="{FF2B5EF4-FFF2-40B4-BE49-F238E27FC236}">
                <a16:creationId xmlns:a16="http://schemas.microsoft.com/office/drawing/2014/main" id="{0C2262C0-2CB5-3249-AEFF-1F4B9E0A3D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3488" y="2052638"/>
            <a:ext cx="7613650" cy="53276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2" name="Text Box 4">
            <a:extLst>
              <a:ext uri="{FF2B5EF4-FFF2-40B4-BE49-F238E27FC236}">
                <a16:creationId xmlns:a16="http://schemas.microsoft.com/office/drawing/2014/main" id="{DB10832D-FEDB-7641-BA6C-03847776D739}"/>
              </a:ext>
            </a:extLst>
          </p:cNvPr>
          <p:cNvSpPr txBox="1">
            <a:spLocks noChangeArrowheads="1"/>
          </p:cNvSpPr>
          <p:nvPr/>
        </p:nvSpPr>
        <p:spPr bwMode="auto">
          <a:xfrm>
            <a:off x="6011863" y="1528763"/>
            <a:ext cx="3168650"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Le Goulag</a:t>
            </a:r>
          </a:p>
          <a:p>
            <a:pPr algn="ctr" eaLnBrk="1">
              <a:lnSpc>
                <a:spcPct val="116000"/>
              </a:lnSpc>
            </a:pPr>
            <a:endParaRPr lang="fr-FR" altLang="fr-FR" sz="1500">
              <a:solidFill>
                <a:srgbClr val="000000"/>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Line 1">
            <a:extLst>
              <a:ext uri="{FF2B5EF4-FFF2-40B4-BE49-F238E27FC236}">
                <a16:creationId xmlns:a16="http://schemas.microsoft.com/office/drawing/2014/main" id="{AAE3AC63-1050-9A46-A991-0AA4D39A7DA8}"/>
              </a:ext>
            </a:extLst>
          </p:cNvPr>
          <p:cNvSpPr>
            <a:spLocks noChangeShapeType="1"/>
          </p:cNvSpPr>
          <p:nvPr/>
        </p:nvSpPr>
        <p:spPr bwMode="auto">
          <a:xfrm>
            <a:off x="431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66" name="Line 2">
            <a:extLst>
              <a:ext uri="{FF2B5EF4-FFF2-40B4-BE49-F238E27FC236}">
                <a16:creationId xmlns:a16="http://schemas.microsoft.com/office/drawing/2014/main" id="{FA4C7215-0383-BB4E-AE5E-DC2B8E317A67}"/>
              </a:ext>
            </a:extLst>
          </p:cNvPr>
          <p:cNvSpPr>
            <a:spLocks noChangeShapeType="1"/>
          </p:cNvSpPr>
          <p:nvPr/>
        </p:nvSpPr>
        <p:spPr bwMode="auto">
          <a:xfrm>
            <a:off x="522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67" name="Line 3">
            <a:extLst>
              <a:ext uri="{FF2B5EF4-FFF2-40B4-BE49-F238E27FC236}">
                <a16:creationId xmlns:a16="http://schemas.microsoft.com/office/drawing/2014/main" id="{23FDE9FA-FA76-0E42-BBE0-996E6A00A6B1}"/>
              </a:ext>
            </a:extLst>
          </p:cNvPr>
          <p:cNvSpPr>
            <a:spLocks noChangeShapeType="1"/>
          </p:cNvSpPr>
          <p:nvPr/>
        </p:nvSpPr>
        <p:spPr bwMode="auto">
          <a:xfrm>
            <a:off x="7016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68" name="Line 4">
            <a:extLst>
              <a:ext uri="{FF2B5EF4-FFF2-40B4-BE49-F238E27FC236}">
                <a16:creationId xmlns:a16="http://schemas.microsoft.com/office/drawing/2014/main" id="{B54C9936-6136-B74E-9F6B-B0127BC8FA58}"/>
              </a:ext>
            </a:extLst>
          </p:cNvPr>
          <p:cNvSpPr>
            <a:spLocks noChangeShapeType="1"/>
          </p:cNvSpPr>
          <p:nvPr/>
        </p:nvSpPr>
        <p:spPr bwMode="auto">
          <a:xfrm>
            <a:off x="6127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69" name="Line 5">
            <a:extLst>
              <a:ext uri="{FF2B5EF4-FFF2-40B4-BE49-F238E27FC236}">
                <a16:creationId xmlns:a16="http://schemas.microsoft.com/office/drawing/2014/main" id="{D93F4DDE-5886-914F-8F02-0062E21A32E0}"/>
              </a:ext>
            </a:extLst>
          </p:cNvPr>
          <p:cNvSpPr>
            <a:spLocks noChangeShapeType="1"/>
          </p:cNvSpPr>
          <p:nvPr/>
        </p:nvSpPr>
        <p:spPr bwMode="auto">
          <a:xfrm>
            <a:off x="10620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70" name="Line 6">
            <a:extLst>
              <a:ext uri="{FF2B5EF4-FFF2-40B4-BE49-F238E27FC236}">
                <a16:creationId xmlns:a16="http://schemas.microsoft.com/office/drawing/2014/main" id="{7D3B910B-9294-BC40-9215-31DB00224D81}"/>
              </a:ext>
            </a:extLst>
          </p:cNvPr>
          <p:cNvSpPr>
            <a:spLocks noChangeShapeType="1"/>
          </p:cNvSpPr>
          <p:nvPr/>
        </p:nvSpPr>
        <p:spPr bwMode="auto">
          <a:xfrm>
            <a:off x="9715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71" name="Line 7">
            <a:extLst>
              <a:ext uri="{FF2B5EF4-FFF2-40B4-BE49-F238E27FC236}">
                <a16:creationId xmlns:a16="http://schemas.microsoft.com/office/drawing/2014/main" id="{F67D2024-B57B-3847-AFEB-5A249F812358}"/>
              </a:ext>
            </a:extLst>
          </p:cNvPr>
          <p:cNvSpPr>
            <a:spLocks noChangeShapeType="1"/>
          </p:cNvSpPr>
          <p:nvPr/>
        </p:nvSpPr>
        <p:spPr bwMode="auto">
          <a:xfrm>
            <a:off x="882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72" name="Line 8">
            <a:extLst>
              <a:ext uri="{FF2B5EF4-FFF2-40B4-BE49-F238E27FC236}">
                <a16:creationId xmlns:a16="http://schemas.microsoft.com/office/drawing/2014/main" id="{0EA53BA3-875D-B441-BC5D-62036AB3FF07}"/>
              </a:ext>
            </a:extLst>
          </p:cNvPr>
          <p:cNvSpPr>
            <a:spLocks noChangeShapeType="1"/>
          </p:cNvSpPr>
          <p:nvPr/>
        </p:nvSpPr>
        <p:spPr bwMode="auto">
          <a:xfrm>
            <a:off x="792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73" name="Line 9">
            <a:extLst>
              <a:ext uri="{FF2B5EF4-FFF2-40B4-BE49-F238E27FC236}">
                <a16:creationId xmlns:a16="http://schemas.microsoft.com/office/drawing/2014/main" id="{FB7457F8-8669-724D-B42F-52F3929433FC}"/>
              </a:ext>
            </a:extLst>
          </p:cNvPr>
          <p:cNvSpPr>
            <a:spLocks noChangeShapeType="1"/>
          </p:cNvSpPr>
          <p:nvPr/>
        </p:nvSpPr>
        <p:spPr bwMode="auto">
          <a:xfrm>
            <a:off x="1349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74" name="Line 10">
            <a:extLst>
              <a:ext uri="{FF2B5EF4-FFF2-40B4-BE49-F238E27FC236}">
                <a16:creationId xmlns:a16="http://schemas.microsoft.com/office/drawing/2014/main" id="{E126CB34-FABF-DD44-B030-D9AF2B79C067}"/>
              </a:ext>
            </a:extLst>
          </p:cNvPr>
          <p:cNvSpPr>
            <a:spLocks noChangeShapeType="1"/>
          </p:cNvSpPr>
          <p:nvPr/>
        </p:nvSpPr>
        <p:spPr bwMode="auto">
          <a:xfrm>
            <a:off x="1241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75" name="Line 11">
            <a:extLst>
              <a:ext uri="{FF2B5EF4-FFF2-40B4-BE49-F238E27FC236}">
                <a16:creationId xmlns:a16="http://schemas.microsoft.com/office/drawing/2014/main" id="{4C43D4EC-E5EF-6C46-8BE3-E64F0E1178AA}"/>
              </a:ext>
            </a:extLst>
          </p:cNvPr>
          <p:cNvSpPr>
            <a:spLocks noChangeShapeType="1"/>
          </p:cNvSpPr>
          <p:nvPr/>
        </p:nvSpPr>
        <p:spPr bwMode="auto">
          <a:xfrm>
            <a:off x="341313" y="6319838"/>
            <a:ext cx="1587" cy="323850"/>
          </a:xfrm>
          <a:prstGeom prst="line">
            <a:avLst/>
          </a:prstGeom>
          <a:noFill/>
          <a:ln w="1908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76" name="Text Box 12">
            <a:extLst>
              <a:ext uri="{FF2B5EF4-FFF2-40B4-BE49-F238E27FC236}">
                <a16:creationId xmlns:a16="http://schemas.microsoft.com/office/drawing/2014/main" id="{F42563E8-1530-7C4A-A79D-E6072F6A85BA}"/>
              </a:ext>
            </a:extLst>
          </p:cNvPr>
          <p:cNvSpPr txBox="1">
            <a:spLocks noChangeArrowheads="1"/>
          </p:cNvSpPr>
          <p:nvPr/>
        </p:nvSpPr>
        <p:spPr bwMode="auto">
          <a:xfrm>
            <a:off x="-163513" y="6638925"/>
            <a:ext cx="1025526"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1916</a:t>
            </a:r>
          </a:p>
        </p:txBody>
      </p:sp>
      <p:sp>
        <p:nvSpPr>
          <p:cNvPr id="11277" name="Text Box 13">
            <a:extLst>
              <a:ext uri="{FF2B5EF4-FFF2-40B4-BE49-F238E27FC236}">
                <a16:creationId xmlns:a16="http://schemas.microsoft.com/office/drawing/2014/main" id="{AD15DEED-4640-9642-ADEA-CEC59AFDC173}"/>
              </a:ext>
            </a:extLst>
          </p:cNvPr>
          <p:cNvSpPr txBox="1">
            <a:spLocks noChangeArrowheads="1"/>
          </p:cNvSpPr>
          <p:nvPr/>
        </p:nvSpPr>
        <p:spPr bwMode="auto">
          <a:xfrm>
            <a:off x="13144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1920</a:t>
            </a:r>
          </a:p>
        </p:txBody>
      </p:sp>
      <p:sp>
        <p:nvSpPr>
          <p:cNvPr id="11278" name="AutoShape 14">
            <a:extLst>
              <a:ext uri="{FF2B5EF4-FFF2-40B4-BE49-F238E27FC236}">
                <a16:creationId xmlns:a16="http://schemas.microsoft.com/office/drawing/2014/main" id="{710524A4-A571-2447-A11F-72C7C8C74B47}"/>
              </a:ext>
            </a:extLst>
          </p:cNvPr>
          <p:cNvSpPr>
            <a:spLocks noChangeArrowheads="1"/>
          </p:cNvSpPr>
          <p:nvPr/>
        </p:nvSpPr>
        <p:spPr bwMode="auto">
          <a:xfrm>
            <a:off x="341313" y="431800"/>
            <a:ext cx="9567862" cy="6624638"/>
          </a:xfrm>
          <a:prstGeom prst="rightArrow">
            <a:avLst>
              <a:gd name="adj1" fmla="val 78898"/>
              <a:gd name="adj2" fmla="val 8057"/>
            </a:avLst>
          </a:pr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279" name="Text Box 15">
            <a:extLst>
              <a:ext uri="{FF2B5EF4-FFF2-40B4-BE49-F238E27FC236}">
                <a16:creationId xmlns:a16="http://schemas.microsoft.com/office/drawing/2014/main" id="{1114518D-ED8C-2F49-A6A1-0A919F366713}"/>
              </a:ext>
            </a:extLst>
          </p:cNvPr>
          <p:cNvSpPr txBox="1">
            <a:spLocks noChangeArrowheads="1"/>
          </p:cNvSpPr>
          <p:nvPr/>
        </p:nvSpPr>
        <p:spPr bwMode="auto">
          <a:xfrm>
            <a:off x="192088" y="350838"/>
            <a:ext cx="504031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a:solidFill>
                  <a:srgbClr val="000000"/>
                </a:solidFill>
                <a:latin typeface="Comic Sans MS" panose="030F0902030302020204" pitchFamily="66" charset="0"/>
              </a:rPr>
              <a:t>Je situe dans le temps</a:t>
            </a:r>
          </a:p>
        </p:txBody>
      </p:sp>
      <p:pic>
        <p:nvPicPr>
          <p:cNvPr id="11280" name="Picture 16">
            <a:extLst>
              <a:ext uri="{FF2B5EF4-FFF2-40B4-BE49-F238E27FC236}">
                <a16:creationId xmlns:a16="http://schemas.microsoft.com/office/drawing/2014/main" id="{7602A491-FAD4-9B4D-B28A-184CB3DA03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9725" y="434975"/>
            <a:ext cx="360363" cy="360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81" name="Line 17">
            <a:extLst>
              <a:ext uri="{FF2B5EF4-FFF2-40B4-BE49-F238E27FC236}">
                <a16:creationId xmlns:a16="http://schemas.microsoft.com/office/drawing/2014/main" id="{EE0A6194-CB3D-3E48-BCDD-1915CF1AFD91}"/>
              </a:ext>
            </a:extLst>
          </p:cNvPr>
          <p:cNvSpPr>
            <a:spLocks noChangeShapeType="1"/>
          </p:cNvSpPr>
          <p:nvPr/>
        </p:nvSpPr>
        <p:spPr bwMode="auto">
          <a:xfrm>
            <a:off x="1439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82" name="Line 18">
            <a:extLst>
              <a:ext uri="{FF2B5EF4-FFF2-40B4-BE49-F238E27FC236}">
                <a16:creationId xmlns:a16="http://schemas.microsoft.com/office/drawing/2014/main" id="{3615C412-A07B-A843-A468-DFDD074BC750}"/>
              </a:ext>
            </a:extLst>
          </p:cNvPr>
          <p:cNvSpPr>
            <a:spLocks noChangeShapeType="1"/>
          </p:cNvSpPr>
          <p:nvPr/>
        </p:nvSpPr>
        <p:spPr bwMode="auto">
          <a:xfrm>
            <a:off x="1638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83" name="Line 19">
            <a:extLst>
              <a:ext uri="{FF2B5EF4-FFF2-40B4-BE49-F238E27FC236}">
                <a16:creationId xmlns:a16="http://schemas.microsoft.com/office/drawing/2014/main" id="{0E25C402-BD78-6940-AF46-E0286456F5E6}"/>
              </a:ext>
            </a:extLst>
          </p:cNvPr>
          <p:cNvSpPr>
            <a:spLocks noChangeShapeType="1"/>
          </p:cNvSpPr>
          <p:nvPr/>
        </p:nvSpPr>
        <p:spPr bwMode="auto">
          <a:xfrm>
            <a:off x="1530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84" name="Line 20">
            <a:extLst>
              <a:ext uri="{FF2B5EF4-FFF2-40B4-BE49-F238E27FC236}">
                <a16:creationId xmlns:a16="http://schemas.microsoft.com/office/drawing/2014/main" id="{9EA3AD5A-0864-1E45-857F-0209DED5CDFF}"/>
              </a:ext>
            </a:extLst>
          </p:cNvPr>
          <p:cNvSpPr>
            <a:spLocks noChangeShapeType="1"/>
          </p:cNvSpPr>
          <p:nvPr/>
        </p:nvSpPr>
        <p:spPr bwMode="auto">
          <a:xfrm>
            <a:off x="18176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85" name="Line 21">
            <a:extLst>
              <a:ext uri="{FF2B5EF4-FFF2-40B4-BE49-F238E27FC236}">
                <a16:creationId xmlns:a16="http://schemas.microsoft.com/office/drawing/2014/main" id="{7FC7281A-9295-E242-8B33-0C03B4744147}"/>
              </a:ext>
            </a:extLst>
          </p:cNvPr>
          <p:cNvSpPr>
            <a:spLocks noChangeShapeType="1"/>
          </p:cNvSpPr>
          <p:nvPr/>
        </p:nvSpPr>
        <p:spPr bwMode="auto">
          <a:xfrm>
            <a:off x="1728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86" name="Line 22">
            <a:extLst>
              <a:ext uri="{FF2B5EF4-FFF2-40B4-BE49-F238E27FC236}">
                <a16:creationId xmlns:a16="http://schemas.microsoft.com/office/drawing/2014/main" id="{778AB307-5689-044E-94EA-7A9ECBCB7CFA}"/>
              </a:ext>
            </a:extLst>
          </p:cNvPr>
          <p:cNvSpPr>
            <a:spLocks noChangeShapeType="1"/>
          </p:cNvSpPr>
          <p:nvPr/>
        </p:nvSpPr>
        <p:spPr bwMode="auto">
          <a:xfrm>
            <a:off x="19081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87" name="Line 23">
            <a:extLst>
              <a:ext uri="{FF2B5EF4-FFF2-40B4-BE49-F238E27FC236}">
                <a16:creationId xmlns:a16="http://schemas.microsoft.com/office/drawing/2014/main" id="{BDD294E6-CF56-2847-86DB-D7F316E4FBD2}"/>
              </a:ext>
            </a:extLst>
          </p:cNvPr>
          <p:cNvSpPr>
            <a:spLocks noChangeShapeType="1"/>
          </p:cNvSpPr>
          <p:nvPr/>
        </p:nvSpPr>
        <p:spPr bwMode="auto">
          <a:xfrm>
            <a:off x="21780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88" name="Line 24">
            <a:extLst>
              <a:ext uri="{FF2B5EF4-FFF2-40B4-BE49-F238E27FC236}">
                <a16:creationId xmlns:a16="http://schemas.microsoft.com/office/drawing/2014/main" id="{C5287374-2C64-764C-9F38-FC646077C62A}"/>
              </a:ext>
            </a:extLst>
          </p:cNvPr>
          <p:cNvSpPr>
            <a:spLocks noChangeShapeType="1"/>
          </p:cNvSpPr>
          <p:nvPr/>
        </p:nvSpPr>
        <p:spPr bwMode="auto">
          <a:xfrm>
            <a:off x="20875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89" name="Line 25">
            <a:extLst>
              <a:ext uri="{FF2B5EF4-FFF2-40B4-BE49-F238E27FC236}">
                <a16:creationId xmlns:a16="http://schemas.microsoft.com/office/drawing/2014/main" id="{B317D3FA-5932-E949-9216-2BE36E795FC1}"/>
              </a:ext>
            </a:extLst>
          </p:cNvPr>
          <p:cNvSpPr>
            <a:spLocks noChangeShapeType="1"/>
          </p:cNvSpPr>
          <p:nvPr/>
        </p:nvSpPr>
        <p:spPr bwMode="auto">
          <a:xfrm>
            <a:off x="2268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90" name="Line 26">
            <a:extLst>
              <a:ext uri="{FF2B5EF4-FFF2-40B4-BE49-F238E27FC236}">
                <a16:creationId xmlns:a16="http://schemas.microsoft.com/office/drawing/2014/main" id="{FEB19C30-5B1E-264F-8AC8-5C2591B9E2ED}"/>
              </a:ext>
            </a:extLst>
          </p:cNvPr>
          <p:cNvSpPr>
            <a:spLocks noChangeShapeType="1"/>
          </p:cNvSpPr>
          <p:nvPr/>
        </p:nvSpPr>
        <p:spPr bwMode="auto">
          <a:xfrm>
            <a:off x="23574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91" name="Line 27">
            <a:extLst>
              <a:ext uri="{FF2B5EF4-FFF2-40B4-BE49-F238E27FC236}">
                <a16:creationId xmlns:a16="http://schemas.microsoft.com/office/drawing/2014/main" id="{F744CCCF-275B-3D4E-9138-640D1167D6EE}"/>
              </a:ext>
            </a:extLst>
          </p:cNvPr>
          <p:cNvSpPr>
            <a:spLocks noChangeShapeType="1"/>
          </p:cNvSpPr>
          <p:nvPr/>
        </p:nvSpPr>
        <p:spPr bwMode="auto">
          <a:xfrm>
            <a:off x="24479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92" name="Line 28">
            <a:extLst>
              <a:ext uri="{FF2B5EF4-FFF2-40B4-BE49-F238E27FC236}">
                <a16:creationId xmlns:a16="http://schemas.microsoft.com/office/drawing/2014/main" id="{F783BD78-BC6E-B149-8677-A1D29FBA2B64}"/>
              </a:ext>
            </a:extLst>
          </p:cNvPr>
          <p:cNvSpPr>
            <a:spLocks noChangeShapeType="1"/>
          </p:cNvSpPr>
          <p:nvPr/>
        </p:nvSpPr>
        <p:spPr bwMode="auto">
          <a:xfrm>
            <a:off x="2538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93" name="Line 29">
            <a:extLst>
              <a:ext uri="{FF2B5EF4-FFF2-40B4-BE49-F238E27FC236}">
                <a16:creationId xmlns:a16="http://schemas.microsoft.com/office/drawing/2014/main" id="{933CF25F-4BEF-7246-82A0-8F6FADD669F4}"/>
              </a:ext>
            </a:extLst>
          </p:cNvPr>
          <p:cNvSpPr>
            <a:spLocks noChangeShapeType="1"/>
          </p:cNvSpPr>
          <p:nvPr/>
        </p:nvSpPr>
        <p:spPr bwMode="auto">
          <a:xfrm>
            <a:off x="1998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94" name="Line 30">
            <a:extLst>
              <a:ext uri="{FF2B5EF4-FFF2-40B4-BE49-F238E27FC236}">
                <a16:creationId xmlns:a16="http://schemas.microsoft.com/office/drawing/2014/main" id="{072EBFF4-634C-DA4B-993C-74736A11CD14}"/>
              </a:ext>
            </a:extLst>
          </p:cNvPr>
          <p:cNvSpPr>
            <a:spLocks noChangeShapeType="1"/>
          </p:cNvSpPr>
          <p:nvPr/>
        </p:nvSpPr>
        <p:spPr bwMode="auto">
          <a:xfrm>
            <a:off x="2717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95" name="Line 31">
            <a:extLst>
              <a:ext uri="{FF2B5EF4-FFF2-40B4-BE49-F238E27FC236}">
                <a16:creationId xmlns:a16="http://schemas.microsoft.com/office/drawing/2014/main" id="{A977CC60-3662-BB4F-BC13-4CE2B3AC536A}"/>
              </a:ext>
            </a:extLst>
          </p:cNvPr>
          <p:cNvSpPr>
            <a:spLocks noChangeShapeType="1"/>
          </p:cNvSpPr>
          <p:nvPr/>
        </p:nvSpPr>
        <p:spPr bwMode="auto">
          <a:xfrm>
            <a:off x="26273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96" name="Line 32">
            <a:extLst>
              <a:ext uri="{FF2B5EF4-FFF2-40B4-BE49-F238E27FC236}">
                <a16:creationId xmlns:a16="http://schemas.microsoft.com/office/drawing/2014/main" id="{71923081-BD5E-FB43-B664-934305D7E17A}"/>
              </a:ext>
            </a:extLst>
          </p:cNvPr>
          <p:cNvSpPr>
            <a:spLocks noChangeShapeType="1"/>
          </p:cNvSpPr>
          <p:nvPr/>
        </p:nvSpPr>
        <p:spPr bwMode="auto">
          <a:xfrm>
            <a:off x="2898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97" name="Line 33">
            <a:extLst>
              <a:ext uri="{FF2B5EF4-FFF2-40B4-BE49-F238E27FC236}">
                <a16:creationId xmlns:a16="http://schemas.microsoft.com/office/drawing/2014/main" id="{587D982A-0B89-BB45-9478-451FAC2C8BAA}"/>
              </a:ext>
            </a:extLst>
          </p:cNvPr>
          <p:cNvSpPr>
            <a:spLocks noChangeShapeType="1"/>
          </p:cNvSpPr>
          <p:nvPr/>
        </p:nvSpPr>
        <p:spPr bwMode="auto">
          <a:xfrm>
            <a:off x="29876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98" name="Line 34">
            <a:extLst>
              <a:ext uri="{FF2B5EF4-FFF2-40B4-BE49-F238E27FC236}">
                <a16:creationId xmlns:a16="http://schemas.microsoft.com/office/drawing/2014/main" id="{F5501A32-31F0-8643-B494-927A7C04EEF7}"/>
              </a:ext>
            </a:extLst>
          </p:cNvPr>
          <p:cNvSpPr>
            <a:spLocks noChangeShapeType="1"/>
          </p:cNvSpPr>
          <p:nvPr/>
        </p:nvSpPr>
        <p:spPr bwMode="auto">
          <a:xfrm>
            <a:off x="2808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299" name="Line 35">
            <a:extLst>
              <a:ext uri="{FF2B5EF4-FFF2-40B4-BE49-F238E27FC236}">
                <a16:creationId xmlns:a16="http://schemas.microsoft.com/office/drawing/2014/main" id="{459F9EA3-2BC5-1F49-A9E1-838BD08322F4}"/>
              </a:ext>
            </a:extLst>
          </p:cNvPr>
          <p:cNvSpPr>
            <a:spLocks noChangeShapeType="1"/>
          </p:cNvSpPr>
          <p:nvPr/>
        </p:nvSpPr>
        <p:spPr bwMode="auto">
          <a:xfrm>
            <a:off x="3078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00" name="Line 36">
            <a:extLst>
              <a:ext uri="{FF2B5EF4-FFF2-40B4-BE49-F238E27FC236}">
                <a16:creationId xmlns:a16="http://schemas.microsoft.com/office/drawing/2014/main" id="{952DCF33-7843-8C47-9237-95D3DF11D878}"/>
              </a:ext>
            </a:extLst>
          </p:cNvPr>
          <p:cNvSpPr>
            <a:spLocks noChangeShapeType="1"/>
          </p:cNvSpPr>
          <p:nvPr/>
        </p:nvSpPr>
        <p:spPr bwMode="auto">
          <a:xfrm>
            <a:off x="3168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01" name="Line 37">
            <a:extLst>
              <a:ext uri="{FF2B5EF4-FFF2-40B4-BE49-F238E27FC236}">
                <a16:creationId xmlns:a16="http://schemas.microsoft.com/office/drawing/2014/main" id="{BFD5A7AB-936A-8E4F-A596-969B3D203229}"/>
              </a:ext>
            </a:extLst>
          </p:cNvPr>
          <p:cNvSpPr>
            <a:spLocks noChangeShapeType="1"/>
          </p:cNvSpPr>
          <p:nvPr/>
        </p:nvSpPr>
        <p:spPr bwMode="auto">
          <a:xfrm>
            <a:off x="32575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02" name="Line 38">
            <a:extLst>
              <a:ext uri="{FF2B5EF4-FFF2-40B4-BE49-F238E27FC236}">
                <a16:creationId xmlns:a16="http://schemas.microsoft.com/office/drawing/2014/main" id="{35747A2A-D931-C746-8322-4AA9F9430343}"/>
              </a:ext>
            </a:extLst>
          </p:cNvPr>
          <p:cNvSpPr>
            <a:spLocks noChangeShapeType="1"/>
          </p:cNvSpPr>
          <p:nvPr/>
        </p:nvSpPr>
        <p:spPr bwMode="auto">
          <a:xfrm>
            <a:off x="33480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03" name="Line 39">
            <a:extLst>
              <a:ext uri="{FF2B5EF4-FFF2-40B4-BE49-F238E27FC236}">
                <a16:creationId xmlns:a16="http://schemas.microsoft.com/office/drawing/2014/main" id="{A5260FDB-4D8C-8643-A1E2-0A3998B14CA6}"/>
              </a:ext>
            </a:extLst>
          </p:cNvPr>
          <p:cNvSpPr>
            <a:spLocks noChangeShapeType="1"/>
          </p:cNvSpPr>
          <p:nvPr/>
        </p:nvSpPr>
        <p:spPr bwMode="auto">
          <a:xfrm>
            <a:off x="3438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04" name="Line 40">
            <a:extLst>
              <a:ext uri="{FF2B5EF4-FFF2-40B4-BE49-F238E27FC236}">
                <a16:creationId xmlns:a16="http://schemas.microsoft.com/office/drawing/2014/main" id="{39D5CF27-E1B5-5442-93B2-32DEF6B69DE2}"/>
              </a:ext>
            </a:extLst>
          </p:cNvPr>
          <p:cNvSpPr>
            <a:spLocks noChangeShapeType="1"/>
          </p:cNvSpPr>
          <p:nvPr/>
        </p:nvSpPr>
        <p:spPr bwMode="auto">
          <a:xfrm>
            <a:off x="36179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05" name="Line 41">
            <a:extLst>
              <a:ext uri="{FF2B5EF4-FFF2-40B4-BE49-F238E27FC236}">
                <a16:creationId xmlns:a16="http://schemas.microsoft.com/office/drawing/2014/main" id="{20215FF9-60F2-E441-986D-E475A83CB810}"/>
              </a:ext>
            </a:extLst>
          </p:cNvPr>
          <p:cNvSpPr>
            <a:spLocks noChangeShapeType="1"/>
          </p:cNvSpPr>
          <p:nvPr/>
        </p:nvSpPr>
        <p:spPr bwMode="auto">
          <a:xfrm>
            <a:off x="3708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06" name="Line 42">
            <a:extLst>
              <a:ext uri="{FF2B5EF4-FFF2-40B4-BE49-F238E27FC236}">
                <a16:creationId xmlns:a16="http://schemas.microsoft.com/office/drawing/2014/main" id="{BEB12AAA-7B64-5749-8948-7DE6CFD7C208}"/>
              </a:ext>
            </a:extLst>
          </p:cNvPr>
          <p:cNvSpPr>
            <a:spLocks noChangeShapeType="1"/>
          </p:cNvSpPr>
          <p:nvPr/>
        </p:nvSpPr>
        <p:spPr bwMode="auto">
          <a:xfrm>
            <a:off x="3887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07" name="Line 43">
            <a:extLst>
              <a:ext uri="{FF2B5EF4-FFF2-40B4-BE49-F238E27FC236}">
                <a16:creationId xmlns:a16="http://schemas.microsoft.com/office/drawing/2014/main" id="{45C1182D-D554-2644-BD44-50B8E5F1D952}"/>
              </a:ext>
            </a:extLst>
          </p:cNvPr>
          <p:cNvSpPr>
            <a:spLocks noChangeShapeType="1"/>
          </p:cNvSpPr>
          <p:nvPr/>
        </p:nvSpPr>
        <p:spPr bwMode="auto">
          <a:xfrm>
            <a:off x="3527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08" name="Line 44">
            <a:extLst>
              <a:ext uri="{FF2B5EF4-FFF2-40B4-BE49-F238E27FC236}">
                <a16:creationId xmlns:a16="http://schemas.microsoft.com/office/drawing/2014/main" id="{CB3AA3E8-C36A-DD4C-A4A2-BCEF98BABFA9}"/>
              </a:ext>
            </a:extLst>
          </p:cNvPr>
          <p:cNvSpPr>
            <a:spLocks noChangeShapeType="1"/>
          </p:cNvSpPr>
          <p:nvPr/>
        </p:nvSpPr>
        <p:spPr bwMode="auto">
          <a:xfrm>
            <a:off x="4068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09" name="Line 45">
            <a:extLst>
              <a:ext uri="{FF2B5EF4-FFF2-40B4-BE49-F238E27FC236}">
                <a16:creationId xmlns:a16="http://schemas.microsoft.com/office/drawing/2014/main" id="{ED589C69-8053-5E4C-9F33-D45BFFA8F0B6}"/>
              </a:ext>
            </a:extLst>
          </p:cNvPr>
          <p:cNvSpPr>
            <a:spLocks noChangeShapeType="1"/>
          </p:cNvSpPr>
          <p:nvPr/>
        </p:nvSpPr>
        <p:spPr bwMode="auto">
          <a:xfrm>
            <a:off x="3978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10" name="Line 46">
            <a:extLst>
              <a:ext uri="{FF2B5EF4-FFF2-40B4-BE49-F238E27FC236}">
                <a16:creationId xmlns:a16="http://schemas.microsoft.com/office/drawing/2014/main" id="{48272BAE-7112-7F4D-809A-118D8145AA0A}"/>
              </a:ext>
            </a:extLst>
          </p:cNvPr>
          <p:cNvSpPr>
            <a:spLocks noChangeShapeType="1"/>
          </p:cNvSpPr>
          <p:nvPr/>
        </p:nvSpPr>
        <p:spPr bwMode="auto">
          <a:xfrm>
            <a:off x="4157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11" name="Line 47">
            <a:extLst>
              <a:ext uri="{FF2B5EF4-FFF2-40B4-BE49-F238E27FC236}">
                <a16:creationId xmlns:a16="http://schemas.microsoft.com/office/drawing/2014/main" id="{C196A47F-2086-4046-87C9-6D31543D7EC6}"/>
              </a:ext>
            </a:extLst>
          </p:cNvPr>
          <p:cNvSpPr>
            <a:spLocks noChangeShapeType="1"/>
          </p:cNvSpPr>
          <p:nvPr/>
        </p:nvSpPr>
        <p:spPr bwMode="auto">
          <a:xfrm>
            <a:off x="4338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12" name="Line 48">
            <a:extLst>
              <a:ext uri="{FF2B5EF4-FFF2-40B4-BE49-F238E27FC236}">
                <a16:creationId xmlns:a16="http://schemas.microsoft.com/office/drawing/2014/main" id="{D4B59E89-B991-5B44-B8F5-591449FDBB03}"/>
              </a:ext>
            </a:extLst>
          </p:cNvPr>
          <p:cNvSpPr>
            <a:spLocks noChangeShapeType="1"/>
          </p:cNvSpPr>
          <p:nvPr/>
        </p:nvSpPr>
        <p:spPr bwMode="auto">
          <a:xfrm>
            <a:off x="42481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13" name="Line 49">
            <a:extLst>
              <a:ext uri="{FF2B5EF4-FFF2-40B4-BE49-F238E27FC236}">
                <a16:creationId xmlns:a16="http://schemas.microsoft.com/office/drawing/2014/main" id="{E6752558-8E17-6844-82B3-D6C43A9F05F2}"/>
              </a:ext>
            </a:extLst>
          </p:cNvPr>
          <p:cNvSpPr>
            <a:spLocks noChangeShapeType="1"/>
          </p:cNvSpPr>
          <p:nvPr/>
        </p:nvSpPr>
        <p:spPr bwMode="auto">
          <a:xfrm>
            <a:off x="4427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14" name="Line 50">
            <a:extLst>
              <a:ext uri="{FF2B5EF4-FFF2-40B4-BE49-F238E27FC236}">
                <a16:creationId xmlns:a16="http://schemas.microsoft.com/office/drawing/2014/main" id="{A0EA7AE7-88DE-5649-A6F7-A48247424648}"/>
              </a:ext>
            </a:extLst>
          </p:cNvPr>
          <p:cNvSpPr>
            <a:spLocks noChangeShapeType="1"/>
          </p:cNvSpPr>
          <p:nvPr/>
        </p:nvSpPr>
        <p:spPr bwMode="auto">
          <a:xfrm>
            <a:off x="45180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15" name="Line 51">
            <a:extLst>
              <a:ext uri="{FF2B5EF4-FFF2-40B4-BE49-F238E27FC236}">
                <a16:creationId xmlns:a16="http://schemas.microsoft.com/office/drawing/2014/main" id="{77C4F90B-8058-5943-998D-AE9E31F79A73}"/>
              </a:ext>
            </a:extLst>
          </p:cNvPr>
          <p:cNvSpPr>
            <a:spLocks noChangeShapeType="1"/>
          </p:cNvSpPr>
          <p:nvPr/>
        </p:nvSpPr>
        <p:spPr bwMode="auto">
          <a:xfrm>
            <a:off x="4608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16" name="Line 52">
            <a:extLst>
              <a:ext uri="{FF2B5EF4-FFF2-40B4-BE49-F238E27FC236}">
                <a16:creationId xmlns:a16="http://schemas.microsoft.com/office/drawing/2014/main" id="{54E64C01-DA43-C449-8221-2F2118011DBB}"/>
              </a:ext>
            </a:extLst>
          </p:cNvPr>
          <p:cNvSpPr>
            <a:spLocks noChangeShapeType="1"/>
          </p:cNvSpPr>
          <p:nvPr/>
        </p:nvSpPr>
        <p:spPr bwMode="auto">
          <a:xfrm>
            <a:off x="4697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17" name="Line 53">
            <a:extLst>
              <a:ext uri="{FF2B5EF4-FFF2-40B4-BE49-F238E27FC236}">
                <a16:creationId xmlns:a16="http://schemas.microsoft.com/office/drawing/2014/main" id="{A2AC3C9E-61B3-254A-8815-4C8BB2D9B1D2}"/>
              </a:ext>
            </a:extLst>
          </p:cNvPr>
          <p:cNvSpPr>
            <a:spLocks noChangeShapeType="1"/>
          </p:cNvSpPr>
          <p:nvPr/>
        </p:nvSpPr>
        <p:spPr bwMode="auto">
          <a:xfrm>
            <a:off x="47879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18" name="Line 54">
            <a:extLst>
              <a:ext uri="{FF2B5EF4-FFF2-40B4-BE49-F238E27FC236}">
                <a16:creationId xmlns:a16="http://schemas.microsoft.com/office/drawing/2014/main" id="{7B9E0327-9B5D-7F42-B8F5-FE9FD3399A0E}"/>
              </a:ext>
            </a:extLst>
          </p:cNvPr>
          <p:cNvSpPr>
            <a:spLocks noChangeShapeType="1"/>
          </p:cNvSpPr>
          <p:nvPr/>
        </p:nvSpPr>
        <p:spPr bwMode="auto">
          <a:xfrm>
            <a:off x="4967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19" name="Line 55">
            <a:extLst>
              <a:ext uri="{FF2B5EF4-FFF2-40B4-BE49-F238E27FC236}">
                <a16:creationId xmlns:a16="http://schemas.microsoft.com/office/drawing/2014/main" id="{6EE258D9-AD3D-494D-A67B-178E07D81E48}"/>
              </a:ext>
            </a:extLst>
          </p:cNvPr>
          <p:cNvSpPr>
            <a:spLocks noChangeShapeType="1"/>
          </p:cNvSpPr>
          <p:nvPr/>
        </p:nvSpPr>
        <p:spPr bwMode="auto">
          <a:xfrm>
            <a:off x="5057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20" name="Line 56">
            <a:extLst>
              <a:ext uri="{FF2B5EF4-FFF2-40B4-BE49-F238E27FC236}">
                <a16:creationId xmlns:a16="http://schemas.microsoft.com/office/drawing/2014/main" id="{45B98274-B5BF-6D41-885A-924B62141A76}"/>
              </a:ext>
            </a:extLst>
          </p:cNvPr>
          <p:cNvSpPr>
            <a:spLocks noChangeShapeType="1"/>
          </p:cNvSpPr>
          <p:nvPr/>
        </p:nvSpPr>
        <p:spPr bwMode="auto">
          <a:xfrm>
            <a:off x="5148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21" name="Line 57">
            <a:extLst>
              <a:ext uri="{FF2B5EF4-FFF2-40B4-BE49-F238E27FC236}">
                <a16:creationId xmlns:a16="http://schemas.microsoft.com/office/drawing/2014/main" id="{348E7067-EDB6-0145-ADB9-EB9E82C09684}"/>
              </a:ext>
            </a:extLst>
          </p:cNvPr>
          <p:cNvSpPr>
            <a:spLocks noChangeShapeType="1"/>
          </p:cNvSpPr>
          <p:nvPr/>
        </p:nvSpPr>
        <p:spPr bwMode="auto">
          <a:xfrm>
            <a:off x="5238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22" name="Line 58">
            <a:extLst>
              <a:ext uri="{FF2B5EF4-FFF2-40B4-BE49-F238E27FC236}">
                <a16:creationId xmlns:a16="http://schemas.microsoft.com/office/drawing/2014/main" id="{DD6A9271-D289-3449-ACFF-88BC718ED790}"/>
              </a:ext>
            </a:extLst>
          </p:cNvPr>
          <p:cNvSpPr>
            <a:spLocks noChangeShapeType="1"/>
          </p:cNvSpPr>
          <p:nvPr/>
        </p:nvSpPr>
        <p:spPr bwMode="auto">
          <a:xfrm>
            <a:off x="4878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23" name="Line 59">
            <a:extLst>
              <a:ext uri="{FF2B5EF4-FFF2-40B4-BE49-F238E27FC236}">
                <a16:creationId xmlns:a16="http://schemas.microsoft.com/office/drawing/2014/main" id="{EEBE8DD3-B0C0-B748-9745-D4E44CAC1D8D}"/>
              </a:ext>
            </a:extLst>
          </p:cNvPr>
          <p:cNvSpPr>
            <a:spLocks noChangeShapeType="1"/>
          </p:cNvSpPr>
          <p:nvPr/>
        </p:nvSpPr>
        <p:spPr bwMode="auto">
          <a:xfrm>
            <a:off x="5508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24" name="Line 60">
            <a:extLst>
              <a:ext uri="{FF2B5EF4-FFF2-40B4-BE49-F238E27FC236}">
                <a16:creationId xmlns:a16="http://schemas.microsoft.com/office/drawing/2014/main" id="{2BE7E4A7-DDFD-F743-B800-0FCBB84FBCEB}"/>
              </a:ext>
            </a:extLst>
          </p:cNvPr>
          <p:cNvSpPr>
            <a:spLocks noChangeShapeType="1"/>
          </p:cNvSpPr>
          <p:nvPr/>
        </p:nvSpPr>
        <p:spPr bwMode="auto">
          <a:xfrm>
            <a:off x="5327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25" name="Line 61">
            <a:extLst>
              <a:ext uri="{FF2B5EF4-FFF2-40B4-BE49-F238E27FC236}">
                <a16:creationId xmlns:a16="http://schemas.microsoft.com/office/drawing/2014/main" id="{3D1B8147-4C4A-3640-B7A3-F4DD98637E02}"/>
              </a:ext>
            </a:extLst>
          </p:cNvPr>
          <p:cNvSpPr>
            <a:spLocks noChangeShapeType="1"/>
          </p:cNvSpPr>
          <p:nvPr/>
        </p:nvSpPr>
        <p:spPr bwMode="auto">
          <a:xfrm>
            <a:off x="54181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26" name="Line 62">
            <a:extLst>
              <a:ext uri="{FF2B5EF4-FFF2-40B4-BE49-F238E27FC236}">
                <a16:creationId xmlns:a16="http://schemas.microsoft.com/office/drawing/2014/main" id="{659BB8FB-EC3E-604C-B6F3-3A3F0AF8065F}"/>
              </a:ext>
            </a:extLst>
          </p:cNvPr>
          <p:cNvSpPr>
            <a:spLocks noChangeShapeType="1"/>
          </p:cNvSpPr>
          <p:nvPr/>
        </p:nvSpPr>
        <p:spPr bwMode="auto">
          <a:xfrm>
            <a:off x="56880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27" name="Line 63">
            <a:extLst>
              <a:ext uri="{FF2B5EF4-FFF2-40B4-BE49-F238E27FC236}">
                <a16:creationId xmlns:a16="http://schemas.microsoft.com/office/drawing/2014/main" id="{C3D277F0-C626-504A-B2AE-F80E023E5FAE}"/>
              </a:ext>
            </a:extLst>
          </p:cNvPr>
          <p:cNvSpPr>
            <a:spLocks noChangeShapeType="1"/>
          </p:cNvSpPr>
          <p:nvPr/>
        </p:nvSpPr>
        <p:spPr bwMode="auto">
          <a:xfrm>
            <a:off x="5597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28" name="Line 64">
            <a:extLst>
              <a:ext uri="{FF2B5EF4-FFF2-40B4-BE49-F238E27FC236}">
                <a16:creationId xmlns:a16="http://schemas.microsoft.com/office/drawing/2014/main" id="{4A2D4240-23F6-AB4D-B786-B498B69094BD}"/>
              </a:ext>
            </a:extLst>
          </p:cNvPr>
          <p:cNvSpPr>
            <a:spLocks noChangeShapeType="1"/>
          </p:cNvSpPr>
          <p:nvPr/>
        </p:nvSpPr>
        <p:spPr bwMode="auto">
          <a:xfrm>
            <a:off x="5778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29" name="Line 65">
            <a:extLst>
              <a:ext uri="{FF2B5EF4-FFF2-40B4-BE49-F238E27FC236}">
                <a16:creationId xmlns:a16="http://schemas.microsoft.com/office/drawing/2014/main" id="{0F516079-C6FA-EA4D-BFDC-9C9F08643CEC}"/>
              </a:ext>
            </a:extLst>
          </p:cNvPr>
          <p:cNvSpPr>
            <a:spLocks noChangeShapeType="1"/>
          </p:cNvSpPr>
          <p:nvPr/>
        </p:nvSpPr>
        <p:spPr bwMode="auto">
          <a:xfrm>
            <a:off x="5867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30" name="Line 66">
            <a:extLst>
              <a:ext uri="{FF2B5EF4-FFF2-40B4-BE49-F238E27FC236}">
                <a16:creationId xmlns:a16="http://schemas.microsoft.com/office/drawing/2014/main" id="{546E972B-BDE6-1B40-8CFD-5E8A1DBD7E91}"/>
              </a:ext>
            </a:extLst>
          </p:cNvPr>
          <p:cNvSpPr>
            <a:spLocks noChangeShapeType="1"/>
          </p:cNvSpPr>
          <p:nvPr/>
        </p:nvSpPr>
        <p:spPr bwMode="auto">
          <a:xfrm>
            <a:off x="59578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31" name="Line 67">
            <a:extLst>
              <a:ext uri="{FF2B5EF4-FFF2-40B4-BE49-F238E27FC236}">
                <a16:creationId xmlns:a16="http://schemas.microsoft.com/office/drawing/2014/main" id="{D49563D4-E50A-F143-8918-01901EBD9A86}"/>
              </a:ext>
            </a:extLst>
          </p:cNvPr>
          <p:cNvSpPr>
            <a:spLocks noChangeShapeType="1"/>
          </p:cNvSpPr>
          <p:nvPr/>
        </p:nvSpPr>
        <p:spPr bwMode="auto">
          <a:xfrm>
            <a:off x="6048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32" name="Line 68">
            <a:extLst>
              <a:ext uri="{FF2B5EF4-FFF2-40B4-BE49-F238E27FC236}">
                <a16:creationId xmlns:a16="http://schemas.microsoft.com/office/drawing/2014/main" id="{A887CF34-E039-A848-9688-BBE4BBD47AAF}"/>
              </a:ext>
            </a:extLst>
          </p:cNvPr>
          <p:cNvSpPr>
            <a:spLocks noChangeShapeType="1"/>
          </p:cNvSpPr>
          <p:nvPr/>
        </p:nvSpPr>
        <p:spPr bwMode="auto">
          <a:xfrm>
            <a:off x="6137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33" name="Line 69">
            <a:extLst>
              <a:ext uri="{FF2B5EF4-FFF2-40B4-BE49-F238E27FC236}">
                <a16:creationId xmlns:a16="http://schemas.microsoft.com/office/drawing/2014/main" id="{881F9EEF-BAE3-7B4C-8CF2-009055965080}"/>
              </a:ext>
            </a:extLst>
          </p:cNvPr>
          <p:cNvSpPr>
            <a:spLocks noChangeShapeType="1"/>
          </p:cNvSpPr>
          <p:nvPr/>
        </p:nvSpPr>
        <p:spPr bwMode="auto">
          <a:xfrm>
            <a:off x="6318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34" name="Line 70">
            <a:extLst>
              <a:ext uri="{FF2B5EF4-FFF2-40B4-BE49-F238E27FC236}">
                <a16:creationId xmlns:a16="http://schemas.microsoft.com/office/drawing/2014/main" id="{5568B700-A7DA-A84B-91A4-8FD12B766C28}"/>
              </a:ext>
            </a:extLst>
          </p:cNvPr>
          <p:cNvSpPr>
            <a:spLocks noChangeShapeType="1"/>
          </p:cNvSpPr>
          <p:nvPr/>
        </p:nvSpPr>
        <p:spPr bwMode="auto">
          <a:xfrm>
            <a:off x="6408738" y="6354763"/>
            <a:ext cx="1587" cy="1397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35" name="Line 71">
            <a:extLst>
              <a:ext uri="{FF2B5EF4-FFF2-40B4-BE49-F238E27FC236}">
                <a16:creationId xmlns:a16="http://schemas.microsoft.com/office/drawing/2014/main" id="{9E857EAE-A08F-D647-9D57-D55F54489662}"/>
              </a:ext>
            </a:extLst>
          </p:cNvPr>
          <p:cNvSpPr>
            <a:spLocks noChangeShapeType="1"/>
          </p:cNvSpPr>
          <p:nvPr/>
        </p:nvSpPr>
        <p:spPr bwMode="auto">
          <a:xfrm>
            <a:off x="6497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36" name="Line 72">
            <a:extLst>
              <a:ext uri="{FF2B5EF4-FFF2-40B4-BE49-F238E27FC236}">
                <a16:creationId xmlns:a16="http://schemas.microsoft.com/office/drawing/2014/main" id="{6109AA38-357C-2A4D-9ABE-3E179BFA9CA5}"/>
              </a:ext>
            </a:extLst>
          </p:cNvPr>
          <p:cNvSpPr>
            <a:spLocks noChangeShapeType="1"/>
          </p:cNvSpPr>
          <p:nvPr/>
        </p:nvSpPr>
        <p:spPr bwMode="auto">
          <a:xfrm>
            <a:off x="65881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37" name="Line 73">
            <a:extLst>
              <a:ext uri="{FF2B5EF4-FFF2-40B4-BE49-F238E27FC236}">
                <a16:creationId xmlns:a16="http://schemas.microsoft.com/office/drawing/2014/main" id="{2779AA4B-B02E-6B4B-B4BC-B956905535DE}"/>
              </a:ext>
            </a:extLst>
          </p:cNvPr>
          <p:cNvSpPr>
            <a:spLocks noChangeShapeType="1"/>
          </p:cNvSpPr>
          <p:nvPr/>
        </p:nvSpPr>
        <p:spPr bwMode="auto">
          <a:xfrm>
            <a:off x="6227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38" name="Line 74">
            <a:extLst>
              <a:ext uri="{FF2B5EF4-FFF2-40B4-BE49-F238E27FC236}">
                <a16:creationId xmlns:a16="http://schemas.microsoft.com/office/drawing/2014/main" id="{CAE1922D-E2B9-EB44-95BC-43EA99006BF7}"/>
              </a:ext>
            </a:extLst>
          </p:cNvPr>
          <p:cNvSpPr>
            <a:spLocks noChangeShapeType="1"/>
          </p:cNvSpPr>
          <p:nvPr/>
        </p:nvSpPr>
        <p:spPr bwMode="auto">
          <a:xfrm>
            <a:off x="6767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39" name="Line 75">
            <a:extLst>
              <a:ext uri="{FF2B5EF4-FFF2-40B4-BE49-F238E27FC236}">
                <a16:creationId xmlns:a16="http://schemas.microsoft.com/office/drawing/2014/main" id="{44004A03-B9A2-E046-A735-230CF0D9D55E}"/>
              </a:ext>
            </a:extLst>
          </p:cNvPr>
          <p:cNvSpPr>
            <a:spLocks noChangeShapeType="1"/>
          </p:cNvSpPr>
          <p:nvPr/>
        </p:nvSpPr>
        <p:spPr bwMode="auto">
          <a:xfrm>
            <a:off x="6678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40" name="Line 76">
            <a:extLst>
              <a:ext uri="{FF2B5EF4-FFF2-40B4-BE49-F238E27FC236}">
                <a16:creationId xmlns:a16="http://schemas.microsoft.com/office/drawing/2014/main" id="{9CD186A9-D8A3-FF41-9415-6CB79D6E537B}"/>
              </a:ext>
            </a:extLst>
          </p:cNvPr>
          <p:cNvSpPr>
            <a:spLocks noChangeShapeType="1"/>
          </p:cNvSpPr>
          <p:nvPr/>
        </p:nvSpPr>
        <p:spPr bwMode="auto">
          <a:xfrm>
            <a:off x="68580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41" name="Line 77">
            <a:extLst>
              <a:ext uri="{FF2B5EF4-FFF2-40B4-BE49-F238E27FC236}">
                <a16:creationId xmlns:a16="http://schemas.microsoft.com/office/drawing/2014/main" id="{F9DD9981-664F-0B4C-9D8B-41A530FB99B6}"/>
              </a:ext>
            </a:extLst>
          </p:cNvPr>
          <p:cNvSpPr>
            <a:spLocks noChangeShapeType="1"/>
          </p:cNvSpPr>
          <p:nvPr/>
        </p:nvSpPr>
        <p:spPr bwMode="auto">
          <a:xfrm>
            <a:off x="7037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42" name="Line 78">
            <a:extLst>
              <a:ext uri="{FF2B5EF4-FFF2-40B4-BE49-F238E27FC236}">
                <a16:creationId xmlns:a16="http://schemas.microsoft.com/office/drawing/2014/main" id="{18469FEA-7D65-FD41-B6E0-F949F4244BBB}"/>
              </a:ext>
            </a:extLst>
          </p:cNvPr>
          <p:cNvSpPr>
            <a:spLocks noChangeShapeType="1"/>
          </p:cNvSpPr>
          <p:nvPr/>
        </p:nvSpPr>
        <p:spPr bwMode="auto">
          <a:xfrm>
            <a:off x="6948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43" name="Line 79">
            <a:extLst>
              <a:ext uri="{FF2B5EF4-FFF2-40B4-BE49-F238E27FC236}">
                <a16:creationId xmlns:a16="http://schemas.microsoft.com/office/drawing/2014/main" id="{49B9DD63-79DB-6C4A-9635-871E8F98F41A}"/>
              </a:ext>
            </a:extLst>
          </p:cNvPr>
          <p:cNvSpPr>
            <a:spLocks noChangeShapeType="1"/>
          </p:cNvSpPr>
          <p:nvPr/>
        </p:nvSpPr>
        <p:spPr bwMode="auto">
          <a:xfrm>
            <a:off x="71278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44" name="Line 80">
            <a:extLst>
              <a:ext uri="{FF2B5EF4-FFF2-40B4-BE49-F238E27FC236}">
                <a16:creationId xmlns:a16="http://schemas.microsoft.com/office/drawing/2014/main" id="{D1B22816-2762-144D-85A5-7013C36AC579}"/>
              </a:ext>
            </a:extLst>
          </p:cNvPr>
          <p:cNvSpPr>
            <a:spLocks noChangeShapeType="1"/>
          </p:cNvSpPr>
          <p:nvPr/>
        </p:nvSpPr>
        <p:spPr bwMode="auto">
          <a:xfrm>
            <a:off x="72183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45" name="Line 81">
            <a:extLst>
              <a:ext uri="{FF2B5EF4-FFF2-40B4-BE49-F238E27FC236}">
                <a16:creationId xmlns:a16="http://schemas.microsoft.com/office/drawing/2014/main" id="{09930DB1-EA6F-8C41-98CE-D4E57E572037}"/>
              </a:ext>
            </a:extLst>
          </p:cNvPr>
          <p:cNvSpPr>
            <a:spLocks noChangeShapeType="1"/>
          </p:cNvSpPr>
          <p:nvPr/>
        </p:nvSpPr>
        <p:spPr bwMode="auto">
          <a:xfrm>
            <a:off x="7307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46" name="Line 82">
            <a:extLst>
              <a:ext uri="{FF2B5EF4-FFF2-40B4-BE49-F238E27FC236}">
                <a16:creationId xmlns:a16="http://schemas.microsoft.com/office/drawing/2014/main" id="{5766C05A-1292-EA49-A7CA-30DCBC76143A}"/>
              </a:ext>
            </a:extLst>
          </p:cNvPr>
          <p:cNvSpPr>
            <a:spLocks noChangeShapeType="1"/>
          </p:cNvSpPr>
          <p:nvPr/>
        </p:nvSpPr>
        <p:spPr bwMode="auto">
          <a:xfrm>
            <a:off x="7397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47" name="Line 83">
            <a:extLst>
              <a:ext uri="{FF2B5EF4-FFF2-40B4-BE49-F238E27FC236}">
                <a16:creationId xmlns:a16="http://schemas.microsoft.com/office/drawing/2014/main" id="{321B929E-122F-DB4B-B0CB-DCA864493A6C}"/>
              </a:ext>
            </a:extLst>
          </p:cNvPr>
          <p:cNvSpPr>
            <a:spLocks noChangeShapeType="1"/>
          </p:cNvSpPr>
          <p:nvPr/>
        </p:nvSpPr>
        <p:spPr bwMode="auto">
          <a:xfrm>
            <a:off x="74882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48" name="Line 84">
            <a:extLst>
              <a:ext uri="{FF2B5EF4-FFF2-40B4-BE49-F238E27FC236}">
                <a16:creationId xmlns:a16="http://schemas.microsoft.com/office/drawing/2014/main" id="{508AD8C6-8061-184B-B580-2A11FA74535D}"/>
              </a:ext>
            </a:extLst>
          </p:cNvPr>
          <p:cNvSpPr>
            <a:spLocks noChangeShapeType="1"/>
          </p:cNvSpPr>
          <p:nvPr/>
        </p:nvSpPr>
        <p:spPr bwMode="auto">
          <a:xfrm>
            <a:off x="7667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49" name="Line 85">
            <a:extLst>
              <a:ext uri="{FF2B5EF4-FFF2-40B4-BE49-F238E27FC236}">
                <a16:creationId xmlns:a16="http://schemas.microsoft.com/office/drawing/2014/main" id="{DAB41DDF-CE67-DE4D-9FA5-3C261EF9CBFE}"/>
              </a:ext>
            </a:extLst>
          </p:cNvPr>
          <p:cNvSpPr>
            <a:spLocks noChangeShapeType="1"/>
          </p:cNvSpPr>
          <p:nvPr/>
        </p:nvSpPr>
        <p:spPr bwMode="auto">
          <a:xfrm>
            <a:off x="77581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50" name="Line 86">
            <a:extLst>
              <a:ext uri="{FF2B5EF4-FFF2-40B4-BE49-F238E27FC236}">
                <a16:creationId xmlns:a16="http://schemas.microsoft.com/office/drawing/2014/main" id="{6DCDFBBA-D783-D44E-8FC1-EC935D69A1C6}"/>
              </a:ext>
            </a:extLst>
          </p:cNvPr>
          <p:cNvSpPr>
            <a:spLocks noChangeShapeType="1"/>
          </p:cNvSpPr>
          <p:nvPr/>
        </p:nvSpPr>
        <p:spPr bwMode="auto">
          <a:xfrm>
            <a:off x="78486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51" name="Line 87">
            <a:extLst>
              <a:ext uri="{FF2B5EF4-FFF2-40B4-BE49-F238E27FC236}">
                <a16:creationId xmlns:a16="http://schemas.microsoft.com/office/drawing/2014/main" id="{BAA006E7-D6FC-2C4E-B203-765C4E9457F5}"/>
              </a:ext>
            </a:extLst>
          </p:cNvPr>
          <p:cNvSpPr>
            <a:spLocks noChangeShapeType="1"/>
          </p:cNvSpPr>
          <p:nvPr/>
        </p:nvSpPr>
        <p:spPr bwMode="auto">
          <a:xfrm>
            <a:off x="7937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52" name="Line 88">
            <a:extLst>
              <a:ext uri="{FF2B5EF4-FFF2-40B4-BE49-F238E27FC236}">
                <a16:creationId xmlns:a16="http://schemas.microsoft.com/office/drawing/2014/main" id="{B03DE23B-0F93-CD45-A73D-287D9C5696C3}"/>
              </a:ext>
            </a:extLst>
          </p:cNvPr>
          <p:cNvSpPr>
            <a:spLocks noChangeShapeType="1"/>
          </p:cNvSpPr>
          <p:nvPr/>
        </p:nvSpPr>
        <p:spPr bwMode="auto">
          <a:xfrm>
            <a:off x="75787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53" name="Line 89">
            <a:extLst>
              <a:ext uri="{FF2B5EF4-FFF2-40B4-BE49-F238E27FC236}">
                <a16:creationId xmlns:a16="http://schemas.microsoft.com/office/drawing/2014/main" id="{7703ADF6-BDC6-054F-90B2-8D88177B414D}"/>
              </a:ext>
            </a:extLst>
          </p:cNvPr>
          <p:cNvSpPr>
            <a:spLocks noChangeShapeType="1"/>
          </p:cNvSpPr>
          <p:nvPr/>
        </p:nvSpPr>
        <p:spPr bwMode="auto">
          <a:xfrm>
            <a:off x="81184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54" name="Line 90">
            <a:extLst>
              <a:ext uri="{FF2B5EF4-FFF2-40B4-BE49-F238E27FC236}">
                <a16:creationId xmlns:a16="http://schemas.microsoft.com/office/drawing/2014/main" id="{55EDBFA1-5452-F246-9BA8-790A6734211F}"/>
              </a:ext>
            </a:extLst>
          </p:cNvPr>
          <p:cNvSpPr>
            <a:spLocks noChangeShapeType="1"/>
          </p:cNvSpPr>
          <p:nvPr/>
        </p:nvSpPr>
        <p:spPr bwMode="auto">
          <a:xfrm>
            <a:off x="80279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55" name="Line 91">
            <a:extLst>
              <a:ext uri="{FF2B5EF4-FFF2-40B4-BE49-F238E27FC236}">
                <a16:creationId xmlns:a16="http://schemas.microsoft.com/office/drawing/2014/main" id="{381179D3-9BF4-6A44-8E85-AE5386D5FFAE}"/>
              </a:ext>
            </a:extLst>
          </p:cNvPr>
          <p:cNvSpPr>
            <a:spLocks noChangeShapeType="1"/>
          </p:cNvSpPr>
          <p:nvPr/>
        </p:nvSpPr>
        <p:spPr bwMode="auto">
          <a:xfrm>
            <a:off x="8207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56" name="Line 92">
            <a:extLst>
              <a:ext uri="{FF2B5EF4-FFF2-40B4-BE49-F238E27FC236}">
                <a16:creationId xmlns:a16="http://schemas.microsoft.com/office/drawing/2014/main" id="{3667061D-36F5-9E4C-9EB0-E55B4EFA3747}"/>
              </a:ext>
            </a:extLst>
          </p:cNvPr>
          <p:cNvSpPr>
            <a:spLocks noChangeShapeType="1"/>
          </p:cNvSpPr>
          <p:nvPr/>
        </p:nvSpPr>
        <p:spPr bwMode="auto">
          <a:xfrm>
            <a:off x="8388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57" name="Line 93">
            <a:extLst>
              <a:ext uri="{FF2B5EF4-FFF2-40B4-BE49-F238E27FC236}">
                <a16:creationId xmlns:a16="http://schemas.microsoft.com/office/drawing/2014/main" id="{F321A985-7D5F-CF42-AC78-7D752A9699D0}"/>
              </a:ext>
            </a:extLst>
          </p:cNvPr>
          <p:cNvSpPr>
            <a:spLocks noChangeShapeType="1"/>
          </p:cNvSpPr>
          <p:nvPr/>
        </p:nvSpPr>
        <p:spPr bwMode="auto">
          <a:xfrm>
            <a:off x="8297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58" name="Line 94">
            <a:extLst>
              <a:ext uri="{FF2B5EF4-FFF2-40B4-BE49-F238E27FC236}">
                <a16:creationId xmlns:a16="http://schemas.microsoft.com/office/drawing/2014/main" id="{91EA7481-29D0-4A48-A727-15EFCF53C38A}"/>
              </a:ext>
            </a:extLst>
          </p:cNvPr>
          <p:cNvSpPr>
            <a:spLocks noChangeShapeType="1"/>
          </p:cNvSpPr>
          <p:nvPr/>
        </p:nvSpPr>
        <p:spPr bwMode="auto">
          <a:xfrm>
            <a:off x="8477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59" name="Line 95">
            <a:extLst>
              <a:ext uri="{FF2B5EF4-FFF2-40B4-BE49-F238E27FC236}">
                <a16:creationId xmlns:a16="http://schemas.microsoft.com/office/drawing/2014/main" id="{B6573A97-6DEC-F149-A87A-323063E16E70}"/>
              </a:ext>
            </a:extLst>
          </p:cNvPr>
          <p:cNvSpPr>
            <a:spLocks noChangeShapeType="1"/>
          </p:cNvSpPr>
          <p:nvPr/>
        </p:nvSpPr>
        <p:spPr bwMode="auto">
          <a:xfrm>
            <a:off x="86582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60" name="Line 96">
            <a:extLst>
              <a:ext uri="{FF2B5EF4-FFF2-40B4-BE49-F238E27FC236}">
                <a16:creationId xmlns:a16="http://schemas.microsoft.com/office/drawing/2014/main" id="{7C026FCD-15C6-FC4A-BA66-8C5C38D05EFD}"/>
              </a:ext>
            </a:extLst>
          </p:cNvPr>
          <p:cNvSpPr>
            <a:spLocks noChangeShapeType="1"/>
          </p:cNvSpPr>
          <p:nvPr/>
        </p:nvSpPr>
        <p:spPr bwMode="auto">
          <a:xfrm>
            <a:off x="85677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61" name="Text Box 97">
            <a:extLst>
              <a:ext uri="{FF2B5EF4-FFF2-40B4-BE49-F238E27FC236}">
                <a16:creationId xmlns:a16="http://schemas.microsoft.com/office/drawing/2014/main" id="{0F215B75-4277-E343-8B70-078EF43B1BC2}"/>
              </a:ext>
            </a:extLst>
          </p:cNvPr>
          <p:cNvSpPr txBox="1">
            <a:spLocks noChangeArrowheads="1"/>
          </p:cNvSpPr>
          <p:nvPr/>
        </p:nvSpPr>
        <p:spPr bwMode="auto">
          <a:xfrm>
            <a:off x="275590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1924</a:t>
            </a:r>
          </a:p>
        </p:txBody>
      </p:sp>
      <p:sp>
        <p:nvSpPr>
          <p:cNvPr id="11362" name="Text Box 98">
            <a:extLst>
              <a:ext uri="{FF2B5EF4-FFF2-40B4-BE49-F238E27FC236}">
                <a16:creationId xmlns:a16="http://schemas.microsoft.com/office/drawing/2014/main" id="{6EE58586-CE4F-BA4E-A639-53AD6ED0B7CC}"/>
              </a:ext>
            </a:extLst>
          </p:cNvPr>
          <p:cNvSpPr txBox="1">
            <a:spLocks noChangeArrowheads="1"/>
          </p:cNvSpPr>
          <p:nvPr/>
        </p:nvSpPr>
        <p:spPr bwMode="auto">
          <a:xfrm>
            <a:off x="41592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1928</a:t>
            </a:r>
          </a:p>
        </p:txBody>
      </p:sp>
      <p:sp>
        <p:nvSpPr>
          <p:cNvPr id="11363" name="Text Box 99">
            <a:extLst>
              <a:ext uri="{FF2B5EF4-FFF2-40B4-BE49-F238E27FC236}">
                <a16:creationId xmlns:a16="http://schemas.microsoft.com/office/drawing/2014/main" id="{7B2360BD-0437-9A48-A10F-A44D9FE1DB2B}"/>
              </a:ext>
            </a:extLst>
          </p:cNvPr>
          <p:cNvSpPr txBox="1">
            <a:spLocks noChangeArrowheads="1"/>
          </p:cNvSpPr>
          <p:nvPr/>
        </p:nvSpPr>
        <p:spPr bwMode="auto">
          <a:xfrm>
            <a:off x="56165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1932</a:t>
            </a:r>
          </a:p>
        </p:txBody>
      </p:sp>
      <p:sp>
        <p:nvSpPr>
          <p:cNvPr id="11364" name="Text Box 100">
            <a:extLst>
              <a:ext uri="{FF2B5EF4-FFF2-40B4-BE49-F238E27FC236}">
                <a16:creationId xmlns:a16="http://schemas.microsoft.com/office/drawing/2014/main" id="{8D50EBD9-A749-2D44-ADA6-3B1F42B8A01E}"/>
              </a:ext>
            </a:extLst>
          </p:cNvPr>
          <p:cNvSpPr txBox="1">
            <a:spLocks noChangeArrowheads="1"/>
          </p:cNvSpPr>
          <p:nvPr/>
        </p:nvSpPr>
        <p:spPr bwMode="auto">
          <a:xfrm>
            <a:off x="70770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1936</a:t>
            </a:r>
          </a:p>
        </p:txBody>
      </p:sp>
      <p:sp>
        <p:nvSpPr>
          <p:cNvPr id="11365" name="Line 101">
            <a:extLst>
              <a:ext uri="{FF2B5EF4-FFF2-40B4-BE49-F238E27FC236}">
                <a16:creationId xmlns:a16="http://schemas.microsoft.com/office/drawing/2014/main" id="{3392042E-9606-C346-90FC-6FDDA94FCD1A}"/>
              </a:ext>
            </a:extLst>
          </p:cNvPr>
          <p:cNvSpPr>
            <a:spLocks noChangeShapeType="1"/>
          </p:cNvSpPr>
          <p:nvPr/>
        </p:nvSpPr>
        <p:spPr bwMode="auto">
          <a:xfrm>
            <a:off x="1152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66" name="Line 102">
            <a:extLst>
              <a:ext uri="{FF2B5EF4-FFF2-40B4-BE49-F238E27FC236}">
                <a16:creationId xmlns:a16="http://schemas.microsoft.com/office/drawing/2014/main" id="{B3E55631-1234-7340-8408-B50464D8EACB}"/>
              </a:ext>
            </a:extLst>
          </p:cNvPr>
          <p:cNvSpPr>
            <a:spLocks noChangeShapeType="1"/>
          </p:cNvSpPr>
          <p:nvPr/>
        </p:nvSpPr>
        <p:spPr bwMode="auto">
          <a:xfrm>
            <a:off x="3797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67" name="Line 103">
            <a:extLst>
              <a:ext uri="{FF2B5EF4-FFF2-40B4-BE49-F238E27FC236}">
                <a16:creationId xmlns:a16="http://schemas.microsoft.com/office/drawing/2014/main" id="{6835D625-7D6F-7143-9C86-B2CD94141025}"/>
              </a:ext>
            </a:extLst>
          </p:cNvPr>
          <p:cNvSpPr>
            <a:spLocks noChangeShapeType="1"/>
          </p:cNvSpPr>
          <p:nvPr/>
        </p:nvSpPr>
        <p:spPr bwMode="auto">
          <a:xfrm>
            <a:off x="87487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68" name="Line 104">
            <a:extLst>
              <a:ext uri="{FF2B5EF4-FFF2-40B4-BE49-F238E27FC236}">
                <a16:creationId xmlns:a16="http://schemas.microsoft.com/office/drawing/2014/main" id="{E2888713-0C89-254C-9505-E47F657CECF7}"/>
              </a:ext>
            </a:extLst>
          </p:cNvPr>
          <p:cNvSpPr>
            <a:spLocks noChangeShapeType="1"/>
          </p:cNvSpPr>
          <p:nvPr/>
        </p:nvSpPr>
        <p:spPr bwMode="auto">
          <a:xfrm>
            <a:off x="8837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69" name="Line 105">
            <a:extLst>
              <a:ext uri="{FF2B5EF4-FFF2-40B4-BE49-F238E27FC236}">
                <a16:creationId xmlns:a16="http://schemas.microsoft.com/office/drawing/2014/main" id="{EC1081E6-F7D6-A548-9DDF-76AAD457A9FB}"/>
              </a:ext>
            </a:extLst>
          </p:cNvPr>
          <p:cNvSpPr>
            <a:spLocks noChangeShapeType="1"/>
          </p:cNvSpPr>
          <p:nvPr/>
        </p:nvSpPr>
        <p:spPr bwMode="auto">
          <a:xfrm>
            <a:off x="90185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70" name="Line 106">
            <a:extLst>
              <a:ext uri="{FF2B5EF4-FFF2-40B4-BE49-F238E27FC236}">
                <a16:creationId xmlns:a16="http://schemas.microsoft.com/office/drawing/2014/main" id="{E7E9D2AB-32C5-A640-815E-BF889BB6EAD3}"/>
              </a:ext>
            </a:extLst>
          </p:cNvPr>
          <p:cNvSpPr>
            <a:spLocks noChangeShapeType="1"/>
          </p:cNvSpPr>
          <p:nvPr/>
        </p:nvSpPr>
        <p:spPr bwMode="auto">
          <a:xfrm>
            <a:off x="89281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71" name="Text Box 107">
            <a:extLst>
              <a:ext uri="{FF2B5EF4-FFF2-40B4-BE49-F238E27FC236}">
                <a16:creationId xmlns:a16="http://schemas.microsoft.com/office/drawing/2014/main" id="{1AA915D4-53C4-AC48-8429-ECB511E8561D}"/>
              </a:ext>
            </a:extLst>
          </p:cNvPr>
          <p:cNvSpPr txBox="1">
            <a:spLocks noChangeArrowheads="1"/>
          </p:cNvSpPr>
          <p:nvPr/>
        </p:nvSpPr>
        <p:spPr bwMode="auto">
          <a:xfrm>
            <a:off x="8516938"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1940</a:t>
            </a:r>
          </a:p>
        </p:txBody>
      </p:sp>
      <p:sp>
        <p:nvSpPr>
          <p:cNvPr id="11372" name="Line 108">
            <a:extLst>
              <a:ext uri="{FF2B5EF4-FFF2-40B4-BE49-F238E27FC236}">
                <a16:creationId xmlns:a16="http://schemas.microsoft.com/office/drawing/2014/main" id="{DB69E186-25F4-D048-9A42-940D48E47231}"/>
              </a:ext>
            </a:extLst>
          </p:cNvPr>
          <p:cNvSpPr>
            <a:spLocks noChangeShapeType="1"/>
          </p:cNvSpPr>
          <p:nvPr/>
        </p:nvSpPr>
        <p:spPr bwMode="auto">
          <a:xfrm>
            <a:off x="9107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73" name="Line 109">
            <a:extLst>
              <a:ext uri="{FF2B5EF4-FFF2-40B4-BE49-F238E27FC236}">
                <a16:creationId xmlns:a16="http://schemas.microsoft.com/office/drawing/2014/main" id="{E81FA7CF-010F-8C46-9EBC-E22BA560A824}"/>
              </a:ext>
            </a:extLst>
          </p:cNvPr>
          <p:cNvSpPr>
            <a:spLocks noChangeShapeType="1"/>
          </p:cNvSpPr>
          <p:nvPr/>
        </p:nvSpPr>
        <p:spPr bwMode="auto">
          <a:xfrm>
            <a:off x="91979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74" name="Line 110">
            <a:extLst>
              <a:ext uri="{FF2B5EF4-FFF2-40B4-BE49-F238E27FC236}">
                <a16:creationId xmlns:a16="http://schemas.microsoft.com/office/drawing/2014/main" id="{A758686D-BCF8-C74F-855D-562B425EB338}"/>
              </a:ext>
            </a:extLst>
          </p:cNvPr>
          <p:cNvSpPr>
            <a:spLocks noChangeShapeType="1"/>
          </p:cNvSpPr>
          <p:nvPr/>
        </p:nvSpPr>
        <p:spPr bwMode="auto">
          <a:xfrm>
            <a:off x="9377363" y="1116013"/>
            <a:ext cx="1587" cy="52562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75" name="AutoShape 111">
            <a:extLst>
              <a:ext uri="{FF2B5EF4-FFF2-40B4-BE49-F238E27FC236}">
                <a16:creationId xmlns:a16="http://schemas.microsoft.com/office/drawing/2014/main" id="{BAE9209C-DE2A-8942-99FE-65B31AC07E97}"/>
              </a:ext>
            </a:extLst>
          </p:cNvPr>
          <p:cNvSpPr>
            <a:spLocks noChangeArrowheads="1"/>
          </p:cNvSpPr>
          <p:nvPr/>
        </p:nvSpPr>
        <p:spPr bwMode="auto">
          <a:xfrm>
            <a:off x="71438" y="1127125"/>
            <a:ext cx="263525" cy="5227638"/>
          </a:xfrm>
          <a:prstGeom prst="roundRect">
            <a:avLst>
              <a:gd name="adj" fmla="val 60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376" name="Line 112">
            <a:extLst>
              <a:ext uri="{FF2B5EF4-FFF2-40B4-BE49-F238E27FC236}">
                <a16:creationId xmlns:a16="http://schemas.microsoft.com/office/drawing/2014/main" id="{4BF1F3EB-D906-8540-B605-F2E2E3DB7D07}"/>
              </a:ext>
            </a:extLst>
          </p:cNvPr>
          <p:cNvSpPr>
            <a:spLocks noChangeShapeType="1"/>
          </p:cNvSpPr>
          <p:nvPr/>
        </p:nvSpPr>
        <p:spPr bwMode="auto">
          <a:xfrm>
            <a:off x="71438" y="4657725"/>
            <a:ext cx="9305925"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77" name="Line 113">
            <a:extLst>
              <a:ext uri="{FF2B5EF4-FFF2-40B4-BE49-F238E27FC236}">
                <a16:creationId xmlns:a16="http://schemas.microsoft.com/office/drawing/2014/main" id="{F833410E-6986-3749-AC0D-65FE5B3E6AF9}"/>
              </a:ext>
            </a:extLst>
          </p:cNvPr>
          <p:cNvSpPr>
            <a:spLocks noChangeShapeType="1"/>
          </p:cNvSpPr>
          <p:nvPr/>
        </p:nvSpPr>
        <p:spPr bwMode="auto">
          <a:xfrm>
            <a:off x="71438" y="2894013"/>
            <a:ext cx="9305925"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78" name="Text Box 114">
            <a:extLst>
              <a:ext uri="{FF2B5EF4-FFF2-40B4-BE49-F238E27FC236}">
                <a16:creationId xmlns:a16="http://schemas.microsoft.com/office/drawing/2014/main" id="{F391281C-2E50-A649-B986-BDB312409F96}"/>
              </a:ext>
            </a:extLst>
          </p:cNvPr>
          <p:cNvSpPr txBox="1">
            <a:spLocks noChangeArrowheads="1"/>
          </p:cNvSpPr>
          <p:nvPr/>
        </p:nvSpPr>
        <p:spPr bwMode="auto">
          <a:xfrm rot="-5400000">
            <a:off x="-225425" y="5483225"/>
            <a:ext cx="8334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France</a:t>
            </a:r>
          </a:p>
        </p:txBody>
      </p:sp>
      <p:sp>
        <p:nvSpPr>
          <p:cNvPr id="11379" name="Text Box 115">
            <a:extLst>
              <a:ext uri="{FF2B5EF4-FFF2-40B4-BE49-F238E27FC236}">
                <a16:creationId xmlns:a16="http://schemas.microsoft.com/office/drawing/2014/main" id="{F68FBB08-46AE-5944-A6AE-CB3D7E3EF795}"/>
              </a:ext>
            </a:extLst>
          </p:cNvPr>
          <p:cNvSpPr txBox="1">
            <a:spLocks noChangeArrowheads="1"/>
          </p:cNvSpPr>
          <p:nvPr/>
        </p:nvSpPr>
        <p:spPr bwMode="auto">
          <a:xfrm rot="-5400000">
            <a:off x="-339725" y="3603625"/>
            <a:ext cx="10620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Allemagne</a:t>
            </a:r>
          </a:p>
        </p:txBody>
      </p:sp>
      <p:sp>
        <p:nvSpPr>
          <p:cNvPr id="11380" name="Text Box 116">
            <a:extLst>
              <a:ext uri="{FF2B5EF4-FFF2-40B4-BE49-F238E27FC236}">
                <a16:creationId xmlns:a16="http://schemas.microsoft.com/office/drawing/2014/main" id="{B9278E6F-1C3C-1F47-B360-004DC4A217EF}"/>
              </a:ext>
            </a:extLst>
          </p:cNvPr>
          <p:cNvSpPr txBox="1">
            <a:spLocks noChangeArrowheads="1"/>
          </p:cNvSpPr>
          <p:nvPr/>
        </p:nvSpPr>
        <p:spPr bwMode="auto">
          <a:xfrm rot="-5400000">
            <a:off x="-592138"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Russie - URSS</a:t>
            </a:r>
          </a:p>
        </p:txBody>
      </p:sp>
      <p:sp>
        <p:nvSpPr>
          <p:cNvPr id="11381" name="Line 117">
            <a:extLst>
              <a:ext uri="{FF2B5EF4-FFF2-40B4-BE49-F238E27FC236}">
                <a16:creationId xmlns:a16="http://schemas.microsoft.com/office/drawing/2014/main" id="{F5915335-6017-9E46-AC8C-6BB16491B2D2}"/>
              </a:ext>
            </a:extLst>
          </p:cNvPr>
          <p:cNvSpPr>
            <a:spLocks noChangeShapeType="1"/>
          </p:cNvSpPr>
          <p:nvPr/>
        </p:nvSpPr>
        <p:spPr bwMode="auto">
          <a:xfrm flipV="1">
            <a:off x="97155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82" name="Line 118">
            <a:extLst>
              <a:ext uri="{FF2B5EF4-FFF2-40B4-BE49-F238E27FC236}">
                <a16:creationId xmlns:a16="http://schemas.microsoft.com/office/drawing/2014/main" id="{AC0FA664-0419-1B47-9D14-64800881D568}"/>
              </a:ext>
            </a:extLst>
          </p:cNvPr>
          <p:cNvSpPr>
            <a:spLocks noChangeShapeType="1"/>
          </p:cNvSpPr>
          <p:nvPr/>
        </p:nvSpPr>
        <p:spPr bwMode="auto">
          <a:xfrm flipV="1">
            <a:off x="1349375" y="2894013"/>
            <a:ext cx="1588"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83" name="Line 119">
            <a:extLst>
              <a:ext uri="{FF2B5EF4-FFF2-40B4-BE49-F238E27FC236}">
                <a16:creationId xmlns:a16="http://schemas.microsoft.com/office/drawing/2014/main" id="{244E6212-D7C9-0A4D-8931-1AA437379E28}"/>
              </a:ext>
            </a:extLst>
          </p:cNvPr>
          <p:cNvSpPr>
            <a:spLocks noChangeShapeType="1"/>
          </p:cNvSpPr>
          <p:nvPr/>
        </p:nvSpPr>
        <p:spPr bwMode="auto">
          <a:xfrm flipV="1">
            <a:off x="327660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84" name="Line 120">
            <a:extLst>
              <a:ext uri="{FF2B5EF4-FFF2-40B4-BE49-F238E27FC236}">
                <a16:creationId xmlns:a16="http://schemas.microsoft.com/office/drawing/2014/main" id="{67EBA4F4-1D0C-DA48-AA1B-0B3C7FC011CC}"/>
              </a:ext>
            </a:extLst>
          </p:cNvPr>
          <p:cNvSpPr>
            <a:spLocks noChangeShapeType="1"/>
          </p:cNvSpPr>
          <p:nvPr/>
        </p:nvSpPr>
        <p:spPr bwMode="auto">
          <a:xfrm flipV="1">
            <a:off x="6497638" y="2894013"/>
            <a:ext cx="1587"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85" name="Text Box 121">
            <a:extLst>
              <a:ext uri="{FF2B5EF4-FFF2-40B4-BE49-F238E27FC236}">
                <a16:creationId xmlns:a16="http://schemas.microsoft.com/office/drawing/2014/main" id="{F07AB5E4-D0D3-E04C-ACB0-FCD1A5D5233F}"/>
              </a:ext>
            </a:extLst>
          </p:cNvPr>
          <p:cNvSpPr txBox="1">
            <a:spLocks noChangeArrowheads="1"/>
          </p:cNvSpPr>
          <p:nvPr/>
        </p:nvSpPr>
        <p:spPr bwMode="auto">
          <a:xfrm rot="-5400000">
            <a:off x="-87313"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386" name="Text Box 122">
            <a:extLst>
              <a:ext uri="{FF2B5EF4-FFF2-40B4-BE49-F238E27FC236}">
                <a16:creationId xmlns:a16="http://schemas.microsoft.com/office/drawing/2014/main" id="{69265F50-CC4F-DC41-A817-D5571E218887}"/>
              </a:ext>
            </a:extLst>
          </p:cNvPr>
          <p:cNvSpPr txBox="1">
            <a:spLocks noChangeArrowheads="1"/>
          </p:cNvSpPr>
          <p:nvPr/>
        </p:nvSpPr>
        <p:spPr bwMode="auto">
          <a:xfrm rot="-5400000">
            <a:off x="92075" y="3640138"/>
            <a:ext cx="156686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387" name="Text Box 123">
            <a:extLst>
              <a:ext uri="{FF2B5EF4-FFF2-40B4-BE49-F238E27FC236}">
                <a16:creationId xmlns:a16="http://schemas.microsoft.com/office/drawing/2014/main" id="{8664B5F8-3290-434B-BBB0-92C0DDE68A71}"/>
              </a:ext>
            </a:extLst>
          </p:cNvPr>
          <p:cNvSpPr txBox="1">
            <a:spLocks noChangeArrowheads="1"/>
          </p:cNvSpPr>
          <p:nvPr/>
        </p:nvSpPr>
        <p:spPr bwMode="auto">
          <a:xfrm>
            <a:off x="3527425" y="1295400"/>
            <a:ext cx="5543550" cy="338138"/>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388" name="Text Box 124">
            <a:extLst>
              <a:ext uri="{FF2B5EF4-FFF2-40B4-BE49-F238E27FC236}">
                <a16:creationId xmlns:a16="http://schemas.microsoft.com/office/drawing/2014/main" id="{B2D93F42-DC42-C749-954F-9A6C3541C958}"/>
              </a:ext>
            </a:extLst>
          </p:cNvPr>
          <p:cNvSpPr txBox="1">
            <a:spLocks noChangeArrowheads="1"/>
          </p:cNvSpPr>
          <p:nvPr/>
        </p:nvSpPr>
        <p:spPr bwMode="auto">
          <a:xfrm>
            <a:off x="1511300" y="3024188"/>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389" name="Text Box 125">
            <a:extLst>
              <a:ext uri="{FF2B5EF4-FFF2-40B4-BE49-F238E27FC236}">
                <a16:creationId xmlns:a16="http://schemas.microsoft.com/office/drawing/2014/main" id="{B1A2D59E-C0FE-9540-94E5-79AF8D81FC95}"/>
              </a:ext>
            </a:extLst>
          </p:cNvPr>
          <p:cNvSpPr txBox="1">
            <a:spLocks noChangeArrowheads="1"/>
          </p:cNvSpPr>
          <p:nvPr/>
        </p:nvSpPr>
        <p:spPr bwMode="auto">
          <a:xfrm>
            <a:off x="2592388" y="4824413"/>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390" name="Text Box 126">
            <a:extLst>
              <a:ext uri="{FF2B5EF4-FFF2-40B4-BE49-F238E27FC236}">
                <a16:creationId xmlns:a16="http://schemas.microsoft.com/office/drawing/2014/main" id="{2FF50857-8DEE-D345-8547-F3004562B17C}"/>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391" name="Text Box 127">
            <a:extLst>
              <a:ext uri="{FF2B5EF4-FFF2-40B4-BE49-F238E27FC236}">
                <a16:creationId xmlns:a16="http://schemas.microsoft.com/office/drawing/2014/main" id="{3C813CEE-240B-F741-84DD-53E3CCE01698}"/>
              </a:ext>
            </a:extLst>
          </p:cNvPr>
          <p:cNvSpPr txBox="1">
            <a:spLocks noChangeArrowheads="1"/>
          </p:cNvSpPr>
          <p:nvPr/>
        </p:nvSpPr>
        <p:spPr bwMode="auto">
          <a:xfrm>
            <a:off x="1079500" y="1223963"/>
            <a:ext cx="2087563" cy="587375"/>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392" name="AutoShape 128">
            <a:extLst>
              <a:ext uri="{FF2B5EF4-FFF2-40B4-BE49-F238E27FC236}">
                <a16:creationId xmlns:a16="http://schemas.microsoft.com/office/drawing/2014/main" id="{236926F1-8EF7-C743-A196-52A163913F1E}"/>
              </a:ext>
            </a:extLst>
          </p:cNvPr>
          <p:cNvSpPr>
            <a:spLocks noChangeArrowheads="1"/>
          </p:cNvSpPr>
          <p:nvPr/>
        </p:nvSpPr>
        <p:spPr bwMode="auto">
          <a:xfrm>
            <a:off x="865188" y="25923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393" name="Line 129">
            <a:extLst>
              <a:ext uri="{FF2B5EF4-FFF2-40B4-BE49-F238E27FC236}">
                <a16:creationId xmlns:a16="http://schemas.microsoft.com/office/drawing/2014/main" id="{2DA7FC9B-14D3-3747-A3B0-C08AF8266A47}"/>
              </a:ext>
            </a:extLst>
          </p:cNvPr>
          <p:cNvSpPr>
            <a:spLocks noChangeShapeType="1"/>
          </p:cNvSpPr>
          <p:nvPr/>
        </p:nvSpPr>
        <p:spPr bwMode="auto">
          <a:xfrm>
            <a:off x="1223963" y="2519363"/>
            <a:ext cx="151130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94" name="Text Box 130">
            <a:extLst>
              <a:ext uri="{FF2B5EF4-FFF2-40B4-BE49-F238E27FC236}">
                <a16:creationId xmlns:a16="http://schemas.microsoft.com/office/drawing/2014/main" id="{6EE877A2-5EAE-414E-8696-61258FA49C4A}"/>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395" name="Line 131">
            <a:extLst>
              <a:ext uri="{FF2B5EF4-FFF2-40B4-BE49-F238E27FC236}">
                <a16:creationId xmlns:a16="http://schemas.microsoft.com/office/drawing/2014/main" id="{4BE11271-6D1D-294E-95F3-CE560F476A87}"/>
              </a:ext>
            </a:extLst>
          </p:cNvPr>
          <p:cNvSpPr>
            <a:spLocks noChangeShapeType="1"/>
          </p:cNvSpPr>
          <p:nvPr/>
        </p:nvSpPr>
        <p:spPr bwMode="auto">
          <a:xfrm>
            <a:off x="1223963" y="2771775"/>
            <a:ext cx="151130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96" name="Oval 132">
            <a:extLst>
              <a:ext uri="{FF2B5EF4-FFF2-40B4-BE49-F238E27FC236}">
                <a16:creationId xmlns:a16="http://schemas.microsoft.com/office/drawing/2014/main" id="{67676E98-128A-8047-ADF7-64CDCD4E4F0C}"/>
              </a:ext>
            </a:extLst>
          </p:cNvPr>
          <p:cNvSpPr>
            <a:spLocks noChangeArrowheads="1"/>
          </p:cNvSpPr>
          <p:nvPr/>
        </p:nvSpPr>
        <p:spPr bwMode="auto">
          <a:xfrm>
            <a:off x="2519363" y="2016125"/>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397" name="Line 133">
            <a:extLst>
              <a:ext uri="{FF2B5EF4-FFF2-40B4-BE49-F238E27FC236}">
                <a16:creationId xmlns:a16="http://schemas.microsoft.com/office/drawing/2014/main" id="{3C7E34A6-C95C-AD48-83C8-D224C1970051}"/>
              </a:ext>
            </a:extLst>
          </p:cNvPr>
          <p:cNvSpPr>
            <a:spLocks noChangeShapeType="1"/>
          </p:cNvSpPr>
          <p:nvPr/>
        </p:nvSpPr>
        <p:spPr bwMode="auto">
          <a:xfrm>
            <a:off x="2663825" y="2268538"/>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98" name="Line 134">
            <a:extLst>
              <a:ext uri="{FF2B5EF4-FFF2-40B4-BE49-F238E27FC236}">
                <a16:creationId xmlns:a16="http://schemas.microsoft.com/office/drawing/2014/main" id="{0FCDE030-46A9-3146-B949-C8B16059AB55}"/>
              </a:ext>
            </a:extLst>
          </p:cNvPr>
          <p:cNvSpPr>
            <a:spLocks noChangeShapeType="1"/>
          </p:cNvSpPr>
          <p:nvPr/>
        </p:nvSpPr>
        <p:spPr bwMode="auto">
          <a:xfrm>
            <a:off x="5765800" y="2640013"/>
            <a:ext cx="755650"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99" name="Line 135">
            <a:extLst>
              <a:ext uri="{FF2B5EF4-FFF2-40B4-BE49-F238E27FC236}">
                <a16:creationId xmlns:a16="http://schemas.microsoft.com/office/drawing/2014/main" id="{A27260A9-B6C8-9A49-8B96-6B0FB28CF86D}"/>
              </a:ext>
            </a:extLst>
          </p:cNvPr>
          <p:cNvSpPr>
            <a:spLocks noChangeShapeType="1"/>
          </p:cNvSpPr>
          <p:nvPr/>
        </p:nvSpPr>
        <p:spPr bwMode="auto">
          <a:xfrm>
            <a:off x="7529513" y="2640013"/>
            <a:ext cx="792162"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00" name="Line 136">
            <a:extLst>
              <a:ext uri="{FF2B5EF4-FFF2-40B4-BE49-F238E27FC236}">
                <a16:creationId xmlns:a16="http://schemas.microsoft.com/office/drawing/2014/main" id="{11366929-49D6-604F-BD54-9FAC88674EE9}"/>
              </a:ext>
            </a:extLst>
          </p:cNvPr>
          <p:cNvSpPr>
            <a:spLocks noChangeShapeType="1"/>
          </p:cNvSpPr>
          <p:nvPr/>
        </p:nvSpPr>
        <p:spPr bwMode="auto">
          <a:xfrm>
            <a:off x="5651500" y="2484438"/>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01" name="Line 137">
            <a:extLst>
              <a:ext uri="{FF2B5EF4-FFF2-40B4-BE49-F238E27FC236}">
                <a16:creationId xmlns:a16="http://schemas.microsoft.com/office/drawing/2014/main" id="{C7141EA0-549F-5D44-8D0E-EF2B123ED14A}"/>
              </a:ext>
            </a:extLst>
          </p:cNvPr>
          <p:cNvSpPr>
            <a:spLocks noChangeShapeType="1"/>
          </p:cNvSpPr>
          <p:nvPr/>
        </p:nvSpPr>
        <p:spPr bwMode="auto">
          <a:xfrm>
            <a:off x="7451725" y="2124075"/>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02" name="Line 138">
            <a:extLst>
              <a:ext uri="{FF2B5EF4-FFF2-40B4-BE49-F238E27FC236}">
                <a16:creationId xmlns:a16="http://schemas.microsoft.com/office/drawing/2014/main" id="{BC68DD86-AB03-4544-83B6-619B97E4CD06}"/>
              </a:ext>
            </a:extLst>
          </p:cNvPr>
          <p:cNvSpPr>
            <a:spLocks noChangeShapeType="1"/>
          </p:cNvSpPr>
          <p:nvPr/>
        </p:nvSpPr>
        <p:spPr bwMode="auto">
          <a:xfrm>
            <a:off x="7451725" y="2411413"/>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03" name="Oval 139">
            <a:extLst>
              <a:ext uri="{FF2B5EF4-FFF2-40B4-BE49-F238E27FC236}">
                <a16:creationId xmlns:a16="http://schemas.microsoft.com/office/drawing/2014/main" id="{04A27274-81B3-594B-874B-4CE64C97D3E4}"/>
              </a:ext>
            </a:extLst>
          </p:cNvPr>
          <p:cNvSpPr>
            <a:spLocks noChangeArrowheads="1"/>
          </p:cNvSpPr>
          <p:nvPr/>
        </p:nvSpPr>
        <p:spPr bwMode="auto">
          <a:xfrm>
            <a:off x="1511300" y="395922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404" name="Line 140">
            <a:extLst>
              <a:ext uri="{FF2B5EF4-FFF2-40B4-BE49-F238E27FC236}">
                <a16:creationId xmlns:a16="http://schemas.microsoft.com/office/drawing/2014/main" id="{8DF046F4-0D93-EE4E-938D-F3E5B5AAEF1A}"/>
              </a:ext>
            </a:extLst>
          </p:cNvPr>
          <p:cNvSpPr>
            <a:spLocks noChangeShapeType="1"/>
          </p:cNvSpPr>
          <p:nvPr/>
        </p:nvSpPr>
        <p:spPr bwMode="auto">
          <a:xfrm>
            <a:off x="1655763" y="421163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05" name="Line 141">
            <a:extLst>
              <a:ext uri="{FF2B5EF4-FFF2-40B4-BE49-F238E27FC236}">
                <a16:creationId xmlns:a16="http://schemas.microsoft.com/office/drawing/2014/main" id="{334A4C5F-B142-F544-A58B-0A64BF0809EF}"/>
              </a:ext>
            </a:extLst>
          </p:cNvPr>
          <p:cNvSpPr>
            <a:spLocks noChangeShapeType="1"/>
          </p:cNvSpPr>
          <p:nvPr/>
        </p:nvSpPr>
        <p:spPr bwMode="auto">
          <a:xfrm>
            <a:off x="1655763"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06" name="Oval 142">
            <a:extLst>
              <a:ext uri="{FF2B5EF4-FFF2-40B4-BE49-F238E27FC236}">
                <a16:creationId xmlns:a16="http://schemas.microsoft.com/office/drawing/2014/main" id="{E09C40CA-99DE-6E41-BCAC-773B2B69719F}"/>
              </a:ext>
            </a:extLst>
          </p:cNvPr>
          <p:cNvSpPr>
            <a:spLocks noChangeArrowheads="1"/>
          </p:cNvSpPr>
          <p:nvPr/>
        </p:nvSpPr>
        <p:spPr bwMode="auto">
          <a:xfrm>
            <a:off x="5184775" y="3671888"/>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407" name="Line 143">
            <a:extLst>
              <a:ext uri="{FF2B5EF4-FFF2-40B4-BE49-F238E27FC236}">
                <a16:creationId xmlns:a16="http://schemas.microsoft.com/office/drawing/2014/main" id="{8D84986D-580D-C643-B08A-D515D3C6D67D}"/>
              </a:ext>
            </a:extLst>
          </p:cNvPr>
          <p:cNvSpPr>
            <a:spLocks noChangeShapeType="1"/>
          </p:cNvSpPr>
          <p:nvPr/>
        </p:nvSpPr>
        <p:spPr bwMode="auto">
          <a:xfrm>
            <a:off x="4032250" y="3959225"/>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08" name="Line 144">
            <a:extLst>
              <a:ext uri="{FF2B5EF4-FFF2-40B4-BE49-F238E27FC236}">
                <a16:creationId xmlns:a16="http://schemas.microsoft.com/office/drawing/2014/main" id="{79B4C05D-513C-7D4D-8ECE-CDC6F173DB4B}"/>
              </a:ext>
            </a:extLst>
          </p:cNvPr>
          <p:cNvSpPr>
            <a:spLocks noChangeShapeType="1"/>
          </p:cNvSpPr>
          <p:nvPr/>
        </p:nvSpPr>
        <p:spPr bwMode="auto">
          <a:xfrm>
            <a:off x="4032250" y="42481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09" name="Line 145">
            <a:extLst>
              <a:ext uri="{FF2B5EF4-FFF2-40B4-BE49-F238E27FC236}">
                <a16:creationId xmlns:a16="http://schemas.microsoft.com/office/drawing/2014/main" id="{5FBE93A6-CDA9-6D4B-A6C3-DF008EC7BB90}"/>
              </a:ext>
            </a:extLst>
          </p:cNvPr>
          <p:cNvSpPr>
            <a:spLocks noChangeShapeType="1"/>
          </p:cNvSpPr>
          <p:nvPr/>
        </p:nvSpPr>
        <p:spPr bwMode="auto">
          <a:xfrm>
            <a:off x="4032250" y="4535488"/>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10" name="Oval 146">
            <a:extLst>
              <a:ext uri="{FF2B5EF4-FFF2-40B4-BE49-F238E27FC236}">
                <a16:creationId xmlns:a16="http://schemas.microsoft.com/office/drawing/2014/main" id="{EF19F275-1173-B74F-A0FE-E69AB201D483}"/>
              </a:ext>
            </a:extLst>
          </p:cNvPr>
          <p:cNvSpPr>
            <a:spLocks noChangeArrowheads="1"/>
          </p:cNvSpPr>
          <p:nvPr/>
        </p:nvSpPr>
        <p:spPr bwMode="auto">
          <a:xfrm>
            <a:off x="6408738" y="3708400"/>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411" name="Line 147">
            <a:extLst>
              <a:ext uri="{FF2B5EF4-FFF2-40B4-BE49-F238E27FC236}">
                <a16:creationId xmlns:a16="http://schemas.microsoft.com/office/drawing/2014/main" id="{2775991A-F700-594E-80A8-D8DE1BA0580C}"/>
              </a:ext>
            </a:extLst>
          </p:cNvPr>
          <p:cNvSpPr>
            <a:spLocks noChangeShapeType="1"/>
          </p:cNvSpPr>
          <p:nvPr/>
        </p:nvSpPr>
        <p:spPr bwMode="auto">
          <a:xfrm>
            <a:off x="6696075" y="367188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12" name="Line 148">
            <a:extLst>
              <a:ext uri="{FF2B5EF4-FFF2-40B4-BE49-F238E27FC236}">
                <a16:creationId xmlns:a16="http://schemas.microsoft.com/office/drawing/2014/main" id="{154AD60B-ADCA-774B-A0BD-6B6CBC3DB829}"/>
              </a:ext>
            </a:extLst>
          </p:cNvPr>
          <p:cNvSpPr>
            <a:spLocks noChangeShapeType="1"/>
          </p:cNvSpPr>
          <p:nvPr/>
        </p:nvSpPr>
        <p:spPr bwMode="auto">
          <a:xfrm>
            <a:off x="6696075" y="392430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13" name="Oval 149">
            <a:extLst>
              <a:ext uri="{FF2B5EF4-FFF2-40B4-BE49-F238E27FC236}">
                <a16:creationId xmlns:a16="http://schemas.microsoft.com/office/drawing/2014/main" id="{38E8F0D3-3D4F-5444-B565-C3DDBD766750}"/>
              </a:ext>
            </a:extLst>
          </p:cNvPr>
          <p:cNvSpPr>
            <a:spLocks noChangeArrowheads="1"/>
          </p:cNvSpPr>
          <p:nvPr/>
        </p:nvSpPr>
        <p:spPr bwMode="auto">
          <a:xfrm>
            <a:off x="7127875" y="4248150"/>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414" name="Line 150">
            <a:extLst>
              <a:ext uri="{FF2B5EF4-FFF2-40B4-BE49-F238E27FC236}">
                <a16:creationId xmlns:a16="http://schemas.microsoft.com/office/drawing/2014/main" id="{7AF904D7-2D97-DE44-98FF-B7581C907E8C}"/>
              </a:ext>
            </a:extLst>
          </p:cNvPr>
          <p:cNvSpPr>
            <a:spLocks noChangeShapeType="1"/>
          </p:cNvSpPr>
          <p:nvPr/>
        </p:nvSpPr>
        <p:spPr bwMode="auto">
          <a:xfrm>
            <a:off x="7380288" y="42481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15" name="Line 151">
            <a:extLst>
              <a:ext uri="{FF2B5EF4-FFF2-40B4-BE49-F238E27FC236}">
                <a16:creationId xmlns:a16="http://schemas.microsoft.com/office/drawing/2014/main" id="{DA28ED28-4B80-4149-82F1-03952DCC83A7}"/>
              </a:ext>
            </a:extLst>
          </p:cNvPr>
          <p:cNvSpPr>
            <a:spLocks noChangeShapeType="1"/>
          </p:cNvSpPr>
          <p:nvPr/>
        </p:nvSpPr>
        <p:spPr bwMode="auto">
          <a:xfrm>
            <a:off x="7380288"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16" name="Oval 152">
            <a:extLst>
              <a:ext uri="{FF2B5EF4-FFF2-40B4-BE49-F238E27FC236}">
                <a16:creationId xmlns:a16="http://schemas.microsoft.com/office/drawing/2014/main" id="{3A2A8555-477F-274D-B7EF-86AC35B5D8FD}"/>
              </a:ext>
            </a:extLst>
          </p:cNvPr>
          <p:cNvSpPr>
            <a:spLocks noChangeArrowheads="1"/>
          </p:cNvSpPr>
          <p:nvPr/>
        </p:nvSpPr>
        <p:spPr bwMode="auto">
          <a:xfrm>
            <a:off x="1511300" y="558006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417" name="Line 153">
            <a:extLst>
              <a:ext uri="{FF2B5EF4-FFF2-40B4-BE49-F238E27FC236}">
                <a16:creationId xmlns:a16="http://schemas.microsoft.com/office/drawing/2014/main" id="{D366689D-928B-F44A-8E2E-9AA8E2BDEEA4}"/>
              </a:ext>
            </a:extLst>
          </p:cNvPr>
          <p:cNvSpPr>
            <a:spLocks noChangeShapeType="1"/>
          </p:cNvSpPr>
          <p:nvPr/>
        </p:nvSpPr>
        <p:spPr bwMode="auto">
          <a:xfrm>
            <a:off x="431800" y="59039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18" name="Line 154">
            <a:extLst>
              <a:ext uri="{FF2B5EF4-FFF2-40B4-BE49-F238E27FC236}">
                <a16:creationId xmlns:a16="http://schemas.microsoft.com/office/drawing/2014/main" id="{F2403B06-5D67-6642-B822-E34D82C0D962}"/>
              </a:ext>
            </a:extLst>
          </p:cNvPr>
          <p:cNvSpPr>
            <a:spLocks noChangeShapeType="1"/>
          </p:cNvSpPr>
          <p:nvPr/>
        </p:nvSpPr>
        <p:spPr bwMode="auto">
          <a:xfrm>
            <a:off x="431800" y="61912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19" name="Oval 155">
            <a:extLst>
              <a:ext uri="{FF2B5EF4-FFF2-40B4-BE49-F238E27FC236}">
                <a16:creationId xmlns:a16="http://schemas.microsoft.com/office/drawing/2014/main" id="{C7DAC747-EEFB-154F-86A2-E060B38A6F61}"/>
              </a:ext>
            </a:extLst>
          </p:cNvPr>
          <p:cNvSpPr>
            <a:spLocks noChangeArrowheads="1"/>
          </p:cNvSpPr>
          <p:nvPr/>
        </p:nvSpPr>
        <p:spPr bwMode="auto">
          <a:xfrm>
            <a:off x="5184775" y="540067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420" name="Line 156">
            <a:extLst>
              <a:ext uri="{FF2B5EF4-FFF2-40B4-BE49-F238E27FC236}">
                <a16:creationId xmlns:a16="http://schemas.microsoft.com/office/drawing/2014/main" id="{91CCF126-B7FD-1342-BD43-F064C24C3A30}"/>
              </a:ext>
            </a:extLst>
          </p:cNvPr>
          <p:cNvSpPr>
            <a:spLocks noChangeShapeType="1"/>
          </p:cNvSpPr>
          <p:nvPr/>
        </p:nvSpPr>
        <p:spPr bwMode="auto">
          <a:xfrm>
            <a:off x="3708400" y="56880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21" name="Line 157">
            <a:extLst>
              <a:ext uri="{FF2B5EF4-FFF2-40B4-BE49-F238E27FC236}">
                <a16:creationId xmlns:a16="http://schemas.microsoft.com/office/drawing/2014/main" id="{8F0CD272-D0DD-5549-98BD-AF0A6CE8670D}"/>
              </a:ext>
            </a:extLst>
          </p:cNvPr>
          <p:cNvSpPr>
            <a:spLocks noChangeShapeType="1"/>
          </p:cNvSpPr>
          <p:nvPr/>
        </p:nvSpPr>
        <p:spPr bwMode="auto">
          <a:xfrm>
            <a:off x="3708400" y="59753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22" name="Line 158">
            <a:extLst>
              <a:ext uri="{FF2B5EF4-FFF2-40B4-BE49-F238E27FC236}">
                <a16:creationId xmlns:a16="http://schemas.microsoft.com/office/drawing/2014/main" id="{CAD33F0F-D302-CF42-9860-3995F83CE3C3}"/>
              </a:ext>
            </a:extLst>
          </p:cNvPr>
          <p:cNvSpPr>
            <a:spLocks noChangeShapeType="1"/>
          </p:cNvSpPr>
          <p:nvPr/>
        </p:nvSpPr>
        <p:spPr bwMode="auto">
          <a:xfrm>
            <a:off x="3708400" y="62642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23" name="Line 159">
            <a:extLst>
              <a:ext uri="{FF2B5EF4-FFF2-40B4-BE49-F238E27FC236}">
                <a16:creationId xmlns:a16="http://schemas.microsoft.com/office/drawing/2014/main" id="{E0FFEB72-008F-C148-8AA3-1FA26C79E1C4}"/>
              </a:ext>
            </a:extLst>
          </p:cNvPr>
          <p:cNvSpPr>
            <a:spLocks noChangeShapeType="1"/>
          </p:cNvSpPr>
          <p:nvPr/>
        </p:nvSpPr>
        <p:spPr bwMode="auto">
          <a:xfrm>
            <a:off x="7566025" y="6238875"/>
            <a:ext cx="792163"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24" name="Line 160">
            <a:extLst>
              <a:ext uri="{FF2B5EF4-FFF2-40B4-BE49-F238E27FC236}">
                <a16:creationId xmlns:a16="http://schemas.microsoft.com/office/drawing/2014/main" id="{698BD0E1-0837-9B4C-A77F-4F3BF981B66B}"/>
              </a:ext>
            </a:extLst>
          </p:cNvPr>
          <p:cNvSpPr>
            <a:spLocks noChangeShapeType="1"/>
          </p:cNvSpPr>
          <p:nvPr/>
        </p:nvSpPr>
        <p:spPr bwMode="auto">
          <a:xfrm>
            <a:off x="7451725" y="58674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25" name="Line 161">
            <a:extLst>
              <a:ext uri="{FF2B5EF4-FFF2-40B4-BE49-F238E27FC236}">
                <a16:creationId xmlns:a16="http://schemas.microsoft.com/office/drawing/2014/main" id="{BB6E2DD0-BA53-2945-9C4F-55BD00B5382C}"/>
              </a:ext>
            </a:extLst>
          </p:cNvPr>
          <p:cNvSpPr>
            <a:spLocks noChangeShapeType="1"/>
          </p:cNvSpPr>
          <p:nvPr/>
        </p:nvSpPr>
        <p:spPr bwMode="auto">
          <a:xfrm>
            <a:off x="7451725" y="60833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26" name="Oval 162">
            <a:extLst>
              <a:ext uri="{FF2B5EF4-FFF2-40B4-BE49-F238E27FC236}">
                <a16:creationId xmlns:a16="http://schemas.microsoft.com/office/drawing/2014/main" id="{52386781-8F37-FD46-B686-A416E19FB052}"/>
              </a:ext>
            </a:extLst>
          </p:cNvPr>
          <p:cNvSpPr>
            <a:spLocks noChangeArrowheads="1"/>
          </p:cNvSpPr>
          <p:nvPr/>
        </p:nvSpPr>
        <p:spPr bwMode="auto">
          <a:xfrm>
            <a:off x="7667625" y="547211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427" name="Line 163">
            <a:extLst>
              <a:ext uri="{FF2B5EF4-FFF2-40B4-BE49-F238E27FC236}">
                <a16:creationId xmlns:a16="http://schemas.microsoft.com/office/drawing/2014/main" id="{F09D828A-72F7-1040-9D48-AC48C9F91930}"/>
              </a:ext>
            </a:extLst>
          </p:cNvPr>
          <p:cNvSpPr>
            <a:spLocks noChangeShapeType="1"/>
          </p:cNvSpPr>
          <p:nvPr/>
        </p:nvSpPr>
        <p:spPr bwMode="auto">
          <a:xfrm>
            <a:off x="7667625" y="51117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28" name="Line 164">
            <a:extLst>
              <a:ext uri="{FF2B5EF4-FFF2-40B4-BE49-F238E27FC236}">
                <a16:creationId xmlns:a16="http://schemas.microsoft.com/office/drawing/2014/main" id="{3FCE15B4-7CA0-D344-9EF9-A6C6604E3B61}"/>
              </a:ext>
            </a:extLst>
          </p:cNvPr>
          <p:cNvSpPr>
            <a:spLocks noChangeShapeType="1"/>
          </p:cNvSpPr>
          <p:nvPr/>
        </p:nvSpPr>
        <p:spPr bwMode="auto">
          <a:xfrm>
            <a:off x="7667625" y="54006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29" name="AutoShape 165">
            <a:extLst>
              <a:ext uri="{FF2B5EF4-FFF2-40B4-BE49-F238E27FC236}">
                <a16:creationId xmlns:a16="http://schemas.microsoft.com/office/drawing/2014/main" id="{45F18942-73B6-034E-9432-3BA3C4918104}"/>
              </a:ext>
            </a:extLst>
          </p:cNvPr>
          <p:cNvSpPr>
            <a:spLocks noChangeArrowheads="1"/>
          </p:cNvSpPr>
          <p:nvPr/>
        </p:nvSpPr>
        <p:spPr bwMode="auto">
          <a:xfrm>
            <a:off x="6840538" y="58689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430" name="Line 166">
            <a:extLst>
              <a:ext uri="{FF2B5EF4-FFF2-40B4-BE49-F238E27FC236}">
                <a16:creationId xmlns:a16="http://schemas.microsoft.com/office/drawing/2014/main" id="{CA741C8D-8926-6C49-9381-1CB0499CB78D}"/>
              </a:ext>
            </a:extLst>
          </p:cNvPr>
          <p:cNvSpPr>
            <a:spLocks noChangeShapeType="1"/>
          </p:cNvSpPr>
          <p:nvPr/>
        </p:nvSpPr>
        <p:spPr bwMode="auto">
          <a:xfrm>
            <a:off x="5616575" y="543560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431" name="Line 167">
            <a:extLst>
              <a:ext uri="{FF2B5EF4-FFF2-40B4-BE49-F238E27FC236}">
                <a16:creationId xmlns:a16="http://schemas.microsoft.com/office/drawing/2014/main" id="{40DDC49E-88F2-3643-ACE6-FE2DF8263A57}"/>
              </a:ext>
            </a:extLst>
          </p:cNvPr>
          <p:cNvSpPr>
            <a:spLocks noChangeShapeType="1"/>
          </p:cNvSpPr>
          <p:nvPr/>
        </p:nvSpPr>
        <p:spPr bwMode="auto">
          <a:xfrm>
            <a:off x="5616575" y="572452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1">
            <a:extLst>
              <a:ext uri="{FF2B5EF4-FFF2-40B4-BE49-F238E27FC236}">
                <a16:creationId xmlns:a16="http://schemas.microsoft.com/office/drawing/2014/main" id="{37CB5C35-216A-A749-93B1-E89581DACA2E}"/>
              </a:ext>
            </a:extLst>
          </p:cNvPr>
          <p:cNvSpPr txBox="1">
            <a:spLocks noChangeArrowheads="1"/>
          </p:cNvSpPr>
          <p:nvPr/>
        </p:nvSpPr>
        <p:spPr bwMode="auto">
          <a:xfrm>
            <a:off x="144463" y="166688"/>
            <a:ext cx="4319587"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La terreur</a:t>
            </a:r>
          </a:p>
        </p:txBody>
      </p:sp>
      <p:pic>
        <p:nvPicPr>
          <p:cNvPr id="101378" name="Picture 2">
            <a:extLst>
              <a:ext uri="{FF2B5EF4-FFF2-40B4-BE49-F238E27FC236}">
                <a16:creationId xmlns:a16="http://schemas.microsoft.com/office/drawing/2014/main" id="{465EA631-7C58-E846-8BFC-1FD02E5A5F0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3488" y="2052638"/>
            <a:ext cx="7613650" cy="53276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79" name="Text Box 3">
            <a:extLst>
              <a:ext uri="{FF2B5EF4-FFF2-40B4-BE49-F238E27FC236}">
                <a16:creationId xmlns:a16="http://schemas.microsoft.com/office/drawing/2014/main" id="{09B52645-514D-FC45-BC21-857650564E18}"/>
              </a:ext>
            </a:extLst>
          </p:cNvPr>
          <p:cNvSpPr txBox="1">
            <a:spLocks noChangeArrowheads="1"/>
          </p:cNvSpPr>
          <p:nvPr/>
        </p:nvSpPr>
        <p:spPr bwMode="auto">
          <a:xfrm>
            <a:off x="457200" y="1520825"/>
            <a:ext cx="3168650"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Le Goulag</a:t>
            </a:r>
          </a:p>
          <a:p>
            <a:pPr algn="ctr" eaLnBrk="1">
              <a:lnSpc>
                <a:spcPct val="116000"/>
              </a:lnSpc>
            </a:pPr>
            <a:endParaRPr lang="fr-FR" altLang="fr-FR" sz="1500">
              <a:solidFill>
                <a:srgbClr val="000000"/>
              </a:solidFill>
              <a:latin typeface="Comic Sans MS" panose="030F0902030302020204" pitchFamily="66" charset="0"/>
            </a:endParaRPr>
          </a:p>
        </p:txBody>
      </p:sp>
      <p:sp>
        <p:nvSpPr>
          <p:cNvPr id="101380" name="Text Box 4">
            <a:extLst>
              <a:ext uri="{FF2B5EF4-FFF2-40B4-BE49-F238E27FC236}">
                <a16:creationId xmlns:a16="http://schemas.microsoft.com/office/drawing/2014/main" id="{43E0626B-A183-694A-BE92-326D1D0DF220}"/>
              </a:ext>
            </a:extLst>
          </p:cNvPr>
          <p:cNvSpPr txBox="1">
            <a:spLocks noChangeArrowheads="1"/>
          </p:cNvSpPr>
          <p:nvPr/>
        </p:nvSpPr>
        <p:spPr bwMode="auto">
          <a:xfrm>
            <a:off x="7235825" y="115888"/>
            <a:ext cx="2663825" cy="187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VIDÉO</a:t>
            </a:r>
          </a:p>
          <a:p>
            <a:pPr algn="ctr" eaLnBrk="1">
              <a:lnSpc>
                <a:spcPct val="116000"/>
              </a:lnSpc>
            </a:pPr>
            <a:endParaRPr lang="fr-FR" altLang="fr-FR" sz="2800">
              <a:solidFill>
                <a:srgbClr val="000000"/>
              </a:solidFill>
              <a:latin typeface="Comic Sans MS" panose="030F0902030302020204" pitchFamily="66" charset="0"/>
            </a:endParaRPr>
          </a:p>
          <a:p>
            <a:pPr algn="ctr" eaLnBrk="1">
              <a:lnSpc>
                <a:spcPct val="116000"/>
              </a:lnSpc>
            </a:pPr>
            <a:r>
              <a:rPr lang="fr-FR" altLang="fr-FR" sz="1500">
                <a:solidFill>
                  <a:srgbClr val="000000"/>
                </a:solidFill>
                <a:latin typeface="Comic Sans MS" panose="030F0902030302020204" pitchFamily="66" charset="0"/>
              </a:rPr>
              <a:t>Site manuel numérique</a:t>
            </a:r>
          </a:p>
          <a:p>
            <a:pPr algn="ctr" eaLnBrk="1">
              <a:lnSpc>
                <a:spcPct val="116000"/>
              </a:lnSpc>
            </a:pPr>
            <a:r>
              <a:rPr lang="fr-FR" altLang="fr-FR" sz="1500">
                <a:solidFill>
                  <a:srgbClr val="000000"/>
                </a:solidFill>
                <a:latin typeface="Comic Sans MS" panose="030F0902030302020204" pitchFamily="66" charset="0"/>
              </a:rPr>
              <a:t>Educadhoc</a:t>
            </a:r>
          </a:p>
          <a:p>
            <a:pPr algn="ctr" eaLnBrk="1">
              <a:lnSpc>
                <a:spcPct val="116000"/>
              </a:lnSpc>
            </a:pPr>
            <a:r>
              <a:rPr lang="fr-FR" altLang="fr-FR" sz="1500">
                <a:solidFill>
                  <a:srgbClr val="000000"/>
                </a:solidFill>
                <a:latin typeface="Comic Sans MS" panose="030F0902030302020204" pitchFamily="66" charset="0"/>
              </a:rPr>
              <a:t>p 45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A7B65752-FF66-504B-AF3E-70FD43F3055B}"/>
              </a:ext>
            </a:extLst>
          </p:cNvPr>
          <p:cNvSpPr txBox="1">
            <a:spLocks noChangeArrowheads="1"/>
          </p:cNvSpPr>
          <p:nvPr/>
        </p:nvSpPr>
        <p:spPr bwMode="auto">
          <a:xfrm>
            <a:off x="503238" y="936625"/>
            <a:ext cx="9072562"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400">
                <a:solidFill>
                  <a:srgbClr val="000000"/>
                </a:solidFill>
                <a:latin typeface="Comic Sans MS" panose="030F0902030302020204" pitchFamily="66" charset="0"/>
              </a:rPr>
              <a:t>La carte des camps du Goulag sous Staline</a:t>
            </a:r>
          </a:p>
        </p:txBody>
      </p:sp>
      <p:pic>
        <p:nvPicPr>
          <p:cNvPr id="3" name="Image 2">
            <a:extLst>
              <a:ext uri="{FF2B5EF4-FFF2-40B4-BE49-F238E27FC236}">
                <a16:creationId xmlns:a16="http://schemas.microsoft.com/office/drawing/2014/main" id="{F686F5CD-CC37-D04C-BBA1-438F0E156035}"/>
              </a:ext>
            </a:extLst>
          </p:cNvPr>
          <p:cNvPicPr>
            <a:picLocks noChangeAspect="1"/>
          </p:cNvPicPr>
          <p:nvPr/>
        </p:nvPicPr>
        <p:blipFill>
          <a:blip r:embed="rId3"/>
          <a:stretch>
            <a:fillRect/>
          </a:stretch>
        </p:blipFill>
        <p:spPr>
          <a:xfrm>
            <a:off x="179519" y="1763613"/>
            <a:ext cx="9720000" cy="4093225"/>
          </a:xfrm>
          <a:prstGeom prst="rect">
            <a:avLst/>
          </a:prstGeom>
          <a:ln>
            <a:solidFill>
              <a:schemeClr val="tx1"/>
            </a:solidFill>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AutoShape 1">
            <a:extLst>
              <a:ext uri="{FF2B5EF4-FFF2-40B4-BE49-F238E27FC236}">
                <a16:creationId xmlns:a16="http://schemas.microsoft.com/office/drawing/2014/main" id="{6FE51E28-E41A-504D-8D30-4501FB2EFC78}"/>
              </a:ext>
            </a:extLst>
          </p:cNvPr>
          <p:cNvSpPr>
            <a:spLocks noChangeArrowheads="1"/>
          </p:cNvSpPr>
          <p:nvPr/>
        </p:nvSpPr>
        <p:spPr bwMode="auto">
          <a:xfrm>
            <a:off x="323850" y="287338"/>
            <a:ext cx="9431338" cy="7056437"/>
          </a:xfrm>
          <a:prstGeom prst="roundRect">
            <a:avLst>
              <a:gd name="adj" fmla="val 19"/>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05474" name="Line 2">
            <a:extLst>
              <a:ext uri="{FF2B5EF4-FFF2-40B4-BE49-F238E27FC236}">
                <a16:creationId xmlns:a16="http://schemas.microsoft.com/office/drawing/2014/main" id="{665E034E-A8BA-EA4B-8473-582BFBD4D043}"/>
              </a:ext>
            </a:extLst>
          </p:cNvPr>
          <p:cNvSpPr>
            <a:spLocks noChangeShapeType="1"/>
          </p:cNvSpPr>
          <p:nvPr/>
        </p:nvSpPr>
        <p:spPr bwMode="auto">
          <a:xfrm>
            <a:off x="323850" y="1008063"/>
            <a:ext cx="9431338"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05475" name="Text Box 3">
            <a:extLst>
              <a:ext uri="{FF2B5EF4-FFF2-40B4-BE49-F238E27FC236}">
                <a16:creationId xmlns:a16="http://schemas.microsoft.com/office/drawing/2014/main" id="{487255B5-A46B-6342-9EB1-8093A569F2DF}"/>
              </a:ext>
            </a:extLst>
          </p:cNvPr>
          <p:cNvSpPr txBox="1">
            <a:spLocks noChangeArrowheads="1"/>
          </p:cNvSpPr>
          <p:nvPr/>
        </p:nvSpPr>
        <p:spPr bwMode="auto">
          <a:xfrm>
            <a:off x="2016125" y="215900"/>
            <a:ext cx="64087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La terreur</a:t>
            </a:r>
          </a:p>
        </p:txBody>
      </p:sp>
      <p:pic>
        <p:nvPicPr>
          <p:cNvPr id="105476" name="Picture 4">
            <a:extLst>
              <a:ext uri="{FF2B5EF4-FFF2-40B4-BE49-F238E27FC236}">
                <a16:creationId xmlns:a16="http://schemas.microsoft.com/office/drawing/2014/main" id="{03FCEF87-4AA7-934F-955F-3BF7029D7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488950"/>
            <a:ext cx="3175" cy="3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477" name="Picture 5">
            <a:extLst>
              <a:ext uri="{FF2B5EF4-FFF2-40B4-BE49-F238E27FC236}">
                <a16:creationId xmlns:a16="http://schemas.microsoft.com/office/drawing/2014/main" id="{4987166D-971E-1E4F-8BB9-F575A420F3C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15325" y="6335713"/>
            <a:ext cx="1439863" cy="9969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478" name="Text Box 6">
            <a:extLst>
              <a:ext uri="{FF2B5EF4-FFF2-40B4-BE49-F238E27FC236}">
                <a16:creationId xmlns:a16="http://schemas.microsoft.com/office/drawing/2014/main" id="{7815CD01-4CD4-2144-932D-54744B6F23A2}"/>
              </a:ext>
            </a:extLst>
          </p:cNvPr>
          <p:cNvSpPr txBox="1">
            <a:spLocks noChangeArrowheads="1"/>
          </p:cNvSpPr>
          <p:nvPr/>
        </p:nvSpPr>
        <p:spPr bwMode="auto">
          <a:xfrm>
            <a:off x="323850" y="1096963"/>
            <a:ext cx="9323388" cy="235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dirty="0">
                <a:solidFill>
                  <a:srgbClr val="000000"/>
                </a:solidFill>
                <a:latin typeface="Comic Sans MS" panose="030F0902030302020204" pitchFamily="66" charset="0"/>
              </a:rPr>
              <a:t>(...)</a:t>
            </a:r>
          </a:p>
          <a:p>
            <a:pPr algn="just" eaLnBrk="1">
              <a:lnSpc>
                <a:spcPct val="116000"/>
              </a:lnSpc>
            </a:pPr>
            <a:r>
              <a:rPr lang="fr-FR" altLang="fr-FR" sz="3200" dirty="0">
                <a:latin typeface="Comic Sans MS" panose="030F0902030302020204" pitchFamily="66" charset="0"/>
              </a:rPr>
              <a:t>- Il crée des </a:t>
            </a:r>
            <a:r>
              <a:rPr lang="fr-FR" altLang="fr-FR" sz="3200" dirty="0">
                <a:solidFill>
                  <a:srgbClr val="0000FF"/>
                </a:solidFill>
                <a:latin typeface="Comic Sans MS" panose="030F0902030302020204" pitchFamily="66" charset="0"/>
              </a:rPr>
              <a:t>camps </a:t>
            </a:r>
            <a:r>
              <a:rPr lang="fr-FR" altLang="fr-FR" sz="3200" dirty="0">
                <a:latin typeface="Comic Sans MS" panose="030F0902030302020204" pitchFamily="66" charset="0"/>
              </a:rPr>
              <a:t>d'enfermement pour les opposants au régime, les </a:t>
            </a:r>
            <a:r>
              <a:rPr lang="fr-FR" altLang="fr-FR" sz="3200" dirty="0">
                <a:solidFill>
                  <a:srgbClr val="FF0000"/>
                </a:solidFill>
                <a:latin typeface="Comic Sans MS" panose="030F0902030302020204" pitchFamily="66" charset="0"/>
              </a:rPr>
              <a:t>goulag</a:t>
            </a:r>
            <a:r>
              <a:rPr lang="fr-FR" altLang="fr-FR" sz="3200" dirty="0">
                <a:solidFill>
                  <a:srgbClr val="0000FF"/>
                </a:solidFill>
                <a:latin typeface="Comic Sans MS" panose="030F0902030302020204" pitchFamily="66" charset="0"/>
              </a:rPr>
              <a:t> </a:t>
            </a:r>
            <a:r>
              <a:rPr lang="fr-FR" altLang="fr-FR" sz="3200" dirty="0">
                <a:latin typeface="Comic Sans MS" panose="030F0902030302020204" pitchFamily="66" charset="0"/>
              </a:rPr>
              <a:t>en Sibérie, qui réalisent des travaux (mines, routes...).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1">
            <a:extLst>
              <a:ext uri="{FF2B5EF4-FFF2-40B4-BE49-F238E27FC236}">
                <a16:creationId xmlns:a16="http://schemas.microsoft.com/office/drawing/2014/main" id="{C05A2C6B-AEA8-6E4F-8BE6-C9D6E20B387F}"/>
              </a:ext>
            </a:extLst>
          </p:cNvPr>
          <p:cNvSpPr txBox="1">
            <a:spLocks noChangeArrowheads="1"/>
          </p:cNvSpPr>
          <p:nvPr/>
        </p:nvSpPr>
        <p:spPr bwMode="auto">
          <a:xfrm>
            <a:off x="144463" y="166688"/>
            <a:ext cx="4319587"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La terreur</a:t>
            </a:r>
          </a:p>
        </p:txBody>
      </p:sp>
      <p:sp>
        <p:nvSpPr>
          <p:cNvPr id="107522" name="Text Box 2">
            <a:extLst>
              <a:ext uri="{FF2B5EF4-FFF2-40B4-BE49-F238E27FC236}">
                <a16:creationId xmlns:a16="http://schemas.microsoft.com/office/drawing/2014/main" id="{21037A6E-5857-3746-9F7B-B0A772B73ABA}"/>
              </a:ext>
            </a:extLst>
          </p:cNvPr>
          <p:cNvSpPr txBox="1">
            <a:spLocks noChangeArrowheads="1"/>
          </p:cNvSpPr>
          <p:nvPr/>
        </p:nvSpPr>
        <p:spPr bwMode="auto">
          <a:xfrm>
            <a:off x="647700" y="1025525"/>
            <a:ext cx="316865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0000FF"/>
                </a:solidFill>
                <a:latin typeface="Comic Sans MS" panose="030F0902030302020204" pitchFamily="66" charset="0"/>
              </a:rPr>
              <a:t>Doc 3 p 49</a:t>
            </a:r>
          </a:p>
          <a:p>
            <a:pPr algn="ctr" eaLnBrk="1">
              <a:lnSpc>
                <a:spcPct val="116000"/>
              </a:lnSpc>
            </a:pPr>
            <a:endParaRPr lang="fr-FR" altLang="fr-FR" sz="1500">
              <a:solidFill>
                <a:srgbClr val="000000"/>
              </a:solidFill>
              <a:latin typeface="Comic Sans MS" panose="030F0902030302020204" pitchFamily="66" charset="0"/>
            </a:endParaRPr>
          </a:p>
        </p:txBody>
      </p:sp>
      <p:sp>
        <p:nvSpPr>
          <p:cNvPr id="107523" name="Text Box 3">
            <a:extLst>
              <a:ext uri="{FF2B5EF4-FFF2-40B4-BE49-F238E27FC236}">
                <a16:creationId xmlns:a16="http://schemas.microsoft.com/office/drawing/2014/main" id="{81D1C6F4-854B-C04B-B98A-8328F86183A8}"/>
              </a:ext>
            </a:extLst>
          </p:cNvPr>
          <p:cNvSpPr txBox="1">
            <a:spLocks noChangeArrowheads="1"/>
          </p:cNvSpPr>
          <p:nvPr/>
        </p:nvSpPr>
        <p:spPr bwMode="auto">
          <a:xfrm>
            <a:off x="215900" y="2389188"/>
            <a:ext cx="4608513" cy="318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Qui est Zelenski ?</a:t>
            </a:r>
          </a:p>
          <a:p>
            <a:pPr algn="just" eaLnBrk="1">
              <a:lnSpc>
                <a:spcPct val="116000"/>
              </a:lnSpc>
            </a:pPr>
            <a:r>
              <a:rPr lang="fr-FR" altLang="fr-FR" sz="2800">
                <a:solidFill>
                  <a:srgbClr val="000000"/>
                </a:solidFill>
                <a:latin typeface="Comic Sans MS" panose="030F0902030302020204" pitchFamily="66" charset="0"/>
              </a:rPr>
              <a:t>- De quoi est-il accusé ?</a:t>
            </a:r>
          </a:p>
          <a:p>
            <a:pPr algn="just" eaLnBrk="1">
              <a:lnSpc>
                <a:spcPct val="116000"/>
              </a:lnSpc>
            </a:pPr>
            <a:r>
              <a:rPr lang="fr-FR" altLang="fr-FR" sz="2800">
                <a:solidFill>
                  <a:srgbClr val="000000"/>
                </a:solidFill>
                <a:latin typeface="Comic Sans MS" panose="030F0902030302020204" pitchFamily="66" charset="0"/>
              </a:rPr>
              <a:t>- Quel intérêt le régime a-t-il à porter cette accusation mensongère ?</a:t>
            </a:r>
          </a:p>
          <a:p>
            <a:pPr algn="ctr" eaLnBrk="1">
              <a:lnSpc>
                <a:spcPct val="116000"/>
              </a:lnSpc>
            </a:pPr>
            <a:endParaRPr lang="fr-FR" altLang="fr-FR" sz="1500">
              <a:solidFill>
                <a:srgbClr val="000000"/>
              </a:solidFill>
              <a:latin typeface="Comic Sans MS" panose="030F0902030302020204" pitchFamily="66" charset="0"/>
            </a:endParaRPr>
          </a:p>
        </p:txBody>
      </p:sp>
      <p:pic>
        <p:nvPicPr>
          <p:cNvPr id="107524" name="Picture 4">
            <a:extLst>
              <a:ext uri="{FF2B5EF4-FFF2-40B4-BE49-F238E27FC236}">
                <a16:creationId xmlns:a16="http://schemas.microsoft.com/office/drawing/2014/main" id="{497A99BC-3246-E844-8BED-A6D437187A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3500" y="179388"/>
            <a:ext cx="4802188" cy="719931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a:extLst>
              <a:ext uri="{FF2B5EF4-FFF2-40B4-BE49-F238E27FC236}">
                <a16:creationId xmlns:a16="http://schemas.microsoft.com/office/drawing/2014/main" id="{FD5FA1C5-24ED-114F-83FA-DC32FBFC32D6}"/>
              </a:ext>
            </a:extLst>
          </p:cNvPr>
          <p:cNvPicPr>
            <a:picLocks noChangeAspect="1" noChangeArrowheads="1"/>
          </p:cNvPicPr>
          <p:nvPr/>
        </p:nvPicPr>
        <p:blipFill>
          <a:blip r:embed="rId3">
            <a:extLst>
              <a:ext uri="{28A0092B-C50C-407E-A947-70E740481C1C}">
                <a14:useLocalDpi xmlns:a14="http://schemas.microsoft.com/office/drawing/2010/main"/>
              </a:ext>
            </a:extLst>
          </a:blip>
          <a:srcRect t="8481" b="8481"/>
          <a:stretch>
            <a:fillRect/>
          </a:stretch>
        </p:blipFill>
        <p:spPr bwMode="auto">
          <a:xfrm>
            <a:off x="1162050" y="954088"/>
            <a:ext cx="7754938" cy="565150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t="8481" b="8481"/>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570" name="Text Box 2">
            <a:extLst>
              <a:ext uri="{FF2B5EF4-FFF2-40B4-BE49-F238E27FC236}">
                <a16:creationId xmlns:a16="http://schemas.microsoft.com/office/drawing/2014/main" id="{3D3A450B-1E6A-D44C-8CD8-A8D5ED9A309D}"/>
              </a:ext>
            </a:extLst>
          </p:cNvPr>
          <p:cNvSpPr txBox="1">
            <a:spLocks noChangeArrowheads="1"/>
          </p:cNvSpPr>
          <p:nvPr/>
        </p:nvSpPr>
        <p:spPr bwMode="auto">
          <a:xfrm>
            <a:off x="1152525" y="6588125"/>
            <a:ext cx="7848600"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600">
                <a:solidFill>
                  <a:srgbClr val="000000"/>
                </a:solidFill>
                <a:latin typeface="Comic Sans MS" panose="030F0902030302020204" pitchFamily="66" charset="0"/>
              </a:rPr>
              <a:t>Les procès de Moscou. Lors de grands procès à Moscou, d'anciens compagnons de Lénine sont contraints d'avouer des crimes imaginaires et sont ensuite exécutés.</a:t>
            </a:r>
          </a:p>
        </p:txBody>
      </p:sp>
      <p:sp>
        <p:nvSpPr>
          <p:cNvPr id="109571" name="Text Box 3">
            <a:extLst>
              <a:ext uri="{FF2B5EF4-FFF2-40B4-BE49-F238E27FC236}">
                <a16:creationId xmlns:a16="http://schemas.microsoft.com/office/drawing/2014/main" id="{D7E50158-3940-C948-8401-052E85963A9F}"/>
              </a:ext>
            </a:extLst>
          </p:cNvPr>
          <p:cNvSpPr txBox="1">
            <a:spLocks noChangeArrowheads="1"/>
          </p:cNvSpPr>
          <p:nvPr/>
        </p:nvSpPr>
        <p:spPr bwMode="auto">
          <a:xfrm>
            <a:off x="1116013" y="323850"/>
            <a:ext cx="7848600"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00"/>
                </a:solidFill>
                <a:latin typeface="Comic Sans MS" panose="030F0902030302020204" pitchFamily="66" charset="0"/>
              </a:rPr>
              <a:t>1937-1938 : la « grande terreur » stalinienne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1">
            <a:extLst>
              <a:ext uri="{FF2B5EF4-FFF2-40B4-BE49-F238E27FC236}">
                <a16:creationId xmlns:a16="http://schemas.microsoft.com/office/drawing/2014/main" id="{1AD1EB61-2146-314B-84FF-B659B6956B56}"/>
              </a:ext>
            </a:extLst>
          </p:cNvPr>
          <p:cNvSpPr txBox="1">
            <a:spLocks noChangeArrowheads="1"/>
          </p:cNvSpPr>
          <p:nvPr/>
        </p:nvSpPr>
        <p:spPr bwMode="auto">
          <a:xfrm>
            <a:off x="323850" y="900113"/>
            <a:ext cx="8999538"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200" b="1">
                <a:solidFill>
                  <a:srgbClr val="000000"/>
                </a:solidFill>
                <a:latin typeface="Comic Sans MS" panose="030F0902030302020204" pitchFamily="66" charset="0"/>
              </a:rPr>
              <a:t>Arrestations par la police politique</a:t>
            </a:r>
          </a:p>
        </p:txBody>
      </p:sp>
      <p:sp>
        <p:nvSpPr>
          <p:cNvPr id="111618" name="Text Box 2">
            <a:extLst>
              <a:ext uri="{FF2B5EF4-FFF2-40B4-BE49-F238E27FC236}">
                <a16:creationId xmlns:a16="http://schemas.microsoft.com/office/drawing/2014/main" id="{4B9AA733-AB3C-E247-982B-DCC050896DE2}"/>
              </a:ext>
            </a:extLst>
          </p:cNvPr>
          <p:cNvSpPr txBox="1">
            <a:spLocks noChangeArrowheads="1"/>
          </p:cNvSpPr>
          <p:nvPr/>
        </p:nvSpPr>
        <p:spPr bwMode="auto">
          <a:xfrm>
            <a:off x="612775" y="1511300"/>
            <a:ext cx="8999538" cy="1865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000">
                <a:solidFill>
                  <a:srgbClr val="000000"/>
                </a:solidFill>
                <a:latin typeface="Comic Sans MS" panose="030F0902030302020204" pitchFamily="66" charset="0"/>
              </a:rPr>
              <a:t>- Éléments « antisoviétiques », </a:t>
            </a:r>
          </a:p>
          <a:p>
            <a:pPr eaLnBrk="1">
              <a:lnSpc>
                <a:spcPct val="116000"/>
              </a:lnSpc>
            </a:pPr>
            <a:r>
              <a:rPr lang="fr-FR" altLang="fr-FR" sz="2000">
                <a:solidFill>
                  <a:srgbClr val="000000"/>
                </a:solidFill>
                <a:latin typeface="Comic Sans MS" panose="030F0902030302020204" pitchFamily="66" charset="0"/>
              </a:rPr>
              <a:t>sur ordre de Staline, le 30 juillet 1937</a:t>
            </a:r>
          </a:p>
          <a:p>
            <a:pPr eaLnBrk="1">
              <a:lnSpc>
                <a:spcPct val="116000"/>
              </a:lnSpc>
            </a:pPr>
            <a:r>
              <a:rPr lang="fr-FR" altLang="fr-FR" sz="2000">
                <a:solidFill>
                  <a:srgbClr val="000000"/>
                </a:solidFill>
                <a:latin typeface="Comic Sans MS" panose="030F0902030302020204" pitchFamily="66" charset="0"/>
              </a:rPr>
              <a:t>- Koulaks</a:t>
            </a:r>
          </a:p>
          <a:p>
            <a:pPr eaLnBrk="1">
              <a:lnSpc>
                <a:spcPct val="116000"/>
              </a:lnSpc>
            </a:pPr>
            <a:r>
              <a:rPr lang="fr-FR" altLang="fr-FR" sz="2000">
                <a:solidFill>
                  <a:srgbClr val="000000"/>
                </a:solidFill>
                <a:latin typeface="Comic Sans MS" panose="030F0902030302020204" pitchFamily="66" charset="0"/>
              </a:rPr>
              <a:t>- Ex-membres du Parti Communiste</a:t>
            </a:r>
          </a:p>
          <a:p>
            <a:pPr eaLnBrk="1">
              <a:lnSpc>
                <a:spcPct val="116000"/>
              </a:lnSpc>
            </a:pPr>
            <a:r>
              <a:rPr lang="fr-FR" altLang="fr-FR" sz="2000">
                <a:solidFill>
                  <a:srgbClr val="000000"/>
                </a:solidFill>
                <a:latin typeface="Comic Sans MS" panose="030F0902030302020204" pitchFamily="66" charset="0"/>
              </a:rPr>
              <a:t>- Autres </a:t>
            </a:r>
          </a:p>
        </p:txBody>
      </p:sp>
      <p:sp>
        <p:nvSpPr>
          <p:cNvPr id="111619" name="Text Box 3">
            <a:extLst>
              <a:ext uri="{FF2B5EF4-FFF2-40B4-BE49-F238E27FC236}">
                <a16:creationId xmlns:a16="http://schemas.microsoft.com/office/drawing/2014/main" id="{99F57C6C-8FA9-0448-8E06-C921B4143AFB}"/>
              </a:ext>
            </a:extLst>
          </p:cNvPr>
          <p:cNvSpPr txBox="1">
            <a:spLocks noChangeArrowheads="1"/>
          </p:cNvSpPr>
          <p:nvPr/>
        </p:nvSpPr>
        <p:spPr bwMode="auto">
          <a:xfrm>
            <a:off x="612775" y="4103688"/>
            <a:ext cx="8999538" cy="186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000">
                <a:solidFill>
                  <a:srgbClr val="000000"/>
                </a:solidFill>
                <a:latin typeface="Comic Sans MS" panose="030F0902030302020204" pitchFamily="66" charset="0"/>
              </a:rPr>
              <a:t>- Peine de mort</a:t>
            </a:r>
          </a:p>
          <a:p>
            <a:pPr eaLnBrk="1">
              <a:lnSpc>
                <a:spcPct val="116000"/>
              </a:lnSpc>
            </a:pPr>
            <a:r>
              <a:rPr lang="fr-FR" altLang="fr-FR" sz="2000">
                <a:solidFill>
                  <a:srgbClr val="000000"/>
                </a:solidFill>
                <a:latin typeface="Comic Sans MS" panose="030F0902030302020204" pitchFamily="66" charset="0"/>
              </a:rPr>
              <a:t>- 15 à 25 ans de camp</a:t>
            </a:r>
          </a:p>
          <a:p>
            <a:pPr eaLnBrk="1">
              <a:lnSpc>
                <a:spcPct val="116000"/>
              </a:lnSpc>
            </a:pPr>
            <a:r>
              <a:rPr lang="fr-FR" altLang="fr-FR" sz="2000">
                <a:solidFill>
                  <a:srgbClr val="000000"/>
                </a:solidFill>
                <a:latin typeface="Comic Sans MS" panose="030F0902030302020204" pitchFamily="66" charset="0"/>
              </a:rPr>
              <a:t>- 10 ans de camp</a:t>
            </a:r>
          </a:p>
          <a:p>
            <a:pPr eaLnBrk="1">
              <a:lnSpc>
                <a:spcPct val="116000"/>
              </a:lnSpc>
            </a:pPr>
            <a:r>
              <a:rPr lang="fr-FR" altLang="fr-FR" sz="2000">
                <a:solidFill>
                  <a:srgbClr val="000000"/>
                </a:solidFill>
                <a:latin typeface="Comic Sans MS" panose="030F0902030302020204" pitchFamily="66" charset="0"/>
              </a:rPr>
              <a:t>- 5 à 10 ans de camp</a:t>
            </a:r>
          </a:p>
          <a:p>
            <a:pPr eaLnBrk="1">
              <a:lnSpc>
                <a:spcPct val="116000"/>
              </a:lnSpc>
            </a:pPr>
            <a:r>
              <a:rPr lang="fr-FR" altLang="fr-FR" sz="2000">
                <a:solidFill>
                  <a:srgbClr val="000000"/>
                </a:solidFill>
                <a:latin typeface="Comic Sans MS" panose="030F0902030302020204" pitchFamily="66" charset="0"/>
              </a:rPr>
              <a:t>- Autres</a:t>
            </a:r>
          </a:p>
        </p:txBody>
      </p:sp>
      <p:sp>
        <p:nvSpPr>
          <p:cNvPr id="111620" name="Text Box 4">
            <a:extLst>
              <a:ext uri="{FF2B5EF4-FFF2-40B4-BE49-F238E27FC236}">
                <a16:creationId xmlns:a16="http://schemas.microsoft.com/office/drawing/2014/main" id="{21478F61-4958-AC4D-8FEB-3983AF56F81B}"/>
              </a:ext>
            </a:extLst>
          </p:cNvPr>
          <p:cNvSpPr txBox="1">
            <a:spLocks noChangeArrowheads="1"/>
          </p:cNvSpPr>
          <p:nvPr/>
        </p:nvSpPr>
        <p:spPr bwMode="auto">
          <a:xfrm>
            <a:off x="360363" y="3636963"/>
            <a:ext cx="8999537" cy="735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200" b="1">
                <a:solidFill>
                  <a:srgbClr val="000000"/>
                </a:solidFill>
                <a:latin typeface="Comic Sans MS" panose="030F0902030302020204" pitchFamily="66" charset="0"/>
              </a:rPr>
              <a:t>Condamnations</a:t>
            </a:r>
          </a:p>
          <a:p>
            <a:pPr eaLnBrk="1"/>
            <a:endParaRPr lang="fr-FR" altLang="fr-FR">
              <a:solidFill>
                <a:srgbClr val="000000"/>
              </a:solidFill>
            </a:endParaRPr>
          </a:p>
        </p:txBody>
      </p:sp>
      <p:sp>
        <p:nvSpPr>
          <p:cNvPr id="111621" name="AutoShape 5">
            <a:extLst>
              <a:ext uri="{FF2B5EF4-FFF2-40B4-BE49-F238E27FC236}">
                <a16:creationId xmlns:a16="http://schemas.microsoft.com/office/drawing/2014/main" id="{803454DB-E7E0-E34A-B1F9-38639B20EA4F}"/>
              </a:ext>
            </a:extLst>
          </p:cNvPr>
          <p:cNvSpPr>
            <a:spLocks noChangeArrowheads="1"/>
          </p:cNvSpPr>
          <p:nvPr/>
        </p:nvSpPr>
        <p:spPr bwMode="auto">
          <a:xfrm>
            <a:off x="323850" y="755650"/>
            <a:ext cx="9431338" cy="5256213"/>
          </a:xfrm>
          <a:prstGeom prst="roundRect">
            <a:avLst>
              <a:gd name="adj" fmla="val 28"/>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1622" name="Line 6">
            <a:extLst>
              <a:ext uri="{FF2B5EF4-FFF2-40B4-BE49-F238E27FC236}">
                <a16:creationId xmlns:a16="http://schemas.microsoft.com/office/drawing/2014/main" id="{CAB787A9-40BB-5D4E-9AEA-EAB3EAEAE772}"/>
              </a:ext>
            </a:extLst>
          </p:cNvPr>
          <p:cNvSpPr>
            <a:spLocks noChangeShapeType="1"/>
          </p:cNvSpPr>
          <p:nvPr/>
        </p:nvSpPr>
        <p:spPr bwMode="auto">
          <a:xfrm>
            <a:off x="5580063" y="755650"/>
            <a:ext cx="1587" cy="52562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1623" name="Line 7">
            <a:extLst>
              <a:ext uri="{FF2B5EF4-FFF2-40B4-BE49-F238E27FC236}">
                <a16:creationId xmlns:a16="http://schemas.microsoft.com/office/drawing/2014/main" id="{EEF4D3EC-326B-FE43-AFE4-46361ADF4EC5}"/>
              </a:ext>
            </a:extLst>
          </p:cNvPr>
          <p:cNvSpPr>
            <a:spLocks noChangeShapeType="1"/>
          </p:cNvSpPr>
          <p:nvPr/>
        </p:nvSpPr>
        <p:spPr bwMode="auto">
          <a:xfrm>
            <a:off x="323850" y="3563938"/>
            <a:ext cx="9431338" cy="714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1624" name="Text Box 8">
            <a:extLst>
              <a:ext uri="{FF2B5EF4-FFF2-40B4-BE49-F238E27FC236}">
                <a16:creationId xmlns:a16="http://schemas.microsoft.com/office/drawing/2014/main" id="{3189207B-FC1D-274E-8D95-BA0D7C64C43E}"/>
              </a:ext>
            </a:extLst>
          </p:cNvPr>
          <p:cNvSpPr txBox="1">
            <a:spLocks noChangeArrowheads="1"/>
          </p:cNvSpPr>
          <p:nvPr/>
        </p:nvSpPr>
        <p:spPr bwMode="auto">
          <a:xfrm>
            <a:off x="5580063" y="900113"/>
            <a:ext cx="4176712"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b="1">
                <a:solidFill>
                  <a:srgbClr val="000000"/>
                </a:solidFill>
                <a:latin typeface="Comic Sans MS" panose="030F0902030302020204" pitchFamily="66" charset="0"/>
              </a:rPr>
              <a:t>1 420 711</a:t>
            </a:r>
          </a:p>
        </p:txBody>
      </p:sp>
      <p:sp>
        <p:nvSpPr>
          <p:cNvPr id="111625" name="Text Box 9">
            <a:extLst>
              <a:ext uri="{FF2B5EF4-FFF2-40B4-BE49-F238E27FC236}">
                <a16:creationId xmlns:a16="http://schemas.microsoft.com/office/drawing/2014/main" id="{D33B857F-C309-8C4F-AB77-4CA59CE6B8A1}"/>
              </a:ext>
            </a:extLst>
          </p:cNvPr>
          <p:cNvSpPr txBox="1">
            <a:spLocks noChangeArrowheads="1"/>
          </p:cNvSpPr>
          <p:nvPr/>
        </p:nvSpPr>
        <p:spPr bwMode="auto">
          <a:xfrm>
            <a:off x="5580063" y="1549400"/>
            <a:ext cx="4176712" cy="1865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00"/>
                </a:solidFill>
                <a:latin typeface="Comic Sans MS" panose="030F0902030302020204" pitchFamily="66" charset="0"/>
              </a:rPr>
              <a:t>699 929</a:t>
            </a:r>
          </a:p>
          <a:p>
            <a:pPr algn="ctr" eaLnBrk="1">
              <a:lnSpc>
                <a:spcPct val="116000"/>
              </a:lnSpc>
            </a:pPr>
            <a:endParaRPr lang="fr-FR" altLang="fr-FR" sz="2000">
              <a:solidFill>
                <a:srgbClr val="000000"/>
              </a:solidFill>
              <a:latin typeface="Comic Sans MS" panose="030F0902030302020204" pitchFamily="66" charset="0"/>
            </a:endParaRPr>
          </a:p>
          <a:p>
            <a:pPr algn="ctr" eaLnBrk="1">
              <a:lnSpc>
                <a:spcPct val="116000"/>
              </a:lnSpc>
            </a:pPr>
            <a:r>
              <a:rPr lang="fr-FR" altLang="fr-FR" sz="2000">
                <a:solidFill>
                  <a:srgbClr val="000000"/>
                </a:solidFill>
                <a:latin typeface="Comic Sans MS" panose="030F0902030302020204" pitchFamily="66" charset="0"/>
              </a:rPr>
              <a:t>522 774</a:t>
            </a:r>
          </a:p>
          <a:p>
            <a:pPr algn="ctr" eaLnBrk="1">
              <a:lnSpc>
                <a:spcPct val="116000"/>
              </a:lnSpc>
            </a:pPr>
            <a:r>
              <a:rPr lang="fr-FR" altLang="fr-FR" sz="2000">
                <a:solidFill>
                  <a:srgbClr val="000000"/>
                </a:solidFill>
                <a:latin typeface="Comic Sans MS" panose="030F0902030302020204" pitchFamily="66" charset="0"/>
              </a:rPr>
              <a:t>99 188</a:t>
            </a:r>
          </a:p>
          <a:p>
            <a:pPr algn="ctr" eaLnBrk="1">
              <a:lnSpc>
                <a:spcPct val="116000"/>
              </a:lnSpc>
            </a:pPr>
            <a:r>
              <a:rPr lang="fr-FR" altLang="fr-FR" sz="2000">
                <a:solidFill>
                  <a:srgbClr val="000000"/>
                </a:solidFill>
                <a:latin typeface="Comic Sans MS" panose="030F0902030302020204" pitchFamily="66" charset="0"/>
              </a:rPr>
              <a:t>98 820</a:t>
            </a:r>
          </a:p>
        </p:txBody>
      </p:sp>
      <p:sp>
        <p:nvSpPr>
          <p:cNvPr id="111626" name="Text Box 10">
            <a:extLst>
              <a:ext uri="{FF2B5EF4-FFF2-40B4-BE49-F238E27FC236}">
                <a16:creationId xmlns:a16="http://schemas.microsoft.com/office/drawing/2014/main" id="{0B1B7B89-D56D-5F43-8AB7-859E5A739DE2}"/>
              </a:ext>
            </a:extLst>
          </p:cNvPr>
          <p:cNvSpPr txBox="1">
            <a:spLocks noChangeArrowheads="1"/>
          </p:cNvSpPr>
          <p:nvPr/>
        </p:nvSpPr>
        <p:spPr bwMode="auto">
          <a:xfrm>
            <a:off x="5580063" y="3673475"/>
            <a:ext cx="4176712"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b="1">
                <a:solidFill>
                  <a:srgbClr val="000000"/>
                </a:solidFill>
                <a:latin typeface="Comic Sans MS" panose="030F0902030302020204" pitchFamily="66" charset="0"/>
              </a:rPr>
              <a:t>1 124 00</a:t>
            </a:r>
          </a:p>
        </p:txBody>
      </p:sp>
      <p:sp>
        <p:nvSpPr>
          <p:cNvPr id="111627" name="Text Box 11">
            <a:extLst>
              <a:ext uri="{FF2B5EF4-FFF2-40B4-BE49-F238E27FC236}">
                <a16:creationId xmlns:a16="http://schemas.microsoft.com/office/drawing/2014/main" id="{1DA1C401-C6C5-0F49-9CEB-FC9A9C5C4810}"/>
              </a:ext>
            </a:extLst>
          </p:cNvPr>
          <p:cNvSpPr txBox="1">
            <a:spLocks noChangeArrowheads="1"/>
          </p:cNvSpPr>
          <p:nvPr/>
        </p:nvSpPr>
        <p:spPr bwMode="auto">
          <a:xfrm>
            <a:off x="5580063" y="4068763"/>
            <a:ext cx="4176712" cy="186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00"/>
                </a:solidFill>
                <a:latin typeface="Comic Sans MS" panose="030F0902030302020204" pitchFamily="66" charset="0"/>
              </a:rPr>
              <a:t>556 259</a:t>
            </a:r>
          </a:p>
          <a:p>
            <a:pPr algn="ctr" eaLnBrk="1">
              <a:lnSpc>
                <a:spcPct val="116000"/>
              </a:lnSpc>
            </a:pPr>
            <a:r>
              <a:rPr lang="fr-FR" altLang="fr-FR" sz="2000">
                <a:solidFill>
                  <a:srgbClr val="000000"/>
                </a:solidFill>
                <a:latin typeface="Comic Sans MS" panose="030F0902030302020204" pitchFamily="66" charset="0"/>
              </a:rPr>
              <a:t>5196</a:t>
            </a:r>
          </a:p>
          <a:p>
            <a:pPr algn="ctr" eaLnBrk="1">
              <a:lnSpc>
                <a:spcPct val="116000"/>
              </a:lnSpc>
            </a:pPr>
            <a:r>
              <a:rPr lang="fr-FR" altLang="fr-FR" sz="2000">
                <a:solidFill>
                  <a:srgbClr val="000000"/>
                </a:solidFill>
                <a:latin typeface="Comic Sans MS" panose="030F0902030302020204" pitchFamily="66" charset="0"/>
              </a:rPr>
              <a:t>460 954</a:t>
            </a:r>
          </a:p>
          <a:p>
            <a:pPr algn="ctr" eaLnBrk="1">
              <a:lnSpc>
                <a:spcPct val="116000"/>
              </a:lnSpc>
            </a:pPr>
            <a:r>
              <a:rPr lang="fr-FR" altLang="fr-FR" sz="2000">
                <a:solidFill>
                  <a:srgbClr val="000000"/>
                </a:solidFill>
                <a:latin typeface="Comic Sans MS" panose="030F0902030302020204" pitchFamily="66" charset="0"/>
              </a:rPr>
              <a:t>51 201</a:t>
            </a:r>
          </a:p>
          <a:p>
            <a:pPr algn="ctr" eaLnBrk="1">
              <a:lnSpc>
                <a:spcPct val="116000"/>
              </a:lnSpc>
            </a:pPr>
            <a:r>
              <a:rPr lang="fr-FR" altLang="fr-FR" sz="2000">
                <a:solidFill>
                  <a:srgbClr val="000000"/>
                </a:solidFill>
                <a:latin typeface="Comic Sans MS" panose="030F0902030302020204" pitchFamily="66" charset="0"/>
              </a:rPr>
              <a:t>50 390</a:t>
            </a:r>
          </a:p>
        </p:txBody>
      </p:sp>
      <p:sp>
        <p:nvSpPr>
          <p:cNvPr id="111628" name="Text Box 12">
            <a:extLst>
              <a:ext uri="{FF2B5EF4-FFF2-40B4-BE49-F238E27FC236}">
                <a16:creationId xmlns:a16="http://schemas.microsoft.com/office/drawing/2014/main" id="{6DFB6324-5FE3-8E4F-8283-91DCF8BEC5FB}"/>
              </a:ext>
            </a:extLst>
          </p:cNvPr>
          <p:cNvSpPr txBox="1">
            <a:spLocks noChangeArrowheads="1"/>
          </p:cNvSpPr>
          <p:nvPr/>
        </p:nvSpPr>
        <p:spPr bwMode="auto">
          <a:xfrm>
            <a:off x="1116013" y="217488"/>
            <a:ext cx="7848600"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b="1">
                <a:solidFill>
                  <a:srgbClr val="000000"/>
                </a:solidFill>
                <a:latin typeface="Comic Sans MS" panose="030F0902030302020204" pitchFamily="66" charset="0"/>
              </a:rPr>
              <a:t>1937-1938 : la « grande terreur » stalinienne</a:t>
            </a:r>
          </a:p>
        </p:txBody>
      </p:sp>
      <p:sp>
        <p:nvSpPr>
          <p:cNvPr id="111629" name="Text Box 13">
            <a:extLst>
              <a:ext uri="{FF2B5EF4-FFF2-40B4-BE49-F238E27FC236}">
                <a16:creationId xmlns:a16="http://schemas.microsoft.com/office/drawing/2014/main" id="{9FAB5732-0199-6044-8DDA-1E7494614E53}"/>
              </a:ext>
            </a:extLst>
          </p:cNvPr>
          <p:cNvSpPr txBox="1">
            <a:spLocks noChangeArrowheads="1"/>
          </p:cNvSpPr>
          <p:nvPr/>
        </p:nvSpPr>
        <p:spPr bwMode="auto">
          <a:xfrm>
            <a:off x="539750" y="6119813"/>
            <a:ext cx="8999538" cy="91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1600">
                <a:solidFill>
                  <a:srgbClr val="000000"/>
                </a:solidFill>
                <a:latin typeface="Comic Sans MS" panose="030F0902030302020204" pitchFamily="66" charset="0"/>
              </a:rPr>
              <a:t>D'après un rapport du NKVD, juillet 1938, in </a:t>
            </a:r>
            <a:r>
              <a:rPr lang="fr-FR" altLang="fr-FR" sz="1600" i="1">
                <a:solidFill>
                  <a:srgbClr val="000000"/>
                </a:solidFill>
                <a:latin typeface="Comic Sans MS" panose="030F0902030302020204" pitchFamily="66" charset="0"/>
              </a:rPr>
              <a:t>Les Opérations de masse de la « Grande Terreur » en URSS (1937-1938)</a:t>
            </a:r>
            <a:r>
              <a:rPr lang="fr-FR" altLang="fr-FR" sz="1600">
                <a:solidFill>
                  <a:srgbClr val="000000"/>
                </a:solidFill>
                <a:latin typeface="Comic Sans MS" panose="030F0902030302020204" pitchFamily="66" charset="0"/>
              </a:rPr>
              <a:t>, Nicolas Werth, Bulletin de l'IHTP, n°86, 2006</a:t>
            </a:r>
          </a:p>
          <a:p>
            <a:pPr eaLnBrk="1"/>
            <a:endParaRPr lang="fr-FR" altLang="fr-FR">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AutoShape 1">
            <a:extLst>
              <a:ext uri="{FF2B5EF4-FFF2-40B4-BE49-F238E27FC236}">
                <a16:creationId xmlns:a16="http://schemas.microsoft.com/office/drawing/2014/main" id="{A2FE97D0-0DE2-704F-A518-7A46D363C7FB}"/>
              </a:ext>
            </a:extLst>
          </p:cNvPr>
          <p:cNvSpPr>
            <a:spLocks noChangeArrowheads="1"/>
          </p:cNvSpPr>
          <p:nvPr/>
        </p:nvSpPr>
        <p:spPr bwMode="auto">
          <a:xfrm>
            <a:off x="323850" y="287338"/>
            <a:ext cx="9431338" cy="7056437"/>
          </a:xfrm>
          <a:prstGeom prst="roundRect">
            <a:avLst>
              <a:gd name="adj" fmla="val 19"/>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3666" name="Line 2">
            <a:extLst>
              <a:ext uri="{FF2B5EF4-FFF2-40B4-BE49-F238E27FC236}">
                <a16:creationId xmlns:a16="http://schemas.microsoft.com/office/drawing/2014/main" id="{3D77255F-F260-EC4B-8DDB-A9BDA3832183}"/>
              </a:ext>
            </a:extLst>
          </p:cNvPr>
          <p:cNvSpPr>
            <a:spLocks noChangeShapeType="1"/>
          </p:cNvSpPr>
          <p:nvPr/>
        </p:nvSpPr>
        <p:spPr bwMode="auto">
          <a:xfrm>
            <a:off x="323850" y="1008063"/>
            <a:ext cx="9431338"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3667" name="Text Box 3">
            <a:extLst>
              <a:ext uri="{FF2B5EF4-FFF2-40B4-BE49-F238E27FC236}">
                <a16:creationId xmlns:a16="http://schemas.microsoft.com/office/drawing/2014/main" id="{D4CCE0A8-AED5-A043-AE5A-1CFEFD7559F6}"/>
              </a:ext>
            </a:extLst>
          </p:cNvPr>
          <p:cNvSpPr txBox="1">
            <a:spLocks noChangeArrowheads="1"/>
          </p:cNvSpPr>
          <p:nvPr/>
        </p:nvSpPr>
        <p:spPr bwMode="auto">
          <a:xfrm>
            <a:off x="2016125" y="215900"/>
            <a:ext cx="640873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La terreur</a:t>
            </a:r>
          </a:p>
        </p:txBody>
      </p:sp>
      <p:pic>
        <p:nvPicPr>
          <p:cNvPr id="113668" name="Picture 4">
            <a:extLst>
              <a:ext uri="{FF2B5EF4-FFF2-40B4-BE49-F238E27FC236}">
                <a16:creationId xmlns:a16="http://schemas.microsoft.com/office/drawing/2014/main" id="{A4A8A371-F4C1-6244-9FA1-60456DE5C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488950"/>
            <a:ext cx="3175" cy="3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669" name="Picture 5">
            <a:extLst>
              <a:ext uri="{FF2B5EF4-FFF2-40B4-BE49-F238E27FC236}">
                <a16:creationId xmlns:a16="http://schemas.microsoft.com/office/drawing/2014/main" id="{1604AFB2-2A21-2D48-9020-17FABEDAD59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15325" y="6335713"/>
            <a:ext cx="1439863" cy="9969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70" name="Text Box 6">
            <a:extLst>
              <a:ext uri="{FF2B5EF4-FFF2-40B4-BE49-F238E27FC236}">
                <a16:creationId xmlns:a16="http://schemas.microsoft.com/office/drawing/2014/main" id="{9103BA47-4E32-1E40-BF2D-8F6AD35BEC38}"/>
              </a:ext>
            </a:extLst>
          </p:cNvPr>
          <p:cNvSpPr txBox="1">
            <a:spLocks noChangeArrowheads="1"/>
          </p:cNvSpPr>
          <p:nvPr/>
        </p:nvSpPr>
        <p:spPr bwMode="auto">
          <a:xfrm>
            <a:off x="323850" y="1096963"/>
            <a:ext cx="9323388" cy="235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3200">
                <a:solidFill>
                  <a:srgbClr val="000000"/>
                </a:solidFill>
                <a:latin typeface="Comic Sans MS" panose="030F0902030302020204" pitchFamily="66" charset="0"/>
              </a:rPr>
              <a:t>(...)</a:t>
            </a:r>
          </a:p>
          <a:p>
            <a:pPr algn="just" eaLnBrk="1">
              <a:lnSpc>
                <a:spcPct val="116000"/>
              </a:lnSpc>
            </a:pPr>
            <a:r>
              <a:rPr lang="fr-FR" altLang="fr-FR" sz="3200">
                <a:latin typeface="Comic Sans MS" panose="030F0902030302020204" pitchFamily="66" charset="0"/>
              </a:rPr>
              <a:t>- En 1938, Staline utilise les procès de </a:t>
            </a:r>
            <a:r>
              <a:rPr lang="fr-FR" altLang="fr-FR" sz="3200">
                <a:solidFill>
                  <a:srgbClr val="0000FF"/>
                </a:solidFill>
                <a:latin typeface="Comic Sans MS" panose="030F0902030302020204" pitchFamily="66" charset="0"/>
              </a:rPr>
              <a:t>Moscou </a:t>
            </a:r>
            <a:r>
              <a:rPr lang="fr-FR" altLang="fr-FR" sz="3200">
                <a:latin typeface="Comic Sans MS" panose="030F0902030302020204" pitchFamily="66" charset="0"/>
              </a:rPr>
              <a:t>pour éliminer ses opposants.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1">
            <a:extLst>
              <a:ext uri="{FF2B5EF4-FFF2-40B4-BE49-F238E27FC236}">
                <a16:creationId xmlns:a16="http://schemas.microsoft.com/office/drawing/2014/main" id="{491CBF3B-2698-4443-A4B3-7DB1EC1B0E16}"/>
              </a:ext>
            </a:extLst>
          </p:cNvPr>
          <p:cNvSpPr txBox="1">
            <a:spLocks noChangeArrowheads="1"/>
          </p:cNvSpPr>
          <p:nvPr/>
        </p:nvSpPr>
        <p:spPr bwMode="auto">
          <a:xfrm>
            <a:off x="215900" y="288925"/>
            <a:ext cx="9647238" cy="605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FF3333"/>
                </a:solidFill>
                <a:latin typeface="Comic Sans MS" panose="030F0902030302020204" pitchFamily="66" charset="0"/>
              </a:rPr>
              <a:t>Vocabulaire</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Tcheka / NKVD</a:t>
            </a:r>
            <a:r>
              <a:rPr lang="fr-FR" altLang="fr-FR" sz="2800">
                <a:solidFill>
                  <a:srgbClr val="000000"/>
                </a:solidFill>
                <a:latin typeface="Comic Sans MS" panose="030F0902030302020204" pitchFamily="66" charset="0"/>
              </a:rPr>
              <a:t> : Police politique en URSS. NKVD : Commissariat du peuple aux affaires intérieures.</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Un koulak</a:t>
            </a:r>
            <a:r>
              <a:rPr lang="fr-FR" altLang="fr-FR" sz="2800">
                <a:solidFill>
                  <a:srgbClr val="000000"/>
                </a:solidFill>
                <a:latin typeface="Comic Sans MS" panose="030F0902030302020204" pitchFamily="66" charset="0"/>
              </a:rPr>
              <a:t> : Paysan aisé.</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FF3333"/>
                </a:solidFill>
                <a:latin typeface="Comic Sans MS" panose="030F0902030302020204" pitchFamily="66" charset="0"/>
              </a:rPr>
              <a:t>Goulag</a:t>
            </a:r>
            <a:r>
              <a:rPr lang="fr-FR" altLang="fr-FR" sz="2800">
                <a:solidFill>
                  <a:srgbClr val="000000"/>
                </a:solidFill>
                <a:latin typeface="Comic Sans MS" panose="030F0902030302020204" pitchFamily="66" charset="0"/>
              </a:rPr>
              <a:t> : Camp de concentration et de travaux forcés où sont enfermées les personnes considérées comme ennemies du régime soviétique.</a:t>
            </a:r>
          </a:p>
          <a:p>
            <a:pPr algn="just" eaLnBrk="1">
              <a:lnSpc>
                <a:spcPct val="116000"/>
              </a:lnSpc>
            </a:pPr>
            <a:endParaRPr lang="fr-FR" altLang="fr-FR" sz="2800">
              <a:solidFill>
                <a:srgbClr val="000000"/>
              </a:solidFill>
              <a:latin typeface="Comic Sans MS" panose="030F0902030302020204" pitchFamily="66" charset="0"/>
            </a:endParaRPr>
          </a:p>
          <a:p>
            <a:pPr eaLnBrk="1"/>
            <a:endParaRPr lang="fr-FR" altLang="fr-FR">
              <a:solidFill>
                <a:srgbClr val="000000"/>
              </a:solidFill>
            </a:endParaRPr>
          </a:p>
          <a:p>
            <a:pPr eaLnBrk="1"/>
            <a:endParaRPr lang="fr-FR" altLang="fr-FR">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Line 1">
            <a:extLst>
              <a:ext uri="{FF2B5EF4-FFF2-40B4-BE49-F238E27FC236}">
                <a16:creationId xmlns:a16="http://schemas.microsoft.com/office/drawing/2014/main" id="{CD651EFD-08FC-A243-BFD3-4AEE890A489A}"/>
              </a:ext>
            </a:extLst>
          </p:cNvPr>
          <p:cNvSpPr>
            <a:spLocks noChangeShapeType="1"/>
          </p:cNvSpPr>
          <p:nvPr/>
        </p:nvSpPr>
        <p:spPr bwMode="auto">
          <a:xfrm>
            <a:off x="431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62" name="Line 2">
            <a:extLst>
              <a:ext uri="{FF2B5EF4-FFF2-40B4-BE49-F238E27FC236}">
                <a16:creationId xmlns:a16="http://schemas.microsoft.com/office/drawing/2014/main" id="{912BCED5-C209-7342-AF84-1A381D55A949}"/>
              </a:ext>
            </a:extLst>
          </p:cNvPr>
          <p:cNvSpPr>
            <a:spLocks noChangeShapeType="1"/>
          </p:cNvSpPr>
          <p:nvPr/>
        </p:nvSpPr>
        <p:spPr bwMode="auto">
          <a:xfrm>
            <a:off x="522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63" name="Line 3">
            <a:extLst>
              <a:ext uri="{FF2B5EF4-FFF2-40B4-BE49-F238E27FC236}">
                <a16:creationId xmlns:a16="http://schemas.microsoft.com/office/drawing/2014/main" id="{85655436-1615-964C-AD6C-517BE4E7868B}"/>
              </a:ext>
            </a:extLst>
          </p:cNvPr>
          <p:cNvSpPr>
            <a:spLocks noChangeShapeType="1"/>
          </p:cNvSpPr>
          <p:nvPr/>
        </p:nvSpPr>
        <p:spPr bwMode="auto">
          <a:xfrm>
            <a:off x="7016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64" name="Line 4">
            <a:extLst>
              <a:ext uri="{FF2B5EF4-FFF2-40B4-BE49-F238E27FC236}">
                <a16:creationId xmlns:a16="http://schemas.microsoft.com/office/drawing/2014/main" id="{C33DB3D2-C0A5-8D4F-8E0E-CE57E8C20C01}"/>
              </a:ext>
            </a:extLst>
          </p:cNvPr>
          <p:cNvSpPr>
            <a:spLocks noChangeShapeType="1"/>
          </p:cNvSpPr>
          <p:nvPr/>
        </p:nvSpPr>
        <p:spPr bwMode="auto">
          <a:xfrm>
            <a:off x="6127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65" name="Line 5">
            <a:extLst>
              <a:ext uri="{FF2B5EF4-FFF2-40B4-BE49-F238E27FC236}">
                <a16:creationId xmlns:a16="http://schemas.microsoft.com/office/drawing/2014/main" id="{C236A4B3-3B2C-D545-AED6-36AC1C3951D9}"/>
              </a:ext>
            </a:extLst>
          </p:cNvPr>
          <p:cNvSpPr>
            <a:spLocks noChangeShapeType="1"/>
          </p:cNvSpPr>
          <p:nvPr/>
        </p:nvSpPr>
        <p:spPr bwMode="auto">
          <a:xfrm>
            <a:off x="10620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66" name="Line 6">
            <a:extLst>
              <a:ext uri="{FF2B5EF4-FFF2-40B4-BE49-F238E27FC236}">
                <a16:creationId xmlns:a16="http://schemas.microsoft.com/office/drawing/2014/main" id="{7C137449-C5BD-F148-8A2D-DAD92EAD74B1}"/>
              </a:ext>
            </a:extLst>
          </p:cNvPr>
          <p:cNvSpPr>
            <a:spLocks noChangeShapeType="1"/>
          </p:cNvSpPr>
          <p:nvPr/>
        </p:nvSpPr>
        <p:spPr bwMode="auto">
          <a:xfrm>
            <a:off x="9715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67" name="Line 7">
            <a:extLst>
              <a:ext uri="{FF2B5EF4-FFF2-40B4-BE49-F238E27FC236}">
                <a16:creationId xmlns:a16="http://schemas.microsoft.com/office/drawing/2014/main" id="{2204787F-FBA0-9C49-9C36-6CA9A1206FA7}"/>
              </a:ext>
            </a:extLst>
          </p:cNvPr>
          <p:cNvSpPr>
            <a:spLocks noChangeShapeType="1"/>
          </p:cNvSpPr>
          <p:nvPr/>
        </p:nvSpPr>
        <p:spPr bwMode="auto">
          <a:xfrm>
            <a:off x="882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68" name="Line 8">
            <a:extLst>
              <a:ext uri="{FF2B5EF4-FFF2-40B4-BE49-F238E27FC236}">
                <a16:creationId xmlns:a16="http://schemas.microsoft.com/office/drawing/2014/main" id="{DFCC63D5-23E5-3240-A310-6302588B8B23}"/>
              </a:ext>
            </a:extLst>
          </p:cNvPr>
          <p:cNvSpPr>
            <a:spLocks noChangeShapeType="1"/>
          </p:cNvSpPr>
          <p:nvPr/>
        </p:nvSpPr>
        <p:spPr bwMode="auto">
          <a:xfrm>
            <a:off x="792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69" name="Line 9">
            <a:extLst>
              <a:ext uri="{FF2B5EF4-FFF2-40B4-BE49-F238E27FC236}">
                <a16:creationId xmlns:a16="http://schemas.microsoft.com/office/drawing/2014/main" id="{F2444DEE-C179-3B41-BB95-1A6B343A13C8}"/>
              </a:ext>
            </a:extLst>
          </p:cNvPr>
          <p:cNvSpPr>
            <a:spLocks noChangeShapeType="1"/>
          </p:cNvSpPr>
          <p:nvPr/>
        </p:nvSpPr>
        <p:spPr bwMode="auto">
          <a:xfrm>
            <a:off x="1349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70" name="Line 10">
            <a:extLst>
              <a:ext uri="{FF2B5EF4-FFF2-40B4-BE49-F238E27FC236}">
                <a16:creationId xmlns:a16="http://schemas.microsoft.com/office/drawing/2014/main" id="{8357A757-3EB0-DD41-8F8E-3C7DFC98D9DD}"/>
              </a:ext>
            </a:extLst>
          </p:cNvPr>
          <p:cNvSpPr>
            <a:spLocks noChangeShapeType="1"/>
          </p:cNvSpPr>
          <p:nvPr/>
        </p:nvSpPr>
        <p:spPr bwMode="auto">
          <a:xfrm>
            <a:off x="1241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71" name="Line 11">
            <a:extLst>
              <a:ext uri="{FF2B5EF4-FFF2-40B4-BE49-F238E27FC236}">
                <a16:creationId xmlns:a16="http://schemas.microsoft.com/office/drawing/2014/main" id="{E9EF8784-D8A6-5E49-BFA7-70C372033C1E}"/>
              </a:ext>
            </a:extLst>
          </p:cNvPr>
          <p:cNvSpPr>
            <a:spLocks noChangeShapeType="1"/>
          </p:cNvSpPr>
          <p:nvPr/>
        </p:nvSpPr>
        <p:spPr bwMode="auto">
          <a:xfrm>
            <a:off x="341313" y="6319838"/>
            <a:ext cx="1587" cy="323850"/>
          </a:xfrm>
          <a:prstGeom prst="line">
            <a:avLst/>
          </a:prstGeom>
          <a:noFill/>
          <a:ln w="1908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72" name="Text Box 12">
            <a:extLst>
              <a:ext uri="{FF2B5EF4-FFF2-40B4-BE49-F238E27FC236}">
                <a16:creationId xmlns:a16="http://schemas.microsoft.com/office/drawing/2014/main" id="{5EB856B3-93C2-B548-B221-07C25E65F398}"/>
              </a:ext>
            </a:extLst>
          </p:cNvPr>
          <p:cNvSpPr txBox="1">
            <a:spLocks noChangeArrowheads="1"/>
          </p:cNvSpPr>
          <p:nvPr/>
        </p:nvSpPr>
        <p:spPr bwMode="auto">
          <a:xfrm>
            <a:off x="-163513" y="6638925"/>
            <a:ext cx="1025526"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1916</a:t>
            </a:r>
          </a:p>
        </p:txBody>
      </p:sp>
      <p:sp>
        <p:nvSpPr>
          <p:cNvPr id="117773" name="Text Box 13">
            <a:extLst>
              <a:ext uri="{FF2B5EF4-FFF2-40B4-BE49-F238E27FC236}">
                <a16:creationId xmlns:a16="http://schemas.microsoft.com/office/drawing/2014/main" id="{4C6CB55D-14C8-BE44-8D90-00A988857AA8}"/>
              </a:ext>
            </a:extLst>
          </p:cNvPr>
          <p:cNvSpPr txBox="1">
            <a:spLocks noChangeArrowheads="1"/>
          </p:cNvSpPr>
          <p:nvPr/>
        </p:nvSpPr>
        <p:spPr bwMode="auto">
          <a:xfrm>
            <a:off x="13144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1920</a:t>
            </a:r>
          </a:p>
        </p:txBody>
      </p:sp>
      <p:sp>
        <p:nvSpPr>
          <p:cNvPr id="117774" name="AutoShape 14">
            <a:extLst>
              <a:ext uri="{FF2B5EF4-FFF2-40B4-BE49-F238E27FC236}">
                <a16:creationId xmlns:a16="http://schemas.microsoft.com/office/drawing/2014/main" id="{67D056C6-BFB3-B04E-9849-7026351EC68B}"/>
              </a:ext>
            </a:extLst>
          </p:cNvPr>
          <p:cNvSpPr>
            <a:spLocks noChangeArrowheads="1"/>
          </p:cNvSpPr>
          <p:nvPr/>
        </p:nvSpPr>
        <p:spPr bwMode="auto">
          <a:xfrm>
            <a:off x="341313" y="431800"/>
            <a:ext cx="9567862" cy="6624638"/>
          </a:xfrm>
          <a:prstGeom prst="rightArrow">
            <a:avLst>
              <a:gd name="adj1" fmla="val 78898"/>
              <a:gd name="adj2" fmla="val 8057"/>
            </a:avLst>
          </a:pr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775" name="Text Box 15">
            <a:extLst>
              <a:ext uri="{FF2B5EF4-FFF2-40B4-BE49-F238E27FC236}">
                <a16:creationId xmlns:a16="http://schemas.microsoft.com/office/drawing/2014/main" id="{E0902D63-6806-BA45-B602-96EE6F81CE51}"/>
              </a:ext>
            </a:extLst>
          </p:cNvPr>
          <p:cNvSpPr txBox="1">
            <a:spLocks noChangeArrowheads="1"/>
          </p:cNvSpPr>
          <p:nvPr/>
        </p:nvSpPr>
        <p:spPr bwMode="auto">
          <a:xfrm>
            <a:off x="192088" y="350838"/>
            <a:ext cx="504031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a:solidFill>
                  <a:srgbClr val="000000"/>
                </a:solidFill>
                <a:latin typeface="Comic Sans MS" panose="030F0902030302020204" pitchFamily="66" charset="0"/>
              </a:rPr>
              <a:t>Je situe dans le temps</a:t>
            </a:r>
          </a:p>
        </p:txBody>
      </p:sp>
      <p:pic>
        <p:nvPicPr>
          <p:cNvPr id="117776" name="Picture 16">
            <a:extLst>
              <a:ext uri="{FF2B5EF4-FFF2-40B4-BE49-F238E27FC236}">
                <a16:creationId xmlns:a16="http://schemas.microsoft.com/office/drawing/2014/main" id="{2F7198A0-C405-DE43-A53A-D37EAE36C7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9725" y="434975"/>
            <a:ext cx="360363" cy="360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77" name="Line 17">
            <a:extLst>
              <a:ext uri="{FF2B5EF4-FFF2-40B4-BE49-F238E27FC236}">
                <a16:creationId xmlns:a16="http://schemas.microsoft.com/office/drawing/2014/main" id="{A90BA25C-E41C-C84B-AF26-8F55255DC5BE}"/>
              </a:ext>
            </a:extLst>
          </p:cNvPr>
          <p:cNvSpPr>
            <a:spLocks noChangeShapeType="1"/>
          </p:cNvSpPr>
          <p:nvPr/>
        </p:nvSpPr>
        <p:spPr bwMode="auto">
          <a:xfrm>
            <a:off x="1439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78" name="Line 18">
            <a:extLst>
              <a:ext uri="{FF2B5EF4-FFF2-40B4-BE49-F238E27FC236}">
                <a16:creationId xmlns:a16="http://schemas.microsoft.com/office/drawing/2014/main" id="{70289866-B140-5840-8B13-BC1B8EE7C265}"/>
              </a:ext>
            </a:extLst>
          </p:cNvPr>
          <p:cNvSpPr>
            <a:spLocks noChangeShapeType="1"/>
          </p:cNvSpPr>
          <p:nvPr/>
        </p:nvSpPr>
        <p:spPr bwMode="auto">
          <a:xfrm>
            <a:off x="1638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79" name="Line 19">
            <a:extLst>
              <a:ext uri="{FF2B5EF4-FFF2-40B4-BE49-F238E27FC236}">
                <a16:creationId xmlns:a16="http://schemas.microsoft.com/office/drawing/2014/main" id="{D3FB0DB8-CFCA-5E48-B86C-E7A88D533EB5}"/>
              </a:ext>
            </a:extLst>
          </p:cNvPr>
          <p:cNvSpPr>
            <a:spLocks noChangeShapeType="1"/>
          </p:cNvSpPr>
          <p:nvPr/>
        </p:nvSpPr>
        <p:spPr bwMode="auto">
          <a:xfrm>
            <a:off x="1530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80" name="Line 20">
            <a:extLst>
              <a:ext uri="{FF2B5EF4-FFF2-40B4-BE49-F238E27FC236}">
                <a16:creationId xmlns:a16="http://schemas.microsoft.com/office/drawing/2014/main" id="{4469DC56-4DD2-E94B-B907-0FEB7AD2C58C}"/>
              </a:ext>
            </a:extLst>
          </p:cNvPr>
          <p:cNvSpPr>
            <a:spLocks noChangeShapeType="1"/>
          </p:cNvSpPr>
          <p:nvPr/>
        </p:nvSpPr>
        <p:spPr bwMode="auto">
          <a:xfrm>
            <a:off x="18176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81" name="Line 21">
            <a:extLst>
              <a:ext uri="{FF2B5EF4-FFF2-40B4-BE49-F238E27FC236}">
                <a16:creationId xmlns:a16="http://schemas.microsoft.com/office/drawing/2014/main" id="{FAED1575-4608-4F42-A511-28FEBEE692C5}"/>
              </a:ext>
            </a:extLst>
          </p:cNvPr>
          <p:cNvSpPr>
            <a:spLocks noChangeShapeType="1"/>
          </p:cNvSpPr>
          <p:nvPr/>
        </p:nvSpPr>
        <p:spPr bwMode="auto">
          <a:xfrm>
            <a:off x="1728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82" name="Line 22">
            <a:extLst>
              <a:ext uri="{FF2B5EF4-FFF2-40B4-BE49-F238E27FC236}">
                <a16:creationId xmlns:a16="http://schemas.microsoft.com/office/drawing/2014/main" id="{B0C520AA-77E9-0042-B533-511008B6699A}"/>
              </a:ext>
            </a:extLst>
          </p:cNvPr>
          <p:cNvSpPr>
            <a:spLocks noChangeShapeType="1"/>
          </p:cNvSpPr>
          <p:nvPr/>
        </p:nvSpPr>
        <p:spPr bwMode="auto">
          <a:xfrm>
            <a:off x="19081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83" name="Line 23">
            <a:extLst>
              <a:ext uri="{FF2B5EF4-FFF2-40B4-BE49-F238E27FC236}">
                <a16:creationId xmlns:a16="http://schemas.microsoft.com/office/drawing/2014/main" id="{DBCF4150-721B-704D-959F-2293C9A92060}"/>
              </a:ext>
            </a:extLst>
          </p:cNvPr>
          <p:cNvSpPr>
            <a:spLocks noChangeShapeType="1"/>
          </p:cNvSpPr>
          <p:nvPr/>
        </p:nvSpPr>
        <p:spPr bwMode="auto">
          <a:xfrm>
            <a:off x="21780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84" name="Line 24">
            <a:extLst>
              <a:ext uri="{FF2B5EF4-FFF2-40B4-BE49-F238E27FC236}">
                <a16:creationId xmlns:a16="http://schemas.microsoft.com/office/drawing/2014/main" id="{A6B3B77A-1CB9-3A4F-A2F4-537B5DEA1DD3}"/>
              </a:ext>
            </a:extLst>
          </p:cNvPr>
          <p:cNvSpPr>
            <a:spLocks noChangeShapeType="1"/>
          </p:cNvSpPr>
          <p:nvPr/>
        </p:nvSpPr>
        <p:spPr bwMode="auto">
          <a:xfrm>
            <a:off x="20875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85" name="Line 25">
            <a:extLst>
              <a:ext uri="{FF2B5EF4-FFF2-40B4-BE49-F238E27FC236}">
                <a16:creationId xmlns:a16="http://schemas.microsoft.com/office/drawing/2014/main" id="{F68BDCFB-1432-9C48-AFAD-E5BA7C98C16E}"/>
              </a:ext>
            </a:extLst>
          </p:cNvPr>
          <p:cNvSpPr>
            <a:spLocks noChangeShapeType="1"/>
          </p:cNvSpPr>
          <p:nvPr/>
        </p:nvSpPr>
        <p:spPr bwMode="auto">
          <a:xfrm>
            <a:off x="2268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86" name="Line 26">
            <a:extLst>
              <a:ext uri="{FF2B5EF4-FFF2-40B4-BE49-F238E27FC236}">
                <a16:creationId xmlns:a16="http://schemas.microsoft.com/office/drawing/2014/main" id="{98DB3948-AA6B-E94F-9C37-8CE35F6B4C89}"/>
              </a:ext>
            </a:extLst>
          </p:cNvPr>
          <p:cNvSpPr>
            <a:spLocks noChangeShapeType="1"/>
          </p:cNvSpPr>
          <p:nvPr/>
        </p:nvSpPr>
        <p:spPr bwMode="auto">
          <a:xfrm>
            <a:off x="23574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87" name="Line 27">
            <a:extLst>
              <a:ext uri="{FF2B5EF4-FFF2-40B4-BE49-F238E27FC236}">
                <a16:creationId xmlns:a16="http://schemas.microsoft.com/office/drawing/2014/main" id="{8EC24018-CFAA-4F43-B0A9-4233A7C084FC}"/>
              </a:ext>
            </a:extLst>
          </p:cNvPr>
          <p:cNvSpPr>
            <a:spLocks noChangeShapeType="1"/>
          </p:cNvSpPr>
          <p:nvPr/>
        </p:nvSpPr>
        <p:spPr bwMode="auto">
          <a:xfrm>
            <a:off x="24479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88" name="Line 28">
            <a:extLst>
              <a:ext uri="{FF2B5EF4-FFF2-40B4-BE49-F238E27FC236}">
                <a16:creationId xmlns:a16="http://schemas.microsoft.com/office/drawing/2014/main" id="{A44E7AC4-B08F-1B41-A04A-90D6A13E41AA}"/>
              </a:ext>
            </a:extLst>
          </p:cNvPr>
          <p:cNvSpPr>
            <a:spLocks noChangeShapeType="1"/>
          </p:cNvSpPr>
          <p:nvPr/>
        </p:nvSpPr>
        <p:spPr bwMode="auto">
          <a:xfrm>
            <a:off x="2538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89" name="Line 29">
            <a:extLst>
              <a:ext uri="{FF2B5EF4-FFF2-40B4-BE49-F238E27FC236}">
                <a16:creationId xmlns:a16="http://schemas.microsoft.com/office/drawing/2014/main" id="{A7E21C52-882F-3848-8622-91BDF0CE3164}"/>
              </a:ext>
            </a:extLst>
          </p:cNvPr>
          <p:cNvSpPr>
            <a:spLocks noChangeShapeType="1"/>
          </p:cNvSpPr>
          <p:nvPr/>
        </p:nvSpPr>
        <p:spPr bwMode="auto">
          <a:xfrm>
            <a:off x="1998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90" name="Line 30">
            <a:extLst>
              <a:ext uri="{FF2B5EF4-FFF2-40B4-BE49-F238E27FC236}">
                <a16:creationId xmlns:a16="http://schemas.microsoft.com/office/drawing/2014/main" id="{CE521A9F-F3A5-0A42-9986-D971947877CB}"/>
              </a:ext>
            </a:extLst>
          </p:cNvPr>
          <p:cNvSpPr>
            <a:spLocks noChangeShapeType="1"/>
          </p:cNvSpPr>
          <p:nvPr/>
        </p:nvSpPr>
        <p:spPr bwMode="auto">
          <a:xfrm>
            <a:off x="2717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91" name="Line 31">
            <a:extLst>
              <a:ext uri="{FF2B5EF4-FFF2-40B4-BE49-F238E27FC236}">
                <a16:creationId xmlns:a16="http://schemas.microsoft.com/office/drawing/2014/main" id="{43A381ED-079A-4F41-B794-4F007F51D3A7}"/>
              </a:ext>
            </a:extLst>
          </p:cNvPr>
          <p:cNvSpPr>
            <a:spLocks noChangeShapeType="1"/>
          </p:cNvSpPr>
          <p:nvPr/>
        </p:nvSpPr>
        <p:spPr bwMode="auto">
          <a:xfrm>
            <a:off x="26273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92" name="Line 32">
            <a:extLst>
              <a:ext uri="{FF2B5EF4-FFF2-40B4-BE49-F238E27FC236}">
                <a16:creationId xmlns:a16="http://schemas.microsoft.com/office/drawing/2014/main" id="{9F2FB563-0BC9-864B-B627-9B541511489A}"/>
              </a:ext>
            </a:extLst>
          </p:cNvPr>
          <p:cNvSpPr>
            <a:spLocks noChangeShapeType="1"/>
          </p:cNvSpPr>
          <p:nvPr/>
        </p:nvSpPr>
        <p:spPr bwMode="auto">
          <a:xfrm>
            <a:off x="2898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93" name="Line 33">
            <a:extLst>
              <a:ext uri="{FF2B5EF4-FFF2-40B4-BE49-F238E27FC236}">
                <a16:creationId xmlns:a16="http://schemas.microsoft.com/office/drawing/2014/main" id="{2B16E9CA-D389-C646-B559-CACDAC7FB1C2}"/>
              </a:ext>
            </a:extLst>
          </p:cNvPr>
          <p:cNvSpPr>
            <a:spLocks noChangeShapeType="1"/>
          </p:cNvSpPr>
          <p:nvPr/>
        </p:nvSpPr>
        <p:spPr bwMode="auto">
          <a:xfrm>
            <a:off x="29876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94" name="Line 34">
            <a:extLst>
              <a:ext uri="{FF2B5EF4-FFF2-40B4-BE49-F238E27FC236}">
                <a16:creationId xmlns:a16="http://schemas.microsoft.com/office/drawing/2014/main" id="{1B37C222-E399-7647-97A4-5EA3BC1232A7}"/>
              </a:ext>
            </a:extLst>
          </p:cNvPr>
          <p:cNvSpPr>
            <a:spLocks noChangeShapeType="1"/>
          </p:cNvSpPr>
          <p:nvPr/>
        </p:nvSpPr>
        <p:spPr bwMode="auto">
          <a:xfrm>
            <a:off x="2808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95" name="Line 35">
            <a:extLst>
              <a:ext uri="{FF2B5EF4-FFF2-40B4-BE49-F238E27FC236}">
                <a16:creationId xmlns:a16="http://schemas.microsoft.com/office/drawing/2014/main" id="{C2497AD5-E763-944C-AB17-C5644EF60051}"/>
              </a:ext>
            </a:extLst>
          </p:cNvPr>
          <p:cNvSpPr>
            <a:spLocks noChangeShapeType="1"/>
          </p:cNvSpPr>
          <p:nvPr/>
        </p:nvSpPr>
        <p:spPr bwMode="auto">
          <a:xfrm>
            <a:off x="3078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96" name="Line 36">
            <a:extLst>
              <a:ext uri="{FF2B5EF4-FFF2-40B4-BE49-F238E27FC236}">
                <a16:creationId xmlns:a16="http://schemas.microsoft.com/office/drawing/2014/main" id="{F8CEAD36-6FB1-E44F-988D-BD3CE18BCD05}"/>
              </a:ext>
            </a:extLst>
          </p:cNvPr>
          <p:cNvSpPr>
            <a:spLocks noChangeShapeType="1"/>
          </p:cNvSpPr>
          <p:nvPr/>
        </p:nvSpPr>
        <p:spPr bwMode="auto">
          <a:xfrm>
            <a:off x="3168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97" name="Line 37">
            <a:extLst>
              <a:ext uri="{FF2B5EF4-FFF2-40B4-BE49-F238E27FC236}">
                <a16:creationId xmlns:a16="http://schemas.microsoft.com/office/drawing/2014/main" id="{C6852FAE-B4FB-184D-9B2F-586E88B44A59}"/>
              </a:ext>
            </a:extLst>
          </p:cNvPr>
          <p:cNvSpPr>
            <a:spLocks noChangeShapeType="1"/>
          </p:cNvSpPr>
          <p:nvPr/>
        </p:nvSpPr>
        <p:spPr bwMode="auto">
          <a:xfrm>
            <a:off x="32575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98" name="Line 38">
            <a:extLst>
              <a:ext uri="{FF2B5EF4-FFF2-40B4-BE49-F238E27FC236}">
                <a16:creationId xmlns:a16="http://schemas.microsoft.com/office/drawing/2014/main" id="{DC8EEAA6-2835-4141-A284-24B43C7EEE86}"/>
              </a:ext>
            </a:extLst>
          </p:cNvPr>
          <p:cNvSpPr>
            <a:spLocks noChangeShapeType="1"/>
          </p:cNvSpPr>
          <p:nvPr/>
        </p:nvSpPr>
        <p:spPr bwMode="auto">
          <a:xfrm>
            <a:off x="33480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799" name="Line 39">
            <a:extLst>
              <a:ext uri="{FF2B5EF4-FFF2-40B4-BE49-F238E27FC236}">
                <a16:creationId xmlns:a16="http://schemas.microsoft.com/office/drawing/2014/main" id="{BE451B95-B228-3146-8E11-73D4097FA014}"/>
              </a:ext>
            </a:extLst>
          </p:cNvPr>
          <p:cNvSpPr>
            <a:spLocks noChangeShapeType="1"/>
          </p:cNvSpPr>
          <p:nvPr/>
        </p:nvSpPr>
        <p:spPr bwMode="auto">
          <a:xfrm>
            <a:off x="3438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00" name="Line 40">
            <a:extLst>
              <a:ext uri="{FF2B5EF4-FFF2-40B4-BE49-F238E27FC236}">
                <a16:creationId xmlns:a16="http://schemas.microsoft.com/office/drawing/2014/main" id="{51DD73C2-F6A7-1E41-ACBA-13FB9AA8317F}"/>
              </a:ext>
            </a:extLst>
          </p:cNvPr>
          <p:cNvSpPr>
            <a:spLocks noChangeShapeType="1"/>
          </p:cNvSpPr>
          <p:nvPr/>
        </p:nvSpPr>
        <p:spPr bwMode="auto">
          <a:xfrm>
            <a:off x="36179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01" name="Line 41">
            <a:extLst>
              <a:ext uri="{FF2B5EF4-FFF2-40B4-BE49-F238E27FC236}">
                <a16:creationId xmlns:a16="http://schemas.microsoft.com/office/drawing/2014/main" id="{A8223E0F-B179-684D-B826-51FFE642AFA7}"/>
              </a:ext>
            </a:extLst>
          </p:cNvPr>
          <p:cNvSpPr>
            <a:spLocks noChangeShapeType="1"/>
          </p:cNvSpPr>
          <p:nvPr/>
        </p:nvSpPr>
        <p:spPr bwMode="auto">
          <a:xfrm>
            <a:off x="3708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02" name="Line 42">
            <a:extLst>
              <a:ext uri="{FF2B5EF4-FFF2-40B4-BE49-F238E27FC236}">
                <a16:creationId xmlns:a16="http://schemas.microsoft.com/office/drawing/2014/main" id="{639844C2-ED1A-6143-AC05-FA6E0E9DEAEA}"/>
              </a:ext>
            </a:extLst>
          </p:cNvPr>
          <p:cNvSpPr>
            <a:spLocks noChangeShapeType="1"/>
          </p:cNvSpPr>
          <p:nvPr/>
        </p:nvSpPr>
        <p:spPr bwMode="auto">
          <a:xfrm>
            <a:off x="3887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03" name="Line 43">
            <a:extLst>
              <a:ext uri="{FF2B5EF4-FFF2-40B4-BE49-F238E27FC236}">
                <a16:creationId xmlns:a16="http://schemas.microsoft.com/office/drawing/2014/main" id="{7D25BE51-C367-AC40-BC9D-90B3D70EE298}"/>
              </a:ext>
            </a:extLst>
          </p:cNvPr>
          <p:cNvSpPr>
            <a:spLocks noChangeShapeType="1"/>
          </p:cNvSpPr>
          <p:nvPr/>
        </p:nvSpPr>
        <p:spPr bwMode="auto">
          <a:xfrm>
            <a:off x="3527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04" name="Line 44">
            <a:extLst>
              <a:ext uri="{FF2B5EF4-FFF2-40B4-BE49-F238E27FC236}">
                <a16:creationId xmlns:a16="http://schemas.microsoft.com/office/drawing/2014/main" id="{2E4C7186-050F-7A4D-9550-12E1DF583538}"/>
              </a:ext>
            </a:extLst>
          </p:cNvPr>
          <p:cNvSpPr>
            <a:spLocks noChangeShapeType="1"/>
          </p:cNvSpPr>
          <p:nvPr/>
        </p:nvSpPr>
        <p:spPr bwMode="auto">
          <a:xfrm>
            <a:off x="4068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05" name="Line 45">
            <a:extLst>
              <a:ext uri="{FF2B5EF4-FFF2-40B4-BE49-F238E27FC236}">
                <a16:creationId xmlns:a16="http://schemas.microsoft.com/office/drawing/2014/main" id="{44C34EF7-A714-8747-9FC2-C4964643BB4B}"/>
              </a:ext>
            </a:extLst>
          </p:cNvPr>
          <p:cNvSpPr>
            <a:spLocks noChangeShapeType="1"/>
          </p:cNvSpPr>
          <p:nvPr/>
        </p:nvSpPr>
        <p:spPr bwMode="auto">
          <a:xfrm>
            <a:off x="3978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06" name="Line 46">
            <a:extLst>
              <a:ext uri="{FF2B5EF4-FFF2-40B4-BE49-F238E27FC236}">
                <a16:creationId xmlns:a16="http://schemas.microsoft.com/office/drawing/2014/main" id="{5D5F79DC-C7A7-9B41-A8CC-CB9CC67979EB}"/>
              </a:ext>
            </a:extLst>
          </p:cNvPr>
          <p:cNvSpPr>
            <a:spLocks noChangeShapeType="1"/>
          </p:cNvSpPr>
          <p:nvPr/>
        </p:nvSpPr>
        <p:spPr bwMode="auto">
          <a:xfrm>
            <a:off x="4157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07" name="Line 47">
            <a:extLst>
              <a:ext uri="{FF2B5EF4-FFF2-40B4-BE49-F238E27FC236}">
                <a16:creationId xmlns:a16="http://schemas.microsoft.com/office/drawing/2014/main" id="{24B6717B-42BB-A743-90D2-E854D8542438}"/>
              </a:ext>
            </a:extLst>
          </p:cNvPr>
          <p:cNvSpPr>
            <a:spLocks noChangeShapeType="1"/>
          </p:cNvSpPr>
          <p:nvPr/>
        </p:nvSpPr>
        <p:spPr bwMode="auto">
          <a:xfrm>
            <a:off x="4338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08" name="Line 48">
            <a:extLst>
              <a:ext uri="{FF2B5EF4-FFF2-40B4-BE49-F238E27FC236}">
                <a16:creationId xmlns:a16="http://schemas.microsoft.com/office/drawing/2014/main" id="{AB61966A-78D1-6D44-8DCA-4B39A8D5A6B7}"/>
              </a:ext>
            </a:extLst>
          </p:cNvPr>
          <p:cNvSpPr>
            <a:spLocks noChangeShapeType="1"/>
          </p:cNvSpPr>
          <p:nvPr/>
        </p:nvSpPr>
        <p:spPr bwMode="auto">
          <a:xfrm>
            <a:off x="42481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09" name="Line 49">
            <a:extLst>
              <a:ext uri="{FF2B5EF4-FFF2-40B4-BE49-F238E27FC236}">
                <a16:creationId xmlns:a16="http://schemas.microsoft.com/office/drawing/2014/main" id="{02C69330-19A1-6245-92AC-C52EC77EFA57}"/>
              </a:ext>
            </a:extLst>
          </p:cNvPr>
          <p:cNvSpPr>
            <a:spLocks noChangeShapeType="1"/>
          </p:cNvSpPr>
          <p:nvPr/>
        </p:nvSpPr>
        <p:spPr bwMode="auto">
          <a:xfrm>
            <a:off x="4427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10" name="Line 50">
            <a:extLst>
              <a:ext uri="{FF2B5EF4-FFF2-40B4-BE49-F238E27FC236}">
                <a16:creationId xmlns:a16="http://schemas.microsoft.com/office/drawing/2014/main" id="{F81F359B-2E30-B149-95C8-381EF9662AAD}"/>
              </a:ext>
            </a:extLst>
          </p:cNvPr>
          <p:cNvSpPr>
            <a:spLocks noChangeShapeType="1"/>
          </p:cNvSpPr>
          <p:nvPr/>
        </p:nvSpPr>
        <p:spPr bwMode="auto">
          <a:xfrm>
            <a:off x="45180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11" name="Line 51">
            <a:extLst>
              <a:ext uri="{FF2B5EF4-FFF2-40B4-BE49-F238E27FC236}">
                <a16:creationId xmlns:a16="http://schemas.microsoft.com/office/drawing/2014/main" id="{A702D65A-E733-5845-935C-7A9DCA318116}"/>
              </a:ext>
            </a:extLst>
          </p:cNvPr>
          <p:cNvSpPr>
            <a:spLocks noChangeShapeType="1"/>
          </p:cNvSpPr>
          <p:nvPr/>
        </p:nvSpPr>
        <p:spPr bwMode="auto">
          <a:xfrm>
            <a:off x="4608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12" name="Line 52">
            <a:extLst>
              <a:ext uri="{FF2B5EF4-FFF2-40B4-BE49-F238E27FC236}">
                <a16:creationId xmlns:a16="http://schemas.microsoft.com/office/drawing/2014/main" id="{4907DAC1-3EDA-A745-B5DF-91012D1ED8E7}"/>
              </a:ext>
            </a:extLst>
          </p:cNvPr>
          <p:cNvSpPr>
            <a:spLocks noChangeShapeType="1"/>
          </p:cNvSpPr>
          <p:nvPr/>
        </p:nvSpPr>
        <p:spPr bwMode="auto">
          <a:xfrm>
            <a:off x="4697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13" name="Line 53">
            <a:extLst>
              <a:ext uri="{FF2B5EF4-FFF2-40B4-BE49-F238E27FC236}">
                <a16:creationId xmlns:a16="http://schemas.microsoft.com/office/drawing/2014/main" id="{9646F3A9-4760-1A4C-9B70-87AC9957E9DC}"/>
              </a:ext>
            </a:extLst>
          </p:cNvPr>
          <p:cNvSpPr>
            <a:spLocks noChangeShapeType="1"/>
          </p:cNvSpPr>
          <p:nvPr/>
        </p:nvSpPr>
        <p:spPr bwMode="auto">
          <a:xfrm>
            <a:off x="47879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14" name="Line 54">
            <a:extLst>
              <a:ext uri="{FF2B5EF4-FFF2-40B4-BE49-F238E27FC236}">
                <a16:creationId xmlns:a16="http://schemas.microsoft.com/office/drawing/2014/main" id="{A878D6ED-BE95-0E48-8416-ABFD31F22F4E}"/>
              </a:ext>
            </a:extLst>
          </p:cNvPr>
          <p:cNvSpPr>
            <a:spLocks noChangeShapeType="1"/>
          </p:cNvSpPr>
          <p:nvPr/>
        </p:nvSpPr>
        <p:spPr bwMode="auto">
          <a:xfrm>
            <a:off x="4967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15" name="Line 55">
            <a:extLst>
              <a:ext uri="{FF2B5EF4-FFF2-40B4-BE49-F238E27FC236}">
                <a16:creationId xmlns:a16="http://schemas.microsoft.com/office/drawing/2014/main" id="{8CF0EC98-BD23-884B-957D-0A643F09CB47}"/>
              </a:ext>
            </a:extLst>
          </p:cNvPr>
          <p:cNvSpPr>
            <a:spLocks noChangeShapeType="1"/>
          </p:cNvSpPr>
          <p:nvPr/>
        </p:nvSpPr>
        <p:spPr bwMode="auto">
          <a:xfrm>
            <a:off x="5057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16" name="Line 56">
            <a:extLst>
              <a:ext uri="{FF2B5EF4-FFF2-40B4-BE49-F238E27FC236}">
                <a16:creationId xmlns:a16="http://schemas.microsoft.com/office/drawing/2014/main" id="{39EDFA0C-2712-A04D-B87D-FAF5DD26A0EE}"/>
              </a:ext>
            </a:extLst>
          </p:cNvPr>
          <p:cNvSpPr>
            <a:spLocks noChangeShapeType="1"/>
          </p:cNvSpPr>
          <p:nvPr/>
        </p:nvSpPr>
        <p:spPr bwMode="auto">
          <a:xfrm>
            <a:off x="5148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17" name="Line 57">
            <a:extLst>
              <a:ext uri="{FF2B5EF4-FFF2-40B4-BE49-F238E27FC236}">
                <a16:creationId xmlns:a16="http://schemas.microsoft.com/office/drawing/2014/main" id="{69334201-705E-694A-ACE5-791F545EFD51}"/>
              </a:ext>
            </a:extLst>
          </p:cNvPr>
          <p:cNvSpPr>
            <a:spLocks noChangeShapeType="1"/>
          </p:cNvSpPr>
          <p:nvPr/>
        </p:nvSpPr>
        <p:spPr bwMode="auto">
          <a:xfrm>
            <a:off x="5238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18" name="Line 58">
            <a:extLst>
              <a:ext uri="{FF2B5EF4-FFF2-40B4-BE49-F238E27FC236}">
                <a16:creationId xmlns:a16="http://schemas.microsoft.com/office/drawing/2014/main" id="{D4BE3925-16E2-F74C-AB9B-432D29F19BEA}"/>
              </a:ext>
            </a:extLst>
          </p:cNvPr>
          <p:cNvSpPr>
            <a:spLocks noChangeShapeType="1"/>
          </p:cNvSpPr>
          <p:nvPr/>
        </p:nvSpPr>
        <p:spPr bwMode="auto">
          <a:xfrm>
            <a:off x="4878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19" name="Line 59">
            <a:extLst>
              <a:ext uri="{FF2B5EF4-FFF2-40B4-BE49-F238E27FC236}">
                <a16:creationId xmlns:a16="http://schemas.microsoft.com/office/drawing/2014/main" id="{A57B9597-AC7B-A148-8D53-70E020C933B7}"/>
              </a:ext>
            </a:extLst>
          </p:cNvPr>
          <p:cNvSpPr>
            <a:spLocks noChangeShapeType="1"/>
          </p:cNvSpPr>
          <p:nvPr/>
        </p:nvSpPr>
        <p:spPr bwMode="auto">
          <a:xfrm>
            <a:off x="5508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20" name="Line 60">
            <a:extLst>
              <a:ext uri="{FF2B5EF4-FFF2-40B4-BE49-F238E27FC236}">
                <a16:creationId xmlns:a16="http://schemas.microsoft.com/office/drawing/2014/main" id="{B9D73466-2473-FD47-A464-B210B2CC8C9A}"/>
              </a:ext>
            </a:extLst>
          </p:cNvPr>
          <p:cNvSpPr>
            <a:spLocks noChangeShapeType="1"/>
          </p:cNvSpPr>
          <p:nvPr/>
        </p:nvSpPr>
        <p:spPr bwMode="auto">
          <a:xfrm>
            <a:off x="5327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21" name="Line 61">
            <a:extLst>
              <a:ext uri="{FF2B5EF4-FFF2-40B4-BE49-F238E27FC236}">
                <a16:creationId xmlns:a16="http://schemas.microsoft.com/office/drawing/2014/main" id="{6CFB2E26-1CCC-8045-982D-6911FF7C4B13}"/>
              </a:ext>
            </a:extLst>
          </p:cNvPr>
          <p:cNvSpPr>
            <a:spLocks noChangeShapeType="1"/>
          </p:cNvSpPr>
          <p:nvPr/>
        </p:nvSpPr>
        <p:spPr bwMode="auto">
          <a:xfrm>
            <a:off x="54181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22" name="Line 62">
            <a:extLst>
              <a:ext uri="{FF2B5EF4-FFF2-40B4-BE49-F238E27FC236}">
                <a16:creationId xmlns:a16="http://schemas.microsoft.com/office/drawing/2014/main" id="{FA6471D5-5DC2-684B-ACBC-309A3AB79133}"/>
              </a:ext>
            </a:extLst>
          </p:cNvPr>
          <p:cNvSpPr>
            <a:spLocks noChangeShapeType="1"/>
          </p:cNvSpPr>
          <p:nvPr/>
        </p:nvSpPr>
        <p:spPr bwMode="auto">
          <a:xfrm>
            <a:off x="56880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23" name="Line 63">
            <a:extLst>
              <a:ext uri="{FF2B5EF4-FFF2-40B4-BE49-F238E27FC236}">
                <a16:creationId xmlns:a16="http://schemas.microsoft.com/office/drawing/2014/main" id="{146AD8E3-D9E1-024F-9213-B8362E93F83F}"/>
              </a:ext>
            </a:extLst>
          </p:cNvPr>
          <p:cNvSpPr>
            <a:spLocks noChangeShapeType="1"/>
          </p:cNvSpPr>
          <p:nvPr/>
        </p:nvSpPr>
        <p:spPr bwMode="auto">
          <a:xfrm>
            <a:off x="5597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24" name="Line 64">
            <a:extLst>
              <a:ext uri="{FF2B5EF4-FFF2-40B4-BE49-F238E27FC236}">
                <a16:creationId xmlns:a16="http://schemas.microsoft.com/office/drawing/2014/main" id="{2DCFA6FD-E6F1-BB49-A25F-785D5E2851D0}"/>
              </a:ext>
            </a:extLst>
          </p:cNvPr>
          <p:cNvSpPr>
            <a:spLocks noChangeShapeType="1"/>
          </p:cNvSpPr>
          <p:nvPr/>
        </p:nvSpPr>
        <p:spPr bwMode="auto">
          <a:xfrm>
            <a:off x="5778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25" name="Line 65">
            <a:extLst>
              <a:ext uri="{FF2B5EF4-FFF2-40B4-BE49-F238E27FC236}">
                <a16:creationId xmlns:a16="http://schemas.microsoft.com/office/drawing/2014/main" id="{C2BD9A0D-A4EA-6144-AC81-73E7BBB1B0B9}"/>
              </a:ext>
            </a:extLst>
          </p:cNvPr>
          <p:cNvSpPr>
            <a:spLocks noChangeShapeType="1"/>
          </p:cNvSpPr>
          <p:nvPr/>
        </p:nvSpPr>
        <p:spPr bwMode="auto">
          <a:xfrm>
            <a:off x="5867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26" name="Line 66">
            <a:extLst>
              <a:ext uri="{FF2B5EF4-FFF2-40B4-BE49-F238E27FC236}">
                <a16:creationId xmlns:a16="http://schemas.microsoft.com/office/drawing/2014/main" id="{2CDD988D-F446-434E-BACA-7D2572CC1321}"/>
              </a:ext>
            </a:extLst>
          </p:cNvPr>
          <p:cNvSpPr>
            <a:spLocks noChangeShapeType="1"/>
          </p:cNvSpPr>
          <p:nvPr/>
        </p:nvSpPr>
        <p:spPr bwMode="auto">
          <a:xfrm>
            <a:off x="59578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27" name="Line 67">
            <a:extLst>
              <a:ext uri="{FF2B5EF4-FFF2-40B4-BE49-F238E27FC236}">
                <a16:creationId xmlns:a16="http://schemas.microsoft.com/office/drawing/2014/main" id="{C073FFFE-A0F4-0243-ACC3-187F59A68EF6}"/>
              </a:ext>
            </a:extLst>
          </p:cNvPr>
          <p:cNvSpPr>
            <a:spLocks noChangeShapeType="1"/>
          </p:cNvSpPr>
          <p:nvPr/>
        </p:nvSpPr>
        <p:spPr bwMode="auto">
          <a:xfrm>
            <a:off x="6048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28" name="Line 68">
            <a:extLst>
              <a:ext uri="{FF2B5EF4-FFF2-40B4-BE49-F238E27FC236}">
                <a16:creationId xmlns:a16="http://schemas.microsoft.com/office/drawing/2014/main" id="{19F4AEE3-19CE-0C47-9983-FC22F4A7AE7D}"/>
              </a:ext>
            </a:extLst>
          </p:cNvPr>
          <p:cNvSpPr>
            <a:spLocks noChangeShapeType="1"/>
          </p:cNvSpPr>
          <p:nvPr/>
        </p:nvSpPr>
        <p:spPr bwMode="auto">
          <a:xfrm>
            <a:off x="6137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29" name="Line 69">
            <a:extLst>
              <a:ext uri="{FF2B5EF4-FFF2-40B4-BE49-F238E27FC236}">
                <a16:creationId xmlns:a16="http://schemas.microsoft.com/office/drawing/2014/main" id="{FE19CCAE-DF59-EA40-98C8-1BB349B02529}"/>
              </a:ext>
            </a:extLst>
          </p:cNvPr>
          <p:cNvSpPr>
            <a:spLocks noChangeShapeType="1"/>
          </p:cNvSpPr>
          <p:nvPr/>
        </p:nvSpPr>
        <p:spPr bwMode="auto">
          <a:xfrm>
            <a:off x="6318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30" name="Line 70">
            <a:extLst>
              <a:ext uri="{FF2B5EF4-FFF2-40B4-BE49-F238E27FC236}">
                <a16:creationId xmlns:a16="http://schemas.microsoft.com/office/drawing/2014/main" id="{83A9D7B7-0099-874E-B30F-670301D34346}"/>
              </a:ext>
            </a:extLst>
          </p:cNvPr>
          <p:cNvSpPr>
            <a:spLocks noChangeShapeType="1"/>
          </p:cNvSpPr>
          <p:nvPr/>
        </p:nvSpPr>
        <p:spPr bwMode="auto">
          <a:xfrm>
            <a:off x="6408738" y="6354763"/>
            <a:ext cx="1587" cy="1397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31" name="Line 71">
            <a:extLst>
              <a:ext uri="{FF2B5EF4-FFF2-40B4-BE49-F238E27FC236}">
                <a16:creationId xmlns:a16="http://schemas.microsoft.com/office/drawing/2014/main" id="{9B4795D8-511F-0545-BB06-04C38258B644}"/>
              </a:ext>
            </a:extLst>
          </p:cNvPr>
          <p:cNvSpPr>
            <a:spLocks noChangeShapeType="1"/>
          </p:cNvSpPr>
          <p:nvPr/>
        </p:nvSpPr>
        <p:spPr bwMode="auto">
          <a:xfrm>
            <a:off x="6497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32" name="Line 72">
            <a:extLst>
              <a:ext uri="{FF2B5EF4-FFF2-40B4-BE49-F238E27FC236}">
                <a16:creationId xmlns:a16="http://schemas.microsoft.com/office/drawing/2014/main" id="{E682DDFD-1974-4540-A90C-AF7BF5CC9993}"/>
              </a:ext>
            </a:extLst>
          </p:cNvPr>
          <p:cNvSpPr>
            <a:spLocks noChangeShapeType="1"/>
          </p:cNvSpPr>
          <p:nvPr/>
        </p:nvSpPr>
        <p:spPr bwMode="auto">
          <a:xfrm>
            <a:off x="65881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33" name="Line 73">
            <a:extLst>
              <a:ext uri="{FF2B5EF4-FFF2-40B4-BE49-F238E27FC236}">
                <a16:creationId xmlns:a16="http://schemas.microsoft.com/office/drawing/2014/main" id="{EC64BA4F-EF60-6247-9DF9-6CF47BCDC5A8}"/>
              </a:ext>
            </a:extLst>
          </p:cNvPr>
          <p:cNvSpPr>
            <a:spLocks noChangeShapeType="1"/>
          </p:cNvSpPr>
          <p:nvPr/>
        </p:nvSpPr>
        <p:spPr bwMode="auto">
          <a:xfrm>
            <a:off x="6227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34" name="Line 74">
            <a:extLst>
              <a:ext uri="{FF2B5EF4-FFF2-40B4-BE49-F238E27FC236}">
                <a16:creationId xmlns:a16="http://schemas.microsoft.com/office/drawing/2014/main" id="{E3784558-AED6-CA43-B07E-AF5010C46664}"/>
              </a:ext>
            </a:extLst>
          </p:cNvPr>
          <p:cNvSpPr>
            <a:spLocks noChangeShapeType="1"/>
          </p:cNvSpPr>
          <p:nvPr/>
        </p:nvSpPr>
        <p:spPr bwMode="auto">
          <a:xfrm>
            <a:off x="6767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35" name="Line 75">
            <a:extLst>
              <a:ext uri="{FF2B5EF4-FFF2-40B4-BE49-F238E27FC236}">
                <a16:creationId xmlns:a16="http://schemas.microsoft.com/office/drawing/2014/main" id="{B3D48354-3CBC-9B48-901D-CBD8835A2E35}"/>
              </a:ext>
            </a:extLst>
          </p:cNvPr>
          <p:cNvSpPr>
            <a:spLocks noChangeShapeType="1"/>
          </p:cNvSpPr>
          <p:nvPr/>
        </p:nvSpPr>
        <p:spPr bwMode="auto">
          <a:xfrm>
            <a:off x="6678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36" name="Line 76">
            <a:extLst>
              <a:ext uri="{FF2B5EF4-FFF2-40B4-BE49-F238E27FC236}">
                <a16:creationId xmlns:a16="http://schemas.microsoft.com/office/drawing/2014/main" id="{213D39A9-6354-3E46-B9D5-C8BA199B9B35}"/>
              </a:ext>
            </a:extLst>
          </p:cNvPr>
          <p:cNvSpPr>
            <a:spLocks noChangeShapeType="1"/>
          </p:cNvSpPr>
          <p:nvPr/>
        </p:nvSpPr>
        <p:spPr bwMode="auto">
          <a:xfrm>
            <a:off x="68580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37" name="Line 77">
            <a:extLst>
              <a:ext uri="{FF2B5EF4-FFF2-40B4-BE49-F238E27FC236}">
                <a16:creationId xmlns:a16="http://schemas.microsoft.com/office/drawing/2014/main" id="{F2E10F5D-234E-3D44-A554-9DBCF3C13A45}"/>
              </a:ext>
            </a:extLst>
          </p:cNvPr>
          <p:cNvSpPr>
            <a:spLocks noChangeShapeType="1"/>
          </p:cNvSpPr>
          <p:nvPr/>
        </p:nvSpPr>
        <p:spPr bwMode="auto">
          <a:xfrm>
            <a:off x="7037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38" name="Line 78">
            <a:extLst>
              <a:ext uri="{FF2B5EF4-FFF2-40B4-BE49-F238E27FC236}">
                <a16:creationId xmlns:a16="http://schemas.microsoft.com/office/drawing/2014/main" id="{EE448D90-3B1F-BE45-955B-C97A081AB679}"/>
              </a:ext>
            </a:extLst>
          </p:cNvPr>
          <p:cNvSpPr>
            <a:spLocks noChangeShapeType="1"/>
          </p:cNvSpPr>
          <p:nvPr/>
        </p:nvSpPr>
        <p:spPr bwMode="auto">
          <a:xfrm>
            <a:off x="6948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39" name="Line 79">
            <a:extLst>
              <a:ext uri="{FF2B5EF4-FFF2-40B4-BE49-F238E27FC236}">
                <a16:creationId xmlns:a16="http://schemas.microsoft.com/office/drawing/2014/main" id="{9ED5DEB6-7EC3-A840-A800-BA00818A2653}"/>
              </a:ext>
            </a:extLst>
          </p:cNvPr>
          <p:cNvSpPr>
            <a:spLocks noChangeShapeType="1"/>
          </p:cNvSpPr>
          <p:nvPr/>
        </p:nvSpPr>
        <p:spPr bwMode="auto">
          <a:xfrm>
            <a:off x="71278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40" name="Line 80">
            <a:extLst>
              <a:ext uri="{FF2B5EF4-FFF2-40B4-BE49-F238E27FC236}">
                <a16:creationId xmlns:a16="http://schemas.microsoft.com/office/drawing/2014/main" id="{06FDD0F7-65FF-7E4C-97C2-119952E290C9}"/>
              </a:ext>
            </a:extLst>
          </p:cNvPr>
          <p:cNvSpPr>
            <a:spLocks noChangeShapeType="1"/>
          </p:cNvSpPr>
          <p:nvPr/>
        </p:nvSpPr>
        <p:spPr bwMode="auto">
          <a:xfrm>
            <a:off x="72183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41" name="Line 81">
            <a:extLst>
              <a:ext uri="{FF2B5EF4-FFF2-40B4-BE49-F238E27FC236}">
                <a16:creationId xmlns:a16="http://schemas.microsoft.com/office/drawing/2014/main" id="{808FEB56-F702-2C43-8D66-C6E3586E6899}"/>
              </a:ext>
            </a:extLst>
          </p:cNvPr>
          <p:cNvSpPr>
            <a:spLocks noChangeShapeType="1"/>
          </p:cNvSpPr>
          <p:nvPr/>
        </p:nvSpPr>
        <p:spPr bwMode="auto">
          <a:xfrm>
            <a:off x="7307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42" name="Line 82">
            <a:extLst>
              <a:ext uri="{FF2B5EF4-FFF2-40B4-BE49-F238E27FC236}">
                <a16:creationId xmlns:a16="http://schemas.microsoft.com/office/drawing/2014/main" id="{65B03583-B2C9-444F-9565-EA8A0EE80BD6}"/>
              </a:ext>
            </a:extLst>
          </p:cNvPr>
          <p:cNvSpPr>
            <a:spLocks noChangeShapeType="1"/>
          </p:cNvSpPr>
          <p:nvPr/>
        </p:nvSpPr>
        <p:spPr bwMode="auto">
          <a:xfrm>
            <a:off x="7397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43" name="Line 83">
            <a:extLst>
              <a:ext uri="{FF2B5EF4-FFF2-40B4-BE49-F238E27FC236}">
                <a16:creationId xmlns:a16="http://schemas.microsoft.com/office/drawing/2014/main" id="{320FF82B-E21F-1F46-991E-4C451C54F2F4}"/>
              </a:ext>
            </a:extLst>
          </p:cNvPr>
          <p:cNvSpPr>
            <a:spLocks noChangeShapeType="1"/>
          </p:cNvSpPr>
          <p:nvPr/>
        </p:nvSpPr>
        <p:spPr bwMode="auto">
          <a:xfrm>
            <a:off x="74882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44" name="Line 84">
            <a:extLst>
              <a:ext uri="{FF2B5EF4-FFF2-40B4-BE49-F238E27FC236}">
                <a16:creationId xmlns:a16="http://schemas.microsoft.com/office/drawing/2014/main" id="{041DE3B1-EA32-CA4C-8636-746CC774C0FB}"/>
              </a:ext>
            </a:extLst>
          </p:cNvPr>
          <p:cNvSpPr>
            <a:spLocks noChangeShapeType="1"/>
          </p:cNvSpPr>
          <p:nvPr/>
        </p:nvSpPr>
        <p:spPr bwMode="auto">
          <a:xfrm>
            <a:off x="7667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45" name="Line 85">
            <a:extLst>
              <a:ext uri="{FF2B5EF4-FFF2-40B4-BE49-F238E27FC236}">
                <a16:creationId xmlns:a16="http://schemas.microsoft.com/office/drawing/2014/main" id="{EE0D26C2-68E1-4043-88DD-FF620FF3050F}"/>
              </a:ext>
            </a:extLst>
          </p:cNvPr>
          <p:cNvSpPr>
            <a:spLocks noChangeShapeType="1"/>
          </p:cNvSpPr>
          <p:nvPr/>
        </p:nvSpPr>
        <p:spPr bwMode="auto">
          <a:xfrm>
            <a:off x="77581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46" name="Line 86">
            <a:extLst>
              <a:ext uri="{FF2B5EF4-FFF2-40B4-BE49-F238E27FC236}">
                <a16:creationId xmlns:a16="http://schemas.microsoft.com/office/drawing/2014/main" id="{DE1874B7-04BC-8948-B78B-54F8592A954C}"/>
              </a:ext>
            </a:extLst>
          </p:cNvPr>
          <p:cNvSpPr>
            <a:spLocks noChangeShapeType="1"/>
          </p:cNvSpPr>
          <p:nvPr/>
        </p:nvSpPr>
        <p:spPr bwMode="auto">
          <a:xfrm>
            <a:off x="78486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47" name="Line 87">
            <a:extLst>
              <a:ext uri="{FF2B5EF4-FFF2-40B4-BE49-F238E27FC236}">
                <a16:creationId xmlns:a16="http://schemas.microsoft.com/office/drawing/2014/main" id="{2D7A7AA6-AACD-A541-9A94-FEB71B5C6F13}"/>
              </a:ext>
            </a:extLst>
          </p:cNvPr>
          <p:cNvSpPr>
            <a:spLocks noChangeShapeType="1"/>
          </p:cNvSpPr>
          <p:nvPr/>
        </p:nvSpPr>
        <p:spPr bwMode="auto">
          <a:xfrm>
            <a:off x="7937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48" name="Line 88">
            <a:extLst>
              <a:ext uri="{FF2B5EF4-FFF2-40B4-BE49-F238E27FC236}">
                <a16:creationId xmlns:a16="http://schemas.microsoft.com/office/drawing/2014/main" id="{AC6DC8F4-792F-C34A-BD60-A36DE1CDE3BD}"/>
              </a:ext>
            </a:extLst>
          </p:cNvPr>
          <p:cNvSpPr>
            <a:spLocks noChangeShapeType="1"/>
          </p:cNvSpPr>
          <p:nvPr/>
        </p:nvSpPr>
        <p:spPr bwMode="auto">
          <a:xfrm>
            <a:off x="75787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49" name="Line 89">
            <a:extLst>
              <a:ext uri="{FF2B5EF4-FFF2-40B4-BE49-F238E27FC236}">
                <a16:creationId xmlns:a16="http://schemas.microsoft.com/office/drawing/2014/main" id="{F63FD5B0-6D4A-B048-B216-75C073725BA5}"/>
              </a:ext>
            </a:extLst>
          </p:cNvPr>
          <p:cNvSpPr>
            <a:spLocks noChangeShapeType="1"/>
          </p:cNvSpPr>
          <p:nvPr/>
        </p:nvSpPr>
        <p:spPr bwMode="auto">
          <a:xfrm>
            <a:off x="81184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50" name="Line 90">
            <a:extLst>
              <a:ext uri="{FF2B5EF4-FFF2-40B4-BE49-F238E27FC236}">
                <a16:creationId xmlns:a16="http://schemas.microsoft.com/office/drawing/2014/main" id="{33FA7AB9-E118-284A-9C69-DD80AD3B2C4B}"/>
              </a:ext>
            </a:extLst>
          </p:cNvPr>
          <p:cNvSpPr>
            <a:spLocks noChangeShapeType="1"/>
          </p:cNvSpPr>
          <p:nvPr/>
        </p:nvSpPr>
        <p:spPr bwMode="auto">
          <a:xfrm>
            <a:off x="80279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51" name="Line 91">
            <a:extLst>
              <a:ext uri="{FF2B5EF4-FFF2-40B4-BE49-F238E27FC236}">
                <a16:creationId xmlns:a16="http://schemas.microsoft.com/office/drawing/2014/main" id="{7C34F8D1-7096-7743-936D-E8F001E32B24}"/>
              </a:ext>
            </a:extLst>
          </p:cNvPr>
          <p:cNvSpPr>
            <a:spLocks noChangeShapeType="1"/>
          </p:cNvSpPr>
          <p:nvPr/>
        </p:nvSpPr>
        <p:spPr bwMode="auto">
          <a:xfrm>
            <a:off x="8207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52" name="Line 92">
            <a:extLst>
              <a:ext uri="{FF2B5EF4-FFF2-40B4-BE49-F238E27FC236}">
                <a16:creationId xmlns:a16="http://schemas.microsoft.com/office/drawing/2014/main" id="{679DB2E4-AD92-C140-B31B-A74A99C19D8D}"/>
              </a:ext>
            </a:extLst>
          </p:cNvPr>
          <p:cNvSpPr>
            <a:spLocks noChangeShapeType="1"/>
          </p:cNvSpPr>
          <p:nvPr/>
        </p:nvSpPr>
        <p:spPr bwMode="auto">
          <a:xfrm>
            <a:off x="8388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53" name="Line 93">
            <a:extLst>
              <a:ext uri="{FF2B5EF4-FFF2-40B4-BE49-F238E27FC236}">
                <a16:creationId xmlns:a16="http://schemas.microsoft.com/office/drawing/2014/main" id="{EC0D661D-D5AA-EB48-B17D-C7918A43A5F6}"/>
              </a:ext>
            </a:extLst>
          </p:cNvPr>
          <p:cNvSpPr>
            <a:spLocks noChangeShapeType="1"/>
          </p:cNvSpPr>
          <p:nvPr/>
        </p:nvSpPr>
        <p:spPr bwMode="auto">
          <a:xfrm>
            <a:off x="8297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54" name="Line 94">
            <a:extLst>
              <a:ext uri="{FF2B5EF4-FFF2-40B4-BE49-F238E27FC236}">
                <a16:creationId xmlns:a16="http://schemas.microsoft.com/office/drawing/2014/main" id="{7EEDC310-5F1F-DA4A-BC09-6EE872153E1F}"/>
              </a:ext>
            </a:extLst>
          </p:cNvPr>
          <p:cNvSpPr>
            <a:spLocks noChangeShapeType="1"/>
          </p:cNvSpPr>
          <p:nvPr/>
        </p:nvSpPr>
        <p:spPr bwMode="auto">
          <a:xfrm>
            <a:off x="8477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55" name="Line 95">
            <a:extLst>
              <a:ext uri="{FF2B5EF4-FFF2-40B4-BE49-F238E27FC236}">
                <a16:creationId xmlns:a16="http://schemas.microsoft.com/office/drawing/2014/main" id="{FC20B27A-B11D-144D-B5BF-BAAE304953D0}"/>
              </a:ext>
            </a:extLst>
          </p:cNvPr>
          <p:cNvSpPr>
            <a:spLocks noChangeShapeType="1"/>
          </p:cNvSpPr>
          <p:nvPr/>
        </p:nvSpPr>
        <p:spPr bwMode="auto">
          <a:xfrm>
            <a:off x="86582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56" name="Line 96">
            <a:extLst>
              <a:ext uri="{FF2B5EF4-FFF2-40B4-BE49-F238E27FC236}">
                <a16:creationId xmlns:a16="http://schemas.microsoft.com/office/drawing/2014/main" id="{34CFE030-A72A-0E45-88D9-F7A7287B317E}"/>
              </a:ext>
            </a:extLst>
          </p:cNvPr>
          <p:cNvSpPr>
            <a:spLocks noChangeShapeType="1"/>
          </p:cNvSpPr>
          <p:nvPr/>
        </p:nvSpPr>
        <p:spPr bwMode="auto">
          <a:xfrm>
            <a:off x="85677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57" name="Text Box 97">
            <a:extLst>
              <a:ext uri="{FF2B5EF4-FFF2-40B4-BE49-F238E27FC236}">
                <a16:creationId xmlns:a16="http://schemas.microsoft.com/office/drawing/2014/main" id="{6F5D03E9-B0E7-B241-9D7F-8A3D51F6B4B3}"/>
              </a:ext>
            </a:extLst>
          </p:cNvPr>
          <p:cNvSpPr txBox="1">
            <a:spLocks noChangeArrowheads="1"/>
          </p:cNvSpPr>
          <p:nvPr/>
        </p:nvSpPr>
        <p:spPr bwMode="auto">
          <a:xfrm>
            <a:off x="275590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1924</a:t>
            </a:r>
          </a:p>
        </p:txBody>
      </p:sp>
      <p:sp>
        <p:nvSpPr>
          <p:cNvPr id="117858" name="Text Box 98">
            <a:extLst>
              <a:ext uri="{FF2B5EF4-FFF2-40B4-BE49-F238E27FC236}">
                <a16:creationId xmlns:a16="http://schemas.microsoft.com/office/drawing/2014/main" id="{AC391708-B4A2-3E4D-A5EC-AC3A70656B17}"/>
              </a:ext>
            </a:extLst>
          </p:cNvPr>
          <p:cNvSpPr txBox="1">
            <a:spLocks noChangeArrowheads="1"/>
          </p:cNvSpPr>
          <p:nvPr/>
        </p:nvSpPr>
        <p:spPr bwMode="auto">
          <a:xfrm>
            <a:off x="41592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1928</a:t>
            </a:r>
          </a:p>
        </p:txBody>
      </p:sp>
      <p:sp>
        <p:nvSpPr>
          <p:cNvPr id="117859" name="Text Box 99">
            <a:extLst>
              <a:ext uri="{FF2B5EF4-FFF2-40B4-BE49-F238E27FC236}">
                <a16:creationId xmlns:a16="http://schemas.microsoft.com/office/drawing/2014/main" id="{F5C0D0F5-F921-1B45-91F4-9F407088AA89}"/>
              </a:ext>
            </a:extLst>
          </p:cNvPr>
          <p:cNvSpPr txBox="1">
            <a:spLocks noChangeArrowheads="1"/>
          </p:cNvSpPr>
          <p:nvPr/>
        </p:nvSpPr>
        <p:spPr bwMode="auto">
          <a:xfrm>
            <a:off x="56165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1932</a:t>
            </a:r>
          </a:p>
        </p:txBody>
      </p:sp>
      <p:sp>
        <p:nvSpPr>
          <p:cNvPr id="117860" name="Text Box 100">
            <a:extLst>
              <a:ext uri="{FF2B5EF4-FFF2-40B4-BE49-F238E27FC236}">
                <a16:creationId xmlns:a16="http://schemas.microsoft.com/office/drawing/2014/main" id="{CB9754EB-873E-DF48-9DF0-AB7219563A49}"/>
              </a:ext>
            </a:extLst>
          </p:cNvPr>
          <p:cNvSpPr txBox="1">
            <a:spLocks noChangeArrowheads="1"/>
          </p:cNvSpPr>
          <p:nvPr/>
        </p:nvSpPr>
        <p:spPr bwMode="auto">
          <a:xfrm>
            <a:off x="70770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1936</a:t>
            </a:r>
          </a:p>
        </p:txBody>
      </p:sp>
      <p:sp>
        <p:nvSpPr>
          <p:cNvPr id="117861" name="Line 101">
            <a:extLst>
              <a:ext uri="{FF2B5EF4-FFF2-40B4-BE49-F238E27FC236}">
                <a16:creationId xmlns:a16="http://schemas.microsoft.com/office/drawing/2014/main" id="{3E903A43-BD3B-7840-86B3-3921C3A8BF38}"/>
              </a:ext>
            </a:extLst>
          </p:cNvPr>
          <p:cNvSpPr>
            <a:spLocks noChangeShapeType="1"/>
          </p:cNvSpPr>
          <p:nvPr/>
        </p:nvSpPr>
        <p:spPr bwMode="auto">
          <a:xfrm>
            <a:off x="1152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62" name="Line 102">
            <a:extLst>
              <a:ext uri="{FF2B5EF4-FFF2-40B4-BE49-F238E27FC236}">
                <a16:creationId xmlns:a16="http://schemas.microsoft.com/office/drawing/2014/main" id="{06DF5411-FBF8-0042-A7AE-E61F9DE809F1}"/>
              </a:ext>
            </a:extLst>
          </p:cNvPr>
          <p:cNvSpPr>
            <a:spLocks noChangeShapeType="1"/>
          </p:cNvSpPr>
          <p:nvPr/>
        </p:nvSpPr>
        <p:spPr bwMode="auto">
          <a:xfrm>
            <a:off x="3797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63" name="Line 103">
            <a:extLst>
              <a:ext uri="{FF2B5EF4-FFF2-40B4-BE49-F238E27FC236}">
                <a16:creationId xmlns:a16="http://schemas.microsoft.com/office/drawing/2014/main" id="{63A0EC46-DE7B-834F-B15B-85F30388E1FC}"/>
              </a:ext>
            </a:extLst>
          </p:cNvPr>
          <p:cNvSpPr>
            <a:spLocks noChangeShapeType="1"/>
          </p:cNvSpPr>
          <p:nvPr/>
        </p:nvSpPr>
        <p:spPr bwMode="auto">
          <a:xfrm>
            <a:off x="87487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64" name="Line 104">
            <a:extLst>
              <a:ext uri="{FF2B5EF4-FFF2-40B4-BE49-F238E27FC236}">
                <a16:creationId xmlns:a16="http://schemas.microsoft.com/office/drawing/2014/main" id="{203AB595-13F2-3C41-875F-48410F2EA4E2}"/>
              </a:ext>
            </a:extLst>
          </p:cNvPr>
          <p:cNvSpPr>
            <a:spLocks noChangeShapeType="1"/>
          </p:cNvSpPr>
          <p:nvPr/>
        </p:nvSpPr>
        <p:spPr bwMode="auto">
          <a:xfrm>
            <a:off x="8837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65" name="Line 105">
            <a:extLst>
              <a:ext uri="{FF2B5EF4-FFF2-40B4-BE49-F238E27FC236}">
                <a16:creationId xmlns:a16="http://schemas.microsoft.com/office/drawing/2014/main" id="{1514710D-5051-764F-84CC-7F459AA2BEE3}"/>
              </a:ext>
            </a:extLst>
          </p:cNvPr>
          <p:cNvSpPr>
            <a:spLocks noChangeShapeType="1"/>
          </p:cNvSpPr>
          <p:nvPr/>
        </p:nvSpPr>
        <p:spPr bwMode="auto">
          <a:xfrm>
            <a:off x="90185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66" name="Line 106">
            <a:extLst>
              <a:ext uri="{FF2B5EF4-FFF2-40B4-BE49-F238E27FC236}">
                <a16:creationId xmlns:a16="http://schemas.microsoft.com/office/drawing/2014/main" id="{15C98012-C06A-674D-9992-A72469158508}"/>
              </a:ext>
            </a:extLst>
          </p:cNvPr>
          <p:cNvSpPr>
            <a:spLocks noChangeShapeType="1"/>
          </p:cNvSpPr>
          <p:nvPr/>
        </p:nvSpPr>
        <p:spPr bwMode="auto">
          <a:xfrm>
            <a:off x="89281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67" name="Text Box 107">
            <a:extLst>
              <a:ext uri="{FF2B5EF4-FFF2-40B4-BE49-F238E27FC236}">
                <a16:creationId xmlns:a16="http://schemas.microsoft.com/office/drawing/2014/main" id="{9171F183-3DAD-D44F-8B88-E671B4A52098}"/>
              </a:ext>
            </a:extLst>
          </p:cNvPr>
          <p:cNvSpPr txBox="1">
            <a:spLocks noChangeArrowheads="1"/>
          </p:cNvSpPr>
          <p:nvPr/>
        </p:nvSpPr>
        <p:spPr bwMode="auto">
          <a:xfrm>
            <a:off x="8516938"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1940</a:t>
            </a:r>
          </a:p>
        </p:txBody>
      </p:sp>
      <p:sp>
        <p:nvSpPr>
          <p:cNvPr id="117868" name="Line 108">
            <a:extLst>
              <a:ext uri="{FF2B5EF4-FFF2-40B4-BE49-F238E27FC236}">
                <a16:creationId xmlns:a16="http://schemas.microsoft.com/office/drawing/2014/main" id="{01AF9685-F307-D545-AF06-FFCBCE2A213C}"/>
              </a:ext>
            </a:extLst>
          </p:cNvPr>
          <p:cNvSpPr>
            <a:spLocks noChangeShapeType="1"/>
          </p:cNvSpPr>
          <p:nvPr/>
        </p:nvSpPr>
        <p:spPr bwMode="auto">
          <a:xfrm>
            <a:off x="9107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69" name="Line 109">
            <a:extLst>
              <a:ext uri="{FF2B5EF4-FFF2-40B4-BE49-F238E27FC236}">
                <a16:creationId xmlns:a16="http://schemas.microsoft.com/office/drawing/2014/main" id="{0C9AABF7-1339-9C44-BB2F-427483BBFB4B}"/>
              </a:ext>
            </a:extLst>
          </p:cNvPr>
          <p:cNvSpPr>
            <a:spLocks noChangeShapeType="1"/>
          </p:cNvSpPr>
          <p:nvPr/>
        </p:nvSpPr>
        <p:spPr bwMode="auto">
          <a:xfrm>
            <a:off x="91979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70" name="Line 110">
            <a:extLst>
              <a:ext uri="{FF2B5EF4-FFF2-40B4-BE49-F238E27FC236}">
                <a16:creationId xmlns:a16="http://schemas.microsoft.com/office/drawing/2014/main" id="{A3A92290-4593-7D44-BFD7-08CFDC9B95B0}"/>
              </a:ext>
            </a:extLst>
          </p:cNvPr>
          <p:cNvSpPr>
            <a:spLocks noChangeShapeType="1"/>
          </p:cNvSpPr>
          <p:nvPr/>
        </p:nvSpPr>
        <p:spPr bwMode="auto">
          <a:xfrm>
            <a:off x="9377363" y="1116013"/>
            <a:ext cx="1587" cy="52562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71" name="AutoShape 111">
            <a:extLst>
              <a:ext uri="{FF2B5EF4-FFF2-40B4-BE49-F238E27FC236}">
                <a16:creationId xmlns:a16="http://schemas.microsoft.com/office/drawing/2014/main" id="{A872CDF2-BE46-4A4B-B899-F587A96B7E10}"/>
              </a:ext>
            </a:extLst>
          </p:cNvPr>
          <p:cNvSpPr>
            <a:spLocks noChangeArrowheads="1"/>
          </p:cNvSpPr>
          <p:nvPr/>
        </p:nvSpPr>
        <p:spPr bwMode="auto">
          <a:xfrm>
            <a:off x="71438" y="1127125"/>
            <a:ext cx="263525" cy="5227638"/>
          </a:xfrm>
          <a:prstGeom prst="roundRect">
            <a:avLst>
              <a:gd name="adj" fmla="val 60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872" name="Line 112">
            <a:extLst>
              <a:ext uri="{FF2B5EF4-FFF2-40B4-BE49-F238E27FC236}">
                <a16:creationId xmlns:a16="http://schemas.microsoft.com/office/drawing/2014/main" id="{72255F42-4395-AB4F-A930-7AF0CF6F79CD}"/>
              </a:ext>
            </a:extLst>
          </p:cNvPr>
          <p:cNvSpPr>
            <a:spLocks noChangeShapeType="1"/>
          </p:cNvSpPr>
          <p:nvPr/>
        </p:nvSpPr>
        <p:spPr bwMode="auto">
          <a:xfrm>
            <a:off x="71438" y="4657725"/>
            <a:ext cx="9305925"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73" name="Line 113">
            <a:extLst>
              <a:ext uri="{FF2B5EF4-FFF2-40B4-BE49-F238E27FC236}">
                <a16:creationId xmlns:a16="http://schemas.microsoft.com/office/drawing/2014/main" id="{FE296467-9CFC-4648-8681-3FB3454AECA0}"/>
              </a:ext>
            </a:extLst>
          </p:cNvPr>
          <p:cNvSpPr>
            <a:spLocks noChangeShapeType="1"/>
          </p:cNvSpPr>
          <p:nvPr/>
        </p:nvSpPr>
        <p:spPr bwMode="auto">
          <a:xfrm>
            <a:off x="71438" y="2894013"/>
            <a:ext cx="9305925"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74" name="Text Box 114">
            <a:extLst>
              <a:ext uri="{FF2B5EF4-FFF2-40B4-BE49-F238E27FC236}">
                <a16:creationId xmlns:a16="http://schemas.microsoft.com/office/drawing/2014/main" id="{ED44C6CF-BA9B-BA4C-AD6C-E6B28BB9255F}"/>
              </a:ext>
            </a:extLst>
          </p:cNvPr>
          <p:cNvSpPr txBox="1">
            <a:spLocks noChangeArrowheads="1"/>
          </p:cNvSpPr>
          <p:nvPr/>
        </p:nvSpPr>
        <p:spPr bwMode="auto">
          <a:xfrm rot="-5400000">
            <a:off x="-225425" y="5483225"/>
            <a:ext cx="8334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France</a:t>
            </a:r>
          </a:p>
        </p:txBody>
      </p:sp>
      <p:sp>
        <p:nvSpPr>
          <p:cNvPr id="117875" name="Text Box 115">
            <a:extLst>
              <a:ext uri="{FF2B5EF4-FFF2-40B4-BE49-F238E27FC236}">
                <a16:creationId xmlns:a16="http://schemas.microsoft.com/office/drawing/2014/main" id="{102FD1AA-658C-644F-B046-B189C83355CD}"/>
              </a:ext>
            </a:extLst>
          </p:cNvPr>
          <p:cNvSpPr txBox="1">
            <a:spLocks noChangeArrowheads="1"/>
          </p:cNvSpPr>
          <p:nvPr/>
        </p:nvSpPr>
        <p:spPr bwMode="auto">
          <a:xfrm rot="-5400000">
            <a:off x="-339725" y="3603625"/>
            <a:ext cx="10620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Allemagne</a:t>
            </a:r>
          </a:p>
        </p:txBody>
      </p:sp>
      <p:sp>
        <p:nvSpPr>
          <p:cNvPr id="117876" name="Text Box 116">
            <a:extLst>
              <a:ext uri="{FF2B5EF4-FFF2-40B4-BE49-F238E27FC236}">
                <a16:creationId xmlns:a16="http://schemas.microsoft.com/office/drawing/2014/main" id="{24BC1DCD-36AA-1D42-AB07-603237E63D57}"/>
              </a:ext>
            </a:extLst>
          </p:cNvPr>
          <p:cNvSpPr txBox="1">
            <a:spLocks noChangeArrowheads="1"/>
          </p:cNvSpPr>
          <p:nvPr/>
        </p:nvSpPr>
        <p:spPr bwMode="auto">
          <a:xfrm rot="-5400000">
            <a:off x="-592138"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Russie - URSS</a:t>
            </a:r>
          </a:p>
        </p:txBody>
      </p:sp>
      <p:sp>
        <p:nvSpPr>
          <p:cNvPr id="117877" name="Line 117">
            <a:extLst>
              <a:ext uri="{FF2B5EF4-FFF2-40B4-BE49-F238E27FC236}">
                <a16:creationId xmlns:a16="http://schemas.microsoft.com/office/drawing/2014/main" id="{5333EF4C-0F3A-7248-8E81-1FB034B8B846}"/>
              </a:ext>
            </a:extLst>
          </p:cNvPr>
          <p:cNvSpPr>
            <a:spLocks noChangeShapeType="1"/>
          </p:cNvSpPr>
          <p:nvPr/>
        </p:nvSpPr>
        <p:spPr bwMode="auto">
          <a:xfrm flipV="1">
            <a:off x="97155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78" name="Line 118">
            <a:extLst>
              <a:ext uri="{FF2B5EF4-FFF2-40B4-BE49-F238E27FC236}">
                <a16:creationId xmlns:a16="http://schemas.microsoft.com/office/drawing/2014/main" id="{95ACA28D-ED5F-284E-9A24-681CF4BA2D60}"/>
              </a:ext>
            </a:extLst>
          </p:cNvPr>
          <p:cNvSpPr>
            <a:spLocks noChangeShapeType="1"/>
          </p:cNvSpPr>
          <p:nvPr/>
        </p:nvSpPr>
        <p:spPr bwMode="auto">
          <a:xfrm flipV="1">
            <a:off x="1349375" y="2894013"/>
            <a:ext cx="1588"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79" name="Line 119">
            <a:extLst>
              <a:ext uri="{FF2B5EF4-FFF2-40B4-BE49-F238E27FC236}">
                <a16:creationId xmlns:a16="http://schemas.microsoft.com/office/drawing/2014/main" id="{A2FDB979-451D-704B-9979-7B0AFEB7C103}"/>
              </a:ext>
            </a:extLst>
          </p:cNvPr>
          <p:cNvSpPr>
            <a:spLocks noChangeShapeType="1"/>
          </p:cNvSpPr>
          <p:nvPr/>
        </p:nvSpPr>
        <p:spPr bwMode="auto">
          <a:xfrm flipV="1">
            <a:off x="327660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80" name="Line 120">
            <a:extLst>
              <a:ext uri="{FF2B5EF4-FFF2-40B4-BE49-F238E27FC236}">
                <a16:creationId xmlns:a16="http://schemas.microsoft.com/office/drawing/2014/main" id="{65FC62F7-2B66-1B4B-B0E4-642B8BEDAE15}"/>
              </a:ext>
            </a:extLst>
          </p:cNvPr>
          <p:cNvSpPr>
            <a:spLocks noChangeShapeType="1"/>
          </p:cNvSpPr>
          <p:nvPr/>
        </p:nvSpPr>
        <p:spPr bwMode="auto">
          <a:xfrm flipV="1">
            <a:off x="6497638" y="2894013"/>
            <a:ext cx="1587"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81" name="Text Box 121">
            <a:extLst>
              <a:ext uri="{FF2B5EF4-FFF2-40B4-BE49-F238E27FC236}">
                <a16:creationId xmlns:a16="http://schemas.microsoft.com/office/drawing/2014/main" id="{A1628C96-9132-FC44-AC21-46DBECEB84A6}"/>
              </a:ext>
            </a:extLst>
          </p:cNvPr>
          <p:cNvSpPr txBox="1">
            <a:spLocks noChangeArrowheads="1"/>
          </p:cNvSpPr>
          <p:nvPr/>
        </p:nvSpPr>
        <p:spPr bwMode="auto">
          <a:xfrm rot="-5400000">
            <a:off x="-87313"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7882" name="Text Box 122">
            <a:extLst>
              <a:ext uri="{FF2B5EF4-FFF2-40B4-BE49-F238E27FC236}">
                <a16:creationId xmlns:a16="http://schemas.microsoft.com/office/drawing/2014/main" id="{55B9B4C2-CE2B-E64C-BE81-C3C0F14C3965}"/>
              </a:ext>
            </a:extLst>
          </p:cNvPr>
          <p:cNvSpPr txBox="1">
            <a:spLocks noChangeArrowheads="1"/>
          </p:cNvSpPr>
          <p:nvPr/>
        </p:nvSpPr>
        <p:spPr bwMode="auto">
          <a:xfrm rot="-5400000">
            <a:off x="92075" y="3640138"/>
            <a:ext cx="156686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7883" name="Text Box 123">
            <a:extLst>
              <a:ext uri="{FF2B5EF4-FFF2-40B4-BE49-F238E27FC236}">
                <a16:creationId xmlns:a16="http://schemas.microsoft.com/office/drawing/2014/main" id="{6C465075-46B7-2641-957B-525637C6065B}"/>
              </a:ext>
            </a:extLst>
          </p:cNvPr>
          <p:cNvSpPr txBox="1">
            <a:spLocks noChangeArrowheads="1"/>
          </p:cNvSpPr>
          <p:nvPr/>
        </p:nvSpPr>
        <p:spPr bwMode="auto">
          <a:xfrm>
            <a:off x="3527425" y="1295400"/>
            <a:ext cx="5543550" cy="338138"/>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7884" name="Text Box 124">
            <a:extLst>
              <a:ext uri="{FF2B5EF4-FFF2-40B4-BE49-F238E27FC236}">
                <a16:creationId xmlns:a16="http://schemas.microsoft.com/office/drawing/2014/main" id="{1DBAF128-3F0A-EC47-B17B-4C7FAC0A0296}"/>
              </a:ext>
            </a:extLst>
          </p:cNvPr>
          <p:cNvSpPr txBox="1">
            <a:spLocks noChangeArrowheads="1"/>
          </p:cNvSpPr>
          <p:nvPr/>
        </p:nvSpPr>
        <p:spPr bwMode="auto">
          <a:xfrm>
            <a:off x="1511300" y="3024188"/>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7885" name="Text Box 125">
            <a:extLst>
              <a:ext uri="{FF2B5EF4-FFF2-40B4-BE49-F238E27FC236}">
                <a16:creationId xmlns:a16="http://schemas.microsoft.com/office/drawing/2014/main" id="{DFAE0B2F-EB45-614E-B2D8-49E0A16413A1}"/>
              </a:ext>
            </a:extLst>
          </p:cNvPr>
          <p:cNvSpPr txBox="1">
            <a:spLocks noChangeArrowheads="1"/>
          </p:cNvSpPr>
          <p:nvPr/>
        </p:nvSpPr>
        <p:spPr bwMode="auto">
          <a:xfrm>
            <a:off x="2592388" y="4824413"/>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7886" name="Text Box 126">
            <a:extLst>
              <a:ext uri="{FF2B5EF4-FFF2-40B4-BE49-F238E27FC236}">
                <a16:creationId xmlns:a16="http://schemas.microsoft.com/office/drawing/2014/main" id="{C321656A-E650-474B-A9A2-16B997BA6F37}"/>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7887" name="Text Box 127">
            <a:extLst>
              <a:ext uri="{FF2B5EF4-FFF2-40B4-BE49-F238E27FC236}">
                <a16:creationId xmlns:a16="http://schemas.microsoft.com/office/drawing/2014/main" id="{BD7464AE-C21A-8240-9B48-A6A8C282E161}"/>
              </a:ext>
            </a:extLst>
          </p:cNvPr>
          <p:cNvSpPr txBox="1">
            <a:spLocks noChangeArrowheads="1"/>
          </p:cNvSpPr>
          <p:nvPr/>
        </p:nvSpPr>
        <p:spPr bwMode="auto">
          <a:xfrm>
            <a:off x="1079500" y="1223963"/>
            <a:ext cx="2087563" cy="587375"/>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7888" name="AutoShape 128">
            <a:extLst>
              <a:ext uri="{FF2B5EF4-FFF2-40B4-BE49-F238E27FC236}">
                <a16:creationId xmlns:a16="http://schemas.microsoft.com/office/drawing/2014/main" id="{F9075314-AD5D-E44E-A096-4DCCC5E208A4}"/>
              </a:ext>
            </a:extLst>
          </p:cNvPr>
          <p:cNvSpPr>
            <a:spLocks noChangeArrowheads="1"/>
          </p:cNvSpPr>
          <p:nvPr/>
        </p:nvSpPr>
        <p:spPr bwMode="auto">
          <a:xfrm>
            <a:off x="865188" y="25923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889" name="Line 129">
            <a:extLst>
              <a:ext uri="{FF2B5EF4-FFF2-40B4-BE49-F238E27FC236}">
                <a16:creationId xmlns:a16="http://schemas.microsoft.com/office/drawing/2014/main" id="{A2BF0025-BA40-464F-8159-71777AA3111D}"/>
              </a:ext>
            </a:extLst>
          </p:cNvPr>
          <p:cNvSpPr>
            <a:spLocks noChangeShapeType="1"/>
          </p:cNvSpPr>
          <p:nvPr/>
        </p:nvSpPr>
        <p:spPr bwMode="auto">
          <a:xfrm>
            <a:off x="1223963" y="2519363"/>
            <a:ext cx="151130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90" name="Text Box 130">
            <a:extLst>
              <a:ext uri="{FF2B5EF4-FFF2-40B4-BE49-F238E27FC236}">
                <a16:creationId xmlns:a16="http://schemas.microsoft.com/office/drawing/2014/main" id="{B2656C93-0865-5A42-9024-CFAB8B0CC46F}"/>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17891" name="Line 131">
            <a:extLst>
              <a:ext uri="{FF2B5EF4-FFF2-40B4-BE49-F238E27FC236}">
                <a16:creationId xmlns:a16="http://schemas.microsoft.com/office/drawing/2014/main" id="{50AF483B-BDF6-7349-AAD3-3108130397F8}"/>
              </a:ext>
            </a:extLst>
          </p:cNvPr>
          <p:cNvSpPr>
            <a:spLocks noChangeShapeType="1"/>
          </p:cNvSpPr>
          <p:nvPr/>
        </p:nvSpPr>
        <p:spPr bwMode="auto">
          <a:xfrm>
            <a:off x="1223963" y="2771775"/>
            <a:ext cx="151130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92" name="Oval 132">
            <a:extLst>
              <a:ext uri="{FF2B5EF4-FFF2-40B4-BE49-F238E27FC236}">
                <a16:creationId xmlns:a16="http://schemas.microsoft.com/office/drawing/2014/main" id="{95AF5E1B-9219-984F-AF34-0363A17500AC}"/>
              </a:ext>
            </a:extLst>
          </p:cNvPr>
          <p:cNvSpPr>
            <a:spLocks noChangeArrowheads="1"/>
          </p:cNvSpPr>
          <p:nvPr/>
        </p:nvSpPr>
        <p:spPr bwMode="auto">
          <a:xfrm>
            <a:off x="2519363" y="2016125"/>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893" name="Line 133">
            <a:extLst>
              <a:ext uri="{FF2B5EF4-FFF2-40B4-BE49-F238E27FC236}">
                <a16:creationId xmlns:a16="http://schemas.microsoft.com/office/drawing/2014/main" id="{475C82DC-4264-F049-93E2-AAD17D865C8A}"/>
              </a:ext>
            </a:extLst>
          </p:cNvPr>
          <p:cNvSpPr>
            <a:spLocks noChangeShapeType="1"/>
          </p:cNvSpPr>
          <p:nvPr/>
        </p:nvSpPr>
        <p:spPr bwMode="auto">
          <a:xfrm>
            <a:off x="2663825" y="2268538"/>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94" name="Line 134">
            <a:extLst>
              <a:ext uri="{FF2B5EF4-FFF2-40B4-BE49-F238E27FC236}">
                <a16:creationId xmlns:a16="http://schemas.microsoft.com/office/drawing/2014/main" id="{9C0A7B1A-46B5-0E47-8A21-A24045235424}"/>
              </a:ext>
            </a:extLst>
          </p:cNvPr>
          <p:cNvSpPr>
            <a:spLocks noChangeShapeType="1"/>
          </p:cNvSpPr>
          <p:nvPr/>
        </p:nvSpPr>
        <p:spPr bwMode="auto">
          <a:xfrm>
            <a:off x="7529513" y="2640013"/>
            <a:ext cx="792162"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95" name="Line 135">
            <a:extLst>
              <a:ext uri="{FF2B5EF4-FFF2-40B4-BE49-F238E27FC236}">
                <a16:creationId xmlns:a16="http://schemas.microsoft.com/office/drawing/2014/main" id="{0EF485CC-2D73-A148-9B54-FF24F376F730}"/>
              </a:ext>
            </a:extLst>
          </p:cNvPr>
          <p:cNvSpPr>
            <a:spLocks noChangeShapeType="1"/>
          </p:cNvSpPr>
          <p:nvPr/>
        </p:nvSpPr>
        <p:spPr bwMode="auto">
          <a:xfrm>
            <a:off x="7451725" y="2124075"/>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96" name="Line 136">
            <a:extLst>
              <a:ext uri="{FF2B5EF4-FFF2-40B4-BE49-F238E27FC236}">
                <a16:creationId xmlns:a16="http://schemas.microsoft.com/office/drawing/2014/main" id="{DFB058E6-7B25-7948-871B-EE78B1C0933D}"/>
              </a:ext>
            </a:extLst>
          </p:cNvPr>
          <p:cNvSpPr>
            <a:spLocks noChangeShapeType="1"/>
          </p:cNvSpPr>
          <p:nvPr/>
        </p:nvSpPr>
        <p:spPr bwMode="auto">
          <a:xfrm>
            <a:off x="7451725" y="2411413"/>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97" name="Oval 137">
            <a:extLst>
              <a:ext uri="{FF2B5EF4-FFF2-40B4-BE49-F238E27FC236}">
                <a16:creationId xmlns:a16="http://schemas.microsoft.com/office/drawing/2014/main" id="{53AD201A-178F-8041-B780-3418EF3B13F8}"/>
              </a:ext>
            </a:extLst>
          </p:cNvPr>
          <p:cNvSpPr>
            <a:spLocks noChangeArrowheads="1"/>
          </p:cNvSpPr>
          <p:nvPr/>
        </p:nvSpPr>
        <p:spPr bwMode="auto">
          <a:xfrm>
            <a:off x="1511300" y="395922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898" name="Line 138">
            <a:extLst>
              <a:ext uri="{FF2B5EF4-FFF2-40B4-BE49-F238E27FC236}">
                <a16:creationId xmlns:a16="http://schemas.microsoft.com/office/drawing/2014/main" id="{8CF5FFCE-CA81-4E46-B22F-259626D277B4}"/>
              </a:ext>
            </a:extLst>
          </p:cNvPr>
          <p:cNvSpPr>
            <a:spLocks noChangeShapeType="1"/>
          </p:cNvSpPr>
          <p:nvPr/>
        </p:nvSpPr>
        <p:spPr bwMode="auto">
          <a:xfrm>
            <a:off x="1655763" y="421163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899" name="Line 139">
            <a:extLst>
              <a:ext uri="{FF2B5EF4-FFF2-40B4-BE49-F238E27FC236}">
                <a16:creationId xmlns:a16="http://schemas.microsoft.com/office/drawing/2014/main" id="{D8C99071-03B1-F44F-B4E3-B19176C756D1}"/>
              </a:ext>
            </a:extLst>
          </p:cNvPr>
          <p:cNvSpPr>
            <a:spLocks noChangeShapeType="1"/>
          </p:cNvSpPr>
          <p:nvPr/>
        </p:nvSpPr>
        <p:spPr bwMode="auto">
          <a:xfrm>
            <a:off x="1655763"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00" name="Oval 140">
            <a:extLst>
              <a:ext uri="{FF2B5EF4-FFF2-40B4-BE49-F238E27FC236}">
                <a16:creationId xmlns:a16="http://schemas.microsoft.com/office/drawing/2014/main" id="{BFC1213C-6B5F-3041-BE6C-1FC18E684126}"/>
              </a:ext>
            </a:extLst>
          </p:cNvPr>
          <p:cNvSpPr>
            <a:spLocks noChangeArrowheads="1"/>
          </p:cNvSpPr>
          <p:nvPr/>
        </p:nvSpPr>
        <p:spPr bwMode="auto">
          <a:xfrm>
            <a:off x="5184775" y="3671888"/>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901" name="Line 141">
            <a:extLst>
              <a:ext uri="{FF2B5EF4-FFF2-40B4-BE49-F238E27FC236}">
                <a16:creationId xmlns:a16="http://schemas.microsoft.com/office/drawing/2014/main" id="{660D1790-DC84-7E4F-9270-62E40A6D3928}"/>
              </a:ext>
            </a:extLst>
          </p:cNvPr>
          <p:cNvSpPr>
            <a:spLocks noChangeShapeType="1"/>
          </p:cNvSpPr>
          <p:nvPr/>
        </p:nvSpPr>
        <p:spPr bwMode="auto">
          <a:xfrm>
            <a:off x="4032250" y="3959225"/>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02" name="Line 142">
            <a:extLst>
              <a:ext uri="{FF2B5EF4-FFF2-40B4-BE49-F238E27FC236}">
                <a16:creationId xmlns:a16="http://schemas.microsoft.com/office/drawing/2014/main" id="{DD959ECD-470E-CD42-8378-51D24FA6308D}"/>
              </a:ext>
            </a:extLst>
          </p:cNvPr>
          <p:cNvSpPr>
            <a:spLocks noChangeShapeType="1"/>
          </p:cNvSpPr>
          <p:nvPr/>
        </p:nvSpPr>
        <p:spPr bwMode="auto">
          <a:xfrm>
            <a:off x="4032250" y="42481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03" name="Line 143">
            <a:extLst>
              <a:ext uri="{FF2B5EF4-FFF2-40B4-BE49-F238E27FC236}">
                <a16:creationId xmlns:a16="http://schemas.microsoft.com/office/drawing/2014/main" id="{D69B8268-3738-0B4F-B543-0178547857A0}"/>
              </a:ext>
            </a:extLst>
          </p:cNvPr>
          <p:cNvSpPr>
            <a:spLocks noChangeShapeType="1"/>
          </p:cNvSpPr>
          <p:nvPr/>
        </p:nvSpPr>
        <p:spPr bwMode="auto">
          <a:xfrm>
            <a:off x="4032250" y="4535488"/>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04" name="Oval 144">
            <a:extLst>
              <a:ext uri="{FF2B5EF4-FFF2-40B4-BE49-F238E27FC236}">
                <a16:creationId xmlns:a16="http://schemas.microsoft.com/office/drawing/2014/main" id="{DEB54BC7-3B39-574B-AA3D-3BDDB7CFC5F7}"/>
              </a:ext>
            </a:extLst>
          </p:cNvPr>
          <p:cNvSpPr>
            <a:spLocks noChangeArrowheads="1"/>
          </p:cNvSpPr>
          <p:nvPr/>
        </p:nvSpPr>
        <p:spPr bwMode="auto">
          <a:xfrm>
            <a:off x="6408738" y="3708400"/>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905" name="Line 145">
            <a:extLst>
              <a:ext uri="{FF2B5EF4-FFF2-40B4-BE49-F238E27FC236}">
                <a16:creationId xmlns:a16="http://schemas.microsoft.com/office/drawing/2014/main" id="{9BE53DEB-5EC9-D842-99BA-5E43AD958A45}"/>
              </a:ext>
            </a:extLst>
          </p:cNvPr>
          <p:cNvSpPr>
            <a:spLocks noChangeShapeType="1"/>
          </p:cNvSpPr>
          <p:nvPr/>
        </p:nvSpPr>
        <p:spPr bwMode="auto">
          <a:xfrm>
            <a:off x="6696075" y="367188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06" name="Line 146">
            <a:extLst>
              <a:ext uri="{FF2B5EF4-FFF2-40B4-BE49-F238E27FC236}">
                <a16:creationId xmlns:a16="http://schemas.microsoft.com/office/drawing/2014/main" id="{087364AC-74C8-4343-A51C-73970A6D88FD}"/>
              </a:ext>
            </a:extLst>
          </p:cNvPr>
          <p:cNvSpPr>
            <a:spLocks noChangeShapeType="1"/>
          </p:cNvSpPr>
          <p:nvPr/>
        </p:nvSpPr>
        <p:spPr bwMode="auto">
          <a:xfrm>
            <a:off x="6696075" y="392430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07" name="Oval 147">
            <a:extLst>
              <a:ext uri="{FF2B5EF4-FFF2-40B4-BE49-F238E27FC236}">
                <a16:creationId xmlns:a16="http://schemas.microsoft.com/office/drawing/2014/main" id="{8B6F3922-72D8-7F45-B09E-2D8256BF1153}"/>
              </a:ext>
            </a:extLst>
          </p:cNvPr>
          <p:cNvSpPr>
            <a:spLocks noChangeArrowheads="1"/>
          </p:cNvSpPr>
          <p:nvPr/>
        </p:nvSpPr>
        <p:spPr bwMode="auto">
          <a:xfrm>
            <a:off x="7127875" y="4248150"/>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908" name="Line 148">
            <a:extLst>
              <a:ext uri="{FF2B5EF4-FFF2-40B4-BE49-F238E27FC236}">
                <a16:creationId xmlns:a16="http://schemas.microsoft.com/office/drawing/2014/main" id="{B702C029-9ED0-FA4B-BD17-1CB64F904934}"/>
              </a:ext>
            </a:extLst>
          </p:cNvPr>
          <p:cNvSpPr>
            <a:spLocks noChangeShapeType="1"/>
          </p:cNvSpPr>
          <p:nvPr/>
        </p:nvSpPr>
        <p:spPr bwMode="auto">
          <a:xfrm>
            <a:off x="7380288" y="42481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09" name="Line 149">
            <a:extLst>
              <a:ext uri="{FF2B5EF4-FFF2-40B4-BE49-F238E27FC236}">
                <a16:creationId xmlns:a16="http://schemas.microsoft.com/office/drawing/2014/main" id="{DCE23C66-067E-CE41-B0E6-2AD9DAAD6028}"/>
              </a:ext>
            </a:extLst>
          </p:cNvPr>
          <p:cNvSpPr>
            <a:spLocks noChangeShapeType="1"/>
          </p:cNvSpPr>
          <p:nvPr/>
        </p:nvSpPr>
        <p:spPr bwMode="auto">
          <a:xfrm>
            <a:off x="7380288"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10" name="Oval 150">
            <a:extLst>
              <a:ext uri="{FF2B5EF4-FFF2-40B4-BE49-F238E27FC236}">
                <a16:creationId xmlns:a16="http://schemas.microsoft.com/office/drawing/2014/main" id="{6D1D99A5-5C0B-D542-B5FD-8A3ECF468235}"/>
              </a:ext>
            </a:extLst>
          </p:cNvPr>
          <p:cNvSpPr>
            <a:spLocks noChangeArrowheads="1"/>
          </p:cNvSpPr>
          <p:nvPr/>
        </p:nvSpPr>
        <p:spPr bwMode="auto">
          <a:xfrm>
            <a:off x="1511300" y="558006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911" name="Line 151">
            <a:extLst>
              <a:ext uri="{FF2B5EF4-FFF2-40B4-BE49-F238E27FC236}">
                <a16:creationId xmlns:a16="http://schemas.microsoft.com/office/drawing/2014/main" id="{EE1A7349-C7D6-0745-AE10-BFA261848133}"/>
              </a:ext>
            </a:extLst>
          </p:cNvPr>
          <p:cNvSpPr>
            <a:spLocks noChangeShapeType="1"/>
          </p:cNvSpPr>
          <p:nvPr/>
        </p:nvSpPr>
        <p:spPr bwMode="auto">
          <a:xfrm>
            <a:off x="431800" y="59039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12" name="Line 152">
            <a:extLst>
              <a:ext uri="{FF2B5EF4-FFF2-40B4-BE49-F238E27FC236}">
                <a16:creationId xmlns:a16="http://schemas.microsoft.com/office/drawing/2014/main" id="{415EF72A-F3D1-B341-B287-5F36C5E9552F}"/>
              </a:ext>
            </a:extLst>
          </p:cNvPr>
          <p:cNvSpPr>
            <a:spLocks noChangeShapeType="1"/>
          </p:cNvSpPr>
          <p:nvPr/>
        </p:nvSpPr>
        <p:spPr bwMode="auto">
          <a:xfrm>
            <a:off x="431800" y="61912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13" name="Oval 153">
            <a:extLst>
              <a:ext uri="{FF2B5EF4-FFF2-40B4-BE49-F238E27FC236}">
                <a16:creationId xmlns:a16="http://schemas.microsoft.com/office/drawing/2014/main" id="{BA827229-6FA3-2441-BC9A-92D244E9DDED}"/>
              </a:ext>
            </a:extLst>
          </p:cNvPr>
          <p:cNvSpPr>
            <a:spLocks noChangeArrowheads="1"/>
          </p:cNvSpPr>
          <p:nvPr/>
        </p:nvSpPr>
        <p:spPr bwMode="auto">
          <a:xfrm>
            <a:off x="5184775" y="540067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914" name="Line 154">
            <a:extLst>
              <a:ext uri="{FF2B5EF4-FFF2-40B4-BE49-F238E27FC236}">
                <a16:creationId xmlns:a16="http://schemas.microsoft.com/office/drawing/2014/main" id="{D52BF601-043A-1B4A-BED3-83C348B115D5}"/>
              </a:ext>
            </a:extLst>
          </p:cNvPr>
          <p:cNvSpPr>
            <a:spLocks noChangeShapeType="1"/>
          </p:cNvSpPr>
          <p:nvPr/>
        </p:nvSpPr>
        <p:spPr bwMode="auto">
          <a:xfrm>
            <a:off x="3708400" y="56880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15" name="Line 155">
            <a:extLst>
              <a:ext uri="{FF2B5EF4-FFF2-40B4-BE49-F238E27FC236}">
                <a16:creationId xmlns:a16="http://schemas.microsoft.com/office/drawing/2014/main" id="{DD695DB3-FA8F-8145-83CC-E9C0AD1B4E48}"/>
              </a:ext>
            </a:extLst>
          </p:cNvPr>
          <p:cNvSpPr>
            <a:spLocks noChangeShapeType="1"/>
          </p:cNvSpPr>
          <p:nvPr/>
        </p:nvSpPr>
        <p:spPr bwMode="auto">
          <a:xfrm>
            <a:off x="3708400" y="59753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16" name="Line 156">
            <a:extLst>
              <a:ext uri="{FF2B5EF4-FFF2-40B4-BE49-F238E27FC236}">
                <a16:creationId xmlns:a16="http://schemas.microsoft.com/office/drawing/2014/main" id="{E10F278E-19E5-684D-A32D-2E0DF8040D95}"/>
              </a:ext>
            </a:extLst>
          </p:cNvPr>
          <p:cNvSpPr>
            <a:spLocks noChangeShapeType="1"/>
          </p:cNvSpPr>
          <p:nvPr/>
        </p:nvSpPr>
        <p:spPr bwMode="auto">
          <a:xfrm>
            <a:off x="3708400" y="62642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17" name="Line 157">
            <a:extLst>
              <a:ext uri="{FF2B5EF4-FFF2-40B4-BE49-F238E27FC236}">
                <a16:creationId xmlns:a16="http://schemas.microsoft.com/office/drawing/2014/main" id="{4FE1C650-D9CA-AC43-9476-66486BE8B903}"/>
              </a:ext>
            </a:extLst>
          </p:cNvPr>
          <p:cNvSpPr>
            <a:spLocks noChangeShapeType="1"/>
          </p:cNvSpPr>
          <p:nvPr/>
        </p:nvSpPr>
        <p:spPr bwMode="auto">
          <a:xfrm>
            <a:off x="7566025" y="6238875"/>
            <a:ext cx="792163"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18" name="Line 158">
            <a:extLst>
              <a:ext uri="{FF2B5EF4-FFF2-40B4-BE49-F238E27FC236}">
                <a16:creationId xmlns:a16="http://schemas.microsoft.com/office/drawing/2014/main" id="{99829F64-BAB1-B84A-9DE0-94A9C057C80F}"/>
              </a:ext>
            </a:extLst>
          </p:cNvPr>
          <p:cNvSpPr>
            <a:spLocks noChangeShapeType="1"/>
          </p:cNvSpPr>
          <p:nvPr/>
        </p:nvSpPr>
        <p:spPr bwMode="auto">
          <a:xfrm>
            <a:off x="7451725" y="58674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19" name="Line 159">
            <a:extLst>
              <a:ext uri="{FF2B5EF4-FFF2-40B4-BE49-F238E27FC236}">
                <a16:creationId xmlns:a16="http://schemas.microsoft.com/office/drawing/2014/main" id="{56729CFE-9C3F-7F4D-AB00-638A3BA6B172}"/>
              </a:ext>
            </a:extLst>
          </p:cNvPr>
          <p:cNvSpPr>
            <a:spLocks noChangeShapeType="1"/>
          </p:cNvSpPr>
          <p:nvPr/>
        </p:nvSpPr>
        <p:spPr bwMode="auto">
          <a:xfrm>
            <a:off x="7451725" y="60833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20" name="Oval 160">
            <a:extLst>
              <a:ext uri="{FF2B5EF4-FFF2-40B4-BE49-F238E27FC236}">
                <a16:creationId xmlns:a16="http://schemas.microsoft.com/office/drawing/2014/main" id="{7AEC6BC2-084C-8F4A-AF4A-FF2D2BAE4A90}"/>
              </a:ext>
            </a:extLst>
          </p:cNvPr>
          <p:cNvSpPr>
            <a:spLocks noChangeArrowheads="1"/>
          </p:cNvSpPr>
          <p:nvPr/>
        </p:nvSpPr>
        <p:spPr bwMode="auto">
          <a:xfrm>
            <a:off x="7667625" y="547211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921" name="Line 161">
            <a:extLst>
              <a:ext uri="{FF2B5EF4-FFF2-40B4-BE49-F238E27FC236}">
                <a16:creationId xmlns:a16="http://schemas.microsoft.com/office/drawing/2014/main" id="{9DBBC967-B654-6246-A25B-B84AC6E5E7A2}"/>
              </a:ext>
            </a:extLst>
          </p:cNvPr>
          <p:cNvSpPr>
            <a:spLocks noChangeShapeType="1"/>
          </p:cNvSpPr>
          <p:nvPr/>
        </p:nvSpPr>
        <p:spPr bwMode="auto">
          <a:xfrm>
            <a:off x="7667625" y="51117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22" name="Line 162">
            <a:extLst>
              <a:ext uri="{FF2B5EF4-FFF2-40B4-BE49-F238E27FC236}">
                <a16:creationId xmlns:a16="http://schemas.microsoft.com/office/drawing/2014/main" id="{0BEBF5BD-0795-524C-8F22-58714810C558}"/>
              </a:ext>
            </a:extLst>
          </p:cNvPr>
          <p:cNvSpPr>
            <a:spLocks noChangeShapeType="1"/>
          </p:cNvSpPr>
          <p:nvPr/>
        </p:nvSpPr>
        <p:spPr bwMode="auto">
          <a:xfrm>
            <a:off x="7667625" y="54006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23" name="AutoShape 163">
            <a:extLst>
              <a:ext uri="{FF2B5EF4-FFF2-40B4-BE49-F238E27FC236}">
                <a16:creationId xmlns:a16="http://schemas.microsoft.com/office/drawing/2014/main" id="{1ECF9B31-9D65-1848-9349-45346C865B2C}"/>
              </a:ext>
            </a:extLst>
          </p:cNvPr>
          <p:cNvSpPr>
            <a:spLocks noChangeArrowheads="1"/>
          </p:cNvSpPr>
          <p:nvPr/>
        </p:nvSpPr>
        <p:spPr bwMode="auto">
          <a:xfrm>
            <a:off x="6840538" y="58689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924" name="Line 164">
            <a:extLst>
              <a:ext uri="{FF2B5EF4-FFF2-40B4-BE49-F238E27FC236}">
                <a16:creationId xmlns:a16="http://schemas.microsoft.com/office/drawing/2014/main" id="{49A676FF-E870-AA40-AE07-052A4C7C267A}"/>
              </a:ext>
            </a:extLst>
          </p:cNvPr>
          <p:cNvSpPr>
            <a:spLocks noChangeShapeType="1"/>
          </p:cNvSpPr>
          <p:nvPr/>
        </p:nvSpPr>
        <p:spPr bwMode="auto">
          <a:xfrm>
            <a:off x="5616575" y="543560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25" name="Line 165">
            <a:extLst>
              <a:ext uri="{FF2B5EF4-FFF2-40B4-BE49-F238E27FC236}">
                <a16:creationId xmlns:a16="http://schemas.microsoft.com/office/drawing/2014/main" id="{04FDD9CC-6AB2-084B-A084-C89401CC0B77}"/>
              </a:ext>
            </a:extLst>
          </p:cNvPr>
          <p:cNvSpPr>
            <a:spLocks noChangeShapeType="1"/>
          </p:cNvSpPr>
          <p:nvPr/>
        </p:nvSpPr>
        <p:spPr bwMode="auto">
          <a:xfrm>
            <a:off x="5616575" y="572452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26" name="Text Box 166">
            <a:extLst>
              <a:ext uri="{FF2B5EF4-FFF2-40B4-BE49-F238E27FC236}">
                <a16:creationId xmlns:a16="http://schemas.microsoft.com/office/drawing/2014/main" id="{4114FF3A-4D85-C541-A6DF-FF9FAC39E77D}"/>
              </a:ext>
            </a:extLst>
          </p:cNvPr>
          <p:cNvSpPr txBox="1">
            <a:spLocks noChangeArrowheads="1"/>
          </p:cNvSpPr>
          <p:nvPr/>
        </p:nvSpPr>
        <p:spPr bwMode="auto">
          <a:xfrm rot="-5400000">
            <a:off x="-161131" y="1769269"/>
            <a:ext cx="1566863"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a:solidFill>
                  <a:srgbClr val="0000FF"/>
                </a:solidFill>
                <a:latin typeface="Comic Sans MS" panose="030F0902030302020204" pitchFamily="66" charset="0"/>
              </a:rPr>
              <a:t>EMPIRE</a:t>
            </a:r>
          </a:p>
        </p:txBody>
      </p:sp>
      <p:sp>
        <p:nvSpPr>
          <p:cNvPr id="117927" name="Text Box 167">
            <a:extLst>
              <a:ext uri="{FF2B5EF4-FFF2-40B4-BE49-F238E27FC236}">
                <a16:creationId xmlns:a16="http://schemas.microsoft.com/office/drawing/2014/main" id="{459DF588-9A5D-9447-9759-6223CDAB47DA}"/>
              </a:ext>
            </a:extLst>
          </p:cNvPr>
          <p:cNvSpPr txBox="1">
            <a:spLocks noChangeArrowheads="1"/>
          </p:cNvSpPr>
          <p:nvPr/>
        </p:nvSpPr>
        <p:spPr bwMode="auto">
          <a:xfrm>
            <a:off x="1041400" y="1163638"/>
            <a:ext cx="2163763" cy="8001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Russie puis URSS de Lénine</a:t>
            </a:r>
          </a:p>
        </p:txBody>
      </p:sp>
      <p:sp>
        <p:nvSpPr>
          <p:cNvPr id="117928" name="Text Box 168">
            <a:extLst>
              <a:ext uri="{FF2B5EF4-FFF2-40B4-BE49-F238E27FC236}">
                <a16:creationId xmlns:a16="http://schemas.microsoft.com/office/drawing/2014/main" id="{0B8FFF1A-4917-4644-899A-F4F2849C43FB}"/>
              </a:ext>
            </a:extLst>
          </p:cNvPr>
          <p:cNvSpPr txBox="1">
            <a:spLocks noChangeArrowheads="1"/>
          </p:cNvSpPr>
          <p:nvPr/>
        </p:nvSpPr>
        <p:spPr bwMode="auto">
          <a:xfrm>
            <a:off x="1079500" y="2195513"/>
            <a:ext cx="165576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Révolutions </a:t>
            </a:r>
          </a:p>
          <a:p>
            <a:pPr algn="ctr" eaLnBrk="1">
              <a:lnSpc>
                <a:spcPct val="116000"/>
              </a:lnSpc>
            </a:pPr>
            <a:r>
              <a:rPr lang="fr-FR" altLang="fr-FR">
                <a:solidFill>
                  <a:srgbClr val="FF3333"/>
                </a:solidFill>
                <a:latin typeface="Comic Sans MS" panose="030F0902030302020204" pitchFamily="66" charset="0"/>
              </a:rPr>
              <a:t>russes</a:t>
            </a:r>
          </a:p>
        </p:txBody>
      </p:sp>
      <p:sp>
        <p:nvSpPr>
          <p:cNvPr id="117929" name="Text Box 169">
            <a:extLst>
              <a:ext uri="{FF2B5EF4-FFF2-40B4-BE49-F238E27FC236}">
                <a16:creationId xmlns:a16="http://schemas.microsoft.com/office/drawing/2014/main" id="{243B0BD0-6993-4047-A0A5-6B6DC948DBEC}"/>
              </a:ext>
            </a:extLst>
          </p:cNvPr>
          <p:cNvSpPr txBox="1">
            <a:spLocks noChangeArrowheads="1"/>
          </p:cNvSpPr>
          <p:nvPr/>
        </p:nvSpPr>
        <p:spPr bwMode="auto">
          <a:xfrm>
            <a:off x="2303463" y="1944688"/>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URSS </a:t>
            </a:r>
          </a:p>
        </p:txBody>
      </p:sp>
      <p:sp>
        <p:nvSpPr>
          <p:cNvPr id="117930" name="Text Box 170">
            <a:extLst>
              <a:ext uri="{FF2B5EF4-FFF2-40B4-BE49-F238E27FC236}">
                <a16:creationId xmlns:a16="http://schemas.microsoft.com/office/drawing/2014/main" id="{FC7BD997-AB85-4A49-A322-3723F13A2E86}"/>
              </a:ext>
            </a:extLst>
          </p:cNvPr>
          <p:cNvSpPr txBox="1">
            <a:spLocks noChangeArrowheads="1"/>
          </p:cNvSpPr>
          <p:nvPr/>
        </p:nvSpPr>
        <p:spPr bwMode="auto">
          <a:xfrm>
            <a:off x="3452813" y="1235075"/>
            <a:ext cx="5656262" cy="5286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URSS de Staline</a:t>
            </a:r>
          </a:p>
        </p:txBody>
      </p:sp>
      <p:sp>
        <p:nvSpPr>
          <p:cNvPr id="117931" name="AutoShape 171">
            <a:extLst>
              <a:ext uri="{FF2B5EF4-FFF2-40B4-BE49-F238E27FC236}">
                <a16:creationId xmlns:a16="http://schemas.microsoft.com/office/drawing/2014/main" id="{25D627D7-62D9-2A4F-8F09-F5CDEAD7E341}"/>
              </a:ext>
            </a:extLst>
          </p:cNvPr>
          <p:cNvSpPr>
            <a:spLocks noChangeArrowheads="1"/>
          </p:cNvSpPr>
          <p:nvPr/>
        </p:nvSpPr>
        <p:spPr bwMode="auto">
          <a:xfrm>
            <a:off x="865188" y="2592388"/>
            <a:ext cx="287337" cy="215900"/>
          </a:xfrm>
          <a:prstGeom prst="irregularSeal2">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932" name="Oval 172">
            <a:extLst>
              <a:ext uri="{FF2B5EF4-FFF2-40B4-BE49-F238E27FC236}">
                <a16:creationId xmlns:a16="http://schemas.microsoft.com/office/drawing/2014/main" id="{636C2786-A424-DD47-A6BB-0B1209D5FDF6}"/>
              </a:ext>
            </a:extLst>
          </p:cNvPr>
          <p:cNvSpPr>
            <a:spLocks noChangeArrowheads="1"/>
          </p:cNvSpPr>
          <p:nvPr/>
        </p:nvSpPr>
        <p:spPr bwMode="auto">
          <a:xfrm>
            <a:off x="2519363" y="2016125"/>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17933" name="Text Box 173">
            <a:extLst>
              <a:ext uri="{FF2B5EF4-FFF2-40B4-BE49-F238E27FC236}">
                <a16:creationId xmlns:a16="http://schemas.microsoft.com/office/drawing/2014/main" id="{F96D6064-57D3-5C49-B339-2F46FBC21ACD}"/>
              </a:ext>
            </a:extLst>
          </p:cNvPr>
          <p:cNvSpPr txBox="1">
            <a:spLocks noChangeArrowheads="1"/>
          </p:cNvSpPr>
          <p:nvPr/>
        </p:nvSpPr>
        <p:spPr bwMode="auto">
          <a:xfrm>
            <a:off x="5364163" y="2160588"/>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Famines </a:t>
            </a:r>
          </a:p>
        </p:txBody>
      </p:sp>
      <p:sp>
        <p:nvSpPr>
          <p:cNvPr id="60590" name="Text Box 174">
            <a:extLst>
              <a:ext uri="{FF2B5EF4-FFF2-40B4-BE49-F238E27FC236}">
                <a16:creationId xmlns:a16="http://schemas.microsoft.com/office/drawing/2014/main" id="{8E745F66-C755-0D43-A0FE-2D3EAA9186F6}"/>
              </a:ext>
            </a:extLst>
          </p:cNvPr>
          <p:cNvSpPr txBox="1">
            <a:spLocks noChangeArrowheads="1"/>
          </p:cNvSpPr>
          <p:nvPr/>
        </p:nvSpPr>
        <p:spPr bwMode="auto">
          <a:xfrm>
            <a:off x="7164388" y="1763713"/>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Grande </a:t>
            </a:r>
          </a:p>
        </p:txBody>
      </p:sp>
      <p:sp>
        <p:nvSpPr>
          <p:cNvPr id="60591" name="Text Box 175">
            <a:extLst>
              <a:ext uri="{FF2B5EF4-FFF2-40B4-BE49-F238E27FC236}">
                <a16:creationId xmlns:a16="http://schemas.microsoft.com/office/drawing/2014/main" id="{464B0CD2-836C-8146-8677-C633E95AD9B0}"/>
              </a:ext>
            </a:extLst>
          </p:cNvPr>
          <p:cNvSpPr txBox="1">
            <a:spLocks noChangeArrowheads="1"/>
          </p:cNvSpPr>
          <p:nvPr/>
        </p:nvSpPr>
        <p:spPr bwMode="auto">
          <a:xfrm>
            <a:off x="7164388" y="2089150"/>
            <a:ext cx="1655762"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terreur </a:t>
            </a:r>
          </a:p>
        </p:txBody>
      </p:sp>
      <p:sp>
        <p:nvSpPr>
          <p:cNvPr id="117936" name="Line 176">
            <a:extLst>
              <a:ext uri="{FF2B5EF4-FFF2-40B4-BE49-F238E27FC236}">
                <a16:creationId xmlns:a16="http://schemas.microsoft.com/office/drawing/2014/main" id="{9BCA8AFD-20AE-E644-BD41-7D8610EEB001}"/>
              </a:ext>
            </a:extLst>
          </p:cNvPr>
          <p:cNvSpPr>
            <a:spLocks noChangeShapeType="1"/>
          </p:cNvSpPr>
          <p:nvPr/>
        </p:nvSpPr>
        <p:spPr bwMode="auto">
          <a:xfrm>
            <a:off x="5765800" y="2657475"/>
            <a:ext cx="755650"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7937" name="Line 177">
            <a:extLst>
              <a:ext uri="{FF2B5EF4-FFF2-40B4-BE49-F238E27FC236}">
                <a16:creationId xmlns:a16="http://schemas.microsoft.com/office/drawing/2014/main" id="{32C3C6F7-DB40-7A4F-85AE-7374F6A8354F}"/>
              </a:ext>
            </a:extLst>
          </p:cNvPr>
          <p:cNvSpPr>
            <a:spLocks noChangeShapeType="1"/>
          </p:cNvSpPr>
          <p:nvPr/>
        </p:nvSpPr>
        <p:spPr bwMode="auto">
          <a:xfrm>
            <a:off x="5651500" y="25019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60590"/>
                                        </p:tgtEl>
                                        <p:attrNameLst>
                                          <p:attrName>style.visibility</p:attrName>
                                        </p:attrNameLst>
                                      </p:cBhvr>
                                      <p:to>
                                        <p:strVal val="visible"/>
                                      </p:to>
                                    </p:set>
                                    <p:animEffect transition="in" filter="checkerboard(across)">
                                      <p:cBhvr additive="repl">
                                        <p:cTn id="7" dur="500"/>
                                        <p:tgtEl>
                                          <p:spTgt spid="60590"/>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60591"/>
                                        </p:tgtEl>
                                        <p:attrNameLst>
                                          <p:attrName>style.visibility</p:attrName>
                                        </p:attrNameLst>
                                      </p:cBhvr>
                                      <p:to>
                                        <p:strVal val="visible"/>
                                      </p:to>
                                    </p:set>
                                    <p:animEffect transition="in" filter="checkerboard(across)">
                                      <p:cBhvr additive="repl">
                                        <p:cTn id="10" dur="500"/>
                                        <p:tgtEl>
                                          <p:spTgt spid="60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Line 1">
            <a:extLst>
              <a:ext uri="{FF2B5EF4-FFF2-40B4-BE49-F238E27FC236}">
                <a16:creationId xmlns:a16="http://schemas.microsoft.com/office/drawing/2014/main" id="{58B9E32F-90BE-0D4B-AB6B-C4E34C54999B}"/>
              </a:ext>
            </a:extLst>
          </p:cNvPr>
          <p:cNvSpPr>
            <a:spLocks noChangeShapeType="1"/>
          </p:cNvSpPr>
          <p:nvPr/>
        </p:nvSpPr>
        <p:spPr bwMode="auto">
          <a:xfrm>
            <a:off x="38893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19810" name="Text Box 2">
            <a:extLst>
              <a:ext uri="{FF2B5EF4-FFF2-40B4-BE49-F238E27FC236}">
                <a16:creationId xmlns:a16="http://schemas.microsoft.com/office/drawing/2014/main" id="{7A5D36A4-C3B9-9949-8BFE-9E0E7A93D858}"/>
              </a:ext>
            </a:extLst>
          </p:cNvPr>
          <p:cNvSpPr txBox="1">
            <a:spLocks noChangeArrowheads="1"/>
          </p:cNvSpPr>
          <p:nvPr/>
        </p:nvSpPr>
        <p:spPr bwMode="auto">
          <a:xfrm>
            <a:off x="388938"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4000" u="sng">
                <a:latin typeface="Comic Sans MS" panose="030F0902030302020204" pitchFamily="66" charset="0"/>
              </a:rPr>
              <a:t>II. Le régime totalitaire nazi</a:t>
            </a:r>
          </a:p>
        </p:txBody>
      </p:sp>
      <p:sp>
        <p:nvSpPr>
          <p:cNvPr id="6" name="Rectangle 5">
            <a:extLst>
              <a:ext uri="{FF2B5EF4-FFF2-40B4-BE49-F238E27FC236}">
                <a16:creationId xmlns:a16="http://schemas.microsoft.com/office/drawing/2014/main" id="{36D69640-3153-6E4B-A01F-6643C161F4CD}"/>
              </a:ext>
            </a:extLst>
          </p:cNvPr>
          <p:cNvSpPr>
            <a:spLocks noChangeArrowheads="1"/>
          </p:cNvSpPr>
          <p:nvPr/>
        </p:nvSpPr>
        <p:spPr bwMode="auto">
          <a:xfrm>
            <a:off x="395288" y="120650"/>
            <a:ext cx="9410700" cy="706438"/>
          </a:xfrm>
          <a:prstGeom prst="rect">
            <a:avLst/>
          </a:prstGeom>
          <a:solidFill>
            <a:srgbClr val="FF0000">
              <a:alpha val="25098"/>
            </a:srgbClr>
          </a:solidFill>
          <a:ln w="9525" algn="ctr">
            <a:solidFill>
              <a:schemeClr val="tx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505EFE7F-7959-3F46-986D-6E7E5C77FC1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613"/>
          <a:stretch>
            <a:fillRect/>
          </a:stretch>
        </p:blipFill>
        <p:spPr bwMode="auto">
          <a:xfrm>
            <a:off x="1222375" y="1131888"/>
            <a:ext cx="7635875" cy="587851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t="613"/>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Text Box 2">
            <a:extLst>
              <a:ext uri="{FF2B5EF4-FFF2-40B4-BE49-F238E27FC236}">
                <a16:creationId xmlns:a16="http://schemas.microsoft.com/office/drawing/2014/main" id="{CD627E26-60E5-9646-B9A5-E5888B3779B5}"/>
              </a:ext>
            </a:extLst>
          </p:cNvPr>
          <p:cNvSpPr txBox="1">
            <a:spLocks noChangeArrowheads="1"/>
          </p:cNvSpPr>
          <p:nvPr/>
        </p:nvSpPr>
        <p:spPr bwMode="auto">
          <a:xfrm>
            <a:off x="144463" y="71438"/>
            <a:ext cx="9720262" cy="1011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600" dirty="0">
                <a:solidFill>
                  <a:srgbClr val="000000"/>
                </a:solidFill>
                <a:latin typeface="Comic Sans MS" panose="030F0902030302020204" pitchFamily="66" charset="0"/>
              </a:rPr>
              <a:t>Les dictatures et les régimes totalitaires </a:t>
            </a:r>
          </a:p>
          <a:p>
            <a:pPr algn="ctr" eaLnBrk="1">
              <a:lnSpc>
                <a:spcPct val="116000"/>
              </a:lnSpc>
            </a:pPr>
            <a:r>
              <a:rPr lang="fr-FR" altLang="fr-FR" sz="2600" dirty="0">
                <a:solidFill>
                  <a:srgbClr val="000000"/>
                </a:solidFill>
                <a:latin typeface="Comic Sans MS" panose="030F0902030302020204" pitchFamily="66" charset="0"/>
              </a:rPr>
              <a:t>dans les années 1930</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1">
            <a:extLst>
              <a:ext uri="{FF2B5EF4-FFF2-40B4-BE49-F238E27FC236}">
                <a16:creationId xmlns:a16="http://schemas.microsoft.com/office/drawing/2014/main" id="{1CD30A95-F630-0A49-8DF5-97AAF04B25CD}"/>
              </a:ext>
            </a:extLst>
          </p:cNvPr>
          <p:cNvSpPr txBox="1">
            <a:spLocks noChangeArrowheads="1"/>
          </p:cNvSpPr>
          <p:nvPr/>
        </p:nvSpPr>
        <p:spPr bwMode="auto">
          <a:xfrm>
            <a:off x="144463" y="1487488"/>
            <a:ext cx="9791700" cy="5970587"/>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000" b="1" u="sng" dirty="0">
                <a:solidFill>
                  <a:srgbClr val="000000"/>
                </a:solidFill>
                <a:latin typeface="Comic Sans MS" panose="030F0902030302020204" pitchFamily="66" charset="0"/>
              </a:rPr>
              <a:t>L’ambassadeur de France évoque la place centrale occupée par les États-Unis dans l’économie mondiale</a:t>
            </a:r>
          </a:p>
          <a:p>
            <a:pPr eaLnBrk="1">
              <a:lnSpc>
                <a:spcPct val="116000"/>
              </a:lnSpc>
            </a:pPr>
            <a:endParaRPr lang="fr-FR" altLang="fr-FR" sz="1000" b="1" u="sng" dirty="0">
              <a:solidFill>
                <a:srgbClr val="000000"/>
              </a:solidFill>
              <a:latin typeface="Comic Sans MS" panose="030F0902030302020204" pitchFamily="66" charset="0"/>
            </a:endParaRPr>
          </a:p>
          <a:p>
            <a:pPr algn="just" eaLnBrk="1">
              <a:lnSpc>
                <a:spcPct val="116000"/>
              </a:lnSpc>
            </a:pPr>
            <a:r>
              <a:rPr lang="fr-FR" altLang="fr-FR" dirty="0">
                <a:solidFill>
                  <a:srgbClr val="000000"/>
                </a:solidFill>
                <a:latin typeface="Comic Sans MS" panose="030F0902030302020204" pitchFamily="66" charset="0"/>
                <a:cs typeface="Times New Roman" panose="02020603050405020304" pitchFamily="18" charset="0"/>
              </a:rPr>
              <a:t>« [...] Les profits de la guerre, la supériorité des ressources naturelles, leur exploitation méthodique et intensive au milieu d’un univers appauvri dont [les États-Unis] devenaient les principaux fournisseurs, ont naturellement amené un flux des richesses du monde entier spécialement de l’Europe vers l’Amérique. Elle a remboursé toutes ses dettes et elle a passé elle-même dans une proportion de plus en plus grande au poste créditeur [...]</a:t>
            </a:r>
          </a:p>
          <a:p>
            <a:pPr algn="just" eaLnBrk="1">
              <a:lnSpc>
                <a:spcPct val="116000"/>
              </a:lnSpc>
              <a:spcBef>
                <a:spcPts val="1400"/>
              </a:spcBef>
              <a:spcAft>
                <a:spcPts val="1400"/>
              </a:spcAft>
            </a:pPr>
            <a:r>
              <a:rPr lang="fr-FR" altLang="fr-FR" dirty="0">
                <a:solidFill>
                  <a:srgbClr val="000000"/>
                </a:solidFill>
                <a:latin typeface="Comic Sans MS" panose="030F0902030302020204" pitchFamily="66" charset="0"/>
                <a:cs typeface="Times New Roman" panose="02020603050405020304" pitchFamily="18" charset="0"/>
              </a:rPr>
              <a:t>Leurs énormes placements les ont soustraits à leur isolement et les ont rendus solidaires du monde entier. Beaucoup d’économies qui servaient de fonds de roulement à l’industrie et à l’agriculture nationale sont maintenant représentées par des titres qui, en temps de crise seraient difficilement négociables. Je n’examine pas ici la contrepartie, mais il est certain que si une crise se produisait en Amérique, les ventes de titres qui en seraient la conséquence avec le tempérament spéculatif qui existe ici seraient une catastrophe pour le monde entier [...] La domination du marché financier par New York est probablement appelée dans l’avenir à déchaîner quelques ouragans [...] »</a:t>
            </a:r>
          </a:p>
          <a:p>
            <a:pPr algn="r" eaLnBrk="1">
              <a:lnSpc>
                <a:spcPct val="116000"/>
              </a:lnSpc>
            </a:pPr>
            <a:r>
              <a:rPr lang="fr-FR" altLang="fr-FR" sz="1400" dirty="0">
                <a:solidFill>
                  <a:srgbClr val="000000"/>
                </a:solidFill>
                <a:latin typeface="Comic Sans MS" panose="030F0902030302020204" pitchFamily="66" charset="0"/>
                <a:cs typeface="Times New Roman" panose="02020603050405020304" pitchFamily="18" charset="0"/>
              </a:rPr>
              <a:t>Paul Claudel, ambassadeur de France à Washington, </a:t>
            </a:r>
            <a:r>
              <a:rPr lang="fr-FR" altLang="fr-FR" sz="1400" i="1" dirty="0">
                <a:solidFill>
                  <a:srgbClr val="000000"/>
                </a:solidFill>
                <a:latin typeface="Comic Sans MS" panose="030F0902030302020204" pitchFamily="66" charset="0"/>
                <a:cs typeface="Times New Roman" panose="02020603050405020304" pitchFamily="18" charset="0"/>
              </a:rPr>
              <a:t>La Crise. Amérique 1927-1932. </a:t>
            </a:r>
          </a:p>
          <a:p>
            <a:pPr algn="r" eaLnBrk="1">
              <a:lnSpc>
                <a:spcPct val="116000"/>
              </a:lnSpc>
            </a:pPr>
            <a:r>
              <a:rPr lang="fr-FR" altLang="fr-FR" sz="1400" i="1" dirty="0">
                <a:solidFill>
                  <a:srgbClr val="000000"/>
                </a:solidFill>
                <a:latin typeface="Comic Sans MS" panose="030F0902030302020204" pitchFamily="66" charset="0"/>
                <a:cs typeface="Times New Roman" panose="02020603050405020304" pitchFamily="18" charset="0"/>
              </a:rPr>
              <a:t>Correspondance diplomatique</a:t>
            </a:r>
            <a:r>
              <a:rPr lang="fr-FR" altLang="fr-FR" sz="1400" dirty="0">
                <a:solidFill>
                  <a:srgbClr val="000000"/>
                </a:solidFill>
                <a:latin typeface="Comic Sans MS" panose="030F0902030302020204" pitchFamily="66" charset="0"/>
                <a:cs typeface="Times New Roman" panose="02020603050405020304" pitchFamily="18" charset="0"/>
              </a:rPr>
              <a:t>, Paris, Métailié, 2009.</a:t>
            </a:r>
          </a:p>
        </p:txBody>
      </p:sp>
      <p:sp>
        <p:nvSpPr>
          <p:cNvPr id="121858" name="Text Box 2">
            <a:extLst>
              <a:ext uri="{FF2B5EF4-FFF2-40B4-BE49-F238E27FC236}">
                <a16:creationId xmlns:a16="http://schemas.microsoft.com/office/drawing/2014/main" id="{149458C0-E774-7444-89FE-76C3444E1F7E}"/>
              </a:ext>
            </a:extLst>
          </p:cNvPr>
          <p:cNvSpPr txBox="1">
            <a:spLocks noChangeArrowheads="1"/>
          </p:cNvSpPr>
          <p:nvPr/>
        </p:nvSpPr>
        <p:spPr bwMode="auto">
          <a:xfrm>
            <a:off x="144463" y="11113"/>
            <a:ext cx="9791700"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200">
                <a:solidFill>
                  <a:srgbClr val="000000"/>
                </a:solidFill>
                <a:latin typeface="Comic Sans MS" panose="030F0902030302020204" pitchFamily="66" charset="0"/>
              </a:rPr>
              <a:t>- Comment Paul Claudel analyse-t-il les liens entre entre les États-Unis et l'Europe ?</a:t>
            </a:r>
          </a:p>
          <a:p>
            <a:pPr eaLnBrk="1">
              <a:lnSpc>
                <a:spcPct val="116000"/>
              </a:lnSpc>
            </a:pPr>
            <a:r>
              <a:rPr lang="fr-FR" altLang="fr-FR" sz="2200">
                <a:solidFill>
                  <a:srgbClr val="000000"/>
                </a:solidFill>
                <a:latin typeface="Comic Sans MS" panose="030F0902030302020204" pitchFamily="66" charset="0"/>
              </a:rPr>
              <a:t>- Quels risques ces liens entraînent-ils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1">
            <a:extLst>
              <a:ext uri="{FF2B5EF4-FFF2-40B4-BE49-F238E27FC236}">
                <a16:creationId xmlns:a16="http://schemas.microsoft.com/office/drawing/2014/main" id="{AAAB7739-57B4-8040-91A5-53892CF1DDBA}"/>
              </a:ext>
            </a:extLst>
          </p:cNvPr>
          <p:cNvSpPr txBox="1">
            <a:spLocks noChangeArrowheads="1"/>
          </p:cNvSpPr>
          <p:nvPr/>
        </p:nvSpPr>
        <p:spPr bwMode="auto">
          <a:xfrm>
            <a:off x="144463" y="1703388"/>
            <a:ext cx="9791700" cy="463391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000">
                <a:solidFill>
                  <a:srgbClr val="000000"/>
                </a:solidFill>
                <a:latin typeface="Comic Sans MS" panose="030F0902030302020204" pitchFamily="66" charset="0"/>
                <a:cs typeface="Times New Roman" panose="02020603050405020304" pitchFamily="18" charset="0"/>
              </a:rPr>
              <a:t>« La diminution des bénéfices de certaines sociétés américaines - par suite de l’alourdissement général du marché - paraît bien être le point de départ de la crise qui s’ouvre le 24 octobre 1929. Elle pousse en effet les spéculateurs avisés à liquider les actions de ces sociétés qu’ils possèdent ; le mécanisme de la baisse se déclenche et la tendance de la Bourse se renverse. La panique aidant, le krach de Wall Street en résulte. Du plan boursier, la crise passe sur le plan bancaire, les banques arrêtant net tout nouveau prêt aux spéculateurs, aux industriels, aux consommateurs. Le système dès lors se bloque, les débouchés intérieurs se fermant. Le processus suit son cours en 1930 : la production industrielle se ralentit. Le chômage massif qui s’établit constitue un nouveau coup d’arrêt à la consommation. »</a:t>
            </a:r>
          </a:p>
          <a:p>
            <a:pPr algn="just" eaLnBrk="1">
              <a:lnSpc>
                <a:spcPct val="116000"/>
              </a:lnSpc>
            </a:pPr>
            <a:endParaRPr lang="fr-FR" altLang="fr-FR" sz="2000">
              <a:solidFill>
                <a:srgbClr val="000000"/>
              </a:solidFill>
              <a:latin typeface="Comic Sans MS" panose="030F0902030302020204" pitchFamily="66" charset="0"/>
              <a:cs typeface="Times New Roman" panose="02020603050405020304" pitchFamily="18" charset="0"/>
            </a:endParaRPr>
          </a:p>
          <a:p>
            <a:pPr algn="r" eaLnBrk="1">
              <a:lnSpc>
                <a:spcPct val="116000"/>
              </a:lnSpc>
            </a:pPr>
            <a:r>
              <a:rPr lang="fr-FR" altLang="fr-FR" sz="1600">
                <a:solidFill>
                  <a:srgbClr val="000000"/>
                </a:solidFill>
                <a:latin typeface="Comic Sans MS" panose="030F0902030302020204" pitchFamily="66" charset="0"/>
                <a:cs typeface="Calibri" panose="020F0502020204030204" pitchFamily="34" charset="0"/>
              </a:rPr>
              <a:t>Antoine Bonifacio, </a:t>
            </a:r>
            <a:r>
              <a:rPr lang="fr-FR" altLang="fr-FR" sz="1600" i="1">
                <a:solidFill>
                  <a:srgbClr val="000000"/>
                </a:solidFill>
                <a:latin typeface="Comic Sans MS" panose="030F0902030302020204" pitchFamily="66" charset="0"/>
                <a:cs typeface="Calibri" panose="020F0502020204030204" pitchFamily="34" charset="0"/>
              </a:rPr>
              <a:t>Le monde contemporain</a:t>
            </a:r>
            <a:r>
              <a:rPr lang="fr-FR" altLang="fr-FR" sz="1600">
                <a:solidFill>
                  <a:srgbClr val="000000"/>
                </a:solidFill>
                <a:latin typeface="Comic Sans MS" panose="030F0902030302020204" pitchFamily="66" charset="0"/>
                <a:cs typeface="Calibri" panose="020F0502020204030204" pitchFamily="34" charset="0"/>
              </a:rPr>
              <a:t>, Paris, Classiques Hachette, 1962, p. 46-47.</a:t>
            </a:r>
          </a:p>
        </p:txBody>
      </p:sp>
      <p:sp>
        <p:nvSpPr>
          <p:cNvPr id="123906" name="Text Box 2">
            <a:extLst>
              <a:ext uri="{FF2B5EF4-FFF2-40B4-BE49-F238E27FC236}">
                <a16:creationId xmlns:a16="http://schemas.microsoft.com/office/drawing/2014/main" id="{1C80C5B4-3304-8F40-91D1-68BC0D32E797}"/>
              </a:ext>
            </a:extLst>
          </p:cNvPr>
          <p:cNvSpPr txBox="1">
            <a:spLocks noChangeArrowheads="1"/>
          </p:cNvSpPr>
          <p:nvPr/>
        </p:nvSpPr>
        <p:spPr bwMode="auto">
          <a:xfrm>
            <a:off x="144463" y="298450"/>
            <a:ext cx="979170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200">
                <a:solidFill>
                  <a:srgbClr val="000000"/>
                </a:solidFill>
                <a:latin typeface="Comic Sans MS" panose="030F0902030302020204" pitchFamily="66" charset="0"/>
              </a:rPr>
              <a:t>- Que se passe-t-il en octobre 1929 ?</a:t>
            </a:r>
          </a:p>
          <a:p>
            <a:pPr eaLnBrk="1">
              <a:lnSpc>
                <a:spcPct val="116000"/>
              </a:lnSpc>
            </a:pPr>
            <a:r>
              <a:rPr lang="fr-FR" altLang="fr-FR" sz="2200">
                <a:solidFill>
                  <a:srgbClr val="000000"/>
                </a:solidFill>
                <a:latin typeface="Comic Sans MS" panose="030F0902030302020204" pitchFamily="66" charset="0"/>
              </a:rPr>
              <a:t>- Quel mécanisme suit la crise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 Box 1">
            <a:extLst>
              <a:ext uri="{FF2B5EF4-FFF2-40B4-BE49-F238E27FC236}">
                <a16:creationId xmlns:a16="http://schemas.microsoft.com/office/drawing/2014/main" id="{1C185FD1-C476-1B44-8517-F80146CB1E74}"/>
              </a:ext>
            </a:extLst>
          </p:cNvPr>
          <p:cNvSpPr txBox="1">
            <a:spLocks noChangeArrowheads="1"/>
          </p:cNvSpPr>
          <p:nvPr/>
        </p:nvSpPr>
        <p:spPr bwMode="auto">
          <a:xfrm>
            <a:off x="144463" y="11113"/>
            <a:ext cx="9791700" cy="405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Quelles conséquences à la crise de 1929 sur les sociétés impactées ?</a:t>
            </a:r>
          </a:p>
          <a:p>
            <a:pPr eaLnBrk="1">
              <a:lnSpc>
                <a:spcPct val="116000"/>
              </a:lnSpc>
            </a:pPr>
            <a:endParaRPr lang="fr-FR" altLang="fr-FR" sz="2800">
              <a:solidFill>
                <a:srgbClr val="000000"/>
              </a:solidFill>
              <a:latin typeface="Comic Sans MS" panose="030F0902030302020204" pitchFamily="66" charset="0"/>
            </a:endParaRPr>
          </a:p>
          <a:p>
            <a:pPr eaLnBrk="1">
              <a:lnSpc>
                <a:spcPct val="116000"/>
              </a:lnSpc>
            </a:pPr>
            <a:endParaRPr lang="fr-FR" altLang="fr-FR" sz="2800">
              <a:solidFill>
                <a:srgbClr val="000000"/>
              </a:solidFill>
              <a:latin typeface="Comic Sans MS" panose="030F0902030302020204" pitchFamily="66" charset="0"/>
            </a:endParaRPr>
          </a:p>
          <a:p>
            <a:pPr eaLnBrk="1">
              <a:lnSpc>
                <a:spcPct val="116000"/>
              </a:lnSpc>
            </a:pPr>
            <a:endParaRPr lang="fr-FR" altLang="fr-FR" sz="2800">
              <a:solidFill>
                <a:srgbClr val="000000"/>
              </a:solidFill>
              <a:latin typeface="Comic Sans MS" panose="030F0902030302020204" pitchFamily="66" charset="0"/>
            </a:endParaRPr>
          </a:p>
          <a:p>
            <a:pPr eaLnBrk="1">
              <a:lnSpc>
                <a:spcPct val="116000"/>
              </a:lnSpc>
            </a:pPr>
            <a:endParaRPr lang="fr-FR" altLang="fr-FR" sz="2800">
              <a:solidFill>
                <a:srgbClr val="000000"/>
              </a:solidFill>
              <a:latin typeface="Comic Sans MS" panose="030F0902030302020204" pitchFamily="66" charset="0"/>
            </a:endParaRPr>
          </a:p>
          <a:p>
            <a:pPr algn="ctr" eaLnBrk="1">
              <a:lnSpc>
                <a:spcPct val="116000"/>
              </a:lnSpc>
            </a:pPr>
            <a:r>
              <a:rPr lang="fr-FR" altLang="fr-FR" sz="2800">
                <a:solidFill>
                  <a:srgbClr val="000000"/>
                </a:solidFill>
                <a:latin typeface="Comic Sans MS" panose="030F0902030302020204" pitchFamily="66" charset="0"/>
              </a:rPr>
              <a:t>Vidéo crise de 1929</a:t>
            </a:r>
          </a:p>
          <a:p>
            <a:pPr algn="ctr" eaLnBrk="1">
              <a:lnSpc>
                <a:spcPct val="116000"/>
              </a:lnSpc>
            </a:pPr>
            <a:r>
              <a:rPr lang="fr-FR" altLang="fr-FR" sz="2800">
                <a:solidFill>
                  <a:srgbClr val="000000"/>
                </a:solidFill>
                <a:latin typeface="Comic Sans MS" panose="030F0902030302020204" pitchFamily="66" charset="0"/>
              </a:rPr>
              <a:t>jusqu'à 4 minutes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a:extLst>
              <a:ext uri="{FF2B5EF4-FFF2-40B4-BE49-F238E27FC236}">
                <a16:creationId xmlns:a16="http://schemas.microsoft.com/office/drawing/2014/main" id="{B7A11853-2AD1-3D47-8031-24201A7321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363" y="887413"/>
            <a:ext cx="9359900" cy="57848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a:extLst>
              <a:ext uri="{FF2B5EF4-FFF2-40B4-BE49-F238E27FC236}">
                <a16:creationId xmlns:a16="http://schemas.microsoft.com/office/drawing/2014/main" id="{6DFAF13C-2748-2848-8F91-6341D72A88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7225" y="215900"/>
            <a:ext cx="6224588" cy="719931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ext Box 1">
            <a:extLst>
              <a:ext uri="{FF2B5EF4-FFF2-40B4-BE49-F238E27FC236}">
                <a16:creationId xmlns:a16="http://schemas.microsoft.com/office/drawing/2014/main" id="{FB527098-E3AB-AA4D-99B2-D84A344AC49B}"/>
              </a:ext>
            </a:extLst>
          </p:cNvPr>
          <p:cNvSpPr txBox="1">
            <a:spLocks noChangeArrowheads="1"/>
          </p:cNvSpPr>
          <p:nvPr/>
        </p:nvSpPr>
        <p:spPr bwMode="auto">
          <a:xfrm>
            <a:off x="503238" y="287338"/>
            <a:ext cx="9431337" cy="603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La </a:t>
            </a:r>
            <a:r>
              <a:rPr lang="fr-FR" altLang="fr-FR" sz="2800">
                <a:solidFill>
                  <a:srgbClr val="0000FF"/>
                </a:solidFill>
                <a:latin typeface="Comic Sans MS" panose="030F0902030302020204" pitchFamily="66" charset="0"/>
              </a:rPr>
              <a:t>crise</a:t>
            </a:r>
            <a:r>
              <a:rPr lang="fr-FR" altLang="fr-FR" sz="2800">
                <a:latin typeface="Comic Sans MS" panose="030F0902030302020204" pitchFamily="66" charset="0"/>
              </a:rPr>
              <a:t> qui éclate aux États-Unis en octobre </a:t>
            </a:r>
            <a:r>
              <a:rPr lang="fr-FR" altLang="fr-FR" sz="2800">
                <a:solidFill>
                  <a:srgbClr val="0000FF"/>
                </a:solidFill>
                <a:latin typeface="Comic Sans MS" panose="030F0902030302020204" pitchFamily="66" charset="0"/>
              </a:rPr>
              <a:t>1929</a:t>
            </a:r>
            <a:r>
              <a:rPr lang="fr-FR" altLang="fr-FR" sz="2800">
                <a:latin typeface="Comic Sans MS" panose="030F0902030302020204" pitchFamily="66" charset="0"/>
              </a:rPr>
              <a:t> se propage rapidement au reste du monde. La crise boursière devient rapidement une crise économique : à New-York comme à Berlin, les </a:t>
            </a:r>
            <a:r>
              <a:rPr lang="fr-FR" altLang="fr-FR" sz="2800">
                <a:solidFill>
                  <a:srgbClr val="0000FF"/>
                </a:solidFill>
                <a:latin typeface="Comic Sans MS" panose="030F0902030302020204" pitchFamily="66" charset="0"/>
              </a:rPr>
              <a:t>banques</a:t>
            </a:r>
            <a:r>
              <a:rPr lang="fr-FR" altLang="fr-FR" sz="2800">
                <a:latin typeface="Comic Sans MS" panose="030F0902030302020204" pitchFamily="66" charset="0"/>
              </a:rPr>
              <a:t> suspendent leurs activités, le </a:t>
            </a:r>
            <a:r>
              <a:rPr lang="fr-FR" altLang="fr-FR" sz="2800">
                <a:solidFill>
                  <a:srgbClr val="0000FF"/>
                </a:solidFill>
                <a:latin typeface="Comic Sans MS" panose="030F0902030302020204" pitchFamily="66" charset="0"/>
              </a:rPr>
              <a:t>chômage</a:t>
            </a:r>
            <a:r>
              <a:rPr lang="fr-FR" altLang="fr-FR" sz="2800">
                <a:latin typeface="Comic Sans MS" panose="030F0902030302020204" pitchFamily="66" charset="0"/>
              </a:rPr>
              <a:t> explose, la population n'a plus de quoi se </a:t>
            </a:r>
            <a:r>
              <a:rPr lang="fr-FR" altLang="fr-FR" sz="2800">
                <a:solidFill>
                  <a:srgbClr val="0000FF"/>
                </a:solidFill>
                <a:latin typeface="Comic Sans MS" panose="030F0902030302020204" pitchFamily="66" charset="0"/>
              </a:rPr>
              <a:t>nourrir</a:t>
            </a:r>
            <a:r>
              <a:rPr lang="fr-FR" altLang="fr-FR" sz="2800">
                <a:latin typeface="Comic Sans MS" panose="030F0902030302020204" pitchFamily="66" charset="0"/>
              </a:rPr>
              <a:t>...</a:t>
            </a:r>
          </a:p>
          <a:p>
            <a:pPr algn="just" eaLnBrk="1">
              <a:lnSpc>
                <a:spcPct val="116000"/>
              </a:lnSpc>
            </a:pPr>
            <a:endParaRPr lang="fr-FR" altLang="fr-FR" sz="2800">
              <a:solidFill>
                <a:srgbClr val="3333FF"/>
              </a:solidFill>
              <a:latin typeface="Comic Sans MS" panose="030F0902030302020204" pitchFamily="66" charset="0"/>
            </a:endParaRPr>
          </a:p>
          <a:p>
            <a:pPr algn="just" eaLnBrk="1">
              <a:lnSpc>
                <a:spcPct val="116000"/>
              </a:lnSpc>
            </a:pPr>
            <a:endParaRPr lang="fr-FR" altLang="fr-FR" sz="2800">
              <a:solidFill>
                <a:srgbClr val="FF3333"/>
              </a:solidFill>
              <a:latin typeface="Comic Sans MS" panose="030F0902030302020204" pitchFamily="66" charset="0"/>
            </a:endParaRPr>
          </a:p>
        </p:txBody>
      </p:sp>
      <p:sp>
        <p:nvSpPr>
          <p:cNvPr id="132098" name="Line 2">
            <a:extLst>
              <a:ext uri="{FF2B5EF4-FFF2-40B4-BE49-F238E27FC236}">
                <a16:creationId xmlns:a16="http://schemas.microsoft.com/office/drawing/2014/main" id="{18A3C7D9-183E-4849-A01B-3CAEECBEE0D8}"/>
              </a:ext>
            </a:extLst>
          </p:cNvPr>
          <p:cNvSpPr>
            <a:spLocks noChangeShapeType="1"/>
          </p:cNvSpPr>
          <p:nvPr/>
        </p:nvSpPr>
        <p:spPr bwMode="auto">
          <a:xfrm>
            <a:off x="39528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a:extLst>
              <a:ext uri="{FF2B5EF4-FFF2-40B4-BE49-F238E27FC236}">
                <a16:creationId xmlns:a16="http://schemas.microsoft.com/office/drawing/2014/main" id="{59537DFB-6F16-1549-8658-4AD8747CF4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7775" y="1057275"/>
            <a:ext cx="7586663" cy="574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46" name="Text Box 2">
            <a:extLst>
              <a:ext uri="{FF2B5EF4-FFF2-40B4-BE49-F238E27FC236}">
                <a16:creationId xmlns:a16="http://schemas.microsoft.com/office/drawing/2014/main" id="{57818311-F6E0-D740-AFED-34AFB0B0DB03}"/>
              </a:ext>
            </a:extLst>
          </p:cNvPr>
          <p:cNvSpPr txBox="1">
            <a:spLocks noChangeArrowheads="1"/>
          </p:cNvSpPr>
          <p:nvPr/>
        </p:nvSpPr>
        <p:spPr bwMode="auto">
          <a:xfrm>
            <a:off x="144463" y="11113"/>
            <a:ext cx="9791700"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Comment évolue le chômage en Allemagne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1">
            <a:extLst>
              <a:ext uri="{FF2B5EF4-FFF2-40B4-BE49-F238E27FC236}">
                <a16:creationId xmlns:a16="http://schemas.microsoft.com/office/drawing/2014/main" id="{9EE915F3-C5E4-3345-8843-A63727B2D09A}"/>
              </a:ext>
            </a:extLst>
          </p:cNvPr>
          <p:cNvSpPr txBox="1">
            <a:spLocks noChangeArrowheads="1"/>
          </p:cNvSpPr>
          <p:nvPr/>
        </p:nvSpPr>
        <p:spPr bwMode="auto">
          <a:xfrm>
            <a:off x="503238" y="287338"/>
            <a:ext cx="9431337" cy="603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La crise qui éclate aux États-Unis en octobre 1929 se propage rapidement au reste du monde. La crise boursière devient rapidement une crise économique : à New-York comme à Berlin, les banques suspendent leurs activités, le chômage explose, la population n'a plus de quoi se nourrir...</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latin typeface="Comic Sans MS" panose="030F0902030302020204" pitchFamily="66" charset="0"/>
              </a:rPr>
              <a:t>L'Allemagne compte </a:t>
            </a:r>
            <a:r>
              <a:rPr lang="fr-FR" altLang="fr-FR" sz="2800">
                <a:solidFill>
                  <a:srgbClr val="0000FF"/>
                </a:solidFill>
                <a:latin typeface="Comic Sans MS" panose="030F0902030302020204" pitchFamily="66" charset="0"/>
              </a:rPr>
              <a:t>6 millions </a:t>
            </a:r>
            <a:r>
              <a:rPr lang="fr-FR" altLang="fr-FR" sz="2800">
                <a:latin typeface="Comic Sans MS" panose="030F0902030302020204" pitchFamily="66" charset="0"/>
              </a:rPr>
              <a:t>de chômeurs en 1932.</a:t>
            </a:r>
          </a:p>
          <a:p>
            <a:pPr algn="just" eaLnBrk="1">
              <a:lnSpc>
                <a:spcPct val="116000"/>
              </a:lnSpc>
            </a:pPr>
            <a:endParaRPr lang="fr-FR" altLang="fr-FR" sz="2800">
              <a:solidFill>
                <a:srgbClr val="3333FF"/>
              </a:solidFill>
              <a:latin typeface="Comic Sans MS" panose="030F0902030302020204" pitchFamily="66" charset="0"/>
            </a:endParaRPr>
          </a:p>
          <a:p>
            <a:pPr algn="just" eaLnBrk="1">
              <a:lnSpc>
                <a:spcPct val="116000"/>
              </a:lnSpc>
            </a:pPr>
            <a:endParaRPr lang="fr-FR" altLang="fr-FR" sz="2800">
              <a:solidFill>
                <a:srgbClr val="FF3333"/>
              </a:solidFill>
              <a:latin typeface="Comic Sans MS" panose="030F0902030302020204" pitchFamily="66" charset="0"/>
            </a:endParaRPr>
          </a:p>
        </p:txBody>
      </p:sp>
      <p:sp>
        <p:nvSpPr>
          <p:cNvPr id="136194" name="Line 2">
            <a:extLst>
              <a:ext uri="{FF2B5EF4-FFF2-40B4-BE49-F238E27FC236}">
                <a16:creationId xmlns:a16="http://schemas.microsoft.com/office/drawing/2014/main" id="{0FBA4332-482B-3B47-A9CC-7E8443AE2829}"/>
              </a:ext>
            </a:extLst>
          </p:cNvPr>
          <p:cNvSpPr>
            <a:spLocks noChangeShapeType="1"/>
          </p:cNvSpPr>
          <p:nvPr/>
        </p:nvSpPr>
        <p:spPr bwMode="auto">
          <a:xfrm>
            <a:off x="39528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a:extLst>
              <a:ext uri="{FF2B5EF4-FFF2-40B4-BE49-F238E27FC236}">
                <a16:creationId xmlns:a16="http://schemas.microsoft.com/office/drawing/2014/main" id="{986C00E5-E5C2-D244-8412-A29615453E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9713" y="215900"/>
            <a:ext cx="9601200" cy="4319588"/>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1">
            <a:extLst>
              <a:ext uri="{FF2B5EF4-FFF2-40B4-BE49-F238E27FC236}">
                <a16:creationId xmlns:a16="http://schemas.microsoft.com/office/drawing/2014/main" id="{61EB9C51-7814-3248-9CD2-47BD3B642E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5988" y="1692275"/>
            <a:ext cx="5707062" cy="526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290" name="Text Box 2">
            <a:extLst>
              <a:ext uri="{FF2B5EF4-FFF2-40B4-BE49-F238E27FC236}">
                <a16:creationId xmlns:a16="http://schemas.microsoft.com/office/drawing/2014/main" id="{4095FEB0-5E01-7B4F-A8CC-795A79CA5DE2}"/>
              </a:ext>
            </a:extLst>
          </p:cNvPr>
          <p:cNvSpPr txBox="1">
            <a:spLocks noChangeArrowheads="1"/>
          </p:cNvSpPr>
          <p:nvPr/>
        </p:nvSpPr>
        <p:spPr bwMode="auto">
          <a:xfrm>
            <a:off x="144463" y="215900"/>
            <a:ext cx="9720262" cy="136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400">
                <a:solidFill>
                  <a:srgbClr val="000000"/>
                </a:solidFill>
                <a:latin typeface="Comic Sans MS" panose="030F0902030302020204" pitchFamily="66" charset="0"/>
              </a:rPr>
              <a:t>- De quelle nationalité est Hitler ?</a:t>
            </a:r>
          </a:p>
          <a:p>
            <a:pPr eaLnBrk="1">
              <a:lnSpc>
                <a:spcPct val="116000"/>
              </a:lnSpc>
            </a:pPr>
            <a:r>
              <a:rPr lang="fr-FR" altLang="fr-FR" sz="2400">
                <a:solidFill>
                  <a:srgbClr val="000000"/>
                </a:solidFill>
                <a:latin typeface="Comic Sans MS" panose="030F0902030302020204" pitchFamily="66" charset="0"/>
              </a:rPr>
              <a:t>- Quel nom porte le parti qu'il dirige?</a:t>
            </a:r>
          </a:p>
          <a:p>
            <a:pPr eaLnBrk="1">
              <a:lnSpc>
                <a:spcPct val="116000"/>
              </a:lnSpc>
            </a:pPr>
            <a:r>
              <a:rPr lang="fr-FR" altLang="fr-FR" sz="2400">
                <a:solidFill>
                  <a:srgbClr val="000000"/>
                </a:solidFill>
                <a:latin typeface="Comic Sans MS" panose="030F0902030302020204" pitchFamily="66" charset="0"/>
              </a:rPr>
              <a:t>- Comme s'est-il fait connaître dans les années 1920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Image 2">
            <a:extLst>
              <a:ext uri="{FF2B5EF4-FFF2-40B4-BE49-F238E27FC236}">
                <a16:creationId xmlns:a16="http://schemas.microsoft.com/office/drawing/2014/main" id="{A4BD73B0-126D-EB4D-8BB0-1D61DC51A7D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19138" y="107950"/>
            <a:ext cx="8640762" cy="636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2322" name="ZoneTexte 3">
            <a:extLst>
              <a:ext uri="{FF2B5EF4-FFF2-40B4-BE49-F238E27FC236}">
                <a16:creationId xmlns:a16="http://schemas.microsoft.com/office/drawing/2014/main" id="{16B0005D-FCFA-0B44-8A72-1C413B7BC846}"/>
              </a:ext>
            </a:extLst>
          </p:cNvPr>
          <p:cNvSpPr txBox="1">
            <a:spLocks noChangeArrowheads="1"/>
          </p:cNvSpPr>
          <p:nvPr/>
        </p:nvSpPr>
        <p:spPr bwMode="auto">
          <a:xfrm>
            <a:off x="719138" y="6588125"/>
            <a:ext cx="864076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lnSpc>
                <a:spcPct val="93000"/>
              </a:lnSpc>
              <a:buClr>
                <a:srgbClr val="000000"/>
              </a:buClr>
              <a:buSzPct val="100000"/>
              <a:buFont typeface="Times New Roman" panose="02020603050405020304" pitchFamily="18" charset="0"/>
              <a:buNone/>
            </a:pPr>
            <a:r>
              <a:rPr lang="fr-FR" altLang="fr-FR">
                <a:latin typeface="Comic Sans MS" panose="030F0902030302020204" pitchFamily="66" charset="0"/>
              </a:rPr>
              <a:t>Mussolini et les chemises noires marchent sur Rome, s’emparent du pouvoir et instaurent un régime fasciste en Italie en 1922.</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1">
            <a:extLst>
              <a:ext uri="{FF2B5EF4-FFF2-40B4-BE49-F238E27FC236}">
                <a16:creationId xmlns:a16="http://schemas.microsoft.com/office/drawing/2014/main" id="{B884CD91-C2AB-6043-8695-F6814274F510}"/>
              </a:ext>
            </a:extLst>
          </p:cNvPr>
          <p:cNvSpPr txBox="1">
            <a:spLocks noChangeArrowheads="1"/>
          </p:cNvSpPr>
          <p:nvPr/>
        </p:nvSpPr>
        <p:spPr bwMode="auto">
          <a:xfrm>
            <a:off x="144463" y="11113"/>
            <a:ext cx="9791700" cy="355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Quelle campagne électorale mène-t-il en 1932 ?</a:t>
            </a:r>
          </a:p>
          <a:p>
            <a:pPr algn="just" eaLnBrk="1">
              <a:lnSpc>
                <a:spcPct val="116000"/>
              </a:lnSpc>
            </a:pPr>
            <a:r>
              <a:rPr lang="fr-FR" altLang="fr-FR" sz="2800">
                <a:solidFill>
                  <a:srgbClr val="000000"/>
                </a:solidFill>
                <a:latin typeface="Comic Sans MS" panose="030F0902030302020204" pitchFamily="66" charset="0"/>
              </a:rPr>
              <a:t>- Comment se fait-il appeler ?</a:t>
            </a:r>
          </a:p>
          <a:p>
            <a:pPr eaLnBrk="1">
              <a:lnSpc>
                <a:spcPct val="116000"/>
              </a:lnSpc>
            </a:pPr>
            <a:endParaRPr lang="fr-FR" altLang="fr-FR" sz="2800">
              <a:solidFill>
                <a:srgbClr val="000000"/>
              </a:solidFill>
              <a:latin typeface="Comic Sans MS" panose="030F0902030302020204" pitchFamily="66" charset="0"/>
            </a:endParaRPr>
          </a:p>
          <a:p>
            <a:pPr eaLnBrk="1">
              <a:lnSpc>
                <a:spcPct val="116000"/>
              </a:lnSpc>
            </a:pPr>
            <a:endParaRPr lang="fr-FR" altLang="fr-FR" sz="2800">
              <a:solidFill>
                <a:srgbClr val="000000"/>
              </a:solidFill>
              <a:latin typeface="Comic Sans MS" panose="030F0902030302020204" pitchFamily="66" charset="0"/>
            </a:endParaRPr>
          </a:p>
          <a:p>
            <a:pPr eaLnBrk="1">
              <a:lnSpc>
                <a:spcPct val="116000"/>
              </a:lnSpc>
            </a:pPr>
            <a:endParaRPr lang="fr-FR" altLang="fr-FR" sz="2800">
              <a:solidFill>
                <a:srgbClr val="000000"/>
              </a:solidFill>
              <a:latin typeface="Comic Sans MS" panose="030F0902030302020204" pitchFamily="66" charset="0"/>
            </a:endParaRPr>
          </a:p>
          <a:p>
            <a:pPr eaLnBrk="1">
              <a:lnSpc>
                <a:spcPct val="116000"/>
              </a:lnSpc>
            </a:pPr>
            <a:endParaRPr lang="fr-FR" altLang="fr-FR" sz="2800">
              <a:solidFill>
                <a:srgbClr val="000000"/>
              </a:solidFill>
              <a:latin typeface="Comic Sans MS" panose="030F0902030302020204" pitchFamily="66" charset="0"/>
            </a:endParaRPr>
          </a:p>
          <a:p>
            <a:pPr algn="ctr" eaLnBrk="1">
              <a:lnSpc>
                <a:spcPct val="116000"/>
              </a:lnSpc>
            </a:pPr>
            <a:r>
              <a:rPr lang="fr-FR" altLang="fr-FR" sz="2800">
                <a:solidFill>
                  <a:srgbClr val="000000"/>
                </a:solidFill>
                <a:latin typeface="Comic Sans MS" panose="030F0902030302020204" pitchFamily="66" charset="0"/>
              </a:rPr>
              <a:t>Vidéo campagne électorale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a:extLst>
              <a:ext uri="{FF2B5EF4-FFF2-40B4-BE49-F238E27FC236}">
                <a16:creationId xmlns:a16="http://schemas.microsoft.com/office/drawing/2014/main" id="{B9A929A7-5806-ED44-A747-D42A247FD07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5600" y="828675"/>
            <a:ext cx="4244975" cy="6480175"/>
          </a:xfrm>
          <a:prstGeom prst="rect">
            <a:avLst/>
          </a:prstGeom>
          <a:noFill/>
          <a:ln w="1008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6" name="Text Box 2">
            <a:extLst>
              <a:ext uri="{FF2B5EF4-FFF2-40B4-BE49-F238E27FC236}">
                <a16:creationId xmlns:a16="http://schemas.microsoft.com/office/drawing/2014/main" id="{7688C2C1-EA06-CF48-87E4-4F1A6144A320}"/>
              </a:ext>
            </a:extLst>
          </p:cNvPr>
          <p:cNvSpPr txBox="1">
            <a:spLocks noChangeArrowheads="1"/>
          </p:cNvSpPr>
          <p:nvPr/>
        </p:nvSpPr>
        <p:spPr bwMode="auto">
          <a:xfrm>
            <a:off x="144463" y="144463"/>
            <a:ext cx="9791700"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200">
                <a:solidFill>
                  <a:srgbClr val="000000"/>
                </a:solidFill>
                <a:latin typeface="Comic Sans MS" panose="030F0902030302020204" pitchFamily="66" charset="0"/>
              </a:rPr>
              <a:t>Quels sont les principales revendications présentes dans le programme du parti nazi dès 1920 ?</a:t>
            </a:r>
          </a:p>
        </p:txBody>
      </p:sp>
      <p:sp>
        <p:nvSpPr>
          <p:cNvPr id="73731" name="Freeform 3">
            <a:extLst>
              <a:ext uri="{FF2B5EF4-FFF2-40B4-BE49-F238E27FC236}">
                <a16:creationId xmlns:a16="http://schemas.microsoft.com/office/drawing/2014/main" id="{6E8067E6-EFA7-734F-BBE9-EA69EBB226B3}"/>
              </a:ext>
            </a:extLst>
          </p:cNvPr>
          <p:cNvSpPr>
            <a:spLocks/>
          </p:cNvSpPr>
          <p:nvPr/>
        </p:nvSpPr>
        <p:spPr bwMode="auto">
          <a:xfrm>
            <a:off x="4319588" y="1439863"/>
            <a:ext cx="1223962" cy="1587"/>
          </a:xfrm>
          <a:custGeom>
            <a:avLst/>
            <a:gdLst>
              <a:gd name="T0" fmla="*/ 1223602 w 3401"/>
              <a:gd name="T1" fmla="*/ 0 h 1"/>
              <a:gd name="T2" fmla="*/ 0 w 3401"/>
              <a:gd name="T3" fmla="*/ 0 h 1"/>
              <a:gd name="T4" fmla="*/ 0 60000 65536"/>
              <a:gd name="T5" fmla="*/ 0 60000 65536"/>
            </a:gdLst>
            <a:ahLst/>
            <a:cxnLst>
              <a:cxn ang="T4">
                <a:pos x="T0" y="T1"/>
              </a:cxn>
              <a:cxn ang="T5">
                <a:pos x="T2" y="T3"/>
              </a:cxn>
            </a:cxnLst>
            <a:rect l="0" t="0" r="r" b="b"/>
            <a:pathLst>
              <a:path w="3401" h="1">
                <a:moveTo>
                  <a:pt x="34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3732" name="Text Box 4">
            <a:extLst>
              <a:ext uri="{FF2B5EF4-FFF2-40B4-BE49-F238E27FC236}">
                <a16:creationId xmlns:a16="http://schemas.microsoft.com/office/drawing/2014/main" id="{C25E135F-C5FA-C94B-9C83-0A64361113A6}"/>
              </a:ext>
            </a:extLst>
          </p:cNvPr>
          <p:cNvSpPr txBox="1">
            <a:spLocks noChangeArrowheads="1"/>
          </p:cNvSpPr>
          <p:nvPr/>
        </p:nvSpPr>
        <p:spPr bwMode="auto">
          <a:xfrm>
            <a:off x="144463" y="1223963"/>
            <a:ext cx="3959225"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Regrouper les peuples de langue allemande</a:t>
            </a:r>
          </a:p>
        </p:txBody>
      </p:sp>
      <p:sp>
        <p:nvSpPr>
          <p:cNvPr id="73733" name="Text Box 5">
            <a:extLst>
              <a:ext uri="{FF2B5EF4-FFF2-40B4-BE49-F238E27FC236}">
                <a16:creationId xmlns:a16="http://schemas.microsoft.com/office/drawing/2014/main" id="{0088D614-3E6B-CE4E-9B72-5DF54FD149E7}"/>
              </a:ext>
            </a:extLst>
          </p:cNvPr>
          <p:cNvSpPr txBox="1">
            <a:spLocks noChangeArrowheads="1"/>
          </p:cNvSpPr>
          <p:nvPr/>
        </p:nvSpPr>
        <p:spPr bwMode="auto">
          <a:xfrm>
            <a:off x="144463" y="2268538"/>
            <a:ext cx="395922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L'abrogation des traités</a:t>
            </a:r>
          </a:p>
        </p:txBody>
      </p:sp>
      <p:sp>
        <p:nvSpPr>
          <p:cNvPr id="73734" name="Freeform 6">
            <a:extLst>
              <a:ext uri="{FF2B5EF4-FFF2-40B4-BE49-F238E27FC236}">
                <a16:creationId xmlns:a16="http://schemas.microsoft.com/office/drawing/2014/main" id="{C4ED4F1D-500D-0E48-A2E8-77467C23A3E7}"/>
              </a:ext>
            </a:extLst>
          </p:cNvPr>
          <p:cNvSpPr>
            <a:spLocks/>
          </p:cNvSpPr>
          <p:nvPr/>
        </p:nvSpPr>
        <p:spPr bwMode="auto">
          <a:xfrm>
            <a:off x="4319588" y="2555875"/>
            <a:ext cx="1223962" cy="1588"/>
          </a:xfrm>
          <a:custGeom>
            <a:avLst/>
            <a:gdLst>
              <a:gd name="T0" fmla="*/ 1223602 w 3401"/>
              <a:gd name="T1" fmla="*/ 0 h 1"/>
              <a:gd name="T2" fmla="*/ 0 w 3401"/>
              <a:gd name="T3" fmla="*/ 0 h 1"/>
              <a:gd name="T4" fmla="*/ 0 60000 65536"/>
              <a:gd name="T5" fmla="*/ 0 60000 65536"/>
            </a:gdLst>
            <a:ahLst/>
            <a:cxnLst>
              <a:cxn ang="T4">
                <a:pos x="T0" y="T1"/>
              </a:cxn>
              <a:cxn ang="T5">
                <a:pos x="T2" y="T3"/>
              </a:cxn>
            </a:cxnLst>
            <a:rect l="0" t="0" r="r" b="b"/>
            <a:pathLst>
              <a:path w="3401" h="1">
                <a:moveTo>
                  <a:pt x="34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3735" name="Freeform 7">
            <a:extLst>
              <a:ext uri="{FF2B5EF4-FFF2-40B4-BE49-F238E27FC236}">
                <a16:creationId xmlns:a16="http://schemas.microsoft.com/office/drawing/2014/main" id="{357CD84A-B865-9B4D-B137-C31CE41AD4DF}"/>
              </a:ext>
            </a:extLst>
          </p:cNvPr>
          <p:cNvSpPr>
            <a:spLocks/>
          </p:cNvSpPr>
          <p:nvPr/>
        </p:nvSpPr>
        <p:spPr bwMode="auto">
          <a:xfrm>
            <a:off x="4321175" y="3419475"/>
            <a:ext cx="1223963" cy="1588"/>
          </a:xfrm>
          <a:custGeom>
            <a:avLst/>
            <a:gdLst>
              <a:gd name="T0" fmla="*/ 1223603 w 3401"/>
              <a:gd name="T1" fmla="*/ 0 h 1"/>
              <a:gd name="T2" fmla="*/ 0 w 3401"/>
              <a:gd name="T3" fmla="*/ 0 h 1"/>
              <a:gd name="T4" fmla="*/ 0 60000 65536"/>
              <a:gd name="T5" fmla="*/ 0 60000 65536"/>
            </a:gdLst>
            <a:ahLst/>
            <a:cxnLst>
              <a:cxn ang="T4">
                <a:pos x="T0" y="T1"/>
              </a:cxn>
              <a:cxn ang="T5">
                <a:pos x="T2" y="T3"/>
              </a:cxn>
            </a:cxnLst>
            <a:rect l="0" t="0" r="r" b="b"/>
            <a:pathLst>
              <a:path w="3401" h="1">
                <a:moveTo>
                  <a:pt x="34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3736" name="Text Box 8">
            <a:extLst>
              <a:ext uri="{FF2B5EF4-FFF2-40B4-BE49-F238E27FC236}">
                <a16:creationId xmlns:a16="http://schemas.microsoft.com/office/drawing/2014/main" id="{7F7F74CF-93B5-264F-B4C0-E57A8522464A}"/>
              </a:ext>
            </a:extLst>
          </p:cNvPr>
          <p:cNvSpPr txBox="1">
            <a:spLocks noChangeArrowheads="1"/>
          </p:cNvSpPr>
          <p:nvPr/>
        </p:nvSpPr>
        <p:spPr bwMode="auto">
          <a:xfrm>
            <a:off x="144463" y="3203575"/>
            <a:ext cx="395922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Retrouver ses territoires</a:t>
            </a:r>
          </a:p>
        </p:txBody>
      </p:sp>
      <p:sp>
        <p:nvSpPr>
          <p:cNvPr id="73737" name="Freeform 9">
            <a:extLst>
              <a:ext uri="{FF2B5EF4-FFF2-40B4-BE49-F238E27FC236}">
                <a16:creationId xmlns:a16="http://schemas.microsoft.com/office/drawing/2014/main" id="{F779CCD5-AEB4-BA4C-AE62-0CE80CE365C7}"/>
              </a:ext>
            </a:extLst>
          </p:cNvPr>
          <p:cNvSpPr>
            <a:spLocks/>
          </p:cNvSpPr>
          <p:nvPr/>
        </p:nvSpPr>
        <p:spPr bwMode="auto">
          <a:xfrm>
            <a:off x="4321175" y="4248150"/>
            <a:ext cx="1223963" cy="1588"/>
          </a:xfrm>
          <a:custGeom>
            <a:avLst/>
            <a:gdLst>
              <a:gd name="T0" fmla="*/ 1223603 w 3401"/>
              <a:gd name="T1" fmla="*/ 0 h 1"/>
              <a:gd name="T2" fmla="*/ 0 w 3401"/>
              <a:gd name="T3" fmla="*/ 0 h 1"/>
              <a:gd name="T4" fmla="*/ 0 60000 65536"/>
              <a:gd name="T5" fmla="*/ 0 60000 65536"/>
            </a:gdLst>
            <a:ahLst/>
            <a:cxnLst>
              <a:cxn ang="T4">
                <a:pos x="T0" y="T1"/>
              </a:cxn>
              <a:cxn ang="T5">
                <a:pos x="T2" y="T3"/>
              </a:cxn>
            </a:cxnLst>
            <a:rect l="0" t="0" r="r" b="b"/>
            <a:pathLst>
              <a:path w="3401" h="1">
                <a:moveTo>
                  <a:pt x="34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3738" name="Text Box 10">
            <a:extLst>
              <a:ext uri="{FF2B5EF4-FFF2-40B4-BE49-F238E27FC236}">
                <a16:creationId xmlns:a16="http://schemas.microsoft.com/office/drawing/2014/main" id="{F0866FE2-EFD1-5C4A-A5D3-1E0763A46B4B}"/>
              </a:ext>
            </a:extLst>
          </p:cNvPr>
          <p:cNvSpPr txBox="1">
            <a:spLocks noChangeArrowheads="1"/>
          </p:cNvSpPr>
          <p:nvPr/>
        </p:nvSpPr>
        <p:spPr bwMode="auto">
          <a:xfrm>
            <a:off x="144463" y="4752975"/>
            <a:ext cx="395922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Antisémitisme</a:t>
            </a:r>
          </a:p>
        </p:txBody>
      </p:sp>
      <p:sp>
        <p:nvSpPr>
          <p:cNvPr id="73739" name="Freeform 11">
            <a:extLst>
              <a:ext uri="{FF2B5EF4-FFF2-40B4-BE49-F238E27FC236}">
                <a16:creationId xmlns:a16="http://schemas.microsoft.com/office/drawing/2014/main" id="{C2495625-0971-1C41-B086-8F475903DFDB}"/>
              </a:ext>
            </a:extLst>
          </p:cNvPr>
          <p:cNvSpPr>
            <a:spLocks/>
          </p:cNvSpPr>
          <p:nvPr/>
        </p:nvSpPr>
        <p:spPr bwMode="auto">
          <a:xfrm>
            <a:off x="4321175" y="5003800"/>
            <a:ext cx="1223963" cy="1588"/>
          </a:xfrm>
          <a:custGeom>
            <a:avLst/>
            <a:gdLst>
              <a:gd name="T0" fmla="*/ 1223603 w 3401"/>
              <a:gd name="T1" fmla="*/ 0 h 1"/>
              <a:gd name="T2" fmla="*/ 0 w 3401"/>
              <a:gd name="T3" fmla="*/ 0 h 1"/>
              <a:gd name="T4" fmla="*/ 0 60000 65536"/>
              <a:gd name="T5" fmla="*/ 0 60000 65536"/>
            </a:gdLst>
            <a:ahLst/>
            <a:cxnLst>
              <a:cxn ang="T4">
                <a:pos x="T0" y="T1"/>
              </a:cxn>
              <a:cxn ang="T5">
                <a:pos x="T2" y="T3"/>
              </a:cxn>
            </a:cxnLst>
            <a:rect l="0" t="0" r="r" b="b"/>
            <a:pathLst>
              <a:path w="3401" h="1">
                <a:moveTo>
                  <a:pt x="34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3740" name="Freeform 12">
            <a:extLst>
              <a:ext uri="{FF2B5EF4-FFF2-40B4-BE49-F238E27FC236}">
                <a16:creationId xmlns:a16="http://schemas.microsoft.com/office/drawing/2014/main" id="{8354E19D-2428-5A47-A6A0-5E65C9F4ADB7}"/>
              </a:ext>
            </a:extLst>
          </p:cNvPr>
          <p:cNvSpPr>
            <a:spLocks/>
          </p:cNvSpPr>
          <p:nvPr/>
        </p:nvSpPr>
        <p:spPr bwMode="auto">
          <a:xfrm>
            <a:off x="4321175" y="5651500"/>
            <a:ext cx="1223963" cy="1588"/>
          </a:xfrm>
          <a:custGeom>
            <a:avLst/>
            <a:gdLst>
              <a:gd name="T0" fmla="*/ 1223603 w 3401"/>
              <a:gd name="T1" fmla="*/ 0 h 1"/>
              <a:gd name="T2" fmla="*/ 0 w 3401"/>
              <a:gd name="T3" fmla="*/ 0 h 1"/>
              <a:gd name="T4" fmla="*/ 0 60000 65536"/>
              <a:gd name="T5" fmla="*/ 0 60000 65536"/>
            </a:gdLst>
            <a:ahLst/>
            <a:cxnLst>
              <a:cxn ang="T4">
                <a:pos x="T0" y="T1"/>
              </a:cxn>
              <a:cxn ang="T5">
                <a:pos x="T2" y="T3"/>
              </a:cxn>
            </a:cxnLst>
            <a:rect l="0" t="0" r="r" b="b"/>
            <a:pathLst>
              <a:path w="3401" h="1">
                <a:moveTo>
                  <a:pt x="34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3741" name="Freeform 13">
            <a:extLst>
              <a:ext uri="{FF2B5EF4-FFF2-40B4-BE49-F238E27FC236}">
                <a16:creationId xmlns:a16="http://schemas.microsoft.com/office/drawing/2014/main" id="{2365EAAC-2515-3148-BA3B-417394B1BC03}"/>
              </a:ext>
            </a:extLst>
          </p:cNvPr>
          <p:cNvSpPr>
            <a:spLocks noChangeArrowheads="1"/>
          </p:cNvSpPr>
          <p:nvPr/>
        </p:nvSpPr>
        <p:spPr bwMode="auto">
          <a:xfrm>
            <a:off x="4176713" y="4176713"/>
            <a:ext cx="1587" cy="1584325"/>
          </a:xfrm>
          <a:custGeom>
            <a:avLst/>
            <a:gdLst>
              <a:gd name="T0" fmla="*/ 0 w 1"/>
              <a:gd name="T1" fmla="*/ 0 h 4401"/>
              <a:gd name="T2" fmla="*/ 0 w 1"/>
              <a:gd name="T3" fmla="*/ 1583965 h 4401"/>
              <a:gd name="T4" fmla="*/ 0 60000 65536"/>
              <a:gd name="T5" fmla="*/ 0 60000 65536"/>
            </a:gdLst>
            <a:ahLst/>
            <a:cxnLst>
              <a:cxn ang="T4">
                <a:pos x="T0" y="T1"/>
              </a:cxn>
              <a:cxn ang="T5">
                <a:pos x="T2" y="T3"/>
              </a:cxn>
            </a:cxnLst>
            <a:rect l="0" t="0" r="r" b="b"/>
            <a:pathLst>
              <a:path w="1" h="4401">
                <a:moveTo>
                  <a:pt x="0" y="0"/>
                </a:moveTo>
                <a:lnTo>
                  <a:pt x="0" y="4400"/>
                </a:lnTo>
              </a:path>
            </a:pathLst>
          </a:cu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3742" name="Freeform 14">
            <a:extLst>
              <a:ext uri="{FF2B5EF4-FFF2-40B4-BE49-F238E27FC236}">
                <a16:creationId xmlns:a16="http://schemas.microsoft.com/office/drawing/2014/main" id="{CEBF241B-12C8-7747-B8CE-DFAED7852CA7}"/>
              </a:ext>
            </a:extLst>
          </p:cNvPr>
          <p:cNvSpPr>
            <a:spLocks/>
          </p:cNvSpPr>
          <p:nvPr/>
        </p:nvSpPr>
        <p:spPr bwMode="auto">
          <a:xfrm>
            <a:off x="3205163" y="5003800"/>
            <a:ext cx="973137" cy="1588"/>
          </a:xfrm>
          <a:custGeom>
            <a:avLst/>
            <a:gdLst>
              <a:gd name="T0" fmla="*/ 972777 w 2701"/>
              <a:gd name="T1" fmla="*/ 0 h 1"/>
              <a:gd name="T2" fmla="*/ 0 w 2701"/>
              <a:gd name="T3" fmla="*/ 0 h 1"/>
              <a:gd name="T4" fmla="*/ 0 60000 65536"/>
              <a:gd name="T5" fmla="*/ 0 60000 65536"/>
            </a:gdLst>
            <a:ahLst/>
            <a:cxnLst>
              <a:cxn ang="T4">
                <a:pos x="T0" y="T1"/>
              </a:cxn>
              <a:cxn ang="T5">
                <a:pos x="T2" y="T3"/>
              </a:cxn>
            </a:cxnLst>
            <a:rect l="0" t="0" r="r" b="b"/>
            <a:pathLst>
              <a:path w="2701" h="1">
                <a:moveTo>
                  <a:pt x="27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3743" name="Freeform 15">
            <a:extLst>
              <a:ext uri="{FF2B5EF4-FFF2-40B4-BE49-F238E27FC236}">
                <a16:creationId xmlns:a16="http://schemas.microsoft.com/office/drawing/2014/main" id="{4BFB3E78-AC17-724E-92FA-A21300DE5901}"/>
              </a:ext>
            </a:extLst>
          </p:cNvPr>
          <p:cNvSpPr>
            <a:spLocks/>
          </p:cNvSpPr>
          <p:nvPr/>
        </p:nvSpPr>
        <p:spPr bwMode="auto">
          <a:xfrm>
            <a:off x="4322763" y="5975350"/>
            <a:ext cx="1223962" cy="1588"/>
          </a:xfrm>
          <a:custGeom>
            <a:avLst/>
            <a:gdLst>
              <a:gd name="T0" fmla="*/ 1223602 w 3401"/>
              <a:gd name="T1" fmla="*/ 0 h 1"/>
              <a:gd name="T2" fmla="*/ 0 w 3401"/>
              <a:gd name="T3" fmla="*/ 0 h 1"/>
              <a:gd name="T4" fmla="*/ 0 60000 65536"/>
              <a:gd name="T5" fmla="*/ 0 60000 65536"/>
            </a:gdLst>
            <a:ahLst/>
            <a:cxnLst>
              <a:cxn ang="T4">
                <a:pos x="T0" y="T1"/>
              </a:cxn>
              <a:cxn ang="T5">
                <a:pos x="T2" y="T3"/>
              </a:cxn>
            </a:cxnLst>
            <a:rect l="0" t="0" r="r" b="b"/>
            <a:pathLst>
              <a:path w="3401" h="1">
                <a:moveTo>
                  <a:pt x="34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3744" name="Text Box 16">
            <a:extLst>
              <a:ext uri="{FF2B5EF4-FFF2-40B4-BE49-F238E27FC236}">
                <a16:creationId xmlns:a16="http://schemas.microsoft.com/office/drawing/2014/main" id="{425C79A3-B3FA-7242-8AE5-F831A6D751F5}"/>
              </a:ext>
            </a:extLst>
          </p:cNvPr>
          <p:cNvSpPr txBox="1">
            <a:spLocks noChangeArrowheads="1"/>
          </p:cNvSpPr>
          <p:nvPr/>
        </p:nvSpPr>
        <p:spPr bwMode="auto">
          <a:xfrm>
            <a:off x="144463" y="5761038"/>
            <a:ext cx="395922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Mesure pour les retraités</a:t>
            </a:r>
          </a:p>
        </p:txBody>
      </p:sp>
      <p:sp>
        <p:nvSpPr>
          <p:cNvPr id="73745" name="Freeform 17">
            <a:extLst>
              <a:ext uri="{FF2B5EF4-FFF2-40B4-BE49-F238E27FC236}">
                <a16:creationId xmlns:a16="http://schemas.microsoft.com/office/drawing/2014/main" id="{E9585D84-5E53-FF45-AF11-518A381BB963}"/>
              </a:ext>
            </a:extLst>
          </p:cNvPr>
          <p:cNvSpPr>
            <a:spLocks/>
          </p:cNvSpPr>
          <p:nvPr/>
        </p:nvSpPr>
        <p:spPr bwMode="auto">
          <a:xfrm>
            <a:off x="4322763" y="6372225"/>
            <a:ext cx="1223962" cy="1588"/>
          </a:xfrm>
          <a:custGeom>
            <a:avLst/>
            <a:gdLst>
              <a:gd name="T0" fmla="*/ 1223602 w 3401"/>
              <a:gd name="T1" fmla="*/ 0 h 1"/>
              <a:gd name="T2" fmla="*/ 0 w 3401"/>
              <a:gd name="T3" fmla="*/ 0 h 1"/>
              <a:gd name="T4" fmla="*/ 0 60000 65536"/>
              <a:gd name="T5" fmla="*/ 0 60000 65536"/>
            </a:gdLst>
            <a:ahLst/>
            <a:cxnLst>
              <a:cxn ang="T4">
                <a:pos x="T0" y="T1"/>
              </a:cxn>
              <a:cxn ang="T5">
                <a:pos x="T2" y="T3"/>
              </a:cxn>
            </a:cxnLst>
            <a:rect l="0" t="0" r="r" b="b"/>
            <a:pathLst>
              <a:path w="3401" h="1">
                <a:moveTo>
                  <a:pt x="34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3746" name="Text Box 18">
            <a:extLst>
              <a:ext uri="{FF2B5EF4-FFF2-40B4-BE49-F238E27FC236}">
                <a16:creationId xmlns:a16="http://schemas.microsoft.com/office/drawing/2014/main" id="{50836FF8-2AF2-0549-A1B2-EC5A0ADBC322}"/>
              </a:ext>
            </a:extLst>
          </p:cNvPr>
          <p:cNvSpPr txBox="1">
            <a:spLocks noChangeArrowheads="1"/>
          </p:cNvSpPr>
          <p:nvPr/>
        </p:nvSpPr>
        <p:spPr bwMode="auto">
          <a:xfrm>
            <a:off x="144463" y="6156325"/>
            <a:ext cx="395922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Avoir une armée</a:t>
            </a:r>
          </a:p>
        </p:txBody>
      </p:sp>
      <p:sp>
        <p:nvSpPr>
          <p:cNvPr id="73747" name="Freeform 19">
            <a:extLst>
              <a:ext uri="{FF2B5EF4-FFF2-40B4-BE49-F238E27FC236}">
                <a16:creationId xmlns:a16="http://schemas.microsoft.com/office/drawing/2014/main" id="{ACE895D3-89D3-F14A-A003-0394E65EE8AF}"/>
              </a:ext>
            </a:extLst>
          </p:cNvPr>
          <p:cNvSpPr>
            <a:spLocks/>
          </p:cNvSpPr>
          <p:nvPr/>
        </p:nvSpPr>
        <p:spPr bwMode="auto">
          <a:xfrm>
            <a:off x="4322763" y="6659563"/>
            <a:ext cx="1223962" cy="1587"/>
          </a:xfrm>
          <a:custGeom>
            <a:avLst/>
            <a:gdLst>
              <a:gd name="T0" fmla="*/ 1223602 w 3401"/>
              <a:gd name="T1" fmla="*/ 0 h 1"/>
              <a:gd name="T2" fmla="*/ 0 w 3401"/>
              <a:gd name="T3" fmla="*/ 0 h 1"/>
              <a:gd name="T4" fmla="*/ 0 60000 65536"/>
              <a:gd name="T5" fmla="*/ 0 60000 65536"/>
            </a:gdLst>
            <a:ahLst/>
            <a:cxnLst>
              <a:cxn ang="T4">
                <a:pos x="T0" y="T1"/>
              </a:cxn>
              <a:cxn ang="T5">
                <a:pos x="T2" y="T3"/>
              </a:cxn>
            </a:cxnLst>
            <a:rect l="0" t="0" r="r" b="b"/>
            <a:pathLst>
              <a:path w="3401" h="1">
                <a:moveTo>
                  <a:pt x="3400" y="0"/>
                </a:moveTo>
                <a:lnTo>
                  <a:pt x="0" y="0"/>
                </a:ln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3748" name="Text Box 20">
            <a:extLst>
              <a:ext uri="{FF2B5EF4-FFF2-40B4-BE49-F238E27FC236}">
                <a16:creationId xmlns:a16="http://schemas.microsoft.com/office/drawing/2014/main" id="{456C36FD-DA15-7145-9671-B6A24B6C39C6}"/>
              </a:ext>
            </a:extLst>
          </p:cNvPr>
          <p:cNvSpPr txBox="1">
            <a:spLocks noChangeArrowheads="1"/>
          </p:cNvSpPr>
          <p:nvPr/>
        </p:nvSpPr>
        <p:spPr bwMode="auto">
          <a:xfrm>
            <a:off x="144463" y="6480175"/>
            <a:ext cx="395922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000000"/>
                </a:solidFill>
                <a:latin typeface="Comic Sans MS" panose="030F0902030302020204" pitchFamily="66" charset="0"/>
              </a:rPr>
              <a:t>Anti-parlementarisme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73731"/>
                                        </p:tgtEl>
                                        <p:attrNameLst>
                                          <p:attrName>style.visibility</p:attrName>
                                        </p:attrNameLst>
                                      </p:cBhvr>
                                      <p:to>
                                        <p:strVal val="visible"/>
                                      </p:to>
                                    </p:set>
                                    <p:animEffect transition="in" filter="checkerboard(across)">
                                      <p:cBhvr additive="repl">
                                        <p:cTn id="7" dur="500"/>
                                        <p:tgtEl>
                                          <p:spTgt spid="73731"/>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73732"/>
                                        </p:tgtEl>
                                        <p:attrNameLst>
                                          <p:attrName>style.visibility</p:attrName>
                                        </p:attrNameLst>
                                      </p:cBhvr>
                                      <p:to>
                                        <p:strVal val="visible"/>
                                      </p:to>
                                    </p:set>
                                    <p:animEffect transition="in" filter="checkerboard(across)">
                                      <p:cBhvr additive="repl">
                                        <p:cTn id="10" dur="500"/>
                                        <p:tgtEl>
                                          <p:spTgt spid="737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additive="repl">
                                        <p:cTn id="14" dur="1" fill="hold">
                                          <p:stCondLst>
                                            <p:cond delay="0"/>
                                          </p:stCondLst>
                                        </p:cTn>
                                        <p:tgtEl>
                                          <p:spTgt spid="73733"/>
                                        </p:tgtEl>
                                        <p:attrNameLst>
                                          <p:attrName>style.visibility</p:attrName>
                                        </p:attrNameLst>
                                      </p:cBhvr>
                                      <p:to>
                                        <p:strVal val="visible"/>
                                      </p:to>
                                    </p:set>
                                    <p:animEffect transition="in" filter="checkerboard(across)">
                                      <p:cBhvr additive="repl">
                                        <p:cTn id="15" dur="500"/>
                                        <p:tgtEl>
                                          <p:spTgt spid="73733"/>
                                        </p:tgtEl>
                                      </p:cBhvr>
                                    </p:animEffect>
                                  </p:childTnLst>
                                </p:cTn>
                              </p:par>
                              <p:par>
                                <p:cTn id="16" presetID="5" presetClass="entr" presetSubtype="10" fill="hold" nodeType="withEffect">
                                  <p:stCondLst>
                                    <p:cond delay="0"/>
                                  </p:stCondLst>
                                  <p:childTnLst>
                                    <p:set>
                                      <p:cBhvr additive="repl">
                                        <p:cTn id="17" dur="1" fill="hold">
                                          <p:stCondLst>
                                            <p:cond delay="0"/>
                                          </p:stCondLst>
                                        </p:cTn>
                                        <p:tgtEl>
                                          <p:spTgt spid="73734"/>
                                        </p:tgtEl>
                                        <p:attrNameLst>
                                          <p:attrName>style.visibility</p:attrName>
                                        </p:attrNameLst>
                                      </p:cBhvr>
                                      <p:to>
                                        <p:strVal val="visible"/>
                                      </p:to>
                                    </p:set>
                                    <p:animEffect transition="in" filter="checkerboard(across)">
                                      <p:cBhvr additive="repl">
                                        <p:cTn id="18" dur="500"/>
                                        <p:tgtEl>
                                          <p:spTgt spid="7373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additive="repl">
                                        <p:cTn id="22" dur="1" fill="hold">
                                          <p:stCondLst>
                                            <p:cond delay="0"/>
                                          </p:stCondLst>
                                        </p:cTn>
                                        <p:tgtEl>
                                          <p:spTgt spid="73735"/>
                                        </p:tgtEl>
                                        <p:attrNameLst>
                                          <p:attrName>style.visibility</p:attrName>
                                        </p:attrNameLst>
                                      </p:cBhvr>
                                      <p:to>
                                        <p:strVal val="visible"/>
                                      </p:to>
                                    </p:set>
                                    <p:animEffect transition="in" filter="checkerboard(across)">
                                      <p:cBhvr additive="repl">
                                        <p:cTn id="23" dur="500"/>
                                        <p:tgtEl>
                                          <p:spTgt spid="73735"/>
                                        </p:tgtEl>
                                      </p:cBhvr>
                                    </p:animEffect>
                                  </p:childTnLst>
                                </p:cTn>
                              </p:par>
                              <p:par>
                                <p:cTn id="24" presetID="5" presetClass="entr" presetSubtype="10" fill="hold" nodeType="withEffect">
                                  <p:stCondLst>
                                    <p:cond delay="0"/>
                                  </p:stCondLst>
                                  <p:childTnLst>
                                    <p:set>
                                      <p:cBhvr additive="repl">
                                        <p:cTn id="25" dur="1" fill="hold">
                                          <p:stCondLst>
                                            <p:cond delay="0"/>
                                          </p:stCondLst>
                                        </p:cTn>
                                        <p:tgtEl>
                                          <p:spTgt spid="73736"/>
                                        </p:tgtEl>
                                        <p:attrNameLst>
                                          <p:attrName>style.visibility</p:attrName>
                                        </p:attrNameLst>
                                      </p:cBhvr>
                                      <p:to>
                                        <p:strVal val="visible"/>
                                      </p:to>
                                    </p:set>
                                    <p:animEffect transition="in" filter="checkerboard(across)">
                                      <p:cBhvr additive="repl">
                                        <p:cTn id="26" dur="500"/>
                                        <p:tgtEl>
                                          <p:spTgt spid="737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additive="repl">
                                        <p:cTn id="30" dur="1" fill="hold">
                                          <p:stCondLst>
                                            <p:cond delay="0"/>
                                          </p:stCondLst>
                                        </p:cTn>
                                        <p:tgtEl>
                                          <p:spTgt spid="73737"/>
                                        </p:tgtEl>
                                        <p:attrNameLst>
                                          <p:attrName>style.visibility</p:attrName>
                                        </p:attrNameLst>
                                      </p:cBhvr>
                                      <p:to>
                                        <p:strVal val="visible"/>
                                      </p:to>
                                    </p:set>
                                    <p:animEffect transition="in" filter="checkerboard(across)">
                                      <p:cBhvr additive="repl">
                                        <p:cTn id="31" dur="500"/>
                                        <p:tgtEl>
                                          <p:spTgt spid="73737"/>
                                        </p:tgtEl>
                                      </p:cBhvr>
                                    </p:animEffect>
                                  </p:childTnLst>
                                </p:cTn>
                              </p:par>
                              <p:par>
                                <p:cTn id="32" presetID="5" presetClass="entr" presetSubtype="10" fill="hold" nodeType="withEffect">
                                  <p:stCondLst>
                                    <p:cond delay="0"/>
                                  </p:stCondLst>
                                  <p:childTnLst>
                                    <p:set>
                                      <p:cBhvr additive="repl">
                                        <p:cTn id="33" dur="1" fill="hold">
                                          <p:stCondLst>
                                            <p:cond delay="0"/>
                                          </p:stCondLst>
                                        </p:cTn>
                                        <p:tgtEl>
                                          <p:spTgt spid="73738"/>
                                        </p:tgtEl>
                                        <p:attrNameLst>
                                          <p:attrName>style.visibility</p:attrName>
                                        </p:attrNameLst>
                                      </p:cBhvr>
                                      <p:to>
                                        <p:strVal val="visible"/>
                                      </p:to>
                                    </p:set>
                                    <p:animEffect transition="in" filter="checkerboard(across)">
                                      <p:cBhvr additive="repl">
                                        <p:cTn id="34" dur="500"/>
                                        <p:tgtEl>
                                          <p:spTgt spid="73738"/>
                                        </p:tgtEl>
                                      </p:cBhvr>
                                    </p:animEffect>
                                  </p:childTnLst>
                                </p:cTn>
                              </p:par>
                              <p:par>
                                <p:cTn id="35" presetID="5" presetClass="entr" presetSubtype="10" fill="hold" nodeType="withEffect">
                                  <p:stCondLst>
                                    <p:cond delay="0"/>
                                  </p:stCondLst>
                                  <p:childTnLst>
                                    <p:set>
                                      <p:cBhvr additive="repl">
                                        <p:cTn id="36" dur="1" fill="hold">
                                          <p:stCondLst>
                                            <p:cond delay="0"/>
                                          </p:stCondLst>
                                        </p:cTn>
                                        <p:tgtEl>
                                          <p:spTgt spid="73739"/>
                                        </p:tgtEl>
                                        <p:attrNameLst>
                                          <p:attrName>style.visibility</p:attrName>
                                        </p:attrNameLst>
                                      </p:cBhvr>
                                      <p:to>
                                        <p:strVal val="visible"/>
                                      </p:to>
                                    </p:set>
                                    <p:animEffect transition="in" filter="checkerboard(across)">
                                      <p:cBhvr additive="repl">
                                        <p:cTn id="37" dur="500"/>
                                        <p:tgtEl>
                                          <p:spTgt spid="73739"/>
                                        </p:tgtEl>
                                      </p:cBhvr>
                                    </p:animEffect>
                                  </p:childTnLst>
                                </p:cTn>
                              </p:par>
                              <p:par>
                                <p:cTn id="38" presetID="5" presetClass="entr" presetSubtype="10" fill="hold" nodeType="withEffect">
                                  <p:stCondLst>
                                    <p:cond delay="0"/>
                                  </p:stCondLst>
                                  <p:childTnLst>
                                    <p:set>
                                      <p:cBhvr additive="repl">
                                        <p:cTn id="39" dur="1" fill="hold">
                                          <p:stCondLst>
                                            <p:cond delay="0"/>
                                          </p:stCondLst>
                                        </p:cTn>
                                        <p:tgtEl>
                                          <p:spTgt spid="73740"/>
                                        </p:tgtEl>
                                        <p:attrNameLst>
                                          <p:attrName>style.visibility</p:attrName>
                                        </p:attrNameLst>
                                      </p:cBhvr>
                                      <p:to>
                                        <p:strVal val="visible"/>
                                      </p:to>
                                    </p:set>
                                    <p:animEffect transition="in" filter="checkerboard(across)">
                                      <p:cBhvr additive="repl">
                                        <p:cTn id="40" dur="500"/>
                                        <p:tgtEl>
                                          <p:spTgt spid="73740"/>
                                        </p:tgtEl>
                                      </p:cBhvr>
                                    </p:animEffect>
                                  </p:childTnLst>
                                </p:cTn>
                              </p:par>
                              <p:par>
                                <p:cTn id="41" presetID="5" presetClass="entr" presetSubtype="10" fill="hold" nodeType="withEffect">
                                  <p:stCondLst>
                                    <p:cond delay="0"/>
                                  </p:stCondLst>
                                  <p:childTnLst>
                                    <p:set>
                                      <p:cBhvr additive="repl">
                                        <p:cTn id="42" dur="1" fill="hold">
                                          <p:stCondLst>
                                            <p:cond delay="0"/>
                                          </p:stCondLst>
                                        </p:cTn>
                                        <p:tgtEl>
                                          <p:spTgt spid="73741"/>
                                        </p:tgtEl>
                                        <p:attrNameLst>
                                          <p:attrName>style.visibility</p:attrName>
                                        </p:attrNameLst>
                                      </p:cBhvr>
                                      <p:to>
                                        <p:strVal val="visible"/>
                                      </p:to>
                                    </p:set>
                                    <p:animEffect transition="in" filter="checkerboard(across)">
                                      <p:cBhvr additive="repl">
                                        <p:cTn id="43" dur="500"/>
                                        <p:tgtEl>
                                          <p:spTgt spid="73741"/>
                                        </p:tgtEl>
                                      </p:cBhvr>
                                    </p:animEffect>
                                  </p:childTnLst>
                                </p:cTn>
                              </p:par>
                              <p:par>
                                <p:cTn id="44" presetID="5" presetClass="entr" presetSubtype="10" fill="hold" nodeType="withEffect">
                                  <p:stCondLst>
                                    <p:cond delay="0"/>
                                  </p:stCondLst>
                                  <p:childTnLst>
                                    <p:set>
                                      <p:cBhvr additive="repl">
                                        <p:cTn id="45" dur="1" fill="hold">
                                          <p:stCondLst>
                                            <p:cond delay="0"/>
                                          </p:stCondLst>
                                        </p:cTn>
                                        <p:tgtEl>
                                          <p:spTgt spid="73742"/>
                                        </p:tgtEl>
                                        <p:attrNameLst>
                                          <p:attrName>style.visibility</p:attrName>
                                        </p:attrNameLst>
                                      </p:cBhvr>
                                      <p:to>
                                        <p:strVal val="visible"/>
                                      </p:to>
                                    </p:set>
                                    <p:animEffect transition="in" filter="checkerboard(across)">
                                      <p:cBhvr additive="repl">
                                        <p:cTn id="46" dur="500"/>
                                        <p:tgtEl>
                                          <p:spTgt spid="7374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nodeType="clickEffect">
                                  <p:stCondLst>
                                    <p:cond delay="0"/>
                                  </p:stCondLst>
                                  <p:childTnLst>
                                    <p:set>
                                      <p:cBhvr additive="repl">
                                        <p:cTn id="50" dur="1" fill="hold">
                                          <p:stCondLst>
                                            <p:cond delay="0"/>
                                          </p:stCondLst>
                                        </p:cTn>
                                        <p:tgtEl>
                                          <p:spTgt spid="73743"/>
                                        </p:tgtEl>
                                        <p:attrNameLst>
                                          <p:attrName>style.visibility</p:attrName>
                                        </p:attrNameLst>
                                      </p:cBhvr>
                                      <p:to>
                                        <p:strVal val="visible"/>
                                      </p:to>
                                    </p:set>
                                    <p:animEffect transition="in" filter="checkerboard(across)">
                                      <p:cBhvr additive="repl">
                                        <p:cTn id="51" dur="500"/>
                                        <p:tgtEl>
                                          <p:spTgt spid="73743"/>
                                        </p:tgtEl>
                                      </p:cBhvr>
                                    </p:animEffect>
                                  </p:childTnLst>
                                </p:cTn>
                              </p:par>
                              <p:par>
                                <p:cTn id="52" presetID="5" presetClass="entr" presetSubtype="10" fill="hold" nodeType="withEffect">
                                  <p:stCondLst>
                                    <p:cond delay="0"/>
                                  </p:stCondLst>
                                  <p:childTnLst>
                                    <p:set>
                                      <p:cBhvr additive="repl">
                                        <p:cTn id="53" dur="1" fill="hold">
                                          <p:stCondLst>
                                            <p:cond delay="0"/>
                                          </p:stCondLst>
                                        </p:cTn>
                                        <p:tgtEl>
                                          <p:spTgt spid="73744"/>
                                        </p:tgtEl>
                                        <p:attrNameLst>
                                          <p:attrName>style.visibility</p:attrName>
                                        </p:attrNameLst>
                                      </p:cBhvr>
                                      <p:to>
                                        <p:strVal val="visible"/>
                                      </p:to>
                                    </p:set>
                                    <p:animEffect transition="in" filter="checkerboard(across)">
                                      <p:cBhvr additive="repl">
                                        <p:cTn id="54" dur="500"/>
                                        <p:tgtEl>
                                          <p:spTgt spid="7374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additive="repl">
                                        <p:cTn id="58" dur="1" fill="hold">
                                          <p:stCondLst>
                                            <p:cond delay="0"/>
                                          </p:stCondLst>
                                        </p:cTn>
                                        <p:tgtEl>
                                          <p:spTgt spid="73745"/>
                                        </p:tgtEl>
                                        <p:attrNameLst>
                                          <p:attrName>style.visibility</p:attrName>
                                        </p:attrNameLst>
                                      </p:cBhvr>
                                      <p:to>
                                        <p:strVal val="visible"/>
                                      </p:to>
                                    </p:set>
                                    <p:animEffect transition="in" filter="checkerboard(across)">
                                      <p:cBhvr additive="repl">
                                        <p:cTn id="59" dur="500"/>
                                        <p:tgtEl>
                                          <p:spTgt spid="73745"/>
                                        </p:tgtEl>
                                      </p:cBhvr>
                                    </p:animEffect>
                                  </p:childTnLst>
                                </p:cTn>
                              </p:par>
                              <p:par>
                                <p:cTn id="60" presetID="5" presetClass="entr" presetSubtype="10" fill="hold" nodeType="withEffect">
                                  <p:stCondLst>
                                    <p:cond delay="0"/>
                                  </p:stCondLst>
                                  <p:childTnLst>
                                    <p:set>
                                      <p:cBhvr additive="repl">
                                        <p:cTn id="61" dur="1" fill="hold">
                                          <p:stCondLst>
                                            <p:cond delay="0"/>
                                          </p:stCondLst>
                                        </p:cTn>
                                        <p:tgtEl>
                                          <p:spTgt spid="73746"/>
                                        </p:tgtEl>
                                        <p:attrNameLst>
                                          <p:attrName>style.visibility</p:attrName>
                                        </p:attrNameLst>
                                      </p:cBhvr>
                                      <p:to>
                                        <p:strVal val="visible"/>
                                      </p:to>
                                    </p:set>
                                    <p:animEffect transition="in" filter="checkerboard(across)">
                                      <p:cBhvr additive="repl">
                                        <p:cTn id="62" dur="500"/>
                                        <p:tgtEl>
                                          <p:spTgt spid="7374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nodeType="clickEffect">
                                  <p:stCondLst>
                                    <p:cond delay="0"/>
                                  </p:stCondLst>
                                  <p:childTnLst>
                                    <p:set>
                                      <p:cBhvr additive="repl">
                                        <p:cTn id="66" dur="1" fill="hold">
                                          <p:stCondLst>
                                            <p:cond delay="0"/>
                                          </p:stCondLst>
                                        </p:cTn>
                                        <p:tgtEl>
                                          <p:spTgt spid="73747"/>
                                        </p:tgtEl>
                                        <p:attrNameLst>
                                          <p:attrName>style.visibility</p:attrName>
                                        </p:attrNameLst>
                                      </p:cBhvr>
                                      <p:to>
                                        <p:strVal val="visible"/>
                                      </p:to>
                                    </p:set>
                                    <p:animEffect transition="in" filter="checkerboard(across)">
                                      <p:cBhvr additive="repl">
                                        <p:cTn id="67" dur="500"/>
                                        <p:tgtEl>
                                          <p:spTgt spid="73747"/>
                                        </p:tgtEl>
                                      </p:cBhvr>
                                    </p:animEffect>
                                  </p:childTnLst>
                                </p:cTn>
                              </p:par>
                              <p:par>
                                <p:cTn id="68" presetID="5" presetClass="entr" presetSubtype="10" fill="hold" nodeType="withEffect">
                                  <p:stCondLst>
                                    <p:cond delay="0"/>
                                  </p:stCondLst>
                                  <p:childTnLst>
                                    <p:set>
                                      <p:cBhvr additive="repl">
                                        <p:cTn id="69" dur="1" fill="hold">
                                          <p:stCondLst>
                                            <p:cond delay="0"/>
                                          </p:stCondLst>
                                        </p:cTn>
                                        <p:tgtEl>
                                          <p:spTgt spid="73748"/>
                                        </p:tgtEl>
                                        <p:attrNameLst>
                                          <p:attrName>style.visibility</p:attrName>
                                        </p:attrNameLst>
                                      </p:cBhvr>
                                      <p:to>
                                        <p:strVal val="visible"/>
                                      </p:to>
                                    </p:set>
                                    <p:animEffect transition="in" filter="checkerboard(across)">
                                      <p:cBhvr additive="repl">
                                        <p:cTn id="70" dur="500"/>
                                        <p:tgtEl>
                                          <p:spTgt spid="73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a:extLst>
              <a:ext uri="{FF2B5EF4-FFF2-40B4-BE49-F238E27FC236}">
                <a16:creationId xmlns:a16="http://schemas.microsoft.com/office/drawing/2014/main" id="{4727BE5D-217E-5044-9638-905B435186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0363" y="539750"/>
            <a:ext cx="4932362" cy="64801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6434" name="Text Box 2">
            <a:extLst>
              <a:ext uri="{FF2B5EF4-FFF2-40B4-BE49-F238E27FC236}">
                <a16:creationId xmlns:a16="http://schemas.microsoft.com/office/drawing/2014/main" id="{62A399D2-03C3-D34B-ABC3-8CBAB2F4A57F}"/>
              </a:ext>
            </a:extLst>
          </p:cNvPr>
          <p:cNvSpPr txBox="1">
            <a:spLocks noChangeArrowheads="1"/>
          </p:cNvSpPr>
          <p:nvPr/>
        </p:nvSpPr>
        <p:spPr bwMode="auto">
          <a:xfrm>
            <a:off x="5724525" y="539750"/>
            <a:ext cx="4032250" cy="183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400">
                <a:solidFill>
                  <a:srgbClr val="000000"/>
                </a:solidFill>
                <a:latin typeface="Comic Sans MS" panose="030F0902030302020204" pitchFamily="66" charset="0"/>
              </a:rPr>
              <a:t>Affiche électorale pour le NSDAP, 1932</a:t>
            </a:r>
          </a:p>
          <a:p>
            <a:pPr eaLnBrk="1"/>
            <a:endParaRPr lang="fr-FR" altLang="fr-FR">
              <a:solidFill>
                <a:srgbClr val="000000"/>
              </a:solidFill>
            </a:endParaRPr>
          </a:p>
          <a:p>
            <a:pPr algn="just" eaLnBrk="1">
              <a:lnSpc>
                <a:spcPct val="116000"/>
              </a:lnSpc>
            </a:pPr>
            <a:r>
              <a:rPr lang="fr-FR" altLang="fr-FR">
                <a:solidFill>
                  <a:srgbClr val="000000"/>
                </a:solidFill>
                <a:latin typeface="Comic Sans MS" panose="030F0902030302020204" pitchFamily="66" charset="0"/>
              </a:rPr>
              <a:t>1. Le NSDAP promet « du travail et du pain » aux électeurs allemands.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1">
            <a:extLst>
              <a:ext uri="{FF2B5EF4-FFF2-40B4-BE49-F238E27FC236}">
                <a16:creationId xmlns:a16="http://schemas.microsoft.com/office/drawing/2014/main" id="{75697687-A0F3-5948-87B4-1F086109A3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7775" y="1452563"/>
            <a:ext cx="7586663" cy="574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82" name="Text Box 2">
            <a:extLst>
              <a:ext uri="{FF2B5EF4-FFF2-40B4-BE49-F238E27FC236}">
                <a16:creationId xmlns:a16="http://schemas.microsoft.com/office/drawing/2014/main" id="{0E084CF8-70A2-D84F-B932-6CB94277434B}"/>
              </a:ext>
            </a:extLst>
          </p:cNvPr>
          <p:cNvSpPr txBox="1">
            <a:spLocks noChangeArrowheads="1"/>
          </p:cNvSpPr>
          <p:nvPr/>
        </p:nvSpPr>
        <p:spPr bwMode="auto">
          <a:xfrm>
            <a:off x="144463" y="11113"/>
            <a:ext cx="97917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La campagne électorale menée par Hitler est-elle un succès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8A43D904-AC39-1849-B7C6-4FE8A1496386}"/>
              </a:ext>
            </a:extLst>
          </p:cNvPr>
          <p:cNvGrpSpPr/>
          <p:nvPr/>
        </p:nvGrpSpPr>
        <p:grpSpPr>
          <a:xfrm>
            <a:off x="359792" y="755501"/>
            <a:ext cx="9360000" cy="6038945"/>
            <a:chOff x="359792" y="755501"/>
            <a:chExt cx="9360000" cy="6038945"/>
          </a:xfrm>
        </p:grpSpPr>
        <p:pic>
          <p:nvPicPr>
            <p:cNvPr id="3" name="Image 2">
              <a:extLst>
                <a:ext uri="{FF2B5EF4-FFF2-40B4-BE49-F238E27FC236}">
                  <a16:creationId xmlns:a16="http://schemas.microsoft.com/office/drawing/2014/main" id="{7875183C-C465-904D-89EF-60E76CA5E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792" y="755501"/>
              <a:ext cx="9360000" cy="6038945"/>
            </a:xfrm>
            <a:prstGeom prst="rect">
              <a:avLst/>
            </a:prstGeom>
            <a:ln>
              <a:solidFill>
                <a:schemeClr val="tx1"/>
              </a:solidFill>
            </a:ln>
          </p:spPr>
        </p:pic>
        <p:sp>
          <p:nvSpPr>
            <p:cNvPr id="4" name="Rectangle 3">
              <a:extLst>
                <a:ext uri="{FF2B5EF4-FFF2-40B4-BE49-F238E27FC236}">
                  <a16:creationId xmlns:a16="http://schemas.microsoft.com/office/drawing/2014/main" id="{0EF28433-C605-9B49-917C-767E5B5F0C07}"/>
                </a:ext>
              </a:extLst>
            </p:cNvPr>
            <p:cNvSpPr/>
            <p:nvPr/>
          </p:nvSpPr>
          <p:spPr bwMode="auto">
            <a:xfrm>
              <a:off x="9576816" y="3275781"/>
              <a:ext cx="142976"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6" name="Rectangle 5">
              <a:extLst>
                <a:ext uri="{FF2B5EF4-FFF2-40B4-BE49-F238E27FC236}">
                  <a16:creationId xmlns:a16="http://schemas.microsoft.com/office/drawing/2014/main" id="{3448DA3C-6F7E-C14D-9BA9-C2DBF0535E29}"/>
                </a:ext>
              </a:extLst>
            </p:cNvPr>
            <p:cNvSpPr/>
            <p:nvPr/>
          </p:nvSpPr>
          <p:spPr bwMode="auto">
            <a:xfrm>
              <a:off x="9432800" y="6444133"/>
              <a:ext cx="286992" cy="3503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Arial Unicode MS" panose="020B0604020202020204" pitchFamily="34" charset="-128"/>
                <a:cs typeface="Arial Unicode MS" panose="020B0604020202020204" pitchFamily="34" charset="-128"/>
              </a:endParaRPr>
            </a:p>
          </p:txBody>
        </p:sp>
      </p:grpSp>
    </p:spTree>
    <p:extLst>
      <p:ext uri="{BB962C8B-B14F-4D97-AF65-F5344CB8AC3E}">
        <p14:creationId xmlns:p14="http://schemas.microsoft.com/office/powerpoint/2010/main" val="37326810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a:extLst>
              <a:ext uri="{FF2B5EF4-FFF2-40B4-BE49-F238E27FC236}">
                <a16:creationId xmlns:a16="http://schemas.microsoft.com/office/drawing/2014/main" id="{1B0CD21B-A113-AC45-AA34-B383B07C90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7488" y="1244600"/>
            <a:ext cx="4564062" cy="593566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0530" name="Text Box 2">
            <a:extLst>
              <a:ext uri="{FF2B5EF4-FFF2-40B4-BE49-F238E27FC236}">
                <a16:creationId xmlns:a16="http://schemas.microsoft.com/office/drawing/2014/main" id="{2CA573CF-EE6F-704E-9E12-541DF3741236}"/>
              </a:ext>
            </a:extLst>
          </p:cNvPr>
          <p:cNvSpPr txBox="1">
            <a:spLocks noChangeArrowheads="1"/>
          </p:cNvSpPr>
          <p:nvPr/>
        </p:nvSpPr>
        <p:spPr bwMode="auto">
          <a:xfrm>
            <a:off x="144463" y="144463"/>
            <a:ext cx="9791700" cy="86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a:solidFill>
                  <a:srgbClr val="000000"/>
                </a:solidFill>
                <a:latin typeface="Comic Sans MS" panose="030F0902030302020204" pitchFamily="66" charset="0"/>
              </a:rPr>
              <a:t>Le président Hindenburg nomme Hitler chancelier en janvier 1933 après la victoire du NSDAP aux élections législatives de juillet 1932</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1">
            <a:extLst>
              <a:ext uri="{FF2B5EF4-FFF2-40B4-BE49-F238E27FC236}">
                <a16:creationId xmlns:a16="http://schemas.microsoft.com/office/drawing/2014/main" id="{3D83665C-B35A-274B-A60A-940650BAA1A1}"/>
              </a:ext>
            </a:extLst>
          </p:cNvPr>
          <p:cNvSpPr txBox="1">
            <a:spLocks noChangeArrowheads="1"/>
          </p:cNvSpPr>
          <p:nvPr/>
        </p:nvSpPr>
        <p:spPr bwMode="auto">
          <a:xfrm>
            <a:off x="503238" y="144463"/>
            <a:ext cx="9431337" cy="7024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a:t>
            </a:r>
          </a:p>
          <a:p>
            <a:pPr algn="just" eaLnBrk="1">
              <a:lnSpc>
                <a:spcPct val="116000"/>
              </a:lnSpc>
            </a:pPr>
            <a:r>
              <a:rPr lang="fr-FR" altLang="fr-FR" sz="2800">
                <a:solidFill>
                  <a:srgbClr val="000000"/>
                </a:solidFill>
                <a:latin typeface="Comic Sans MS" panose="030F0902030302020204" pitchFamily="66" charset="0"/>
              </a:rPr>
              <a:t>L'Allemagne compte 6 millions de chômeurs en 1932.</a:t>
            </a:r>
          </a:p>
          <a:p>
            <a:pPr algn="just" eaLnBrk="1">
              <a:lnSpc>
                <a:spcPct val="116000"/>
              </a:lnSpc>
            </a:pPr>
            <a:endParaRPr lang="fr-FR" altLang="fr-FR" sz="1200">
              <a:solidFill>
                <a:srgbClr val="000000"/>
              </a:solidFill>
              <a:latin typeface="Comic Sans MS" panose="030F0902030302020204" pitchFamily="66" charset="0"/>
            </a:endParaRPr>
          </a:p>
          <a:p>
            <a:pPr algn="just" eaLnBrk="1">
              <a:lnSpc>
                <a:spcPct val="116000"/>
              </a:lnSpc>
            </a:pPr>
            <a:r>
              <a:rPr lang="fr-FR" altLang="fr-FR" sz="2800">
                <a:latin typeface="Comic Sans MS" panose="030F0902030302020204" pitchFamily="66" charset="0"/>
              </a:rPr>
              <a:t>Les électeurs se tournent alors vers le parti </a:t>
            </a:r>
            <a:r>
              <a:rPr lang="fr-FR" altLang="fr-FR" sz="2800">
                <a:solidFill>
                  <a:srgbClr val="0000FF"/>
                </a:solidFill>
                <a:latin typeface="Comic Sans MS" panose="030F0902030302020204" pitchFamily="66" charset="0"/>
              </a:rPr>
              <a:t>nazi</a:t>
            </a:r>
            <a:r>
              <a:rPr lang="fr-FR" altLang="fr-FR" sz="2800">
                <a:latin typeface="Comic Sans MS" panose="030F0902030302020204" pitchFamily="66" charset="0"/>
              </a:rPr>
              <a:t>, le </a:t>
            </a:r>
            <a:r>
              <a:rPr lang="fr-FR" altLang="fr-FR" sz="2800">
                <a:solidFill>
                  <a:srgbClr val="0000FF"/>
                </a:solidFill>
                <a:latin typeface="Comic Sans MS" panose="030F0902030302020204" pitchFamily="66" charset="0"/>
              </a:rPr>
              <a:t>NSDAP</a:t>
            </a:r>
            <a:r>
              <a:rPr lang="fr-FR" altLang="fr-FR" sz="2800">
                <a:latin typeface="Comic Sans MS" panose="030F0902030302020204" pitchFamily="66" charset="0"/>
              </a:rPr>
              <a:t>, dirigé par Adolf </a:t>
            </a:r>
            <a:r>
              <a:rPr lang="fr-FR" altLang="fr-FR" sz="2800">
                <a:solidFill>
                  <a:srgbClr val="0000FF"/>
                </a:solidFill>
                <a:latin typeface="Comic Sans MS" panose="030F0902030302020204" pitchFamily="66" charset="0"/>
              </a:rPr>
              <a:t>Hitler</a:t>
            </a:r>
            <a:r>
              <a:rPr lang="fr-FR" altLang="fr-FR" sz="2800">
                <a:latin typeface="Comic Sans MS" panose="030F0902030302020204" pitchFamily="66" charset="0"/>
              </a:rPr>
              <a:t>. Ce dernier se présente comme le </a:t>
            </a:r>
            <a:r>
              <a:rPr lang="fr-FR" altLang="fr-FR" sz="2800">
                <a:solidFill>
                  <a:srgbClr val="0000FF"/>
                </a:solidFill>
                <a:latin typeface="Comic Sans MS" panose="030F0902030302020204" pitchFamily="66" charset="0"/>
              </a:rPr>
              <a:t>sauveur</a:t>
            </a:r>
            <a:r>
              <a:rPr lang="fr-FR" altLang="fr-FR" sz="2800">
                <a:latin typeface="Comic Sans MS" panose="030F0902030302020204" pitchFamily="66" charset="0"/>
              </a:rPr>
              <a:t> suprême lors de la campagne électorale de juillet </a:t>
            </a:r>
            <a:r>
              <a:rPr lang="fr-FR" altLang="fr-FR" sz="2800">
                <a:solidFill>
                  <a:srgbClr val="0000FF"/>
                </a:solidFill>
                <a:latin typeface="Comic Sans MS" panose="030F0902030302020204" pitchFamily="66" charset="0"/>
              </a:rPr>
              <a:t>1932</a:t>
            </a:r>
            <a:r>
              <a:rPr lang="fr-FR" altLang="fr-FR" sz="2800">
                <a:latin typeface="Comic Sans MS" panose="030F0902030302020204" pitchFamily="66" charset="0"/>
              </a:rPr>
              <a:t> qu'il mène contre le traité de Versailles, les Juifs et la République. Hitler devient </a:t>
            </a:r>
            <a:r>
              <a:rPr lang="fr-FR" altLang="fr-FR" sz="2800">
                <a:solidFill>
                  <a:srgbClr val="0000FF"/>
                </a:solidFill>
                <a:latin typeface="Comic Sans MS" panose="030F0902030302020204" pitchFamily="66" charset="0"/>
              </a:rPr>
              <a:t>chancelier</a:t>
            </a:r>
            <a:r>
              <a:rPr lang="fr-FR" altLang="fr-FR" sz="2800">
                <a:latin typeface="Comic Sans MS" panose="030F0902030302020204" pitchFamily="66" charset="0"/>
              </a:rPr>
              <a:t> en </a:t>
            </a:r>
            <a:r>
              <a:rPr lang="fr-FR" altLang="fr-FR" sz="2800">
                <a:solidFill>
                  <a:srgbClr val="0000FF"/>
                </a:solidFill>
                <a:latin typeface="Comic Sans MS" panose="030F0902030302020204" pitchFamily="66" charset="0"/>
              </a:rPr>
              <a:t>janvier 1933</a:t>
            </a:r>
            <a:r>
              <a:rPr lang="fr-FR" altLang="fr-FR" sz="2800">
                <a:latin typeface="Comic Sans MS" panose="030F0902030302020204" pitchFamily="66" charset="0"/>
              </a:rPr>
              <a:t>.</a:t>
            </a:r>
          </a:p>
        </p:txBody>
      </p:sp>
      <p:sp>
        <p:nvSpPr>
          <p:cNvPr id="152578" name="Line 2">
            <a:extLst>
              <a:ext uri="{FF2B5EF4-FFF2-40B4-BE49-F238E27FC236}">
                <a16:creationId xmlns:a16="http://schemas.microsoft.com/office/drawing/2014/main" id="{E4A9C330-1D62-2A48-993E-1B7A3B1F7044}"/>
              </a:ext>
            </a:extLst>
          </p:cNvPr>
          <p:cNvSpPr>
            <a:spLocks noChangeShapeType="1"/>
          </p:cNvSpPr>
          <p:nvPr/>
        </p:nvSpPr>
        <p:spPr bwMode="auto">
          <a:xfrm>
            <a:off x="39528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77825">
                                            <p:txEl>
                                              <p:pRg st="2" end="2"/>
                                            </p:txEl>
                                          </p:spTgt>
                                        </p:tgtEl>
                                        <p:attrNameLst>
                                          <p:attrName>style.visibility</p:attrName>
                                        </p:attrNameLst>
                                      </p:cBhvr>
                                      <p:to>
                                        <p:strVal val="visible"/>
                                      </p:to>
                                    </p:set>
                                    <p:anim calcmode="lin" valueType="num">
                                      <p:cBhvr additive="repl">
                                        <p:cTn id="7" dur="500" fill="hold"/>
                                        <p:tgtEl>
                                          <p:spTgt spid="77825">
                                            <p:txEl>
                                              <p:pRg st="2" end="2"/>
                                            </p:txEl>
                                          </p:spTgt>
                                        </p:tgtEl>
                                        <p:attrNameLst>
                                          <p:attrName>ppt_x</p:attrName>
                                        </p:attrNameLst>
                                      </p:cBhvr>
                                      <p:tavLst>
                                        <p:tav tm="100000">
                                          <p:val>
                                            <p:strVal val="#ppt_x"/>
                                          </p:val>
                                        </p:tav>
                                        <p:tav>
                                          <p:val>
                                            <p:strVal val="#ppt_x"/>
                                          </p:val>
                                        </p:tav>
                                      </p:tavLst>
                                    </p:anim>
                                    <p:anim calcmode="lin" valueType="num">
                                      <p:cBhvr additive="repl">
                                        <p:cTn id="8" dur="500" fill="hold"/>
                                        <p:tgtEl>
                                          <p:spTgt spid="77825">
                                            <p:txEl>
                                              <p:pRg st="2" end="2"/>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Image 2">
            <a:extLst>
              <a:ext uri="{FF2B5EF4-FFF2-40B4-BE49-F238E27FC236}">
                <a16:creationId xmlns:a16="http://schemas.microsoft.com/office/drawing/2014/main" id="{A76F6CB4-122C-3640-93C6-D3DF89CFE21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0363" y="684213"/>
            <a:ext cx="9359900" cy="6186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1">
            <a:extLst>
              <a:ext uri="{FF2B5EF4-FFF2-40B4-BE49-F238E27FC236}">
                <a16:creationId xmlns:a16="http://schemas.microsoft.com/office/drawing/2014/main" id="{19175440-72EF-184D-9A8B-C4646C9D21B8}"/>
              </a:ext>
            </a:extLst>
          </p:cNvPr>
          <p:cNvSpPr txBox="1">
            <a:spLocks noChangeArrowheads="1"/>
          </p:cNvSpPr>
          <p:nvPr/>
        </p:nvSpPr>
        <p:spPr bwMode="auto">
          <a:xfrm>
            <a:off x="144463" y="215900"/>
            <a:ext cx="9791700" cy="553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b="1">
                <a:solidFill>
                  <a:srgbClr val="FF3333"/>
                </a:solidFill>
                <a:latin typeface="Comic Sans MS" panose="030F0902030302020204" pitchFamily="66" charset="0"/>
              </a:rPr>
              <a:t>Vocabulaire</a:t>
            </a:r>
          </a:p>
          <a:p>
            <a:pPr algn="just" eaLnBrk="1">
              <a:lnSpc>
                <a:spcPct val="116000"/>
              </a:lnSpc>
            </a:pPr>
            <a:endParaRPr lang="fr-FR" altLang="fr-FR" sz="2800" b="1">
              <a:solidFill>
                <a:srgbClr val="000000"/>
              </a:solidFill>
              <a:latin typeface="Comic Sans MS" panose="030F0902030302020204" pitchFamily="66" charset="0"/>
            </a:endParaRPr>
          </a:p>
          <a:p>
            <a:pPr algn="just" eaLnBrk="1">
              <a:lnSpc>
                <a:spcPct val="116000"/>
              </a:lnSpc>
            </a:pPr>
            <a:r>
              <a:rPr lang="fr-FR" altLang="fr-FR" sz="2800" b="1">
                <a:solidFill>
                  <a:srgbClr val="FF3333"/>
                </a:solidFill>
                <a:latin typeface="Comic Sans MS" panose="030F0902030302020204" pitchFamily="66" charset="0"/>
              </a:rPr>
              <a:t>Fascisme</a:t>
            </a:r>
            <a:r>
              <a:rPr lang="fr-FR" altLang="fr-FR" sz="2800">
                <a:solidFill>
                  <a:srgbClr val="FF3333"/>
                </a:solidFill>
                <a:latin typeface="Comic Sans MS" panose="030F0902030302020204" pitchFamily="66" charset="0"/>
              </a:rPr>
              <a:t> </a:t>
            </a:r>
            <a:r>
              <a:rPr lang="fr-FR" altLang="fr-FR" sz="2800">
                <a:solidFill>
                  <a:srgbClr val="000000"/>
                </a:solidFill>
                <a:latin typeface="Comic Sans MS" panose="030F0902030302020204" pitchFamily="66" charset="0"/>
              </a:rPr>
              <a:t>: Régime fondé sur la dictature d’un parti unique, l’exaltation de la nation (présentée comme supérieure), le culte du chef, l’esprit guerrier. </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b="1">
                <a:solidFill>
                  <a:srgbClr val="FF3333"/>
                </a:solidFill>
                <a:latin typeface="Comic Sans MS" panose="030F0902030302020204" pitchFamily="66" charset="0"/>
              </a:rPr>
              <a:t>NSDAP</a:t>
            </a:r>
            <a:r>
              <a:rPr lang="fr-FR" altLang="fr-FR" sz="2800">
                <a:solidFill>
                  <a:srgbClr val="FF3333"/>
                </a:solidFill>
                <a:latin typeface="Comic Sans MS" panose="030F0902030302020204" pitchFamily="66" charset="0"/>
              </a:rPr>
              <a:t> </a:t>
            </a:r>
            <a:r>
              <a:rPr lang="fr-FR" altLang="fr-FR" sz="2800">
                <a:solidFill>
                  <a:srgbClr val="000000"/>
                </a:solidFill>
                <a:latin typeface="Comic Sans MS" panose="030F0902030302020204" pitchFamily="66" charset="0"/>
              </a:rPr>
              <a:t>: Parti national-socialiste des travailleurs allemands. Parti politique dirigé dès 1921 par Hitler, dont l’idéologie est le nazisme.</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b="1">
                <a:solidFill>
                  <a:srgbClr val="FF3333"/>
                </a:solidFill>
                <a:latin typeface="Comic Sans MS" panose="030F0902030302020204" pitchFamily="66" charset="0"/>
              </a:rPr>
              <a:t>Antisémitisme </a:t>
            </a:r>
            <a:r>
              <a:rPr lang="fr-FR" altLang="fr-FR" sz="2800">
                <a:solidFill>
                  <a:srgbClr val="000000"/>
                </a:solidFill>
                <a:latin typeface="Comic Sans MS" panose="030F0902030302020204" pitchFamily="66" charset="0"/>
              </a:rPr>
              <a:t>: Haine à l’encontre des Juifs.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Line 1">
            <a:extLst>
              <a:ext uri="{FF2B5EF4-FFF2-40B4-BE49-F238E27FC236}">
                <a16:creationId xmlns:a16="http://schemas.microsoft.com/office/drawing/2014/main" id="{687E423E-0CDD-2B46-A277-AD3950FC9DDA}"/>
              </a:ext>
            </a:extLst>
          </p:cNvPr>
          <p:cNvSpPr>
            <a:spLocks noChangeShapeType="1"/>
          </p:cNvSpPr>
          <p:nvPr/>
        </p:nvSpPr>
        <p:spPr bwMode="auto">
          <a:xfrm>
            <a:off x="431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74" name="Line 2">
            <a:extLst>
              <a:ext uri="{FF2B5EF4-FFF2-40B4-BE49-F238E27FC236}">
                <a16:creationId xmlns:a16="http://schemas.microsoft.com/office/drawing/2014/main" id="{A08AC060-50DD-E441-8A78-2D449C36240D}"/>
              </a:ext>
            </a:extLst>
          </p:cNvPr>
          <p:cNvSpPr>
            <a:spLocks noChangeShapeType="1"/>
          </p:cNvSpPr>
          <p:nvPr/>
        </p:nvSpPr>
        <p:spPr bwMode="auto">
          <a:xfrm>
            <a:off x="522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75" name="Line 3">
            <a:extLst>
              <a:ext uri="{FF2B5EF4-FFF2-40B4-BE49-F238E27FC236}">
                <a16:creationId xmlns:a16="http://schemas.microsoft.com/office/drawing/2014/main" id="{22E85382-F21D-3646-BE9D-98F676BF91B2}"/>
              </a:ext>
            </a:extLst>
          </p:cNvPr>
          <p:cNvSpPr>
            <a:spLocks noChangeShapeType="1"/>
          </p:cNvSpPr>
          <p:nvPr/>
        </p:nvSpPr>
        <p:spPr bwMode="auto">
          <a:xfrm>
            <a:off x="7016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76" name="Line 4">
            <a:extLst>
              <a:ext uri="{FF2B5EF4-FFF2-40B4-BE49-F238E27FC236}">
                <a16:creationId xmlns:a16="http://schemas.microsoft.com/office/drawing/2014/main" id="{795A3F00-9464-464C-A242-3C3D9BBA1905}"/>
              </a:ext>
            </a:extLst>
          </p:cNvPr>
          <p:cNvSpPr>
            <a:spLocks noChangeShapeType="1"/>
          </p:cNvSpPr>
          <p:nvPr/>
        </p:nvSpPr>
        <p:spPr bwMode="auto">
          <a:xfrm>
            <a:off x="6127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77" name="Line 5">
            <a:extLst>
              <a:ext uri="{FF2B5EF4-FFF2-40B4-BE49-F238E27FC236}">
                <a16:creationId xmlns:a16="http://schemas.microsoft.com/office/drawing/2014/main" id="{B6C1C8B4-0EB0-5740-9917-C6856D42ED5F}"/>
              </a:ext>
            </a:extLst>
          </p:cNvPr>
          <p:cNvSpPr>
            <a:spLocks noChangeShapeType="1"/>
          </p:cNvSpPr>
          <p:nvPr/>
        </p:nvSpPr>
        <p:spPr bwMode="auto">
          <a:xfrm>
            <a:off x="10620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78" name="Line 6">
            <a:extLst>
              <a:ext uri="{FF2B5EF4-FFF2-40B4-BE49-F238E27FC236}">
                <a16:creationId xmlns:a16="http://schemas.microsoft.com/office/drawing/2014/main" id="{348420BB-7D3B-6A48-9FF1-622A0A8532B1}"/>
              </a:ext>
            </a:extLst>
          </p:cNvPr>
          <p:cNvSpPr>
            <a:spLocks noChangeShapeType="1"/>
          </p:cNvSpPr>
          <p:nvPr/>
        </p:nvSpPr>
        <p:spPr bwMode="auto">
          <a:xfrm>
            <a:off x="9715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79" name="Line 7">
            <a:extLst>
              <a:ext uri="{FF2B5EF4-FFF2-40B4-BE49-F238E27FC236}">
                <a16:creationId xmlns:a16="http://schemas.microsoft.com/office/drawing/2014/main" id="{CDDD3D78-0A7A-374C-A93F-E813C9B76F9C}"/>
              </a:ext>
            </a:extLst>
          </p:cNvPr>
          <p:cNvSpPr>
            <a:spLocks noChangeShapeType="1"/>
          </p:cNvSpPr>
          <p:nvPr/>
        </p:nvSpPr>
        <p:spPr bwMode="auto">
          <a:xfrm>
            <a:off x="882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80" name="Line 8">
            <a:extLst>
              <a:ext uri="{FF2B5EF4-FFF2-40B4-BE49-F238E27FC236}">
                <a16:creationId xmlns:a16="http://schemas.microsoft.com/office/drawing/2014/main" id="{4E0A38FC-5539-6349-B4FD-1E7A1D10E771}"/>
              </a:ext>
            </a:extLst>
          </p:cNvPr>
          <p:cNvSpPr>
            <a:spLocks noChangeShapeType="1"/>
          </p:cNvSpPr>
          <p:nvPr/>
        </p:nvSpPr>
        <p:spPr bwMode="auto">
          <a:xfrm>
            <a:off x="792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81" name="Line 9">
            <a:extLst>
              <a:ext uri="{FF2B5EF4-FFF2-40B4-BE49-F238E27FC236}">
                <a16:creationId xmlns:a16="http://schemas.microsoft.com/office/drawing/2014/main" id="{CF2EDC8E-2A55-AA4C-A362-383E1B4C54FC}"/>
              </a:ext>
            </a:extLst>
          </p:cNvPr>
          <p:cNvSpPr>
            <a:spLocks noChangeShapeType="1"/>
          </p:cNvSpPr>
          <p:nvPr/>
        </p:nvSpPr>
        <p:spPr bwMode="auto">
          <a:xfrm>
            <a:off x="1349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82" name="Line 10">
            <a:extLst>
              <a:ext uri="{FF2B5EF4-FFF2-40B4-BE49-F238E27FC236}">
                <a16:creationId xmlns:a16="http://schemas.microsoft.com/office/drawing/2014/main" id="{6F88F34B-6DFB-CA4A-A791-92A584106219}"/>
              </a:ext>
            </a:extLst>
          </p:cNvPr>
          <p:cNvSpPr>
            <a:spLocks noChangeShapeType="1"/>
          </p:cNvSpPr>
          <p:nvPr/>
        </p:nvSpPr>
        <p:spPr bwMode="auto">
          <a:xfrm>
            <a:off x="1241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83" name="Line 11">
            <a:extLst>
              <a:ext uri="{FF2B5EF4-FFF2-40B4-BE49-F238E27FC236}">
                <a16:creationId xmlns:a16="http://schemas.microsoft.com/office/drawing/2014/main" id="{CED617A6-7C25-D04D-8A23-E9D9B1B41871}"/>
              </a:ext>
            </a:extLst>
          </p:cNvPr>
          <p:cNvSpPr>
            <a:spLocks noChangeShapeType="1"/>
          </p:cNvSpPr>
          <p:nvPr/>
        </p:nvSpPr>
        <p:spPr bwMode="auto">
          <a:xfrm>
            <a:off x="341313" y="6319838"/>
            <a:ext cx="1587" cy="323850"/>
          </a:xfrm>
          <a:prstGeom prst="line">
            <a:avLst/>
          </a:prstGeom>
          <a:noFill/>
          <a:ln w="1908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84" name="Text Box 12">
            <a:extLst>
              <a:ext uri="{FF2B5EF4-FFF2-40B4-BE49-F238E27FC236}">
                <a16:creationId xmlns:a16="http://schemas.microsoft.com/office/drawing/2014/main" id="{DACE2BAD-C5AE-9641-A236-DA52EE13807A}"/>
              </a:ext>
            </a:extLst>
          </p:cNvPr>
          <p:cNvSpPr txBox="1">
            <a:spLocks noChangeArrowheads="1"/>
          </p:cNvSpPr>
          <p:nvPr/>
        </p:nvSpPr>
        <p:spPr bwMode="auto">
          <a:xfrm>
            <a:off x="-163513" y="6638925"/>
            <a:ext cx="1025526"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1916</a:t>
            </a:r>
          </a:p>
        </p:txBody>
      </p:sp>
      <p:sp>
        <p:nvSpPr>
          <p:cNvPr id="156685" name="Text Box 13">
            <a:extLst>
              <a:ext uri="{FF2B5EF4-FFF2-40B4-BE49-F238E27FC236}">
                <a16:creationId xmlns:a16="http://schemas.microsoft.com/office/drawing/2014/main" id="{C14757F4-A7C7-C047-AF46-218594B5AC65}"/>
              </a:ext>
            </a:extLst>
          </p:cNvPr>
          <p:cNvSpPr txBox="1">
            <a:spLocks noChangeArrowheads="1"/>
          </p:cNvSpPr>
          <p:nvPr/>
        </p:nvSpPr>
        <p:spPr bwMode="auto">
          <a:xfrm>
            <a:off x="13144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1920</a:t>
            </a:r>
          </a:p>
        </p:txBody>
      </p:sp>
      <p:sp>
        <p:nvSpPr>
          <p:cNvPr id="156686" name="AutoShape 14">
            <a:extLst>
              <a:ext uri="{FF2B5EF4-FFF2-40B4-BE49-F238E27FC236}">
                <a16:creationId xmlns:a16="http://schemas.microsoft.com/office/drawing/2014/main" id="{8EF56DDB-919D-2247-ACE7-6A2653AC2B92}"/>
              </a:ext>
            </a:extLst>
          </p:cNvPr>
          <p:cNvSpPr>
            <a:spLocks noChangeArrowheads="1"/>
          </p:cNvSpPr>
          <p:nvPr/>
        </p:nvSpPr>
        <p:spPr bwMode="auto">
          <a:xfrm>
            <a:off x="341313" y="431800"/>
            <a:ext cx="9567862" cy="6624638"/>
          </a:xfrm>
          <a:prstGeom prst="rightArrow">
            <a:avLst>
              <a:gd name="adj1" fmla="val 78898"/>
              <a:gd name="adj2" fmla="val 8057"/>
            </a:avLst>
          </a:prstGeom>
          <a:noFill/>
          <a:ln w="1908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687" name="Text Box 15">
            <a:extLst>
              <a:ext uri="{FF2B5EF4-FFF2-40B4-BE49-F238E27FC236}">
                <a16:creationId xmlns:a16="http://schemas.microsoft.com/office/drawing/2014/main" id="{C303FFE4-5171-BF4C-A287-E29DA550F507}"/>
              </a:ext>
            </a:extLst>
          </p:cNvPr>
          <p:cNvSpPr txBox="1">
            <a:spLocks noChangeArrowheads="1"/>
          </p:cNvSpPr>
          <p:nvPr/>
        </p:nvSpPr>
        <p:spPr bwMode="auto">
          <a:xfrm>
            <a:off x="192088" y="350838"/>
            <a:ext cx="504031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a:solidFill>
                  <a:srgbClr val="000000"/>
                </a:solidFill>
                <a:latin typeface="Comic Sans MS" panose="030F0902030302020204" pitchFamily="66" charset="0"/>
              </a:rPr>
              <a:t>Je situe dans le temps</a:t>
            </a:r>
          </a:p>
        </p:txBody>
      </p:sp>
      <p:pic>
        <p:nvPicPr>
          <p:cNvPr id="156688" name="Picture 16">
            <a:extLst>
              <a:ext uri="{FF2B5EF4-FFF2-40B4-BE49-F238E27FC236}">
                <a16:creationId xmlns:a16="http://schemas.microsoft.com/office/drawing/2014/main" id="{FF6922BB-D970-2344-B5BE-5879724AED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9725" y="434975"/>
            <a:ext cx="360363" cy="360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6689" name="Line 17">
            <a:extLst>
              <a:ext uri="{FF2B5EF4-FFF2-40B4-BE49-F238E27FC236}">
                <a16:creationId xmlns:a16="http://schemas.microsoft.com/office/drawing/2014/main" id="{A6AF0D5B-ED75-8E4A-B2C7-89CA4B2E6E40}"/>
              </a:ext>
            </a:extLst>
          </p:cNvPr>
          <p:cNvSpPr>
            <a:spLocks noChangeShapeType="1"/>
          </p:cNvSpPr>
          <p:nvPr/>
        </p:nvSpPr>
        <p:spPr bwMode="auto">
          <a:xfrm>
            <a:off x="1439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90" name="Line 18">
            <a:extLst>
              <a:ext uri="{FF2B5EF4-FFF2-40B4-BE49-F238E27FC236}">
                <a16:creationId xmlns:a16="http://schemas.microsoft.com/office/drawing/2014/main" id="{452F10A8-BEC6-CC48-A8BC-314AB7E1E6E6}"/>
              </a:ext>
            </a:extLst>
          </p:cNvPr>
          <p:cNvSpPr>
            <a:spLocks noChangeShapeType="1"/>
          </p:cNvSpPr>
          <p:nvPr/>
        </p:nvSpPr>
        <p:spPr bwMode="auto">
          <a:xfrm>
            <a:off x="1638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91" name="Line 19">
            <a:extLst>
              <a:ext uri="{FF2B5EF4-FFF2-40B4-BE49-F238E27FC236}">
                <a16:creationId xmlns:a16="http://schemas.microsoft.com/office/drawing/2014/main" id="{55396841-FFAB-1247-AEF3-AE09602C1EE1}"/>
              </a:ext>
            </a:extLst>
          </p:cNvPr>
          <p:cNvSpPr>
            <a:spLocks noChangeShapeType="1"/>
          </p:cNvSpPr>
          <p:nvPr/>
        </p:nvSpPr>
        <p:spPr bwMode="auto">
          <a:xfrm>
            <a:off x="1530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92" name="Line 20">
            <a:extLst>
              <a:ext uri="{FF2B5EF4-FFF2-40B4-BE49-F238E27FC236}">
                <a16:creationId xmlns:a16="http://schemas.microsoft.com/office/drawing/2014/main" id="{E355DEDA-8EFC-8B48-ACAE-E2FD6C55F43B}"/>
              </a:ext>
            </a:extLst>
          </p:cNvPr>
          <p:cNvSpPr>
            <a:spLocks noChangeShapeType="1"/>
          </p:cNvSpPr>
          <p:nvPr/>
        </p:nvSpPr>
        <p:spPr bwMode="auto">
          <a:xfrm>
            <a:off x="18176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93" name="Line 21">
            <a:extLst>
              <a:ext uri="{FF2B5EF4-FFF2-40B4-BE49-F238E27FC236}">
                <a16:creationId xmlns:a16="http://schemas.microsoft.com/office/drawing/2014/main" id="{6F580B77-EBB5-DC4E-ADA3-38A43EEC545E}"/>
              </a:ext>
            </a:extLst>
          </p:cNvPr>
          <p:cNvSpPr>
            <a:spLocks noChangeShapeType="1"/>
          </p:cNvSpPr>
          <p:nvPr/>
        </p:nvSpPr>
        <p:spPr bwMode="auto">
          <a:xfrm>
            <a:off x="1728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94" name="Line 22">
            <a:extLst>
              <a:ext uri="{FF2B5EF4-FFF2-40B4-BE49-F238E27FC236}">
                <a16:creationId xmlns:a16="http://schemas.microsoft.com/office/drawing/2014/main" id="{FB27376C-689A-F842-8A42-FC606555FA3C}"/>
              </a:ext>
            </a:extLst>
          </p:cNvPr>
          <p:cNvSpPr>
            <a:spLocks noChangeShapeType="1"/>
          </p:cNvSpPr>
          <p:nvPr/>
        </p:nvSpPr>
        <p:spPr bwMode="auto">
          <a:xfrm>
            <a:off x="19081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95" name="Line 23">
            <a:extLst>
              <a:ext uri="{FF2B5EF4-FFF2-40B4-BE49-F238E27FC236}">
                <a16:creationId xmlns:a16="http://schemas.microsoft.com/office/drawing/2014/main" id="{2E802D70-C408-EC4F-A3E0-EA368CBA9478}"/>
              </a:ext>
            </a:extLst>
          </p:cNvPr>
          <p:cNvSpPr>
            <a:spLocks noChangeShapeType="1"/>
          </p:cNvSpPr>
          <p:nvPr/>
        </p:nvSpPr>
        <p:spPr bwMode="auto">
          <a:xfrm>
            <a:off x="21780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96" name="Line 24">
            <a:extLst>
              <a:ext uri="{FF2B5EF4-FFF2-40B4-BE49-F238E27FC236}">
                <a16:creationId xmlns:a16="http://schemas.microsoft.com/office/drawing/2014/main" id="{CA09BBA4-2789-D845-ACE5-BCF150B72AFB}"/>
              </a:ext>
            </a:extLst>
          </p:cNvPr>
          <p:cNvSpPr>
            <a:spLocks noChangeShapeType="1"/>
          </p:cNvSpPr>
          <p:nvPr/>
        </p:nvSpPr>
        <p:spPr bwMode="auto">
          <a:xfrm>
            <a:off x="20875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97" name="Line 25">
            <a:extLst>
              <a:ext uri="{FF2B5EF4-FFF2-40B4-BE49-F238E27FC236}">
                <a16:creationId xmlns:a16="http://schemas.microsoft.com/office/drawing/2014/main" id="{B5BFF354-7669-C54B-9E3D-292550FCC096}"/>
              </a:ext>
            </a:extLst>
          </p:cNvPr>
          <p:cNvSpPr>
            <a:spLocks noChangeShapeType="1"/>
          </p:cNvSpPr>
          <p:nvPr/>
        </p:nvSpPr>
        <p:spPr bwMode="auto">
          <a:xfrm>
            <a:off x="2268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98" name="Line 26">
            <a:extLst>
              <a:ext uri="{FF2B5EF4-FFF2-40B4-BE49-F238E27FC236}">
                <a16:creationId xmlns:a16="http://schemas.microsoft.com/office/drawing/2014/main" id="{42040BDE-7401-5740-B039-1A16E31E730C}"/>
              </a:ext>
            </a:extLst>
          </p:cNvPr>
          <p:cNvSpPr>
            <a:spLocks noChangeShapeType="1"/>
          </p:cNvSpPr>
          <p:nvPr/>
        </p:nvSpPr>
        <p:spPr bwMode="auto">
          <a:xfrm>
            <a:off x="23574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699" name="Line 27">
            <a:extLst>
              <a:ext uri="{FF2B5EF4-FFF2-40B4-BE49-F238E27FC236}">
                <a16:creationId xmlns:a16="http://schemas.microsoft.com/office/drawing/2014/main" id="{DF276925-2532-8241-A449-F33299919A44}"/>
              </a:ext>
            </a:extLst>
          </p:cNvPr>
          <p:cNvSpPr>
            <a:spLocks noChangeShapeType="1"/>
          </p:cNvSpPr>
          <p:nvPr/>
        </p:nvSpPr>
        <p:spPr bwMode="auto">
          <a:xfrm>
            <a:off x="24479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00" name="Line 28">
            <a:extLst>
              <a:ext uri="{FF2B5EF4-FFF2-40B4-BE49-F238E27FC236}">
                <a16:creationId xmlns:a16="http://schemas.microsoft.com/office/drawing/2014/main" id="{6D14BE5D-85EA-524A-B43E-E077139D4DB1}"/>
              </a:ext>
            </a:extLst>
          </p:cNvPr>
          <p:cNvSpPr>
            <a:spLocks noChangeShapeType="1"/>
          </p:cNvSpPr>
          <p:nvPr/>
        </p:nvSpPr>
        <p:spPr bwMode="auto">
          <a:xfrm>
            <a:off x="2538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01" name="Line 29">
            <a:extLst>
              <a:ext uri="{FF2B5EF4-FFF2-40B4-BE49-F238E27FC236}">
                <a16:creationId xmlns:a16="http://schemas.microsoft.com/office/drawing/2014/main" id="{3E059E9C-BE93-EB4D-BE20-8165C5F3FF3A}"/>
              </a:ext>
            </a:extLst>
          </p:cNvPr>
          <p:cNvSpPr>
            <a:spLocks noChangeShapeType="1"/>
          </p:cNvSpPr>
          <p:nvPr/>
        </p:nvSpPr>
        <p:spPr bwMode="auto">
          <a:xfrm>
            <a:off x="1998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02" name="Line 30">
            <a:extLst>
              <a:ext uri="{FF2B5EF4-FFF2-40B4-BE49-F238E27FC236}">
                <a16:creationId xmlns:a16="http://schemas.microsoft.com/office/drawing/2014/main" id="{21CAD7C6-D53F-1A4A-A323-A1A7EEC9027B}"/>
              </a:ext>
            </a:extLst>
          </p:cNvPr>
          <p:cNvSpPr>
            <a:spLocks noChangeShapeType="1"/>
          </p:cNvSpPr>
          <p:nvPr/>
        </p:nvSpPr>
        <p:spPr bwMode="auto">
          <a:xfrm>
            <a:off x="27178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03" name="Line 31">
            <a:extLst>
              <a:ext uri="{FF2B5EF4-FFF2-40B4-BE49-F238E27FC236}">
                <a16:creationId xmlns:a16="http://schemas.microsoft.com/office/drawing/2014/main" id="{C35A6A4E-F9E3-2640-9F77-A5B6CC66C743}"/>
              </a:ext>
            </a:extLst>
          </p:cNvPr>
          <p:cNvSpPr>
            <a:spLocks noChangeShapeType="1"/>
          </p:cNvSpPr>
          <p:nvPr/>
        </p:nvSpPr>
        <p:spPr bwMode="auto">
          <a:xfrm>
            <a:off x="26273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04" name="Line 32">
            <a:extLst>
              <a:ext uri="{FF2B5EF4-FFF2-40B4-BE49-F238E27FC236}">
                <a16:creationId xmlns:a16="http://schemas.microsoft.com/office/drawing/2014/main" id="{10D9D16F-3179-1B42-A120-C3D519079725}"/>
              </a:ext>
            </a:extLst>
          </p:cNvPr>
          <p:cNvSpPr>
            <a:spLocks noChangeShapeType="1"/>
          </p:cNvSpPr>
          <p:nvPr/>
        </p:nvSpPr>
        <p:spPr bwMode="auto">
          <a:xfrm>
            <a:off x="2898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05" name="Line 33">
            <a:extLst>
              <a:ext uri="{FF2B5EF4-FFF2-40B4-BE49-F238E27FC236}">
                <a16:creationId xmlns:a16="http://schemas.microsoft.com/office/drawing/2014/main" id="{9CFA729B-C721-2B4F-A3BF-C88CEA5284C4}"/>
              </a:ext>
            </a:extLst>
          </p:cNvPr>
          <p:cNvSpPr>
            <a:spLocks noChangeShapeType="1"/>
          </p:cNvSpPr>
          <p:nvPr/>
        </p:nvSpPr>
        <p:spPr bwMode="auto">
          <a:xfrm>
            <a:off x="29876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06" name="Line 34">
            <a:extLst>
              <a:ext uri="{FF2B5EF4-FFF2-40B4-BE49-F238E27FC236}">
                <a16:creationId xmlns:a16="http://schemas.microsoft.com/office/drawing/2014/main" id="{2F40275D-91A4-8042-8970-2285C2016470}"/>
              </a:ext>
            </a:extLst>
          </p:cNvPr>
          <p:cNvSpPr>
            <a:spLocks noChangeShapeType="1"/>
          </p:cNvSpPr>
          <p:nvPr/>
        </p:nvSpPr>
        <p:spPr bwMode="auto">
          <a:xfrm>
            <a:off x="2808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07" name="Line 35">
            <a:extLst>
              <a:ext uri="{FF2B5EF4-FFF2-40B4-BE49-F238E27FC236}">
                <a16:creationId xmlns:a16="http://schemas.microsoft.com/office/drawing/2014/main" id="{4A892755-9420-274D-A98A-9F8C05F3B3ED}"/>
              </a:ext>
            </a:extLst>
          </p:cNvPr>
          <p:cNvSpPr>
            <a:spLocks noChangeShapeType="1"/>
          </p:cNvSpPr>
          <p:nvPr/>
        </p:nvSpPr>
        <p:spPr bwMode="auto">
          <a:xfrm>
            <a:off x="30781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08" name="Line 36">
            <a:extLst>
              <a:ext uri="{FF2B5EF4-FFF2-40B4-BE49-F238E27FC236}">
                <a16:creationId xmlns:a16="http://schemas.microsoft.com/office/drawing/2014/main" id="{7B46947F-504A-2D44-86E8-C26DBDD82636}"/>
              </a:ext>
            </a:extLst>
          </p:cNvPr>
          <p:cNvSpPr>
            <a:spLocks noChangeShapeType="1"/>
          </p:cNvSpPr>
          <p:nvPr/>
        </p:nvSpPr>
        <p:spPr bwMode="auto">
          <a:xfrm>
            <a:off x="3168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09" name="Line 37">
            <a:extLst>
              <a:ext uri="{FF2B5EF4-FFF2-40B4-BE49-F238E27FC236}">
                <a16:creationId xmlns:a16="http://schemas.microsoft.com/office/drawing/2014/main" id="{F242561C-577F-F64E-BBC7-FDF8D2DCE7BD}"/>
              </a:ext>
            </a:extLst>
          </p:cNvPr>
          <p:cNvSpPr>
            <a:spLocks noChangeShapeType="1"/>
          </p:cNvSpPr>
          <p:nvPr/>
        </p:nvSpPr>
        <p:spPr bwMode="auto">
          <a:xfrm>
            <a:off x="325755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10" name="Line 38">
            <a:extLst>
              <a:ext uri="{FF2B5EF4-FFF2-40B4-BE49-F238E27FC236}">
                <a16:creationId xmlns:a16="http://schemas.microsoft.com/office/drawing/2014/main" id="{34EAF709-22A5-5E46-814D-7E1BC8F95B33}"/>
              </a:ext>
            </a:extLst>
          </p:cNvPr>
          <p:cNvSpPr>
            <a:spLocks noChangeShapeType="1"/>
          </p:cNvSpPr>
          <p:nvPr/>
        </p:nvSpPr>
        <p:spPr bwMode="auto">
          <a:xfrm>
            <a:off x="33480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11" name="Line 39">
            <a:extLst>
              <a:ext uri="{FF2B5EF4-FFF2-40B4-BE49-F238E27FC236}">
                <a16:creationId xmlns:a16="http://schemas.microsoft.com/office/drawing/2014/main" id="{FAD7D79C-264B-514E-B2B8-3ED1CB313D7A}"/>
              </a:ext>
            </a:extLst>
          </p:cNvPr>
          <p:cNvSpPr>
            <a:spLocks noChangeShapeType="1"/>
          </p:cNvSpPr>
          <p:nvPr/>
        </p:nvSpPr>
        <p:spPr bwMode="auto">
          <a:xfrm>
            <a:off x="3438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12" name="Line 40">
            <a:extLst>
              <a:ext uri="{FF2B5EF4-FFF2-40B4-BE49-F238E27FC236}">
                <a16:creationId xmlns:a16="http://schemas.microsoft.com/office/drawing/2014/main" id="{14BF1DD3-2F1D-2B41-8D7D-B0CC9C308E31}"/>
              </a:ext>
            </a:extLst>
          </p:cNvPr>
          <p:cNvSpPr>
            <a:spLocks noChangeShapeType="1"/>
          </p:cNvSpPr>
          <p:nvPr/>
        </p:nvSpPr>
        <p:spPr bwMode="auto">
          <a:xfrm>
            <a:off x="36179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13" name="Line 41">
            <a:extLst>
              <a:ext uri="{FF2B5EF4-FFF2-40B4-BE49-F238E27FC236}">
                <a16:creationId xmlns:a16="http://schemas.microsoft.com/office/drawing/2014/main" id="{20E964AA-8D1C-324B-AD38-92E2EA9CA49B}"/>
              </a:ext>
            </a:extLst>
          </p:cNvPr>
          <p:cNvSpPr>
            <a:spLocks noChangeShapeType="1"/>
          </p:cNvSpPr>
          <p:nvPr/>
        </p:nvSpPr>
        <p:spPr bwMode="auto">
          <a:xfrm>
            <a:off x="3708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14" name="Line 42">
            <a:extLst>
              <a:ext uri="{FF2B5EF4-FFF2-40B4-BE49-F238E27FC236}">
                <a16:creationId xmlns:a16="http://schemas.microsoft.com/office/drawing/2014/main" id="{C0651D8B-E9FB-324D-9CDE-A6FF4DFEE248}"/>
              </a:ext>
            </a:extLst>
          </p:cNvPr>
          <p:cNvSpPr>
            <a:spLocks noChangeShapeType="1"/>
          </p:cNvSpPr>
          <p:nvPr/>
        </p:nvSpPr>
        <p:spPr bwMode="auto">
          <a:xfrm>
            <a:off x="38877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15" name="Line 43">
            <a:extLst>
              <a:ext uri="{FF2B5EF4-FFF2-40B4-BE49-F238E27FC236}">
                <a16:creationId xmlns:a16="http://schemas.microsoft.com/office/drawing/2014/main" id="{4DB1A239-1006-1D4B-9E3A-70F5FE09CDFF}"/>
              </a:ext>
            </a:extLst>
          </p:cNvPr>
          <p:cNvSpPr>
            <a:spLocks noChangeShapeType="1"/>
          </p:cNvSpPr>
          <p:nvPr/>
        </p:nvSpPr>
        <p:spPr bwMode="auto">
          <a:xfrm>
            <a:off x="35274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16" name="Line 44">
            <a:extLst>
              <a:ext uri="{FF2B5EF4-FFF2-40B4-BE49-F238E27FC236}">
                <a16:creationId xmlns:a16="http://schemas.microsoft.com/office/drawing/2014/main" id="{095FD1FC-E5DA-9846-8CC6-31F4521EE1D8}"/>
              </a:ext>
            </a:extLst>
          </p:cNvPr>
          <p:cNvSpPr>
            <a:spLocks noChangeShapeType="1"/>
          </p:cNvSpPr>
          <p:nvPr/>
        </p:nvSpPr>
        <p:spPr bwMode="auto">
          <a:xfrm>
            <a:off x="4068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17" name="Line 45">
            <a:extLst>
              <a:ext uri="{FF2B5EF4-FFF2-40B4-BE49-F238E27FC236}">
                <a16:creationId xmlns:a16="http://schemas.microsoft.com/office/drawing/2014/main" id="{BB6C1B53-B65C-B242-83B2-2E4134B7FF78}"/>
              </a:ext>
            </a:extLst>
          </p:cNvPr>
          <p:cNvSpPr>
            <a:spLocks noChangeShapeType="1"/>
          </p:cNvSpPr>
          <p:nvPr/>
        </p:nvSpPr>
        <p:spPr bwMode="auto">
          <a:xfrm>
            <a:off x="3978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18" name="Line 46">
            <a:extLst>
              <a:ext uri="{FF2B5EF4-FFF2-40B4-BE49-F238E27FC236}">
                <a16:creationId xmlns:a16="http://schemas.microsoft.com/office/drawing/2014/main" id="{7430E3D6-7377-6541-BAE7-E6665E8CAEA1}"/>
              </a:ext>
            </a:extLst>
          </p:cNvPr>
          <p:cNvSpPr>
            <a:spLocks noChangeShapeType="1"/>
          </p:cNvSpPr>
          <p:nvPr/>
        </p:nvSpPr>
        <p:spPr bwMode="auto">
          <a:xfrm>
            <a:off x="41576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19" name="Line 47">
            <a:extLst>
              <a:ext uri="{FF2B5EF4-FFF2-40B4-BE49-F238E27FC236}">
                <a16:creationId xmlns:a16="http://schemas.microsoft.com/office/drawing/2014/main" id="{BE1BDDFA-964E-AA49-A75C-0C5C3361C8AD}"/>
              </a:ext>
            </a:extLst>
          </p:cNvPr>
          <p:cNvSpPr>
            <a:spLocks noChangeShapeType="1"/>
          </p:cNvSpPr>
          <p:nvPr/>
        </p:nvSpPr>
        <p:spPr bwMode="auto">
          <a:xfrm>
            <a:off x="4338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20" name="Line 48">
            <a:extLst>
              <a:ext uri="{FF2B5EF4-FFF2-40B4-BE49-F238E27FC236}">
                <a16:creationId xmlns:a16="http://schemas.microsoft.com/office/drawing/2014/main" id="{89EAEE9F-5B93-2641-A85D-267D6E96F0E7}"/>
              </a:ext>
            </a:extLst>
          </p:cNvPr>
          <p:cNvSpPr>
            <a:spLocks noChangeShapeType="1"/>
          </p:cNvSpPr>
          <p:nvPr/>
        </p:nvSpPr>
        <p:spPr bwMode="auto">
          <a:xfrm>
            <a:off x="42481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21" name="Line 49">
            <a:extLst>
              <a:ext uri="{FF2B5EF4-FFF2-40B4-BE49-F238E27FC236}">
                <a16:creationId xmlns:a16="http://schemas.microsoft.com/office/drawing/2014/main" id="{D2239FFE-B74A-924D-8DA6-EB7FB87A421C}"/>
              </a:ext>
            </a:extLst>
          </p:cNvPr>
          <p:cNvSpPr>
            <a:spLocks noChangeShapeType="1"/>
          </p:cNvSpPr>
          <p:nvPr/>
        </p:nvSpPr>
        <p:spPr bwMode="auto">
          <a:xfrm>
            <a:off x="44275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22" name="Line 50">
            <a:extLst>
              <a:ext uri="{FF2B5EF4-FFF2-40B4-BE49-F238E27FC236}">
                <a16:creationId xmlns:a16="http://schemas.microsoft.com/office/drawing/2014/main" id="{96DCB7B8-9A50-0948-9555-6C81225B3BC8}"/>
              </a:ext>
            </a:extLst>
          </p:cNvPr>
          <p:cNvSpPr>
            <a:spLocks noChangeShapeType="1"/>
          </p:cNvSpPr>
          <p:nvPr/>
        </p:nvSpPr>
        <p:spPr bwMode="auto">
          <a:xfrm>
            <a:off x="45180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23" name="Line 51">
            <a:extLst>
              <a:ext uri="{FF2B5EF4-FFF2-40B4-BE49-F238E27FC236}">
                <a16:creationId xmlns:a16="http://schemas.microsoft.com/office/drawing/2014/main" id="{451B1BE8-D7DD-EF4B-9427-54D17A5C88B9}"/>
              </a:ext>
            </a:extLst>
          </p:cNvPr>
          <p:cNvSpPr>
            <a:spLocks noChangeShapeType="1"/>
          </p:cNvSpPr>
          <p:nvPr/>
        </p:nvSpPr>
        <p:spPr bwMode="auto">
          <a:xfrm>
            <a:off x="4608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24" name="Line 52">
            <a:extLst>
              <a:ext uri="{FF2B5EF4-FFF2-40B4-BE49-F238E27FC236}">
                <a16:creationId xmlns:a16="http://schemas.microsoft.com/office/drawing/2014/main" id="{86C3A68A-27E6-6346-A2C4-6284BA99E6E0}"/>
              </a:ext>
            </a:extLst>
          </p:cNvPr>
          <p:cNvSpPr>
            <a:spLocks noChangeShapeType="1"/>
          </p:cNvSpPr>
          <p:nvPr/>
        </p:nvSpPr>
        <p:spPr bwMode="auto">
          <a:xfrm>
            <a:off x="469741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25" name="Line 53">
            <a:extLst>
              <a:ext uri="{FF2B5EF4-FFF2-40B4-BE49-F238E27FC236}">
                <a16:creationId xmlns:a16="http://schemas.microsoft.com/office/drawing/2014/main" id="{FCC67E1B-7D57-3246-810F-2876990958B4}"/>
              </a:ext>
            </a:extLst>
          </p:cNvPr>
          <p:cNvSpPr>
            <a:spLocks noChangeShapeType="1"/>
          </p:cNvSpPr>
          <p:nvPr/>
        </p:nvSpPr>
        <p:spPr bwMode="auto">
          <a:xfrm>
            <a:off x="47879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26" name="Line 54">
            <a:extLst>
              <a:ext uri="{FF2B5EF4-FFF2-40B4-BE49-F238E27FC236}">
                <a16:creationId xmlns:a16="http://schemas.microsoft.com/office/drawing/2014/main" id="{0032BADE-39F3-174C-AE3C-22B9A51BF0C5}"/>
              </a:ext>
            </a:extLst>
          </p:cNvPr>
          <p:cNvSpPr>
            <a:spLocks noChangeShapeType="1"/>
          </p:cNvSpPr>
          <p:nvPr/>
        </p:nvSpPr>
        <p:spPr bwMode="auto">
          <a:xfrm>
            <a:off x="49672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27" name="Line 55">
            <a:extLst>
              <a:ext uri="{FF2B5EF4-FFF2-40B4-BE49-F238E27FC236}">
                <a16:creationId xmlns:a16="http://schemas.microsoft.com/office/drawing/2014/main" id="{01DD68DB-2405-8A46-BB82-D10E03030BED}"/>
              </a:ext>
            </a:extLst>
          </p:cNvPr>
          <p:cNvSpPr>
            <a:spLocks noChangeShapeType="1"/>
          </p:cNvSpPr>
          <p:nvPr/>
        </p:nvSpPr>
        <p:spPr bwMode="auto">
          <a:xfrm>
            <a:off x="50577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28" name="Line 56">
            <a:extLst>
              <a:ext uri="{FF2B5EF4-FFF2-40B4-BE49-F238E27FC236}">
                <a16:creationId xmlns:a16="http://schemas.microsoft.com/office/drawing/2014/main" id="{A1F2788D-C201-FE4E-9C65-7EEC0B9E84A2}"/>
              </a:ext>
            </a:extLst>
          </p:cNvPr>
          <p:cNvSpPr>
            <a:spLocks noChangeShapeType="1"/>
          </p:cNvSpPr>
          <p:nvPr/>
        </p:nvSpPr>
        <p:spPr bwMode="auto">
          <a:xfrm>
            <a:off x="5148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29" name="Line 57">
            <a:extLst>
              <a:ext uri="{FF2B5EF4-FFF2-40B4-BE49-F238E27FC236}">
                <a16:creationId xmlns:a16="http://schemas.microsoft.com/office/drawing/2014/main" id="{553DC0A0-797B-9141-B1CC-88BB90AE456E}"/>
              </a:ext>
            </a:extLst>
          </p:cNvPr>
          <p:cNvSpPr>
            <a:spLocks noChangeShapeType="1"/>
          </p:cNvSpPr>
          <p:nvPr/>
        </p:nvSpPr>
        <p:spPr bwMode="auto">
          <a:xfrm>
            <a:off x="5238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30" name="Line 58">
            <a:extLst>
              <a:ext uri="{FF2B5EF4-FFF2-40B4-BE49-F238E27FC236}">
                <a16:creationId xmlns:a16="http://schemas.microsoft.com/office/drawing/2014/main" id="{A3BDBA10-0BE8-C242-ACF3-8B86308C56BD}"/>
              </a:ext>
            </a:extLst>
          </p:cNvPr>
          <p:cNvSpPr>
            <a:spLocks noChangeShapeType="1"/>
          </p:cNvSpPr>
          <p:nvPr/>
        </p:nvSpPr>
        <p:spPr bwMode="auto">
          <a:xfrm>
            <a:off x="4878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31" name="Line 59">
            <a:extLst>
              <a:ext uri="{FF2B5EF4-FFF2-40B4-BE49-F238E27FC236}">
                <a16:creationId xmlns:a16="http://schemas.microsoft.com/office/drawing/2014/main" id="{B3D36ECA-DF99-9B4F-B068-6CB8B5197B41}"/>
              </a:ext>
            </a:extLst>
          </p:cNvPr>
          <p:cNvSpPr>
            <a:spLocks noChangeShapeType="1"/>
          </p:cNvSpPr>
          <p:nvPr/>
        </p:nvSpPr>
        <p:spPr bwMode="auto">
          <a:xfrm>
            <a:off x="5508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32" name="Line 60">
            <a:extLst>
              <a:ext uri="{FF2B5EF4-FFF2-40B4-BE49-F238E27FC236}">
                <a16:creationId xmlns:a16="http://schemas.microsoft.com/office/drawing/2014/main" id="{74D45144-515F-A440-AB0C-6DA6CF316AA4}"/>
              </a:ext>
            </a:extLst>
          </p:cNvPr>
          <p:cNvSpPr>
            <a:spLocks noChangeShapeType="1"/>
          </p:cNvSpPr>
          <p:nvPr/>
        </p:nvSpPr>
        <p:spPr bwMode="auto">
          <a:xfrm>
            <a:off x="53276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33" name="Line 61">
            <a:extLst>
              <a:ext uri="{FF2B5EF4-FFF2-40B4-BE49-F238E27FC236}">
                <a16:creationId xmlns:a16="http://schemas.microsoft.com/office/drawing/2014/main" id="{4A9A3BAE-4555-5544-A36C-1CD09C3E1961}"/>
              </a:ext>
            </a:extLst>
          </p:cNvPr>
          <p:cNvSpPr>
            <a:spLocks noChangeShapeType="1"/>
          </p:cNvSpPr>
          <p:nvPr/>
        </p:nvSpPr>
        <p:spPr bwMode="auto">
          <a:xfrm>
            <a:off x="54181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34" name="Line 62">
            <a:extLst>
              <a:ext uri="{FF2B5EF4-FFF2-40B4-BE49-F238E27FC236}">
                <a16:creationId xmlns:a16="http://schemas.microsoft.com/office/drawing/2014/main" id="{2C6C2F80-4685-5744-A079-0844E2E8C9C0}"/>
              </a:ext>
            </a:extLst>
          </p:cNvPr>
          <p:cNvSpPr>
            <a:spLocks noChangeShapeType="1"/>
          </p:cNvSpPr>
          <p:nvPr/>
        </p:nvSpPr>
        <p:spPr bwMode="auto">
          <a:xfrm>
            <a:off x="56880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35" name="Line 63">
            <a:extLst>
              <a:ext uri="{FF2B5EF4-FFF2-40B4-BE49-F238E27FC236}">
                <a16:creationId xmlns:a16="http://schemas.microsoft.com/office/drawing/2014/main" id="{7BE6C362-CDBE-A743-B80D-EF342D310E40}"/>
              </a:ext>
            </a:extLst>
          </p:cNvPr>
          <p:cNvSpPr>
            <a:spLocks noChangeShapeType="1"/>
          </p:cNvSpPr>
          <p:nvPr/>
        </p:nvSpPr>
        <p:spPr bwMode="auto">
          <a:xfrm>
            <a:off x="5597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36" name="Line 64">
            <a:extLst>
              <a:ext uri="{FF2B5EF4-FFF2-40B4-BE49-F238E27FC236}">
                <a16:creationId xmlns:a16="http://schemas.microsoft.com/office/drawing/2014/main" id="{42A7DBDD-71C8-0840-8CD6-67B59EF75209}"/>
              </a:ext>
            </a:extLst>
          </p:cNvPr>
          <p:cNvSpPr>
            <a:spLocks noChangeShapeType="1"/>
          </p:cNvSpPr>
          <p:nvPr/>
        </p:nvSpPr>
        <p:spPr bwMode="auto">
          <a:xfrm>
            <a:off x="5778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37" name="Line 65">
            <a:extLst>
              <a:ext uri="{FF2B5EF4-FFF2-40B4-BE49-F238E27FC236}">
                <a16:creationId xmlns:a16="http://schemas.microsoft.com/office/drawing/2014/main" id="{073B220D-3FBB-2B4B-B9BA-63E5083141A2}"/>
              </a:ext>
            </a:extLst>
          </p:cNvPr>
          <p:cNvSpPr>
            <a:spLocks noChangeShapeType="1"/>
          </p:cNvSpPr>
          <p:nvPr/>
        </p:nvSpPr>
        <p:spPr bwMode="auto">
          <a:xfrm>
            <a:off x="58674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38" name="Line 66">
            <a:extLst>
              <a:ext uri="{FF2B5EF4-FFF2-40B4-BE49-F238E27FC236}">
                <a16:creationId xmlns:a16="http://schemas.microsoft.com/office/drawing/2014/main" id="{BF5ABDC8-7705-AE40-B55F-2229419A0224}"/>
              </a:ext>
            </a:extLst>
          </p:cNvPr>
          <p:cNvSpPr>
            <a:spLocks noChangeShapeType="1"/>
          </p:cNvSpPr>
          <p:nvPr/>
        </p:nvSpPr>
        <p:spPr bwMode="auto">
          <a:xfrm>
            <a:off x="59578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39" name="Line 67">
            <a:extLst>
              <a:ext uri="{FF2B5EF4-FFF2-40B4-BE49-F238E27FC236}">
                <a16:creationId xmlns:a16="http://schemas.microsoft.com/office/drawing/2014/main" id="{EDC64918-E18A-8C43-BDA6-119F58BF2B00}"/>
              </a:ext>
            </a:extLst>
          </p:cNvPr>
          <p:cNvSpPr>
            <a:spLocks noChangeShapeType="1"/>
          </p:cNvSpPr>
          <p:nvPr/>
        </p:nvSpPr>
        <p:spPr bwMode="auto">
          <a:xfrm>
            <a:off x="6048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40" name="Line 68">
            <a:extLst>
              <a:ext uri="{FF2B5EF4-FFF2-40B4-BE49-F238E27FC236}">
                <a16:creationId xmlns:a16="http://schemas.microsoft.com/office/drawing/2014/main" id="{1BCE68AC-8471-6744-9D1C-8ADE3DA6E3E6}"/>
              </a:ext>
            </a:extLst>
          </p:cNvPr>
          <p:cNvSpPr>
            <a:spLocks noChangeShapeType="1"/>
          </p:cNvSpPr>
          <p:nvPr/>
        </p:nvSpPr>
        <p:spPr bwMode="auto">
          <a:xfrm>
            <a:off x="613727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41" name="Line 69">
            <a:extLst>
              <a:ext uri="{FF2B5EF4-FFF2-40B4-BE49-F238E27FC236}">
                <a16:creationId xmlns:a16="http://schemas.microsoft.com/office/drawing/2014/main" id="{DB215878-A557-7648-92BF-92A3A82B8363}"/>
              </a:ext>
            </a:extLst>
          </p:cNvPr>
          <p:cNvSpPr>
            <a:spLocks noChangeShapeType="1"/>
          </p:cNvSpPr>
          <p:nvPr/>
        </p:nvSpPr>
        <p:spPr bwMode="auto">
          <a:xfrm>
            <a:off x="6318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42" name="Line 70">
            <a:extLst>
              <a:ext uri="{FF2B5EF4-FFF2-40B4-BE49-F238E27FC236}">
                <a16:creationId xmlns:a16="http://schemas.microsoft.com/office/drawing/2014/main" id="{5F84FF79-17D9-2E42-888D-1F7B75773E9D}"/>
              </a:ext>
            </a:extLst>
          </p:cNvPr>
          <p:cNvSpPr>
            <a:spLocks noChangeShapeType="1"/>
          </p:cNvSpPr>
          <p:nvPr/>
        </p:nvSpPr>
        <p:spPr bwMode="auto">
          <a:xfrm>
            <a:off x="6408738" y="6354763"/>
            <a:ext cx="1587" cy="1397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43" name="Line 71">
            <a:extLst>
              <a:ext uri="{FF2B5EF4-FFF2-40B4-BE49-F238E27FC236}">
                <a16:creationId xmlns:a16="http://schemas.microsoft.com/office/drawing/2014/main" id="{A375B2EE-038D-3442-988C-F085FA4E1F53}"/>
              </a:ext>
            </a:extLst>
          </p:cNvPr>
          <p:cNvSpPr>
            <a:spLocks noChangeShapeType="1"/>
          </p:cNvSpPr>
          <p:nvPr/>
        </p:nvSpPr>
        <p:spPr bwMode="auto">
          <a:xfrm>
            <a:off x="649763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44" name="Line 72">
            <a:extLst>
              <a:ext uri="{FF2B5EF4-FFF2-40B4-BE49-F238E27FC236}">
                <a16:creationId xmlns:a16="http://schemas.microsoft.com/office/drawing/2014/main" id="{5EB58E54-B8FB-5F4B-8F1A-F16A85774E01}"/>
              </a:ext>
            </a:extLst>
          </p:cNvPr>
          <p:cNvSpPr>
            <a:spLocks noChangeShapeType="1"/>
          </p:cNvSpPr>
          <p:nvPr/>
        </p:nvSpPr>
        <p:spPr bwMode="auto">
          <a:xfrm>
            <a:off x="65881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45" name="Line 73">
            <a:extLst>
              <a:ext uri="{FF2B5EF4-FFF2-40B4-BE49-F238E27FC236}">
                <a16:creationId xmlns:a16="http://schemas.microsoft.com/office/drawing/2014/main" id="{859F6883-C793-F54E-ACA0-CA51919DC6B6}"/>
              </a:ext>
            </a:extLst>
          </p:cNvPr>
          <p:cNvSpPr>
            <a:spLocks noChangeShapeType="1"/>
          </p:cNvSpPr>
          <p:nvPr/>
        </p:nvSpPr>
        <p:spPr bwMode="auto">
          <a:xfrm>
            <a:off x="62277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46" name="Line 74">
            <a:extLst>
              <a:ext uri="{FF2B5EF4-FFF2-40B4-BE49-F238E27FC236}">
                <a16:creationId xmlns:a16="http://schemas.microsoft.com/office/drawing/2014/main" id="{B9EF2A66-6EAF-2C45-BAFB-2627F832BA88}"/>
              </a:ext>
            </a:extLst>
          </p:cNvPr>
          <p:cNvSpPr>
            <a:spLocks noChangeShapeType="1"/>
          </p:cNvSpPr>
          <p:nvPr/>
        </p:nvSpPr>
        <p:spPr bwMode="auto">
          <a:xfrm>
            <a:off x="67675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47" name="Line 75">
            <a:extLst>
              <a:ext uri="{FF2B5EF4-FFF2-40B4-BE49-F238E27FC236}">
                <a16:creationId xmlns:a16="http://schemas.microsoft.com/office/drawing/2014/main" id="{B14DCC45-88D3-EE4D-A55C-3B18030BA18B}"/>
              </a:ext>
            </a:extLst>
          </p:cNvPr>
          <p:cNvSpPr>
            <a:spLocks noChangeShapeType="1"/>
          </p:cNvSpPr>
          <p:nvPr/>
        </p:nvSpPr>
        <p:spPr bwMode="auto">
          <a:xfrm>
            <a:off x="6678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48" name="Line 76">
            <a:extLst>
              <a:ext uri="{FF2B5EF4-FFF2-40B4-BE49-F238E27FC236}">
                <a16:creationId xmlns:a16="http://schemas.microsoft.com/office/drawing/2014/main" id="{89F71A2C-9435-D64B-9DA6-71F713A868AE}"/>
              </a:ext>
            </a:extLst>
          </p:cNvPr>
          <p:cNvSpPr>
            <a:spLocks noChangeShapeType="1"/>
          </p:cNvSpPr>
          <p:nvPr/>
        </p:nvSpPr>
        <p:spPr bwMode="auto">
          <a:xfrm>
            <a:off x="68580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49" name="Line 77">
            <a:extLst>
              <a:ext uri="{FF2B5EF4-FFF2-40B4-BE49-F238E27FC236}">
                <a16:creationId xmlns:a16="http://schemas.microsoft.com/office/drawing/2014/main" id="{0B87F20E-B186-4243-8429-404DB2420398}"/>
              </a:ext>
            </a:extLst>
          </p:cNvPr>
          <p:cNvSpPr>
            <a:spLocks noChangeShapeType="1"/>
          </p:cNvSpPr>
          <p:nvPr/>
        </p:nvSpPr>
        <p:spPr bwMode="auto">
          <a:xfrm>
            <a:off x="70373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50" name="Line 78">
            <a:extLst>
              <a:ext uri="{FF2B5EF4-FFF2-40B4-BE49-F238E27FC236}">
                <a16:creationId xmlns:a16="http://schemas.microsoft.com/office/drawing/2014/main" id="{F5B3A011-F74B-A64B-9A6F-952D7FD05187}"/>
              </a:ext>
            </a:extLst>
          </p:cNvPr>
          <p:cNvSpPr>
            <a:spLocks noChangeShapeType="1"/>
          </p:cNvSpPr>
          <p:nvPr/>
        </p:nvSpPr>
        <p:spPr bwMode="auto">
          <a:xfrm>
            <a:off x="6948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51" name="Line 79">
            <a:extLst>
              <a:ext uri="{FF2B5EF4-FFF2-40B4-BE49-F238E27FC236}">
                <a16:creationId xmlns:a16="http://schemas.microsoft.com/office/drawing/2014/main" id="{0FAEF0E5-5248-F94F-A538-B957EC878BD0}"/>
              </a:ext>
            </a:extLst>
          </p:cNvPr>
          <p:cNvSpPr>
            <a:spLocks noChangeShapeType="1"/>
          </p:cNvSpPr>
          <p:nvPr/>
        </p:nvSpPr>
        <p:spPr bwMode="auto">
          <a:xfrm>
            <a:off x="71278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52" name="Line 80">
            <a:extLst>
              <a:ext uri="{FF2B5EF4-FFF2-40B4-BE49-F238E27FC236}">
                <a16:creationId xmlns:a16="http://schemas.microsoft.com/office/drawing/2014/main" id="{6AA14E5E-93C7-FA48-A914-C77978CB5621}"/>
              </a:ext>
            </a:extLst>
          </p:cNvPr>
          <p:cNvSpPr>
            <a:spLocks noChangeShapeType="1"/>
          </p:cNvSpPr>
          <p:nvPr/>
        </p:nvSpPr>
        <p:spPr bwMode="auto">
          <a:xfrm>
            <a:off x="72183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53" name="Line 81">
            <a:extLst>
              <a:ext uri="{FF2B5EF4-FFF2-40B4-BE49-F238E27FC236}">
                <a16:creationId xmlns:a16="http://schemas.microsoft.com/office/drawing/2014/main" id="{F1751304-AF4D-0E42-8F69-88B48E0CA19B}"/>
              </a:ext>
            </a:extLst>
          </p:cNvPr>
          <p:cNvSpPr>
            <a:spLocks noChangeShapeType="1"/>
          </p:cNvSpPr>
          <p:nvPr/>
        </p:nvSpPr>
        <p:spPr bwMode="auto">
          <a:xfrm>
            <a:off x="730726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54" name="Line 82">
            <a:extLst>
              <a:ext uri="{FF2B5EF4-FFF2-40B4-BE49-F238E27FC236}">
                <a16:creationId xmlns:a16="http://schemas.microsoft.com/office/drawing/2014/main" id="{83994E64-0655-1842-B967-B8FC60E3F5F8}"/>
              </a:ext>
            </a:extLst>
          </p:cNvPr>
          <p:cNvSpPr>
            <a:spLocks noChangeShapeType="1"/>
          </p:cNvSpPr>
          <p:nvPr/>
        </p:nvSpPr>
        <p:spPr bwMode="auto">
          <a:xfrm>
            <a:off x="73977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55" name="Line 83">
            <a:extLst>
              <a:ext uri="{FF2B5EF4-FFF2-40B4-BE49-F238E27FC236}">
                <a16:creationId xmlns:a16="http://schemas.microsoft.com/office/drawing/2014/main" id="{9ACB2616-695E-A14D-9912-B9AD55E9079C}"/>
              </a:ext>
            </a:extLst>
          </p:cNvPr>
          <p:cNvSpPr>
            <a:spLocks noChangeShapeType="1"/>
          </p:cNvSpPr>
          <p:nvPr/>
        </p:nvSpPr>
        <p:spPr bwMode="auto">
          <a:xfrm>
            <a:off x="74882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56" name="Line 84">
            <a:extLst>
              <a:ext uri="{FF2B5EF4-FFF2-40B4-BE49-F238E27FC236}">
                <a16:creationId xmlns:a16="http://schemas.microsoft.com/office/drawing/2014/main" id="{701DD5F3-C458-C242-BA82-FC285B394B82}"/>
              </a:ext>
            </a:extLst>
          </p:cNvPr>
          <p:cNvSpPr>
            <a:spLocks noChangeShapeType="1"/>
          </p:cNvSpPr>
          <p:nvPr/>
        </p:nvSpPr>
        <p:spPr bwMode="auto">
          <a:xfrm>
            <a:off x="76676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57" name="Line 85">
            <a:extLst>
              <a:ext uri="{FF2B5EF4-FFF2-40B4-BE49-F238E27FC236}">
                <a16:creationId xmlns:a16="http://schemas.microsoft.com/office/drawing/2014/main" id="{E1CDE9D7-7860-084F-8DFA-A1C40C2C5BFB}"/>
              </a:ext>
            </a:extLst>
          </p:cNvPr>
          <p:cNvSpPr>
            <a:spLocks noChangeShapeType="1"/>
          </p:cNvSpPr>
          <p:nvPr/>
        </p:nvSpPr>
        <p:spPr bwMode="auto">
          <a:xfrm>
            <a:off x="77581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58" name="Line 86">
            <a:extLst>
              <a:ext uri="{FF2B5EF4-FFF2-40B4-BE49-F238E27FC236}">
                <a16:creationId xmlns:a16="http://schemas.microsoft.com/office/drawing/2014/main" id="{30A99E83-79B0-124F-8DAB-1C4A4FA7F8FF}"/>
              </a:ext>
            </a:extLst>
          </p:cNvPr>
          <p:cNvSpPr>
            <a:spLocks noChangeShapeType="1"/>
          </p:cNvSpPr>
          <p:nvPr/>
        </p:nvSpPr>
        <p:spPr bwMode="auto">
          <a:xfrm>
            <a:off x="78486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59" name="Line 87">
            <a:extLst>
              <a:ext uri="{FF2B5EF4-FFF2-40B4-BE49-F238E27FC236}">
                <a16:creationId xmlns:a16="http://schemas.microsoft.com/office/drawing/2014/main" id="{C4D90131-74B3-C545-98A3-A695E0EB1192}"/>
              </a:ext>
            </a:extLst>
          </p:cNvPr>
          <p:cNvSpPr>
            <a:spLocks noChangeShapeType="1"/>
          </p:cNvSpPr>
          <p:nvPr/>
        </p:nvSpPr>
        <p:spPr bwMode="auto">
          <a:xfrm>
            <a:off x="7937500"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60" name="Line 88">
            <a:extLst>
              <a:ext uri="{FF2B5EF4-FFF2-40B4-BE49-F238E27FC236}">
                <a16:creationId xmlns:a16="http://schemas.microsoft.com/office/drawing/2014/main" id="{1D21C861-FDCB-DF4F-A4F9-1BC7B5FD2950}"/>
              </a:ext>
            </a:extLst>
          </p:cNvPr>
          <p:cNvSpPr>
            <a:spLocks noChangeShapeType="1"/>
          </p:cNvSpPr>
          <p:nvPr/>
        </p:nvSpPr>
        <p:spPr bwMode="auto">
          <a:xfrm>
            <a:off x="75787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61" name="Line 89">
            <a:extLst>
              <a:ext uri="{FF2B5EF4-FFF2-40B4-BE49-F238E27FC236}">
                <a16:creationId xmlns:a16="http://schemas.microsoft.com/office/drawing/2014/main" id="{F68B3070-15E7-A04E-92FA-43716B666435}"/>
              </a:ext>
            </a:extLst>
          </p:cNvPr>
          <p:cNvSpPr>
            <a:spLocks noChangeShapeType="1"/>
          </p:cNvSpPr>
          <p:nvPr/>
        </p:nvSpPr>
        <p:spPr bwMode="auto">
          <a:xfrm>
            <a:off x="81184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62" name="Line 90">
            <a:extLst>
              <a:ext uri="{FF2B5EF4-FFF2-40B4-BE49-F238E27FC236}">
                <a16:creationId xmlns:a16="http://schemas.microsoft.com/office/drawing/2014/main" id="{9B68701A-F5AD-8244-87CD-AD79D532E583}"/>
              </a:ext>
            </a:extLst>
          </p:cNvPr>
          <p:cNvSpPr>
            <a:spLocks noChangeShapeType="1"/>
          </p:cNvSpPr>
          <p:nvPr/>
        </p:nvSpPr>
        <p:spPr bwMode="auto">
          <a:xfrm>
            <a:off x="80279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63" name="Line 91">
            <a:extLst>
              <a:ext uri="{FF2B5EF4-FFF2-40B4-BE49-F238E27FC236}">
                <a16:creationId xmlns:a16="http://schemas.microsoft.com/office/drawing/2014/main" id="{4DDBB608-9487-C742-80A1-07C28001DC1B}"/>
              </a:ext>
            </a:extLst>
          </p:cNvPr>
          <p:cNvSpPr>
            <a:spLocks noChangeShapeType="1"/>
          </p:cNvSpPr>
          <p:nvPr/>
        </p:nvSpPr>
        <p:spPr bwMode="auto">
          <a:xfrm>
            <a:off x="82073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64" name="Line 92">
            <a:extLst>
              <a:ext uri="{FF2B5EF4-FFF2-40B4-BE49-F238E27FC236}">
                <a16:creationId xmlns:a16="http://schemas.microsoft.com/office/drawing/2014/main" id="{287BB94A-6F5D-B84C-8669-F4E82643208C}"/>
              </a:ext>
            </a:extLst>
          </p:cNvPr>
          <p:cNvSpPr>
            <a:spLocks noChangeShapeType="1"/>
          </p:cNvSpPr>
          <p:nvPr/>
        </p:nvSpPr>
        <p:spPr bwMode="auto">
          <a:xfrm>
            <a:off x="83883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65" name="Line 93">
            <a:extLst>
              <a:ext uri="{FF2B5EF4-FFF2-40B4-BE49-F238E27FC236}">
                <a16:creationId xmlns:a16="http://schemas.microsoft.com/office/drawing/2014/main" id="{BBB12173-5DCD-6C4C-9387-02F116FA3413}"/>
              </a:ext>
            </a:extLst>
          </p:cNvPr>
          <p:cNvSpPr>
            <a:spLocks noChangeShapeType="1"/>
          </p:cNvSpPr>
          <p:nvPr/>
        </p:nvSpPr>
        <p:spPr bwMode="auto">
          <a:xfrm>
            <a:off x="8297863"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66" name="Line 94">
            <a:extLst>
              <a:ext uri="{FF2B5EF4-FFF2-40B4-BE49-F238E27FC236}">
                <a16:creationId xmlns:a16="http://schemas.microsoft.com/office/drawing/2014/main" id="{4267124D-6200-2046-ADD6-7D8AE01275D3}"/>
              </a:ext>
            </a:extLst>
          </p:cNvPr>
          <p:cNvSpPr>
            <a:spLocks noChangeShapeType="1"/>
          </p:cNvSpPr>
          <p:nvPr/>
        </p:nvSpPr>
        <p:spPr bwMode="auto">
          <a:xfrm>
            <a:off x="847725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67" name="Line 95">
            <a:extLst>
              <a:ext uri="{FF2B5EF4-FFF2-40B4-BE49-F238E27FC236}">
                <a16:creationId xmlns:a16="http://schemas.microsoft.com/office/drawing/2014/main" id="{66B1E0B6-043C-624E-9052-F7A88D0E7860}"/>
              </a:ext>
            </a:extLst>
          </p:cNvPr>
          <p:cNvSpPr>
            <a:spLocks noChangeShapeType="1"/>
          </p:cNvSpPr>
          <p:nvPr/>
        </p:nvSpPr>
        <p:spPr bwMode="auto">
          <a:xfrm>
            <a:off x="8658225" y="6354763"/>
            <a:ext cx="1588"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68" name="Line 96">
            <a:extLst>
              <a:ext uri="{FF2B5EF4-FFF2-40B4-BE49-F238E27FC236}">
                <a16:creationId xmlns:a16="http://schemas.microsoft.com/office/drawing/2014/main" id="{C987FBEC-B5BD-9042-85AE-3FCD0C29B58B}"/>
              </a:ext>
            </a:extLst>
          </p:cNvPr>
          <p:cNvSpPr>
            <a:spLocks noChangeShapeType="1"/>
          </p:cNvSpPr>
          <p:nvPr/>
        </p:nvSpPr>
        <p:spPr bwMode="auto">
          <a:xfrm>
            <a:off x="856773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69" name="Text Box 97">
            <a:extLst>
              <a:ext uri="{FF2B5EF4-FFF2-40B4-BE49-F238E27FC236}">
                <a16:creationId xmlns:a16="http://schemas.microsoft.com/office/drawing/2014/main" id="{B9AA76C8-F9EC-1442-9F9C-AB8A8A9E14A3}"/>
              </a:ext>
            </a:extLst>
          </p:cNvPr>
          <p:cNvSpPr txBox="1">
            <a:spLocks noChangeArrowheads="1"/>
          </p:cNvSpPr>
          <p:nvPr/>
        </p:nvSpPr>
        <p:spPr bwMode="auto">
          <a:xfrm>
            <a:off x="275590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1924</a:t>
            </a:r>
          </a:p>
        </p:txBody>
      </p:sp>
      <p:sp>
        <p:nvSpPr>
          <p:cNvPr id="156770" name="Text Box 98">
            <a:extLst>
              <a:ext uri="{FF2B5EF4-FFF2-40B4-BE49-F238E27FC236}">
                <a16:creationId xmlns:a16="http://schemas.microsoft.com/office/drawing/2014/main" id="{E3B41C87-5648-A044-9763-D0802E8B6F1F}"/>
              </a:ext>
            </a:extLst>
          </p:cNvPr>
          <p:cNvSpPr txBox="1">
            <a:spLocks noChangeArrowheads="1"/>
          </p:cNvSpPr>
          <p:nvPr/>
        </p:nvSpPr>
        <p:spPr bwMode="auto">
          <a:xfrm>
            <a:off x="4159250"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1928</a:t>
            </a:r>
          </a:p>
        </p:txBody>
      </p:sp>
      <p:sp>
        <p:nvSpPr>
          <p:cNvPr id="156771" name="Text Box 99">
            <a:extLst>
              <a:ext uri="{FF2B5EF4-FFF2-40B4-BE49-F238E27FC236}">
                <a16:creationId xmlns:a16="http://schemas.microsoft.com/office/drawing/2014/main" id="{3786F80A-3D30-9341-AEA5-9757E5C21C1D}"/>
              </a:ext>
            </a:extLst>
          </p:cNvPr>
          <p:cNvSpPr txBox="1">
            <a:spLocks noChangeArrowheads="1"/>
          </p:cNvSpPr>
          <p:nvPr/>
        </p:nvSpPr>
        <p:spPr bwMode="auto">
          <a:xfrm>
            <a:off x="56165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1932</a:t>
            </a:r>
          </a:p>
        </p:txBody>
      </p:sp>
      <p:sp>
        <p:nvSpPr>
          <p:cNvPr id="156772" name="Text Box 100">
            <a:extLst>
              <a:ext uri="{FF2B5EF4-FFF2-40B4-BE49-F238E27FC236}">
                <a16:creationId xmlns:a16="http://schemas.microsoft.com/office/drawing/2014/main" id="{7A8C6920-2625-E946-A80F-B0421A4A6BF0}"/>
              </a:ext>
            </a:extLst>
          </p:cNvPr>
          <p:cNvSpPr txBox="1">
            <a:spLocks noChangeArrowheads="1"/>
          </p:cNvSpPr>
          <p:nvPr/>
        </p:nvSpPr>
        <p:spPr bwMode="auto">
          <a:xfrm>
            <a:off x="7077075"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1936</a:t>
            </a:r>
          </a:p>
        </p:txBody>
      </p:sp>
      <p:sp>
        <p:nvSpPr>
          <p:cNvPr id="156773" name="Line 101">
            <a:extLst>
              <a:ext uri="{FF2B5EF4-FFF2-40B4-BE49-F238E27FC236}">
                <a16:creationId xmlns:a16="http://schemas.microsoft.com/office/drawing/2014/main" id="{FD509989-942B-C14A-8246-6C40556BBB6B}"/>
              </a:ext>
            </a:extLst>
          </p:cNvPr>
          <p:cNvSpPr>
            <a:spLocks noChangeShapeType="1"/>
          </p:cNvSpPr>
          <p:nvPr/>
        </p:nvSpPr>
        <p:spPr bwMode="auto">
          <a:xfrm>
            <a:off x="115252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74" name="Line 102">
            <a:extLst>
              <a:ext uri="{FF2B5EF4-FFF2-40B4-BE49-F238E27FC236}">
                <a16:creationId xmlns:a16="http://schemas.microsoft.com/office/drawing/2014/main" id="{9B106FCA-4248-364B-9051-EADEB7B1D891}"/>
              </a:ext>
            </a:extLst>
          </p:cNvPr>
          <p:cNvSpPr>
            <a:spLocks noChangeShapeType="1"/>
          </p:cNvSpPr>
          <p:nvPr/>
        </p:nvSpPr>
        <p:spPr bwMode="auto">
          <a:xfrm>
            <a:off x="37973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75" name="Line 103">
            <a:extLst>
              <a:ext uri="{FF2B5EF4-FFF2-40B4-BE49-F238E27FC236}">
                <a16:creationId xmlns:a16="http://schemas.microsoft.com/office/drawing/2014/main" id="{C2D81F01-6147-994F-B8D6-806B0A4E9F67}"/>
              </a:ext>
            </a:extLst>
          </p:cNvPr>
          <p:cNvSpPr>
            <a:spLocks noChangeShapeType="1"/>
          </p:cNvSpPr>
          <p:nvPr/>
        </p:nvSpPr>
        <p:spPr bwMode="auto">
          <a:xfrm>
            <a:off x="87487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76" name="Line 104">
            <a:extLst>
              <a:ext uri="{FF2B5EF4-FFF2-40B4-BE49-F238E27FC236}">
                <a16:creationId xmlns:a16="http://schemas.microsoft.com/office/drawing/2014/main" id="{399FAD52-FB24-894A-BC19-5CB017B739E9}"/>
              </a:ext>
            </a:extLst>
          </p:cNvPr>
          <p:cNvSpPr>
            <a:spLocks noChangeShapeType="1"/>
          </p:cNvSpPr>
          <p:nvPr/>
        </p:nvSpPr>
        <p:spPr bwMode="auto">
          <a:xfrm>
            <a:off x="8837613"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77" name="Line 105">
            <a:extLst>
              <a:ext uri="{FF2B5EF4-FFF2-40B4-BE49-F238E27FC236}">
                <a16:creationId xmlns:a16="http://schemas.microsoft.com/office/drawing/2014/main" id="{EC2E9D33-DC4A-AD41-B75C-2E98D1D66B37}"/>
              </a:ext>
            </a:extLst>
          </p:cNvPr>
          <p:cNvSpPr>
            <a:spLocks noChangeShapeType="1"/>
          </p:cNvSpPr>
          <p:nvPr/>
        </p:nvSpPr>
        <p:spPr bwMode="auto">
          <a:xfrm>
            <a:off x="9018588" y="6354763"/>
            <a:ext cx="1587" cy="2873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78" name="Line 106">
            <a:extLst>
              <a:ext uri="{FF2B5EF4-FFF2-40B4-BE49-F238E27FC236}">
                <a16:creationId xmlns:a16="http://schemas.microsoft.com/office/drawing/2014/main" id="{BEA35FC3-ED32-964C-B901-3BD7F86D556E}"/>
              </a:ext>
            </a:extLst>
          </p:cNvPr>
          <p:cNvSpPr>
            <a:spLocks noChangeShapeType="1"/>
          </p:cNvSpPr>
          <p:nvPr/>
        </p:nvSpPr>
        <p:spPr bwMode="auto">
          <a:xfrm>
            <a:off x="8928100"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79" name="Text Box 107">
            <a:extLst>
              <a:ext uri="{FF2B5EF4-FFF2-40B4-BE49-F238E27FC236}">
                <a16:creationId xmlns:a16="http://schemas.microsoft.com/office/drawing/2014/main" id="{626DBB2A-FB56-024D-8567-7ECE1CBAB229}"/>
              </a:ext>
            </a:extLst>
          </p:cNvPr>
          <p:cNvSpPr txBox="1">
            <a:spLocks noChangeArrowheads="1"/>
          </p:cNvSpPr>
          <p:nvPr/>
        </p:nvSpPr>
        <p:spPr bwMode="auto">
          <a:xfrm>
            <a:off x="8516938" y="6657975"/>
            <a:ext cx="102552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r>
              <a:rPr lang="fr-FR" altLang="fr-FR" sz="1400" b="1">
                <a:solidFill>
                  <a:srgbClr val="000000"/>
                </a:solidFill>
              </a:rPr>
              <a:t>1940</a:t>
            </a:r>
          </a:p>
        </p:txBody>
      </p:sp>
      <p:sp>
        <p:nvSpPr>
          <p:cNvPr id="156780" name="Line 108">
            <a:extLst>
              <a:ext uri="{FF2B5EF4-FFF2-40B4-BE49-F238E27FC236}">
                <a16:creationId xmlns:a16="http://schemas.microsoft.com/office/drawing/2014/main" id="{B32D6FEF-E14A-C14C-B4B0-AA4D9DBACC73}"/>
              </a:ext>
            </a:extLst>
          </p:cNvPr>
          <p:cNvSpPr>
            <a:spLocks noChangeShapeType="1"/>
          </p:cNvSpPr>
          <p:nvPr/>
        </p:nvSpPr>
        <p:spPr bwMode="auto">
          <a:xfrm>
            <a:off x="9107488" y="6354763"/>
            <a:ext cx="1587"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81" name="Line 109">
            <a:extLst>
              <a:ext uri="{FF2B5EF4-FFF2-40B4-BE49-F238E27FC236}">
                <a16:creationId xmlns:a16="http://schemas.microsoft.com/office/drawing/2014/main" id="{EA1D64B7-DF3B-5845-961C-917352C58331}"/>
              </a:ext>
            </a:extLst>
          </p:cNvPr>
          <p:cNvSpPr>
            <a:spLocks noChangeShapeType="1"/>
          </p:cNvSpPr>
          <p:nvPr/>
        </p:nvSpPr>
        <p:spPr bwMode="auto">
          <a:xfrm>
            <a:off x="9197975" y="6354763"/>
            <a:ext cx="1588" cy="1444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82" name="Line 110">
            <a:extLst>
              <a:ext uri="{FF2B5EF4-FFF2-40B4-BE49-F238E27FC236}">
                <a16:creationId xmlns:a16="http://schemas.microsoft.com/office/drawing/2014/main" id="{FFDDF47B-3AC8-D64F-A43E-060A506FCB1C}"/>
              </a:ext>
            </a:extLst>
          </p:cNvPr>
          <p:cNvSpPr>
            <a:spLocks noChangeShapeType="1"/>
          </p:cNvSpPr>
          <p:nvPr/>
        </p:nvSpPr>
        <p:spPr bwMode="auto">
          <a:xfrm>
            <a:off x="9377363" y="1116013"/>
            <a:ext cx="1587" cy="525621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83" name="AutoShape 111">
            <a:extLst>
              <a:ext uri="{FF2B5EF4-FFF2-40B4-BE49-F238E27FC236}">
                <a16:creationId xmlns:a16="http://schemas.microsoft.com/office/drawing/2014/main" id="{88D541B3-7F15-C648-B3D3-5AFB12C8C8DB}"/>
              </a:ext>
            </a:extLst>
          </p:cNvPr>
          <p:cNvSpPr>
            <a:spLocks noChangeArrowheads="1"/>
          </p:cNvSpPr>
          <p:nvPr/>
        </p:nvSpPr>
        <p:spPr bwMode="auto">
          <a:xfrm>
            <a:off x="71438" y="1127125"/>
            <a:ext cx="263525" cy="5227638"/>
          </a:xfrm>
          <a:prstGeom prst="roundRect">
            <a:avLst>
              <a:gd name="adj" fmla="val 60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784" name="Line 112">
            <a:extLst>
              <a:ext uri="{FF2B5EF4-FFF2-40B4-BE49-F238E27FC236}">
                <a16:creationId xmlns:a16="http://schemas.microsoft.com/office/drawing/2014/main" id="{84D4AECA-D83B-EC49-B875-37D5BEDB7267}"/>
              </a:ext>
            </a:extLst>
          </p:cNvPr>
          <p:cNvSpPr>
            <a:spLocks noChangeShapeType="1"/>
          </p:cNvSpPr>
          <p:nvPr/>
        </p:nvSpPr>
        <p:spPr bwMode="auto">
          <a:xfrm>
            <a:off x="71438" y="4657725"/>
            <a:ext cx="9305925"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85" name="Line 113">
            <a:extLst>
              <a:ext uri="{FF2B5EF4-FFF2-40B4-BE49-F238E27FC236}">
                <a16:creationId xmlns:a16="http://schemas.microsoft.com/office/drawing/2014/main" id="{D21D93D9-1968-834B-843A-F65B0038CB36}"/>
              </a:ext>
            </a:extLst>
          </p:cNvPr>
          <p:cNvSpPr>
            <a:spLocks noChangeShapeType="1"/>
          </p:cNvSpPr>
          <p:nvPr/>
        </p:nvSpPr>
        <p:spPr bwMode="auto">
          <a:xfrm>
            <a:off x="71438" y="2894013"/>
            <a:ext cx="9305925" cy="15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86" name="Text Box 114">
            <a:extLst>
              <a:ext uri="{FF2B5EF4-FFF2-40B4-BE49-F238E27FC236}">
                <a16:creationId xmlns:a16="http://schemas.microsoft.com/office/drawing/2014/main" id="{B486960B-3575-A745-912B-87DB12DCAE22}"/>
              </a:ext>
            </a:extLst>
          </p:cNvPr>
          <p:cNvSpPr txBox="1">
            <a:spLocks noChangeArrowheads="1"/>
          </p:cNvSpPr>
          <p:nvPr/>
        </p:nvSpPr>
        <p:spPr bwMode="auto">
          <a:xfrm rot="-5400000">
            <a:off x="-225425" y="5483225"/>
            <a:ext cx="8334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France</a:t>
            </a:r>
          </a:p>
        </p:txBody>
      </p:sp>
      <p:sp>
        <p:nvSpPr>
          <p:cNvPr id="156787" name="Text Box 115">
            <a:extLst>
              <a:ext uri="{FF2B5EF4-FFF2-40B4-BE49-F238E27FC236}">
                <a16:creationId xmlns:a16="http://schemas.microsoft.com/office/drawing/2014/main" id="{7D3DAF53-4B12-B141-96C1-7A6BA431399F}"/>
              </a:ext>
            </a:extLst>
          </p:cNvPr>
          <p:cNvSpPr txBox="1">
            <a:spLocks noChangeArrowheads="1"/>
          </p:cNvSpPr>
          <p:nvPr/>
        </p:nvSpPr>
        <p:spPr bwMode="auto">
          <a:xfrm rot="-5400000">
            <a:off x="-339725" y="3603625"/>
            <a:ext cx="1062038"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Allemagne</a:t>
            </a:r>
          </a:p>
        </p:txBody>
      </p:sp>
      <p:sp>
        <p:nvSpPr>
          <p:cNvPr id="156788" name="Text Box 116">
            <a:extLst>
              <a:ext uri="{FF2B5EF4-FFF2-40B4-BE49-F238E27FC236}">
                <a16:creationId xmlns:a16="http://schemas.microsoft.com/office/drawing/2014/main" id="{AC5E59FC-B58E-7F46-9D00-E3BF625106EA}"/>
              </a:ext>
            </a:extLst>
          </p:cNvPr>
          <p:cNvSpPr txBox="1">
            <a:spLocks noChangeArrowheads="1"/>
          </p:cNvSpPr>
          <p:nvPr/>
        </p:nvSpPr>
        <p:spPr bwMode="auto">
          <a:xfrm rot="-5400000">
            <a:off x="-592138"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Russie - URSS</a:t>
            </a:r>
          </a:p>
        </p:txBody>
      </p:sp>
      <p:sp>
        <p:nvSpPr>
          <p:cNvPr id="156789" name="Line 117">
            <a:extLst>
              <a:ext uri="{FF2B5EF4-FFF2-40B4-BE49-F238E27FC236}">
                <a16:creationId xmlns:a16="http://schemas.microsoft.com/office/drawing/2014/main" id="{CE9D6E9F-66EE-6B44-9B21-E7362F66A6FA}"/>
              </a:ext>
            </a:extLst>
          </p:cNvPr>
          <p:cNvSpPr>
            <a:spLocks noChangeShapeType="1"/>
          </p:cNvSpPr>
          <p:nvPr/>
        </p:nvSpPr>
        <p:spPr bwMode="auto">
          <a:xfrm flipV="1">
            <a:off x="97155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90" name="Line 118">
            <a:extLst>
              <a:ext uri="{FF2B5EF4-FFF2-40B4-BE49-F238E27FC236}">
                <a16:creationId xmlns:a16="http://schemas.microsoft.com/office/drawing/2014/main" id="{A1CC21B4-1820-7140-BC5F-2A8F60944F58}"/>
              </a:ext>
            </a:extLst>
          </p:cNvPr>
          <p:cNvSpPr>
            <a:spLocks noChangeShapeType="1"/>
          </p:cNvSpPr>
          <p:nvPr/>
        </p:nvSpPr>
        <p:spPr bwMode="auto">
          <a:xfrm flipV="1">
            <a:off x="1349375" y="2894013"/>
            <a:ext cx="1588"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91" name="Line 119">
            <a:extLst>
              <a:ext uri="{FF2B5EF4-FFF2-40B4-BE49-F238E27FC236}">
                <a16:creationId xmlns:a16="http://schemas.microsoft.com/office/drawing/2014/main" id="{F170B852-27E0-854A-B545-51E83B45399F}"/>
              </a:ext>
            </a:extLst>
          </p:cNvPr>
          <p:cNvSpPr>
            <a:spLocks noChangeShapeType="1"/>
          </p:cNvSpPr>
          <p:nvPr/>
        </p:nvSpPr>
        <p:spPr bwMode="auto">
          <a:xfrm flipV="1">
            <a:off x="3276600" y="1130300"/>
            <a:ext cx="1588" cy="17700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92" name="Line 120">
            <a:extLst>
              <a:ext uri="{FF2B5EF4-FFF2-40B4-BE49-F238E27FC236}">
                <a16:creationId xmlns:a16="http://schemas.microsoft.com/office/drawing/2014/main" id="{65F8214C-7657-BE4C-9246-698376F4C7A1}"/>
              </a:ext>
            </a:extLst>
          </p:cNvPr>
          <p:cNvSpPr>
            <a:spLocks noChangeShapeType="1"/>
          </p:cNvSpPr>
          <p:nvPr/>
        </p:nvSpPr>
        <p:spPr bwMode="auto">
          <a:xfrm flipV="1">
            <a:off x="6497638" y="2894013"/>
            <a:ext cx="1587" cy="177006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793" name="Text Box 121">
            <a:extLst>
              <a:ext uri="{FF2B5EF4-FFF2-40B4-BE49-F238E27FC236}">
                <a16:creationId xmlns:a16="http://schemas.microsoft.com/office/drawing/2014/main" id="{76125523-5631-C34B-A432-E36F6C129BF8}"/>
              </a:ext>
            </a:extLst>
          </p:cNvPr>
          <p:cNvSpPr txBox="1">
            <a:spLocks noChangeArrowheads="1"/>
          </p:cNvSpPr>
          <p:nvPr/>
        </p:nvSpPr>
        <p:spPr bwMode="auto">
          <a:xfrm rot="-5400000">
            <a:off x="-87313" y="1839913"/>
            <a:ext cx="1566863"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56794" name="Text Box 122">
            <a:extLst>
              <a:ext uri="{FF2B5EF4-FFF2-40B4-BE49-F238E27FC236}">
                <a16:creationId xmlns:a16="http://schemas.microsoft.com/office/drawing/2014/main" id="{576BB395-1ECB-9646-8791-031A11E0CF8F}"/>
              </a:ext>
            </a:extLst>
          </p:cNvPr>
          <p:cNvSpPr txBox="1">
            <a:spLocks noChangeArrowheads="1"/>
          </p:cNvSpPr>
          <p:nvPr/>
        </p:nvSpPr>
        <p:spPr bwMode="auto">
          <a:xfrm rot="-5400000">
            <a:off x="92075" y="3640138"/>
            <a:ext cx="1566863"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56795" name="Text Box 123">
            <a:extLst>
              <a:ext uri="{FF2B5EF4-FFF2-40B4-BE49-F238E27FC236}">
                <a16:creationId xmlns:a16="http://schemas.microsoft.com/office/drawing/2014/main" id="{6EE4DF64-7D7F-F442-8601-B1B33EBD79FD}"/>
              </a:ext>
            </a:extLst>
          </p:cNvPr>
          <p:cNvSpPr txBox="1">
            <a:spLocks noChangeArrowheads="1"/>
          </p:cNvSpPr>
          <p:nvPr/>
        </p:nvSpPr>
        <p:spPr bwMode="auto">
          <a:xfrm>
            <a:off x="3527425" y="1295400"/>
            <a:ext cx="5543550" cy="338138"/>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56796" name="Text Box 124">
            <a:extLst>
              <a:ext uri="{FF2B5EF4-FFF2-40B4-BE49-F238E27FC236}">
                <a16:creationId xmlns:a16="http://schemas.microsoft.com/office/drawing/2014/main" id="{9F379F39-CE64-BA4D-AF88-9C2CD3EBA5C2}"/>
              </a:ext>
            </a:extLst>
          </p:cNvPr>
          <p:cNvSpPr txBox="1">
            <a:spLocks noChangeArrowheads="1"/>
          </p:cNvSpPr>
          <p:nvPr/>
        </p:nvSpPr>
        <p:spPr bwMode="auto">
          <a:xfrm>
            <a:off x="1511300" y="3024188"/>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56797" name="Text Box 125">
            <a:extLst>
              <a:ext uri="{FF2B5EF4-FFF2-40B4-BE49-F238E27FC236}">
                <a16:creationId xmlns:a16="http://schemas.microsoft.com/office/drawing/2014/main" id="{1124D314-00B8-4C49-9794-5D0613EA982B}"/>
              </a:ext>
            </a:extLst>
          </p:cNvPr>
          <p:cNvSpPr txBox="1">
            <a:spLocks noChangeArrowheads="1"/>
          </p:cNvSpPr>
          <p:nvPr/>
        </p:nvSpPr>
        <p:spPr bwMode="auto">
          <a:xfrm>
            <a:off x="2592388" y="4824413"/>
            <a:ext cx="4787900"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56798" name="Text Box 126">
            <a:extLst>
              <a:ext uri="{FF2B5EF4-FFF2-40B4-BE49-F238E27FC236}">
                <a16:creationId xmlns:a16="http://schemas.microsoft.com/office/drawing/2014/main" id="{2212D060-92D8-624F-87C9-A58D6F276F77}"/>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56799" name="Text Box 127">
            <a:extLst>
              <a:ext uri="{FF2B5EF4-FFF2-40B4-BE49-F238E27FC236}">
                <a16:creationId xmlns:a16="http://schemas.microsoft.com/office/drawing/2014/main" id="{9EF2C080-0566-E645-BD8A-29B024D0573D}"/>
              </a:ext>
            </a:extLst>
          </p:cNvPr>
          <p:cNvSpPr txBox="1">
            <a:spLocks noChangeArrowheads="1"/>
          </p:cNvSpPr>
          <p:nvPr/>
        </p:nvSpPr>
        <p:spPr bwMode="auto">
          <a:xfrm>
            <a:off x="1079500" y="1223963"/>
            <a:ext cx="2087563" cy="587375"/>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56800" name="AutoShape 128">
            <a:extLst>
              <a:ext uri="{FF2B5EF4-FFF2-40B4-BE49-F238E27FC236}">
                <a16:creationId xmlns:a16="http://schemas.microsoft.com/office/drawing/2014/main" id="{909D1E3E-35FC-4C45-8C7C-6D5E6E10D585}"/>
              </a:ext>
            </a:extLst>
          </p:cNvPr>
          <p:cNvSpPr>
            <a:spLocks noChangeArrowheads="1"/>
          </p:cNvSpPr>
          <p:nvPr/>
        </p:nvSpPr>
        <p:spPr bwMode="auto">
          <a:xfrm>
            <a:off x="865188" y="25923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01" name="Line 129">
            <a:extLst>
              <a:ext uri="{FF2B5EF4-FFF2-40B4-BE49-F238E27FC236}">
                <a16:creationId xmlns:a16="http://schemas.microsoft.com/office/drawing/2014/main" id="{01731779-6A59-7A4B-B8F1-FCE58551A5DD}"/>
              </a:ext>
            </a:extLst>
          </p:cNvPr>
          <p:cNvSpPr>
            <a:spLocks noChangeShapeType="1"/>
          </p:cNvSpPr>
          <p:nvPr/>
        </p:nvSpPr>
        <p:spPr bwMode="auto">
          <a:xfrm>
            <a:off x="1223963" y="2519363"/>
            <a:ext cx="151130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02" name="Text Box 130">
            <a:extLst>
              <a:ext uri="{FF2B5EF4-FFF2-40B4-BE49-F238E27FC236}">
                <a16:creationId xmlns:a16="http://schemas.microsoft.com/office/drawing/2014/main" id="{D319B3B6-0880-134C-84FD-D393BE971905}"/>
              </a:ext>
            </a:extLst>
          </p:cNvPr>
          <p:cNvSpPr txBox="1">
            <a:spLocks noChangeArrowheads="1"/>
          </p:cNvSpPr>
          <p:nvPr/>
        </p:nvSpPr>
        <p:spPr bwMode="auto">
          <a:xfrm>
            <a:off x="6624638" y="3024188"/>
            <a:ext cx="2663825" cy="360362"/>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1400">
                <a:solidFill>
                  <a:srgbClr val="000000"/>
                </a:solidFill>
                <a:latin typeface="Comic Sans MS" panose="030F0902030302020204" pitchFamily="66" charset="0"/>
              </a:rPr>
              <a:t>….....................................................</a:t>
            </a:r>
          </a:p>
        </p:txBody>
      </p:sp>
      <p:sp>
        <p:nvSpPr>
          <p:cNvPr id="156803" name="Line 131">
            <a:extLst>
              <a:ext uri="{FF2B5EF4-FFF2-40B4-BE49-F238E27FC236}">
                <a16:creationId xmlns:a16="http://schemas.microsoft.com/office/drawing/2014/main" id="{D462E554-2194-6F4F-B506-EBAB581103C0}"/>
              </a:ext>
            </a:extLst>
          </p:cNvPr>
          <p:cNvSpPr>
            <a:spLocks noChangeShapeType="1"/>
          </p:cNvSpPr>
          <p:nvPr/>
        </p:nvSpPr>
        <p:spPr bwMode="auto">
          <a:xfrm>
            <a:off x="1223963" y="2771775"/>
            <a:ext cx="151130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04" name="Oval 132">
            <a:extLst>
              <a:ext uri="{FF2B5EF4-FFF2-40B4-BE49-F238E27FC236}">
                <a16:creationId xmlns:a16="http://schemas.microsoft.com/office/drawing/2014/main" id="{61C77EC5-ED6B-3940-A630-38DFBC2C8D9C}"/>
              </a:ext>
            </a:extLst>
          </p:cNvPr>
          <p:cNvSpPr>
            <a:spLocks noChangeArrowheads="1"/>
          </p:cNvSpPr>
          <p:nvPr/>
        </p:nvSpPr>
        <p:spPr bwMode="auto">
          <a:xfrm>
            <a:off x="2519363" y="2016125"/>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05" name="Line 133">
            <a:extLst>
              <a:ext uri="{FF2B5EF4-FFF2-40B4-BE49-F238E27FC236}">
                <a16:creationId xmlns:a16="http://schemas.microsoft.com/office/drawing/2014/main" id="{4A03AE5B-9E02-0A47-A835-6A74CF907949}"/>
              </a:ext>
            </a:extLst>
          </p:cNvPr>
          <p:cNvSpPr>
            <a:spLocks noChangeShapeType="1"/>
          </p:cNvSpPr>
          <p:nvPr/>
        </p:nvSpPr>
        <p:spPr bwMode="auto">
          <a:xfrm>
            <a:off x="2663825" y="2268538"/>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06" name="Line 134">
            <a:extLst>
              <a:ext uri="{FF2B5EF4-FFF2-40B4-BE49-F238E27FC236}">
                <a16:creationId xmlns:a16="http://schemas.microsoft.com/office/drawing/2014/main" id="{E3574CAE-79A1-8642-B490-F78B1F7F8B75}"/>
              </a:ext>
            </a:extLst>
          </p:cNvPr>
          <p:cNvSpPr>
            <a:spLocks noChangeShapeType="1"/>
          </p:cNvSpPr>
          <p:nvPr/>
        </p:nvSpPr>
        <p:spPr bwMode="auto">
          <a:xfrm>
            <a:off x="7529513" y="2640013"/>
            <a:ext cx="792162" cy="1587"/>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07" name="Line 135">
            <a:extLst>
              <a:ext uri="{FF2B5EF4-FFF2-40B4-BE49-F238E27FC236}">
                <a16:creationId xmlns:a16="http://schemas.microsoft.com/office/drawing/2014/main" id="{E4343E1A-D6A2-684F-862C-4AFE8E9DD021}"/>
              </a:ext>
            </a:extLst>
          </p:cNvPr>
          <p:cNvSpPr>
            <a:spLocks noChangeShapeType="1"/>
          </p:cNvSpPr>
          <p:nvPr/>
        </p:nvSpPr>
        <p:spPr bwMode="auto">
          <a:xfrm>
            <a:off x="7451725" y="2124075"/>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08" name="Line 136">
            <a:extLst>
              <a:ext uri="{FF2B5EF4-FFF2-40B4-BE49-F238E27FC236}">
                <a16:creationId xmlns:a16="http://schemas.microsoft.com/office/drawing/2014/main" id="{ACD4DE5F-B5D0-6549-A6D5-3D58B2F6B6FA}"/>
              </a:ext>
            </a:extLst>
          </p:cNvPr>
          <p:cNvSpPr>
            <a:spLocks noChangeShapeType="1"/>
          </p:cNvSpPr>
          <p:nvPr/>
        </p:nvSpPr>
        <p:spPr bwMode="auto">
          <a:xfrm>
            <a:off x="7451725" y="2411413"/>
            <a:ext cx="9715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09" name="Oval 137">
            <a:extLst>
              <a:ext uri="{FF2B5EF4-FFF2-40B4-BE49-F238E27FC236}">
                <a16:creationId xmlns:a16="http://schemas.microsoft.com/office/drawing/2014/main" id="{AEE009D5-3F0C-B34B-ABE1-9E1ECC13CD0A}"/>
              </a:ext>
            </a:extLst>
          </p:cNvPr>
          <p:cNvSpPr>
            <a:spLocks noChangeArrowheads="1"/>
          </p:cNvSpPr>
          <p:nvPr/>
        </p:nvSpPr>
        <p:spPr bwMode="auto">
          <a:xfrm>
            <a:off x="1511300" y="395922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10" name="Line 138">
            <a:extLst>
              <a:ext uri="{FF2B5EF4-FFF2-40B4-BE49-F238E27FC236}">
                <a16:creationId xmlns:a16="http://schemas.microsoft.com/office/drawing/2014/main" id="{856056D1-A1CD-0742-91B9-F49B29A832CE}"/>
              </a:ext>
            </a:extLst>
          </p:cNvPr>
          <p:cNvSpPr>
            <a:spLocks noChangeShapeType="1"/>
          </p:cNvSpPr>
          <p:nvPr/>
        </p:nvSpPr>
        <p:spPr bwMode="auto">
          <a:xfrm>
            <a:off x="1476375" y="421163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11" name="Line 139">
            <a:extLst>
              <a:ext uri="{FF2B5EF4-FFF2-40B4-BE49-F238E27FC236}">
                <a16:creationId xmlns:a16="http://schemas.microsoft.com/office/drawing/2014/main" id="{2ECA40BC-A543-5D45-B1E3-F8052D4ADBEA}"/>
              </a:ext>
            </a:extLst>
          </p:cNvPr>
          <p:cNvSpPr>
            <a:spLocks noChangeShapeType="1"/>
          </p:cNvSpPr>
          <p:nvPr/>
        </p:nvSpPr>
        <p:spPr bwMode="auto">
          <a:xfrm>
            <a:off x="1476375"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12" name="Oval 140">
            <a:extLst>
              <a:ext uri="{FF2B5EF4-FFF2-40B4-BE49-F238E27FC236}">
                <a16:creationId xmlns:a16="http://schemas.microsoft.com/office/drawing/2014/main" id="{D3F1FC0C-1FDC-9046-AD31-A25FD872AEA1}"/>
              </a:ext>
            </a:extLst>
          </p:cNvPr>
          <p:cNvSpPr>
            <a:spLocks noChangeArrowheads="1"/>
          </p:cNvSpPr>
          <p:nvPr/>
        </p:nvSpPr>
        <p:spPr bwMode="auto">
          <a:xfrm>
            <a:off x="5184775" y="3671888"/>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13" name="Line 141">
            <a:extLst>
              <a:ext uri="{FF2B5EF4-FFF2-40B4-BE49-F238E27FC236}">
                <a16:creationId xmlns:a16="http://schemas.microsoft.com/office/drawing/2014/main" id="{ACA1D926-7DC7-C947-87A4-E0900FEDC252}"/>
              </a:ext>
            </a:extLst>
          </p:cNvPr>
          <p:cNvSpPr>
            <a:spLocks noChangeShapeType="1"/>
          </p:cNvSpPr>
          <p:nvPr/>
        </p:nvSpPr>
        <p:spPr bwMode="auto">
          <a:xfrm>
            <a:off x="4032250" y="3959225"/>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14" name="Line 142">
            <a:extLst>
              <a:ext uri="{FF2B5EF4-FFF2-40B4-BE49-F238E27FC236}">
                <a16:creationId xmlns:a16="http://schemas.microsoft.com/office/drawing/2014/main" id="{3850FD13-2FC5-3249-B803-AD289EBA5098}"/>
              </a:ext>
            </a:extLst>
          </p:cNvPr>
          <p:cNvSpPr>
            <a:spLocks noChangeShapeType="1"/>
          </p:cNvSpPr>
          <p:nvPr/>
        </p:nvSpPr>
        <p:spPr bwMode="auto">
          <a:xfrm>
            <a:off x="4032250" y="42481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15" name="Line 143">
            <a:extLst>
              <a:ext uri="{FF2B5EF4-FFF2-40B4-BE49-F238E27FC236}">
                <a16:creationId xmlns:a16="http://schemas.microsoft.com/office/drawing/2014/main" id="{4B080C75-2302-4443-BB57-CFF275280C5F}"/>
              </a:ext>
            </a:extLst>
          </p:cNvPr>
          <p:cNvSpPr>
            <a:spLocks noChangeShapeType="1"/>
          </p:cNvSpPr>
          <p:nvPr/>
        </p:nvSpPr>
        <p:spPr bwMode="auto">
          <a:xfrm>
            <a:off x="4032250" y="4535488"/>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16" name="Oval 144">
            <a:extLst>
              <a:ext uri="{FF2B5EF4-FFF2-40B4-BE49-F238E27FC236}">
                <a16:creationId xmlns:a16="http://schemas.microsoft.com/office/drawing/2014/main" id="{ED4B17C3-3D6C-C449-AFB9-EE80C3024163}"/>
              </a:ext>
            </a:extLst>
          </p:cNvPr>
          <p:cNvSpPr>
            <a:spLocks noChangeArrowheads="1"/>
          </p:cNvSpPr>
          <p:nvPr/>
        </p:nvSpPr>
        <p:spPr bwMode="auto">
          <a:xfrm>
            <a:off x="6408738" y="3708400"/>
            <a:ext cx="144462"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17" name="Line 145">
            <a:extLst>
              <a:ext uri="{FF2B5EF4-FFF2-40B4-BE49-F238E27FC236}">
                <a16:creationId xmlns:a16="http://schemas.microsoft.com/office/drawing/2014/main" id="{8A9E2904-0CE0-8341-AD9A-1B72B9FED5FE}"/>
              </a:ext>
            </a:extLst>
          </p:cNvPr>
          <p:cNvSpPr>
            <a:spLocks noChangeShapeType="1"/>
          </p:cNvSpPr>
          <p:nvPr/>
        </p:nvSpPr>
        <p:spPr bwMode="auto">
          <a:xfrm>
            <a:off x="6624638" y="3671888"/>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18" name="Line 146">
            <a:extLst>
              <a:ext uri="{FF2B5EF4-FFF2-40B4-BE49-F238E27FC236}">
                <a16:creationId xmlns:a16="http://schemas.microsoft.com/office/drawing/2014/main" id="{22A8D923-1E84-5D40-A49A-800E93D5C9B7}"/>
              </a:ext>
            </a:extLst>
          </p:cNvPr>
          <p:cNvSpPr>
            <a:spLocks noChangeShapeType="1"/>
          </p:cNvSpPr>
          <p:nvPr/>
        </p:nvSpPr>
        <p:spPr bwMode="auto">
          <a:xfrm>
            <a:off x="6624638" y="392430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19" name="Oval 147">
            <a:extLst>
              <a:ext uri="{FF2B5EF4-FFF2-40B4-BE49-F238E27FC236}">
                <a16:creationId xmlns:a16="http://schemas.microsoft.com/office/drawing/2014/main" id="{BB592A80-FF1D-5F43-85FC-E89DB0675A00}"/>
              </a:ext>
            </a:extLst>
          </p:cNvPr>
          <p:cNvSpPr>
            <a:spLocks noChangeArrowheads="1"/>
          </p:cNvSpPr>
          <p:nvPr/>
        </p:nvSpPr>
        <p:spPr bwMode="auto">
          <a:xfrm>
            <a:off x="7127875" y="4248150"/>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20" name="Line 148">
            <a:extLst>
              <a:ext uri="{FF2B5EF4-FFF2-40B4-BE49-F238E27FC236}">
                <a16:creationId xmlns:a16="http://schemas.microsoft.com/office/drawing/2014/main" id="{ABFA7E80-9994-0C47-9F26-9C4E3C2B02FC}"/>
              </a:ext>
            </a:extLst>
          </p:cNvPr>
          <p:cNvSpPr>
            <a:spLocks noChangeShapeType="1"/>
          </p:cNvSpPr>
          <p:nvPr/>
        </p:nvSpPr>
        <p:spPr bwMode="auto">
          <a:xfrm>
            <a:off x="7380288" y="42481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21" name="Line 149">
            <a:extLst>
              <a:ext uri="{FF2B5EF4-FFF2-40B4-BE49-F238E27FC236}">
                <a16:creationId xmlns:a16="http://schemas.microsoft.com/office/drawing/2014/main" id="{98E0E8AE-D75C-AA4C-8E4C-AF01DD36BB2A}"/>
              </a:ext>
            </a:extLst>
          </p:cNvPr>
          <p:cNvSpPr>
            <a:spLocks noChangeShapeType="1"/>
          </p:cNvSpPr>
          <p:nvPr/>
        </p:nvSpPr>
        <p:spPr bwMode="auto">
          <a:xfrm>
            <a:off x="7380288" y="4500563"/>
            <a:ext cx="1619250"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22" name="Oval 150">
            <a:extLst>
              <a:ext uri="{FF2B5EF4-FFF2-40B4-BE49-F238E27FC236}">
                <a16:creationId xmlns:a16="http://schemas.microsoft.com/office/drawing/2014/main" id="{DB0FFEC7-2C92-5E46-8A1D-5D233A633971}"/>
              </a:ext>
            </a:extLst>
          </p:cNvPr>
          <p:cNvSpPr>
            <a:spLocks noChangeArrowheads="1"/>
          </p:cNvSpPr>
          <p:nvPr/>
        </p:nvSpPr>
        <p:spPr bwMode="auto">
          <a:xfrm>
            <a:off x="1511300" y="558006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23" name="Line 151">
            <a:extLst>
              <a:ext uri="{FF2B5EF4-FFF2-40B4-BE49-F238E27FC236}">
                <a16:creationId xmlns:a16="http://schemas.microsoft.com/office/drawing/2014/main" id="{E9B5BFDE-6B1F-BD40-8AEA-3362B9CBBAAF}"/>
              </a:ext>
            </a:extLst>
          </p:cNvPr>
          <p:cNvSpPr>
            <a:spLocks noChangeShapeType="1"/>
          </p:cNvSpPr>
          <p:nvPr/>
        </p:nvSpPr>
        <p:spPr bwMode="auto">
          <a:xfrm>
            <a:off x="431800" y="59039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24" name="Line 152">
            <a:extLst>
              <a:ext uri="{FF2B5EF4-FFF2-40B4-BE49-F238E27FC236}">
                <a16:creationId xmlns:a16="http://schemas.microsoft.com/office/drawing/2014/main" id="{67780486-DF37-D24B-B1D8-B47BDA4E9B0D}"/>
              </a:ext>
            </a:extLst>
          </p:cNvPr>
          <p:cNvSpPr>
            <a:spLocks noChangeShapeType="1"/>
          </p:cNvSpPr>
          <p:nvPr/>
        </p:nvSpPr>
        <p:spPr bwMode="auto">
          <a:xfrm>
            <a:off x="431800" y="61912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25" name="Oval 153">
            <a:extLst>
              <a:ext uri="{FF2B5EF4-FFF2-40B4-BE49-F238E27FC236}">
                <a16:creationId xmlns:a16="http://schemas.microsoft.com/office/drawing/2014/main" id="{4D48E464-2A88-0F47-AAF4-538DBB1BC687}"/>
              </a:ext>
            </a:extLst>
          </p:cNvPr>
          <p:cNvSpPr>
            <a:spLocks noChangeArrowheads="1"/>
          </p:cNvSpPr>
          <p:nvPr/>
        </p:nvSpPr>
        <p:spPr bwMode="auto">
          <a:xfrm>
            <a:off x="5184775" y="5400675"/>
            <a:ext cx="144463" cy="144463"/>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26" name="Line 154">
            <a:extLst>
              <a:ext uri="{FF2B5EF4-FFF2-40B4-BE49-F238E27FC236}">
                <a16:creationId xmlns:a16="http://schemas.microsoft.com/office/drawing/2014/main" id="{08640E6B-194C-0B45-97F8-1DA06483674A}"/>
              </a:ext>
            </a:extLst>
          </p:cNvPr>
          <p:cNvSpPr>
            <a:spLocks noChangeShapeType="1"/>
          </p:cNvSpPr>
          <p:nvPr/>
        </p:nvSpPr>
        <p:spPr bwMode="auto">
          <a:xfrm>
            <a:off x="3708400" y="5688013"/>
            <a:ext cx="1584325" cy="1587"/>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27" name="Line 155">
            <a:extLst>
              <a:ext uri="{FF2B5EF4-FFF2-40B4-BE49-F238E27FC236}">
                <a16:creationId xmlns:a16="http://schemas.microsoft.com/office/drawing/2014/main" id="{A0320AE6-D036-C049-BD57-010BDEE57FDA}"/>
              </a:ext>
            </a:extLst>
          </p:cNvPr>
          <p:cNvSpPr>
            <a:spLocks noChangeShapeType="1"/>
          </p:cNvSpPr>
          <p:nvPr/>
        </p:nvSpPr>
        <p:spPr bwMode="auto">
          <a:xfrm>
            <a:off x="3708400" y="5975350"/>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28" name="Line 156">
            <a:extLst>
              <a:ext uri="{FF2B5EF4-FFF2-40B4-BE49-F238E27FC236}">
                <a16:creationId xmlns:a16="http://schemas.microsoft.com/office/drawing/2014/main" id="{4763894C-3508-0247-85CC-19A50E74C7B5}"/>
              </a:ext>
            </a:extLst>
          </p:cNvPr>
          <p:cNvSpPr>
            <a:spLocks noChangeShapeType="1"/>
          </p:cNvSpPr>
          <p:nvPr/>
        </p:nvSpPr>
        <p:spPr bwMode="auto">
          <a:xfrm>
            <a:off x="3708400" y="62642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29" name="Line 157">
            <a:extLst>
              <a:ext uri="{FF2B5EF4-FFF2-40B4-BE49-F238E27FC236}">
                <a16:creationId xmlns:a16="http://schemas.microsoft.com/office/drawing/2014/main" id="{307F7E2E-4705-8544-BFC4-3E503C1E5195}"/>
              </a:ext>
            </a:extLst>
          </p:cNvPr>
          <p:cNvSpPr>
            <a:spLocks noChangeShapeType="1"/>
          </p:cNvSpPr>
          <p:nvPr/>
        </p:nvSpPr>
        <p:spPr bwMode="auto">
          <a:xfrm>
            <a:off x="7566025" y="6238875"/>
            <a:ext cx="792163"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30" name="Line 158">
            <a:extLst>
              <a:ext uri="{FF2B5EF4-FFF2-40B4-BE49-F238E27FC236}">
                <a16:creationId xmlns:a16="http://schemas.microsoft.com/office/drawing/2014/main" id="{C83CC9DC-EF41-3644-BB9D-31EF246B5899}"/>
              </a:ext>
            </a:extLst>
          </p:cNvPr>
          <p:cNvSpPr>
            <a:spLocks noChangeShapeType="1"/>
          </p:cNvSpPr>
          <p:nvPr/>
        </p:nvSpPr>
        <p:spPr bwMode="auto">
          <a:xfrm>
            <a:off x="7451725" y="58674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31" name="Line 159">
            <a:extLst>
              <a:ext uri="{FF2B5EF4-FFF2-40B4-BE49-F238E27FC236}">
                <a16:creationId xmlns:a16="http://schemas.microsoft.com/office/drawing/2014/main" id="{83D778CF-F6A5-2F4F-B63D-27F35A7F83DA}"/>
              </a:ext>
            </a:extLst>
          </p:cNvPr>
          <p:cNvSpPr>
            <a:spLocks noChangeShapeType="1"/>
          </p:cNvSpPr>
          <p:nvPr/>
        </p:nvSpPr>
        <p:spPr bwMode="auto">
          <a:xfrm>
            <a:off x="7451725" y="60833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32" name="Oval 160">
            <a:extLst>
              <a:ext uri="{FF2B5EF4-FFF2-40B4-BE49-F238E27FC236}">
                <a16:creationId xmlns:a16="http://schemas.microsoft.com/office/drawing/2014/main" id="{1FA83F0F-EA93-0A40-8F5E-F8D2E9A9D721}"/>
              </a:ext>
            </a:extLst>
          </p:cNvPr>
          <p:cNvSpPr>
            <a:spLocks noChangeArrowheads="1"/>
          </p:cNvSpPr>
          <p:nvPr/>
        </p:nvSpPr>
        <p:spPr bwMode="auto">
          <a:xfrm>
            <a:off x="7667625" y="5472113"/>
            <a:ext cx="144463" cy="144462"/>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33" name="Line 161">
            <a:extLst>
              <a:ext uri="{FF2B5EF4-FFF2-40B4-BE49-F238E27FC236}">
                <a16:creationId xmlns:a16="http://schemas.microsoft.com/office/drawing/2014/main" id="{4C351448-773E-3A43-86C5-B30DE3FE86DC}"/>
              </a:ext>
            </a:extLst>
          </p:cNvPr>
          <p:cNvSpPr>
            <a:spLocks noChangeShapeType="1"/>
          </p:cNvSpPr>
          <p:nvPr/>
        </p:nvSpPr>
        <p:spPr bwMode="auto">
          <a:xfrm>
            <a:off x="7667625" y="511175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34" name="Line 162">
            <a:extLst>
              <a:ext uri="{FF2B5EF4-FFF2-40B4-BE49-F238E27FC236}">
                <a16:creationId xmlns:a16="http://schemas.microsoft.com/office/drawing/2014/main" id="{105F0E82-DB2B-2F44-953B-EBD76C434553}"/>
              </a:ext>
            </a:extLst>
          </p:cNvPr>
          <p:cNvSpPr>
            <a:spLocks noChangeShapeType="1"/>
          </p:cNvSpPr>
          <p:nvPr/>
        </p:nvSpPr>
        <p:spPr bwMode="auto">
          <a:xfrm>
            <a:off x="7667625" y="540067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35" name="AutoShape 163">
            <a:extLst>
              <a:ext uri="{FF2B5EF4-FFF2-40B4-BE49-F238E27FC236}">
                <a16:creationId xmlns:a16="http://schemas.microsoft.com/office/drawing/2014/main" id="{BC1A802D-4A7E-8540-BF84-EE9DE0463075}"/>
              </a:ext>
            </a:extLst>
          </p:cNvPr>
          <p:cNvSpPr>
            <a:spLocks noChangeArrowheads="1"/>
          </p:cNvSpPr>
          <p:nvPr/>
        </p:nvSpPr>
        <p:spPr bwMode="auto">
          <a:xfrm>
            <a:off x="6840538" y="5868988"/>
            <a:ext cx="287337" cy="215900"/>
          </a:xfrm>
          <a:prstGeom prst="irregularSeal2">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36" name="Line 164">
            <a:extLst>
              <a:ext uri="{FF2B5EF4-FFF2-40B4-BE49-F238E27FC236}">
                <a16:creationId xmlns:a16="http://schemas.microsoft.com/office/drawing/2014/main" id="{5BDEDE91-9904-884C-B12E-0DA094CFEF1D}"/>
              </a:ext>
            </a:extLst>
          </p:cNvPr>
          <p:cNvSpPr>
            <a:spLocks noChangeShapeType="1"/>
          </p:cNvSpPr>
          <p:nvPr/>
        </p:nvSpPr>
        <p:spPr bwMode="auto">
          <a:xfrm>
            <a:off x="5616575" y="5435600"/>
            <a:ext cx="1584325"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37" name="Line 165">
            <a:extLst>
              <a:ext uri="{FF2B5EF4-FFF2-40B4-BE49-F238E27FC236}">
                <a16:creationId xmlns:a16="http://schemas.microsoft.com/office/drawing/2014/main" id="{13E04D64-DC34-8C49-9E28-B533573BC070}"/>
              </a:ext>
            </a:extLst>
          </p:cNvPr>
          <p:cNvSpPr>
            <a:spLocks noChangeShapeType="1"/>
          </p:cNvSpPr>
          <p:nvPr/>
        </p:nvSpPr>
        <p:spPr bwMode="auto">
          <a:xfrm>
            <a:off x="5616575" y="5724525"/>
            <a:ext cx="16192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38" name="Text Box 166">
            <a:extLst>
              <a:ext uri="{FF2B5EF4-FFF2-40B4-BE49-F238E27FC236}">
                <a16:creationId xmlns:a16="http://schemas.microsoft.com/office/drawing/2014/main" id="{38FB9D93-FC64-0944-B9D0-B3852428B3BE}"/>
              </a:ext>
            </a:extLst>
          </p:cNvPr>
          <p:cNvSpPr txBox="1">
            <a:spLocks noChangeArrowheads="1"/>
          </p:cNvSpPr>
          <p:nvPr/>
        </p:nvSpPr>
        <p:spPr bwMode="auto">
          <a:xfrm rot="-5400000">
            <a:off x="-161131" y="1769269"/>
            <a:ext cx="1566863"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a:solidFill>
                  <a:srgbClr val="0000FF"/>
                </a:solidFill>
                <a:latin typeface="Comic Sans MS" panose="030F0902030302020204" pitchFamily="66" charset="0"/>
              </a:rPr>
              <a:t>EMPIRE</a:t>
            </a:r>
          </a:p>
        </p:txBody>
      </p:sp>
      <p:sp>
        <p:nvSpPr>
          <p:cNvPr id="156839" name="Text Box 167">
            <a:extLst>
              <a:ext uri="{FF2B5EF4-FFF2-40B4-BE49-F238E27FC236}">
                <a16:creationId xmlns:a16="http://schemas.microsoft.com/office/drawing/2014/main" id="{21BB0347-4719-DD40-8F68-7B07B1131678}"/>
              </a:ext>
            </a:extLst>
          </p:cNvPr>
          <p:cNvSpPr txBox="1">
            <a:spLocks noChangeArrowheads="1"/>
          </p:cNvSpPr>
          <p:nvPr/>
        </p:nvSpPr>
        <p:spPr bwMode="auto">
          <a:xfrm>
            <a:off x="1041400" y="1163638"/>
            <a:ext cx="2163763" cy="8001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Russie puis URSS de Lénine</a:t>
            </a:r>
          </a:p>
        </p:txBody>
      </p:sp>
      <p:sp>
        <p:nvSpPr>
          <p:cNvPr id="156840" name="Text Box 168">
            <a:extLst>
              <a:ext uri="{FF2B5EF4-FFF2-40B4-BE49-F238E27FC236}">
                <a16:creationId xmlns:a16="http://schemas.microsoft.com/office/drawing/2014/main" id="{727274D7-4E73-774D-AC09-B895F4624E72}"/>
              </a:ext>
            </a:extLst>
          </p:cNvPr>
          <p:cNvSpPr txBox="1">
            <a:spLocks noChangeArrowheads="1"/>
          </p:cNvSpPr>
          <p:nvPr/>
        </p:nvSpPr>
        <p:spPr bwMode="auto">
          <a:xfrm>
            <a:off x="1079500" y="2195513"/>
            <a:ext cx="165576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Révolutions </a:t>
            </a:r>
          </a:p>
          <a:p>
            <a:pPr algn="ctr" eaLnBrk="1">
              <a:lnSpc>
                <a:spcPct val="116000"/>
              </a:lnSpc>
            </a:pPr>
            <a:r>
              <a:rPr lang="fr-FR" altLang="fr-FR">
                <a:solidFill>
                  <a:srgbClr val="FF3333"/>
                </a:solidFill>
                <a:latin typeface="Comic Sans MS" panose="030F0902030302020204" pitchFamily="66" charset="0"/>
              </a:rPr>
              <a:t>russes</a:t>
            </a:r>
          </a:p>
        </p:txBody>
      </p:sp>
      <p:sp>
        <p:nvSpPr>
          <p:cNvPr id="156841" name="Text Box 169">
            <a:extLst>
              <a:ext uri="{FF2B5EF4-FFF2-40B4-BE49-F238E27FC236}">
                <a16:creationId xmlns:a16="http://schemas.microsoft.com/office/drawing/2014/main" id="{E926D45A-7D1C-8E4F-96D8-69A91F415D94}"/>
              </a:ext>
            </a:extLst>
          </p:cNvPr>
          <p:cNvSpPr txBox="1">
            <a:spLocks noChangeArrowheads="1"/>
          </p:cNvSpPr>
          <p:nvPr/>
        </p:nvSpPr>
        <p:spPr bwMode="auto">
          <a:xfrm>
            <a:off x="2303463" y="1944688"/>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URSS </a:t>
            </a:r>
          </a:p>
        </p:txBody>
      </p:sp>
      <p:sp>
        <p:nvSpPr>
          <p:cNvPr id="156842" name="Text Box 170">
            <a:extLst>
              <a:ext uri="{FF2B5EF4-FFF2-40B4-BE49-F238E27FC236}">
                <a16:creationId xmlns:a16="http://schemas.microsoft.com/office/drawing/2014/main" id="{9300D849-B0A7-A342-A790-101D3245801A}"/>
              </a:ext>
            </a:extLst>
          </p:cNvPr>
          <p:cNvSpPr txBox="1">
            <a:spLocks noChangeArrowheads="1"/>
          </p:cNvSpPr>
          <p:nvPr/>
        </p:nvSpPr>
        <p:spPr bwMode="auto">
          <a:xfrm>
            <a:off x="3452813" y="1235075"/>
            <a:ext cx="5656262" cy="5286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URSS de Staline</a:t>
            </a:r>
          </a:p>
        </p:txBody>
      </p:sp>
      <p:sp>
        <p:nvSpPr>
          <p:cNvPr id="156843" name="AutoShape 171">
            <a:extLst>
              <a:ext uri="{FF2B5EF4-FFF2-40B4-BE49-F238E27FC236}">
                <a16:creationId xmlns:a16="http://schemas.microsoft.com/office/drawing/2014/main" id="{2EDC6E84-E834-1845-9CB2-6D29183248A4}"/>
              </a:ext>
            </a:extLst>
          </p:cNvPr>
          <p:cNvSpPr>
            <a:spLocks noChangeArrowheads="1"/>
          </p:cNvSpPr>
          <p:nvPr/>
        </p:nvSpPr>
        <p:spPr bwMode="auto">
          <a:xfrm>
            <a:off x="865188" y="2592388"/>
            <a:ext cx="287337" cy="215900"/>
          </a:xfrm>
          <a:prstGeom prst="irregularSeal2">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44" name="Oval 172">
            <a:extLst>
              <a:ext uri="{FF2B5EF4-FFF2-40B4-BE49-F238E27FC236}">
                <a16:creationId xmlns:a16="http://schemas.microsoft.com/office/drawing/2014/main" id="{A8B2192A-0805-1C49-97BB-10A1211565D5}"/>
              </a:ext>
            </a:extLst>
          </p:cNvPr>
          <p:cNvSpPr>
            <a:spLocks noChangeArrowheads="1"/>
          </p:cNvSpPr>
          <p:nvPr/>
        </p:nvSpPr>
        <p:spPr bwMode="auto">
          <a:xfrm>
            <a:off x="2519363" y="2016125"/>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56845" name="Text Box 173">
            <a:extLst>
              <a:ext uri="{FF2B5EF4-FFF2-40B4-BE49-F238E27FC236}">
                <a16:creationId xmlns:a16="http://schemas.microsoft.com/office/drawing/2014/main" id="{B6D9558A-4B27-6B41-93C7-C53D6B711967}"/>
              </a:ext>
            </a:extLst>
          </p:cNvPr>
          <p:cNvSpPr txBox="1">
            <a:spLocks noChangeArrowheads="1"/>
          </p:cNvSpPr>
          <p:nvPr/>
        </p:nvSpPr>
        <p:spPr bwMode="auto">
          <a:xfrm>
            <a:off x="5364163" y="2160588"/>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Famines </a:t>
            </a:r>
          </a:p>
        </p:txBody>
      </p:sp>
      <p:sp>
        <p:nvSpPr>
          <p:cNvPr id="156846" name="Text Box 174">
            <a:extLst>
              <a:ext uri="{FF2B5EF4-FFF2-40B4-BE49-F238E27FC236}">
                <a16:creationId xmlns:a16="http://schemas.microsoft.com/office/drawing/2014/main" id="{5047BFB1-DC17-864E-87B0-82589602A671}"/>
              </a:ext>
            </a:extLst>
          </p:cNvPr>
          <p:cNvSpPr txBox="1">
            <a:spLocks noChangeArrowheads="1"/>
          </p:cNvSpPr>
          <p:nvPr/>
        </p:nvSpPr>
        <p:spPr bwMode="auto">
          <a:xfrm>
            <a:off x="7164388" y="1763713"/>
            <a:ext cx="16557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Grande </a:t>
            </a:r>
          </a:p>
        </p:txBody>
      </p:sp>
      <p:sp>
        <p:nvSpPr>
          <p:cNvPr id="156847" name="Text Box 175">
            <a:extLst>
              <a:ext uri="{FF2B5EF4-FFF2-40B4-BE49-F238E27FC236}">
                <a16:creationId xmlns:a16="http://schemas.microsoft.com/office/drawing/2014/main" id="{C4C374AF-405B-2C4D-96B9-C331598B98C8}"/>
              </a:ext>
            </a:extLst>
          </p:cNvPr>
          <p:cNvSpPr txBox="1">
            <a:spLocks noChangeArrowheads="1"/>
          </p:cNvSpPr>
          <p:nvPr/>
        </p:nvSpPr>
        <p:spPr bwMode="auto">
          <a:xfrm>
            <a:off x="7164388" y="2089150"/>
            <a:ext cx="1655762"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FF3333"/>
                </a:solidFill>
                <a:latin typeface="Comic Sans MS" panose="030F0902030302020204" pitchFamily="66" charset="0"/>
              </a:rPr>
              <a:t>terreur </a:t>
            </a:r>
          </a:p>
        </p:txBody>
      </p:sp>
      <p:sp>
        <p:nvSpPr>
          <p:cNvPr id="156848" name="Line 176">
            <a:extLst>
              <a:ext uri="{FF2B5EF4-FFF2-40B4-BE49-F238E27FC236}">
                <a16:creationId xmlns:a16="http://schemas.microsoft.com/office/drawing/2014/main" id="{AE4AA2A6-840B-D949-8456-7877C43CEA7E}"/>
              </a:ext>
            </a:extLst>
          </p:cNvPr>
          <p:cNvSpPr>
            <a:spLocks noChangeShapeType="1"/>
          </p:cNvSpPr>
          <p:nvPr/>
        </p:nvSpPr>
        <p:spPr bwMode="auto">
          <a:xfrm>
            <a:off x="5765800" y="2657475"/>
            <a:ext cx="755650" cy="1588"/>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6849" name="Line 177">
            <a:extLst>
              <a:ext uri="{FF2B5EF4-FFF2-40B4-BE49-F238E27FC236}">
                <a16:creationId xmlns:a16="http://schemas.microsoft.com/office/drawing/2014/main" id="{E2D87273-2420-BB45-87F4-B2F553E56C31}"/>
              </a:ext>
            </a:extLst>
          </p:cNvPr>
          <p:cNvSpPr>
            <a:spLocks noChangeShapeType="1"/>
          </p:cNvSpPr>
          <p:nvPr/>
        </p:nvSpPr>
        <p:spPr bwMode="auto">
          <a:xfrm>
            <a:off x="5651500" y="2501900"/>
            <a:ext cx="971550" cy="1588"/>
          </a:xfrm>
          <a:prstGeom prst="line">
            <a:avLst/>
          </a:prstGeom>
          <a:noFill/>
          <a:ln w="952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0050" name="Text Box 178">
            <a:extLst>
              <a:ext uri="{FF2B5EF4-FFF2-40B4-BE49-F238E27FC236}">
                <a16:creationId xmlns:a16="http://schemas.microsoft.com/office/drawing/2014/main" id="{20EB1071-EBB9-8B49-9FED-0FCE2A4087FC}"/>
              </a:ext>
            </a:extLst>
          </p:cNvPr>
          <p:cNvSpPr txBox="1">
            <a:spLocks noChangeArrowheads="1"/>
          </p:cNvSpPr>
          <p:nvPr/>
        </p:nvSpPr>
        <p:spPr bwMode="auto">
          <a:xfrm rot="-5400000">
            <a:off x="18256" y="3569494"/>
            <a:ext cx="1566863"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200">
                <a:solidFill>
                  <a:srgbClr val="0000FF"/>
                </a:solidFill>
                <a:latin typeface="Comic Sans MS" panose="030F0902030302020204" pitchFamily="66" charset="0"/>
              </a:rPr>
              <a:t>EMPIRE</a:t>
            </a:r>
          </a:p>
        </p:txBody>
      </p:sp>
      <p:sp>
        <p:nvSpPr>
          <p:cNvPr id="80051" name="Text Box 179">
            <a:extLst>
              <a:ext uri="{FF2B5EF4-FFF2-40B4-BE49-F238E27FC236}">
                <a16:creationId xmlns:a16="http://schemas.microsoft.com/office/drawing/2014/main" id="{BEFB9008-A07D-794A-8F37-5233AE80376C}"/>
              </a:ext>
            </a:extLst>
          </p:cNvPr>
          <p:cNvSpPr txBox="1">
            <a:spLocks noChangeArrowheads="1"/>
          </p:cNvSpPr>
          <p:nvPr/>
        </p:nvSpPr>
        <p:spPr bwMode="auto">
          <a:xfrm>
            <a:off x="1439863" y="2963863"/>
            <a:ext cx="4895850" cy="528637"/>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République de Weimar</a:t>
            </a:r>
          </a:p>
        </p:txBody>
      </p:sp>
      <p:sp>
        <p:nvSpPr>
          <p:cNvPr id="80052" name="Text Box 180">
            <a:extLst>
              <a:ext uri="{FF2B5EF4-FFF2-40B4-BE49-F238E27FC236}">
                <a16:creationId xmlns:a16="http://schemas.microsoft.com/office/drawing/2014/main" id="{82275F04-2685-0448-B3E9-ADA0B7F5A9A7}"/>
              </a:ext>
            </a:extLst>
          </p:cNvPr>
          <p:cNvSpPr txBox="1">
            <a:spLocks noChangeArrowheads="1"/>
          </p:cNvSpPr>
          <p:nvPr/>
        </p:nvSpPr>
        <p:spPr bwMode="auto">
          <a:xfrm>
            <a:off x="1476375" y="3816350"/>
            <a:ext cx="1655763" cy="7270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Traité </a:t>
            </a:r>
          </a:p>
          <a:p>
            <a:pPr algn="ctr" eaLnBrk="1">
              <a:lnSpc>
                <a:spcPct val="116000"/>
              </a:lnSpc>
            </a:pPr>
            <a:r>
              <a:rPr lang="fr-FR" altLang="fr-FR">
                <a:solidFill>
                  <a:srgbClr val="FF3333"/>
                </a:solidFill>
                <a:latin typeface="Comic Sans MS" panose="030F0902030302020204" pitchFamily="66" charset="0"/>
              </a:rPr>
              <a:t>de Versailles</a:t>
            </a:r>
          </a:p>
        </p:txBody>
      </p:sp>
      <p:sp>
        <p:nvSpPr>
          <p:cNvPr id="80053" name="Text Box 181">
            <a:extLst>
              <a:ext uri="{FF2B5EF4-FFF2-40B4-BE49-F238E27FC236}">
                <a16:creationId xmlns:a16="http://schemas.microsoft.com/office/drawing/2014/main" id="{50E0FC99-440C-BF47-B743-0DB4355580D4}"/>
              </a:ext>
            </a:extLst>
          </p:cNvPr>
          <p:cNvSpPr txBox="1">
            <a:spLocks noChangeArrowheads="1"/>
          </p:cNvSpPr>
          <p:nvPr/>
        </p:nvSpPr>
        <p:spPr bwMode="auto">
          <a:xfrm>
            <a:off x="3995738" y="3600450"/>
            <a:ext cx="1692275" cy="1046163"/>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Crise</a:t>
            </a:r>
          </a:p>
          <a:p>
            <a:pPr algn="ctr" eaLnBrk="1">
              <a:lnSpc>
                <a:spcPct val="116000"/>
              </a:lnSpc>
            </a:pPr>
            <a:r>
              <a:rPr lang="fr-FR" altLang="fr-FR">
                <a:solidFill>
                  <a:srgbClr val="FF3333"/>
                </a:solidFill>
                <a:latin typeface="Comic Sans MS" panose="030F0902030302020204" pitchFamily="66" charset="0"/>
              </a:rPr>
              <a:t>économique</a:t>
            </a:r>
          </a:p>
          <a:p>
            <a:pPr algn="ctr" eaLnBrk="1">
              <a:lnSpc>
                <a:spcPct val="116000"/>
              </a:lnSpc>
            </a:pPr>
            <a:r>
              <a:rPr lang="fr-FR" altLang="fr-FR">
                <a:solidFill>
                  <a:srgbClr val="FF3333"/>
                </a:solidFill>
                <a:latin typeface="Comic Sans MS" panose="030F0902030302020204" pitchFamily="66" charset="0"/>
              </a:rPr>
              <a:t>mondiale</a:t>
            </a:r>
          </a:p>
        </p:txBody>
      </p:sp>
      <p:sp>
        <p:nvSpPr>
          <p:cNvPr id="80054" name="Oval 182">
            <a:extLst>
              <a:ext uri="{FF2B5EF4-FFF2-40B4-BE49-F238E27FC236}">
                <a16:creationId xmlns:a16="http://schemas.microsoft.com/office/drawing/2014/main" id="{D4E0A0F7-37E9-A840-BFEC-72E2A71E3987}"/>
              </a:ext>
            </a:extLst>
          </p:cNvPr>
          <p:cNvSpPr>
            <a:spLocks noChangeArrowheads="1"/>
          </p:cNvSpPr>
          <p:nvPr/>
        </p:nvSpPr>
        <p:spPr bwMode="auto">
          <a:xfrm>
            <a:off x="5184775" y="3671888"/>
            <a:ext cx="144463" cy="144462"/>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80055" name="Oval 183">
            <a:extLst>
              <a:ext uri="{FF2B5EF4-FFF2-40B4-BE49-F238E27FC236}">
                <a16:creationId xmlns:a16="http://schemas.microsoft.com/office/drawing/2014/main" id="{70F9C486-9EF4-E845-82D8-CEC18D5DD09B}"/>
              </a:ext>
            </a:extLst>
          </p:cNvPr>
          <p:cNvSpPr>
            <a:spLocks noChangeArrowheads="1"/>
          </p:cNvSpPr>
          <p:nvPr/>
        </p:nvSpPr>
        <p:spPr bwMode="auto">
          <a:xfrm>
            <a:off x="1547813" y="3959225"/>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80056" name="Text Box 184">
            <a:extLst>
              <a:ext uri="{FF2B5EF4-FFF2-40B4-BE49-F238E27FC236}">
                <a16:creationId xmlns:a16="http://schemas.microsoft.com/office/drawing/2014/main" id="{5F2AED58-9844-C84E-90EB-CEC36567776A}"/>
              </a:ext>
            </a:extLst>
          </p:cNvPr>
          <p:cNvSpPr txBox="1">
            <a:spLocks noChangeArrowheads="1"/>
          </p:cNvSpPr>
          <p:nvPr/>
        </p:nvSpPr>
        <p:spPr bwMode="auto">
          <a:xfrm>
            <a:off x="6588125" y="2927350"/>
            <a:ext cx="2735263" cy="5286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FF"/>
                </a:solidFill>
                <a:latin typeface="Comic Sans MS" panose="030F0902030302020204" pitchFamily="66" charset="0"/>
              </a:rPr>
              <a:t>Régime nazi</a:t>
            </a:r>
          </a:p>
        </p:txBody>
      </p:sp>
      <p:sp>
        <p:nvSpPr>
          <p:cNvPr id="80057" name="Oval 185">
            <a:extLst>
              <a:ext uri="{FF2B5EF4-FFF2-40B4-BE49-F238E27FC236}">
                <a16:creationId xmlns:a16="http://schemas.microsoft.com/office/drawing/2014/main" id="{E4DBE432-90F8-2540-A662-6247EB2857D5}"/>
              </a:ext>
            </a:extLst>
          </p:cNvPr>
          <p:cNvSpPr>
            <a:spLocks noChangeArrowheads="1"/>
          </p:cNvSpPr>
          <p:nvPr/>
        </p:nvSpPr>
        <p:spPr bwMode="auto">
          <a:xfrm>
            <a:off x="6408738" y="3708400"/>
            <a:ext cx="144462" cy="144463"/>
          </a:xfrm>
          <a:prstGeom prst="ellipse">
            <a:avLst/>
          </a:prstGeom>
          <a:solidFill>
            <a:srgbClr val="FF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80058" name="Text Box 186">
            <a:extLst>
              <a:ext uri="{FF2B5EF4-FFF2-40B4-BE49-F238E27FC236}">
                <a16:creationId xmlns:a16="http://schemas.microsoft.com/office/drawing/2014/main" id="{295BDF66-0DA5-5248-82DA-241848185DF4}"/>
              </a:ext>
            </a:extLst>
          </p:cNvPr>
          <p:cNvSpPr txBox="1">
            <a:spLocks noChangeArrowheads="1"/>
          </p:cNvSpPr>
          <p:nvPr/>
        </p:nvSpPr>
        <p:spPr bwMode="auto">
          <a:xfrm>
            <a:off x="6624638" y="3417888"/>
            <a:ext cx="1655762" cy="7270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Hitler </a:t>
            </a:r>
          </a:p>
          <a:p>
            <a:pPr algn="ctr" eaLnBrk="1">
              <a:lnSpc>
                <a:spcPct val="116000"/>
              </a:lnSpc>
            </a:pPr>
            <a:r>
              <a:rPr lang="fr-FR" altLang="fr-FR">
                <a:solidFill>
                  <a:srgbClr val="FF3333"/>
                </a:solidFill>
                <a:latin typeface="Comic Sans MS" panose="030F0902030302020204" pitchFamily="66" charset="0"/>
              </a:rPr>
              <a:t>chancelier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80050">
                                            <p:txEl>
                                              <p:pRg st="0" end="0"/>
                                            </p:txEl>
                                          </p:spTgt>
                                        </p:tgtEl>
                                        <p:attrNameLst>
                                          <p:attrName>style.visibility</p:attrName>
                                        </p:attrNameLst>
                                      </p:cBhvr>
                                      <p:to>
                                        <p:strVal val="visible"/>
                                      </p:to>
                                    </p:set>
                                    <p:animEffect transition="in" filter="checkerboard(across)">
                                      <p:cBhvr additive="repl">
                                        <p:cTn id="7" dur="500"/>
                                        <p:tgtEl>
                                          <p:spTgt spid="800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80052"/>
                                        </p:tgtEl>
                                        <p:attrNameLst>
                                          <p:attrName>style.visibility</p:attrName>
                                        </p:attrNameLst>
                                      </p:cBhvr>
                                      <p:to>
                                        <p:strVal val="visible"/>
                                      </p:to>
                                    </p:set>
                                    <p:animEffect transition="in" filter="checkerboard(across)">
                                      <p:cBhvr additive="repl">
                                        <p:cTn id="12" dur="500"/>
                                        <p:tgtEl>
                                          <p:spTgt spid="80052"/>
                                        </p:tgtEl>
                                      </p:cBhvr>
                                    </p:animEffect>
                                  </p:childTnLst>
                                </p:cTn>
                              </p:par>
                              <p:par>
                                <p:cTn id="13" presetID="5" presetClass="entr" presetSubtype="10" fill="hold" nodeType="withEffect">
                                  <p:stCondLst>
                                    <p:cond delay="0"/>
                                  </p:stCondLst>
                                  <p:childTnLst>
                                    <p:set>
                                      <p:cBhvr additive="repl">
                                        <p:cTn id="14" dur="1" fill="hold">
                                          <p:stCondLst>
                                            <p:cond delay="0"/>
                                          </p:stCondLst>
                                        </p:cTn>
                                        <p:tgtEl>
                                          <p:spTgt spid="80055"/>
                                        </p:tgtEl>
                                        <p:attrNameLst>
                                          <p:attrName>style.visibility</p:attrName>
                                        </p:attrNameLst>
                                      </p:cBhvr>
                                      <p:to>
                                        <p:strVal val="visible"/>
                                      </p:to>
                                    </p:set>
                                    <p:animEffect transition="in" filter="checkerboard(across)">
                                      <p:cBhvr additive="repl">
                                        <p:cTn id="15" dur="500"/>
                                        <p:tgtEl>
                                          <p:spTgt spid="800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additive="repl">
                                        <p:cTn id="19" dur="1" fill="hold">
                                          <p:stCondLst>
                                            <p:cond delay="0"/>
                                          </p:stCondLst>
                                        </p:cTn>
                                        <p:tgtEl>
                                          <p:spTgt spid="80051"/>
                                        </p:tgtEl>
                                        <p:attrNameLst>
                                          <p:attrName>style.visibility</p:attrName>
                                        </p:attrNameLst>
                                      </p:cBhvr>
                                      <p:to>
                                        <p:strVal val="visible"/>
                                      </p:to>
                                    </p:set>
                                    <p:animEffect transition="in" filter="checkerboard(across)">
                                      <p:cBhvr additive="repl">
                                        <p:cTn id="20" dur="500"/>
                                        <p:tgtEl>
                                          <p:spTgt spid="8005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additive="repl">
                                        <p:cTn id="24" dur="1" fill="hold">
                                          <p:stCondLst>
                                            <p:cond delay="0"/>
                                          </p:stCondLst>
                                        </p:cTn>
                                        <p:tgtEl>
                                          <p:spTgt spid="80053"/>
                                        </p:tgtEl>
                                        <p:attrNameLst>
                                          <p:attrName>style.visibility</p:attrName>
                                        </p:attrNameLst>
                                      </p:cBhvr>
                                      <p:to>
                                        <p:strVal val="visible"/>
                                      </p:to>
                                    </p:set>
                                    <p:animEffect transition="in" filter="checkerboard(across)">
                                      <p:cBhvr additive="repl">
                                        <p:cTn id="25" dur="500"/>
                                        <p:tgtEl>
                                          <p:spTgt spid="80053"/>
                                        </p:tgtEl>
                                      </p:cBhvr>
                                    </p:animEffect>
                                  </p:childTnLst>
                                </p:cTn>
                              </p:par>
                              <p:par>
                                <p:cTn id="26" presetID="5" presetClass="entr" presetSubtype="10" fill="hold" nodeType="withEffect">
                                  <p:stCondLst>
                                    <p:cond delay="0"/>
                                  </p:stCondLst>
                                  <p:childTnLst>
                                    <p:set>
                                      <p:cBhvr additive="repl">
                                        <p:cTn id="27" dur="1" fill="hold">
                                          <p:stCondLst>
                                            <p:cond delay="0"/>
                                          </p:stCondLst>
                                        </p:cTn>
                                        <p:tgtEl>
                                          <p:spTgt spid="80054"/>
                                        </p:tgtEl>
                                        <p:attrNameLst>
                                          <p:attrName>style.visibility</p:attrName>
                                        </p:attrNameLst>
                                      </p:cBhvr>
                                      <p:to>
                                        <p:strVal val="visible"/>
                                      </p:to>
                                    </p:set>
                                    <p:animEffect transition="in" filter="checkerboard(across)">
                                      <p:cBhvr additive="repl">
                                        <p:cTn id="28" dur="500"/>
                                        <p:tgtEl>
                                          <p:spTgt spid="8005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additive="repl">
                                        <p:cTn id="32" dur="1" fill="hold">
                                          <p:stCondLst>
                                            <p:cond delay="0"/>
                                          </p:stCondLst>
                                        </p:cTn>
                                        <p:tgtEl>
                                          <p:spTgt spid="80057"/>
                                        </p:tgtEl>
                                        <p:attrNameLst>
                                          <p:attrName>style.visibility</p:attrName>
                                        </p:attrNameLst>
                                      </p:cBhvr>
                                      <p:to>
                                        <p:strVal val="visible"/>
                                      </p:to>
                                    </p:set>
                                    <p:animEffect transition="in" filter="checkerboard(across)">
                                      <p:cBhvr additive="repl">
                                        <p:cTn id="33" dur="500"/>
                                        <p:tgtEl>
                                          <p:spTgt spid="80057"/>
                                        </p:tgtEl>
                                      </p:cBhvr>
                                    </p:animEffect>
                                  </p:childTnLst>
                                </p:cTn>
                              </p:par>
                              <p:par>
                                <p:cTn id="34" presetID="5" presetClass="entr" presetSubtype="10" fill="hold" nodeType="withEffect">
                                  <p:stCondLst>
                                    <p:cond delay="0"/>
                                  </p:stCondLst>
                                  <p:childTnLst>
                                    <p:set>
                                      <p:cBhvr additive="repl">
                                        <p:cTn id="35" dur="1" fill="hold">
                                          <p:stCondLst>
                                            <p:cond delay="0"/>
                                          </p:stCondLst>
                                        </p:cTn>
                                        <p:tgtEl>
                                          <p:spTgt spid="80058"/>
                                        </p:tgtEl>
                                        <p:attrNameLst>
                                          <p:attrName>style.visibility</p:attrName>
                                        </p:attrNameLst>
                                      </p:cBhvr>
                                      <p:to>
                                        <p:strVal val="visible"/>
                                      </p:to>
                                    </p:set>
                                    <p:animEffect transition="in" filter="checkerboard(across)">
                                      <p:cBhvr additive="repl">
                                        <p:cTn id="36" dur="500"/>
                                        <p:tgtEl>
                                          <p:spTgt spid="8005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nodeType="clickEffect">
                                  <p:stCondLst>
                                    <p:cond delay="0"/>
                                  </p:stCondLst>
                                  <p:childTnLst>
                                    <p:set>
                                      <p:cBhvr additive="repl">
                                        <p:cTn id="40" dur="1" fill="hold">
                                          <p:stCondLst>
                                            <p:cond delay="0"/>
                                          </p:stCondLst>
                                        </p:cTn>
                                        <p:tgtEl>
                                          <p:spTgt spid="80056"/>
                                        </p:tgtEl>
                                        <p:attrNameLst>
                                          <p:attrName>style.visibility</p:attrName>
                                        </p:attrNameLst>
                                      </p:cBhvr>
                                      <p:to>
                                        <p:strVal val="visible"/>
                                      </p:to>
                                    </p:set>
                                    <p:animEffect transition="in" filter="checkerboard(across)">
                                      <p:cBhvr additive="repl">
                                        <p:cTn id="41" dur="500"/>
                                        <p:tgtEl>
                                          <p:spTgt spid="80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Line 1">
            <a:extLst>
              <a:ext uri="{FF2B5EF4-FFF2-40B4-BE49-F238E27FC236}">
                <a16:creationId xmlns:a16="http://schemas.microsoft.com/office/drawing/2014/main" id="{B98C2A79-3DF3-F146-B72B-9021E105387A}"/>
              </a:ext>
            </a:extLst>
          </p:cNvPr>
          <p:cNvSpPr>
            <a:spLocks noChangeShapeType="1"/>
          </p:cNvSpPr>
          <p:nvPr/>
        </p:nvSpPr>
        <p:spPr bwMode="auto">
          <a:xfrm>
            <a:off x="39528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362" name="Text Box 2">
            <a:extLst>
              <a:ext uri="{FF2B5EF4-FFF2-40B4-BE49-F238E27FC236}">
                <a16:creationId xmlns:a16="http://schemas.microsoft.com/office/drawing/2014/main" id="{F30DDB6A-70F8-C74C-B8B8-B7A7A5BA8BB6}"/>
              </a:ext>
            </a:extLst>
          </p:cNvPr>
          <p:cNvSpPr txBox="1">
            <a:spLocks noChangeArrowheads="1"/>
          </p:cNvSpPr>
          <p:nvPr/>
        </p:nvSpPr>
        <p:spPr bwMode="auto">
          <a:xfrm>
            <a:off x="395288" y="107950"/>
            <a:ext cx="968375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4000" u="sng">
                <a:latin typeface="Comic Sans MS" panose="030F0902030302020204" pitchFamily="66" charset="0"/>
              </a:rPr>
              <a:t>I. Le régime totalitaire soviétique</a:t>
            </a:r>
          </a:p>
        </p:txBody>
      </p:sp>
      <p:pic>
        <p:nvPicPr>
          <p:cNvPr id="15363" name="Picture 3">
            <a:extLst>
              <a:ext uri="{FF2B5EF4-FFF2-40B4-BE49-F238E27FC236}">
                <a16:creationId xmlns:a16="http://schemas.microsoft.com/office/drawing/2014/main" id="{A7038566-075D-3940-B721-5D6C438896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238" y="931863"/>
            <a:ext cx="9359900" cy="6411912"/>
          </a:xfrm>
          <a:prstGeom prst="rect">
            <a:avLst/>
          </a:prstGeom>
          <a:noFill/>
          <a:ln w="9525">
            <a:solidFill>
              <a:srgbClr val="80808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a:extLst>
              <a:ext uri="{FF2B5EF4-FFF2-40B4-BE49-F238E27FC236}">
                <a16:creationId xmlns:a16="http://schemas.microsoft.com/office/drawing/2014/main" id="{362D5FAC-EAE4-E14C-9293-F1023B002585}"/>
              </a:ext>
            </a:extLst>
          </p:cNvPr>
          <p:cNvSpPr>
            <a:spLocks noChangeArrowheads="1"/>
          </p:cNvSpPr>
          <p:nvPr/>
        </p:nvSpPr>
        <p:spPr bwMode="auto">
          <a:xfrm>
            <a:off x="395288" y="120650"/>
            <a:ext cx="9410700" cy="706438"/>
          </a:xfrm>
          <a:prstGeom prst="rect">
            <a:avLst/>
          </a:prstGeom>
          <a:solidFill>
            <a:srgbClr val="FF0000">
              <a:alpha val="25098"/>
            </a:srgbClr>
          </a:solidFill>
          <a:ln w="9525" algn="ctr">
            <a:solidFill>
              <a:schemeClr val="tx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 Box 1">
            <a:extLst>
              <a:ext uri="{FF2B5EF4-FFF2-40B4-BE49-F238E27FC236}">
                <a16:creationId xmlns:a16="http://schemas.microsoft.com/office/drawing/2014/main" id="{B77E8206-9A27-E049-855D-5F48E7B1A1DC}"/>
              </a:ext>
            </a:extLst>
          </p:cNvPr>
          <p:cNvSpPr txBox="1">
            <a:spLocks noChangeArrowheads="1"/>
          </p:cNvSpPr>
          <p:nvPr/>
        </p:nvSpPr>
        <p:spPr bwMode="auto">
          <a:xfrm>
            <a:off x="323850" y="1966913"/>
            <a:ext cx="9431338" cy="3627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3200">
                <a:solidFill>
                  <a:srgbClr val="000000"/>
                </a:solidFill>
                <a:latin typeface="Comic Sans MS" panose="030F0902030302020204" pitchFamily="66" charset="0"/>
              </a:rPr>
              <a:t>Compétence</a:t>
            </a:r>
          </a:p>
          <a:p>
            <a:pPr algn="ctr" eaLnBrk="1">
              <a:lnSpc>
                <a:spcPct val="116000"/>
              </a:lnSpc>
            </a:pPr>
            <a:r>
              <a:rPr lang="fr-FR" altLang="fr-FR" sz="3200">
                <a:solidFill>
                  <a:srgbClr val="000000"/>
                </a:solidFill>
                <a:latin typeface="Comic Sans MS" panose="030F0902030302020204" pitchFamily="66" charset="0"/>
              </a:rPr>
              <a:t>Analyser et comprendre des documents et hiérarchiser les informations</a:t>
            </a:r>
          </a:p>
          <a:p>
            <a:pPr algn="ctr" eaLnBrk="1">
              <a:lnSpc>
                <a:spcPct val="116000"/>
              </a:lnSpc>
            </a:pPr>
            <a:endParaRPr lang="fr-FR" altLang="fr-FR" sz="3200">
              <a:solidFill>
                <a:srgbClr val="000000"/>
              </a:solidFill>
              <a:latin typeface="Comic Sans MS" panose="030F0902030302020204" pitchFamily="66" charset="0"/>
            </a:endParaRPr>
          </a:p>
          <a:p>
            <a:pPr algn="ctr" eaLnBrk="1">
              <a:lnSpc>
                <a:spcPct val="116000"/>
              </a:lnSpc>
            </a:pPr>
            <a:r>
              <a:rPr lang="fr-FR" altLang="fr-FR" sz="3200">
                <a:solidFill>
                  <a:srgbClr val="000000"/>
                </a:solidFill>
                <a:latin typeface="Comic Sans MS" panose="030F0902030302020204" pitchFamily="66" charset="0"/>
              </a:rPr>
              <a:t>Réaliser une carte mentale</a:t>
            </a:r>
          </a:p>
        </p:txBody>
      </p:sp>
      <p:pic>
        <p:nvPicPr>
          <p:cNvPr id="158722" name="Picture 2">
            <a:extLst>
              <a:ext uri="{FF2B5EF4-FFF2-40B4-BE49-F238E27FC236}">
                <a16:creationId xmlns:a16="http://schemas.microsoft.com/office/drawing/2014/main" id="{05E794EC-9422-B248-B830-4EAA794177D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35863" y="863600"/>
            <a:ext cx="1428750" cy="14287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1">
            <a:extLst>
              <a:ext uri="{FF2B5EF4-FFF2-40B4-BE49-F238E27FC236}">
                <a16:creationId xmlns:a16="http://schemas.microsoft.com/office/drawing/2014/main" id="{4EDD986F-BC45-4D4A-B321-B01621643BCC}"/>
              </a:ext>
            </a:extLst>
          </p:cNvPr>
          <p:cNvSpPr txBox="1">
            <a:spLocks noChangeArrowheads="1"/>
          </p:cNvSpPr>
          <p:nvPr/>
        </p:nvSpPr>
        <p:spPr bwMode="auto">
          <a:xfrm>
            <a:off x="2052638" y="1069975"/>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3 p 50</a:t>
            </a:r>
          </a:p>
        </p:txBody>
      </p:sp>
      <p:sp>
        <p:nvSpPr>
          <p:cNvPr id="160770" name="AutoShape 2">
            <a:extLst>
              <a:ext uri="{FF2B5EF4-FFF2-40B4-BE49-F238E27FC236}">
                <a16:creationId xmlns:a16="http://schemas.microsoft.com/office/drawing/2014/main" id="{DC81556A-BB55-8C4F-BC15-20E43D9D0008}"/>
              </a:ext>
            </a:extLst>
          </p:cNvPr>
          <p:cNvSpPr>
            <a:spLocks noChangeArrowheads="1"/>
          </p:cNvSpPr>
          <p:nvPr/>
        </p:nvSpPr>
        <p:spPr bwMode="auto">
          <a:xfrm>
            <a:off x="2052638" y="287338"/>
            <a:ext cx="6300787" cy="4032250"/>
          </a:xfrm>
          <a:prstGeom prst="roundRect">
            <a:avLst>
              <a:gd name="adj" fmla="val 37"/>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60771" name="Line 3">
            <a:extLst>
              <a:ext uri="{FF2B5EF4-FFF2-40B4-BE49-F238E27FC236}">
                <a16:creationId xmlns:a16="http://schemas.microsoft.com/office/drawing/2014/main" id="{7717DCFD-B413-8E47-AEA7-DC0499BE014A}"/>
              </a:ext>
            </a:extLst>
          </p:cNvPr>
          <p:cNvSpPr>
            <a:spLocks noChangeShapeType="1"/>
          </p:cNvSpPr>
          <p:nvPr/>
        </p:nvSpPr>
        <p:spPr bwMode="auto">
          <a:xfrm>
            <a:off x="5184775" y="287338"/>
            <a:ext cx="1588" cy="403225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0772" name="Line 4">
            <a:extLst>
              <a:ext uri="{FF2B5EF4-FFF2-40B4-BE49-F238E27FC236}">
                <a16:creationId xmlns:a16="http://schemas.microsoft.com/office/drawing/2014/main" id="{B13FA051-9CD9-E046-BC87-A7A7F7744226}"/>
              </a:ext>
            </a:extLst>
          </p:cNvPr>
          <p:cNvSpPr>
            <a:spLocks noChangeShapeType="1"/>
          </p:cNvSpPr>
          <p:nvPr/>
        </p:nvSpPr>
        <p:spPr bwMode="auto">
          <a:xfrm>
            <a:off x="2052638" y="1079500"/>
            <a:ext cx="6300787"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1925" name="Text Box 5">
            <a:extLst>
              <a:ext uri="{FF2B5EF4-FFF2-40B4-BE49-F238E27FC236}">
                <a16:creationId xmlns:a16="http://schemas.microsoft.com/office/drawing/2014/main" id="{BA49D6C1-08B3-5C45-8342-BBE73103D1B8}"/>
              </a:ext>
            </a:extLst>
          </p:cNvPr>
          <p:cNvSpPr txBox="1">
            <a:spLocks noChangeArrowheads="1"/>
          </p:cNvSpPr>
          <p:nvPr/>
        </p:nvSpPr>
        <p:spPr bwMode="auto">
          <a:xfrm>
            <a:off x="2052638" y="164623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3 p 53</a:t>
            </a:r>
          </a:p>
        </p:txBody>
      </p:sp>
      <p:sp>
        <p:nvSpPr>
          <p:cNvPr id="81926" name="Text Box 6">
            <a:extLst>
              <a:ext uri="{FF2B5EF4-FFF2-40B4-BE49-F238E27FC236}">
                <a16:creationId xmlns:a16="http://schemas.microsoft.com/office/drawing/2014/main" id="{03F85D54-43F8-4A4C-862F-B69196EC255E}"/>
              </a:ext>
            </a:extLst>
          </p:cNvPr>
          <p:cNvSpPr txBox="1">
            <a:spLocks noChangeArrowheads="1"/>
          </p:cNvSpPr>
          <p:nvPr/>
        </p:nvSpPr>
        <p:spPr bwMode="auto">
          <a:xfrm>
            <a:off x="2052638" y="2222500"/>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4 p 53</a:t>
            </a:r>
          </a:p>
        </p:txBody>
      </p:sp>
      <p:sp>
        <p:nvSpPr>
          <p:cNvPr id="160775" name="Text Box 7">
            <a:extLst>
              <a:ext uri="{FF2B5EF4-FFF2-40B4-BE49-F238E27FC236}">
                <a16:creationId xmlns:a16="http://schemas.microsoft.com/office/drawing/2014/main" id="{1242A100-2F8F-6244-9EA0-3304D9A486E4}"/>
              </a:ext>
            </a:extLst>
          </p:cNvPr>
          <p:cNvSpPr txBox="1">
            <a:spLocks noChangeArrowheads="1"/>
          </p:cNvSpPr>
          <p:nvPr/>
        </p:nvSpPr>
        <p:spPr bwMode="auto">
          <a:xfrm>
            <a:off x="1836738" y="185738"/>
            <a:ext cx="3635375" cy="938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400">
                <a:solidFill>
                  <a:srgbClr val="000000"/>
                </a:solidFill>
                <a:latin typeface="Comic Sans MS" panose="030F0902030302020204" pitchFamily="66" charset="0"/>
              </a:rPr>
              <a:t>Une idéologie raciste </a:t>
            </a:r>
          </a:p>
          <a:p>
            <a:pPr algn="ctr" eaLnBrk="1">
              <a:lnSpc>
                <a:spcPct val="116000"/>
              </a:lnSpc>
            </a:pPr>
            <a:r>
              <a:rPr lang="fr-FR" altLang="fr-FR" sz="2400">
                <a:solidFill>
                  <a:srgbClr val="000000"/>
                </a:solidFill>
                <a:latin typeface="Comic Sans MS" panose="030F0902030302020204" pitchFamily="66" charset="0"/>
              </a:rPr>
              <a:t>et antisémite</a:t>
            </a:r>
          </a:p>
        </p:txBody>
      </p:sp>
      <p:sp>
        <p:nvSpPr>
          <p:cNvPr id="160776" name="Text Box 8">
            <a:extLst>
              <a:ext uri="{FF2B5EF4-FFF2-40B4-BE49-F238E27FC236}">
                <a16:creationId xmlns:a16="http://schemas.microsoft.com/office/drawing/2014/main" id="{1A8AD9DA-37E6-7A4C-A890-3DD82FC54489}"/>
              </a:ext>
            </a:extLst>
          </p:cNvPr>
          <p:cNvSpPr txBox="1">
            <a:spLocks noChangeArrowheads="1"/>
          </p:cNvSpPr>
          <p:nvPr/>
        </p:nvSpPr>
        <p:spPr bwMode="auto">
          <a:xfrm>
            <a:off x="5184775" y="349250"/>
            <a:ext cx="35274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La terreur</a:t>
            </a:r>
          </a:p>
        </p:txBody>
      </p:sp>
      <p:sp>
        <p:nvSpPr>
          <p:cNvPr id="81929" name="Text Box 9">
            <a:extLst>
              <a:ext uri="{FF2B5EF4-FFF2-40B4-BE49-F238E27FC236}">
                <a16:creationId xmlns:a16="http://schemas.microsoft.com/office/drawing/2014/main" id="{9199B11D-74F8-734E-9237-9D6871F6EC57}"/>
              </a:ext>
            </a:extLst>
          </p:cNvPr>
          <p:cNvSpPr txBox="1">
            <a:spLocks noChangeArrowheads="1"/>
          </p:cNvSpPr>
          <p:nvPr/>
        </p:nvSpPr>
        <p:spPr bwMode="auto">
          <a:xfrm>
            <a:off x="5219700" y="1033463"/>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1 p 50</a:t>
            </a:r>
          </a:p>
        </p:txBody>
      </p:sp>
      <p:sp>
        <p:nvSpPr>
          <p:cNvPr id="81930" name="Text Box 10">
            <a:extLst>
              <a:ext uri="{FF2B5EF4-FFF2-40B4-BE49-F238E27FC236}">
                <a16:creationId xmlns:a16="http://schemas.microsoft.com/office/drawing/2014/main" id="{F32D6206-33DE-5848-AC84-079815681617}"/>
              </a:ext>
            </a:extLst>
          </p:cNvPr>
          <p:cNvSpPr txBox="1">
            <a:spLocks noChangeArrowheads="1"/>
          </p:cNvSpPr>
          <p:nvPr/>
        </p:nvSpPr>
        <p:spPr bwMode="auto">
          <a:xfrm>
            <a:off x="5219700" y="164623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7 p 51</a:t>
            </a:r>
          </a:p>
        </p:txBody>
      </p:sp>
      <p:sp>
        <p:nvSpPr>
          <p:cNvPr id="81931" name="Text Box 11">
            <a:extLst>
              <a:ext uri="{FF2B5EF4-FFF2-40B4-BE49-F238E27FC236}">
                <a16:creationId xmlns:a16="http://schemas.microsoft.com/office/drawing/2014/main" id="{0D59EC63-5E5B-424D-B1DD-584B45288E10}"/>
              </a:ext>
            </a:extLst>
          </p:cNvPr>
          <p:cNvSpPr txBox="1">
            <a:spLocks noChangeArrowheads="1"/>
          </p:cNvSpPr>
          <p:nvPr/>
        </p:nvSpPr>
        <p:spPr bwMode="auto">
          <a:xfrm>
            <a:off x="5219700" y="2149475"/>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3 p 53</a:t>
            </a:r>
          </a:p>
        </p:txBody>
      </p:sp>
      <p:sp>
        <p:nvSpPr>
          <p:cNvPr id="81932" name="Text Box 12">
            <a:extLst>
              <a:ext uri="{FF2B5EF4-FFF2-40B4-BE49-F238E27FC236}">
                <a16:creationId xmlns:a16="http://schemas.microsoft.com/office/drawing/2014/main" id="{AAD7CCC2-BDAC-D641-A69F-1DCDDE613E52}"/>
              </a:ext>
            </a:extLst>
          </p:cNvPr>
          <p:cNvSpPr txBox="1">
            <a:spLocks noChangeArrowheads="1"/>
          </p:cNvSpPr>
          <p:nvPr/>
        </p:nvSpPr>
        <p:spPr bwMode="auto">
          <a:xfrm>
            <a:off x="5219700" y="2654300"/>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4 p 53</a:t>
            </a:r>
          </a:p>
        </p:txBody>
      </p:sp>
      <p:sp>
        <p:nvSpPr>
          <p:cNvPr id="81933" name="Text Box 13">
            <a:extLst>
              <a:ext uri="{FF2B5EF4-FFF2-40B4-BE49-F238E27FC236}">
                <a16:creationId xmlns:a16="http://schemas.microsoft.com/office/drawing/2014/main" id="{DE4DD48F-7A0F-0845-B85B-36FD43D77767}"/>
              </a:ext>
            </a:extLst>
          </p:cNvPr>
          <p:cNvSpPr txBox="1">
            <a:spLocks noChangeArrowheads="1"/>
          </p:cNvSpPr>
          <p:nvPr/>
        </p:nvSpPr>
        <p:spPr bwMode="auto">
          <a:xfrm>
            <a:off x="2052638" y="283368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1 p 54</a:t>
            </a:r>
          </a:p>
        </p:txBody>
      </p:sp>
      <p:sp>
        <p:nvSpPr>
          <p:cNvPr id="81934" name="Text Box 14">
            <a:extLst>
              <a:ext uri="{FF2B5EF4-FFF2-40B4-BE49-F238E27FC236}">
                <a16:creationId xmlns:a16="http://schemas.microsoft.com/office/drawing/2014/main" id="{196F60B9-8B9A-0942-9573-AC4B6E3C6DA4}"/>
              </a:ext>
            </a:extLst>
          </p:cNvPr>
          <p:cNvSpPr txBox="1">
            <a:spLocks noChangeArrowheads="1"/>
          </p:cNvSpPr>
          <p:nvPr/>
        </p:nvSpPr>
        <p:spPr bwMode="auto">
          <a:xfrm>
            <a:off x="5219700" y="3733800"/>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6 p 53</a:t>
            </a:r>
          </a:p>
        </p:txBody>
      </p:sp>
      <p:sp>
        <p:nvSpPr>
          <p:cNvPr id="81935" name="Text Box 15">
            <a:extLst>
              <a:ext uri="{FF2B5EF4-FFF2-40B4-BE49-F238E27FC236}">
                <a16:creationId xmlns:a16="http://schemas.microsoft.com/office/drawing/2014/main" id="{FC9D2E71-A9C5-3943-888F-726DB509F594}"/>
              </a:ext>
            </a:extLst>
          </p:cNvPr>
          <p:cNvSpPr txBox="1">
            <a:spLocks noChangeArrowheads="1"/>
          </p:cNvSpPr>
          <p:nvPr/>
        </p:nvSpPr>
        <p:spPr bwMode="auto">
          <a:xfrm>
            <a:off x="5219700" y="3203575"/>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5 p 53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81921">
                                            <p:txEl>
                                              <p:pRg st="0" end="0"/>
                                            </p:txEl>
                                          </p:spTgt>
                                        </p:tgtEl>
                                        <p:attrNameLst>
                                          <p:attrName>style.visibility</p:attrName>
                                        </p:attrNameLst>
                                      </p:cBhvr>
                                      <p:to>
                                        <p:strVal val="visible"/>
                                      </p:to>
                                    </p:set>
                                    <p:animEffect transition="in" filter="checkerboard(across)">
                                      <p:cBhvr additive="repl">
                                        <p:cTn id="7" dur="500"/>
                                        <p:tgtEl>
                                          <p:spTgt spid="8192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81925">
                                            <p:txEl>
                                              <p:pRg st="0" end="0"/>
                                            </p:txEl>
                                          </p:spTgt>
                                        </p:tgtEl>
                                        <p:attrNameLst>
                                          <p:attrName>style.visibility</p:attrName>
                                        </p:attrNameLst>
                                      </p:cBhvr>
                                      <p:to>
                                        <p:strVal val="visible"/>
                                      </p:to>
                                    </p:set>
                                    <p:animEffect transition="in" filter="checkerboard(across)">
                                      <p:cBhvr additive="repl">
                                        <p:cTn id="12" dur="500"/>
                                        <p:tgtEl>
                                          <p:spTgt spid="8192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81926">
                                            <p:txEl>
                                              <p:pRg st="0" end="0"/>
                                            </p:txEl>
                                          </p:spTgt>
                                        </p:tgtEl>
                                        <p:attrNameLst>
                                          <p:attrName>style.visibility</p:attrName>
                                        </p:attrNameLst>
                                      </p:cBhvr>
                                      <p:to>
                                        <p:strVal val="visible"/>
                                      </p:to>
                                    </p:set>
                                    <p:animEffect transition="in" filter="checkerboard(across)">
                                      <p:cBhvr additive="repl">
                                        <p:cTn id="17" dur="500"/>
                                        <p:tgtEl>
                                          <p:spTgt spid="8192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additive="repl">
                                        <p:cTn id="21" dur="1" fill="hold">
                                          <p:stCondLst>
                                            <p:cond delay="0"/>
                                          </p:stCondLst>
                                        </p:cTn>
                                        <p:tgtEl>
                                          <p:spTgt spid="81933">
                                            <p:txEl>
                                              <p:pRg st="0" end="0"/>
                                            </p:txEl>
                                          </p:spTgt>
                                        </p:tgtEl>
                                        <p:attrNameLst>
                                          <p:attrName>style.visibility</p:attrName>
                                        </p:attrNameLst>
                                      </p:cBhvr>
                                      <p:to>
                                        <p:strVal val="visible"/>
                                      </p:to>
                                    </p:set>
                                    <p:anim calcmode="lin" valueType="num">
                                      <p:cBhvr additive="repl">
                                        <p:cTn id="22" dur="500" fill="hold"/>
                                        <p:tgtEl>
                                          <p:spTgt spid="81933">
                                            <p:txEl>
                                              <p:pRg st="0" end="0"/>
                                            </p:txEl>
                                          </p:spTgt>
                                        </p:tgtEl>
                                        <p:attrNameLst>
                                          <p:attrName>ppt_x</p:attrName>
                                        </p:attrNameLst>
                                      </p:cBhvr>
                                      <p:tavLst>
                                        <p:tav tm="100000">
                                          <p:val>
                                            <p:strVal val="#ppt_x"/>
                                          </p:val>
                                        </p:tav>
                                        <p:tav>
                                          <p:val>
                                            <p:strVal val="#ppt_x"/>
                                          </p:val>
                                        </p:tav>
                                      </p:tavLst>
                                    </p:anim>
                                    <p:anim calcmode="lin" valueType="num">
                                      <p:cBhvr additive="repl">
                                        <p:cTn id="23" dur="500" fill="hold"/>
                                        <p:tgtEl>
                                          <p:spTgt spid="81933">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additive="repl">
                                        <p:cTn id="27" dur="1" fill="hold">
                                          <p:stCondLst>
                                            <p:cond delay="0"/>
                                          </p:stCondLst>
                                        </p:cTn>
                                        <p:tgtEl>
                                          <p:spTgt spid="81929">
                                            <p:txEl>
                                              <p:pRg st="0" end="0"/>
                                            </p:txEl>
                                          </p:spTgt>
                                        </p:tgtEl>
                                        <p:attrNameLst>
                                          <p:attrName>style.visibility</p:attrName>
                                        </p:attrNameLst>
                                      </p:cBhvr>
                                      <p:to>
                                        <p:strVal val="visible"/>
                                      </p:to>
                                    </p:set>
                                    <p:animEffect transition="in" filter="checkerboard(across)">
                                      <p:cBhvr additive="repl">
                                        <p:cTn id="28" dur="500"/>
                                        <p:tgtEl>
                                          <p:spTgt spid="81929">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additive="repl">
                                        <p:cTn id="32" dur="1" fill="hold">
                                          <p:stCondLst>
                                            <p:cond delay="0"/>
                                          </p:stCondLst>
                                        </p:cTn>
                                        <p:tgtEl>
                                          <p:spTgt spid="81930">
                                            <p:txEl>
                                              <p:pRg st="0" end="0"/>
                                            </p:txEl>
                                          </p:spTgt>
                                        </p:tgtEl>
                                        <p:attrNameLst>
                                          <p:attrName>style.visibility</p:attrName>
                                        </p:attrNameLst>
                                      </p:cBhvr>
                                      <p:to>
                                        <p:strVal val="visible"/>
                                      </p:to>
                                    </p:set>
                                    <p:animEffect transition="in" filter="checkerboard(across)">
                                      <p:cBhvr additive="repl">
                                        <p:cTn id="33" dur="500"/>
                                        <p:tgtEl>
                                          <p:spTgt spid="81930">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nodeType="clickEffect">
                                  <p:stCondLst>
                                    <p:cond delay="0"/>
                                  </p:stCondLst>
                                  <p:childTnLst>
                                    <p:set>
                                      <p:cBhvr additive="repl">
                                        <p:cTn id="37" dur="1" fill="hold">
                                          <p:stCondLst>
                                            <p:cond delay="0"/>
                                          </p:stCondLst>
                                        </p:cTn>
                                        <p:tgtEl>
                                          <p:spTgt spid="81931">
                                            <p:txEl>
                                              <p:pRg st="0" end="0"/>
                                            </p:txEl>
                                          </p:spTgt>
                                        </p:tgtEl>
                                        <p:attrNameLst>
                                          <p:attrName>style.visibility</p:attrName>
                                        </p:attrNameLst>
                                      </p:cBhvr>
                                      <p:to>
                                        <p:strVal val="visible"/>
                                      </p:to>
                                    </p:set>
                                    <p:animEffect transition="in" filter="checkerboard(across)">
                                      <p:cBhvr additive="repl">
                                        <p:cTn id="38" dur="500"/>
                                        <p:tgtEl>
                                          <p:spTgt spid="81931">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nodeType="clickEffect">
                                  <p:stCondLst>
                                    <p:cond delay="0"/>
                                  </p:stCondLst>
                                  <p:childTnLst>
                                    <p:set>
                                      <p:cBhvr additive="repl">
                                        <p:cTn id="42" dur="1" fill="hold">
                                          <p:stCondLst>
                                            <p:cond delay="0"/>
                                          </p:stCondLst>
                                        </p:cTn>
                                        <p:tgtEl>
                                          <p:spTgt spid="81932">
                                            <p:txEl>
                                              <p:pRg st="0" end="0"/>
                                            </p:txEl>
                                          </p:spTgt>
                                        </p:tgtEl>
                                        <p:attrNameLst>
                                          <p:attrName>style.visibility</p:attrName>
                                        </p:attrNameLst>
                                      </p:cBhvr>
                                      <p:to>
                                        <p:strVal val="visible"/>
                                      </p:to>
                                    </p:set>
                                    <p:animEffect transition="in" filter="checkerboard(across)">
                                      <p:cBhvr additive="repl">
                                        <p:cTn id="43" dur="500"/>
                                        <p:tgtEl>
                                          <p:spTgt spid="81932">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additive="repl">
                                        <p:cTn id="47" dur="1" fill="hold">
                                          <p:stCondLst>
                                            <p:cond delay="0"/>
                                          </p:stCondLst>
                                        </p:cTn>
                                        <p:tgtEl>
                                          <p:spTgt spid="81935">
                                            <p:txEl>
                                              <p:pRg st="0" end="0"/>
                                            </p:txEl>
                                          </p:spTgt>
                                        </p:tgtEl>
                                        <p:attrNameLst>
                                          <p:attrName>style.visibility</p:attrName>
                                        </p:attrNameLst>
                                      </p:cBhvr>
                                      <p:to>
                                        <p:strVal val="visible"/>
                                      </p:to>
                                    </p:set>
                                    <p:anim calcmode="lin" valueType="num">
                                      <p:cBhvr additive="repl">
                                        <p:cTn id="48" dur="500" fill="hold"/>
                                        <p:tgtEl>
                                          <p:spTgt spid="81935">
                                            <p:txEl>
                                              <p:pRg st="0" end="0"/>
                                            </p:txEl>
                                          </p:spTgt>
                                        </p:tgtEl>
                                        <p:attrNameLst>
                                          <p:attrName>ppt_x</p:attrName>
                                        </p:attrNameLst>
                                      </p:cBhvr>
                                      <p:tavLst>
                                        <p:tav tm="100000">
                                          <p:val>
                                            <p:strVal val="#ppt_x"/>
                                          </p:val>
                                        </p:tav>
                                        <p:tav>
                                          <p:val>
                                            <p:strVal val="#ppt_x"/>
                                          </p:val>
                                        </p:tav>
                                      </p:tavLst>
                                    </p:anim>
                                    <p:anim calcmode="lin" valueType="num">
                                      <p:cBhvr additive="repl">
                                        <p:cTn id="49" dur="500" fill="hold"/>
                                        <p:tgtEl>
                                          <p:spTgt spid="81935">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additive="repl">
                                        <p:cTn id="53" dur="1" fill="hold">
                                          <p:stCondLst>
                                            <p:cond delay="0"/>
                                          </p:stCondLst>
                                        </p:cTn>
                                        <p:tgtEl>
                                          <p:spTgt spid="81934">
                                            <p:txEl>
                                              <p:pRg st="0" end="0"/>
                                            </p:txEl>
                                          </p:spTgt>
                                        </p:tgtEl>
                                        <p:attrNameLst>
                                          <p:attrName>style.visibility</p:attrName>
                                        </p:attrNameLst>
                                      </p:cBhvr>
                                      <p:to>
                                        <p:strVal val="visible"/>
                                      </p:to>
                                    </p:set>
                                    <p:anim calcmode="lin" valueType="num">
                                      <p:cBhvr additive="repl">
                                        <p:cTn id="54" dur="500" fill="hold"/>
                                        <p:tgtEl>
                                          <p:spTgt spid="81934">
                                            <p:txEl>
                                              <p:pRg st="0" end="0"/>
                                            </p:txEl>
                                          </p:spTgt>
                                        </p:tgtEl>
                                        <p:attrNameLst>
                                          <p:attrName>ppt_x</p:attrName>
                                        </p:attrNameLst>
                                      </p:cBhvr>
                                      <p:tavLst>
                                        <p:tav tm="100000">
                                          <p:val>
                                            <p:strVal val="#ppt_x"/>
                                          </p:val>
                                        </p:tav>
                                        <p:tav>
                                          <p:val>
                                            <p:strVal val="#ppt_x"/>
                                          </p:val>
                                        </p:tav>
                                      </p:tavLst>
                                    </p:anim>
                                    <p:anim calcmode="lin" valueType="num">
                                      <p:cBhvr additive="repl">
                                        <p:cTn id="55" dur="500" fill="hold"/>
                                        <p:tgtEl>
                                          <p:spTgt spid="81934">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1">
            <a:extLst>
              <a:ext uri="{FF2B5EF4-FFF2-40B4-BE49-F238E27FC236}">
                <a16:creationId xmlns:a16="http://schemas.microsoft.com/office/drawing/2014/main" id="{475CFFD8-8E9B-E542-91AC-24DBAEE0F00D}"/>
              </a:ext>
            </a:extLst>
          </p:cNvPr>
          <p:cNvSpPr txBox="1">
            <a:spLocks noChangeArrowheads="1"/>
          </p:cNvSpPr>
          <p:nvPr/>
        </p:nvSpPr>
        <p:spPr bwMode="auto">
          <a:xfrm>
            <a:off x="2052638" y="1069975"/>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5 p 51</a:t>
            </a:r>
          </a:p>
        </p:txBody>
      </p:sp>
      <p:sp>
        <p:nvSpPr>
          <p:cNvPr id="162818" name="AutoShape 2">
            <a:extLst>
              <a:ext uri="{FF2B5EF4-FFF2-40B4-BE49-F238E27FC236}">
                <a16:creationId xmlns:a16="http://schemas.microsoft.com/office/drawing/2014/main" id="{6D9025A3-ADE1-2647-9E24-1D50EFD34370}"/>
              </a:ext>
            </a:extLst>
          </p:cNvPr>
          <p:cNvSpPr>
            <a:spLocks noChangeArrowheads="1"/>
          </p:cNvSpPr>
          <p:nvPr/>
        </p:nvSpPr>
        <p:spPr bwMode="auto">
          <a:xfrm>
            <a:off x="2052638" y="287338"/>
            <a:ext cx="6300787" cy="3455987"/>
          </a:xfrm>
          <a:prstGeom prst="roundRect">
            <a:avLst>
              <a:gd name="adj" fmla="val 42"/>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162819" name="Line 3">
            <a:extLst>
              <a:ext uri="{FF2B5EF4-FFF2-40B4-BE49-F238E27FC236}">
                <a16:creationId xmlns:a16="http://schemas.microsoft.com/office/drawing/2014/main" id="{2FC8382C-BA70-2841-8323-30245DE865A7}"/>
              </a:ext>
            </a:extLst>
          </p:cNvPr>
          <p:cNvSpPr>
            <a:spLocks noChangeShapeType="1"/>
          </p:cNvSpPr>
          <p:nvPr/>
        </p:nvSpPr>
        <p:spPr bwMode="auto">
          <a:xfrm>
            <a:off x="5184775" y="287338"/>
            <a:ext cx="1588" cy="34559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2820" name="Line 4">
            <a:extLst>
              <a:ext uri="{FF2B5EF4-FFF2-40B4-BE49-F238E27FC236}">
                <a16:creationId xmlns:a16="http://schemas.microsoft.com/office/drawing/2014/main" id="{7D26F130-FBFE-8844-B5D4-2E8187B833F4}"/>
              </a:ext>
            </a:extLst>
          </p:cNvPr>
          <p:cNvSpPr>
            <a:spLocks noChangeShapeType="1"/>
          </p:cNvSpPr>
          <p:nvPr/>
        </p:nvSpPr>
        <p:spPr bwMode="auto">
          <a:xfrm>
            <a:off x="2052638" y="1152525"/>
            <a:ext cx="6300787" cy="15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2949" name="Text Box 5">
            <a:extLst>
              <a:ext uri="{FF2B5EF4-FFF2-40B4-BE49-F238E27FC236}">
                <a16:creationId xmlns:a16="http://schemas.microsoft.com/office/drawing/2014/main" id="{C14D96F4-2B96-4B4A-94B7-78463FF90BF4}"/>
              </a:ext>
            </a:extLst>
          </p:cNvPr>
          <p:cNvSpPr txBox="1">
            <a:spLocks noChangeArrowheads="1"/>
          </p:cNvSpPr>
          <p:nvPr/>
        </p:nvSpPr>
        <p:spPr bwMode="auto">
          <a:xfrm>
            <a:off x="2052638" y="1609725"/>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1 p 52</a:t>
            </a:r>
          </a:p>
        </p:txBody>
      </p:sp>
      <p:sp>
        <p:nvSpPr>
          <p:cNvPr id="82950" name="Text Box 6">
            <a:extLst>
              <a:ext uri="{FF2B5EF4-FFF2-40B4-BE49-F238E27FC236}">
                <a16:creationId xmlns:a16="http://schemas.microsoft.com/office/drawing/2014/main" id="{18A8DE84-BA5E-7F48-ABD2-0FD847E0826B}"/>
              </a:ext>
            </a:extLst>
          </p:cNvPr>
          <p:cNvSpPr txBox="1">
            <a:spLocks noChangeArrowheads="1"/>
          </p:cNvSpPr>
          <p:nvPr/>
        </p:nvSpPr>
        <p:spPr bwMode="auto">
          <a:xfrm>
            <a:off x="2052638" y="2114550"/>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2 p 52</a:t>
            </a:r>
          </a:p>
        </p:txBody>
      </p:sp>
      <p:sp>
        <p:nvSpPr>
          <p:cNvPr id="162823" name="Text Box 7">
            <a:extLst>
              <a:ext uri="{FF2B5EF4-FFF2-40B4-BE49-F238E27FC236}">
                <a16:creationId xmlns:a16="http://schemas.microsoft.com/office/drawing/2014/main" id="{A5C7D26B-AA26-9544-ABA5-F89C5DCCACC7}"/>
              </a:ext>
            </a:extLst>
          </p:cNvPr>
          <p:cNvSpPr txBox="1">
            <a:spLocks noChangeArrowheads="1"/>
          </p:cNvSpPr>
          <p:nvPr/>
        </p:nvSpPr>
        <p:spPr bwMode="auto">
          <a:xfrm>
            <a:off x="1836738" y="222250"/>
            <a:ext cx="3635375" cy="136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400">
                <a:solidFill>
                  <a:srgbClr val="000000"/>
                </a:solidFill>
                <a:latin typeface="Comic Sans MS" panose="030F0902030302020204" pitchFamily="66" charset="0"/>
              </a:rPr>
              <a:t>Culte du chef et embrigadement</a:t>
            </a:r>
          </a:p>
          <a:p>
            <a:pPr algn="ctr" eaLnBrk="1">
              <a:lnSpc>
                <a:spcPct val="116000"/>
              </a:lnSpc>
            </a:pPr>
            <a:endParaRPr lang="fr-FR" altLang="fr-FR" sz="2400">
              <a:solidFill>
                <a:srgbClr val="000000"/>
              </a:solidFill>
              <a:latin typeface="Comic Sans MS" panose="030F0902030302020204" pitchFamily="66" charset="0"/>
            </a:endParaRPr>
          </a:p>
        </p:txBody>
      </p:sp>
      <p:sp>
        <p:nvSpPr>
          <p:cNvPr id="162824" name="Text Box 8">
            <a:extLst>
              <a:ext uri="{FF2B5EF4-FFF2-40B4-BE49-F238E27FC236}">
                <a16:creationId xmlns:a16="http://schemas.microsoft.com/office/drawing/2014/main" id="{376BAD11-8D95-DE4E-9A8C-7501C27DE415}"/>
              </a:ext>
            </a:extLst>
          </p:cNvPr>
          <p:cNvSpPr txBox="1">
            <a:spLocks noChangeArrowheads="1"/>
          </p:cNvSpPr>
          <p:nvPr/>
        </p:nvSpPr>
        <p:spPr bwMode="auto">
          <a:xfrm>
            <a:off x="4967288" y="133350"/>
            <a:ext cx="35274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Une économie </a:t>
            </a:r>
          </a:p>
          <a:p>
            <a:pPr algn="ctr" eaLnBrk="1">
              <a:lnSpc>
                <a:spcPct val="116000"/>
              </a:lnSpc>
            </a:pPr>
            <a:r>
              <a:rPr lang="fr-FR" altLang="fr-FR" sz="2800">
                <a:solidFill>
                  <a:srgbClr val="000000"/>
                </a:solidFill>
                <a:latin typeface="Comic Sans MS" panose="030F0902030302020204" pitchFamily="66" charset="0"/>
              </a:rPr>
              <a:t>pour la guerre</a:t>
            </a:r>
          </a:p>
        </p:txBody>
      </p:sp>
      <p:sp>
        <p:nvSpPr>
          <p:cNvPr id="82953" name="Text Box 9">
            <a:extLst>
              <a:ext uri="{FF2B5EF4-FFF2-40B4-BE49-F238E27FC236}">
                <a16:creationId xmlns:a16="http://schemas.microsoft.com/office/drawing/2014/main" id="{950331BB-D6C4-2C41-BA05-3F1BB03B39E5}"/>
              </a:ext>
            </a:extLst>
          </p:cNvPr>
          <p:cNvSpPr txBox="1">
            <a:spLocks noChangeArrowheads="1"/>
          </p:cNvSpPr>
          <p:nvPr/>
        </p:nvSpPr>
        <p:spPr bwMode="auto">
          <a:xfrm>
            <a:off x="5219700" y="1033463"/>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1 p 54</a:t>
            </a:r>
          </a:p>
        </p:txBody>
      </p:sp>
      <p:sp>
        <p:nvSpPr>
          <p:cNvPr id="82954" name="Text Box 10">
            <a:extLst>
              <a:ext uri="{FF2B5EF4-FFF2-40B4-BE49-F238E27FC236}">
                <a16:creationId xmlns:a16="http://schemas.microsoft.com/office/drawing/2014/main" id="{F2DB5D7A-80E6-4B43-B437-A6AF43AA3BEB}"/>
              </a:ext>
            </a:extLst>
          </p:cNvPr>
          <p:cNvSpPr txBox="1">
            <a:spLocks noChangeArrowheads="1"/>
          </p:cNvSpPr>
          <p:nvPr/>
        </p:nvSpPr>
        <p:spPr bwMode="auto">
          <a:xfrm>
            <a:off x="5219700" y="153828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4 p 55</a:t>
            </a:r>
          </a:p>
        </p:txBody>
      </p:sp>
      <p:sp>
        <p:nvSpPr>
          <p:cNvPr id="82955" name="Text Box 11">
            <a:extLst>
              <a:ext uri="{FF2B5EF4-FFF2-40B4-BE49-F238E27FC236}">
                <a16:creationId xmlns:a16="http://schemas.microsoft.com/office/drawing/2014/main" id="{C91FA7FE-7DF1-A24B-A05C-07D99B15FC88}"/>
              </a:ext>
            </a:extLst>
          </p:cNvPr>
          <p:cNvSpPr txBox="1">
            <a:spLocks noChangeArrowheads="1"/>
          </p:cNvSpPr>
          <p:nvPr/>
        </p:nvSpPr>
        <p:spPr bwMode="auto">
          <a:xfrm>
            <a:off x="2052638" y="2617788"/>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5 p 53</a:t>
            </a:r>
          </a:p>
        </p:txBody>
      </p:sp>
      <p:sp>
        <p:nvSpPr>
          <p:cNvPr id="82956" name="Text Box 12">
            <a:extLst>
              <a:ext uri="{FF2B5EF4-FFF2-40B4-BE49-F238E27FC236}">
                <a16:creationId xmlns:a16="http://schemas.microsoft.com/office/drawing/2014/main" id="{1A748B13-06BF-7E48-B247-A9B5569CE751}"/>
              </a:ext>
            </a:extLst>
          </p:cNvPr>
          <p:cNvSpPr txBox="1">
            <a:spLocks noChangeArrowheads="1"/>
          </p:cNvSpPr>
          <p:nvPr/>
        </p:nvSpPr>
        <p:spPr bwMode="auto">
          <a:xfrm>
            <a:off x="2052638" y="3194050"/>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2800">
                <a:solidFill>
                  <a:srgbClr val="0000FF"/>
                </a:solidFill>
                <a:latin typeface="Comic Sans MS" panose="030F0902030302020204" pitchFamily="66" charset="0"/>
              </a:rPr>
              <a:t>- Doc 2 p 55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82945">
                                            <p:txEl>
                                              <p:pRg st="0" end="0"/>
                                            </p:txEl>
                                          </p:spTgt>
                                        </p:tgtEl>
                                        <p:attrNameLst>
                                          <p:attrName>style.visibility</p:attrName>
                                        </p:attrNameLst>
                                      </p:cBhvr>
                                      <p:to>
                                        <p:strVal val="visible"/>
                                      </p:to>
                                    </p:set>
                                    <p:animEffect transition="in" filter="checkerboard(across)">
                                      <p:cBhvr additive="repl">
                                        <p:cTn id="7" dur="500"/>
                                        <p:tgtEl>
                                          <p:spTgt spid="8294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82949">
                                            <p:txEl>
                                              <p:pRg st="0" end="0"/>
                                            </p:txEl>
                                          </p:spTgt>
                                        </p:tgtEl>
                                        <p:attrNameLst>
                                          <p:attrName>style.visibility</p:attrName>
                                        </p:attrNameLst>
                                      </p:cBhvr>
                                      <p:to>
                                        <p:strVal val="visible"/>
                                      </p:to>
                                    </p:set>
                                    <p:animEffect transition="in" filter="checkerboard(across)">
                                      <p:cBhvr additive="repl">
                                        <p:cTn id="12" dur="500"/>
                                        <p:tgtEl>
                                          <p:spTgt spid="8294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82950">
                                            <p:txEl>
                                              <p:pRg st="0" end="0"/>
                                            </p:txEl>
                                          </p:spTgt>
                                        </p:tgtEl>
                                        <p:attrNameLst>
                                          <p:attrName>style.visibility</p:attrName>
                                        </p:attrNameLst>
                                      </p:cBhvr>
                                      <p:to>
                                        <p:strVal val="visible"/>
                                      </p:to>
                                    </p:set>
                                    <p:animEffect transition="in" filter="checkerboard(across)">
                                      <p:cBhvr additive="repl">
                                        <p:cTn id="17" dur="500"/>
                                        <p:tgtEl>
                                          <p:spTgt spid="8295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additive="repl">
                                        <p:cTn id="21" dur="1" fill="hold">
                                          <p:stCondLst>
                                            <p:cond delay="0"/>
                                          </p:stCondLst>
                                        </p:cTn>
                                        <p:tgtEl>
                                          <p:spTgt spid="82955">
                                            <p:txEl>
                                              <p:pRg st="0" end="0"/>
                                            </p:txEl>
                                          </p:spTgt>
                                        </p:tgtEl>
                                        <p:attrNameLst>
                                          <p:attrName>style.visibility</p:attrName>
                                        </p:attrNameLst>
                                      </p:cBhvr>
                                      <p:to>
                                        <p:strVal val="visible"/>
                                      </p:to>
                                    </p:set>
                                    <p:anim calcmode="lin" valueType="num">
                                      <p:cBhvr additive="repl">
                                        <p:cTn id="22" dur="500" fill="hold"/>
                                        <p:tgtEl>
                                          <p:spTgt spid="82955">
                                            <p:txEl>
                                              <p:pRg st="0" end="0"/>
                                            </p:txEl>
                                          </p:spTgt>
                                        </p:tgtEl>
                                        <p:attrNameLst>
                                          <p:attrName>ppt_x</p:attrName>
                                        </p:attrNameLst>
                                      </p:cBhvr>
                                      <p:tavLst>
                                        <p:tav tm="100000">
                                          <p:val>
                                            <p:strVal val="#ppt_x"/>
                                          </p:val>
                                        </p:tav>
                                        <p:tav>
                                          <p:val>
                                            <p:strVal val="#ppt_x"/>
                                          </p:val>
                                        </p:tav>
                                      </p:tavLst>
                                    </p:anim>
                                    <p:anim calcmode="lin" valueType="num">
                                      <p:cBhvr additive="repl">
                                        <p:cTn id="23" dur="500" fill="hold"/>
                                        <p:tgtEl>
                                          <p:spTgt spid="82955">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additive="repl">
                                        <p:cTn id="27" dur="1" fill="hold">
                                          <p:stCondLst>
                                            <p:cond delay="0"/>
                                          </p:stCondLst>
                                        </p:cTn>
                                        <p:tgtEl>
                                          <p:spTgt spid="82956">
                                            <p:txEl>
                                              <p:pRg st="0" end="0"/>
                                            </p:txEl>
                                          </p:spTgt>
                                        </p:tgtEl>
                                        <p:attrNameLst>
                                          <p:attrName>style.visibility</p:attrName>
                                        </p:attrNameLst>
                                      </p:cBhvr>
                                      <p:to>
                                        <p:strVal val="visible"/>
                                      </p:to>
                                    </p:set>
                                    <p:anim calcmode="lin" valueType="num">
                                      <p:cBhvr additive="repl">
                                        <p:cTn id="28" dur="500" fill="hold"/>
                                        <p:tgtEl>
                                          <p:spTgt spid="82956">
                                            <p:txEl>
                                              <p:pRg st="0" end="0"/>
                                            </p:txEl>
                                          </p:spTgt>
                                        </p:tgtEl>
                                        <p:attrNameLst>
                                          <p:attrName>ppt_x</p:attrName>
                                        </p:attrNameLst>
                                      </p:cBhvr>
                                      <p:tavLst>
                                        <p:tav tm="100000">
                                          <p:val>
                                            <p:strVal val="#ppt_x"/>
                                          </p:val>
                                        </p:tav>
                                        <p:tav>
                                          <p:val>
                                            <p:strVal val="#ppt_x"/>
                                          </p:val>
                                        </p:tav>
                                      </p:tavLst>
                                    </p:anim>
                                    <p:anim calcmode="lin" valueType="num">
                                      <p:cBhvr additive="repl">
                                        <p:cTn id="29" dur="500" fill="hold"/>
                                        <p:tgtEl>
                                          <p:spTgt spid="82956">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nodeType="clickEffect">
                                  <p:stCondLst>
                                    <p:cond delay="0"/>
                                  </p:stCondLst>
                                  <p:childTnLst>
                                    <p:set>
                                      <p:cBhvr additive="repl">
                                        <p:cTn id="33" dur="1" fill="hold">
                                          <p:stCondLst>
                                            <p:cond delay="0"/>
                                          </p:stCondLst>
                                        </p:cTn>
                                        <p:tgtEl>
                                          <p:spTgt spid="82953">
                                            <p:txEl>
                                              <p:pRg st="0" end="0"/>
                                            </p:txEl>
                                          </p:spTgt>
                                        </p:tgtEl>
                                        <p:attrNameLst>
                                          <p:attrName>style.visibility</p:attrName>
                                        </p:attrNameLst>
                                      </p:cBhvr>
                                      <p:to>
                                        <p:strVal val="visible"/>
                                      </p:to>
                                    </p:set>
                                    <p:animEffect transition="in" filter="checkerboard(across)">
                                      <p:cBhvr additive="repl">
                                        <p:cTn id="34" dur="500"/>
                                        <p:tgtEl>
                                          <p:spTgt spid="8295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additive="repl">
                                        <p:cTn id="38" dur="1" fill="hold">
                                          <p:stCondLst>
                                            <p:cond delay="0"/>
                                          </p:stCondLst>
                                        </p:cTn>
                                        <p:tgtEl>
                                          <p:spTgt spid="82954">
                                            <p:txEl>
                                              <p:pRg st="0" end="0"/>
                                            </p:txEl>
                                          </p:spTgt>
                                        </p:tgtEl>
                                        <p:attrNameLst>
                                          <p:attrName>style.visibility</p:attrName>
                                        </p:attrNameLst>
                                      </p:cBhvr>
                                      <p:to>
                                        <p:strVal val="visible"/>
                                      </p:to>
                                    </p:set>
                                    <p:animEffect transition="in" filter="checkerboard(across)">
                                      <p:cBhvr additive="repl">
                                        <p:cTn id="39" dur="500"/>
                                        <p:tgtEl>
                                          <p:spTgt spid="829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extLst>
              <a:ext uri="{FF2B5EF4-FFF2-40B4-BE49-F238E27FC236}">
                <a16:creationId xmlns:a16="http://schemas.microsoft.com/office/drawing/2014/main" id="{CB1A4FAE-B5C6-7B4C-99DA-9F0EA1491D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763" y="539750"/>
            <a:ext cx="9561512" cy="6480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0" name="Text Box 2">
            <a:extLst>
              <a:ext uri="{FF2B5EF4-FFF2-40B4-BE49-F238E27FC236}">
                <a16:creationId xmlns:a16="http://schemas.microsoft.com/office/drawing/2014/main" id="{318978B7-24E2-2845-84A2-917B67851B59}"/>
              </a:ext>
            </a:extLst>
          </p:cNvPr>
          <p:cNvSpPr txBox="1">
            <a:spLocks noChangeArrowheads="1"/>
          </p:cNvSpPr>
          <p:nvPr/>
        </p:nvSpPr>
        <p:spPr bwMode="auto">
          <a:xfrm>
            <a:off x="252413" y="468313"/>
            <a:ext cx="439261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Une idéologie raciste et antisémite</a:t>
            </a:r>
          </a:p>
        </p:txBody>
      </p:sp>
      <p:sp>
        <p:nvSpPr>
          <p:cNvPr id="83971" name="Text Box 3">
            <a:extLst>
              <a:ext uri="{FF2B5EF4-FFF2-40B4-BE49-F238E27FC236}">
                <a16:creationId xmlns:a16="http://schemas.microsoft.com/office/drawing/2014/main" id="{416E0AD4-67F8-DC40-B357-189422ED791F}"/>
              </a:ext>
            </a:extLst>
          </p:cNvPr>
          <p:cNvSpPr txBox="1">
            <a:spLocks noChangeArrowheads="1"/>
          </p:cNvSpPr>
          <p:nvPr/>
        </p:nvSpPr>
        <p:spPr bwMode="auto">
          <a:xfrm>
            <a:off x="5364163" y="468313"/>
            <a:ext cx="439261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Culte du chef et embrigadement</a:t>
            </a:r>
          </a:p>
        </p:txBody>
      </p:sp>
      <p:sp>
        <p:nvSpPr>
          <p:cNvPr id="83972" name="Text Box 4">
            <a:extLst>
              <a:ext uri="{FF2B5EF4-FFF2-40B4-BE49-F238E27FC236}">
                <a16:creationId xmlns:a16="http://schemas.microsoft.com/office/drawing/2014/main" id="{BD2ED4CF-0F68-2A4B-A619-0264380A906B}"/>
              </a:ext>
            </a:extLst>
          </p:cNvPr>
          <p:cNvSpPr txBox="1">
            <a:spLocks noChangeArrowheads="1"/>
          </p:cNvSpPr>
          <p:nvPr/>
        </p:nvSpPr>
        <p:spPr bwMode="auto">
          <a:xfrm>
            <a:off x="323850" y="3983038"/>
            <a:ext cx="439261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La terreur</a:t>
            </a:r>
          </a:p>
        </p:txBody>
      </p:sp>
      <p:sp>
        <p:nvSpPr>
          <p:cNvPr id="83973" name="Text Box 5">
            <a:extLst>
              <a:ext uri="{FF2B5EF4-FFF2-40B4-BE49-F238E27FC236}">
                <a16:creationId xmlns:a16="http://schemas.microsoft.com/office/drawing/2014/main" id="{CE8E77E7-7AF9-E744-A6ED-D288D4382971}"/>
              </a:ext>
            </a:extLst>
          </p:cNvPr>
          <p:cNvSpPr txBox="1">
            <a:spLocks noChangeArrowheads="1"/>
          </p:cNvSpPr>
          <p:nvPr/>
        </p:nvSpPr>
        <p:spPr bwMode="auto">
          <a:xfrm>
            <a:off x="5364163" y="3983038"/>
            <a:ext cx="439261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a:solidFill>
                  <a:srgbClr val="FF3333"/>
                </a:solidFill>
                <a:latin typeface="Comic Sans MS" panose="030F0902030302020204" pitchFamily="66" charset="0"/>
              </a:rPr>
              <a:t>Une économie pour la guerre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83970">
                                            <p:txEl>
                                              <p:pRg st="0" end="0"/>
                                            </p:txEl>
                                          </p:spTgt>
                                        </p:tgtEl>
                                        <p:attrNameLst>
                                          <p:attrName>style.visibility</p:attrName>
                                        </p:attrNameLst>
                                      </p:cBhvr>
                                      <p:to>
                                        <p:strVal val="visible"/>
                                      </p:to>
                                    </p:set>
                                    <p:animEffect transition="in" filter="checkerboard(across)">
                                      <p:cBhvr additive="repl">
                                        <p:cTn id="7" dur="500"/>
                                        <p:tgtEl>
                                          <p:spTgt spid="839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83971">
                                            <p:txEl>
                                              <p:pRg st="0" end="0"/>
                                            </p:txEl>
                                          </p:spTgt>
                                        </p:tgtEl>
                                        <p:attrNameLst>
                                          <p:attrName>style.visibility</p:attrName>
                                        </p:attrNameLst>
                                      </p:cBhvr>
                                      <p:to>
                                        <p:strVal val="visible"/>
                                      </p:to>
                                    </p:set>
                                    <p:animEffect transition="in" filter="checkerboard(across)">
                                      <p:cBhvr additive="repl">
                                        <p:cTn id="12" dur="500"/>
                                        <p:tgtEl>
                                          <p:spTgt spid="839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83972">
                                            <p:txEl>
                                              <p:pRg st="0" end="0"/>
                                            </p:txEl>
                                          </p:spTgt>
                                        </p:tgtEl>
                                        <p:attrNameLst>
                                          <p:attrName>style.visibility</p:attrName>
                                        </p:attrNameLst>
                                      </p:cBhvr>
                                      <p:to>
                                        <p:strVal val="visible"/>
                                      </p:to>
                                    </p:set>
                                    <p:animEffect transition="in" filter="checkerboard(across)">
                                      <p:cBhvr additive="repl">
                                        <p:cTn id="17" dur="500"/>
                                        <p:tgtEl>
                                          <p:spTgt spid="8397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83973">
                                            <p:txEl>
                                              <p:pRg st="0" end="0"/>
                                            </p:txEl>
                                          </p:spTgt>
                                        </p:tgtEl>
                                        <p:attrNameLst>
                                          <p:attrName>style.visibility</p:attrName>
                                        </p:attrNameLst>
                                      </p:cBhvr>
                                      <p:to>
                                        <p:strVal val="visible"/>
                                      </p:to>
                                    </p:set>
                                    <p:animEffect transition="in" filter="checkerboard(across)">
                                      <p:cBhvr additive="repl">
                                        <p:cTn id="22" dur="500"/>
                                        <p:tgtEl>
                                          <p:spTgt spid="839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Box 1">
            <a:extLst>
              <a:ext uri="{FF2B5EF4-FFF2-40B4-BE49-F238E27FC236}">
                <a16:creationId xmlns:a16="http://schemas.microsoft.com/office/drawing/2014/main" id="{A9D30FF1-9163-2B4C-9480-E3085DD521B0}"/>
              </a:ext>
            </a:extLst>
          </p:cNvPr>
          <p:cNvSpPr txBox="1">
            <a:spLocks noChangeArrowheads="1"/>
          </p:cNvSpPr>
          <p:nvPr/>
        </p:nvSpPr>
        <p:spPr bwMode="auto">
          <a:xfrm>
            <a:off x="36513" y="166688"/>
            <a:ext cx="8712200"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 raciste et antisémite</a:t>
            </a:r>
          </a:p>
        </p:txBody>
      </p:sp>
      <p:sp>
        <p:nvSpPr>
          <p:cNvPr id="166914" name="Text Box 2">
            <a:extLst>
              <a:ext uri="{FF2B5EF4-FFF2-40B4-BE49-F238E27FC236}">
                <a16:creationId xmlns:a16="http://schemas.microsoft.com/office/drawing/2014/main" id="{FC565B45-8FEE-C14C-9144-47611D82B044}"/>
              </a:ext>
            </a:extLst>
          </p:cNvPr>
          <p:cNvSpPr txBox="1">
            <a:spLocks noChangeArrowheads="1"/>
          </p:cNvSpPr>
          <p:nvPr/>
        </p:nvSpPr>
        <p:spPr bwMode="auto">
          <a:xfrm>
            <a:off x="647700" y="1831975"/>
            <a:ext cx="8783638" cy="506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b="1">
                <a:solidFill>
                  <a:srgbClr val="000000"/>
                </a:solidFill>
                <a:latin typeface="Comic Sans MS" panose="030F0902030302020204" pitchFamily="66" charset="0"/>
              </a:rPr>
              <a:t>Vidéo</a:t>
            </a:r>
          </a:p>
          <a:p>
            <a:pPr algn="ctr" eaLnBrk="1">
              <a:lnSpc>
                <a:spcPct val="116000"/>
              </a:lnSpc>
            </a:pPr>
            <a:r>
              <a:rPr lang="fr-FR" altLang="fr-FR" sz="2800" b="1">
                <a:solidFill>
                  <a:srgbClr val="000000"/>
                </a:solidFill>
                <a:latin typeface="Comic Sans MS" panose="030F0902030302020204" pitchFamily="66" charset="0"/>
              </a:rPr>
              <a:t>Manuel p. 54</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000000"/>
                </a:solidFill>
                <a:latin typeface="Comic Sans MS" panose="030F0902030302020204" pitchFamily="66" charset="0"/>
              </a:rPr>
              <a:t>Dans quel ouvrage Hitler expose-t-il son idéologie ?</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000000"/>
                </a:solidFill>
                <a:latin typeface="Comic Sans MS" panose="030F0902030302020204" pitchFamily="66" charset="0"/>
              </a:rPr>
              <a:t>Quand l'a-t-il écrit ? A quelle occasion ?</a:t>
            </a:r>
          </a:p>
          <a:p>
            <a:pPr eaLnBrk="1"/>
            <a:endParaRPr lang="fr-FR" altLang="fr-FR">
              <a:solidFill>
                <a:srgbClr val="000000"/>
              </a:solidFill>
            </a:endParaRPr>
          </a:p>
          <a:p>
            <a:pPr eaLnBrk="1"/>
            <a:endParaRPr lang="fr-FR" altLang="fr-FR">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 Box 1">
            <a:extLst>
              <a:ext uri="{FF2B5EF4-FFF2-40B4-BE49-F238E27FC236}">
                <a16:creationId xmlns:a16="http://schemas.microsoft.com/office/drawing/2014/main" id="{942205E4-382C-8647-8ACE-FEF5EBA6F52A}"/>
              </a:ext>
            </a:extLst>
          </p:cNvPr>
          <p:cNvSpPr txBox="1">
            <a:spLocks noChangeArrowheads="1"/>
          </p:cNvSpPr>
          <p:nvPr/>
        </p:nvSpPr>
        <p:spPr bwMode="auto">
          <a:xfrm>
            <a:off x="36513" y="166688"/>
            <a:ext cx="8712200"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 raciste et antisémite</a:t>
            </a:r>
          </a:p>
        </p:txBody>
      </p:sp>
      <p:sp>
        <p:nvSpPr>
          <p:cNvPr id="168962" name="Text Box 2">
            <a:extLst>
              <a:ext uri="{FF2B5EF4-FFF2-40B4-BE49-F238E27FC236}">
                <a16:creationId xmlns:a16="http://schemas.microsoft.com/office/drawing/2014/main" id="{D83261B7-B066-8046-A618-7ABE876A99E1}"/>
              </a:ext>
            </a:extLst>
          </p:cNvPr>
          <p:cNvSpPr txBox="1">
            <a:spLocks noChangeArrowheads="1"/>
          </p:cNvSpPr>
          <p:nvPr/>
        </p:nvSpPr>
        <p:spPr bwMode="auto">
          <a:xfrm>
            <a:off x="36513" y="1030288"/>
            <a:ext cx="9899650" cy="148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Hitler expose son idéologie dans </a:t>
            </a:r>
            <a:r>
              <a:rPr lang="fr-FR" altLang="fr-FR" sz="2800" u="sng">
                <a:solidFill>
                  <a:srgbClr val="FF0000"/>
                </a:solidFill>
                <a:latin typeface="Comic Sans MS" panose="030F0902030302020204" pitchFamily="66" charset="0"/>
              </a:rPr>
              <a:t>Mein Kampf</a:t>
            </a:r>
            <a:r>
              <a:rPr lang="fr-FR" altLang="fr-FR" sz="2800">
                <a:latin typeface="Comic Sans MS" panose="030F0902030302020204" pitchFamily="66" charset="0"/>
              </a:rPr>
              <a:t>, écrit en prison en 1923.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 Box 1">
            <a:extLst>
              <a:ext uri="{FF2B5EF4-FFF2-40B4-BE49-F238E27FC236}">
                <a16:creationId xmlns:a16="http://schemas.microsoft.com/office/drawing/2014/main" id="{01AB1A56-39CF-1C42-BDA2-A00FA13294FA}"/>
              </a:ext>
            </a:extLst>
          </p:cNvPr>
          <p:cNvSpPr txBox="1">
            <a:spLocks noChangeArrowheads="1"/>
          </p:cNvSpPr>
          <p:nvPr/>
        </p:nvSpPr>
        <p:spPr bwMode="auto">
          <a:xfrm>
            <a:off x="36513" y="166688"/>
            <a:ext cx="8712200"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 raciste et antisémite</a:t>
            </a:r>
          </a:p>
        </p:txBody>
      </p:sp>
      <p:sp>
        <p:nvSpPr>
          <p:cNvPr id="171010" name="Text Box 2">
            <a:extLst>
              <a:ext uri="{FF2B5EF4-FFF2-40B4-BE49-F238E27FC236}">
                <a16:creationId xmlns:a16="http://schemas.microsoft.com/office/drawing/2014/main" id="{771AA551-F5AA-8B44-BE5E-069762F857DD}"/>
              </a:ext>
            </a:extLst>
          </p:cNvPr>
          <p:cNvSpPr txBox="1">
            <a:spLocks noChangeArrowheads="1"/>
          </p:cNvSpPr>
          <p:nvPr/>
        </p:nvSpPr>
        <p:spPr bwMode="auto">
          <a:xfrm>
            <a:off x="360363"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1 page 54</a:t>
            </a:r>
          </a:p>
        </p:txBody>
      </p:sp>
      <p:pic>
        <p:nvPicPr>
          <p:cNvPr id="171011" name="Picture 3">
            <a:extLst>
              <a:ext uri="{FF2B5EF4-FFF2-40B4-BE49-F238E27FC236}">
                <a16:creationId xmlns:a16="http://schemas.microsoft.com/office/drawing/2014/main" id="{BA130482-18EC-8C49-ACCA-B56E3E8924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9950" y="1295400"/>
            <a:ext cx="5040313" cy="563086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1012" name="Text Box 4">
            <a:extLst>
              <a:ext uri="{FF2B5EF4-FFF2-40B4-BE49-F238E27FC236}">
                <a16:creationId xmlns:a16="http://schemas.microsoft.com/office/drawing/2014/main" id="{B738124B-A8CF-1847-A811-AC3540E98CD8}"/>
              </a:ext>
            </a:extLst>
          </p:cNvPr>
          <p:cNvSpPr txBox="1">
            <a:spLocks noChangeArrowheads="1"/>
          </p:cNvSpPr>
          <p:nvPr/>
        </p:nvSpPr>
        <p:spPr bwMode="auto">
          <a:xfrm>
            <a:off x="252413" y="2484438"/>
            <a:ext cx="4176712" cy="4491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200">
                <a:solidFill>
                  <a:srgbClr val="000000"/>
                </a:solidFill>
                <a:latin typeface="Comic Sans MS" panose="030F0902030302020204" pitchFamily="66" charset="0"/>
              </a:rPr>
              <a:t>Dans </a:t>
            </a:r>
            <a:r>
              <a:rPr lang="fr-FR" altLang="fr-FR" sz="2200" i="1">
                <a:solidFill>
                  <a:srgbClr val="000000"/>
                </a:solidFill>
                <a:latin typeface="Comic Sans MS" panose="030F0902030302020204" pitchFamily="66" charset="0"/>
              </a:rPr>
              <a:t>Mein kampf</a:t>
            </a:r>
            <a:r>
              <a:rPr lang="fr-FR" altLang="fr-FR" sz="2200">
                <a:solidFill>
                  <a:srgbClr val="000000"/>
                </a:solidFill>
                <a:latin typeface="Comic Sans MS" panose="030F0902030302020204" pitchFamily="66" charset="0"/>
              </a:rPr>
              <a:t> : </a:t>
            </a:r>
          </a:p>
          <a:p>
            <a:pPr algn="just" eaLnBrk="1">
              <a:lnSpc>
                <a:spcPct val="116000"/>
              </a:lnSpc>
            </a:pPr>
            <a:endParaRPr lang="fr-FR" altLang="fr-FR" sz="2200">
              <a:solidFill>
                <a:srgbClr val="000000"/>
              </a:solidFill>
              <a:latin typeface="Comic Sans MS" panose="030F0902030302020204" pitchFamily="66" charset="0"/>
            </a:endParaRPr>
          </a:p>
          <a:p>
            <a:pPr algn="just" eaLnBrk="1">
              <a:lnSpc>
                <a:spcPct val="116000"/>
              </a:lnSpc>
            </a:pPr>
            <a:r>
              <a:rPr lang="fr-FR" altLang="fr-FR" sz="2200">
                <a:solidFill>
                  <a:srgbClr val="000000"/>
                </a:solidFill>
                <a:latin typeface="Comic Sans MS" panose="030F0902030302020204" pitchFamily="66" charset="0"/>
              </a:rPr>
              <a:t>- Pour Hitler, quelle est la « race » supérieure ?</a:t>
            </a:r>
          </a:p>
          <a:p>
            <a:pPr algn="just" eaLnBrk="1">
              <a:lnSpc>
                <a:spcPct val="116000"/>
              </a:lnSpc>
            </a:pPr>
            <a:endParaRPr lang="fr-FR" altLang="fr-FR" sz="2200">
              <a:solidFill>
                <a:srgbClr val="000000"/>
              </a:solidFill>
              <a:latin typeface="Comic Sans MS" panose="030F0902030302020204" pitchFamily="66" charset="0"/>
            </a:endParaRPr>
          </a:p>
          <a:p>
            <a:pPr algn="just" eaLnBrk="1">
              <a:lnSpc>
                <a:spcPct val="116000"/>
              </a:lnSpc>
            </a:pPr>
            <a:r>
              <a:rPr lang="fr-FR" altLang="fr-FR" sz="2200">
                <a:solidFill>
                  <a:srgbClr val="000000"/>
                </a:solidFill>
                <a:latin typeface="Comic Sans MS" panose="030F0902030302020204" pitchFamily="66" charset="0"/>
              </a:rPr>
              <a:t>- Comment Hitler considère-t-il les Juifs ?</a:t>
            </a:r>
          </a:p>
          <a:p>
            <a:pPr algn="just" eaLnBrk="1">
              <a:lnSpc>
                <a:spcPct val="116000"/>
              </a:lnSpc>
            </a:pPr>
            <a:endParaRPr lang="fr-FR" altLang="fr-FR" sz="2200">
              <a:solidFill>
                <a:srgbClr val="000000"/>
              </a:solidFill>
              <a:latin typeface="Comic Sans MS" panose="030F0902030302020204" pitchFamily="66" charset="0"/>
            </a:endParaRPr>
          </a:p>
          <a:p>
            <a:pPr algn="just" eaLnBrk="1">
              <a:lnSpc>
                <a:spcPct val="116000"/>
              </a:lnSpc>
            </a:pPr>
            <a:r>
              <a:rPr lang="fr-FR" altLang="fr-FR" sz="2200">
                <a:solidFill>
                  <a:srgbClr val="000000"/>
                </a:solidFill>
                <a:latin typeface="Comic Sans MS" panose="030F0902030302020204" pitchFamily="66" charset="0"/>
              </a:rPr>
              <a:t>- Pour lui, pourquoi faut-il écarter les Juifs des Aryens ?</a:t>
            </a:r>
          </a:p>
          <a:p>
            <a:pPr eaLnBrk="1"/>
            <a:endParaRPr lang="fr-FR" altLang="fr-FR">
              <a:solidFill>
                <a:srgbClr val="000000"/>
              </a:solidFill>
            </a:endParaRPr>
          </a:p>
          <a:p>
            <a:pPr eaLnBrk="1"/>
            <a:endParaRPr lang="fr-FR" altLang="fr-FR">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1">
            <a:extLst>
              <a:ext uri="{FF2B5EF4-FFF2-40B4-BE49-F238E27FC236}">
                <a16:creationId xmlns:a16="http://schemas.microsoft.com/office/drawing/2014/main" id="{D3A6149F-EC31-2A4D-A4DE-471B598BA7B8}"/>
              </a:ext>
            </a:extLst>
          </p:cNvPr>
          <p:cNvSpPr txBox="1">
            <a:spLocks noChangeArrowheads="1"/>
          </p:cNvSpPr>
          <p:nvPr/>
        </p:nvSpPr>
        <p:spPr bwMode="auto">
          <a:xfrm>
            <a:off x="36513" y="166688"/>
            <a:ext cx="8712200"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 raciste et antisémite</a:t>
            </a:r>
          </a:p>
        </p:txBody>
      </p:sp>
      <p:sp>
        <p:nvSpPr>
          <p:cNvPr id="173058" name="Text Box 2">
            <a:extLst>
              <a:ext uri="{FF2B5EF4-FFF2-40B4-BE49-F238E27FC236}">
                <a16:creationId xmlns:a16="http://schemas.microsoft.com/office/drawing/2014/main" id="{0E0A13DF-6256-4644-A476-5893C1F64B6A}"/>
              </a:ext>
            </a:extLst>
          </p:cNvPr>
          <p:cNvSpPr txBox="1">
            <a:spLocks noChangeArrowheads="1"/>
          </p:cNvSpPr>
          <p:nvPr/>
        </p:nvSpPr>
        <p:spPr bwMode="auto">
          <a:xfrm>
            <a:off x="36513" y="1030288"/>
            <a:ext cx="9899650" cy="148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 Hitler expose son idéologie dans un </a:t>
            </a:r>
            <a:r>
              <a:rPr lang="fr-FR" altLang="fr-FR" sz="2800" u="sng">
                <a:solidFill>
                  <a:srgbClr val="000000"/>
                </a:solidFill>
                <a:latin typeface="Comic Sans MS" panose="030F0902030302020204" pitchFamily="66" charset="0"/>
              </a:rPr>
              <a:t>Mein Kampf</a:t>
            </a:r>
            <a:r>
              <a:rPr lang="fr-FR" altLang="fr-FR" sz="2800">
                <a:solidFill>
                  <a:srgbClr val="000000"/>
                </a:solidFill>
                <a:latin typeface="Comic Sans MS" panose="030F0902030302020204" pitchFamily="66" charset="0"/>
              </a:rPr>
              <a:t>, écrit en prison en 1923.</a:t>
            </a:r>
          </a:p>
        </p:txBody>
      </p:sp>
      <p:sp>
        <p:nvSpPr>
          <p:cNvPr id="173059" name="Text Box 3">
            <a:extLst>
              <a:ext uri="{FF2B5EF4-FFF2-40B4-BE49-F238E27FC236}">
                <a16:creationId xmlns:a16="http://schemas.microsoft.com/office/drawing/2014/main" id="{516C95B9-D666-B643-A193-6019F5F38EBE}"/>
              </a:ext>
            </a:extLst>
          </p:cNvPr>
          <p:cNvSpPr txBox="1">
            <a:spLocks noChangeArrowheads="1"/>
          </p:cNvSpPr>
          <p:nvPr/>
        </p:nvSpPr>
        <p:spPr bwMode="auto">
          <a:xfrm>
            <a:off x="36513" y="2111375"/>
            <a:ext cx="989965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Cette idéologie prône la </a:t>
            </a:r>
            <a:r>
              <a:rPr lang="fr-FR" altLang="fr-FR" sz="2800">
                <a:solidFill>
                  <a:srgbClr val="0000FF"/>
                </a:solidFill>
                <a:latin typeface="Comic Sans MS" panose="030F0902030302020204" pitchFamily="66" charset="0"/>
              </a:rPr>
              <a:t>supériorité </a:t>
            </a:r>
            <a:r>
              <a:rPr lang="fr-FR" altLang="fr-FR" sz="2800">
                <a:latin typeface="Comic Sans MS" panose="030F0902030302020204" pitchFamily="66" charset="0"/>
              </a:rPr>
              <a:t>de la « race » </a:t>
            </a:r>
            <a:r>
              <a:rPr lang="fr-FR" altLang="fr-FR" sz="2800">
                <a:solidFill>
                  <a:srgbClr val="0000FF"/>
                </a:solidFill>
                <a:latin typeface="Comic Sans MS" panose="030F0902030302020204" pitchFamily="66" charset="0"/>
              </a:rPr>
              <a:t>aryenne </a:t>
            </a:r>
            <a:r>
              <a:rPr lang="fr-FR" altLang="fr-FR" sz="2800">
                <a:latin typeface="Comic Sans MS" panose="030F0902030302020204" pitchFamily="66" charset="0"/>
              </a:rPr>
              <a:t>et est profondément antisémite en qualifiant les Juifs de « parasites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 Box 1">
            <a:extLst>
              <a:ext uri="{FF2B5EF4-FFF2-40B4-BE49-F238E27FC236}">
                <a16:creationId xmlns:a16="http://schemas.microsoft.com/office/drawing/2014/main" id="{EB0253BE-CC69-C545-B042-12DCC66B71EE}"/>
              </a:ext>
            </a:extLst>
          </p:cNvPr>
          <p:cNvSpPr txBox="1">
            <a:spLocks noChangeArrowheads="1"/>
          </p:cNvSpPr>
          <p:nvPr/>
        </p:nvSpPr>
        <p:spPr bwMode="auto">
          <a:xfrm>
            <a:off x="36513" y="166688"/>
            <a:ext cx="8712200"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 raciste et antisémite</a:t>
            </a:r>
          </a:p>
        </p:txBody>
      </p:sp>
      <p:sp>
        <p:nvSpPr>
          <p:cNvPr id="175106" name="Text Box 2">
            <a:extLst>
              <a:ext uri="{FF2B5EF4-FFF2-40B4-BE49-F238E27FC236}">
                <a16:creationId xmlns:a16="http://schemas.microsoft.com/office/drawing/2014/main" id="{489627A1-3C5D-4248-AA69-DF0733EC574A}"/>
              </a:ext>
            </a:extLst>
          </p:cNvPr>
          <p:cNvSpPr txBox="1">
            <a:spLocks noChangeArrowheads="1"/>
          </p:cNvSpPr>
          <p:nvPr/>
        </p:nvSpPr>
        <p:spPr bwMode="auto">
          <a:xfrm>
            <a:off x="360363"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3 page 53</a:t>
            </a:r>
          </a:p>
        </p:txBody>
      </p:sp>
      <p:sp>
        <p:nvSpPr>
          <p:cNvPr id="175107" name="Text Box 3">
            <a:extLst>
              <a:ext uri="{FF2B5EF4-FFF2-40B4-BE49-F238E27FC236}">
                <a16:creationId xmlns:a16="http://schemas.microsoft.com/office/drawing/2014/main" id="{D24EDAC2-211F-7A40-9377-CDC747610AC8}"/>
              </a:ext>
            </a:extLst>
          </p:cNvPr>
          <p:cNvSpPr txBox="1">
            <a:spLocks noChangeArrowheads="1"/>
          </p:cNvSpPr>
          <p:nvPr/>
        </p:nvSpPr>
        <p:spPr bwMode="auto">
          <a:xfrm>
            <a:off x="252413" y="2735263"/>
            <a:ext cx="5364162" cy="242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200">
                <a:solidFill>
                  <a:srgbClr val="000000"/>
                </a:solidFill>
                <a:latin typeface="Comic Sans MS" panose="030F0902030302020204" pitchFamily="66" charset="0"/>
              </a:rPr>
              <a:t>- Comment le régime nazi concrétise-t-il leur antisémitisme une fois au pouvoir ?</a:t>
            </a:r>
          </a:p>
          <a:p>
            <a:pPr algn="just" eaLnBrk="1">
              <a:lnSpc>
                <a:spcPct val="116000"/>
              </a:lnSpc>
            </a:pPr>
            <a:endParaRPr lang="fr-FR" altLang="fr-FR" sz="2200">
              <a:solidFill>
                <a:srgbClr val="000000"/>
              </a:solidFill>
              <a:latin typeface="Comic Sans MS" panose="030F0902030302020204" pitchFamily="66" charset="0"/>
            </a:endParaRPr>
          </a:p>
          <a:p>
            <a:pPr algn="just" eaLnBrk="1">
              <a:lnSpc>
                <a:spcPct val="116000"/>
              </a:lnSpc>
            </a:pPr>
            <a:r>
              <a:rPr lang="fr-FR" altLang="fr-FR" sz="2200">
                <a:solidFill>
                  <a:srgbClr val="000000"/>
                </a:solidFill>
                <a:latin typeface="Comic Sans MS" panose="030F0902030302020204" pitchFamily="66" charset="0"/>
              </a:rPr>
              <a:t>- Que prévoient les lois de Nuremberg ? </a:t>
            </a:r>
          </a:p>
        </p:txBody>
      </p:sp>
      <p:pic>
        <p:nvPicPr>
          <p:cNvPr id="175108" name="Picture 4">
            <a:extLst>
              <a:ext uri="{FF2B5EF4-FFF2-40B4-BE49-F238E27FC236}">
                <a16:creationId xmlns:a16="http://schemas.microsoft.com/office/drawing/2014/main" id="{42F2784D-79CB-4D47-8430-F46F0A48B5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32475" y="1020763"/>
            <a:ext cx="3706813" cy="61785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
            <a:extLst>
              <a:ext uri="{FF2B5EF4-FFF2-40B4-BE49-F238E27FC236}">
                <a16:creationId xmlns:a16="http://schemas.microsoft.com/office/drawing/2014/main" id="{EA6C1BA8-9F3E-2F40-995F-43CDE1928688}"/>
              </a:ext>
            </a:extLst>
          </p:cNvPr>
          <p:cNvSpPr txBox="1">
            <a:spLocks noChangeArrowheads="1"/>
          </p:cNvSpPr>
          <p:nvPr/>
        </p:nvSpPr>
        <p:spPr bwMode="auto">
          <a:xfrm>
            <a:off x="36513" y="166688"/>
            <a:ext cx="8712200"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 raciste et antisémite</a:t>
            </a:r>
          </a:p>
        </p:txBody>
      </p:sp>
      <p:sp>
        <p:nvSpPr>
          <p:cNvPr id="177154" name="Text Box 2">
            <a:extLst>
              <a:ext uri="{FF2B5EF4-FFF2-40B4-BE49-F238E27FC236}">
                <a16:creationId xmlns:a16="http://schemas.microsoft.com/office/drawing/2014/main" id="{C0C0138A-91DE-6D4F-A2EF-1050A80212AF}"/>
              </a:ext>
            </a:extLst>
          </p:cNvPr>
          <p:cNvSpPr txBox="1">
            <a:spLocks noChangeArrowheads="1"/>
          </p:cNvSpPr>
          <p:nvPr/>
        </p:nvSpPr>
        <p:spPr bwMode="auto">
          <a:xfrm>
            <a:off x="360363"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3 page 53</a:t>
            </a:r>
          </a:p>
        </p:txBody>
      </p:sp>
      <p:sp>
        <p:nvSpPr>
          <p:cNvPr id="177155" name="Text Box 3">
            <a:extLst>
              <a:ext uri="{FF2B5EF4-FFF2-40B4-BE49-F238E27FC236}">
                <a16:creationId xmlns:a16="http://schemas.microsoft.com/office/drawing/2014/main" id="{79B8E282-8475-B64D-8ABF-3254BD02EF35}"/>
              </a:ext>
            </a:extLst>
          </p:cNvPr>
          <p:cNvSpPr txBox="1">
            <a:spLocks noChangeArrowheads="1"/>
          </p:cNvSpPr>
          <p:nvPr/>
        </p:nvSpPr>
        <p:spPr bwMode="auto">
          <a:xfrm>
            <a:off x="252413" y="2916238"/>
            <a:ext cx="4572000"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200">
                <a:solidFill>
                  <a:srgbClr val="000000"/>
                </a:solidFill>
                <a:latin typeface="Comic Sans MS" panose="030F0902030302020204" pitchFamily="66" charset="0"/>
              </a:rPr>
              <a:t>- Que prévoient les ordonnances du 12 novembre 1938 ?</a:t>
            </a:r>
          </a:p>
        </p:txBody>
      </p:sp>
      <p:pic>
        <p:nvPicPr>
          <p:cNvPr id="177156" name="Picture 4">
            <a:extLst>
              <a:ext uri="{FF2B5EF4-FFF2-40B4-BE49-F238E27FC236}">
                <a16:creationId xmlns:a16="http://schemas.microsoft.com/office/drawing/2014/main" id="{66A35B4C-50C6-7F41-B6F7-EC21AAB1DD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11750" y="2087563"/>
            <a:ext cx="4456113" cy="3074987"/>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FA9D3439-A550-F741-89A4-936BA5B8C124}"/>
              </a:ext>
            </a:extLst>
          </p:cNvPr>
          <p:cNvSpPr txBox="1">
            <a:spLocks noChangeArrowheads="1"/>
          </p:cNvSpPr>
          <p:nvPr/>
        </p:nvSpPr>
        <p:spPr bwMode="auto">
          <a:xfrm>
            <a:off x="539750" y="107950"/>
            <a:ext cx="9359900" cy="262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900">
                <a:latin typeface="Comic Sans MS" panose="030F0902030302020204" pitchFamily="66" charset="0"/>
              </a:rPr>
              <a:t>Après les révolutions de </a:t>
            </a:r>
            <a:r>
              <a:rPr lang="fr-FR" altLang="fr-FR" sz="2800">
                <a:solidFill>
                  <a:srgbClr val="0000FF"/>
                </a:solidFill>
                <a:latin typeface="Comic Sans MS" panose="030F0902030302020204" pitchFamily="66" charset="0"/>
              </a:rPr>
              <a:t>1917</a:t>
            </a:r>
            <a:r>
              <a:rPr lang="fr-FR" altLang="fr-FR" sz="2900">
                <a:latin typeface="Comic Sans MS" panose="030F0902030302020204" pitchFamily="66" charset="0"/>
              </a:rPr>
              <a:t> et la guerre </a:t>
            </a:r>
            <a:r>
              <a:rPr lang="fr-FR" altLang="fr-FR" sz="2800">
                <a:solidFill>
                  <a:srgbClr val="0000FF"/>
                </a:solidFill>
                <a:latin typeface="Comic Sans MS" panose="030F0902030302020204" pitchFamily="66" charset="0"/>
              </a:rPr>
              <a:t>civile</a:t>
            </a:r>
            <a:r>
              <a:rPr lang="fr-FR" altLang="fr-FR" sz="2900">
                <a:latin typeface="Comic Sans MS" panose="030F0902030302020204" pitchFamily="66" charset="0"/>
              </a:rPr>
              <a:t> qui dure jusqu'en 1921 et fait </a:t>
            </a:r>
            <a:r>
              <a:rPr lang="fr-FR" altLang="fr-FR" sz="2800">
                <a:solidFill>
                  <a:srgbClr val="0000FF"/>
                </a:solidFill>
                <a:latin typeface="Comic Sans MS" panose="030F0902030302020204" pitchFamily="66" charset="0"/>
              </a:rPr>
              <a:t>8</a:t>
            </a:r>
            <a:r>
              <a:rPr lang="fr-FR" altLang="fr-FR" sz="2900">
                <a:latin typeface="Comic Sans MS" panose="030F0902030302020204" pitchFamily="66" charset="0"/>
              </a:rPr>
              <a:t> millions de morts, Lénine et le parti bolchévique sont au pouvoir en Russie. Il fonde l'</a:t>
            </a:r>
            <a:r>
              <a:rPr lang="fr-FR" altLang="fr-FR" sz="2800">
                <a:solidFill>
                  <a:srgbClr val="0000FF"/>
                </a:solidFill>
                <a:latin typeface="Comic Sans MS" panose="030F0902030302020204" pitchFamily="66" charset="0"/>
              </a:rPr>
              <a:t>URSS</a:t>
            </a:r>
            <a:r>
              <a:rPr lang="fr-FR" altLang="fr-FR" sz="2900">
                <a:latin typeface="Comic Sans MS" panose="030F0902030302020204" pitchFamily="66" charset="0"/>
              </a:rPr>
              <a:t> en </a:t>
            </a:r>
            <a:r>
              <a:rPr lang="fr-FR" altLang="fr-FR" sz="2800">
                <a:solidFill>
                  <a:srgbClr val="0000FF"/>
                </a:solidFill>
                <a:latin typeface="Comic Sans MS" panose="030F0902030302020204" pitchFamily="66" charset="0"/>
              </a:rPr>
              <a:t>1922</a:t>
            </a:r>
            <a:r>
              <a:rPr lang="fr-FR" altLang="fr-FR" sz="2900">
                <a:latin typeface="Comic Sans MS" panose="030F0902030302020204" pitchFamily="66" charset="0"/>
              </a:rPr>
              <a:t> avant de mourir en 1924.</a:t>
            </a:r>
          </a:p>
        </p:txBody>
      </p:sp>
      <p:sp>
        <p:nvSpPr>
          <p:cNvPr id="17410" name="Line 2">
            <a:extLst>
              <a:ext uri="{FF2B5EF4-FFF2-40B4-BE49-F238E27FC236}">
                <a16:creationId xmlns:a16="http://schemas.microsoft.com/office/drawing/2014/main" id="{6D584878-8A34-2B4A-BE43-2798018742C8}"/>
              </a:ext>
            </a:extLst>
          </p:cNvPr>
          <p:cNvSpPr>
            <a:spLocks noChangeShapeType="1"/>
          </p:cNvSpPr>
          <p:nvPr/>
        </p:nvSpPr>
        <p:spPr bwMode="auto">
          <a:xfrm>
            <a:off x="395288" y="0"/>
            <a:ext cx="1587" cy="7559675"/>
          </a:xfrm>
          <a:prstGeom prst="line">
            <a:avLst/>
          </a:prstGeom>
          <a:noFill/>
          <a:ln w="288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17411" name="Picture 3">
            <a:extLst>
              <a:ext uri="{FF2B5EF4-FFF2-40B4-BE49-F238E27FC236}">
                <a16:creationId xmlns:a16="http://schemas.microsoft.com/office/drawing/2014/main" id="{745E7A69-B32F-0147-AE09-72396157E6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8825" y="2376488"/>
            <a:ext cx="8850313" cy="480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1">
            <a:extLst>
              <a:ext uri="{FF2B5EF4-FFF2-40B4-BE49-F238E27FC236}">
                <a16:creationId xmlns:a16="http://schemas.microsoft.com/office/drawing/2014/main" id="{6181B310-248A-EB44-85EA-E5E17048B52B}"/>
              </a:ext>
            </a:extLst>
          </p:cNvPr>
          <p:cNvSpPr txBox="1">
            <a:spLocks noChangeArrowheads="1"/>
          </p:cNvSpPr>
          <p:nvPr/>
        </p:nvSpPr>
        <p:spPr bwMode="auto">
          <a:xfrm>
            <a:off x="36513" y="-49213"/>
            <a:ext cx="871220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 raciste et antisémite</a:t>
            </a:r>
          </a:p>
        </p:txBody>
      </p:sp>
      <p:sp>
        <p:nvSpPr>
          <p:cNvPr id="179202" name="Text Box 2">
            <a:extLst>
              <a:ext uri="{FF2B5EF4-FFF2-40B4-BE49-F238E27FC236}">
                <a16:creationId xmlns:a16="http://schemas.microsoft.com/office/drawing/2014/main" id="{48ADFD23-3E75-654C-A7C2-0A3D8207A9CA}"/>
              </a:ext>
            </a:extLst>
          </p:cNvPr>
          <p:cNvSpPr txBox="1">
            <a:spLocks noChangeArrowheads="1"/>
          </p:cNvSpPr>
          <p:nvPr/>
        </p:nvSpPr>
        <p:spPr bwMode="auto">
          <a:xfrm>
            <a:off x="36513" y="635000"/>
            <a:ext cx="9899650"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a:t>
            </a:r>
          </a:p>
        </p:txBody>
      </p:sp>
      <p:sp>
        <p:nvSpPr>
          <p:cNvPr id="179203" name="Text Box 3">
            <a:extLst>
              <a:ext uri="{FF2B5EF4-FFF2-40B4-BE49-F238E27FC236}">
                <a16:creationId xmlns:a16="http://schemas.microsoft.com/office/drawing/2014/main" id="{25C4169E-E430-B942-ABD2-0CA5861C48B1}"/>
              </a:ext>
            </a:extLst>
          </p:cNvPr>
          <p:cNvSpPr txBox="1">
            <a:spLocks noChangeArrowheads="1"/>
          </p:cNvSpPr>
          <p:nvPr/>
        </p:nvSpPr>
        <p:spPr bwMode="auto">
          <a:xfrm>
            <a:off x="36513" y="1174750"/>
            <a:ext cx="989965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En </a:t>
            </a:r>
            <a:r>
              <a:rPr lang="fr-FR" altLang="fr-FR" sz="2800">
                <a:solidFill>
                  <a:srgbClr val="0000FF"/>
                </a:solidFill>
                <a:latin typeface="Comic Sans MS" panose="030F0902030302020204" pitchFamily="66" charset="0"/>
              </a:rPr>
              <a:t>1935</a:t>
            </a:r>
            <a:r>
              <a:rPr lang="fr-FR" altLang="fr-FR" sz="2800">
                <a:latin typeface="Comic Sans MS" panose="030F0902030302020204" pitchFamily="66" charset="0"/>
              </a:rPr>
              <a:t>, les lois de </a:t>
            </a:r>
            <a:r>
              <a:rPr lang="fr-FR" altLang="fr-FR" sz="2800">
                <a:solidFill>
                  <a:srgbClr val="0000FF"/>
                </a:solidFill>
                <a:latin typeface="Comic Sans MS" panose="030F0902030302020204" pitchFamily="66" charset="0"/>
              </a:rPr>
              <a:t>Nuremberg </a:t>
            </a:r>
            <a:r>
              <a:rPr lang="fr-FR" altLang="fr-FR" sz="2800">
                <a:latin typeface="Comic Sans MS" panose="030F0902030302020204" pitchFamily="66" charset="0"/>
              </a:rPr>
              <a:t>excluent les Juifs de la </a:t>
            </a:r>
            <a:r>
              <a:rPr lang="fr-FR" altLang="fr-FR" sz="2800">
                <a:solidFill>
                  <a:srgbClr val="0000FF"/>
                </a:solidFill>
                <a:latin typeface="Comic Sans MS" panose="030F0902030302020204" pitchFamily="66" charset="0"/>
              </a:rPr>
              <a:t>citoyenneté </a:t>
            </a:r>
            <a:r>
              <a:rPr lang="fr-FR" altLang="fr-FR" sz="2800">
                <a:latin typeface="Comic Sans MS" panose="030F0902030302020204" pitchFamily="66" charset="0"/>
              </a:rPr>
              <a:t>et leur interdisent toute </a:t>
            </a:r>
            <a:r>
              <a:rPr lang="fr-FR" altLang="fr-FR" sz="2800">
                <a:solidFill>
                  <a:srgbClr val="0000FF"/>
                </a:solidFill>
                <a:latin typeface="Comic Sans MS" panose="030F0902030302020204" pitchFamily="66" charset="0"/>
              </a:rPr>
              <a:t>relation </a:t>
            </a:r>
            <a:r>
              <a:rPr lang="fr-FR" altLang="fr-FR" sz="2800">
                <a:latin typeface="Comic Sans MS" panose="030F0902030302020204" pitchFamily="66" charset="0"/>
              </a:rPr>
              <a:t>avec des non-juifs.</a:t>
            </a:r>
          </a:p>
        </p:txBody>
      </p:sp>
      <p:sp>
        <p:nvSpPr>
          <p:cNvPr id="91140" name="Text Box 4">
            <a:extLst>
              <a:ext uri="{FF2B5EF4-FFF2-40B4-BE49-F238E27FC236}">
                <a16:creationId xmlns:a16="http://schemas.microsoft.com/office/drawing/2014/main" id="{A7841533-6F3E-C84B-8C4A-0F613EB7C8CE}"/>
              </a:ext>
            </a:extLst>
          </p:cNvPr>
          <p:cNvSpPr txBox="1">
            <a:spLocks noChangeArrowheads="1"/>
          </p:cNvSpPr>
          <p:nvPr/>
        </p:nvSpPr>
        <p:spPr bwMode="auto">
          <a:xfrm>
            <a:off x="36513" y="2795588"/>
            <a:ext cx="9899650" cy="148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En 1938, des ordonnances </a:t>
            </a:r>
            <a:r>
              <a:rPr lang="fr-FR" altLang="fr-FR" sz="2800">
                <a:solidFill>
                  <a:srgbClr val="0000FF"/>
                </a:solidFill>
                <a:latin typeface="Comic Sans MS" panose="030F0902030302020204" pitchFamily="66" charset="0"/>
              </a:rPr>
              <a:t>interdisent </a:t>
            </a:r>
            <a:r>
              <a:rPr lang="fr-FR" altLang="fr-FR" sz="2800">
                <a:latin typeface="Comic Sans MS" panose="030F0902030302020204" pitchFamily="66" charset="0"/>
              </a:rPr>
              <a:t>aux Juifs de nombreux</a:t>
            </a:r>
            <a:r>
              <a:rPr lang="fr-FR" altLang="fr-FR" sz="2800">
                <a:solidFill>
                  <a:srgbClr val="0000FF"/>
                </a:solidFill>
                <a:latin typeface="Comic Sans MS" panose="030F0902030302020204" pitchFamily="66" charset="0"/>
              </a:rPr>
              <a:t> emplois.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91140">
                                            <p:txEl>
                                              <p:pRg st="0" end="0"/>
                                            </p:txEl>
                                          </p:spTgt>
                                        </p:tgtEl>
                                        <p:attrNameLst>
                                          <p:attrName>style.visibility</p:attrName>
                                        </p:attrNameLst>
                                      </p:cBhvr>
                                      <p:to>
                                        <p:strVal val="visible"/>
                                      </p:to>
                                    </p:set>
                                    <p:animEffect transition="in" filter="checkerboard(across)">
                                      <p:cBhvr additive="repl">
                                        <p:cTn id="7" dur="500"/>
                                        <p:tgtEl>
                                          <p:spTgt spid="911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1">
            <a:extLst>
              <a:ext uri="{FF2B5EF4-FFF2-40B4-BE49-F238E27FC236}">
                <a16:creationId xmlns:a16="http://schemas.microsoft.com/office/drawing/2014/main" id="{86DB4650-F1A5-484A-9D7D-AA872844BD98}"/>
              </a:ext>
            </a:extLst>
          </p:cNvPr>
          <p:cNvSpPr txBox="1">
            <a:spLocks noChangeArrowheads="1"/>
          </p:cNvSpPr>
          <p:nvPr/>
        </p:nvSpPr>
        <p:spPr bwMode="auto">
          <a:xfrm>
            <a:off x="-215900" y="58738"/>
            <a:ext cx="9251950"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 raciste et antisémite</a:t>
            </a:r>
          </a:p>
        </p:txBody>
      </p:sp>
      <p:sp>
        <p:nvSpPr>
          <p:cNvPr id="181250" name="Text Box 2">
            <a:extLst>
              <a:ext uri="{FF2B5EF4-FFF2-40B4-BE49-F238E27FC236}">
                <a16:creationId xmlns:a16="http://schemas.microsoft.com/office/drawing/2014/main" id="{E19E351D-1288-7846-8128-1B8F190A5B23}"/>
              </a:ext>
            </a:extLst>
          </p:cNvPr>
          <p:cNvSpPr txBox="1">
            <a:spLocks noChangeArrowheads="1"/>
          </p:cNvSpPr>
          <p:nvPr/>
        </p:nvSpPr>
        <p:spPr bwMode="auto">
          <a:xfrm>
            <a:off x="360363"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000">
                <a:solidFill>
                  <a:srgbClr val="000000"/>
                </a:solidFill>
                <a:latin typeface="Comic Sans MS" panose="030F0902030302020204" pitchFamily="66" charset="0"/>
              </a:rPr>
              <a:t>Vidéo Autodafés jusqu'à 2 min</a:t>
            </a:r>
          </a:p>
        </p:txBody>
      </p:sp>
      <p:sp>
        <p:nvSpPr>
          <p:cNvPr id="181251" name="Text Box 3">
            <a:extLst>
              <a:ext uri="{FF2B5EF4-FFF2-40B4-BE49-F238E27FC236}">
                <a16:creationId xmlns:a16="http://schemas.microsoft.com/office/drawing/2014/main" id="{30CA96BB-505F-934D-963F-5E97F169A08C}"/>
              </a:ext>
            </a:extLst>
          </p:cNvPr>
          <p:cNvSpPr txBox="1">
            <a:spLocks noChangeArrowheads="1"/>
          </p:cNvSpPr>
          <p:nvPr/>
        </p:nvSpPr>
        <p:spPr bwMode="auto">
          <a:xfrm>
            <a:off x="287338" y="2824163"/>
            <a:ext cx="360045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Qu'organisent les S.A ?</a:t>
            </a:r>
          </a:p>
        </p:txBody>
      </p:sp>
      <p:pic>
        <p:nvPicPr>
          <p:cNvPr id="181252" name="Picture 4">
            <a:extLst>
              <a:ext uri="{FF2B5EF4-FFF2-40B4-BE49-F238E27FC236}">
                <a16:creationId xmlns:a16="http://schemas.microsoft.com/office/drawing/2014/main" id="{6E4FBB01-7A08-8241-A395-403B20DEBE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1013" y="1328738"/>
            <a:ext cx="5429250" cy="507841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 Box 2">
            <a:extLst>
              <a:ext uri="{FF2B5EF4-FFF2-40B4-BE49-F238E27FC236}">
                <a16:creationId xmlns:a16="http://schemas.microsoft.com/office/drawing/2014/main" id="{7085368E-D6D8-B543-81D6-1A237C74BE1C}"/>
              </a:ext>
            </a:extLst>
          </p:cNvPr>
          <p:cNvSpPr txBox="1">
            <a:spLocks noChangeArrowheads="1"/>
          </p:cNvSpPr>
          <p:nvPr/>
        </p:nvSpPr>
        <p:spPr bwMode="auto">
          <a:xfrm>
            <a:off x="287338" y="2824163"/>
            <a:ext cx="3600450" cy="157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Quelles lois antisémites n'a pas respecté ce couple ?</a:t>
            </a:r>
          </a:p>
        </p:txBody>
      </p:sp>
      <p:pic>
        <p:nvPicPr>
          <p:cNvPr id="183298" name="Picture 3">
            <a:extLst>
              <a:ext uri="{FF2B5EF4-FFF2-40B4-BE49-F238E27FC236}">
                <a16:creationId xmlns:a16="http://schemas.microsoft.com/office/drawing/2014/main" id="{254AB30B-9BFF-7743-BEFD-FF2206B484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538" y="357188"/>
            <a:ext cx="5418137" cy="6772275"/>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ext Box 1">
            <a:extLst>
              <a:ext uri="{FF2B5EF4-FFF2-40B4-BE49-F238E27FC236}">
                <a16:creationId xmlns:a16="http://schemas.microsoft.com/office/drawing/2014/main" id="{01A0D3AB-9D45-154C-943E-71729B034748}"/>
              </a:ext>
            </a:extLst>
          </p:cNvPr>
          <p:cNvSpPr txBox="1">
            <a:spLocks noChangeArrowheads="1"/>
          </p:cNvSpPr>
          <p:nvPr/>
        </p:nvSpPr>
        <p:spPr bwMode="auto">
          <a:xfrm>
            <a:off x="36513" y="-49213"/>
            <a:ext cx="871220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Une idéologie raciste et antisémite</a:t>
            </a:r>
          </a:p>
        </p:txBody>
      </p:sp>
      <p:sp>
        <p:nvSpPr>
          <p:cNvPr id="185346" name="Text Box 2">
            <a:extLst>
              <a:ext uri="{FF2B5EF4-FFF2-40B4-BE49-F238E27FC236}">
                <a16:creationId xmlns:a16="http://schemas.microsoft.com/office/drawing/2014/main" id="{CEF5FA24-4C4D-3342-BE54-56054391AD48}"/>
              </a:ext>
            </a:extLst>
          </p:cNvPr>
          <p:cNvSpPr txBox="1">
            <a:spLocks noChangeArrowheads="1"/>
          </p:cNvSpPr>
          <p:nvPr/>
        </p:nvSpPr>
        <p:spPr bwMode="auto">
          <a:xfrm>
            <a:off x="36513" y="635000"/>
            <a:ext cx="9899650"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a:t>
            </a:r>
          </a:p>
        </p:txBody>
      </p:sp>
      <p:sp>
        <p:nvSpPr>
          <p:cNvPr id="185347" name="Text Box 3">
            <a:extLst>
              <a:ext uri="{FF2B5EF4-FFF2-40B4-BE49-F238E27FC236}">
                <a16:creationId xmlns:a16="http://schemas.microsoft.com/office/drawing/2014/main" id="{08440C7E-0118-B648-B5B1-557C54969200}"/>
              </a:ext>
            </a:extLst>
          </p:cNvPr>
          <p:cNvSpPr txBox="1">
            <a:spLocks noChangeArrowheads="1"/>
          </p:cNvSpPr>
          <p:nvPr/>
        </p:nvSpPr>
        <p:spPr bwMode="auto">
          <a:xfrm>
            <a:off x="36513" y="1390650"/>
            <a:ext cx="9899650"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Le parti nazi organise le </a:t>
            </a:r>
            <a:r>
              <a:rPr lang="fr-FR" altLang="fr-FR" sz="2800">
                <a:solidFill>
                  <a:srgbClr val="0000FF"/>
                </a:solidFill>
                <a:latin typeface="Comic Sans MS" panose="030F0902030302020204" pitchFamily="66" charset="0"/>
              </a:rPr>
              <a:t>boycott </a:t>
            </a:r>
            <a:r>
              <a:rPr lang="fr-FR" altLang="fr-FR" sz="2800">
                <a:latin typeface="Comic Sans MS" panose="030F0902030302020204" pitchFamily="66" charset="0"/>
              </a:rPr>
              <a:t>des magasins juifs et </a:t>
            </a:r>
            <a:r>
              <a:rPr lang="fr-FR" altLang="fr-FR" sz="2800">
                <a:solidFill>
                  <a:srgbClr val="0000FF"/>
                </a:solidFill>
                <a:latin typeface="Comic Sans MS" panose="030F0902030302020204" pitchFamily="66" charset="0"/>
              </a:rPr>
              <a:t>pourchasse </a:t>
            </a:r>
            <a:r>
              <a:rPr lang="fr-FR" altLang="fr-FR" sz="2800">
                <a:latin typeface="Comic Sans MS" panose="030F0902030302020204" pitchFamily="66" charset="0"/>
              </a:rPr>
              <a:t>les Juifs.</a:t>
            </a:r>
          </a:p>
        </p:txBody>
      </p:sp>
      <p:sp>
        <p:nvSpPr>
          <p:cNvPr id="7" name="Text Box 4">
            <a:extLst>
              <a:ext uri="{FF2B5EF4-FFF2-40B4-BE49-F238E27FC236}">
                <a16:creationId xmlns:a16="http://schemas.microsoft.com/office/drawing/2014/main" id="{F92D8B87-05A1-AA42-983B-F6AE3E90E998}"/>
              </a:ext>
            </a:extLst>
          </p:cNvPr>
          <p:cNvSpPr txBox="1">
            <a:spLocks noChangeArrowheads="1"/>
          </p:cNvSpPr>
          <p:nvPr/>
        </p:nvSpPr>
        <p:spPr bwMode="auto">
          <a:xfrm>
            <a:off x="36513" y="2543175"/>
            <a:ext cx="989965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9 novembre 1938 : nuit de </a:t>
            </a:r>
            <a:r>
              <a:rPr lang="fr-FR" altLang="fr-FR" sz="2800">
                <a:solidFill>
                  <a:srgbClr val="0000FF"/>
                </a:solidFill>
                <a:latin typeface="Comic Sans MS" panose="030F0902030302020204" pitchFamily="66" charset="0"/>
              </a:rPr>
              <a:t>cristal</a:t>
            </a:r>
            <a:r>
              <a:rPr lang="fr-FR" altLang="fr-FR" sz="2800">
                <a:latin typeface="Comic Sans MS" panose="030F0902030302020204" pitchFamily="66" charset="0"/>
              </a:rPr>
              <a:t>. Des synagogues et des magasins juifs sont</a:t>
            </a:r>
            <a:r>
              <a:rPr lang="fr-FR" altLang="fr-FR" sz="2800">
                <a:solidFill>
                  <a:srgbClr val="0000FF"/>
                </a:solidFill>
                <a:latin typeface="Comic Sans MS" panose="030F0902030302020204" pitchFamily="66" charset="0"/>
              </a:rPr>
              <a:t> saccagés </a:t>
            </a:r>
            <a:r>
              <a:rPr lang="fr-FR" altLang="fr-FR" sz="2800">
                <a:latin typeface="Comic Sans MS" panose="030F0902030302020204" pitchFamily="66" charset="0"/>
              </a:rPr>
              <a:t>sur ordre d'Hitler dans le but d’accélérer les migrations juives hors d'Allemagne.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additive="repl">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
            <a:extLst>
              <a:ext uri="{FF2B5EF4-FFF2-40B4-BE49-F238E27FC236}">
                <a16:creationId xmlns:a16="http://schemas.microsoft.com/office/drawing/2014/main" id="{41067A41-5FED-B24C-8305-396C114231C0}"/>
              </a:ext>
            </a:extLst>
          </p:cNvPr>
          <p:cNvSpPr txBox="1">
            <a:spLocks noChangeArrowheads="1"/>
          </p:cNvSpPr>
          <p:nvPr/>
        </p:nvSpPr>
        <p:spPr bwMode="auto">
          <a:xfrm>
            <a:off x="468313" y="95250"/>
            <a:ext cx="349250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4000">
                <a:solidFill>
                  <a:srgbClr val="FF3333"/>
                </a:solidFill>
                <a:latin typeface="Comic Sans MS" panose="030F0902030302020204" pitchFamily="66" charset="0"/>
              </a:rPr>
              <a:t>La terreur</a:t>
            </a:r>
          </a:p>
        </p:txBody>
      </p:sp>
      <p:sp>
        <p:nvSpPr>
          <p:cNvPr id="187394" name="Text Box 2">
            <a:extLst>
              <a:ext uri="{FF2B5EF4-FFF2-40B4-BE49-F238E27FC236}">
                <a16:creationId xmlns:a16="http://schemas.microsoft.com/office/drawing/2014/main" id="{29DDC037-D115-B847-853C-07A559402DD1}"/>
              </a:ext>
            </a:extLst>
          </p:cNvPr>
          <p:cNvSpPr txBox="1">
            <a:spLocks noChangeArrowheads="1"/>
          </p:cNvSpPr>
          <p:nvPr/>
        </p:nvSpPr>
        <p:spPr bwMode="auto">
          <a:xfrm>
            <a:off x="360363"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1 page 50</a:t>
            </a:r>
          </a:p>
        </p:txBody>
      </p:sp>
      <p:sp>
        <p:nvSpPr>
          <p:cNvPr id="187395" name="Text Box 3">
            <a:extLst>
              <a:ext uri="{FF2B5EF4-FFF2-40B4-BE49-F238E27FC236}">
                <a16:creationId xmlns:a16="http://schemas.microsoft.com/office/drawing/2014/main" id="{95934166-AAE0-C348-972F-F093ED119649}"/>
              </a:ext>
            </a:extLst>
          </p:cNvPr>
          <p:cNvSpPr txBox="1">
            <a:spLocks noChangeArrowheads="1"/>
          </p:cNvSpPr>
          <p:nvPr/>
        </p:nvSpPr>
        <p:spPr bwMode="auto">
          <a:xfrm>
            <a:off x="252413" y="2559050"/>
            <a:ext cx="9612312" cy="4367213"/>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200">
                <a:solidFill>
                  <a:srgbClr val="000000"/>
                </a:solidFill>
                <a:latin typeface="Comic Sans MS" panose="030F0902030302020204" pitchFamily="66" charset="0"/>
              </a:rPr>
              <a:t>Chronologie</a:t>
            </a:r>
          </a:p>
          <a:p>
            <a:pPr algn="just" eaLnBrk="1">
              <a:lnSpc>
                <a:spcPct val="116000"/>
              </a:lnSpc>
            </a:pPr>
            <a:endParaRPr lang="fr-FR" altLang="fr-FR" sz="2200">
              <a:solidFill>
                <a:srgbClr val="000000"/>
              </a:solidFill>
              <a:latin typeface="Comic Sans MS" panose="030F0902030302020204" pitchFamily="66" charset="0"/>
            </a:endParaRPr>
          </a:p>
          <a:p>
            <a:pPr algn="just" eaLnBrk="1">
              <a:lnSpc>
                <a:spcPct val="116000"/>
              </a:lnSpc>
            </a:pPr>
            <a:r>
              <a:rPr lang="fr-FR" altLang="fr-FR" sz="2200">
                <a:solidFill>
                  <a:srgbClr val="000000"/>
                </a:solidFill>
                <a:latin typeface="Comic Sans MS" panose="030F0902030302020204" pitchFamily="66" charset="0"/>
              </a:rPr>
              <a:t>1920 : Fondation du parti nazi (NSDAP) par Hitler.</a:t>
            </a:r>
          </a:p>
          <a:p>
            <a:pPr algn="just" eaLnBrk="1">
              <a:lnSpc>
                <a:spcPct val="116000"/>
              </a:lnSpc>
            </a:pPr>
            <a:r>
              <a:rPr lang="fr-FR" altLang="fr-FR" sz="2200">
                <a:solidFill>
                  <a:srgbClr val="000000"/>
                </a:solidFill>
                <a:latin typeface="Comic Sans MS" panose="030F0902030302020204" pitchFamily="66" charset="0"/>
              </a:rPr>
              <a:t>Juillet 1932 : Le NSDAP devient le premier parti au Reichstag.</a:t>
            </a:r>
          </a:p>
          <a:p>
            <a:pPr algn="just" eaLnBrk="1">
              <a:lnSpc>
                <a:spcPct val="116000"/>
              </a:lnSpc>
            </a:pPr>
            <a:r>
              <a:rPr lang="fr-FR" altLang="fr-FR" sz="2200">
                <a:solidFill>
                  <a:srgbClr val="000000"/>
                </a:solidFill>
                <a:latin typeface="Comic Sans MS" panose="030F0902030302020204" pitchFamily="66" charset="0"/>
              </a:rPr>
              <a:t>30 janvier 1933 : Le président Hindenburg nomme Hitler chancelier.</a:t>
            </a:r>
          </a:p>
          <a:p>
            <a:pPr algn="just" eaLnBrk="1">
              <a:lnSpc>
                <a:spcPct val="116000"/>
              </a:lnSpc>
            </a:pPr>
            <a:r>
              <a:rPr lang="fr-FR" altLang="fr-FR" sz="2200">
                <a:solidFill>
                  <a:srgbClr val="000000"/>
                </a:solidFill>
                <a:latin typeface="Comic Sans MS" panose="030F0902030302020204" pitchFamily="66" charset="0"/>
              </a:rPr>
              <a:t>27 février 1933 :  Incendie du Reichtag : le gouvernement de Hitler accuse un communiste.</a:t>
            </a:r>
          </a:p>
          <a:p>
            <a:pPr algn="just" eaLnBrk="1">
              <a:lnSpc>
                <a:spcPct val="116000"/>
              </a:lnSpc>
            </a:pPr>
            <a:r>
              <a:rPr lang="fr-FR" altLang="fr-FR" sz="2200">
                <a:solidFill>
                  <a:srgbClr val="000000"/>
                </a:solidFill>
                <a:latin typeface="Comic Sans MS" panose="030F0902030302020204" pitchFamily="66" charset="0"/>
              </a:rPr>
              <a:t>28 février 1933 : Suspension des libertés individuelles.</a:t>
            </a:r>
          </a:p>
          <a:p>
            <a:pPr algn="just" eaLnBrk="1">
              <a:lnSpc>
                <a:spcPct val="116000"/>
              </a:lnSpc>
            </a:pPr>
            <a:r>
              <a:rPr lang="fr-FR" altLang="fr-FR" sz="2200">
                <a:solidFill>
                  <a:srgbClr val="000000"/>
                </a:solidFill>
                <a:latin typeface="Comic Sans MS" panose="030F0902030302020204" pitchFamily="66" charset="0"/>
              </a:rPr>
              <a:t>Juillet 1933 : Le parti nazi devient le parti unique.</a:t>
            </a:r>
          </a:p>
          <a:p>
            <a:pPr algn="just" eaLnBrk="1">
              <a:lnSpc>
                <a:spcPct val="116000"/>
              </a:lnSpc>
            </a:pPr>
            <a:r>
              <a:rPr lang="fr-FR" altLang="fr-FR" sz="2200">
                <a:solidFill>
                  <a:srgbClr val="000000"/>
                </a:solidFill>
                <a:latin typeface="Comic Sans MS" panose="030F0902030302020204" pitchFamily="66" charset="0"/>
              </a:rPr>
              <a:t>Août 1934 : À la mort du président Hindenburg, Hitler se proclame Reichsführer (chancelier + président)</a:t>
            </a:r>
          </a:p>
        </p:txBody>
      </p:sp>
      <p:sp>
        <p:nvSpPr>
          <p:cNvPr id="187396" name="Text Box 4">
            <a:extLst>
              <a:ext uri="{FF2B5EF4-FFF2-40B4-BE49-F238E27FC236}">
                <a16:creationId xmlns:a16="http://schemas.microsoft.com/office/drawing/2014/main" id="{99DAD5CE-2215-5D40-8336-45CD90466566}"/>
              </a:ext>
            </a:extLst>
          </p:cNvPr>
          <p:cNvSpPr txBox="1">
            <a:spLocks noChangeArrowheads="1"/>
          </p:cNvSpPr>
          <p:nvPr/>
        </p:nvSpPr>
        <p:spPr bwMode="auto">
          <a:xfrm>
            <a:off x="3095625" y="1189038"/>
            <a:ext cx="6840538"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Quels événements montrent la mise en place d'une dictature ?</a:t>
            </a:r>
          </a:p>
        </p:txBody>
      </p:sp>
      <p:sp>
        <p:nvSpPr>
          <p:cNvPr id="92165" name="AutoShape 5">
            <a:extLst>
              <a:ext uri="{FF2B5EF4-FFF2-40B4-BE49-F238E27FC236}">
                <a16:creationId xmlns:a16="http://schemas.microsoft.com/office/drawing/2014/main" id="{A3616F70-6DD1-8643-928B-92C41769AB0B}"/>
              </a:ext>
            </a:extLst>
          </p:cNvPr>
          <p:cNvSpPr>
            <a:spLocks noChangeArrowheads="1"/>
          </p:cNvSpPr>
          <p:nvPr/>
        </p:nvSpPr>
        <p:spPr bwMode="auto">
          <a:xfrm>
            <a:off x="252413" y="4608513"/>
            <a:ext cx="9612312" cy="684212"/>
          </a:xfrm>
          <a:prstGeom prst="roundRect">
            <a:avLst>
              <a:gd name="adj" fmla="val 231"/>
            </a:avLst>
          </a:prstGeom>
          <a:noFill/>
          <a:ln w="3600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92166" name="AutoShape 6">
            <a:extLst>
              <a:ext uri="{FF2B5EF4-FFF2-40B4-BE49-F238E27FC236}">
                <a16:creationId xmlns:a16="http://schemas.microsoft.com/office/drawing/2014/main" id="{D1E2A848-BA88-0A4F-92AA-68AA2C97B602}"/>
              </a:ext>
            </a:extLst>
          </p:cNvPr>
          <p:cNvSpPr>
            <a:spLocks noChangeArrowheads="1"/>
          </p:cNvSpPr>
          <p:nvPr/>
        </p:nvSpPr>
        <p:spPr bwMode="auto">
          <a:xfrm>
            <a:off x="252413" y="5364163"/>
            <a:ext cx="9612312" cy="323850"/>
          </a:xfrm>
          <a:prstGeom prst="roundRect">
            <a:avLst>
              <a:gd name="adj" fmla="val 486"/>
            </a:avLst>
          </a:prstGeom>
          <a:noFill/>
          <a:ln w="3600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92167" name="AutoShape 7">
            <a:extLst>
              <a:ext uri="{FF2B5EF4-FFF2-40B4-BE49-F238E27FC236}">
                <a16:creationId xmlns:a16="http://schemas.microsoft.com/office/drawing/2014/main" id="{37E17991-AE45-A54E-A225-DF1F1490AF42}"/>
              </a:ext>
            </a:extLst>
          </p:cNvPr>
          <p:cNvSpPr>
            <a:spLocks noChangeArrowheads="1"/>
          </p:cNvSpPr>
          <p:nvPr/>
        </p:nvSpPr>
        <p:spPr bwMode="auto">
          <a:xfrm>
            <a:off x="252413" y="5759450"/>
            <a:ext cx="9612312" cy="323850"/>
          </a:xfrm>
          <a:prstGeom prst="roundRect">
            <a:avLst>
              <a:gd name="adj" fmla="val 486"/>
            </a:avLst>
          </a:prstGeom>
          <a:noFill/>
          <a:ln w="3600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
        <p:nvSpPr>
          <p:cNvPr id="92168" name="AutoShape 8">
            <a:extLst>
              <a:ext uri="{FF2B5EF4-FFF2-40B4-BE49-F238E27FC236}">
                <a16:creationId xmlns:a16="http://schemas.microsoft.com/office/drawing/2014/main" id="{B1AEED04-6215-3A4A-B9C4-A5328E645454}"/>
              </a:ext>
            </a:extLst>
          </p:cNvPr>
          <p:cNvSpPr>
            <a:spLocks noChangeArrowheads="1"/>
          </p:cNvSpPr>
          <p:nvPr/>
        </p:nvSpPr>
        <p:spPr bwMode="auto">
          <a:xfrm>
            <a:off x="252413" y="6156325"/>
            <a:ext cx="9612312" cy="769938"/>
          </a:xfrm>
          <a:prstGeom prst="roundRect">
            <a:avLst>
              <a:gd name="adj" fmla="val 204"/>
            </a:avLst>
          </a:prstGeom>
          <a:noFill/>
          <a:ln w="36000">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92165"/>
                                        </p:tgtEl>
                                        <p:attrNameLst>
                                          <p:attrName>style.visibility</p:attrName>
                                        </p:attrNameLst>
                                      </p:cBhvr>
                                      <p:to>
                                        <p:strVal val="visible"/>
                                      </p:to>
                                    </p:set>
                                    <p:animEffect transition="in" filter="checkerboard(across)">
                                      <p:cBhvr additive="repl">
                                        <p:cTn id="7" dur="500"/>
                                        <p:tgtEl>
                                          <p:spTgt spid="921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92166"/>
                                        </p:tgtEl>
                                        <p:attrNameLst>
                                          <p:attrName>style.visibility</p:attrName>
                                        </p:attrNameLst>
                                      </p:cBhvr>
                                      <p:to>
                                        <p:strVal val="visible"/>
                                      </p:to>
                                    </p:set>
                                    <p:animEffect transition="in" filter="checkerboard(across)">
                                      <p:cBhvr additive="repl">
                                        <p:cTn id="12" dur="500"/>
                                        <p:tgtEl>
                                          <p:spTgt spid="921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92167"/>
                                        </p:tgtEl>
                                        <p:attrNameLst>
                                          <p:attrName>style.visibility</p:attrName>
                                        </p:attrNameLst>
                                      </p:cBhvr>
                                      <p:to>
                                        <p:strVal val="visible"/>
                                      </p:to>
                                    </p:set>
                                    <p:animEffect transition="in" filter="checkerboard(across)">
                                      <p:cBhvr additive="repl">
                                        <p:cTn id="17" dur="500"/>
                                        <p:tgtEl>
                                          <p:spTgt spid="921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92168"/>
                                        </p:tgtEl>
                                        <p:attrNameLst>
                                          <p:attrName>style.visibility</p:attrName>
                                        </p:attrNameLst>
                                      </p:cBhvr>
                                      <p:to>
                                        <p:strVal val="visible"/>
                                      </p:to>
                                    </p:set>
                                    <p:animEffect transition="in" filter="checkerboard(across)">
                                      <p:cBhvr additive="repl">
                                        <p:cTn id="22" dur="500"/>
                                        <p:tgtEl>
                                          <p:spTgt spid="92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
            <a:extLst>
              <a:ext uri="{FF2B5EF4-FFF2-40B4-BE49-F238E27FC236}">
                <a16:creationId xmlns:a16="http://schemas.microsoft.com/office/drawing/2014/main" id="{792FFE88-C33D-904B-ABDF-A9FD1260F9F0}"/>
              </a:ext>
            </a:extLst>
          </p:cNvPr>
          <p:cNvSpPr txBox="1">
            <a:spLocks noChangeArrowheads="1"/>
          </p:cNvSpPr>
          <p:nvPr/>
        </p:nvSpPr>
        <p:spPr bwMode="auto">
          <a:xfrm>
            <a:off x="468313" y="95250"/>
            <a:ext cx="349250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4000">
                <a:solidFill>
                  <a:srgbClr val="FF3333"/>
                </a:solidFill>
                <a:latin typeface="Comic Sans MS" panose="030F0902030302020204" pitchFamily="66" charset="0"/>
              </a:rPr>
              <a:t>La terreur</a:t>
            </a:r>
          </a:p>
        </p:txBody>
      </p:sp>
      <p:sp>
        <p:nvSpPr>
          <p:cNvPr id="189442" name="Text Box 2">
            <a:extLst>
              <a:ext uri="{FF2B5EF4-FFF2-40B4-BE49-F238E27FC236}">
                <a16:creationId xmlns:a16="http://schemas.microsoft.com/office/drawing/2014/main" id="{5C43125D-ED2D-4B40-A170-3D5F237B3C23}"/>
              </a:ext>
            </a:extLst>
          </p:cNvPr>
          <p:cNvSpPr txBox="1">
            <a:spLocks noChangeArrowheads="1"/>
          </p:cNvSpPr>
          <p:nvPr/>
        </p:nvSpPr>
        <p:spPr bwMode="auto">
          <a:xfrm>
            <a:off x="360363" y="1152525"/>
            <a:ext cx="9359900" cy="355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Vidéo arrivée au pouvoir : </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000000"/>
                </a:solidFill>
                <a:latin typeface="Comic Sans MS" panose="030F0902030302020204" pitchFamily="66" charset="0"/>
              </a:rPr>
              <a:t>- Pourquoi Hitler dissout-il l'assemblée ?</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000000"/>
                </a:solidFill>
                <a:latin typeface="Comic Sans MS" panose="030F0902030302020204" pitchFamily="66" charset="0"/>
              </a:rPr>
              <a:t>- Que se passe-t-il au Reichstag ?</a:t>
            </a:r>
          </a:p>
          <a:p>
            <a:pPr algn="just" eaLnBrk="1">
              <a:lnSpc>
                <a:spcPct val="116000"/>
              </a:lnSpc>
            </a:pPr>
            <a:endParaRPr lang="fr-FR" altLang="fr-FR" sz="2800">
              <a:solidFill>
                <a:srgbClr val="000000"/>
              </a:solidFill>
              <a:latin typeface="Comic Sans MS" panose="030F0902030302020204" pitchFamily="66" charset="0"/>
            </a:endParaRPr>
          </a:p>
          <a:p>
            <a:pPr algn="just" eaLnBrk="1">
              <a:lnSpc>
                <a:spcPct val="116000"/>
              </a:lnSpc>
            </a:pPr>
            <a:r>
              <a:rPr lang="fr-FR" altLang="fr-FR" sz="2800">
                <a:solidFill>
                  <a:srgbClr val="000000"/>
                </a:solidFill>
                <a:latin typeface="Comic Sans MS" panose="030F0902030302020204" pitchFamily="66" charset="0"/>
              </a:rPr>
              <a:t>- Qui est accusé ? A quelle fin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1">
            <a:extLst>
              <a:ext uri="{FF2B5EF4-FFF2-40B4-BE49-F238E27FC236}">
                <a16:creationId xmlns:a16="http://schemas.microsoft.com/office/drawing/2014/main" id="{5A89205E-D57B-D14E-A2A4-B48476E303BE}"/>
              </a:ext>
            </a:extLst>
          </p:cNvPr>
          <p:cNvSpPr txBox="1">
            <a:spLocks noChangeArrowheads="1"/>
          </p:cNvSpPr>
          <p:nvPr/>
        </p:nvSpPr>
        <p:spPr bwMode="auto">
          <a:xfrm>
            <a:off x="468313" y="95250"/>
            <a:ext cx="349250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4000">
                <a:solidFill>
                  <a:srgbClr val="FF3333"/>
                </a:solidFill>
                <a:latin typeface="Comic Sans MS" panose="030F0902030302020204" pitchFamily="66" charset="0"/>
              </a:rPr>
              <a:t>La terreur</a:t>
            </a:r>
          </a:p>
        </p:txBody>
      </p:sp>
      <p:sp>
        <p:nvSpPr>
          <p:cNvPr id="191490" name="Text Box 2">
            <a:extLst>
              <a:ext uri="{FF2B5EF4-FFF2-40B4-BE49-F238E27FC236}">
                <a16:creationId xmlns:a16="http://schemas.microsoft.com/office/drawing/2014/main" id="{4A0C3AEF-80D9-F94E-8AA0-8FD3241DAE91}"/>
              </a:ext>
            </a:extLst>
          </p:cNvPr>
          <p:cNvSpPr txBox="1">
            <a:spLocks noChangeArrowheads="1"/>
          </p:cNvSpPr>
          <p:nvPr/>
        </p:nvSpPr>
        <p:spPr bwMode="auto">
          <a:xfrm>
            <a:off x="360363" y="1152525"/>
            <a:ext cx="2663825"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7 page 51</a:t>
            </a:r>
          </a:p>
        </p:txBody>
      </p:sp>
      <p:sp>
        <p:nvSpPr>
          <p:cNvPr id="191491" name="Text Box 3">
            <a:extLst>
              <a:ext uri="{FF2B5EF4-FFF2-40B4-BE49-F238E27FC236}">
                <a16:creationId xmlns:a16="http://schemas.microsoft.com/office/drawing/2014/main" id="{4E5DC426-5708-3746-9807-28FF1BC264D9}"/>
              </a:ext>
            </a:extLst>
          </p:cNvPr>
          <p:cNvSpPr txBox="1">
            <a:spLocks noChangeArrowheads="1"/>
          </p:cNvSpPr>
          <p:nvPr/>
        </p:nvSpPr>
        <p:spPr bwMode="auto">
          <a:xfrm>
            <a:off x="287338" y="2824163"/>
            <a:ext cx="3600450" cy="157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Qu'ordonne Hitler suite à l'incendie du Reichstag ?</a:t>
            </a:r>
          </a:p>
        </p:txBody>
      </p:sp>
      <p:pic>
        <p:nvPicPr>
          <p:cNvPr id="191492" name="Picture 4">
            <a:extLst>
              <a:ext uri="{FF2B5EF4-FFF2-40B4-BE49-F238E27FC236}">
                <a16:creationId xmlns:a16="http://schemas.microsoft.com/office/drawing/2014/main" id="{4C64484E-F96E-FB45-AF9F-9061BAB463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13238" y="404813"/>
            <a:ext cx="5622925" cy="6750050"/>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1">
            <a:extLst>
              <a:ext uri="{FF2B5EF4-FFF2-40B4-BE49-F238E27FC236}">
                <a16:creationId xmlns:a16="http://schemas.microsoft.com/office/drawing/2014/main" id="{4D5C6695-DEC3-6C4E-819A-9027FCABD03C}"/>
              </a:ext>
            </a:extLst>
          </p:cNvPr>
          <p:cNvSpPr txBox="1">
            <a:spLocks noChangeArrowheads="1"/>
          </p:cNvSpPr>
          <p:nvPr/>
        </p:nvSpPr>
        <p:spPr bwMode="auto">
          <a:xfrm>
            <a:off x="36513" y="58738"/>
            <a:ext cx="10044112" cy="79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4000">
                <a:solidFill>
                  <a:srgbClr val="FF3333"/>
                </a:solidFill>
                <a:latin typeface="Comic Sans MS" panose="030F0902030302020204" pitchFamily="66" charset="0"/>
              </a:rPr>
              <a:t>La terreur</a:t>
            </a:r>
          </a:p>
        </p:txBody>
      </p:sp>
      <p:sp>
        <p:nvSpPr>
          <p:cNvPr id="193538" name="Text Box 2">
            <a:extLst>
              <a:ext uri="{FF2B5EF4-FFF2-40B4-BE49-F238E27FC236}">
                <a16:creationId xmlns:a16="http://schemas.microsoft.com/office/drawing/2014/main" id="{B8EC0E31-52DD-6045-9A13-67ACCBA3B1E2}"/>
              </a:ext>
            </a:extLst>
          </p:cNvPr>
          <p:cNvSpPr txBox="1">
            <a:spLocks noChangeArrowheads="1"/>
          </p:cNvSpPr>
          <p:nvPr/>
        </p:nvSpPr>
        <p:spPr bwMode="auto">
          <a:xfrm>
            <a:off x="36513" y="779463"/>
            <a:ext cx="9899650" cy="588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u="sng">
                <a:solidFill>
                  <a:srgbClr val="000000"/>
                </a:solidFill>
                <a:latin typeface="Comic Sans MS" panose="030F0902030302020204" pitchFamily="66" charset="0"/>
              </a:rPr>
              <a:t>Mesures dictatoriales :</a:t>
            </a:r>
          </a:p>
        </p:txBody>
      </p:sp>
      <p:sp>
        <p:nvSpPr>
          <p:cNvPr id="193539" name="Text Box 3">
            <a:extLst>
              <a:ext uri="{FF2B5EF4-FFF2-40B4-BE49-F238E27FC236}">
                <a16:creationId xmlns:a16="http://schemas.microsoft.com/office/drawing/2014/main" id="{2A980682-396A-5B4F-BAB0-3950AF538AD1}"/>
              </a:ext>
            </a:extLst>
          </p:cNvPr>
          <p:cNvSpPr txBox="1">
            <a:spLocks noChangeArrowheads="1"/>
          </p:cNvSpPr>
          <p:nvPr/>
        </p:nvSpPr>
        <p:spPr bwMode="auto">
          <a:xfrm>
            <a:off x="36513" y="1390650"/>
            <a:ext cx="9899650" cy="116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a:t>
            </a:r>
            <a:r>
              <a:rPr lang="fr-FR" altLang="fr-FR" sz="2800">
                <a:solidFill>
                  <a:srgbClr val="0000FF"/>
                </a:solidFill>
                <a:latin typeface="Comic Sans MS" panose="030F0902030302020204" pitchFamily="66" charset="0"/>
              </a:rPr>
              <a:t>Février </a:t>
            </a:r>
            <a:r>
              <a:rPr lang="fr-FR" altLang="fr-FR" sz="2800">
                <a:latin typeface="Comic Sans MS" panose="030F0902030302020204" pitchFamily="66" charset="0"/>
              </a:rPr>
              <a:t>1933</a:t>
            </a:r>
            <a:r>
              <a:rPr lang="fr-FR" altLang="fr-FR" sz="2800">
                <a:solidFill>
                  <a:srgbClr val="0000FF"/>
                </a:solidFill>
                <a:latin typeface="Comic Sans MS" panose="030F0902030302020204" pitchFamily="66" charset="0"/>
              </a:rPr>
              <a:t> : Incendie </a:t>
            </a:r>
            <a:r>
              <a:rPr lang="fr-FR" altLang="fr-FR" sz="2800">
                <a:latin typeface="Comic Sans MS" panose="030F0902030302020204" pitchFamily="66" charset="0"/>
              </a:rPr>
              <a:t>du Reichstag. Les</a:t>
            </a:r>
            <a:r>
              <a:rPr lang="fr-FR" altLang="fr-FR" sz="2800">
                <a:solidFill>
                  <a:srgbClr val="0000FF"/>
                </a:solidFill>
                <a:latin typeface="Comic Sans MS" panose="030F0902030302020204" pitchFamily="66" charset="0"/>
              </a:rPr>
              <a:t> communistes, </a:t>
            </a:r>
            <a:r>
              <a:rPr lang="fr-FR" altLang="fr-FR" sz="2800">
                <a:latin typeface="Comic Sans MS" panose="030F0902030302020204" pitchFamily="66" charset="0"/>
              </a:rPr>
              <a:t>accusés, sont arrêtés et les libertés supprimées.</a:t>
            </a:r>
          </a:p>
        </p:txBody>
      </p:sp>
      <p:sp>
        <p:nvSpPr>
          <p:cNvPr id="96260" name="Text Box 4">
            <a:extLst>
              <a:ext uri="{FF2B5EF4-FFF2-40B4-BE49-F238E27FC236}">
                <a16:creationId xmlns:a16="http://schemas.microsoft.com/office/drawing/2014/main" id="{B249DB0F-1EA1-9249-A989-08276DDA262B}"/>
              </a:ext>
            </a:extLst>
          </p:cNvPr>
          <p:cNvSpPr txBox="1">
            <a:spLocks noChangeArrowheads="1"/>
          </p:cNvSpPr>
          <p:nvPr/>
        </p:nvSpPr>
        <p:spPr bwMode="auto">
          <a:xfrm>
            <a:off x="36513" y="2652713"/>
            <a:ext cx="9899650" cy="76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a:t>
            </a:r>
            <a:r>
              <a:rPr lang="fr-FR" altLang="fr-FR" sz="2800">
                <a:solidFill>
                  <a:srgbClr val="0000FF"/>
                </a:solidFill>
                <a:latin typeface="Comic Sans MS" panose="030F0902030302020204" pitchFamily="66" charset="0"/>
              </a:rPr>
              <a:t> Avril </a:t>
            </a:r>
            <a:r>
              <a:rPr lang="fr-FR" altLang="fr-FR" sz="2800">
                <a:latin typeface="Comic Sans MS" panose="030F0902030302020204" pitchFamily="66" charset="0"/>
              </a:rPr>
              <a:t>1933 : Création de la police politique, la </a:t>
            </a:r>
            <a:r>
              <a:rPr lang="fr-FR" altLang="fr-FR" sz="2800">
                <a:solidFill>
                  <a:srgbClr val="0000FF"/>
                </a:solidFill>
                <a:latin typeface="Comic Sans MS" panose="030F0902030302020204" pitchFamily="66" charset="0"/>
              </a:rPr>
              <a:t>Gestapo.</a:t>
            </a:r>
          </a:p>
        </p:txBody>
      </p:sp>
      <p:sp>
        <p:nvSpPr>
          <p:cNvPr id="8" name="Text Box 3">
            <a:extLst>
              <a:ext uri="{FF2B5EF4-FFF2-40B4-BE49-F238E27FC236}">
                <a16:creationId xmlns:a16="http://schemas.microsoft.com/office/drawing/2014/main" id="{5DE09C1D-AECF-AB41-B59C-11CB2AA73F3D}"/>
              </a:ext>
            </a:extLst>
          </p:cNvPr>
          <p:cNvSpPr txBox="1">
            <a:spLocks noChangeArrowheads="1"/>
          </p:cNvSpPr>
          <p:nvPr/>
        </p:nvSpPr>
        <p:spPr bwMode="auto">
          <a:xfrm>
            <a:off x="46038" y="3352800"/>
            <a:ext cx="989965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 </a:t>
            </a:r>
            <a:r>
              <a:rPr lang="fr-FR" altLang="fr-FR" sz="2800">
                <a:solidFill>
                  <a:srgbClr val="0000FF"/>
                </a:solidFill>
                <a:latin typeface="Comic Sans MS" panose="030F0902030302020204" pitchFamily="66" charset="0"/>
              </a:rPr>
              <a:t>Juillet </a:t>
            </a:r>
            <a:r>
              <a:rPr lang="fr-FR" altLang="fr-FR" sz="2800">
                <a:latin typeface="Comic Sans MS" panose="030F0902030302020204" pitchFamily="66" charset="0"/>
              </a:rPr>
              <a:t>1933 : le parti nazi est le parti </a:t>
            </a:r>
            <a:r>
              <a:rPr lang="fr-FR" altLang="fr-FR" sz="2800">
                <a:solidFill>
                  <a:srgbClr val="0000FF"/>
                </a:solidFill>
                <a:latin typeface="Comic Sans MS" panose="030F0902030302020204" pitchFamily="66" charset="0"/>
              </a:rPr>
              <a:t>unique. </a:t>
            </a:r>
            <a:r>
              <a:rPr lang="fr-FR" altLang="fr-FR" sz="2800">
                <a:latin typeface="Comic Sans MS" panose="030F0902030302020204" pitchFamily="66" charset="0"/>
              </a:rPr>
              <a:t>Hitler est seul au</a:t>
            </a:r>
            <a:r>
              <a:rPr lang="fr-FR" altLang="fr-FR" sz="2800">
                <a:solidFill>
                  <a:srgbClr val="0000FF"/>
                </a:solidFill>
                <a:latin typeface="Comic Sans MS" panose="030F0902030302020204" pitchFamily="66" charset="0"/>
              </a:rPr>
              <a:t> pouvoir </a:t>
            </a:r>
            <a:r>
              <a:rPr lang="fr-FR" altLang="fr-FR" sz="2800">
                <a:latin typeface="Comic Sans MS" panose="030F0902030302020204" pitchFamily="66" charset="0"/>
              </a:rPr>
              <a:t>après la mort du président Hindenburg en 1934.</a:t>
            </a:r>
          </a:p>
        </p:txBody>
      </p:sp>
      <p:sp>
        <p:nvSpPr>
          <p:cNvPr id="9" name="Text Box 4">
            <a:extLst>
              <a:ext uri="{FF2B5EF4-FFF2-40B4-BE49-F238E27FC236}">
                <a16:creationId xmlns:a16="http://schemas.microsoft.com/office/drawing/2014/main" id="{99D73CBB-96DE-C149-A777-C7B1EB9C4CB2}"/>
              </a:ext>
            </a:extLst>
          </p:cNvPr>
          <p:cNvSpPr txBox="1">
            <a:spLocks noChangeArrowheads="1"/>
          </p:cNvSpPr>
          <p:nvPr/>
        </p:nvSpPr>
        <p:spPr bwMode="auto">
          <a:xfrm>
            <a:off x="46038" y="5045075"/>
            <a:ext cx="9899650" cy="157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latin typeface="Comic Sans MS" panose="030F0902030302020204" pitchFamily="66" charset="0"/>
              </a:rPr>
              <a:t>*</a:t>
            </a:r>
            <a:r>
              <a:rPr lang="fr-FR" altLang="fr-FR" sz="2800">
                <a:solidFill>
                  <a:srgbClr val="0000FF"/>
                </a:solidFill>
                <a:latin typeface="Comic Sans MS" panose="030F0902030302020204" pitchFamily="66" charset="0"/>
              </a:rPr>
              <a:t> Juillet </a:t>
            </a:r>
            <a:r>
              <a:rPr lang="fr-FR" altLang="fr-FR" sz="2800">
                <a:latin typeface="Comic Sans MS" panose="030F0902030302020204" pitchFamily="66" charset="0"/>
              </a:rPr>
              <a:t>1934 : Nuit des longs </a:t>
            </a:r>
            <a:r>
              <a:rPr lang="fr-FR" altLang="fr-FR" sz="2800">
                <a:solidFill>
                  <a:srgbClr val="0000FF"/>
                </a:solidFill>
                <a:latin typeface="Comic Sans MS" panose="030F0902030302020204" pitchFamily="66" charset="0"/>
              </a:rPr>
              <a:t>couteaux</a:t>
            </a:r>
            <a:r>
              <a:rPr lang="fr-FR" altLang="fr-FR" sz="2800">
                <a:latin typeface="Comic Sans MS" panose="030F0902030302020204" pitchFamily="66" charset="0"/>
              </a:rPr>
              <a:t>. Hitler ordonne une</a:t>
            </a:r>
            <a:r>
              <a:rPr lang="fr-FR" altLang="fr-FR" sz="2800">
                <a:solidFill>
                  <a:srgbClr val="0000FF"/>
                </a:solidFill>
                <a:latin typeface="Comic Sans MS" panose="030F0902030302020204" pitchFamily="66" charset="0"/>
              </a:rPr>
              <a:t> purge </a:t>
            </a:r>
            <a:r>
              <a:rPr lang="fr-FR" altLang="fr-FR" sz="2800">
                <a:latin typeface="Comic Sans MS" panose="030F0902030302020204" pitchFamily="66" charset="0"/>
              </a:rPr>
              <a:t>parmi les S.A. Les </a:t>
            </a:r>
            <a:r>
              <a:rPr lang="fr-FR" altLang="fr-FR" sz="2800">
                <a:solidFill>
                  <a:srgbClr val="0000FF"/>
                </a:solidFill>
                <a:latin typeface="Comic Sans MS" panose="030F0902030302020204" pitchFamily="66" charset="0"/>
              </a:rPr>
              <a:t>S.S </a:t>
            </a:r>
            <a:r>
              <a:rPr lang="fr-FR" altLang="fr-FR" sz="2800">
                <a:latin typeface="Comic Sans MS" panose="030F0902030302020204" pitchFamily="66" charset="0"/>
              </a:rPr>
              <a:t>occupent une place plus importante.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96260">
                                            <p:txEl>
                                              <p:pRg st="0" end="0"/>
                                            </p:txEl>
                                          </p:spTgt>
                                        </p:tgtEl>
                                        <p:attrNameLst>
                                          <p:attrName>style.visibility</p:attrName>
                                        </p:attrNameLst>
                                      </p:cBhvr>
                                      <p:to>
                                        <p:strVal val="visible"/>
                                      </p:to>
                                    </p:set>
                                    <p:animEffect transition="in" filter="checkerboard(across)">
                                      <p:cBhvr additive="repl">
                                        <p:cTn id="7" dur="500"/>
                                        <p:tgtEl>
                                          <p:spTgt spid="962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8">
                                            <p:txEl>
                                              <p:pRg st="0" end="0"/>
                                            </p:txEl>
                                          </p:spTgt>
                                        </p:tgtEl>
                                        <p:attrNameLst>
                                          <p:attrName>style.visibility</p:attrName>
                                        </p:attrNameLst>
                                      </p:cBhvr>
                                      <p:to>
                                        <p:strVal val="visible"/>
                                      </p:to>
                                    </p:set>
                                    <p:animEffect transition="in" filter="checkerboard(across)">
                                      <p:cBhvr additive="repl">
                                        <p:cTn id="12" dur="500"/>
                                        <p:tgtEl>
                                          <p:spTgt spid="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9">
                                            <p:txEl>
                                              <p:pRg st="0" end="0"/>
                                            </p:txEl>
                                          </p:spTgt>
                                        </p:tgtEl>
                                        <p:attrNameLst>
                                          <p:attrName>style.visibility</p:attrName>
                                        </p:attrNameLst>
                                      </p:cBhvr>
                                      <p:to>
                                        <p:strVal val="visible"/>
                                      </p:to>
                                    </p:set>
                                    <p:animEffect transition="in" filter="checkerboard(across)">
                                      <p:cBhvr additive="repl">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1">
            <a:extLst>
              <a:ext uri="{FF2B5EF4-FFF2-40B4-BE49-F238E27FC236}">
                <a16:creationId xmlns:a16="http://schemas.microsoft.com/office/drawing/2014/main" id="{6A53CB4C-EF94-6640-8269-50A039CB6F37}"/>
              </a:ext>
            </a:extLst>
          </p:cNvPr>
          <p:cNvSpPr txBox="1">
            <a:spLocks noChangeArrowheads="1"/>
          </p:cNvSpPr>
          <p:nvPr/>
        </p:nvSpPr>
        <p:spPr bwMode="auto">
          <a:xfrm>
            <a:off x="468313" y="95250"/>
            <a:ext cx="349250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a:lnSpc>
                <a:spcPct val="116000"/>
              </a:lnSpc>
            </a:pPr>
            <a:r>
              <a:rPr lang="fr-FR" altLang="fr-FR" sz="4000">
                <a:solidFill>
                  <a:srgbClr val="FF3333"/>
                </a:solidFill>
                <a:latin typeface="Comic Sans MS" panose="030F0902030302020204" pitchFamily="66" charset="0"/>
              </a:rPr>
              <a:t>La terreur</a:t>
            </a:r>
          </a:p>
        </p:txBody>
      </p:sp>
      <p:sp>
        <p:nvSpPr>
          <p:cNvPr id="195586" name="Text Box 2">
            <a:extLst>
              <a:ext uri="{FF2B5EF4-FFF2-40B4-BE49-F238E27FC236}">
                <a16:creationId xmlns:a16="http://schemas.microsoft.com/office/drawing/2014/main" id="{8043896C-00EF-3341-9948-2B5A22BB9F49}"/>
              </a:ext>
            </a:extLst>
          </p:cNvPr>
          <p:cNvSpPr txBox="1">
            <a:spLocks noChangeArrowheads="1"/>
          </p:cNvSpPr>
          <p:nvPr/>
        </p:nvSpPr>
        <p:spPr bwMode="auto">
          <a:xfrm>
            <a:off x="5759450" y="214313"/>
            <a:ext cx="4176713"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800">
                <a:solidFill>
                  <a:srgbClr val="000000"/>
                </a:solidFill>
                <a:latin typeface="Comic Sans MS" panose="030F0902030302020204" pitchFamily="66" charset="0"/>
              </a:rPr>
              <a:t>Document 6 page 53</a:t>
            </a:r>
          </a:p>
        </p:txBody>
      </p:sp>
      <p:sp>
        <p:nvSpPr>
          <p:cNvPr id="195587" name="Text Box 3">
            <a:extLst>
              <a:ext uri="{FF2B5EF4-FFF2-40B4-BE49-F238E27FC236}">
                <a16:creationId xmlns:a16="http://schemas.microsoft.com/office/drawing/2014/main" id="{D5A258C0-4007-8A48-B27E-416206602ABC}"/>
              </a:ext>
            </a:extLst>
          </p:cNvPr>
          <p:cNvSpPr txBox="1">
            <a:spLocks noChangeArrowheads="1"/>
          </p:cNvSpPr>
          <p:nvPr/>
        </p:nvSpPr>
        <p:spPr bwMode="auto">
          <a:xfrm>
            <a:off x="144463" y="936625"/>
            <a:ext cx="9936162" cy="1081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eaLnBrk="1">
              <a:lnSpc>
                <a:spcPct val="116000"/>
              </a:lnSpc>
            </a:pPr>
            <a:r>
              <a:rPr lang="fr-FR" altLang="fr-FR" sz="2800">
                <a:solidFill>
                  <a:srgbClr val="000000"/>
                </a:solidFill>
                <a:latin typeface="Comic Sans MS" panose="030F0902030302020204" pitchFamily="66" charset="0"/>
              </a:rPr>
              <a:t>Qu'instaure le régime nazi dans les années 1930 ?</a:t>
            </a:r>
          </a:p>
        </p:txBody>
      </p:sp>
      <p:pic>
        <p:nvPicPr>
          <p:cNvPr id="195588" name="Picture 4">
            <a:extLst>
              <a:ext uri="{FF2B5EF4-FFF2-40B4-BE49-F238E27FC236}">
                <a16:creationId xmlns:a16="http://schemas.microsoft.com/office/drawing/2014/main" id="{F8155514-286B-1B41-B2D5-DE647D2351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5288" y="1584325"/>
            <a:ext cx="6686550" cy="5872163"/>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1">
            <a:extLst>
              <a:ext uri="{FF2B5EF4-FFF2-40B4-BE49-F238E27FC236}">
                <a16:creationId xmlns:a16="http://schemas.microsoft.com/office/drawing/2014/main" id="{628B36EC-01C6-3542-BB11-0C3D3BC3B3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725" y="946150"/>
            <a:ext cx="8640763" cy="5665788"/>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7634" name="Text Box 2">
            <a:extLst>
              <a:ext uri="{FF2B5EF4-FFF2-40B4-BE49-F238E27FC236}">
                <a16:creationId xmlns:a16="http://schemas.microsoft.com/office/drawing/2014/main" id="{7D77CE43-7EEB-294D-9A22-4EEEA04947CD}"/>
              </a:ext>
            </a:extLst>
          </p:cNvPr>
          <p:cNvSpPr txBox="1">
            <a:spLocks noChangeArrowheads="1"/>
          </p:cNvSpPr>
          <p:nvPr/>
        </p:nvSpPr>
        <p:spPr bwMode="auto">
          <a:xfrm>
            <a:off x="647700" y="395288"/>
            <a:ext cx="8712200"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lnSpc>
                <a:spcPct val="116000"/>
              </a:lnSpc>
            </a:pPr>
            <a:r>
              <a:rPr lang="fr-FR" altLang="fr-FR" sz="2400">
                <a:solidFill>
                  <a:srgbClr val="000000"/>
                </a:solidFill>
                <a:latin typeface="Comic Sans MS" panose="030F0902030302020204" pitchFamily="66" charset="0"/>
              </a:rPr>
              <a:t>Camps de concentration en 1933-1934</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Arial Unicode MS" panose="020B0604020202020204" pitchFamily="34" charset="-128"/>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Arial Unicode MS" panose="020B0604020202020204" pitchFamily="34" charset="-128"/>
            <a:cs typeface="Arial Unicode MS" panose="020B0604020202020204" pitchFamily="34" charset="-128"/>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9485</TotalTime>
  <Words>5890</Words>
  <Application>Microsoft Macintosh PowerPoint</Application>
  <PresentationFormat>Personnalisé</PresentationFormat>
  <Paragraphs>1078</Paragraphs>
  <Slides>156</Slides>
  <Notes>151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156</vt:i4>
      </vt:variant>
    </vt:vector>
  </HeadingPairs>
  <TitlesOfParts>
    <vt:vector size="161" baseType="lpstr">
      <vt:lpstr>Arial</vt:lpstr>
      <vt:lpstr>Chalkduster</vt:lpstr>
      <vt:lpstr>Comic Sans MS</vt:lpstr>
      <vt:lpstr>Times New Roman</vt:lpstr>
      <vt:lpstr>Thème Office</vt:lpstr>
      <vt:lpstr>CHAPITRE HISTOIRE 2  Expériences totalitaires et démocraties fragilisées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HISTOIRE 2  Expériences totalitaires et démocraties fragilisées</dc:title>
  <dc:creator>Arnaud Costechareire</dc:creator>
  <cp:lastModifiedBy>arnaud.costechareire@ac-lyon.fr</cp:lastModifiedBy>
  <cp:revision>96</cp:revision>
  <cp:lastPrinted>2018-09-22T15:15:33Z</cp:lastPrinted>
  <dcterms:created xsi:type="dcterms:W3CDTF">2018-09-22T12:17:30Z</dcterms:created>
  <dcterms:modified xsi:type="dcterms:W3CDTF">2024-02-27T12:12:29Z</dcterms:modified>
</cp:coreProperties>
</file>