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handoutMasterIdLst>
    <p:handoutMasterId r:id="rId7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25" r:id="rId18"/>
    <p:sldId id="326"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27" r:id="rId57"/>
    <p:sldId id="309" r:id="rId58"/>
    <p:sldId id="310" r:id="rId59"/>
    <p:sldId id="311" r:id="rId60"/>
    <p:sldId id="312" r:id="rId61"/>
    <p:sldId id="313" r:id="rId62"/>
    <p:sldId id="314" r:id="rId63"/>
    <p:sldId id="315" r:id="rId64"/>
    <p:sldId id="324" r:id="rId65"/>
    <p:sldId id="316" r:id="rId66"/>
    <p:sldId id="317" r:id="rId67"/>
    <p:sldId id="318" r:id="rId68"/>
    <p:sldId id="319" r:id="rId69"/>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07"/>
  </p:normalViewPr>
  <p:slideViewPr>
    <p:cSldViewPr snapToGrid="0" snapToObjects="1">
      <p:cViewPr varScale="1">
        <p:scale>
          <a:sx n="108" d="100"/>
          <a:sy n="108" d="100"/>
        </p:scale>
        <p:origin x="18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54EE0A2-5412-984E-A74D-E3474DDE7828}"/>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3" name="Espace réservé de la date 2">
            <a:extLst>
              <a:ext uri="{FF2B5EF4-FFF2-40B4-BE49-F238E27FC236}">
                <a16:creationId xmlns:a16="http://schemas.microsoft.com/office/drawing/2014/main" id="{40931744-FD00-6541-9FE9-D5CAA98D2166}"/>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4" name="Espace réservé du pied de page 3">
            <a:extLst>
              <a:ext uri="{FF2B5EF4-FFF2-40B4-BE49-F238E27FC236}">
                <a16:creationId xmlns:a16="http://schemas.microsoft.com/office/drawing/2014/main" id="{B02659C1-1A3B-AA41-8CA4-5AE77F956903}"/>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5" name="Espace réservé du numéro de diapositive 4">
            <a:extLst>
              <a:ext uri="{FF2B5EF4-FFF2-40B4-BE49-F238E27FC236}">
                <a16:creationId xmlns:a16="http://schemas.microsoft.com/office/drawing/2014/main" id="{180719A4-9F0C-CA4B-8DF9-E993FF9BF4B2}"/>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spAutoFit/>
          </a:bodyPr>
          <a:lstStyle/>
          <a:p>
            <a:pPr marL="0" marR="0" lvl="0" indent="0" algn="r" rtl="0" hangingPunct="0">
              <a:lnSpc>
                <a:spcPct val="100000"/>
              </a:lnSpc>
              <a:spcBef>
                <a:spcPts val="0"/>
              </a:spcBef>
              <a:spcAft>
                <a:spcPts val="0"/>
              </a:spcAft>
              <a:buNone/>
              <a:tabLst/>
              <a:defRPr sz="1400"/>
            </a:pPr>
            <a:fld id="{3A2AC804-01B2-A042-965A-D7697C00DD84}" type="slidenum">
              <a:t>‹N°›</a:t>
            </a:fld>
            <a:endParaRPr lang="fr-FR" sz="14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3794013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2563A0-B634-2F41-BEE0-36902C94213F}"/>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Espace réservé des notes 2">
            <a:extLst>
              <a:ext uri="{FF2B5EF4-FFF2-40B4-BE49-F238E27FC236}">
                <a16:creationId xmlns:a16="http://schemas.microsoft.com/office/drawing/2014/main" id="{99B6A1B6-7A2C-644C-BA7E-10BCCEE7BD6A}"/>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FR"/>
          </a:p>
        </p:txBody>
      </p:sp>
      <p:sp>
        <p:nvSpPr>
          <p:cNvPr id="4" name="Espace réservé de l'en-tête 3">
            <a:extLst>
              <a:ext uri="{FF2B5EF4-FFF2-40B4-BE49-F238E27FC236}">
                <a16:creationId xmlns:a16="http://schemas.microsoft.com/office/drawing/2014/main" id="{29EAC2EF-39B0-6D47-9306-132CB9058A73}"/>
              </a:ext>
            </a:extLst>
          </p:cNvPr>
          <p:cNvSpPr txBox="1">
            <a:spLocks noGrp="1"/>
          </p:cNvSpPr>
          <p:nvPr>
            <p:ph type="hdr" sz="quarter"/>
          </p:nvPr>
        </p:nvSpPr>
        <p:spPr>
          <a:xfrm>
            <a:off x="0" y="0"/>
            <a:ext cx="3280680" cy="53424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e la date 4">
            <a:extLst>
              <a:ext uri="{FF2B5EF4-FFF2-40B4-BE49-F238E27FC236}">
                <a16:creationId xmlns:a16="http://schemas.microsoft.com/office/drawing/2014/main" id="{E036FF62-BDFD-E94F-B0B2-BE24D9927F5E}"/>
              </a:ext>
            </a:extLst>
          </p:cNvPr>
          <p:cNvSpPr txBox="1">
            <a:spLocks noGrp="1"/>
          </p:cNvSpPr>
          <p:nvPr>
            <p:ph type="dt" idx="1"/>
          </p:nvPr>
        </p:nvSpPr>
        <p:spPr>
          <a:xfrm>
            <a:off x="4278960" y="0"/>
            <a:ext cx="3280680" cy="53424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id="{DCF02308-9031-1141-9395-787A1E7BA597}"/>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04A37AF9-A7E7-7140-9674-E36E14AA5EF7}"/>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EC421316-6A9C-6F43-883F-8FAB0DFECB03}" type="slidenum">
              <a:t>‹N°›</a:t>
            </a:fld>
            <a:endParaRPr lang="fr-FR"/>
          </a:p>
        </p:txBody>
      </p:sp>
    </p:spTree>
    <p:extLst>
      <p:ext uri="{BB962C8B-B14F-4D97-AF65-F5344CB8AC3E}">
        <p14:creationId xmlns:p14="http://schemas.microsoft.com/office/powerpoint/2010/main" val="1931034410"/>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ea typeface="Arial Unicode MS" pitchFamily="2"/>
        <a:cs typeface="Arial Unicode M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ED72D23-4718-4840-92C7-6460192F7459}"/>
              </a:ext>
            </a:extLst>
          </p:cNvPr>
          <p:cNvSpPr txBox="1">
            <a:spLocks noGrp="1"/>
          </p:cNvSpPr>
          <p:nvPr>
            <p:ph type="sldNum" sz="quarter" idx="5"/>
          </p:nvPr>
        </p:nvSpPr>
        <p:spPr>
          <a:ln/>
        </p:spPr>
        <p:txBody>
          <a:bodyPr lIns="0" tIns="0" rIns="0" bIns="0" anchor="b" anchorCtr="0">
            <a:spAutoFit/>
          </a:bodyPr>
          <a:lstStyle/>
          <a:p>
            <a:pPr lvl="0"/>
            <a:fld id="{8CD32DBB-42E5-3443-BCA7-3DDCC5FF724F}" type="slidenum">
              <a:t>1</a:t>
            </a:fld>
            <a:endParaRPr lang="fr-FR"/>
          </a:p>
        </p:txBody>
      </p:sp>
      <p:sp>
        <p:nvSpPr>
          <p:cNvPr id="2" name="Espace réservé de l'image des diapositives 1">
            <a:extLst>
              <a:ext uri="{FF2B5EF4-FFF2-40B4-BE49-F238E27FC236}">
                <a16:creationId xmlns:a16="http://schemas.microsoft.com/office/drawing/2014/main" id="{784B5B08-64F7-3F4C-88C0-2A9C34A3FEF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EC2B83A-0904-9444-B00B-977C6D265F46}"/>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16D2195-A9DB-FB41-B773-6A587305FB58}"/>
              </a:ext>
            </a:extLst>
          </p:cNvPr>
          <p:cNvSpPr txBox="1">
            <a:spLocks noGrp="1"/>
          </p:cNvSpPr>
          <p:nvPr>
            <p:ph type="sldNum" sz="quarter" idx="5"/>
          </p:nvPr>
        </p:nvSpPr>
        <p:spPr>
          <a:ln/>
        </p:spPr>
        <p:txBody>
          <a:bodyPr lIns="0" tIns="0" rIns="0" bIns="0" anchor="b" anchorCtr="0">
            <a:spAutoFit/>
          </a:bodyPr>
          <a:lstStyle/>
          <a:p>
            <a:pPr lvl="0"/>
            <a:fld id="{CF5372BC-ED7C-0347-891B-FAA2D5F7E6FC}" type="slidenum">
              <a:t>10</a:t>
            </a:fld>
            <a:endParaRPr lang="fr-FR"/>
          </a:p>
        </p:txBody>
      </p:sp>
      <p:sp>
        <p:nvSpPr>
          <p:cNvPr id="2" name="Espace réservé de l'image des diapositives 1">
            <a:extLst>
              <a:ext uri="{FF2B5EF4-FFF2-40B4-BE49-F238E27FC236}">
                <a16:creationId xmlns:a16="http://schemas.microsoft.com/office/drawing/2014/main" id="{91160746-3230-FC4D-BD6A-365EC8EED75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8AEE975-85E7-8B41-A935-8360B09D85A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F47D699-CD1F-4740-89B1-2F88771818CB}"/>
              </a:ext>
            </a:extLst>
          </p:cNvPr>
          <p:cNvSpPr txBox="1">
            <a:spLocks noGrp="1"/>
          </p:cNvSpPr>
          <p:nvPr>
            <p:ph type="sldNum" sz="quarter" idx="5"/>
          </p:nvPr>
        </p:nvSpPr>
        <p:spPr>
          <a:ln/>
        </p:spPr>
        <p:txBody>
          <a:bodyPr lIns="0" tIns="0" rIns="0" bIns="0" anchor="b" anchorCtr="0">
            <a:spAutoFit/>
          </a:bodyPr>
          <a:lstStyle/>
          <a:p>
            <a:pPr lvl="0"/>
            <a:fld id="{E8BFAF15-3971-5443-B3FD-2E0D763C5BB6}" type="slidenum">
              <a:t>11</a:t>
            </a:fld>
            <a:endParaRPr lang="fr-FR"/>
          </a:p>
        </p:txBody>
      </p:sp>
      <p:sp>
        <p:nvSpPr>
          <p:cNvPr id="2" name="Espace réservé de l'image des diapositives 1">
            <a:extLst>
              <a:ext uri="{FF2B5EF4-FFF2-40B4-BE49-F238E27FC236}">
                <a16:creationId xmlns:a16="http://schemas.microsoft.com/office/drawing/2014/main" id="{A435BC0A-549A-0B46-BA37-9DD28874F32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5063B69-F643-D747-9337-303A170996D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0F0C687-584C-5746-8F45-91DF3051254A}"/>
              </a:ext>
            </a:extLst>
          </p:cNvPr>
          <p:cNvSpPr txBox="1">
            <a:spLocks noGrp="1"/>
          </p:cNvSpPr>
          <p:nvPr>
            <p:ph type="sldNum" sz="quarter" idx="5"/>
          </p:nvPr>
        </p:nvSpPr>
        <p:spPr>
          <a:ln/>
        </p:spPr>
        <p:txBody>
          <a:bodyPr lIns="0" tIns="0" rIns="0" bIns="0" anchor="b" anchorCtr="0">
            <a:spAutoFit/>
          </a:bodyPr>
          <a:lstStyle/>
          <a:p>
            <a:pPr lvl="0"/>
            <a:fld id="{F786AD40-F0CD-684B-BBC8-6F711154325B}" type="slidenum">
              <a:t>12</a:t>
            </a:fld>
            <a:endParaRPr lang="fr-FR"/>
          </a:p>
        </p:txBody>
      </p:sp>
      <p:sp>
        <p:nvSpPr>
          <p:cNvPr id="2" name="Espace réservé de l'image des diapositives 1">
            <a:extLst>
              <a:ext uri="{FF2B5EF4-FFF2-40B4-BE49-F238E27FC236}">
                <a16:creationId xmlns:a16="http://schemas.microsoft.com/office/drawing/2014/main" id="{A1043383-93BC-F24F-966E-14CB2466EDA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B93958E-853D-E74F-9E87-A57886800CC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5651145-C9AE-FC45-BB32-4A59240EB279}"/>
              </a:ext>
            </a:extLst>
          </p:cNvPr>
          <p:cNvSpPr txBox="1">
            <a:spLocks noGrp="1"/>
          </p:cNvSpPr>
          <p:nvPr>
            <p:ph type="sldNum" sz="quarter" idx="5"/>
          </p:nvPr>
        </p:nvSpPr>
        <p:spPr>
          <a:ln/>
        </p:spPr>
        <p:txBody>
          <a:bodyPr lIns="0" tIns="0" rIns="0" bIns="0" anchor="b" anchorCtr="0">
            <a:spAutoFit/>
          </a:bodyPr>
          <a:lstStyle/>
          <a:p>
            <a:pPr lvl="0"/>
            <a:fld id="{5E6F591F-A8A6-8D4D-9061-13FC3B1E5132}" type="slidenum">
              <a:t>13</a:t>
            </a:fld>
            <a:endParaRPr lang="fr-FR"/>
          </a:p>
        </p:txBody>
      </p:sp>
      <p:sp>
        <p:nvSpPr>
          <p:cNvPr id="2" name="Espace réservé de l'image des diapositives 1">
            <a:extLst>
              <a:ext uri="{FF2B5EF4-FFF2-40B4-BE49-F238E27FC236}">
                <a16:creationId xmlns:a16="http://schemas.microsoft.com/office/drawing/2014/main" id="{C153371D-4465-C042-A7CE-9BAE36CCE0D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F39FC33-1204-404B-8942-3C6F9AA088C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3610A80-663A-5F4C-9879-9D6C26E50074}"/>
              </a:ext>
            </a:extLst>
          </p:cNvPr>
          <p:cNvSpPr txBox="1">
            <a:spLocks noGrp="1"/>
          </p:cNvSpPr>
          <p:nvPr>
            <p:ph type="sldNum" sz="quarter" idx="5"/>
          </p:nvPr>
        </p:nvSpPr>
        <p:spPr>
          <a:ln/>
        </p:spPr>
        <p:txBody>
          <a:bodyPr lIns="0" tIns="0" rIns="0" bIns="0" anchor="b" anchorCtr="0">
            <a:spAutoFit/>
          </a:bodyPr>
          <a:lstStyle/>
          <a:p>
            <a:pPr lvl="0"/>
            <a:fld id="{5E0F8B32-3022-C642-BF45-A23CA514D273}" type="slidenum">
              <a:t>14</a:t>
            </a:fld>
            <a:endParaRPr lang="fr-FR"/>
          </a:p>
        </p:txBody>
      </p:sp>
      <p:sp>
        <p:nvSpPr>
          <p:cNvPr id="2" name="Espace réservé de l'image des diapositives 1">
            <a:extLst>
              <a:ext uri="{FF2B5EF4-FFF2-40B4-BE49-F238E27FC236}">
                <a16:creationId xmlns:a16="http://schemas.microsoft.com/office/drawing/2014/main" id="{7E4F9997-2041-9F4B-9567-9B2FBDD0B99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09A0B75-3330-6D48-9DD7-32EEED433C4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E0FD1FA-199C-A443-B9C0-80B53FE1E3B4}"/>
              </a:ext>
            </a:extLst>
          </p:cNvPr>
          <p:cNvSpPr txBox="1">
            <a:spLocks noGrp="1"/>
          </p:cNvSpPr>
          <p:nvPr>
            <p:ph type="sldNum" sz="quarter" idx="5"/>
          </p:nvPr>
        </p:nvSpPr>
        <p:spPr>
          <a:ln/>
        </p:spPr>
        <p:txBody>
          <a:bodyPr lIns="0" tIns="0" rIns="0" bIns="0" anchor="b" anchorCtr="0">
            <a:spAutoFit/>
          </a:bodyPr>
          <a:lstStyle/>
          <a:p>
            <a:pPr lvl="0"/>
            <a:fld id="{D60E440D-50DE-C34E-B6D7-9F0391712483}" type="slidenum">
              <a:t>15</a:t>
            </a:fld>
            <a:endParaRPr lang="fr-FR"/>
          </a:p>
        </p:txBody>
      </p:sp>
      <p:sp>
        <p:nvSpPr>
          <p:cNvPr id="2" name="Espace réservé de l'image des diapositives 1">
            <a:extLst>
              <a:ext uri="{FF2B5EF4-FFF2-40B4-BE49-F238E27FC236}">
                <a16:creationId xmlns:a16="http://schemas.microsoft.com/office/drawing/2014/main" id="{56ADCA12-454C-1F4D-B813-89751FE4898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1037659-190C-404A-B814-D37EC4F9C5D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D46F58C-39DF-D242-8F1F-7E16F3D74F54}"/>
              </a:ext>
            </a:extLst>
          </p:cNvPr>
          <p:cNvSpPr txBox="1">
            <a:spLocks noGrp="1"/>
          </p:cNvSpPr>
          <p:nvPr>
            <p:ph type="sldNum" sz="quarter" idx="5"/>
          </p:nvPr>
        </p:nvSpPr>
        <p:spPr>
          <a:ln/>
        </p:spPr>
        <p:txBody>
          <a:bodyPr lIns="0" tIns="0" rIns="0" bIns="0" anchor="b" anchorCtr="0">
            <a:spAutoFit/>
          </a:bodyPr>
          <a:lstStyle/>
          <a:p>
            <a:pPr lvl="0"/>
            <a:fld id="{6D680D27-424D-7946-8628-570FD0B29D8F}" type="slidenum">
              <a:t>16</a:t>
            </a:fld>
            <a:endParaRPr lang="fr-FR"/>
          </a:p>
        </p:txBody>
      </p:sp>
      <p:sp>
        <p:nvSpPr>
          <p:cNvPr id="2" name="Espace réservé de l'image des diapositives 1">
            <a:extLst>
              <a:ext uri="{FF2B5EF4-FFF2-40B4-BE49-F238E27FC236}">
                <a16:creationId xmlns:a16="http://schemas.microsoft.com/office/drawing/2014/main" id="{2FEB515B-28D0-894E-9058-6F42A8E3238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2EDCCD0-4DCD-AB4D-9EA2-987C68B4E59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31654CB-BA8F-324B-82BB-8D6F1EE2CDE0}"/>
              </a:ext>
            </a:extLst>
          </p:cNvPr>
          <p:cNvSpPr txBox="1">
            <a:spLocks noGrp="1"/>
          </p:cNvSpPr>
          <p:nvPr>
            <p:ph type="sldNum" sz="quarter" idx="5"/>
          </p:nvPr>
        </p:nvSpPr>
        <p:spPr>
          <a:ln/>
        </p:spPr>
        <p:txBody>
          <a:bodyPr lIns="0" tIns="0" rIns="0" bIns="0" anchor="b" anchorCtr="0">
            <a:spAutoFit/>
          </a:bodyPr>
          <a:lstStyle/>
          <a:p>
            <a:pPr lvl="0"/>
            <a:fld id="{7FBBF1A5-7855-2441-8B4A-E93AAC02461B}" type="slidenum">
              <a:t>19</a:t>
            </a:fld>
            <a:endParaRPr lang="fr-FR"/>
          </a:p>
        </p:txBody>
      </p:sp>
      <p:sp>
        <p:nvSpPr>
          <p:cNvPr id="2" name="Espace réservé de l'image des diapositives 1">
            <a:extLst>
              <a:ext uri="{FF2B5EF4-FFF2-40B4-BE49-F238E27FC236}">
                <a16:creationId xmlns:a16="http://schemas.microsoft.com/office/drawing/2014/main" id="{5BA8719B-5F91-0541-8082-237FF65D09A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F726C28-F933-C14D-93EE-B0D82DF5DD8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A202692-B689-5044-AF0C-210DC950D2AC}"/>
              </a:ext>
            </a:extLst>
          </p:cNvPr>
          <p:cNvSpPr txBox="1">
            <a:spLocks noGrp="1"/>
          </p:cNvSpPr>
          <p:nvPr>
            <p:ph type="sldNum" sz="quarter" idx="5"/>
          </p:nvPr>
        </p:nvSpPr>
        <p:spPr>
          <a:ln/>
        </p:spPr>
        <p:txBody>
          <a:bodyPr lIns="0" tIns="0" rIns="0" bIns="0" anchor="b" anchorCtr="0">
            <a:spAutoFit/>
          </a:bodyPr>
          <a:lstStyle/>
          <a:p>
            <a:pPr lvl="0"/>
            <a:fld id="{9B4F24FC-8CED-7C45-9733-6771DFCA0471}" type="slidenum">
              <a:t>20</a:t>
            </a:fld>
            <a:endParaRPr lang="fr-FR"/>
          </a:p>
        </p:txBody>
      </p:sp>
      <p:sp>
        <p:nvSpPr>
          <p:cNvPr id="2" name="Espace réservé de l'image des diapositives 1">
            <a:extLst>
              <a:ext uri="{FF2B5EF4-FFF2-40B4-BE49-F238E27FC236}">
                <a16:creationId xmlns:a16="http://schemas.microsoft.com/office/drawing/2014/main" id="{91EB367B-4E76-2740-BC47-AFD9B7AA781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7958E82-8EC6-0540-B93A-C845C2FBC77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BF67350-FA01-5741-9F39-A518E956F836}"/>
              </a:ext>
            </a:extLst>
          </p:cNvPr>
          <p:cNvSpPr txBox="1">
            <a:spLocks noGrp="1"/>
          </p:cNvSpPr>
          <p:nvPr>
            <p:ph type="sldNum" sz="quarter" idx="5"/>
          </p:nvPr>
        </p:nvSpPr>
        <p:spPr>
          <a:ln/>
        </p:spPr>
        <p:txBody>
          <a:bodyPr lIns="0" tIns="0" rIns="0" bIns="0" anchor="b" anchorCtr="0">
            <a:spAutoFit/>
          </a:bodyPr>
          <a:lstStyle/>
          <a:p>
            <a:pPr lvl="0"/>
            <a:fld id="{40991394-F98C-294D-8432-D68F62BDFA26}" type="slidenum">
              <a:t>21</a:t>
            </a:fld>
            <a:endParaRPr lang="fr-FR"/>
          </a:p>
        </p:txBody>
      </p:sp>
      <p:sp>
        <p:nvSpPr>
          <p:cNvPr id="2" name="Espace réservé de l'image des diapositives 1">
            <a:extLst>
              <a:ext uri="{FF2B5EF4-FFF2-40B4-BE49-F238E27FC236}">
                <a16:creationId xmlns:a16="http://schemas.microsoft.com/office/drawing/2014/main" id="{A6EBD81C-085A-8944-BBD5-4814F3F3F94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7CE7047-6D54-174C-AA43-5208DF1868F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0ED5253-7DDC-1A4C-A827-D1228CF0C109}"/>
              </a:ext>
            </a:extLst>
          </p:cNvPr>
          <p:cNvSpPr txBox="1">
            <a:spLocks noGrp="1"/>
          </p:cNvSpPr>
          <p:nvPr>
            <p:ph type="sldNum" sz="quarter" idx="5"/>
          </p:nvPr>
        </p:nvSpPr>
        <p:spPr>
          <a:ln/>
        </p:spPr>
        <p:txBody>
          <a:bodyPr lIns="0" tIns="0" rIns="0" bIns="0" anchor="b" anchorCtr="0">
            <a:spAutoFit/>
          </a:bodyPr>
          <a:lstStyle/>
          <a:p>
            <a:pPr lvl="0"/>
            <a:fld id="{F57F62E4-BD8D-7A44-A74F-32624B830DE9}" type="slidenum">
              <a:t>2</a:t>
            </a:fld>
            <a:endParaRPr lang="fr-FR"/>
          </a:p>
        </p:txBody>
      </p:sp>
      <p:sp>
        <p:nvSpPr>
          <p:cNvPr id="2" name="Espace réservé de l'image des diapositives 1">
            <a:extLst>
              <a:ext uri="{FF2B5EF4-FFF2-40B4-BE49-F238E27FC236}">
                <a16:creationId xmlns:a16="http://schemas.microsoft.com/office/drawing/2014/main" id="{F01143D8-29C2-D24D-A943-7D595883BB5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E4838F6-3F6D-1C45-9C4C-BE1802F8008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E90AB76-28FF-AA46-865E-1B10AEF562FC}"/>
              </a:ext>
            </a:extLst>
          </p:cNvPr>
          <p:cNvSpPr txBox="1">
            <a:spLocks noGrp="1"/>
          </p:cNvSpPr>
          <p:nvPr>
            <p:ph type="sldNum" sz="quarter" idx="5"/>
          </p:nvPr>
        </p:nvSpPr>
        <p:spPr>
          <a:ln/>
        </p:spPr>
        <p:txBody>
          <a:bodyPr lIns="0" tIns="0" rIns="0" bIns="0" anchor="b" anchorCtr="0">
            <a:spAutoFit/>
          </a:bodyPr>
          <a:lstStyle/>
          <a:p>
            <a:pPr lvl="0"/>
            <a:fld id="{AC3F40C5-D7B5-C940-8DEF-F53C1C0A0B11}" type="slidenum">
              <a:t>22</a:t>
            </a:fld>
            <a:endParaRPr lang="fr-FR"/>
          </a:p>
        </p:txBody>
      </p:sp>
      <p:sp>
        <p:nvSpPr>
          <p:cNvPr id="2" name="Espace réservé de l'image des diapositives 1">
            <a:extLst>
              <a:ext uri="{FF2B5EF4-FFF2-40B4-BE49-F238E27FC236}">
                <a16:creationId xmlns:a16="http://schemas.microsoft.com/office/drawing/2014/main" id="{BA5C2B48-2163-EB4B-93FF-6CCCCDC8961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0C52F04-2212-6941-B1E0-7F7291ABF4D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AED26F7-DE4F-BE43-8221-4E6B7546FAF9}"/>
              </a:ext>
            </a:extLst>
          </p:cNvPr>
          <p:cNvSpPr txBox="1">
            <a:spLocks noGrp="1"/>
          </p:cNvSpPr>
          <p:nvPr>
            <p:ph type="sldNum" sz="quarter" idx="5"/>
          </p:nvPr>
        </p:nvSpPr>
        <p:spPr>
          <a:ln/>
        </p:spPr>
        <p:txBody>
          <a:bodyPr lIns="0" tIns="0" rIns="0" bIns="0" anchor="b" anchorCtr="0">
            <a:spAutoFit/>
          </a:bodyPr>
          <a:lstStyle/>
          <a:p>
            <a:pPr lvl="0"/>
            <a:fld id="{13A9D8DB-CE98-414E-9135-5942C10FBBE0}" type="slidenum">
              <a:t>23</a:t>
            </a:fld>
            <a:endParaRPr lang="fr-FR"/>
          </a:p>
        </p:txBody>
      </p:sp>
      <p:sp>
        <p:nvSpPr>
          <p:cNvPr id="2" name="Espace réservé de l'image des diapositives 1">
            <a:extLst>
              <a:ext uri="{FF2B5EF4-FFF2-40B4-BE49-F238E27FC236}">
                <a16:creationId xmlns:a16="http://schemas.microsoft.com/office/drawing/2014/main" id="{3954FFBC-5C03-4549-9B8A-087104AEF96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34CBBF3-1FBB-CD49-987D-738D5B02FC3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DE0F580-69F9-0E44-BA42-450374F2C8C1}"/>
              </a:ext>
            </a:extLst>
          </p:cNvPr>
          <p:cNvSpPr txBox="1">
            <a:spLocks noGrp="1"/>
          </p:cNvSpPr>
          <p:nvPr>
            <p:ph type="sldNum" sz="quarter" idx="5"/>
          </p:nvPr>
        </p:nvSpPr>
        <p:spPr>
          <a:ln/>
        </p:spPr>
        <p:txBody>
          <a:bodyPr lIns="0" tIns="0" rIns="0" bIns="0" anchor="b" anchorCtr="0">
            <a:spAutoFit/>
          </a:bodyPr>
          <a:lstStyle/>
          <a:p>
            <a:pPr lvl="0"/>
            <a:fld id="{C0A626BC-C4B3-DE4A-8DA2-9CED1DDC9892}" type="slidenum">
              <a:t>24</a:t>
            </a:fld>
            <a:endParaRPr lang="fr-FR"/>
          </a:p>
        </p:txBody>
      </p:sp>
      <p:sp>
        <p:nvSpPr>
          <p:cNvPr id="2" name="Espace réservé de l'image des diapositives 1">
            <a:extLst>
              <a:ext uri="{FF2B5EF4-FFF2-40B4-BE49-F238E27FC236}">
                <a16:creationId xmlns:a16="http://schemas.microsoft.com/office/drawing/2014/main" id="{49B83811-B831-0B40-B5D4-AB5EDB53810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C59BA69-1A58-FE4E-A047-5A086E738CA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C7057CB-7A19-FF4F-AAE5-F804ACCFA4C4}"/>
              </a:ext>
            </a:extLst>
          </p:cNvPr>
          <p:cNvSpPr txBox="1">
            <a:spLocks noGrp="1"/>
          </p:cNvSpPr>
          <p:nvPr>
            <p:ph type="sldNum" sz="quarter" idx="5"/>
          </p:nvPr>
        </p:nvSpPr>
        <p:spPr>
          <a:ln/>
        </p:spPr>
        <p:txBody>
          <a:bodyPr lIns="0" tIns="0" rIns="0" bIns="0" anchor="b" anchorCtr="0">
            <a:spAutoFit/>
          </a:bodyPr>
          <a:lstStyle/>
          <a:p>
            <a:pPr lvl="0"/>
            <a:fld id="{5D4C63D6-8D99-6B4D-B026-9E29C6C87751}" type="slidenum">
              <a:t>25</a:t>
            </a:fld>
            <a:endParaRPr lang="fr-FR"/>
          </a:p>
        </p:txBody>
      </p:sp>
      <p:sp>
        <p:nvSpPr>
          <p:cNvPr id="2" name="Espace réservé de l'image des diapositives 1">
            <a:extLst>
              <a:ext uri="{FF2B5EF4-FFF2-40B4-BE49-F238E27FC236}">
                <a16:creationId xmlns:a16="http://schemas.microsoft.com/office/drawing/2014/main" id="{C8F24DB5-6B4B-E54A-B938-A2D0BCEDCE1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2681FDA-5BFB-7243-8FF3-7D8A9A41887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A9EF21A-20A9-7D4B-AAF2-07E1A96C8372}"/>
              </a:ext>
            </a:extLst>
          </p:cNvPr>
          <p:cNvSpPr txBox="1">
            <a:spLocks noGrp="1"/>
          </p:cNvSpPr>
          <p:nvPr>
            <p:ph type="sldNum" sz="quarter" idx="5"/>
          </p:nvPr>
        </p:nvSpPr>
        <p:spPr>
          <a:ln/>
        </p:spPr>
        <p:txBody>
          <a:bodyPr lIns="0" tIns="0" rIns="0" bIns="0" anchor="b" anchorCtr="0">
            <a:spAutoFit/>
          </a:bodyPr>
          <a:lstStyle/>
          <a:p>
            <a:pPr lvl="0"/>
            <a:fld id="{E1C1EDF6-B59E-8941-90E7-5F1071CBD285}" type="slidenum">
              <a:t>26</a:t>
            </a:fld>
            <a:endParaRPr lang="fr-FR"/>
          </a:p>
        </p:txBody>
      </p:sp>
      <p:sp>
        <p:nvSpPr>
          <p:cNvPr id="2" name="Espace réservé de l'image des diapositives 1">
            <a:extLst>
              <a:ext uri="{FF2B5EF4-FFF2-40B4-BE49-F238E27FC236}">
                <a16:creationId xmlns:a16="http://schemas.microsoft.com/office/drawing/2014/main" id="{D2F06683-6166-0F42-8791-D0D642B73CD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7453DDF-3A67-0046-858B-B9E0EEC2CF5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CE209C8-9FD8-AF49-B15A-85BD17D9C619}"/>
              </a:ext>
            </a:extLst>
          </p:cNvPr>
          <p:cNvSpPr txBox="1">
            <a:spLocks noGrp="1"/>
          </p:cNvSpPr>
          <p:nvPr>
            <p:ph type="sldNum" sz="quarter" idx="5"/>
          </p:nvPr>
        </p:nvSpPr>
        <p:spPr>
          <a:ln/>
        </p:spPr>
        <p:txBody>
          <a:bodyPr lIns="0" tIns="0" rIns="0" bIns="0" anchor="b" anchorCtr="0">
            <a:spAutoFit/>
          </a:bodyPr>
          <a:lstStyle/>
          <a:p>
            <a:pPr lvl="0"/>
            <a:fld id="{E4B38724-6EED-E540-AD14-8BD1CF416DEE}" type="slidenum">
              <a:t>27</a:t>
            </a:fld>
            <a:endParaRPr lang="fr-FR"/>
          </a:p>
        </p:txBody>
      </p:sp>
      <p:sp>
        <p:nvSpPr>
          <p:cNvPr id="2" name="Espace réservé de l'image des diapositives 1">
            <a:extLst>
              <a:ext uri="{FF2B5EF4-FFF2-40B4-BE49-F238E27FC236}">
                <a16:creationId xmlns:a16="http://schemas.microsoft.com/office/drawing/2014/main" id="{731E00B1-7397-2D41-A8A5-14B0199D8B2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7ED9DBE-0678-9848-BF77-E8E1054330C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B9DADB7-D3B8-D04F-8606-EDCF8BB20425}"/>
              </a:ext>
            </a:extLst>
          </p:cNvPr>
          <p:cNvSpPr txBox="1">
            <a:spLocks noGrp="1"/>
          </p:cNvSpPr>
          <p:nvPr>
            <p:ph type="sldNum" sz="quarter" idx="5"/>
          </p:nvPr>
        </p:nvSpPr>
        <p:spPr>
          <a:ln/>
        </p:spPr>
        <p:txBody>
          <a:bodyPr lIns="0" tIns="0" rIns="0" bIns="0" anchor="b" anchorCtr="0">
            <a:spAutoFit/>
          </a:bodyPr>
          <a:lstStyle/>
          <a:p>
            <a:pPr lvl="0"/>
            <a:fld id="{642CD9D2-EF59-4F45-9EFC-B9D56C5CBA75}" type="slidenum">
              <a:t>28</a:t>
            </a:fld>
            <a:endParaRPr lang="fr-FR"/>
          </a:p>
        </p:txBody>
      </p:sp>
      <p:sp>
        <p:nvSpPr>
          <p:cNvPr id="2" name="Espace réservé de l'image des diapositives 1">
            <a:extLst>
              <a:ext uri="{FF2B5EF4-FFF2-40B4-BE49-F238E27FC236}">
                <a16:creationId xmlns:a16="http://schemas.microsoft.com/office/drawing/2014/main" id="{C2951A0F-2480-C848-87EE-7EE53492B22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CE84F3F-68B1-A74B-9825-F5A557B1AF8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48B3E51-BA72-424B-AACA-904AD865EEDA}"/>
              </a:ext>
            </a:extLst>
          </p:cNvPr>
          <p:cNvSpPr txBox="1">
            <a:spLocks noGrp="1"/>
          </p:cNvSpPr>
          <p:nvPr>
            <p:ph type="sldNum" sz="quarter" idx="5"/>
          </p:nvPr>
        </p:nvSpPr>
        <p:spPr>
          <a:ln/>
        </p:spPr>
        <p:txBody>
          <a:bodyPr lIns="0" tIns="0" rIns="0" bIns="0" anchor="b" anchorCtr="0">
            <a:spAutoFit/>
          </a:bodyPr>
          <a:lstStyle/>
          <a:p>
            <a:pPr lvl="0"/>
            <a:fld id="{889BE0EA-CB1C-1F45-B264-7BE7905A76EA}" type="slidenum">
              <a:t>29</a:t>
            </a:fld>
            <a:endParaRPr lang="fr-FR"/>
          </a:p>
        </p:txBody>
      </p:sp>
      <p:sp>
        <p:nvSpPr>
          <p:cNvPr id="2" name="Espace réservé de l'image des diapositives 1">
            <a:extLst>
              <a:ext uri="{FF2B5EF4-FFF2-40B4-BE49-F238E27FC236}">
                <a16:creationId xmlns:a16="http://schemas.microsoft.com/office/drawing/2014/main" id="{39DFF9FD-A154-A24B-9493-0C77D45ED7C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C411D72-FB56-CF4C-B9D9-8B858B91C44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FA49A58-89A8-804F-BEAC-8866F88BDC87}"/>
              </a:ext>
            </a:extLst>
          </p:cNvPr>
          <p:cNvSpPr txBox="1">
            <a:spLocks noGrp="1"/>
          </p:cNvSpPr>
          <p:nvPr>
            <p:ph type="sldNum" sz="quarter" idx="5"/>
          </p:nvPr>
        </p:nvSpPr>
        <p:spPr>
          <a:ln/>
        </p:spPr>
        <p:txBody>
          <a:bodyPr lIns="0" tIns="0" rIns="0" bIns="0" anchor="b" anchorCtr="0">
            <a:spAutoFit/>
          </a:bodyPr>
          <a:lstStyle/>
          <a:p>
            <a:pPr lvl="0"/>
            <a:fld id="{2189D9C0-D36D-B348-AF0C-08D46797034C}" type="slidenum">
              <a:t>30</a:t>
            </a:fld>
            <a:endParaRPr lang="fr-FR"/>
          </a:p>
        </p:txBody>
      </p:sp>
      <p:sp>
        <p:nvSpPr>
          <p:cNvPr id="2" name="Espace réservé de l'image des diapositives 1">
            <a:extLst>
              <a:ext uri="{FF2B5EF4-FFF2-40B4-BE49-F238E27FC236}">
                <a16:creationId xmlns:a16="http://schemas.microsoft.com/office/drawing/2014/main" id="{494A0FEA-B2DF-1C40-83B6-1EC6260818D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BB04990-61F4-334C-B8FF-A707CDCEBFD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E68460B-44FE-DE4B-8729-6C02119D8455}"/>
              </a:ext>
            </a:extLst>
          </p:cNvPr>
          <p:cNvSpPr txBox="1">
            <a:spLocks noGrp="1"/>
          </p:cNvSpPr>
          <p:nvPr>
            <p:ph type="sldNum" sz="quarter" idx="5"/>
          </p:nvPr>
        </p:nvSpPr>
        <p:spPr>
          <a:ln/>
        </p:spPr>
        <p:txBody>
          <a:bodyPr lIns="0" tIns="0" rIns="0" bIns="0" anchor="b" anchorCtr="0">
            <a:spAutoFit/>
          </a:bodyPr>
          <a:lstStyle/>
          <a:p>
            <a:pPr lvl="0"/>
            <a:fld id="{8438C9F8-4DF0-FD4A-877A-20A2E97CB1D2}" type="slidenum">
              <a:t>31</a:t>
            </a:fld>
            <a:endParaRPr lang="fr-FR"/>
          </a:p>
        </p:txBody>
      </p:sp>
      <p:sp>
        <p:nvSpPr>
          <p:cNvPr id="2" name="Espace réservé de l'image des diapositives 1">
            <a:extLst>
              <a:ext uri="{FF2B5EF4-FFF2-40B4-BE49-F238E27FC236}">
                <a16:creationId xmlns:a16="http://schemas.microsoft.com/office/drawing/2014/main" id="{42CEFA1D-E899-3D4D-89A0-B918F7AE03C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4970BB9-01DC-B941-84BB-4EE0356A56C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4B0F5DC-2235-544B-8368-01382933EEB5}"/>
              </a:ext>
            </a:extLst>
          </p:cNvPr>
          <p:cNvSpPr txBox="1">
            <a:spLocks noGrp="1"/>
          </p:cNvSpPr>
          <p:nvPr>
            <p:ph type="sldNum" sz="quarter" idx="5"/>
          </p:nvPr>
        </p:nvSpPr>
        <p:spPr>
          <a:ln/>
        </p:spPr>
        <p:txBody>
          <a:bodyPr lIns="0" tIns="0" rIns="0" bIns="0" anchor="b" anchorCtr="0">
            <a:spAutoFit/>
          </a:bodyPr>
          <a:lstStyle/>
          <a:p>
            <a:pPr lvl="0"/>
            <a:fld id="{5AF480D5-28F9-7B45-B199-1F8FD52B5301}" type="slidenum">
              <a:t>3</a:t>
            </a:fld>
            <a:endParaRPr lang="fr-FR"/>
          </a:p>
        </p:txBody>
      </p:sp>
      <p:sp>
        <p:nvSpPr>
          <p:cNvPr id="2" name="Espace réservé de l'image des diapositives 1">
            <a:extLst>
              <a:ext uri="{FF2B5EF4-FFF2-40B4-BE49-F238E27FC236}">
                <a16:creationId xmlns:a16="http://schemas.microsoft.com/office/drawing/2014/main" id="{D969C0AA-4DF7-6747-A5E3-0F2A35D1790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07D7387-BB48-284D-9FA1-13C07C28AEF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49D17C5-F8C4-B641-8BBE-3170E3DCB04D}"/>
              </a:ext>
            </a:extLst>
          </p:cNvPr>
          <p:cNvSpPr txBox="1">
            <a:spLocks noGrp="1"/>
          </p:cNvSpPr>
          <p:nvPr>
            <p:ph type="sldNum" sz="quarter" idx="5"/>
          </p:nvPr>
        </p:nvSpPr>
        <p:spPr>
          <a:ln/>
        </p:spPr>
        <p:txBody>
          <a:bodyPr lIns="0" tIns="0" rIns="0" bIns="0" anchor="b" anchorCtr="0">
            <a:spAutoFit/>
          </a:bodyPr>
          <a:lstStyle/>
          <a:p>
            <a:pPr lvl="0"/>
            <a:fld id="{35642F5E-91F5-9046-980D-771A3F1E0E67}" type="slidenum">
              <a:t>32</a:t>
            </a:fld>
            <a:endParaRPr lang="fr-FR"/>
          </a:p>
        </p:txBody>
      </p:sp>
      <p:sp>
        <p:nvSpPr>
          <p:cNvPr id="2" name="Espace réservé de l'image des diapositives 1">
            <a:extLst>
              <a:ext uri="{FF2B5EF4-FFF2-40B4-BE49-F238E27FC236}">
                <a16:creationId xmlns:a16="http://schemas.microsoft.com/office/drawing/2014/main" id="{19BDD3DE-4148-C14D-B8E3-BBCECBA3137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8C2E38C-8F76-9F4A-B2BA-998C794E151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716AA9B-6DFE-2646-AC0E-CCC8ADA7B53D}"/>
              </a:ext>
            </a:extLst>
          </p:cNvPr>
          <p:cNvSpPr txBox="1">
            <a:spLocks noGrp="1"/>
          </p:cNvSpPr>
          <p:nvPr>
            <p:ph type="sldNum" sz="quarter" idx="5"/>
          </p:nvPr>
        </p:nvSpPr>
        <p:spPr>
          <a:ln/>
        </p:spPr>
        <p:txBody>
          <a:bodyPr lIns="0" tIns="0" rIns="0" bIns="0" anchor="b" anchorCtr="0">
            <a:spAutoFit/>
          </a:bodyPr>
          <a:lstStyle/>
          <a:p>
            <a:pPr lvl="0"/>
            <a:fld id="{0C34D3DB-EC07-D448-8583-FD0A18018F82}" type="slidenum">
              <a:t>33</a:t>
            </a:fld>
            <a:endParaRPr lang="fr-FR"/>
          </a:p>
        </p:txBody>
      </p:sp>
      <p:sp>
        <p:nvSpPr>
          <p:cNvPr id="2" name="Espace réservé de l'image des diapositives 1">
            <a:extLst>
              <a:ext uri="{FF2B5EF4-FFF2-40B4-BE49-F238E27FC236}">
                <a16:creationId xmlns:a16="http://schemas.microsoft.com/office/drawing/2014/main" id="{33C22E0F-80B3-7748-BA76-ABDB102A626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FAEC109-D390-D94F-8EA5-5F09239E4F8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E825BC2-A432-CF43-AA7E-A1C5E6FCC607}"/>
              </a:ext>
            </a:extLst>
          </p:cNvPr>
          <p:cNvSpPr txBox="1">
            <a:spLocks noGrp="1"/>
          </p:cNvSpPr>
          <p:nvPr>
            <p:ph type="sldNum" sz="quarter" idx="5"/>
          </p:nvPr>
        </p:nvSpPr>
        <p:spPr>
          <a:ln/>
        </p:spPr>
        <p:txBody>
          <a:bodyPr lIns="0" tIns="0" rIns="0" bIns="0" anchor="b" anchorCtr="0">
            <a:spAutoFit/>
          </a:bodyPr>
          <a:lstStyle/>
          <a:p>
            <a:pPr lvl="0"/>
            <a:fld id="{FFFFF04B-2733-C241-9BA8-7794C787A302}" type="slidenum">
              <a:t>34</a:t>
            </a:fld>
            <a:endParaRPr lang="fr-FR"/>
          </a:p>
        </p:txBody>
      </p:sp>
      <p:sp>
        <p:nvSpPr>
          <p:cNvPr id="2" name="Espace réservé de l'image des diapositives 1">
            <a:extLst>
              <a:ext uri="{FF2B5EF4-FFF2-40B4-BE49-F238E27FC236}">
                <a16:creationId xmlns:a16="http://schemas.microsoft.com/office/drawing/2014/main" id="{4D3B2C4E-BB25-EC4D-81B5-890B598E05C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CD0A874-207B-8C40-939F-EB09F7DDD8F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1272F8A-7815-CC4D-B0ED-29E647021F46}"/>
              </a:ext>
            </a:extLst>
          </p:cNvPr>
          <p:cNvSpPr txBox="1">
            <a:spLocks noGrp="1"/>
          </p:cNvSpPr>
          <p:nvPr>
            <p:ph type="sldNum" sz="quarter" idx="5"/>
          </p:nvPr>
        </p:nvSpPr>
        <p:spPr>
          <a:ln/>
        </p:spPr>
        <p:txBody>
          <a:bodyPr lIns="0" tIns="0" rIns="0" bIns="0" anchor="b" anchorCtr="0">
            <a:spAutoFit/>
          </a:bodyPr>
          <a:lstStyle/>
          <a:p>
            <a:pPr lvl="0"/>
            <a:fld id="{B813B887-9800-5E42-A852-FD6ADE157F62}" type="slidenum">
              <a:t>35</a:t>
            </a:fld>
            <a:endParaRPr lang="fr-FR"/>
          </a:p>
        </p:txBody>
      </p:sp>
      <p:sp>
        <p:nvSpPr>
          <p:cNvPr id="2" name="Espace réservé de l'image des diapositives 1">
            <a:extLst>
              <a:ext uri="{FF2B5EF4-FFF2-40B4-BE49-F238E27FC236}">
                <a16:creationId xmlns:a16="http://schemas.microsoft.com/office/drawing/2014/main" id="{B4B40C77-1F36-DB40-95AB-1615388168D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DD96ED4-5F23-FC41-881D-09ABAA26077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88CF286-5D20-144E-912E-F2B6CA48EDD9}"/>
              </a:ext>
            </a:extLst>
          </p:cNvPr>
          <p:cNvSpPr txBox="1">
            <a:spLocks noGrp="1"/>
          </p:cNvSpPr>
          <p:nvPr>
            <p:ph type="sldNum" sz="quarter" idx="5"/>
          </p:nvPr>
        </p:nvSpPr>
        <p:spPr>
          <a:ln/>
        </p:spPr>
        <p:txBody>
          <a:bodyPr lIns="0" tIns="0" rIns="0" bIns="0" anchor="b" anchorCtr="0">
            <a:spAutoFit/>
          </a:bodyPr>
          <a:lstStyle/>
          <a:p>
            <a:pPr lvl="0"/>
            <a:fld id="{B5D430CC-C65B-3A4F-BBB2-257D0183C794}" type="slidenum">
              <a:t>36</a:t>
            </a:fld>
            <a:endParaRPr lang="fr-FR"/>
          </a:p>
        </p:txBody>
      </p:sp>
      <p:sp>
        <p:nvSpPr>
          <p:cNvPr id="2" name="Espace réservé de l'image des diapositives 1">
            <a:extLst>
              <a:ext uri="{FF2B5EF4-FFF2-40B4-BE49-F238E27FC236}">
                <a16:creationId xmlns:a16="http://schemas.microsoft.com/office/drawing/2014/main" id="{CCD03237-F132-5744-8B6C-A0885F4FA50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113F1ED-5086-1243-A253-CA759500B6F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B2AF302-0DCC-9749-A660-EF5D19A8D262}"/>
              </a:ext>
            </a:extLst>
          </p:cNvPr>
          <p:cNvSpPr txBox="1">
            <a:spLocks noGrp="1"/>
          </p:cNvSpPr>
          <p:nvPr>
            <p:ph type="sldNum" sz="quarter" idx="5"/>
          </p:nvPr>
        </p:nvSpPr>
        <p:spPr>
          <a:ln/>
        </p:spPr>
        <p:txBody>
          <a:bodyPr lIns="0" tIns="0" rIns="0" bIns="0" anchor="b" anchorCtr="0">
            <a:spAutoFit/>
          </a:bodyPr>
          <a:lstStyle/>
          <a:p>
            <a:pPr lvl="0"/>
            <a:fld id="{9A6B1475-CB2C-9D48-B7A6-9D321E43E8C3}" type="slidenum">
              <a:t>37</a:t>
            </a:fld>
            <a:endParaRPr lang="fr-FR"/>
          </a:p>
        </p:txBody>
      </p:sp>
      <p:sp>
        <p:nvSpPr>
          <p:cNvPr id="2" name="Espace réservé de l'image des diapositives 1">
            <a:extLst>
              <a:ext uri="{FF2B5EF4-FFF2-40B4-BE49-F238E27FC236}">
                <a16:creationId xmlns:a16="http://schemas.microsoft.com/office/drawing/2014/main" id="{BEFC36D0-0642-0748-A14F-E62DA02F9DD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DA8A415-C2F6-1D4B-9109-2B03BF08521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07D6131-CF3D-7E4C-A140-A1C771313D10}"/>
              </a:ext>
            </a:extLst>
          </p:cNvPr>
          <p:cNvSpPr txBox="1">
            <a:spLocks noGrp="1"/>
          </p:cNvSpPr>
          <p:nvPr>
            <p:ph type="sldNum" sz="quarter" idx="5"/>
          </p:nvPr>
        </p:nvSpPr>
        <p:spPr>
          <a:ln/>
        </p:spPr>
        <p:txBody>
          <a:bodyPr lIns="0" tIns="0" rIns="0" bIns="0" anchor="b" anchorCtr="0">
            <a:spAutoFit/>
          </a:bodyPr>
          <a:lstStyle/>
          <a:p>
            <a:pPr lvl="0"/>
            <a:fld id="{BD91C043-B940-BF4D-B158-CD3748CD9323}" type="slidenum">
              <a:t>38</a:t>
            </a:fld>
            <a:endParaRPr lang="fr-FR"/>
          </a:p>
        </p:txBody>
      </p:sp>
      <p:sp>
        <p:nvSpPr>
          <p:cNvPr id="2" name="Espace réservé de l'image des diapositives 1">
            <a:extLst>
              <a:ext uri="{FF2B5EF4-FFF2-40B4-BE49-F238E27FC236}">
                <a16:creationId xmlns:a16="http://schemas.microsoft.com/office/drawing/2014/main" id="{D2CC071F-7266-8F4F-B861-1C2811D380A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B076929-5D2B-1244-A217-D244BF28F28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4DC0B5A-1519-D34C-B30C-6669DFF5DE45}"/>
              </a:ext>
            </a:extLst>
          </p:cNvPr>
          <p:cNvSpPr txBox="1">
            <a:spLocks noGrp="1"/>
          </p:cNvSpPr>
          <p:nvPr>
            <p:ph type="sldNum" sz="quarter" idx="5"/>
          </p:nvPr>
        </p:nvSpPr>
        <p:spPr>
          <a:ln/>
        </p:spPr>
        <p:txBody>
          <a:bodyPr lIns="0" tIns="0" rIns="0" bIns="0" anchor="b" anchorCtr="0">
            <a:spAutoFit/>
          </a:bodyPr>
          <a:lstStyle/>
          <a:p>
            <a:pPr lvl="0"/>
            <a:fld id="{DB8660E1-CAA7-BE4B-AD6A-58DF88E072BD}" type="slidenum">
              <a:t>39</a:t>
            </a:fld>
            <a:endParaRPr lang="fr-FR"/>
          </a:p>
        </p:txBody>
      </p:sp>
      <p:sp>
        <p:nvSpPr>
          <p:cNvPr id="2" name="Espace réservé de l'image des diapositives 1">
            <a:extLst>
              <a:ext uri="{FF2B5EF4-FFF2-40B4-BE49-F238E27FC236}">
                <a16:creationId xmlns:a16="http://schemas.microsoft.com/office/drawing/2014/main" id="{4C530114-CD86-E84F-86C3-659626FDEE6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6D22F29-8228-2647-AAE3-2A19D967106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7AE0C5C-9361-604A-8B6A-5B0E9B980499}"/>
              </a:ext>
            </a:extLst>
          </p:cNvPr>
          <p:cNvSpPr txBox="1">
            <a:spLocks noGrp="1"/>
          </p:cNvSpPr>
          <p:nvPr>
            <p:ph type="sldNum" sz="quarter" idx="5"/>
          </p:nvPr>
        </p:nvSpPr>
        <p:spPr>
          <a:ln/>
        </p:spPr>
        <p:txBody>
          <a:bodyPr lIns="0" tIns="0" rIns="0" bIns="0" anchor="b" anchorCtr="0">
            <a:spAutoFit/>
          </a:bodyPr>
          <a:lstStyle/>
          <a:p>
            <a:pPr lvl="0"/>
            <a:fld id="{00D9F753-A2D2-C846-946A-44FE376A69B6}" type="slidenum">
              <a:t>40</a:t>
            </a:fld>
            <a:endParaRPr lang="fr-FR"/>
          </a:p>
        </p:txBody>
      </p:sp>
      <p:sp>
        <p:nvSpPr>
          <p:cNvPr id="2" name="Espace réservé de l'image des diapositives 1">
            <a:extLst>
              <a:ext uri="{FF2B5EF4-FFF2-40B4-BE49-F238E27FC236}">
                <a16:creationId xmlns:a16="http://schemas.microsoft.com/office/drawing/2014/main" id="{55CD860C-8A85-324C-9B1E-B4557306D74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C081FBE-757F-1D46-91D5-4D193B990DA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D7A3DFF-BE17-784A-A258-D3998F1B1891}"/>
              </a:ext>
            </a:extLst>
          </p:cNvPr>
          <p:cNvSpPr txBox="1">
            <a:spLocks noGrp="1"/>
          </p:cNvSpPr>
          <p:nvPr>
            <p:ph type="sldNum" sz="quarter" idx="5"/>
          </p:nvPr>
        </p:nvSpPr>
        <p:spPr>
          <a:ln/>
        </p:spPr>
        <p:txBody>
          <a:bodyPr lIns="0" tIns="0" rIns="0" bIns="0" anchor="b" anchorCtr="0">
            <a:spAutoFit/>
          </a:bodyPr>
          <a:lstStyle/>
          <a:p>
            <a:pPr lvl="0"/>
            <a:fld id="{FD8355B0-AEBA-F943-B442-B52EB735923E}" type="slidenum">
              <a:t>41</a:t>
            </a:fld>
            <a:endParaRPr lang="fr-FR"/>
          </a:p>
        </p:txBody>
      </p:sp>
      <p:sp>
        <p:nvSpPr>
          <p:cNvPr id="2" name="Espace réservé de l'image des diapositives 1">
            <a:extLst>
              <a:ext uri="{FF2B5EF4-FFF2-40B4-BE49-F238E27FC236}">
                <a16:creationId xmlns:a16="http://schemas.microsoft.com/office/drawing/2014/main" id="{6E7FC240-7425-C447-98CB-0E800945ED5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8E7D406-A678-8B4C-86E8-77604B5FA86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85659DF-A8B9-3C4A-870B-A3E6DAFEBD5F}"/>
              </a:ext>
            </a:extLst>
          </p:cNvPr>
          <p:cNvSpPr txBox="1">
            <a:spLocks noGrp="1"/>
          </p:cNvSpPr>
          <p:nvPr>
            <p:ph type="sldNum" sz="quarter" idx="5"/>
          </p:nvPr>
        </p:nvSpPr>
        <p:spPr>
          <a:ln/>
        </p:spPr>
        <p:txBody>
          <a:bodyPr lIns="0" tIns="0" rIns="0" bIns="0" anchor="b" anchorCtr="0">
            <a:spAutoFit/>
          </a:bodyPr>
          <a:lstStyle/>
          <a:p>
            <a:pPr lvl="0"/>
            <a:fld id="{0803F1AD-8B9C-314A-8CD4-CFFAE11F2198}" type="slidenum">
              <a:t>4</a:t>
            </a:fld>
            <a:endParaRPr lang="fr-FR"/>
          </a:p>
        </p:txBody>
      </p:sp>
      <p:sp>
        <p:nvSpPr>
          <p:cNvPr id="2" name="Espace réservé de l'image des diapositives 1">
            <a:extLst>
              <a:ext uri="{FF2B5EF4-FFF2-40B4-BE49-F238E27FC236}">
                <a16:creationId xmlns:a16="http://schemas.microsoft.com/office/drawing/2014/main" id="{98204ABA-6B6C-E94D-A28A-F047359893E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3E3593A-F7CB-BD40-A011-A297806EFA8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D7FBFEF-4F80-5D43-9C11-23185A0398DE}"/>
              </a:ext>
            </a:extLst>
          </p:cNvPr>
          <p:cNvSpPr txBox="1">
            <a:spLocks noGrp="1"/>
          </p:cNvSpPr>
          <p:nvPr>
            <p:ph type="sldNum" sz="quarter" idx="5"/>
          </p:nvPr>
        </p:nvSpPr>
        <p:spPr>
          <a:ln/>
        </p:spPr>
        <p:txBody>
          <a:bodyPr lIns="0" tIns="0" rIns="0" bIns="0" anchor="b" anchorCtr="0">
            <a:spAutoFit/>
          </a:bodyPr>
          <a:lstStyle/>
          <a:p>
            <a:pPr lvl="0"/>
            <a:fld id="{1EEC37D2-AEF5-D540-A00B-D818BCA3E9FE}" type="slidenum">
              <a:t>42</a:t>
            </a:fld>
            <a:endParaRPr lang="fr-FR"/>
          </a:p>
        </p:txBody>
      </p:sp>
      <p:sp>
        <p:nvSpPr>
          <p:cNvPr id="2" name="Espace réservé de l'image des diapositives 1">
            <a:extLst>
              <a:ext uri="{FF2B5EF4-FFF2-40B4-BE49-F238E27FC236}">
                <a16:creationId xmlns:a16="http://schemas.microsoft.com/office/drawing/2014/main" id="{7325431F-8659-5242-91D2-50BE6807572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D65055C-080B-C94A-B624-A56629F641B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AB38480-AB91-A247-8969-621B9E6B54F2}"/>
              </a:ext>
            </a:extLst>
          </p:cNvPr>
          <p:cNvSpPr txBox="1">
            <a:spLocks noGrp="1"/>
          </p:cNvSpPr>
          <p:nvPr>
            <p:ph type="sldNum" sz="quarter" idx="5"/>
          </p:nvPr>
        </p:nvSpPr>
        <p:spPr>
          <a:ln/>
        </p:spPr>
        <p:txBody>
          <a:bodyPr lIns="0" tIns="0" rIns="0" bIns="0" anchor="b" anchorCtr="0">
            <a:spAutoFit/>
          </a:bodyPr>
          <a:lstStyle/>
          <a:p>
            <a:pPr lvl="0"/>
            <a:fld id="{C6C3936B-824C-914E-A242-E5CD479C2395}" type="slidenum">
              <a:t>43</a:t>
            </a:fld>
            <a:endParaRPr lang="fr-FR"/>
          </a:p>
        </p:txBody>
      </p:sp>
      <p:sp>
        <p:nvSpPr>
          <p:cNvPr id="2" name="Espace réservé de l'image des diapositives 1">
            <a:extLst>
              <a:ext uri="{FF2B5EF4-FFF2-40B4-BE49-F238E27FC236}">
                <a16:creationId xmlns:a16="http://schemas.microsoft.com/office/drawing/2014/main" id="{BFDF258E-BF4D-2343-B83A-C50FCA4385D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3D5E344-599E-0C4D-8925-64125C32F1F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DFC8B84-229E-9649-BD61-75B21218F23F}"/>
              </a:ext>
            </a:extLst>
          </p:cNvPr>
          <p:cNvSpPr txBox="1">
            <a:spLocks noGrp="1"/>
          </p:cNvSpPr>
          <p:nvPr>
            <p:ph type="sldNum" sz="quarter" idx="5"/>
          </p:nvPr>
        </p:nvSpPr>
        <p:spPr>
          <a:ln/>
        </p:spPr>
        <p:txBody>
          <a:bodyPr lIns="0" tIns="0" rIns="0" bIns="0" anchor="b" anchorCtr="0">
            <a:spAutoFit/>
          </a:bodyPr>
          <a:lstStyle/>
          <a:p>
            <a:pPr lvl="0"/>
            <a:fld id="{992BB715-0A1F-6049-87C8-CB6E72E45FF9}" type="slidenum">
              <a:t>44</a:t>
            </a:fld>
            <a:endParaRPr lang="fr-FR"/>
          </a:p>
        </p:txBody>
      </p:sp>
      <p:sp>
        <p:nvSpPr>
          <p:cNvPr id="2" name="Espace réservé de l'image des diapositives 1">
            <a:extLst>
              <a:ext uri="{FF2B5EF4-FFF2-40B4-BE49-F238E27FC236}">
                <a16:creationId xmlns:a16="http://schemas.microsoft.com/office/drawing/2014/main" id="{EA2B3B07-FD30-374C-B039-81F83248F6B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383F97C-301B-BB40-96AF-95250ED68F6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1ACA6B7-4041-864E-928E-A69553F8F3ED}"/>
              </a:ext>
            </a:extLst>
          </p:cNvPr>
          <p:cNvSpPr txBox="1">
            <a:spLocks noGrp="1"/>
          </p:cNvSpPr>
          <p:nvPr>
            <p:ph type="sldNum" sz="quarter" idx="5"/>
          </p:nvPr>
        </p:nvSpPr>
        <p:spPr>
          <a:ln/>
        </p:spPr>
        <p:txBody>
          <a:bodyPr lIns="0" tIns="0" rIns="0" bIns="0" anchor="b" anchorCtr="0">
            <a:spAutoFit/>
          </a:bodyPr>
          <a:lstStyle/>
          <a:p>
            <a:pPr lvl="0"/>
            <a:fld id="{57075D8E-E9F8-8F46-9DFB-ED94B311EA13}" type="slidenum">
              <a:t>45</a:t>
            </a:fld>
            <a:endParaRPr lang="fr-FR"/>
          </a:p>
        </p:txBody>
      </p:sp>
      <p:sp>
        <p:nvSpPr>
          <p:cNvPr id="2" name="Espace réservé de l'image des diapositives 1">
            <a:extLst>
              <a:ext uri="{FF2B5EF4-FFF2-40B4-BE49-F238E27FC236}">
                <a16:creationId xmlns:a16="http://schemas.microsoft.com/office/drawing/2014/main" id="{4D7DD04F-EB67-4848-B32E-3161AFCC73E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48F2097-6E0F-834E-8EAD-40627FD4EEE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E4AE71B-7030-7B4C-8CF8-52666D22439D}"/>
              </a:ext>
            </a:extLst>
          </p:cNvPr>
          <p:cNvSpPr txBox="1">
            <a:spLocks noGrp="1"/>
          </p:cNvSpPr>
          <p:nvPr>
            <p:ph type="sldNum" sz="quarter" idx="5"/>
          </p:nvPr>
        </p:nvSpPr>
        <p:spPr>
          <a:ln/>
        </p:spPr>
        <p:txBody>
          <a:bodyPr lIns="0" tIns="0" rIns="0" bIns="0" anchor="b" anchorCtr="0">
            <a:spAutoFit/>
          </a:bodyPr>
          <a:lstStyle/>
          <a:p>
            <a:pPr lvl="0"/>
            <a:fld id="{42B7EC93-5E45-794F-A69B-31FCDD7E84BC}" type="slidenum">
              <a:t>46</a:t>
            </a:fld>
            <a:endParaRPr lang="fr-FR"/>
          </a:p>
        </p:txBody>
      </p:sp>
      <p:sp>
        <p:nvSpPr>
          <p:cNvPr id="2" name="Espace réservé de l'image des diapositives 1">
            <a:extLst>
              <a:ext uri="{FF2B5EF4-FFF2-40B4-BE49-F238E27FC236}">
                <a16:creationId xmlns:a16="http://schemas.microsoft.com/office/drawing/2014/main" id="{770AA42D-EDA8-B74B-AB00-61F1CF8CC78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25DD0AF-D7FA-D64D-9604-51D6B97F1F5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B104EE8-F6CC-AF4A-A261-90D2491511BE}"/>
              </a:ext>
            </a:extLst>
          </p:cNvPr>
          <p:cNvSpPr txBox="1">
            <a:spLocks noGrp="1"/>
          </p:cNvSpPr>
          <p:nvPr>
            <p:ph type="sldNum" sz="quarter" idx="5"/>
          </p:nvPr>
        </p:nvSpPr>
        <p:spPr>
          <a:ln/>
        </p:spPr>
        <p:txBody>
          <a:bodyPr lIns="0" tIns="0" rIns="0" bIns="0" anchor="b" anchorCtr="0">
            <a:spAutoFit/>
          </a:bodyPr>
          <a:lstStyle/>
          <a:p>
            <a:pPr lvl="0"/>
            <a:fld id="{DC3DA8ED-358E-EF4D-8CE2-E9C63C09A2F7}" type="slidenum">
              <a:t>47</a:t>
            </a:fld>
            <a:endParaRPr lang="fr-FR"/>
          </a:p>
        </p:txBody>
      </p:sp>
      <p:sp>
        <p:nvSpPr>
          <p:cNvPr id="2" name="Espace réservé de l'image des diapositives 1">
            <a:extLst>
              <a:ext uri="{FF2B5EF4-FFF2-40B4-BE49-F238E27FC236}">
                <a16:creationId xmlns:a16="http://schemas.microsoft.com/office/drawing/2014/main" id="{40985DF7-851E-554C-ABF9-7EFAD759C21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62DFAEE-0907-EB4D-996B-8BF50A77FF1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F173357-39FA-E641-93EA-788133C97D28}"/>
              </a:ext>
            </a:extLst>
          </p:cNvPr>
          <p:cNvSpPr txBox="1">
            <a:spLocks noGrp="1"/>
          </p:cNvSpPr>
          <p:nvPr>
            <p:ph type="sldNum" sz="quarter" idx="5"/>
          </p:nvPr>
        </p:nvSpPr>
        <p:spPr>
          <a:ln/>
        </p:spPr>
        <p:txBody>
          <a:bodyPr lIns="0" tIns="0" rIns="0" bIns="0" anchor="b" anchorCtr="0">
            <a:spAutoFit/>
          </a:bodyPr>
          <a:lstStyle/>
          <a:p>
            <a:pPr lvl="0"/>
            <a:fld id="{81F5A8F9-3FA3-BA41-B564-A0DDA7B2541E}" type="slidenum">
              <a:t>48</a:t>
            </a:fld>
            <a:endParaRPr lang="fr-FR"/>
          </a:p>
        </p:txBody>
      </p:sp>
      <p:sp>
        <p:nvSpPr>
          <p:cNvPr id="2" name="Espace réservé de l'image des diapositives 1">
            <a:extLst>
              <a:ext uri="{FF2B5EF4-FFF2-40B4-BE49-F238E27FC236}">
                <a16:creationId xmlns:a16="http://schemas.microsoft.com/office/drawing/2014/main" id="{0FB9D404-B02B-3745-A26B-22D2A3097B9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AF3BCE9-F08D-C049-B466-4EED9FE1885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D20BE72-D857-944C-A3E3-3E072A2A6FB5}"/>
              </a:ext>
            </a:extLst>
          </p:cNvPr>
          <p:cNvSpPr txBox="1">
            <a:spLocks noGrp="1"/>
          </p:cNvSpPr>
          <p:nvPr>
            <p:ph type="sldNum" sz="quarter" idx="5"/>
          </p:nvPr>
        </p:nvSpPr>
        <p:spPr>
          <a:ln/>
        </p:spPr>
        <p:txBody>
          <a:bodyPr lIns="0" tIns="0" rIns="0" bIns="0" anchor="b" anchorCtr="0">
            <a:spAutoFit/>
          </a:bodyPr>
          <a:lstStyle/>
          <a:p>
            <a:pPr lvl="0"/>
            <a:fld id="{78A0B136-C707-D243-8FF0-BE1C9DC658A5}" type="slidenum">
              <a:t>49</a:t>
            </a:fld>
            <a:endParaRPr lang="fr-FR"/>
          </a:p>
        </p:txBody>
      </p:sp>
      <p:sp>
        <p:nvSpPr>
          <p:cNvPr id="2" name="Espace réservé de l'image des diapositives 1">
            <a:extLst>
              <a:ext uri="{FF2B5EF4-FFF2-40B4-BE49-F238E27FC236}">
                <a16:creationId xmlns:a16="http://schemas.microsoft.com/office/drawing/2014/main" id="{2C641893-78BB-F44D-B44D-93ABBB48F4B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9D4C165-947F-B042-AADD-6E084E096E3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D38C1F2-D652-744E-926E-0B44743F1B62}"/>
              </a:ext>
            </a:extLst>
          </p:cNvPr>
          <p:cNvSpPr txBox="1">
            <a:spLocks noGrp="1"/>
          </p:cNvSpPr>
          <p:nvPr>
            <p:ph type="sldNum" sz="quarter" idx="5"/>
          </p:nvPr>
        </p:nvSpPr>
        <p:spPr>
          <a:ln/>
        </p:spPr>
        <p:txBody>
          <a:bodyPr lIns="0" tIns="0" rIns="0" bIns="0" anchor="b" anchorCtr="0">
            <a:spAutoFit/>
          </a:bodyPr>
          <a:lstStyle/>
          <a:p>
            <a:pPr lvl="0"/>
            <a:fld id="{44CDFCE3-665A-654D-A3F8-D4C4F67D16F7}" type="slidenum">
              <a:t>50</a:t>
            </a:fld>
            <a:endParaRPr lang="fr-FR"/>
          </a:p>
        </p:txBody>
      </p:sp>
      <p:sp>
        <p:nvSpPr>
          <p:cNvPr id="2" name="Espace réservé de l'image des diapositives 1">
            <a:extLst>
              <a:ext uri="{FF2B5EF4-FFF2-40B4-BE49-F238E27FC236}">
                <a16:creationId xmlns:a16="http://schemas.microsoft.com/office/drawing/2014/main" id="{A30C683C-D1C5-7849-9F71-44512B8C812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6E408DF-A5FA-7148-96B0-186A354037C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B7E843F-97AC-A846-B99E-63ACC376CFEE}"/>
              </a:ext>
            </a:extLst>
          </p:cNvPr>
          <p:cNvSpPr txBox="1">
            <a:spLocks noGrp="1"/>
          </p:cNvSpPr>
          <p:nvPr>
            <p:ph type="sldNum" sz="quarter" idx="5"/>
          </p:nvPr>
        </p:nvSpPr>
        <p:spPr>
          <a:ln/>
        </p:spPr>
        <p:txBody>
          <a:bodyPr lIns="0" tIns="0" rIns="0" bIns="0" anchor="b" anchorCtr="0">
            <a:spAutoFit/>
          </a:bodyPr>
          <a:lstStyle/>
          <a:p>
            <a:pPr lvl="0"/>
            <a:fld id="{AA804D69-20A0-CC4E-B217-3FE85A3BE0E4}" type="slidenum">
              <a:t>51</a:t>
            </a:fld>
            <a:endParaRPr lang="fr-FR"/>
          </a:p>
        </p:txBody>
      </p:sp>
      <p:sp>
        <p:nvSpPr>
          <p:cNvPr id="2" name="Espace réservé de l'image des diapositives 1">
            <a:extLst>
              <a:ext uri="{FF2B5EF4-FFF2-40B4-BE49-F238E27FC236}">
                <a16:creationId xmlns:a16="http://schemas.microsoft.com/office/drawing/2014/main" id="{8A016E15-9159-154E-A6D9-EAE3B799E1F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02BB9DF-F73D-8849-A6CE-8B7556D55A2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9E17A99-521D-D74C-9D27-77CAF235119B}"/>
              </a:ext>
            </a:extLst>
          </p:cNvPr>
          <p:cNvSpPr txBox="1">
            <a:spLocks noGrp="1"/>
          </p:cNvSpPr>
          <p:nvPr>
            <p:ph type="sldNum" sz="quarter" idx="5"/>
          </p:nvPr>
        </p:nvSpPr>
        <p:spPr>
          <a:ln/>
        </p:spPr>
        <p:txBody>
          <a:bodyPr lIns="0" tIns="0" rIns="0" bIns="0" anchor="b" anchorCtr="0">
            <a:spAutoFit/>
          </a:bodyPr>
          <a:lstStyle/>
          <a:p>
            <a:pPr lvl="0"/>
            <a:fld id="{DBA1F8BC-71E1-7A42-B559-A755EF22BEF6}" type="slidenum">
              <a:t>5</a:t>
            </a:fld>
            <a:endParaRPr lang="fr-FR"/>
          </a:p>
        </p:txBody>
      </p:sp>
      <p:sp>
        <p:nvSpPr>
          <p:cNvPr id="2" name="Espace réservé de l'image des diapositives 1">
            <a:extLst>
              <a:ext uri="{FF2B5EF4-FFF2-40B4-BE49-F238E27FC236}">
                <a16:creationId xmlns:a16="http://schemas.microsoft.com/office/drawing/2014/main" id="{123AC815-C994-B545-8F2E-EDE82292518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BBD51B3-C9EF-2F47-A826-F0FC771EFF6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3C0F824-2933-D344-83E4-FA10357181C1}"/>
              </a:ext>
            </a:extLst>
          </p:cNvPr>
          <p:cNvSpPr txBox="1">
            <a:spLocks noGrp="1"/>
          </p:cNvSpPr>
          <p:nvPr>
            <p:ph type="sldNum" sz="quarter" idx="5"/>
          </p:nvPr>
        </p:nvSpPr>
        <p:spPr>
          <a:ln/>
        </p:spPr>
        <p:txBody>
          <a:bodyPr lIns="0" tIns="0" rIns="0" bIns="0" anchor="b" anchorCtr="0">
            <a:spAutoFit/>
          </a:bodyPr>
          <a:lstStyle/>
          <a:p>
            <a:pPr lvl="0"/>
            <a:fld id="{63BB6BB1-137A-3C45-91CF-AF5AC8279D19}" type="slidenum">
              <a:t>52</a:t>
            </a:fld>
            <a:endParaRPr lang="fr-FR"/>
          </a:p>
        </p:txBody>
      </p:sp>
      <p:sp>
        <p:nvSpPr>
          <p:cNvPr id="2" name="Espace réservé de l'image des diapositives 1">
            <a:extLst>
              <a:ext uri="{FF2B5EF4-FFF2-40B4-BE49-F238E27FC236}">
                <a16:creationId xmlns:a16="http://schemas.microsoft.com/office/drawing/2014/main" id="{87A2A368-8FC8-074E-8600-7387F1DA831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5EA7D84-CE0C-4945-A196-D716BC58F40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DCFF435-B62D-4940-A54D-8DAA2FEBBFFC}"/>
              </a:ext>
            </a:extLst>
          </p:cNvPr>
          <p:cNvSpPr txBox="1">
            <a:spLocks noGrp="1"/>
          </p:cNvSpPr>
          <p:nvPr>
            <p:ph type="sldNum" sz="quarter" idx="5"/>
          </p:nvPr>
        </p:nvSpPr>
        <p:spPr>
          <a:ln/>
        </p:spPr>
        <p:txBody>
          <a:bodyPr lIns="0" tIns="0" rIns="0" bIns="0" anchor="b" anchorCtr="0">
            <a:spAutoFit/>
          </a:bodyPr>
          <a:lstStyle/>
          <a:p>
            <a:pPr lvl="0"/>
            <a:fld id="{0013DA36-8863-DB49-BF8F-660AC5351E91}" type="slidenum">
              <a:t>53</a:t>
            </a:fld>
            <a:endParaRPr lang="fr-FR"/>
          </a:p>
        </p:txBody>
      </p:sp>
      <p:sp>
        <p:nvSpPr>
          <p:cNvPr id="2" name="Espace réservé de l'image des diapositives 1">
            <a:extLst>
              <a:ext uri="{FF2B5EF4-FFF2-40B4-BE49-F238E27FC236}">
                <a16:creationId xmlns:a16="http://schemas.microsoft.com/office/drawing/2014/main" id="{AE0DE3F2-D6F1-884F-A574-B80E87357B1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8771060-EC4B-C446-8D5B-0BF70C1C67F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114D5D4-3197-1049-B112-266619D0EFD9}"/>
              </a:ext>
            </a:extLst>
          </p:cNvPr>
          <p:cNvSpPr txBox="1">
            <a:spLocks noGrp="1"/>
          </p:cNvSpPr>
          <p:nvPr>
            <p:ph type="sldNum" sz="quarter" idx="5"/>
          </p:nvPr>
        </p:nvSpPr>
        <p:spPr>
          <a:ln/>
        </p:spPr>
        <p:txBody>
          <a:bodyPr lIns="0" tIns="0" rIns="0" bIns="0" anchor="b" anchorCtr="0">
            <a:spAutoFit/>
          </a:bodyPr>
          <a:lstStyle/>
          <a:p>
            <a:pPr lvl="0"/>
            <a:fld id="{E50CDB89-BD84-C742-8A6A-F12678159875}" type="slidenum">
              <a:t>54</a:t>
            </a:fld>
            <a:endParaRPr lang="fr-FR"/>
          </a:p>
        </p:txBody>
      </p:sp>
      <p:sp>
        <p:nvSpPr>
          <p:cNvPr id="2" name="Espace réservé de l'image des diapositives 1">
            <a:extLst>
              <a:ext uri="{FF2B5EF4-FFF2-40B4-BE49-F238E27FC236}">
                <a16:creationId xmlns:a16="http://schemas.microsoft.com/office/drawing/2014/main" id="{9CD4617E-D6A0-B344-9B48-4B44E05E3DC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B496C0B-B2AA-D346-97C6-122F33B4F37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5448736-D682-974C-B091-2D7C312255D1}"/>
              </a:ext>
            </a:extLst>
          </p:cNvPr>
          <p:cNvSpPr txBox="1">
            <a:spLocks noGrp="1"/>
          </p:cNvSpPr>
          <p:nvPr>
            <p:ph type="sldNum" sz="quarter" idx="5"/>
          </p:nvPr>
        </p:nvSpPr>
        <p:spPr>
          <a:ln/>
        </p:spPr>
        <p:txBody>
          <a:bodyPr lIns="0" tIns="0" rIns="0" bIns="0" anchor="b" anchorCtr="0">
            <a:spAutoFit/>
          </a:bodyPr>
          <a:lstStyle/>
          <a:p>
            <a:pPr lvl="0"/>
            <a:fld id="{692E142F-B4A5-3943-A23C-9D17E728FA52}" type="slidenum">
              <a:t>55</a:t>
            </a:fld>
            <a:endParaRPr lang="fr-FR"/>
          </a:p>
        </p:txBody>
      </p:sp>
      <p:sp>
        <p:nvSpPr>
          <p:cNvPr id="2" name="Espace réservé de l'image des diapositives 1">
            <a:extLst>
              <a:ext uri="{FF2B5EF4-FFF2-40B4-BE49-F238E27FC236}">
                <a16:creationId xmlns:a16="http://schemas.microsoft.com/office/drawing/2014/main" id="{999EECD9-7479-DF4F-B21B-F0749C0CCE3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D42F68A-F0C1-504D-8E1B-863F206B1B3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7716427-BCBD-334A-9DF8-CC4C88B1FB62}"/>
              </a:ext>
            </a:extLst>
          </p:cNvPr>
          <p:cNvSpPr txBox="1">
            <a:spLocks noGrp="1"/>
          </p:cNvSpPr>
          <p:nvPr>
            <p:ph type="sldNum" sz="quarter" idx="5"/>
          </p:nvPr>
        </p:nvSpPr>
        <p:spPr>
          <a:ln/>
        </p:spPr>
        <p:txBody>
          <a:bodyPr lIns="0" tIns="0" rIns="0" bIns="0" anchor="b" anchorCtr="0">
            <a:spAutoFit/>
          </a:bodyPr>
          <a:lstStyle/>
          <a:p>
            <a:pPr lvl="0"/>
            <a:fld id="{A9B252FE-6ACB-4441-8475-CF7D0129BFF4}" type="slidenum">
              <a:t>57</a:t>
            </a:fld>
            <a:endParaRPr lang="fr-FR"/>
          </a:p>
        </p:txBody>
      </p:sp>
      <p:sp>
        <p:nvSpPr>
          <p:cNvPr id="2" name="Espace réservé de l'image des diapositives 1">
            <a:extLst>
              <a:ext uri="{FF2B5EF4-FFF2-40B4-BE49-F238E27FC236}">
                <a16:creationId xmlns:a16="http://schemas.microsoft.com/office/drawing/2014/main" id="{0E576E2A-D0AE-E44D-9898-4121F2852EF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88E73EA-713D-E44D-B300-88B1CED912D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A752645-55BA-D945-89AA-587BE60DAE98}"/>
              </a:ext>
            </a:extLst>
          </p:cNvPr>
          <p:cNvSpPr txBox="1">
            <a:spLocks noGrp="1"/>
          </p:cNvSpPr>
          <p:nvPr>
            <p:ph type="sldNum" sz="quarter" idx="5"/>
          </p:nvPr>
        </p:nvSpPr>
        <p:spPr>
          <a:ln/>
        </p:spPr>
        <p:txBody>
          <a:bodyPr lIns="0" tIns="0" rIns="0" bIns="0" anchor="b" anchorCtr="0">
            <a:spAutoFit/>
          </a:bodyPr>
          <a:lstStyle/>
          <a:p>
            <a:pPr lvl="0"/>
            <a:fld id="{D36FD061-2CBA-C140-9548-5935BC879151}" type="slidenum">
              <a:t>58</a:t>
            </a:fld>
            <a:endParaRPr lang="fr-FR"/>
          </a:p>
        </p:txBody>
      </p:sp>
      <p:sp>
        <p:nvSpPr>
          <p:cNvPr id="2" name="Espace réservé de l'image des diapositives 1">
            <a:extLst>
              <a:ext uri="{FF2B5EF4-FFF2-40B4-BE49-F238E27FC236}">
                <a16:creationId xmlns:a16="http://schemas.microsoft.com/office/drawing/2014/main" id="{3DC044FF-F9A1-A544-86BD-641714A493C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D8478BB-06DA-E944-A6D8-572A4499FF5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A9BC653-76B6-9D4F-8131-2813AEB2B857}"/>
              </a:ext>
            </a:extLst>
          </p:cNvPr>
          <p:cNvSpPr txBox="1">
            <a:spLocks noGrp="1"/>
          </p:cNvSpPr>
          <p:nvPr>
            <p:ph type="sldNum" sz="quarter" idx="5"/>
          </p:nvPr>
        </p:nvSpPr>
        <p:spPr>
          <a:ln/>
        </p:spPr>
        <p:txBody>
          <a:bodyPr lIns="0" tIns="0" rIns="0" bIns="0" anchor="b" anchorCtr="0">
            <a:spAutoFit/>
          </a:bodyPr>
          <a:lstStyle/>
          <a:p>
            <a:pPr lvl="0"/>
            <a:fld id="{A9016CD3-18B1-4C4E-A5BA-307400C3D7F8}" type="slidenum">
              <a:t>59</a:t>
            </a:fld>
            <a:endParaRPr lang="fr-FR"/>
          </a:p>
        </p:txBody>
      </p:sp>
      <p:sp>
        <p:nvSpPr>
          <p:cNvPr id="2" name="Espace réservé de l'image des diapositives 1">
            <a:extLst>
              <a:ext uri="{FF2B5EF4-FFF2-40B4-BE49-F238E27FC236}">
                <a16:creationId xmlns:a16="http://schemas.microsoft.com/office/drawing/2014/main" id="{6130730B-68EF-2243-8B15-E2E7895AD50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9AEF254-A288-304E-9516-45D655CBCC1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6885CCE-E46A-DA4B-838F-DCA7C8C70BB3}"/>
              </a:ext>
            </a:extLst>
          </p:cNvPr>
          <p:cNvSpPr txBox="1">
            <a:spLocks noGrp="1"/>
          </p:cNvSpPr>
          <p:nvPr>
            <p:ph type="sldNum" sz="quarter" idx="5"/>
          </p:nvPr>
        </p:nvSpPr>
        <p:spPr>
          <a:ln/>
        </p:spPr>
        <p:txBody>
          <a:bodyPr lIns="0" tIns="0" rIns="0" bIns="0" anchor="b" anchorCtr="0">
            <a:spAutoFit/>
          </a:bodyPr>
          <a:lstStyle/>
          <a:p>
            <a:pPr lvl="0"/>
            <a:fld id="{2CE83D3C-1BA4-3D41-8CC2-A7B9794566B0}" type="slidenum">
              <a:t>60</a:t>
            </a:fld>
            <a:endParaRPr lang="fr-FR"/>
          </a:p>
        </p:txBody>
      </p:sp>
      <p:sp>
        <p:nvSpPr>
          <p:cNvPr id="2" name="Espace réservé de l'image des diapositives 1">
            <a:extLst>
              <a:ext uri="{FF2B5EF4-FFF2-40B4-BE49-F238E27FC236}">
                <a16:creationId xmlns:a16="http://schemas.microsoft.com/office/drawing/2014/main" id="{967F8315-63B6-9D47-9470-AB3F4D9389D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4393D9F-153F-2F4F-93CF-A269B0DDFCF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B9CE09E-5F25-AC4E-BE07-84717081C90C}"/>
              </a:ext>
            </a:extLst>
          </p:cNvPr>
          <p:cNvSpPr txBox="1">
            <a:spLocks noGrp="1"/>
          </p:cNvSpPr>
          <p:nvPr>
            <p:ph type="sldNum" sz="quarter" idx="5"/>
          </p:nvPr>
        </p:nvSpPr>
        <p:spPr>
          <a:ln/>
        </p:spPr>
        <p:txBody>
          <a:bodyPr lIns="0" tIns="0" rIns="0" bIns="0" anchor="b" anchorCtr="0">
            <a:spAutoFit/>
          </a:bodyPr>
          <a:lstStyle/>
          <a:p>
            <a:pPr lvl="0"/>
            <a:fld id="{E27968F1-E809-E249-BF8F-B2FC539C8C9F}" type="slidenum">
              <a:t>61</a:t>
            </a:fld>
            <a:endParaRPr lang="fr-FR"/>
          </a:p>
        </p:txBody>
      </p:sp>
      <p:sp>
        <p:nvSpPr>
          <p:cNvPr id="2" name="Espace réservé de l'image des diapositives 1">
            <a:extLst>
              <a:ext uri="{FF2B5EF4-FFF2-40B4-BE49-F238E27FC236}">
                <a16:creationId xmlns:a16="http://schemas.microsoft.com/office/drawing/2014/main" id="{887F4FAE-B012-7947-8C85-342C04A8595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9A3A07C-2EEF-A64B-AA72-C78AC23D4E3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1546022-6376-D24F-89A6-F5381005A06B}"/>
              </a:ext>
            </a:extLst>
          </p:cNvPr>
          <p:cNvSpPr txBox="1">
            <a:spLocks noGrp="1"/>
          </p:cNvSpPr>
          <p:nvPr>
            <p:ph type="sldNum" sz="quarter" idx="5"/>
          </p:nvPr>
        </p:nvSpPr>
        <p:spPr>
          <a:ln/>
        </p:spPr>
        <p:txBody>
          <a:bodyPr lIns="0" tIns="0" rIns="0" bIns="0" anchor="b" anchorCtr="0">
            <a:spAutoFit/>
          </a:bodyPr>
          <a:lstStyle/>
          <a:p>
            <a:pPr lvl="0"/>
            <a:fld id="{7912D490-75E5-8E49-ADAF-8BC6A7C6CA20}" type="slidenum">
              <a:t>62</a:t>
            </a:fld>
            <a:endParaRPr lang="fr-FR"/>
          </a:p>
        </p:txBody>
      </p:sp>
      <p:sp>
        <p:nvSpPr>
          <p:cNvPr id="2" name="Espace réservé de l'image des diapositives 1">
            <a:extLst>
              <a:ext uri="{FF2B5EF4-FFF2-40B4-BE49-F238E27FC236}">
                <a16:creationId xmlns:a16="http://schemas.microsoft.com/office/drawing/2014/main" id="{92F8F463-30FD-5442-BD78-613ADCFA38B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D83D7E7-C5DE-0F46-8D9A-97354E22CD4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13C166B-12B4-9E45-9694-6019803A3512}"/>
              </a:ext>
            </a:extLst>
          </p:cNvPr>
          <p:cNvSpPr txBox="1">
            <a:spLocks noGrp="1"/>
          </p:cNvSpPr>
          <p:nvPr>
            <p:ph type="sldNum" sz="quarter" idx="5"/>
          </p:nvPr>
        </p:nvSpPr>
        <p:spPr>
          <a:ln/>
        </p:spPr>
        <p:txBody>
          <a:bodyPr lIns="0" tIns="0" rIns="0" bIns="0" anchor="b" anchorCtr="0">
            <a:spAutoFit/>
          </a:bodyPr>
          <a:lstStyle/>
          <a:p>
            <a:pPr lvl="0"/>
            <a:fld id="{841E0FC9-6FE0-2241-8377-1B2D49CA161F}" type="slidenum">
              <a:t>6</a:t>
            </a:fld>
            <a:endParaRPr lang="fr-FR"/>
          </a:p>
        </p:txBody>
      </p:sp>
      <p:sp>
        <p:nvSpPr>
          <p:cNvPr id="2" name="Espace réservé de l'image des diapositives 1">
            <a:extLst>
              <a:ext uri="{FF2B5EF4-FFF2-40B4-BE49-F238E27FC236}">
                <a16:creationId xmlns:a16="http://schemas.microsoft.com/office/drawing/2014/main" id="{FAA00FFD-2145-A34B-A2C4-3B2500BC27F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2CE08F8-09E1-D241-8677-B0370137360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6A5C944-1ACC-FA4A-A9B9-FE48C005C755}"/>
              </a:ext>
            </a:extLst>
          </p:cNvPr>
          <p:cNvSpPr txBox="1">
            <a:spLocks noGrp="1"/>
          </p:cNvSpPr>
          <p:nvPr>
            <p:ph type="sldNum" sz="quarter" idx="5"/>
          </p:nvPr>
        </p:nvSpPr>
        <p:spPr>
          <a:ln/>
        </p:spPr>
        <p:txBody>
          <a:bodyPr lIns="0" tIns="0" rIns="0" bIns="0" anchor="b" anchorCtr="0">
            <a:spAutoFit/>
          </a:bodyPr>
          <a:lstStyle/>
          <a:p>
            <a:pPr lvl="0"/>
            <a:fld id="{BD68098E-4990-9E41-BBDA-99AA026F7EA8}" type="slidenum">
              <a:t>63</a:t>
            </a:fld>
            <a:endParaRPr lang="fr-FR"/>
          </a:p>
        </p:txBody>
      </p:sp>
      <p:sp>
        <p:nvSpPr>
          <p:cNvPr id="2" name="Espace réservé de l'image des diapositives 1">
            <a:extLst>
              <a:ext uri="{FF2B5EF4-FFF2-40B4-BE49-F238E27FC236}">
                <a16:creationId xmlns:a16="http://schemas.microsoft.com/office/drawing/2014/main" id="{929FCC6D-7596-B442-820F-9109C7A89A5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321D827-344C-3D44-A2C9-802FFA0654E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39B5E91-0B08-6C41-8AF4-F79916EBF872}"/>
              </a:ext>
            </a:extLst>
          </p:cNvPr>
          <p:cNvSpPr txBox="1">
            <a:spLocks noGrp="1"/>
          </p:cNvSpPr>
          <p:nvPr>
            <p:ph type="sldNum" sz="quarter" idx="5"/>
          </p:nvPr>
        </p:nvSpPr>
        <p:spPr>
          <a:ln/>
        </p:spPr>
        <p:txBody>
          <a:bodyPr lIns="0" tIns="0" rIns="0" bIns="0" anchor="b" anchorCtr="0">
            <a:spAutoFit/>
          </a:bodyPr>
          <a:lstStyle/>
          <a:p>
            <a:pPr lvl="0"/>
            <a:fld id="{DE3A037A-94F6-7E42-81F1-4D2DE63C114E}" type="slidenum">
              <a:t>65</a:t>
            </a:fld>
            <a:endParaRPr lang="fr-FR"/>
          </a:p>
        </p:txBody>
      </p:sp>
      <p:sp>
        <p:nvSpPr>
          <p:cNvPr id="2" name="Espace réservé de l'image des diapositives 1">
            <a:extLst>
              <a:ext uri="{FF2B5EF4-FFF2-40B4-BE49-F238E27FC236}">
                <a16:creationId xmlns:a16="http://schemas.microsoft.com/office/drawing/2014/main" id="{C1AAB8FE-61C7-9F49-8E80-0F597E8CC77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9476783-B89A-5F47-B0D6-E59F38E8393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E42AABF-979B-6043-BCCA-4B10506D5AD6}"/>
              </a:ext>
            </a:extLst>
          </p:cNvPr>
          <p:cNvSpPr txBox="1">
            <a:spLocks noGrp="1"/>
          </p:cNvSpPr>
          <p:nvPr>
            <p:ph type="sldNum" sz="quarter" idx="5"/>
          </p:nvPr>
        </p:nvSpPr>
        <p:spPr>
          <a:ln/>
        </p:spPr>
        <p:txBody>
          <a:bodyPr lIns="0" tIns="0" rIns="0" bIns="0" anchor="b" anchorCtr="0">
            <a:spAutoFit/>
          </a:bodyPr>
          <a:lstStyle/>
          <a:p>
            <a:pPr lvl="0"/>
            <a:fld id="{9FEB3F1E-2F9B-D74D-8334-FDC686E2EE74}" type="slidenum">
              <a:t>66</a:t>
            </a:fld>
            <a:endParaRPr lang="fr-FR"/>
          </a:p>
        </p:txBody>
      </p:sp>
      <p:sp>
        <p:nvSpPr>
          <p:cNvPr id="2" name="Espace réservé de l'image des diapositives 1">
            <a:extLst>
              <a:ext uri="{FF2B5EF4-FFF2-40B4-BE49-F238E27FC236}">
                <a16:creationId xmlns:a16="http://schemas.microsoft.com/office/drawing/2014/main" id="{F8D3DD11-6C20-1243-8F76-EF4B310F154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A337B9B-8C4A-1E45-A107-B4538AE9315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CB42B32-A757-8248-ADD8-DD1E197EC567}"/>
              </a:ext>
            </a:extLst>
          </p:cNvPr>
          <p:cNvSpPr txBox="1">
            <a:spLocks noGrp="1"/>
          </p:cNvSpPr>
          <p:nvPr>
            <p:ph type="sldNum" sz="quarter" idx="5"/>
          </p:nvPr>
        </p:nvSpPr>
        <p:spPr>
          <a:ln/>
        </p:spPr>
        <p:txBody>
          <a:bodyPr lIns="0" tIns="0" rIns="0" bIns="0" anchor="b" anchorCtr="0">
            <a:spAutoFit/>
          </a:bodyPr>
          <a:lstStyle/>
          <a:p>
            <a:pPr lvl="0"/>
            <a:fld id="{DAF94426-FA56-BE4C-9F32-B5A1C307D4ED}" type="slidenum">
              <a:t>67</a:t>
            </a:fld>
            <a:endParaRPr lang="fr-FR"/>
          </a:p>
        </p:txBody>
      </p:sp>
      <p:sp>
        <p:nvSpPr>
          <p:cNvPr id="2" name="Espace réservé de l'image des diapositives 1">
            <a:extLst>
              <a:ext uri="{FF2B5EF4-FFF2-40B4-BE49-F238E27FC236}">
                <a16:creationId xmlns:a16="http://schemas.microsoft.com/office/drawing/2014/main" id="{390EA1B8-BB76-D74E-8978-C666AABDABB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BEEBFDA-B251-FD40-9DE9-8AC3031934D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07C3BAD-5E69-894C-9024-6914F7650110}"/>
              </a:ext>
            </a:extLst>
          </p:cNvPr>
          <p:cNvSpPr txBox="1">
            <a:spLocks noGrp="1"/>
          </p:cNvSpPr>
          <p:nvPr>
            <p:ph type="sldNum" sz="quarter" idx="5"/>
          </p:nvPr>
        </p:nvSpPr>
        <p:spPr>
          <a:ln/>
        </p:spPr>
        <p:txBody>
          <a:bodyPr lIns="0" tIns="0" rIns="0" bIns="0" anchor="b" anchorCtr="0">
            <a:spAutoFit/>
          </a:bodyPr>
          <a:lstStyle/>
          <a:p>
            <a:pPr lvl="0"/>
            <a:fld id="{12CE646A-86D2-3442-9C85-366F70148C2C}" type="slidenum">
              <a:t>68</a:t>
            </a:fld>
            <a:endParaRPr lang="fr-FR"/>
          </a:p>
        </p:txBody>
      </p:sp>
      <p:sp>
        <p:nvSpPr>
          <p:cNvPr id="2" name="Espace réservé de l'image des diapositives 1">
            <a:extLst>
              <a:ext uri="{FF2B5EF4-FFF2-40B4-BE49-F238E27FC236}">
                <a16:creationId xmlns:a16="http://schemas.microsoft.com/office/drawing/2014/main" id="{3E607578-938E-5743-9C04-75280006533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385B09F-F046-8D42-A6BB-F08C544B025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ADBBBB5-89ED-F443-9DB5-51D38E26BB3E}"/>
              </a:ext>
            </a:extLst>
          </p:cNvPr>
          <p:cNvSpPr txBox="1">
            <a:spLocks noGrp="1"/>
          </p:cNvSpPr>
          <p:nvPr>
            <p:ph type="sldNum" sz="quarter" idx="5"/>
          </p:nvPr>
        </p:nvSpPr>
        <p:spPr>
          <a:ln/>
        </p:spPr>
        <p:txBody>
          <a:bodyPr lIns="0" tIns="0" rIns="0" bIns="0" anchor="b" anchorCtr="0">
            <a:spAutoFit/>
          </a:bodyPr>
          <a:lstStyle/>
          <a:p>
            <a:pPr lvl="0"/>
            <a:fld id="{8A6AD4E0-034B-9E45-927E-E205AA4F37C5}" type="slidenum">
              <a:t>7</a:t>
            </a:fld>
            <a:endParaRPr lang="fr-FR"/>
          </a:p>
        </p:txBody>
      </p:sp>
      <p:sp>
        <p:nvSpPr>
          <p:cNvPr id="2" name="Espace réservé de l'image des diapositives 1">
            <a:extLst>
              <a:ext uri="{FF2B5EF4-FFF2-40B4-BE49-F238E27FC236}">
                <a16:creationId xmlns:a16="http://schemas.microsoft.com/office/drawing/2014/main" id="{62F060A7-19B6-A44F-987C-BACA1D3DCE5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AA37BAF-2A53-ED4D-8FB6-B65437D3918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BE2122D-B0D8-DB46-B2E8-32C894346513}"/>
              </a:ext>
            </a:extLst>
          </p:cNvPr>
          <p:cNvSpPr txBox="1">
            <a:spLocks noGrp="1"/>
          </p:cNvSpPr>
          <p:nvPr>
            <p:ph type="sldNum" sz="quarter" idx="5"/>
          </p:nvPr>
        </p:nvSpPr>
        <p:spPr>
          <a:ln/>
        </p:spPr>
        <p:txBody>
          <a:bodyPr lIns="0" tIns="0" rIns="0" bIns="0" anchor="b" anchorCtr="0">
            <a:spAutoFit/>
          </a:bodyPr>
          <a:lstStyle/>
          <a:p>
            <a:pPr lvl="0"/>
            <a:fld id="{C3EE782C-D2FD-2044-B15D-B3888890F278}" type="slidenum">
              <a:t>8</a:t>
            </a:fld>
            <a:endParaRPr lang="fr-FR"/>
          </a:p>
        </p:txBody>
      </p:sp>
      <p:sp>
        <p:nvSpPr>
          <p:cNvPr id="2" name="Espace réservé de l'image des diapositives 1">
            <a:extLst>
              <a:ext uri="{FF2B5EF4-FFF2-40B4-BE49-F238E27FC236}">
                <a16:creationId xmlns:a16="http://schemas.microsoft.com/office/drawing/2014/main" id="{70BA40E7-45AE-A142-89AD-8ECE57803ED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5EA6E5C-D17C-5F4F-ADC2-9ED403A2959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C779081-EE78-6144-850C-0BB42A6D925C}"/>
              </a:ext>
            </a:extLst>
          </p:cNvPr>
          <p:cNvSpPr txBox="1">
            <a:spLocks noGrp="1"/>
          </p:cNvSpPr>
          <p:nvPr>
            <p:ph type="sldNum" sz="quarter" idx="5"/>
          </p:nvPr>
        </p:nvSpPr>
        <p:spPr>
          <a:ln/>
        </p:spPr>
        <p:txBody>
          <a:bodyPr lIns="0" tIns="0" rIns="0" bIns="0" anchor="b" anchorCtr="0">
            <a:spAutoFit/>
          </a:bodyPr>
          <a:lstStyle/>
          <a:p>
            <a:pPr lvl="0"/>
            <a:fld id="{4C534230-2D65-4047-8AA2-C26A3DBF9587}" type="slidenum">
              <a:t>9</a:t>
            </a:fld>
            <a:endParaRPr lang="fr-FR"/>
          </a:p>
        </p:txBody>
      </p:sp>
      <p:sp>
        <p:nvSpPr>
          <p:cNvPr id="2" name="Espace réservé de l'image des diapositives 1">
            <a:extLst>
              <a:ext uri="{FF2B5EF4-FFF2-40B4-BE49-F238E27FC236}">
                <a16:creationId xmlns:a16="http://schemas.microsoft.com/office/drawing/2014/main" id="{4ED4CFD8-A6BF-3D41-9BCE-C079B058437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88D655E-E61C-2A47-88B8-9FDBE564D17D}"/>
              </a:ext>
            </a:extLst>
          </p:cNvPr>
          <p:cNvSpPr txBox="1">
            <a:spLocks noGrp="1"/>
          </p:cNvSpPr>
          <p:nvPr>
            <p:ph type="body" sz="quarter"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716F4-A81E-AC45-B6D7-575C3828CB3F}"/>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AE513A3-6DC7-D04B-A344-3D71FB3B3D69}"/>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E33D77C-0528-604C-8482-FF1CEDC47E77}"/>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163A2E5C-1E9C-174E-B588-0BBF9D8A11AB}"/>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99822852-0647-E744-BA79-300DC24810D5}"/>
              </a:ext>
            </a:extLst>
          </p:cNvPr>
          <p:cNvSpPr>
            <a:spLocks noGrp="1"/>
          </p:cNvSpPr>
          <p:nvPr>
            <p:ph type="sldNum" sz="quarter" idx="12"/>
          </p:nvPr>
        </p:nvSpPr>
        <p:spPr/>
        <p:txBody>
          <a:bodyPr/>
          <a:lstStyle/>
          <a:p>
            <a:pPr lvl="0"/>
            <a:fld id="{92AE21C8-233C-6D4C-9805-15B71FBA0602}" type="slidenum">
              <a:t>‹N°›</a:t>
            </a:fld>
            <a:endParaRPr lang="fr-FR"/>
          </a:p>
        </p:txBody>
      </p:sp>
    </p:spTree>
    <p:extLst>
      <p:ext uri="{BB962C8B-B14F-4D97-AF65-F5344CB8AC3E}">
        <p14:creationId xmlns:p14="http://schemas.microsoft.com/office/powerpoint/2010/main" val="2171324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C09C7-EF3E-9C47-8530-C30911CA4F1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C2C9F17-2518-F548-AC25-DF57388AFBA6}"/>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30BB298-FADE-8847-8653-E1FD4BAE6B34}"/>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8CC74BCD-C867-6144-8B03-83ED5B9EC0E9}"/>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C8ED5300-4A93-8442-8234-31A4EF227669}"/>
              </a:ext>
            </a:extLst>
          </p:cNvPr>
          <p:cNvSpPr>
            <a:spLocks noGrp="1"/>
          </p:cNvSpPr>
          <p:nvPr>
            <p:ph type="sldNum" sz="quarter" idx="12"/>
          </p:nvPr>
        </p:nvSpPr>
        <p:spPr/>
        <p:txBody>
          <a:bodyPr/>
          <a:lstStyle/>
          <a:p>
            <a:pPr lvl="0"/>
            <a:fld id="{75690327-E382-564F-A5E6-5DDBE9C42A04}" type="slidenum">
              <a:t>‹N°›</a:t>
            </a:fld>
            <a:endParaRPr lang="fr-FR"/>
          </a:p>
        </p:txBody>
      </p:sp>
    </p:spTree>
    <p:extLst>
      <p:ext uri="{BB962C8B-B14F-4D97-AF65-F5344CB8AC3E}">
        <p14:creationId xmlns:p14="http://schemas.microsoft.com/office/powerpoint/2010/main" val="4047550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269DB11-A8B7-D345-81DD-CA8D1CCC0FE5}"/>
              </a:ext>
            </a:extLst>
          </p:cNvPr>
          <p:cNvSpPr>
            <a:spLocks noGrp="1"/>
          </p:cNvSpPr>
          <p:nvPr>
            <p:ph type="title" orient="vert"/>
          </p:nvPr>
        </p:nvSpPr>
        <p:spPr>
          <a:xfrm>
            <a:off x="7308850" y="301625"/>
            <a:ext cx="2266950" cy="6456363"/>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8F19123-6CEB-5041-AE6E-E82A6726007E}"/>
              </a:ext>
            </a:extLst>
          </p:cNvPr>
          <p:cNvSpPr>
            <a:spLocks noGrp="1"/>
          </p:cNvSpPr>
          <p:nvPr>
            <p:ph type="body" orient="vert" idx="1"/>
          </p:nvPr>
        </p:nvSpPr>
        <p:spPr>
          <a:xfrm>
            <a:off x="503238" y="301625"/>
            <a:ext cx="6653212" cy="6456363"/>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7CEAB62-1EA9-8E4F-AB62-39B0F154A62F}"/>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87164E29-9B20-8840-98DB-E145BA768890}"/>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90DB446A-3AA5-EC4C-9DF4-9E6FF42CF0DA}"/>
              </a:ext>
            </a:extLst>
          </p:cNvPr>
          <p:cNvSpPr>
            <a:spLocks noGrp="1"/>
          </p:cNvSpPr>
          <p:nvPr>
            <p:ph type="sldNum" sz="quarter" idx="12"/>
          </p:nvPr>
        </p:nvSpPr>
        <p:spPr/>
        <p:txBody>
          <a:bodyPr/>
          <a:lstStyle/>
          <a:p>
            <a:pPr lvl="0"/>
            <a:fld id="{E5B62025-E005-494D-A6E5-98FD27AFED91}" type="slidenum">
              <a:t>‹N°›</a:t>
            </a:fld>
            <a:endParaRPr lang="fr-FR"/>
          </a:p>
        </p:txBody>
      </p:sp>
    </p:spTree>
    <p:extLst>
      <p:ext uri="{BB962C8B-B14F-4D97-AF65-F5344CB8AC3E}">
        <p14:creationId xmlns:p14="http://schemas.microsoft.com/office/powerpoint/2010/main" val="189733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3931F4-DCA0-5647-8B61-2B9992DA802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63365D-A507-EE42-B490-41D2196BBA32}"/>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1DC8A5F-FF1C-D940-A260-6A5BE05FBDC4}"/>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2CC3193C-25D5-204E-B963-DF3D6E10F967}"/>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7090DD1D-B746-3D4A-A64C-1703DA2BF8BE}"/>
              </a:ext>
            </a:extLst>
          </p:cNvPr>
          <p:cNvSpPr>
            <a:spLocks noGrp="1"/>
          </p:cNvSpPr>
          <p:nvPr>
            <p:ph type="sldNum" sz="quarter" idx="12"/>
          </p:nvPr>
        </p:nvSpPr>
        <p:spPr/>
        <p:txBody>
          <a:bodyPr/>
          <a:lstStyle/>
          <a:p>
            <a:pPr lvl="0"/>
            <a:fld id="{2A80F378-599F-7445-BA81-D817F6E0093D}" type="slidenum">
              <a:t>‹N°›</a:t>
            </a:fld>
            <a:endParaRPr lang="fr-FR"/>
          </a:p>
        </p:txBody>
      </p:sp>
    </p:spTree>
    <p:extLst>
      <p:ext uri="{BB962C8B-B14F-4D97-AF65-F5344CB8AC3E}">
        <p14:creationId xmlns:p14="http://schemas.microsoft.com/office/powerpoint/2010/main" val="318924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F498B2-34E7-8B48-A3B2-19CEA28949AD}"/>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CF4B5A0-CD0D-884F-9C29-E5CB0907F1BC}"/>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AF13793D-E86D-5846-AAD7-1D76C6CB562E}"/>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A1B12CB8-44DE-994E-9F49-5FC6B11FF0DC}"/>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87DBDE04-A3E1-394A-A832-E7EAB75B5701}"/>
              </a:ext>
            </a:extLst>
          </p:cNvPr>
          <p:cNvSpPr>
            <a:spLocks noGrp="1"/>
          </p:cNvSpPr>
          <p:nvPr>
            <p:ph type="sldNum" sz="quarter" idx="12"/>
          </p:nvPr>
        </p:nvSpPr>
        <p:spPr/>
        <p:txBody>
          <a:bodyPr/>
          <a:lstStyle/>
          <a:p>
            <a:pPr lvl="0"/>
            <a:fld id="{821DF981-C876-E74C-B1B4-A7E2FFCB2508}" type="slidenum">
              <a:t>‹N°›</a:t>
            </a:fld>
            <a:endParaRPr lang="fr-FR"/>
          </a:p>
        </p:txBody>
      </p:sp>
    </p:spTree>
    <p:extLst>
      <p:ext uri="{BB962C8B-B14F-4D97-AF65-F5344CB8AC3E}">
        <p14:creationId xmlns:p14="http://schemas.microsoft.com/office/powerpoint/2010/main" val="291439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33E94-47B9-F344-9A12-68F1277107E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78F2A52-A91B-2145-9725-9BDBEDB62EDB}"/>
              </a:ext>
            </a:extLst>
          </p:cNvPr>
          <p:cNvSpPr>
            <a:spLocks noGrp="1"/>
          </p:cNvSpPr>
          <p:nvPr>
            <p:ph sz="half" idx="1"/>
          </p:nvPr>
        </p:nvSpPr>
        <p:spPr>
          <a:xfrm>
            <a:off x="503238" y="1768475"/>
            <a:ext cx="4459287" cy="4989513"/>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26830CE-23D8-6544-A2AC-16A2481E8925}"/>
              </a:ext>
            </a:extLst>
          </p:cNvPr>
          <p:cNvSpPr>
            <a:spLocks noGrp="1"/>
          </p:cNvSpPr>
          <p:nvPr>
            <p:ph sz="half" idx="2"/>
          </p:nvPr>
        </p:nvSpPr>
        <p:spPr>
          <a:xfrm>
            <a:off x="5114925" y="1768475"/>
            <a:ext cx="4460875" cy="4989513"/>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59A18926-7618-B949-9399-F5033988408B}"/>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5773E557-E3DA-7A44-9E38-4627A2CF1712}"/>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C6B43E03-7DA2-A540-A937-7606C8A028E1}"/>
              </a:ext>
            </a:extLst>
          </p:cNvPr>
          <p:cNvSpPr>
            <a:spLocks noGrp="1"/>
          </p:cNvSpPr>
          <p:nvPr>
            <p:ph type="sldNum" sz="quarter" idx="12"/>
          </p:nvPr>
        </p:nvSpPr>
        <p:spPr/>
        <p:txBody>
          <a:bodyPr/>
          <a:lstStyle/>
          <a:p>
            <a:pPr lvl="0"/>
            <a:fld id="{694F3FAF-B558-9041-B5F0-8759BCBA062C}" type="slidenum">
              <a:t>‹N°›</a:t>
            </a:fld>
            <a:endParaRPr lang="fr-FR"/>
          </a:p>
        </p:txBody>
      </p:sp>
    </p:spTree>
    <p:extLst>
      <p:ext uri="{BB962C8B-B14F-4D97-AF65-F5344CB8AC3E}">
        <p14:creationId xmlns:p14="http://schemas.microsoft.com/office/powerpoint/2010/main" val="282677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B2E330-58E3-A84B-BCA0-9D3572A19EAD}"/>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C59175C-9EB1-B945-9ADB-E50A8CB388F2}"/>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39A873F-74EA-CA41-91C4-DFA76F75B1E6}"/>
              </a:ext>
            </a:extLst>
          </p:cNvPr>
          <p:cNvSpPr>
            <a:spLocks noGrp="1"/>
          </p:cNvSpPr>
          <p:nvPr>
            <p:ph sz="half" idx="2"/>
          </p:nvPr>
        </p:nvSpPr>
        <p:spPr>
          <a:xfrm>
            <a:off x="693738" y="2760663"/>
            <a:ext cx="4265612" cy="4062412"/>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C51AECA2-8A4E-D045-A712-5431E70F8B4F}"/>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015E133-497B-E943-A2F9-2134EEEBE39F}"/>
              </a:ext>
            </a:extLst>
          </p:cNvPr>
          <p:cNvSpPr>
            <a:spLocks noGrp="1"/>
          </p:cNvSpPr>
          <p:nvPr>
            <p:ph sz="quarter" idx="4"/>
          </p:nvPr>
        </p:nvSpPr>
        <p:spPr>
          <a:xfrm>
            <a:off x="5103813" y="2760663"/>
            <a:ext cx="4284662" cy="4062412"/>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B2E8BDE5-9D58-9D43-B26F-BB3B93A88AC2}"/>
              </a:ext>
            </a:extLst>
          </p:cNvPr>
          <p:cNvSpPr>
            <a:spLocks noGrp="1"/>
          </p:cNvSpPr>
          <p:nvPr>
            <p:ph type="dt" sz="half" idx="10"/>
          </p:nvPr>
        </p:nvSpPr>
        <p:spPr/>
        <p:txBody>
          <a:bodyPr/>
          <a:lstStyle/>
          <a:p>
            <a:pPr lvl="0"/>
            <a:endParaRPr lang="fr-FR"/>
          </a:p>
        </p:txBody>
      </p:sp>
      <p:sp>
        <p:nvSpPr>
          <p:cNvPr id="8" name="Espace réservé du pied de page 7">
            <a:extLst>
              <a:ext uri="{FF2B5EF4-FFF2-40B4-BE49-F238E27FC236}">
                <a16:creationId xmlns:a16="http://schemas.microsoft.com/office/drawing/2014/main" id="{FE8793D6-BD10-B944-BD93-A5CDC9C07C3F}"/>
              </a:ext>
            </a:extLst>
          </p:cNvPr>
          <p:cNvSpPr>
            <a:spLocks noGrp="1"/>
          </p:cNvSpPr>
          <p:nvPr>
            <p:ph type="ftr" sz="quarter" idx="11"/>
          </p:nvPr>
        </p:nvSpPr>
        <p:spPr/>
        <p:txBody>
          <a:bodyPr/>
          <a:lstStyle/>
          <a:p>
            <a:pPr lvl="0"/>
            <a:endParaRPr lang="fr-FR"/>
          </a:p>
        </p:txBody>
      </p:sp>
      <p:sp>
        <p:nvSpPr>
          <p:cNvPr id="9" name="Espace réservé du numéro de diapositive 8">
            <a:extLst>
              <a:ext uri="{FF2B5EF4-FFF2-40B4-BE49-F238E27FC236}">
                <a16:creationId xmlns:a16="http://schemas.microsoft.com/office/drawing/2014/main" id="{5301B1E5-FE61-D648-88AF-5885A5FF2B1F}"/>
              </a:ext>
            </a:extLst>
          </p:cNvPr>
          <p:cNvSpPr>
            <a:spLocks noGrp="1"/>
          </p:cNvSpPr>
          <p:nvPr>
            <p:ph type="sldNum" sz="quarter" idx="12"/>
          </p:nvPr>
        </p:nvSpPr>
        <p:spPr/>
        <p:txBody>
          <a:bodyPr/>
          <a:lstStyle/>
          <a:p>
            <a:pPr lvl="0"/>
            <a:fld id="{F3F506C1-A874-3446-847B-E0A992580C24}" type="slidenum">
              <a:t>‹N°›</a:t>
            </a:fld>
            <a:endParaRPr lang="fr-FR"/>
          </a:p>
        </p:txBody>
      </p:sp>
    </p:spTree>
    <p:extLst>
      <p:ext uri="{BB962C8B-B14F-4D97-AF65-F5344CB8AC3E}">
        <p14:creationId xmlns:p14="http://schemas.microsoft.com/office/powerpoint/2010/main" val="313822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64F2B8-C51F-D14D-954C-24563FC715D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1BB2901-9514-B74B-98F6-97E712C0C23E}"/>
              </a:ext>
            </a:extLst>
          </p:cNvPr>
          <p:cNvSpPr>
            <a:spLocks noGrp="1"/>
          </p:cNvSpPr>
          <p:nvPr>
            <p:ph type="dt" sz="half" idx="10"/>
          </p:nvPr>
        </p:nvSpPr>
        <p:spPr/>
        <p:txBody>
          <a:bodyPr/>
          <a:lstStyle/>
          <a:p>
            <a:pPr lvl="0"/>
            <a:endParaRPr lang="fr-FR"/>
          </a:p>
        </p:txBody>
      </p:sp>
      <p:sp>
        <p:nvSpPr>
          <p:cNvPr id="4" name="Espace réservé du pied de page 3">
            <a:extLst>
              <a:ext uri="{FF2B5EF4-FFF2-40B4-BE49-F238E27FC236}">
                <a16:creationId xmlns:a16="http://schemas.microsoft.com/office/drawing/2014/main" id="{8A45480F-8967-E940-B1ED-B3BDF295E49D}"/>
              </a:ext>
            </a:extLst>
          </p:cNvPr>
          <p:cNvSpPr>
            <a:spLocks noGrp="1"/>
          </p:cNvSpPr>
          <p:nvPr>
            <p:ph type="ftr" sz="quarter" idx="11"/>
          </p:nvPr>
        </p:nvSpPr>
        <p:spPr/>
        <p:txBody>
          <a:bodyPr/>
          <a:lstStyle/>
          <a:p>
            <a:pPr lvl="0"/>
            <a:endParaRPr lang="fr-FR"/>
          </a:p>
        </p:txBody>
      </p:sp>
      <p:sp>
        <p:nvSpPr>
          <p:cNvPr id="5" name="Espace réservé du numéro de diapositive 4">
            <a:extLst>
              <a:ext uri="{FF2B5EF4-FFF2-40B4-BE49-F238E27FC236}">
                <a16:creationId xmlns:a16="http://schemas.microsoft.com/office/drawing/2014/main" id="{2BCF0F21-3EC2-0B4D-9626-9A1C6C487067}"/>
              </a:ext>
            </a:extLst>
          </p:cNvPr>
          <p:cNvSpPr>
            <a:spLocks noGrp="1"/>
          </p:cNvSpPr>
          <p:nvPr>
            <p:ph type="sldNum" sz="quarter" idx="12"/>
          </p:nvPr>
        </p:nvSpPr>
        <p:spPr/>
        <p:txBody>
          <a:bodyPr/>
          <a:lstStyle/>
          <a:p>
            <a:pPr lvl="0"/>
            <a:fld id="{66085A88-EE81-614A-A89F-FBE8140C73A1}" type="slidenum">
              <a:t>‹N°›</a:t>
            </a:fld>
            <a:endParaRPr lang="fr-FR"/>
          </a:p>
        </p:txBody>
      </p:sp>
    </p:spTree>
    <p:extLst>
      <p:ext uri="{BB962C8B-B14F-4D97-AF65-F5344CB8AC3E}">
        <p14:creationId xmlns:p14="http://schemas.microsoft.com/office/powerpoint/2010/main" val="418770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C5FC73B-B28D-F74F-B56C-63DA02B48A00}"/>
              </a:ext>
            </a:extLst>
          </p:cNvPr>
          <p:cNvSpPr>
            <a:spLocks noGrp="1"/>
          </p:cNvSpPr>
          <p:nvPr>
            <p:ph type="dt" sz="half" idx="10"/>
          </p:nvPr>
        </p:nvSpPr>
        <p:spPr/>
        <p:txBody>
          <a:bodyPr/>
          <a:lstStyle/>
          <a:p>
            <a:pPr lvl="0"/>
            <a:endParaRPr lang="fr-FR"/>
          </a:p>
        </p:txBody>
      </p:sp>
      <p:sp>
        <p:nvSpPr>
          <p:cNvPr id="3" name="Espace réservé du pied de page 2">
            <a:extLst>
              <a:ext uri="{FF2B5EF4-FFF2-40B4-BE49-F238E27FC236}">
                <a16:creationId xmlns:a16="http://schemas.microsoft.com/office/drawing/2014/main" id="{74344438-FC64-AE4C-BA4D-B1984A1928A4}"/>
              </a:ext>
            </a:extLst>
          </p:cNvPr>
          <p:cNvSpPr>
            <a:spLocks noGrp="1"/>
          </p:cNvSpPr>
          <p:nvPr>
            <p:ph type="ftr" sz="quarter" idx="11"/>
          </p:nvPr>
        </p:nvSpPr>
        <p:spPr/>
        <p:txBody>
          <a:bodyPr/>
          <a:lstStyle/>
          <a:p>
            <a:pPr lvl="0"/>
            <a:endParaRPr lang="fr-FR"/>
          </a:p>
        </p:txBody>
      </p:sp>
      <p:sp>
        <p:nvSpPr>
          <p:cNvPr id="4" name="Espace réservé du numéro de diapositive 3">
            <a:extLst>
              <a:ext uri="{FF2B5EF4-FFF2-40B4-BE49-F238E27FC236}">
                <a16:creationId xmlns:a16="http://schemas.microsoft.com/office/drawing/2014/main" id="{6FF3E438-6693-AB4B-BC46-CD42E7738F1F}"/>
              </a:ext>
            </a:extLst>
          </p:cNvPr>
          <p:cNvSpPr>
            <a:spLocks noGrp="1"/>
          </p:cNvSpPr>
          <p:nvPr>
            <p:ph type="sldNum" sz="quarter" idx="12"/>
          </p:nvPr>
        </p:nvSpPr>
        <p:spPr/>
        <p:txBody>
          <a:bodyPr/>
          <a:lstStyle/>
          <a:p>
            <a:pPr lvl="0"/>
            <a:fld id="{CC2C92BB-9B53-9F4E-9A3F-4D95559432D0}" type="slidenum">
              <a:t>‹N°›</a:t>
            </a:fld>
            <a:endParaRPr lang="fr-FR"/>
          </a:p>
        </p:txBody>
      </p:sp>
    </p:spTree>
    <p:extLst>
      <p:ext uri="{BB962C8B-B14F-4D97-AF65-F5344CB8AC3E}">
        <p14:creationId xmlns:p14="http://schemas.microsoft.com/office/powerpoint/2010/main" val="322748059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9ECFFA-CF55-BD40-AED9-0B548F311B34}"/>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28B3CCC-571D-D140-B608-EC02146438D5}"/>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B9F71D1C-DBDC-5D41-9419-82DEB37B2275}"/>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A101478-0280-7741-BFDD-2DA62216BD20}"/>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B45BDB17-3181-5D47-B5DC-ABE8694DFC26}"/>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D42390E8-7022-844B-9517-8D1763C8644E}"/>
              </a:ext>
            </a:extLst>
          </p:cNvPr>
          <p:cNvSpPr>
            <a:spLocks noGrp="1"/>
          </p:cNvSpPr>
          <p:nvPr>
            <p:ph type="sldNum" sz="quarter" idx="12"/>
          </p:nvPr>
        </p:nvSpPr>
        <p:spPr/>
        <p:txBody>
          <a:bodyPr/>
          <a:lstStyle/>
          <a:p>
            <a:pPr lvl="0"/>
            <a:fld id="{E756B77B-6542-8C4D-9B9C-03B5027CAF04}" type="slidenum">
              <a:t>‹N°›</a:t>
            </a:fld>
            <a:endParaRPr lang="fr-FR"/>
          </a:p>
        </p:txBody>
      </p:sp>
    </p:spTree>
    <p:extLst>
      <p:ext uri="{BB962C8B-B14F-4D97-AF65-F5344CB8AC3E}">
        <p14:creationId xmlns:p14="http://schemas.microsoft.com/office/powerpoint/2010/main" val="3930621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5AD21D-0B54-3D4D-AAB1-6CAAD63EBDCD}"/>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E3EA7FC-0D52-524E-B794-B10D259ACE0E}"/>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4AAB655-2756-0A45-8B5F-6EFF9AF7242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8F7E90BC-8EA4-154B-81D3-3FC31279F7C3}"/>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30C15E98-5442-7645-8F02-3943F2788BEC}"/>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334D6DF3-FAB2-EB44-87DD-EA68DB9C2F9F}"/>
              </a:ext>
            </a:extLst>
          </p:cNvPr>
          <p:cNvSpPr>
            <a:spLocks noGrp="1"/>
          </p:cNvSpPr>
          <p:nvPr>
            <p:ph type="sldNum" sz="quarter" idx="12"/>
          </p:nvPr>
        </p:nvSpPr>
        <p:spPr/>
        <p:txBody>
          <a:bodyPr/>
          <a:lstStyle/>
          <a:p>
            <a:pPr lvl="0"/>
            <a:fld id="{0A9E2D1C-2B18-F248-9EE4-7D9B8413AC98}" type="slidenum">
              <a:t>‹N°›</a:t>
            </a:fld>
            <a:endParaRPr lang="fr-FR"/>
          </a:p>
        </p:txBody>
      </p:sp>
    </p:spTree>
    <p:extLst>
      <p:ext uri="{BB962C8B-B14F-4D97-AF65-F5344CB8AC3E}">
        <p14:creationId xmlns:p14="http://schemas.microsoft.com/office/powerpoint/2010/main" val="244390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3D797E-3B9F-8144-B939-AA9109C45D15}"/>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fr-FR"/>
          </a:p>
        </p:txBody>
      </p:sp>
      <p:sp>
        <p:nvSpPr>
          <p:cNvPr id="3" name="Espace réservé du texte 2">
            <a:extLst>
              <a:ext uri="{FF2B5EF4-FFF2-40B4-BE49-F238E27FC236}">
                <a16:creationId xmlns:a16="http://schemas.microsoft.com/office/drawing/2014/main" id="{D662CB0F-5E79-9043-A3B1-0AA7F4B53533}"/>
              </a:ext>
            </a:extLst>
          </p:cNvPr>
          <p:cNvSpPr txBox="1">
            <a:spLocks noGrp="1"/>
          </p:cNvSpPr>
          <p:nvPr>
            <p:ph type="body" idx="1"/>
          </p:nvPr>
        </p:nvSpPr>
        <p:spPr>
          <a:xfrm>
            <a:off x="503999" y="1769040"/>
            <a:ext cx="9071640" cy="4989240"/>
          </a:xfrm>
          <a:prstGeom prst="rect">
            <a:avLst/>
          </a:prstGeom>
          <a:noFill/>
          <a:ln>
            <a:noFill/>
          </a:ln>
        </p:spPr>
        <p:txBody>
          <a:bodyPr lIns="0" tIns="0" rIns="0" bIns="0"/>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AA69DDA-4911-7C4F-9CC6-6ECC3ADEABC8}"/>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u pied de page 4">
            <a:extLst>
              <a:ext uri="{FF2B5EF4-FFF2-40B4-BE49-F238E27FC236}">
                <a16:creationId xmlns:a16="http://schemas.microsoft.com/office/drawing/2014/main" id="{FE6558C2-9927-C842-917B-23E83374CA32}"/>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spAutoFit/>
          </a:bodyPr>
          <a:lstStyle>
            <a:lvl1pPr lvl="0" algn="ct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id="{58F053E1-EBC0-8743-96C4-67C3787EAE09}"/>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262015BD-1B72-4744-AC1A-84450B330AB7}"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fr-FR" sz="44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417"/>
        </a:spcAft>
        <a:tabLst/>
        <a:defRPr lang="fr-FR" sz="3200" b="0" i="0" u="none" strike="noStrike" kern="1200">
          <a:ln>
            <a:noFill/>
          </a:ln>
          <a:latin typeface="Arial" pitchFamily="18"/>
          <a:ea typeface="Arial Unicode MS" pitchFamily="2"/>
          <a:cs typeface="Arial Unicode M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t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6.t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9.tif"/></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2.tif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45.tiff"/><Relationship Id="rId4" Type="http://schemas.openxmlformats.org/officeDocument/2006/relationships/image" Target="../media/image44.tif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francetvinfo.fr/culture/jean-moulin-resistant-et-heros-de-la-france_1162545.html"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s://www.ina.fr/contenus-editoriaux/articles-editoriaux/jean-moulin-heros-de-la-resistance/"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81A13939-6C41-C04C-A148-6316F21EEA41}"/>
              </a:ext>
            </a:extLst>
          </p:cNvPr>
          <p:cNvSpPr/>
          <p:nvPr/>
        </p:nvSpPr>
        <p:spPr>
          <a:xfrm>
            <a:off x="5040000" y="0"/>
            <a:ext cx="0" cy="7560000"/>
          </a:xfrm>
          <a:prstGeom prst="line">
            <a:avLst/>
          </a:prstGeom>
          <a:noFill/>
          <a:ln w="36000">
            <a:solidFill>
              <a:srgbClr val="808080"/>
            </a:solidFill>
            <a:prstDash val="solid"/>
          </a:ln>
        </p:spPr>
        <p:txBody>
          <a:bodyPr vert="horz" wrap="none" lIns="108000" tIns="63000" rIns="108000" bIns="63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4A4C9776-63E5-034B-8230-663D58E2FE09}"/>
              </a:ext>
            </a:extLst>
          </p:cNvPr>
          <p:cNvSpPr/>
          <p:nvPr/>
        </p:nvSpPr>
        <p:spPr>
          <a:xfrm>
            <a:off x="186480" y="209880"/>
            <a:ext cx="4666680" cy="7140240"/>
          </a:xfrm>
          <a:prstGeom prst="rect">
            <a:avLst/>
          </a:prstGeom>
          <a:noFill/>
          <a:ln w="0">
            <a:solidFill>
              <a:srgbClr val="808080"/>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863B9B81-C963-D64C-8F33-C3A7937FB6F2}"/>
              </a:ext>
            </a:extLst>
          </p:cNvPr>
          <p:cNvSpPr txBox="1"/>
          <p:nvPr/>
        </p:nvSpPr>
        <p:spPr>
          <a:xfrm>
            <a:off x="553320" y="335880"/>
            <a:ext cx="4293360" cy="1205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100" b="1" i="0" u="none" strike="noStrike" kern="1200">
                <a:ln>
                  <a:noFill/>
                </a:ln>
                <a:latin typeface="Comic Sans MS" pitchFamily="82"/>
                <a:ea typeface="Arial Unicode MS" pitchFamily="2"/>
                <a:cs typeface="Arial Unicode MS" pitchFamily="2"/>
              </a:rPr>
              <a:t>PAGE DE GAUCHE DU CAHIER</a:t>
            </a:r>
          </a:p>
          <a:p>
            <a:pPr marL="0" marR="0" lvl="0" indent="0" algn="ctr" rtl="0" hangingPunct="0">
              <a:lnSpc>
                <a:spcPct val="100000"/>
              </a:lnSpc>
              <a:spcBef>
                <a:spcPts val="0"/>
              </a:spcBef>
              <a:spcAft>
                <a:spcPts val="0"/>
              </a:spcAft>
              <a:buNone/>
              <a:tabLst/>
            </a:pPr>
            <a:endParaRPr lang="fr-FR" sz="2100" b="0" i="0" u="none" strike="noStrike" kern="1200">
              <a:ln>
                <a:noFill/>
              </a:ln>
              <a:latin typeface="Comic Sans MS" pitchFamily="82"/>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100" b="0" i="0" u="none" strike="noStrike" kern="1200">
                <a:ln>
                  <a:noFill/>
                </a:ln>
                <a:latin typeface="Comic Sans MS" pitchFamily="82"/>
                <a:ea typeface="Arial Unicode MS" pitchFamily="2"/>
                <a:cs typeface="Arial Unicode MS" pitchFamily="2"/>
              </a:rPr>
              <a:t>COLLER FICHE OBJECTIFS</a:t>
            </a:r>
          </a:p>
        </p:txBody>
      </p:sp>
      <p:sp>
        <p:nvSpPr>
          <p:cNvPr id="5" name="Titre 4">
            <a:extLst>
              <a:ext uri="{FF2B5EF4-FFF2-40B4-BE49-F238E27FC236}">
                <a16:creationId xmlns:a16="http://schemas.microsoft.com/office/drawing/2014/main" id="{AC87D5EA-9FA7-A548-8DE0-8D21F693323E}"/>
              </a:ext>
            </a:extLst>
          </p:cNvPr>
          <p:cNvSpPr txBox="1">
            <a:spLocks noGrp="1"/>
          </p:cNvSpPr>
          <p:nvPr>
            <p:ph type="title" idx="4294967295"/>
          </p:nvPr>
        </p:nvSpPr>
        <p:spPr>
          <a:xfrm>
            <a:off x="5394600" y="289440"/>
            <a:ext cx="4349160" cy="1896840"/>
          </a:xfrm>
          <a:ln w="72000">
            <a:solidFill>
              <a:srgbClr val="FF0000"/>
            </a:solidFill>
            <a:prstDash val="solid"/>
          </a:ln>
        </p:spPr>
        <p:txBody>
          <a:bodyPr lIns="36000" tIns="36000" rIns="36000" bIns="36000">
            <a:spAutoFit/>
          </a:bodyPr>
          <a:lstStyle/>
          <a:p>
            <a:pPr lvl="0"/>
            <a:r>
              <a:rPr lang="fr-FR" sz="2500" b="1">
                <a:solidFill>
                  <a:srgbClr val="FF3333"/>
                </a:solidFill>
                <a:latin typeface="Comic Sans MS" pitchFamily="82"/>
              </a:rPr>
              <a:t>CHAPITRE HISTOIRE 4</a:t>
            </a:r>
            <a:br>
              <a:rPr lang="fr-FR" sz="2500" b="1">
                <a:solidFill>
                  <a:srgbClr val="FF3333"/>
                </a:solidFill>
                <a:latin typeface="Comic Sans MS" pitchFamily="82"/>
              </a:rPr>
            </a:br>
            <a:br>
              <a:rPr lang="fr-FR" sz="2600" b="1">
                <a:solidFill>
                  <a:srgbClr val="FF3333"/>
                </a:solidFill>
                <a:latin typeface="Comic Sans MS" pitchFamily="82"/>
              </a:rPr>
            </a:br>
            <a:r>
              <a:rPr lang="fr-FR" sz="2600" b="1">
                <a:solidFill>
                  <a:srgbClr val="FF3333"/>
                </a:solidFill>
                <a:latin typeface="Comic Sans MS" pitchFamily="82"/>
              </a:rPr>
              <a:t>La France dans la guerre (1940-1944)</a:t>
            </a:r>
          </a:p>
        </p:txBody>
      </p:sp>
      <p:sp>
        <p:nvSpPr>
          <p:cNvPr id="6" name="Forme libre 5">
            <a:extLst>
              <a:ext uri="{FF2B5EF4-FFF2-40B4-BE49-F238E27FC236}">
                <a16:creationId xmlns:a16="http://schemas.microsoft.com/office/drawing/2014/main" id="{5C99E702-90B6-664D-B8B2-1D96D164C604}"/>
              </a:ext>
            </a:extLst>
          </p:cNvPr>
          <p:cNvSpPr/>
          <p:nvPr/>
        </p:nvSpPr>
        <p:spPr>
          <a:xfrm>
            <a:off x="222480" y="252000"/>
            <a:ext cx="360000" cy="36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84DDE6D9-D8EA-8B49-B11F-5E31B7C5242D}"/>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814B1E20-43D2-E444-9935-8ADE2D0E44EF}"/>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 Le choc de la défaite : deux attitudes différentes</a:t>
            </a:r>
          </a:p>
        </p:txBody>
      </p:sp>
      <p:sp>
        <p:nvSpPr>
          <p:cNvPr id="4" name="Rectangle 3">
            <a:extLst>
              <a:ext uri="{FF2B5EF4-FFF2-40B4-BE49-F238E27FC236}">
                <a16:creationId xmlns:a16="http://schemas.microsoft.com/office/drawing/2014/main" id="{707BAD45-596B-BE41-A20C-9E177EE36A72}"/>
              </a:ext>
            </a:extLst>
          </p:cNvPr>
          <p:cNvSpPr/>
          <p:nvPr/>
        </p:nvSpPr>
        <p:spPr>
          <a:xfrm>
            <a:off x="72000" y="864000"/>
            <a:ext cx="9936000" cy="511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4E9A6D37-D176-F148-BDF0-66A4723B4A02}"/>
              </a:ext>
            </a:extLst>
          </p:cNvPr>
          <p:cNvSpPr/>
          <p:nvPr/>
        </p:nvSpPr>
        <p:spPr>
          <a:xfrm>
            <a:off x="2880000" y="864000"/>
            <a:ext cx="0" cy="511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26288336-99C7-484D-B171-8B85F5EEF277}"/>
              </a:ext>
            </a:extLst>
          </p:cNvPr>
          <p:cNvSpPr txBox="1"/>
          <p:nvPr/>
        </p:nvSpPr>
        <p:spPr>
          <a:xfrm>
            <a:off x="72000" y="864000"/>
            <a:ext cx="2808000" cy="544580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Auteur du discours</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Fonction de l'auteur au moment du discours</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Date du discours</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Média utilisé et lieu</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Annonce faite aux Français</a:t>
            </a:r>
            <a:r>
              <a:rPr lang="fr-FR" dirty="0">
                <a:latin typeface="Comic Sans MS" pitchFamily="66"/>
                <a:ea typeface="Arial Unicode MS" pitchFamily="2"/>
                <a:cs typeface="Arial Unicode MS" pitchFamily="2"/>
              </a:rPr>
              <a:t> et Françaises</a:t>
            </a: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D93F621A-5DBD-2D4D-BFC4-9F1CB4AE8B4A}"/>
              </a:ext>
            </a:extLst>
          </p:cNvPr>
          <p:cNvSpPr txBox="1"/>
          <p:nvPr/>
        </p:nvSpPr>
        <p:spPr>
          <a:xfrm>
            <a:off x="4145925" y="1152000"/>
            <a:ext cx="5788800"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Général De Gaulle, général des armées.</a:t>
            </a:r>
          </a:p>
        </p:txBody>
      </p:sp>
      <p:sp>
        <p:nvSpPr>
          <p:cNvPr id="8" name="ZoneTexte 7">
            <a:extLst>
              <a:ext uri="{FF2B5EF4-FFF2-40B4-BE49-F238E27FC236}">
                <a16:creationId xmlns:a16="http://schemas.microsoft.com/office/drawing/2014/main" id="{F8633879-8919-0C41-A5E1-70F2EED9D231}"/>
              </a:ext>
            </a:extLst>
          </p:cNvPr>
          <p:cNvSpPr txBox="1"/>
          <p:nvPr/>
        </p:nvSpPr>
        <p:spPr>
          <a:xfrm>
            <a:off x="2951999" y="2876760"/>
            <a:ext cx="5903999" cy="6292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Le 18 juin 1940.</a:t>
            </a:r>
          </a:p>
        </p:txBody>
      </p:sp>
      <p:sp>
        <p:nvSpPr>
          <p:cNvPr id="9" name="ZoneTexte 8">
            <a:extLst>
              <a:ext uri="{FF2B5EF4-FFF2-40B4-BE49-F238E27FC236}">
                <a16:creationId xmlns:a16="http://schemas.microsoft.com/office/drawing/2014/main" id="{B2CCC1BF-72B9-CC47-9D52-907D43C5F2BC}"/>
              </a:ext>
            </a:extLst>
          </p:cNvPr>
          <p:cNvSpPr txBox="1"/>
          <p:nvPr/>
        </p:nvSpPr>
        <p:spPr>
          <a:xfrm>
            <a:off x="2951999" y="3920760"/>
            <a:ext cx="5903999" cy="6292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La radio (BBC), à Londres.</a:t>
            </a:r>
          </a:p>
        </p:txBody>
      </p:sp>
      <p:sp>
        <p:nvSpPr>
          <p:cNvPr id="10" name="ZoneTexte 9">
            <a:extLst>
              <a:ext uri="{FF2B5EF4-FFF2-40B4-BE49-F238E27FC236}">
                <a16:creationId xmlns:a16="http://schemas.microsoft.com/office/drawing/2014/main" id="{E41CC57F-D89C-EB4F-BFB7-FE0A2FE6B179}"/>
              </a:ext>
            </a:extLst>
          </p:cNvPr>
          <p:cNvSpPr txBox="1"/>
          <p:nvPr/>
        </p:nvSpPr>
        <p:spPr>
          <a:xfrm>
            <a:off x="2916000" y="5072760"/>
            <a:ext cx="7056000" cy="61524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La défaite n'est pas définitive = combats.</a:t>
            </a:r>
          </a:p>
        </p:txBody>
      </p:sp>
      <p:pic>
        <p:nvPicPr>
          <p:cNvPr id="11" name="Image 10">
            <a:extLst>
              <a:ext uri="{FF2B5EF4-FFF2-40B4-BE49-F238E27FC236}">
                <a16:creationId xmlns:a16="http://schemas.microsoft.com/office/drawing/2014/main" id="{1650B146-B6B2-D84E-B263-26C0E414F045}"/>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024000" y="1007999"/>
            <a:ext cx="1087200" cy="1440000"/>
          </a:xfrm>
          <a:prstGeom prst="rect">
            <a:avLst/>
          </a:prstGeom>
          <a:noFill/>
          <a:ln w="0">
            <a:solidFill>
              <a:srgbClr val="00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4C573A8B-9B9F-9141-AB5D-A7F3F20AAFA5}"/>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12A57B49-7D44-1745-ADE9-E1D727F19666}"/>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 Le choc de la défaite : deux attitudes différentes</a:t>
            </a:r>
          </a:p>
        </p:txBody>
      </p:sp>
      <p:sp>
        <p:nvSpPr>
          <p:cNvPr id="4" name="Rectangle 3">
            <a:extLst>
              <a:ext uri="{FF2B5EF4-FFF2-40B4-BE49-F238E27FC236}">
                <a16:creationId xmlns:a16="http://schemas.microsoft.com/office/drawing/2014/main" id="{480093CD-5265-EA4D-8F2D-2A01C6146220}"/>
              </a:ext>
            </a:extLst>
          </p:cNvPr>
          <p:cNvSpPr/>
          <p:nvPr/>
        </p:nvSpPr>
        <p:spPr>
          <a:xfrm>
            <a:off x="72000" y="864000"/>
            <a:ext cx="9936000" cy="511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45A30374-B946-C34C-9465-BB001D143A77}"/>
              </a:ext>
            </a:extLst>
          </p:cNvPr>
          <p:cNvSpPr/>
          <p:nvPr/>
        </p:nvSpPr>
        <p:spPr>
          <a:xfrm>
            <a:off x="2880000" y="864000"/>
            <a:ext cx="0" cy="511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B4B74ED0-2CCE-8B49-AC66-A879CC305B0D}"/>
              </a:ext>
            </a:extLst>
          </p:cNvPr>
          <p:cNvSpPr txBox="1"/>
          <p:nvPr/>
        </p:nvSpPr>
        <p:spPr>
          <a:xfrm>
            <a:off x="72000" y="864000"/>
            <a:ext cx="2808000" cy="4802553"/>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Arguments</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Qu'attendent-ils des Français</a:t>
            </a:r>
            <a:r>
              <a:rPr lang="fr-FR" dirty="0">
                <a:latin typeface="Comic Sans MS" pitchFamily="66"/>
                <a:ea typeface="Arial Unicode MS" pitchFamily="2"/>
                <a:cs typeface="Arial Unicode MS" pitchFamily="2"/>
              </a:rPr>
              <a:t> et Françaises</a:t>
            </a: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A557132D-3755-1646-A196-DA4369E80596}"/>
              </a:ext>
            </a:extLst>
          </p:cNvPr>
          <p:cNvSpPr txBox="1"/>
          <p:nvPr/>
        </p:nvSpPr>
        <p:spPr>
          <a:xfrm>
            <a:off x="4075200" y="1098719"/>
            <a:ext cx="5932799"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Général De Gaulle, général des armées.</a:t>
            </a:r>
          </a:p>
        </p:txBody>
      </p:sp>
      <p:sp>
        <p:nvSpPr>
          <p:cNvPr id="8" name="ZoneTexte 7">
            <a:extLst>
              <a:ext uri="{FF2B5EF4-FFF2-40B4-BE49-F238E27FC236}">
                <a16:creationId xmlns:a16="http://schemas.microsoft.com/office/drawing/2014/main" id="{5930D2BE-1DC1-9548-9C0C-27B332380848}"/>
              </a:ext>
            </a:extLst>
          </p:cNvPr>
          <p:cNvSpPr txBox="1"/>
          <p:nvPr/>
        </p:nvSpPr>
        <p:spPr>
          <a:xfrm>
            <a:off x="2880000" y="2696760"/>
            <a:ext cx="7056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Comic Sans MS" pitchFamily="66"/>
                <a:cs typeface="Comic Sans MS" pitchFamily="66"/>
              </a:rPr>
              <a:t>La France a des alliés et des colonies,</a:t>
            </a:r>
          </a:p>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Comic Sans MS" pitchFamily="66"/>
                <a:cs typeface="Comic Sans MS" pitchFamily="66"/>
              </a:rPr>
              <a:t>l’honneur et l’intérêt supérieur de la patrie.</a:t>
            </a:r>
          </a:p>
        </p:txBody>
      </p:sp>
      <p:sp>
        <p:nvSpPr>
          <p:cNvPr id="9" name="ZoneTexte 8">
            <a:extLst>
              <a:ext uri="{FF2B5EF4-FFF2-40B4-BE49-F238E27FC236}">
                <a16:creationId xmlns:a16="http://schemas.microsoft.com/office/drawing/2014/main" id="{8D7442F4-341A-F349-A895-F11991708BEF}"/>
              </a:ext>
            </a:extLst>
          </p:cNvPr>
          <p:cNvSpPr txBox="1"/>
          <p:nvPr/>
        </p:nvSpPr>
        <p:spPr>
          <a:xfrm>
            <a:off x="2880000" y="4316760"/>
            <a:ext cx="7056000" cy="101123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Le rejoindre et entrer en résistance.</a:t>
            </a:r>
          </a:p>
        </p:txBody>
      </p:sp>
      <p:pic>
        <p:nvPicPr>
          <p:cNvPr id="10" name="Image 9">
            <a:extLst>
              <a:ext uri="{FF2B5EF4-FFF2-40B4-BE49-F238E27FC236}">
                <a16:creationId xmlns:a16="http://schemas.microsoft.com/office/drawing/2014/main" id="{DEDE9E23-8179-0B47-B77F-9F8D0D513437}"/>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988000" y="972000"/>
            <a:ext cx="1087200" cy="1440000"/>
          </a:xfrm>
          <a:prstGeom prst="rect">
            <a:avLst/>
          </a:prstGeom>
          <a:noFill/>
          <a:ln w="0">
            <a:solidFill>
              <a:srgbClr val="00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A97C75D-FB9F-234D-A51F-2A5BF3EF5785}"/>
              </a:ext>
            </a:extLst>
          </p:cNvPr>
          <p:cNvSpPr txBox="1"/>
          <p:nvPr/>
        </p:nvSpPr>
        <p:spPr>
          <a:xfrm>
            <a:off x="243068" y="360000"/>
            <a:ext cx="9620932" cy="695275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Comic Sans MS" pitchFamily="66"/>
              </a:rPr>
              <a:t>Devant la débâcle de l’armée française, Philippe ................................., chef du gouvernement, annonce aux Français et Françaises qu’il va demander l’.................................... . Au contraire, Charles .................................., veut poursuivre le combat et lance un appel à la ........................................ le ........................................... depuis Londres.</a:t>
            </a:r>
          </a:p>
          <a:p>
            <a:pPr marL="0" marR="0" lvl="0" indent="0" algn="just" rtl="0" hangingPunct="0">
              <a:lnSpc>
                <a:spcPct val="100000"/>
              </a:lnSpc>
              <a:spcBef>
                <a:spcPts val="0"/>
              </a:spcBef>
              <a:spcAft>
                <a:spcPts val="0"/>
              </a:spcAft>
              <a:buNone/>
              <a:tabLst/>
            </a:pPr>
            <a:r>
              <a:rPr lang="fr-FR" sz="3200" b="0" i="0" u="none" strike="noStrike" kern="1200" dirty="0">
                <a:ln>
                  <a:noFill/>
                </a:ln>
                <a:latin typeface="Comic Sans MS" pitchFamily="66"/>
                <a:ea typeface="Arial Unicode MS" pitchFamily="2"/>
                <a:cs typeface="Comic Sans MS" pitchFamily="66"/>
              </a:rPr>
              <a:t>Finalement, l’armistice est ........................................ le .......................................... à ....................................... : la France cesse les combats et reconnaît sa défaite.</a:t>
            </a:r>
          </a:p>
        </p:txBody>
      </p:sp>
      <p:sp>
        <p:nvSpPr>
          <p:cNvPr id="3" name="ZoneTexte 2">
            <a:extLst>
              <a:ext uri="{FF2B5EF4-FFF2-40B4-BE49-F238E27FC236}">
                <a16:creationId xmlns:a16="http://schemas.microsoft.com/office/drawing/2014/main" id="{8A7E6637-2D90-4A43-8E17-D25D0E61A0CB}"/>
              </a:ext>
            </a:extLst>
          </p:cNvPr>
          <p:cNvSpPr txBox="1"/>
          <p:nvPr/>
        </p:nvSpPr>
        <p:spPr>
          <a:xfrm>
            <a:off x="443211" y="864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Pétain</a:t>
            </a:r>
          </a:p>
        </p:txBody>
      </p:sp>
      <p:sp>
        <p:nvSpPr>
          <p:cNvPr id="4" name="ZoneTexte 3">
            <a:extLst>
              <a:ext uri="{FF2B5EF4-FFF2-40B4-BE49-F238E27FC236}">
                <a16:creationId xmlns:a16="http://schemas.microsoft.com/office/drawing/2014/main" id="{108E4368-76FD-7244-ABEC-C3506998E5CF}"/>
              </a:ext>
            </a:extLst>
          </p:cNvPr>
          <p:cNvSpPr txBox="1"/>
          <p:nvPr/>
        </p:nvSpPr>
        <p:spPr>
          <a:xfrm>
            <a:off x="3034297" y="202536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armistice</a:t>
            </a:r>
          </a:p>
        </p:txBody>
      </p:sp>
      <p:sp>
        <p:nvSpPr>
          <p:cNvPr id="5" name="ZoneTexte 4">
            <a:extLst>
              <a:ext uri="{FF2B5EF4-FFF2-40B4-BE49-F238E27FC236}">
                <a16:creationId xmlns:a16="http://schemas.microsoft.com/office/drawing/2014/main" id="{5561A1EC-B0B1-FC46-8590-4B2F17CBB25D}"/>
              </a:ext>
            </a:extLst>
          </p:cNvPr>
          <p:cNvSpPr txBox="1"/>
          <p:nvPr/>
        </p:nvSpPr>
        <p:spPr>
          <a:xfrm>
            <a:off x="2424800" y="2599935"/>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De Gaulle</a:t>
            </a:r>
          </a:p>
        </p:txBody>
      </p:sp>
      <p:sp>
        <p:nvSpPr>
          <p:cNvPr id="6" name="ZoneTexte 5">
            <a:extLst>
              <a:ext uri="{FF2B5EF4-FFF2-40B4-BE49-F238E27FC236}">
                <a16:creationId xmlns:a16="http://schemas.microsoft.com/office/drawing/2014/main" id="{30DFAAE1-F5B7-9A4D-A71F-C671D3AFAFA0}"/>
              </a:ext>
            </a:extLst>
          </p:cNvPr>
          <p:cNvSpPr txBox="1"/>
          <p:nvPr/>
        </p:nvSpPr>
        <p:spPr>
          <a:xfrm>
            <a:off x="589985" y="367851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résistance</a:t>
            </a:r>
          </a:p>
        </p:txBody>
      </p:sp>
      <p:sp>
        <p:nvSpPr>
          <p:cNvPr id="7" name="ZoneTexte 6">
            <a:extLst>
              <a:ext uri="{FF2B5EF4-FFF2-40B4-BE49-F238E27FC236}">
                <a16:creationId xmlns:a16="http://schemas.microsoft.com/office/drawing/2014/main" id="{0BD70857-255B-B44E-8BC5-517E3A5B2CEF}"/>
              </a:ext>
            </a:extLst>
          </p:cNvPr>
          <p:cNvSpPr txBox="1"/>
          <p:nvPr/>
        </p:nvSpPr>
        <p:spPr>
          <a:xfrm>
            <a:off x="6144400" y="369072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18 juin 1940</a:t>
            </a:r>
          </a:p>
        </p:txBody>
      </p:sp>
      <p:sp>
        <p:nvSpPr>
          <p:cNvPr id="8" name="ZoneTexte 7">
            <a:extLst>
              <a:ext uri="{FF2B5EF4-FFF2-40B4-BE49-F238E27FC236}">
                <a16:creationId xmlns:a16="http://schemas.microsoft.com/office/drawing/2014/main" id="{D4CDEACF-96D2-224E-ABD2-FD325DB5C585}"/>
              </a:ext>
            </a:extLst>
          </p:cNvPr>
          <p:cNvSpPr txBox="1"/>
          <p:nvPr/>
        </p:nvSpPr>
        <p:spPr>
          <a:xfrm>
            <a:off x="6289792" y="4844378"/>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signé</a:t>
            </a:r>
          </a:p>
        </p:txBody>
      </p:sp>
      <p:sp>
        <p:nvSpPr>
          <p:cNvPr id="9" name="ZoneTexte 8">
            <a:extLst>
              <a:ext uri="{FF2B5EF4-FFF2-40B4-BE49-F238E27FC236}">
                <a16:creationId xmlns:a16="http://schemas.microsoft.com/office/drawing/2014/main" id="{32DD97C3-080B-5343-AB98-74EEFAB8FD79}"/>
              </a:ext>
            </a:extLst>
          </p:cNvPr>
          <p:cNvSpPr txBox="1"/>
          <p:nvPr/>
        </p:nvSpPr>
        <p:spPr>
          <a:xfrm>
            <a:off x="1152000" y="5414445"/>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22 juin 1940</a:t>
            </a:r>
          </a:p>
        </p:txBody>
      </p:sp>
      <p:sp>
        <p:nvSpPr>
          <p:cNvPr id="10" name="ZoneTexte 9">
            <a:extLst>
              <a:ext uri="{FF2B5EF4-FFF2-40B4-BE49-F238E27FC236}">
                <a16:creationId xmlns:a16="http://schemas.microsoft.com/office/drawing/2014/main" id="{E2EC4034-972A-3F49-9BDB-298FC816DA9A}"/>
              </a:ext>
            </a:extLst>
          </p:cNvPr>
          <p:cNvSpPr txBox="1"/>
          <p:nvPr/>
        </p:nvSpPr>
        <p:spPr>
          <a:xfrm>
            <a:off x="6130297" y="5398797"/>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Rethondes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7548987-A0AC-CF40-9B51-059528C9AD0E}"/>
              </a:ext>
            </a:extLst>
          </p:cNvPr>
          <p:cNvPicPr>
            <a:picLocks noChangeAspect="1"/>
          </p:cNvPicPr>
          <p:nvPr/>
        </p:nvPicPr>
        <p:blipFill>
          <a:blip r:embed="rId3">
            <a:lum/>
            <a:alphaModFix/>
          </a:blip>
          <a:srcRect/>
          <a:stretch>
            <a:fillRect/>
          </a:stretch>
        </p:blipFill>
        <p:spPr>
          <a:xfrm>
            <a:off x="1080000" y="360000"/>
            <a:ext cx="7920000" cy="57492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047380A1-DB55-9F45-B1FA-E13D5F795330}"/>
              </a:ext>
            </a:extLst>
          </p:cNvPr>
          <p:cNvSpPr txBox="1"/>
          <p:nvPr/>
        </p:nvSpPr>
        <p:spPr>
          <a:xfrm>
            <a:off x="115747" y="6192000"/>
            <a:ext cx="9820253"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Hitler, Goering et Hess dans la forêt de Compiègne à Rethondes devant le wagon de l'armistice le 22 juin 1940 (même lieu et wagon que l’armistice du 11 novembre 1918)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A7AC9AC8-CA5E-A740-A0A9-756EB65C1659}"/>
              </a:ext>
            </a:extLst>
          </p:cNvPr>
          <p:cNvSpPr/>
          <p:nvPr/>
        </p:nvSpPr>
        <p:spPr>
          <a:xfrm>
            <a:off x="635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024519D0-338C-4748-950F-EC885F0348E9}"/>
              </a:ext>
            </a:extLst>
          </p:cNvPr>
          <p:cNvSpPr/>
          <p:nvPr/>
        </p:nvSpPr>
        <p:spPr>
          <a:xfrm>
            <a:off x="7628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FA481058-D509-7747-B6BD-3C9F9D3492E1}"/>
              </a:ext>
            </a:extLst>
          </p:cNvPr>
          <p:cNvSpPr/>
          <p:nvPr/>
        </p:nvSpPr>
        <p:spPr>
          <a:xfrm>
            <a:off x="8906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A76CFC2A-54F1-7C4D-A306-0B5CF97FF112}"/>
              </a:ext>
            </a:extLst>
          </p:cNvPr>
          <p:cNvSpPr txBox="1"/>
          <p:nvPr/>
        </p:nvSpPr>
        <p:spPr>
          <a:xfrm>
            <a:off x="127080" y="4893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6" name="ZoneTexte 5">
            <a:extLst>
              <a:ext uri="{FF2B5EF4-FFF2-40B4-BE49-F238E27FC236}">
                <a16:creationId xmlns:a16="http://schemas.microsoft.com/office/drawing/2014/main" id="{CA66588F-7AEC-FE4C-9651-E590CA6E0363}"/>
              </a:ext>
            </a:extLst>
          </p:cNvPr>
          <p:cNvSpPr txBox="1"/>
          <p:nvPr/>
        </p:nvSpPr>
        <p:spPr>
          <a:xfrm>
            <a:off x="3177000" y="4896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7" name="ZoneTexte 6">
            <a:extLst>
              <a:ext uri="{FF2B5EF4-FFF2-40B4-BE49-F238E27FC236}">
                <a16:creationId xmlns:a16="http://schemas.microsoft.com/office/drawing/2014/main" id="{3E0BA9A3-5962-5F43-85DA-3FCD1C875509}"/>
              </a:ext>
            </a:extLst>
          </p:cNvPr>
          <p:cNvSpPr txBox="1"/>
          <p:nvPr/>
        </p:nvSpPr>
        <p:spPr>
          <a:xfrm>
            <a:off x="4708080" y="4896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8" name="Forme libre 7">
            <a:extLst>
              <a:ext uri="{FF2B5EF4-FFF2-40B4-BE49-F238E27FC236}">
                <a16:creationId xmlns:a16="http://schemas.microsoft.com/office/drawing/2014/main" id="{D32B1ED9-5ABC-394E-A631-5924D2963090}"/>
              </a:ext>
            </a:extLst>
          </p:cNvPr>
          <p:cNvSpPr/>
          <p:nvPr/>
        </p:nvSpPr>
        <p:spPr>
          <a:xfrm>
            <a:off x="507600" y="1944000"/>
            <a:ext cx="935640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7163AF97-31A8-FD40-90F4-9E67E6CAAEA9}"/>
              </a:ext>
            </a:extLst>
          </p:cNvPr>
          <p:cNvSpPr/>
          <p:nvPr/>
        </p:nvSpPr>
        <p:spPr>
          <a:xfrm>
            <a:off x="5076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F1D6C783-0A46-3549-95E4-32D4CFB258F9}"/>
              </a:ext>
            </a:extLst>
          </p:cNvPr>
          <p:cNvSpPr/>
          <p:nvPr/>
        </p:nvSpPr>
        <p:spPr>
          <a:xfrm>
            <a:off x="1273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14F209E5-3682-9A42-83E4-CF629A037263}"/>
              </a:ext>
            </a:extLst>
          </p:cNvPr>
          <p:cNvSpPr/>
          <p:nvPr/>
        </p:nvSpPr>
        <p:spPr>
          <a:xfrm>
            <a:off x="140075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3D69D1BD-8393-0F4C-B4B6-51087CDFE383}"/>
              </a:ext>
            </a:extLst>
          </p:cNvPr>
          <p:cNvSpPr/>
          <p:nvPr/>
        </p:nvSpPr>
        <p:spPr>
          <a:xfrm>
            <a:off x="1528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897F8E1A-D162-9E43-ABD2-010D2375BAA7}"/>
              </a:ext>
            </a:extLst>
          </p:cNvPr>
          <p:cNvSpPr/>
          <p:nvPr/>
        </p:nvSpPr>
        <p:spPr>
          <a:xfrm>
            <a:off x="1145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03F42AEE-B782-DE47-9F73-34A0630FA563}"/>
              </a:ext>
            </a:extLst>
          </p:cNvPr>
          <p:cNvSpPr/>
          <p:nvPr/>
        </p:nvSpPr>
        <p:spPr>
          <a:xfrm>
            <a:off x="1783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2DAF5A7C-18C1-8C4F-A07C-0D978708CE8E}"/>
              </a:ext>
            </a:extLst>
          </p:cNvPr>
          <p:cNvSpPr/>
          <p:nvPr/>
        </p:nvSpPr>
        <p:spPr>
          <a:xfrm>
            <a:off x="1911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F3AE70E4-7D4C-B149-809A-895D8E9F2853}"/>
              </a:ext>
            </a:extLst>
          </p:cNvPr>
          <p:cNvSpPr/>
          <p:nvPr/>
        </p:nvSpPr>
        <p:spPr>
          <a:xfrm>
            <a:off x="2038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4439C494-4D42-E242-8DFA-0C4AB50466E8}"/>
              </a:ext>
            </a:extLst>
          </p:cNvPr>
          <p:cNvSpPr/>
          <p:nvPr/>
        </p:nvSpPr>
        <p:spPr>
          <a:xfrm>
            <a:off x="16559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DC0F0691-667E-6145-9D11-9A1CAA70CF9C}"/>
              </a:ext>
            </a:extLst>
          </p:cNvPr>
          <p:cNvSpPr/>
          <p:nvPr/>
        </p:nvSpPr>
        <p:spPr>
          <a:xfrm>
            <a:off x="2293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0E53D620-380F-5C4C-9759-2E25DEF878F3}"/>
              </a:ext>
            </a:extLst>
          </p:cNvPr>
          <p:cNvSpPr/>
          <p:nvPr/>
        </p:nvSpPr>
        <p:spPr>
          <a:xfrm>
            <a:off x="2421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66037D38-040E-2E49-ACFA-46FA212DCCB1}"/>
              </a:ext>
            </a:extLst>
          </p:cNvPr>
          <p:cNvSpPr/>
          <p:nvPr/>
        </p:nvSpPr>
        <p:spPr>
          <a:xfrm>
            <a:off x="21664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A2D9313F-2F1F-E740-8644-3A800603A8E7}"/>
              </a:ext>
            </a:extLst>
          </p:cNvPr>
          <p:cNvSpPr/>
          <p:nvPr/>
        </p:nvSpPr>
        <p:spPr>
          <a:xfrm flipV="1">
            <a:off x="2549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ZoneTexte 21">
            <a:extLst>
              <a:ext uri="{FF2B5EF4-FFF2-40B4-BE49-F238E27FC236}">
                <a16:creationId xmlns:a16="http://schemas.microsoft.com/office/drawing/2014/main" id="{46FBE9CC-BDD4-5747-9079-3D3D22BCDE17}"/>
              </a:ext>
            </a:extLst>
          </p:cNvPr>
          <p:cNvSpPr txBox="1"/>
          <p:nvPr/>
        </p:nvSpPr>
        <p:spPr>
          <a:xfrm>
            <a:off x="1658160" y="4893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3" name="Connecteur droit 22">
            <a:extLst>
              <a:ext uri="{FF2B5EF4-FFF2-40B4-BE49-F238E27FC236}">
                <a16:creationId xmlns:a16="http://schemas.microsoft.com/office/drawing/2014/main" id="{5B566BC3-CBBE-5E4D-9BD0-D9B2A06003F2}"/>
              </a:ext>
            </a:extLst>
          </p:cNvPr>
          <p:cNvSpPr/>
          <p:nvPr/>
        </p:nvSpPr>
        <p:spPr>
          <a:xfrm>
            <a:off x="2804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E8DC175E-821F-D04B-82B6-5BBBB19A7025}"/>
              </a:ext>
            </a:extLst>
          </p:cNvPr>
          <p:cNvSpPr/>
          <p:nvPr/>
        </p:nvSpPr>
        <p:spPr>
          <a:xfrm>
            <a:off x="29318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8773D4F8-D7DE-F94E-840C-8D62FB3D0357}"/>
              </a:ext>
            </a:extLst>
          </p:cNvPr>
          <p:cNvSpPr/>
          <p:nvPr/>
        </p:nvSpPr>
        <p:spPr>
          <a:xfrm>
            <a:off x="3059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16110ECD-71B5-3541-858E-86A814187012}"/>
              </a:ext>
            </a:extLst>
          </p:cNvPr>
          <p:cNvSpPr/>
          <p:nvPr/>
        </p:nvSpPr>
        <p:spPr>
          <a:xfrm>
            <a:off x="26766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37D8769B-8C64-7E45-A635-8E60327C8A16}"/>
              </a:ext>
            </a:extLst>
          </p:cNvPr>
          <p:cNvSpPr/>
          <p:nvPr/>
        </p:nvSpPr>
        <p:spPr>
          <a:xfrm>
            <a:off x="33145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7D186928-0CC1-0648-89CD-55BD4E85CF91}"/>
              </a:ext>
            </a:extLst>
          </p:cNvPr>
          <p:cNvSpPr/>
          <p:nvPr/>
        </p:nvSpPr>
        <p:spPr>
          <a:xfrm>
            <a:off x="34423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9681527C-B5AE-5E41-BAD0-BF65738A4C3A}"/>
              </a:ext>
            </a:extLst>
          </p:cNvPr>
          <p:cNvSpPr/>
          <p:nvPr/>
        </p:nvSpPr>
        <p:spPr>
          <a:xfrm>
            <a:off x="356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A086CB7F-9C68-E548-90E4-F8D3B425B639}"/>
              </a:ext>
            </a:extLst>
          </p:cNvPr>
          <p:cNvSpPr/>
          <p:nvPr/>
        </p:nvSpPr>
        <p:spPr>
          <a:xfrm>
            <a:off x="3187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D80E6F43-45ED-C64F-821C-EC4EDA17A0F7}"/>
              </a:ext>
            </a:extLst>
          </p:cNvPr>
          <p:cNvSpPr/>
          <p:nvPr/>
        </p:nvSpPr>
        <p:spPr>
          <a:xfrm>
            <a:off x="3825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8E20AD0E-40DA-F043-A643-B4A291F16E11}"/>
              </a:ext>
            </a:extLst>
          </p:cNvPr>
          <p:cNvSpPr/>
          <p:nvPr/>
        </p:nvSpPr>
        <p:spPr>
          <a:xfrm>
            <a:off x="39528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4160AFD9-75A7-3940-8C72-876EDF8EDEA7}"/>
              </a:ext>
            </a:extLst>
          </p:cNvPr>
          <p:cNvSpPr/>
          <p:nvPr/>
        </p:nvSpPr>
        <p:spPr>
          <a:xfrm>
            <a:off x="369755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9E2D03B6-B2F6-964B-8B9E-CFA42256DC77}"/>
              </a:ext>
            </a:extLst>
          </p:cNvPr>
          <p:cNvSpPr/>
          <p:nvPr/>
        </p:nvSpPr>
        <p:spPr>
          <a:xfrm flipV="1">
            <a:off x="408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14A3C5CC-A9E5-7548-856F-F3B0323C0435}"/>
              </a:ext>
            </a:extLst>
          </p:cNvPr>
          <p:cNvSpPr/>
          <p:nvPr/>
        </p:nvSpPr>
        <p:spPr>
          <a:xfrm>
            <a:off x="43354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D1A06733-369F-3742-8708-83BE3F754CC7}"/>
              </a:ext>
            </a:extLst>
          </p:cNvPr>
          <p:cNvSpPr/>
          <p:nvPr/>
        </p:nvSpPr>
        <p:spPr>
          <a:xfrm>
            <a:off x="4462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40A97B04-4DA3-B84A-AA80-5C1C08695112}"/>
              </a:ext>
            </a:extLst>
          </p:cNvPr>
          <p:cNvSpPr/>
          <p:nvPr/>
        </p:nvSpPr>
        <p:spPr>
          <a:xfrm>
            <a:off x="459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DCDFF21B-2003-E44D-9822-338FDC6B33BF}"/>
              </a:ext>
            </a:extLst>
          </p:cNvPr>
          <p:cNvSpPr/>
          <p:nvPr/>
        </p:nvSpPr>
        <p:spPr>
          <a:xfrm>
            <a:off x="420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72B64C14-4592-2D4E-907C-A118F296D16C}"/>
              </a:ext>
            </a:extLst>
          </p:cNvPr>
          <p:cNvSpPr/>
          <p:nvPr/>
        </p:nvSpPr>
        <p:spPr>
          <a:xfrm>
            <a:off x="48456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E7E2BC8B-A80A-2641-8D5A-9B2A101667B9}"/>
              </a:ext>
            </a:extLst>
          </p:cNvPr>
          <p:cNvSpPr/>
          <p:nvPr/>
        </p:nvSpPr>
        <p:spPr>
          <a:xfrm>
            <a:off x="4973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18E83F3C-F3BB-1240-A9BB-D43E0EA2B222}"/>
              </a:ext>
            </a:extLst>
          </p:cNvPr>
          <p:cNvSpPr/>
          <p:nvPr/>
        </p:nvSpPr>
        <p:spPr>
          <a:xfrm>
            <a:off x="5100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386AEA8F-B580-B04B-9E07-8873D6AE6699}"/>
              </a:ext>
            </a:extLst>
          </p:cNvPr>
          <p:cNvSpPr/>
          <p:nvPr/>
        </p:nvSpPr>
        <p:spPr>
          <a:xfrm>
            <a:off x="471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987B6F09-FAA4-B44E-AE41-905D0410D4C1}"/>
              </a:ext>
            </a:extLst>
          </p:cNvPr>
          <p:cNvSpPr/>
          <p:nvPr/>
        </p:nvSpPr>
        <p:spPr>
          <a:xfrm>
            <a:off x="5356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EB5CDA4A-7305-9E4C-AD09-375C97EA4F6E}"/>
              </a:ext>
            </a:extLst>
          </p:cNvPr>
          <p:cNvSpPr/>
          <p:nvPr/>
        </p:nvSpPr>
        <p:spPr>
          <a:xfrm>
            <a:off x="5483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89BB92EE-1F78-6648-8650-4151BC64A512}"/>
              </a:ext>
            </a:extLst>
          </p:cNvPr>
          <p:cNvSpPr/>
          <p:nvPr/>
        </p:nvSpPr>
        <p:spPr>
          <a:xfrm>
            <a:off x="522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7A8CA7DB-D154-654D-B35F-45AD7783DDBB}"/>
              </a:ext>
            </a:extLst>
          </p:cNvPr>
          <p:cNvSpPr/>
          <p:nvPr/>
        </p:nvSpPr>
        <p:spPr>
          <a:xfrm flipV="1">
            <a:off x="561132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7345BCAA-7582-E745-BDF7-31D821418FC9}"/>
              </a:ext>
            </a:extLst>
          </p:cNvPr>
          <p:cNvSpPr/>
          <p:nvPr/>
        </p:nvSpPr>
        <p:spPr>
          <a:xfrm>
            <a:off x="5866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CEB6EF8E-BABF-F040-8CA3-33B6F11F7014}"/>
              </a:ext>
            </a:extLst>
          </p:cNvPr>
          <p:cNvSpPr/>
          <p:nvPr/>
        </p:nvSpPr>
        <p:spPr>
          <a:xfrm>
            <a:off x="5994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5C514A37-DE00-C24C-81AB-B3A5426C1597}"/>
              </a:ext>
            </a:extLst>
          </p:cNvPr>
          <p:cNvSpPr/>
          <p:nvPr/>
        </p:nvSpPr>
        <p:spPr>
          <a:xfrm>
            <a:off x="61218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A372CA51-B865-9440-9F52-C6942F295F89}"/>
              </a:ext>
            </a:extLst>
          </p:cNvPr>
          <p:cNvSpPr/>
          <p:nvPr/>
        </p:nvSpPr>
        <p:spPr>
          <a:xfrm>
            <a:off x="5738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D094EFBD-0DF8-FA4D-A073-DAB24E4A07B7}"/>
              </a:ext>
            </a:extLst>
          </p:cNvPr>
          <p:cNvSpPr/>
          <p:nvPr/>
        </p:nvSpPr>
        <p:spPr>
          <a:xfrm>
            <a:off x="6376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D611FA8B-4A68-6F47-A1A9-D7F21309C533}"/>
              </a:ext>
            </a:extLst>
          </p:cNvPr>
          <p:cNvSpPr/>
          <p:nvPr/>
        </p:nvSpPr>
        <p:spPr>
          <a:xfrm>
            <a:off x="6504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2D64E730-83A7-8844-A142-70E501677ADA}"/>
              </a:ext>
            </a:extLst>
          </p:cNvPr>
          <p:cNvSpPr/>
          <p:nvPr/>
        </p:nvSpPr>
        <p:spPr>
          <a:xfrm>
            <a:off x="663191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9ABB957E-75FC-1F4D-A16C-47D79D4490AC}"/>
              </a:ext>
            </a:extLst>
          </p:cNvPr>
          <p:cNvSpPr/>
          <p:nvPr/>
        </p:nvSpPr>
        <p:spPr>
          <a:xfrm>
            <a:off x="6249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B7A5F8C2-59AC-B94E-B6D9-E8CE38877D24}"/>
              </a:ext>
            </a:extLst>
          </p:cNvPr>
          <p:cNvSpPr/>
          <p:nvPr/>
        </p:nvSpPr>
        <p:spPr>
          <a:xfrm>
            <a:off x="6887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0E14364-068B-E841-98DC-4CE526F8A3BA}"/>
              </a:ext>
            </a:extLst>
          </p:cNvPr>
          <p:cNvSpPr/>
          <p:nvPr/>
        </p:nvSpPr>
        <p:spPr>
          <a:xfrm>
            <a:off x="701495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5EAAB095-719F-D749-92FA-1CE3605AF56A}"/>
              </a:ext>
            </a:extLst>
          </p:cNvPr>
          <p:cNvSpPr/>
          <p:nvPr/>
        </p:nvSpPr>
        <p:spPr>
          <a:xfrm>
            <a:off x="6759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AF3EBB02-5F12-3B4F-8176-621E427D6E91}"/>
              </a:ext>
            </a:extLst>
          </p:cNvPr>
          <p:cNvSpPr/>
          <p:nvPr/>
        </p:nvSpPr>
        <p:spPr>
          <a:xfrm flipV="1">
            <a:off x="714240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0C199E00-5B3C-1D4B-B74D-7425BDA7D8F3}"/>
              </a:ext>
            </a:extLst>
          </p:cNvPr>
          <p:cNvSpPr txBox="1"/>
          <p:nvPr/>
        </p:nvSpPr>
        <p:spPr>
          <a:xfrm>
            <a:off x="6231240" y="4896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0" name="Connecteur droit 59">
            <a:extLst>
              <a:ext uri="{FF2B5EF4-FFF2-40B4-BE49-F238E27FC236}">
                <a16:creationId xmlns:a16="http://schemas.microsoft.com/office/drawing/2014/main" id="{F597AB49-1813-7D45-B7CA-DD75724341F7}"/>
              </a:ext>
            </a:extLst>
          </p:cNvPr>
          <p:cNvSpPr/>
          <p:nvPr/>
        </p:nvSpPr>
        <p:spPr>
          <a:xfrm>
            <a:off x="7397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5EF7CAE7-36C1-2144-AB41-5155DCE9EEE4}"/>
              </a:ext>
            </a:extLst>
          </p:cNvPr>
          <p:cNvSpPr/>
          <p:nvPr/>
        </p:nvSpPr>
        <p:spPr>
          <a:xfrm>
            <a:off x="75250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AEADBC88-93FA-0E4D-B953-90C013F80044}"/>
              </a:ext>
            </a:extLst>
          </p:cNvPr>
          <p:cNvSpPr/>
          <p:nvPr/>
        </p:nvSpPr>
        <p:spPr>
          <a:xfrm>
            <a:off x="7652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D42BEFB2-63AD-1D4F-9FF5-39CC87FA0DA9}"/>
              </a:ext>
            </a:extLst>
          </p:cNvPr>
          <p:cNvSpPr/>
          <p:nvPr/>
        </p:nvSpPr>
        <p:spPr>
          <a:xfrm>
            <a:off x="7269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735C9E33-1905-E94D-BC6C-1491118F5502}"/>
              </a:ext>
            </a:extLst>
          </p:cNvPr>
          <p:cNvSpPr/>
          <p:nvPr/>
        </p:nvSpPr>
        <p:spPr>
          <a:xfrm>
            <a:off x="790775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CF10887D-EC24-6B4F-B510-7CC704DD37B4}"/>
              </a:ext>
            </a:extLst>
          </p:cNvPr>
          <p:cNvSpPr/>
          <p:nvPr/>
        </p:nvSpPr>
        <p:spPr>
          <a:xfrm>
            <a:off x="8035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0272647A-1956-CE43-96AB-65608641E321}"/>
              </a:ext>
            </a:extLst>
          </p:cNvPr>
          <p:cNvSpPr/>
          <p:nvPr/>
        </p:nvSpPr>
        <p:spPr>
          <a:xfrm>
            <a:off x="8163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A64A8BF2-A2E1-7345-BB61-C084B5BC56AB}"/>
              </a:ext>
            </a:extLst>
          </p:cNvPr>
          <p:cNvSpPr/>
          <p:nvPr/>
        </p:nvSpPr>
        <p:spPr>
          <a:xfrm>
            <a:off x="7780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5DD2A7CA-B4EB-5848-AFF8-C8B05E94DDD4}"/>
              </a:ext>
            </a:extLst>
          </p:cNvPr>
          <p:cNvSpPr/>
          <p:nvPr/>
        </p:nvSpPr>
        <p:spPr>
          <a:xfrm>
            <a:off x="84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7465B448-2439-7F43-B19E-53DC707871F6}"/>
              </a:ext>
            </a:extLst>
          </p:cNvPr>
          <p:cNvSpPr/>
          <p:nvPr/>
        </p:nvSpPr>
        <p:spPr>
          <a:xfrm>
            <a:off x="85456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099260B7-B850-4A41-979F-B0C453EA7FF6}"/>
              </a:ext>
            </a:extLst>
          </p:cNvPr>
          <p:cNvSpPr/>
          <p:nvPr/>
        </p:nvSpPr>
        <p:spPr>
          <a:xfrm>
            <a:off x="8290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9194709C-A431-F44F-98C3-A941ECDC9F17}"/>
              </a:ext>
            </a:extLst>
          </p:cNvPr>
          <p:cNvSpPr/>
          <p:nvPr/>
        </p:nvSpPr>
        <p:spPr>
          <a:xfrm flipV="1">
            <a:off x="867348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ZoneTexte 71">
            <a:extLst>
              <a:ext uri="{FF2B5EF4-FFF2-40B4-BE49-F238E27FC236}">
                <a16:creationId xmlns:a16="http://schemas.microsoft.com/office/drawing/2014/main" id="{8EBEC6A8-6CCB-4D41-BBC9-52930789460E}"/>
              </a:ext>
            </a:extLst>
          </p:cNvPr>
          <p:cNvSpPr txBox="1"/>
          <p:nvPr/>
        </p:nvSpPr>
        <p:spPr>
          <a:xfrm>
            <a:off x="7783200" y="4896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3" name="Connecteur droit 72">
            <a:extLst>
              <a:ext uri="{FF2B5EF4-FFF2-40B4-BE49-F238E27FC236}">
                <a16:creationId xmlns:a16="http://schemas.microsoft.com/office/drawing/2014/main" id="{8EDF533A-3B10-5648-A441-5832C12F7A59}"/>
              </a:ext>
            </a:extLst>
          </p:cNvPr>
          <p:cNvSpPr/>
          <p:nvPr/>
        </p:nvSpPr>
        <p:spPr>
          <a:xfrm flipV="1">
            <a:off x="10281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A7881101-4A7F-7F4F-BAB8-FF81AD8CD8ED}"/>
              </a:ext>
            </a:extLst>
          </p:cNvPr>
          <p:cNvSpPr/>
          <p:nvPr/>
        </p:nvSpPr>
        <p:spPr>
          <a:xfrm>
            <a:off x="550080" y="3024000"/>
            <a:ext cx="113400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A1B4C245-0C08-594B-A33E-2DA4591547E7}"/>
              </a:ext>
            </a:extLst>
          </p:cNvPr>
          <p:cNvSpPr/>
          <p:nvPr/>
        </p:nvSpPr>
        <p:spPr>
          <a:xfrm>
            <a:off x="550080" y="3220560"/>
            <a:ext cx="1134000" cy="359"/>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2A1689D0-2A81-B74A-A0BA-02D6D18F0FAA}"/>
              </a:ext>
            </a:extLst>
          </p:cNvPr>
          <p:cNvSpPr/>
          <p:nvPr/>
        </p:nvSpPr>
        <p:spPr>
          <a:xfrm>
            <a:off x="550080" y="3412440"/>
            <a:ext cx="113400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6B92F8A3-2A0E-5F4B-8E4C-0ADE1DF4819F}"/>
              </a:ext>
            </a:extLst>
          </p:cNvPr>
          <p:cNvSpPr/>
          <p:nvPr/>
        </p:nvSpPr>
        <p:spPr>
          <a:xfrm>
            <a:off x="8799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CB01F102-22ED-9A42-947A-57B8F61142D0}"/>
              </a:ext>
            </a:extLst>
          </p:cNvPr>
          <p:cNvSpPr/>
          <p:nvPr/>
        </p:nvSpPr>
        <p:spPr>
          <a:xfrm>
            <a:off x="8926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FC4696E5-2441-434E-BDEC-17C271BCFBC9}"/>
              </a:ext>
            </a:extLst>
          </p:cNvPr>
          <p:cNvSpPr/>
          <p:nvPr/>
        </p:nvSpPr>
        <p:spPr>
          <a:xfrm>
            <a:off x="1728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8B1D8CE9-2E58-B845-A002-6CC086157E9D}"/>
              </a:ext>
            </a:extLst>
          </p:cNvPr>
          <p:cNvSpPr/>
          <p:nvPr/>
        </p:nvSpPr>
        <p:spPr>
          <a:xfrm>
            <a:off x="1980000" y="27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Forme libre 80">
            <a:extLst>
              <a:ext uri="{FF2B5EF4-FFF2-40B4-BE49-F238E27FC236}">
                <a16:creationId xmlns:a16="http://schemas.microsoft.com/office/drawing/2014/main" id="{8E8FEBF7-C5A1-8947-97EA-6FFDFB71928B}"/>
              </a:ext>
            </a:extLst>
          </p:cNvPr>
          <p:cNvSpPr/>
          <p:nvPr/>
        </p:nvSpPr>
        <p:spPr>
          <a:xfrm>
            <a:off x="2232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ZoneTexte 81">
            <a:extLst>
              <a:ext uri="{FF2B5EF4-FFF2-40B4-BE49-F238E27FC236}">
                <a16:creationId xmlns:a16="http://schemas.microsoft.com/office/drawing/2014/main" id="{D20CB17A-A4A7-4F4D-8B1A-E81EDB731861}"/>
              </a:ext>
            </a:extLst>
          </p:cNvPr>
          <p:cNvSpPr txBox="1"/>
          <p:nvPr/>
        </p:nvSpPr>
        <p:spPr>
          <a:xfrm>
            <a:off x="2088000" y="1440000"/>
            <a:ext cx="1872000" cy="9741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84" name="Forme libre 83">
            <a:extLst>
              <a:ext uri="{FF2B5EF4-FFF2-40B4-BE49-F238E27FC236}">
                <a16:creationId xmlns:a16="http://schemas.microsoft.com/office/drawing/2014/main" id="{60660D5D-75B5-434B-B522-C48E5033DF64}"/>
              </a:ext>
            </a:extLst>
          </p:cNvPr>
          <p:cNvSpPr/>
          <p:nvPr/>
        </p:nvSpPr>
        <p:spPr>
          <a:xfrm>
            <a:off x="4896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5E8916D2-AE49-8148-A48A-D189F9B16D02}"/>
              </a:ext>
            </a:extLst>
          </p:cNvPr>
          <p:cNvSpPr/>
          <p:nvPr/>
        </p:nvSpPr>
        <p:spPr>
          <a:xfrm>
            <a:off x="8352000" y="27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ZoneTexte 85">
            <a:extLst>
              <a:ext uri="{FF2B5EF4-FFF2-40B4-BE49-F238E27FC236}">
                <a16:creationId xmlns:a16="http://schemas.microsoft.com/office/drawing/2014/main" id="{D77044DB-CC30-EE4B-85A7-CC9D0A547F40}"/>
              </a:ext>
            </a:extLst>
          </p:cNvPr>
          <p:cNvSpPr txBox="1"/>
          <p:nvPr/>
        </p:nvSpPr>
        <p:spPr>
          <a:xfrm>
            <a:off x="720000" y="252000"/>
            <a:ext cx="2160000" cy="9741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87" name="Forme libre 86">
            <a:extLst>
              <a:ext uri="{FF2B5EF4-FFF2-40B4-BE49-F238E27FC236}">
                <a16:creationId xmlns:a16="http://schemas.microsoft.com/office/drawing/2014/main" id="{B0FE5819-A1A8-354A-8745-CBFF4635F2C9}"/>
              </a:ext>
            </a:extLst>
          </p:cNvPr>
          <p:cNvSpPr/>
          <p:nvPr/>
        </p:nvSpPr>
        <p:spPr>
          <a:xfrm>
            <a:off x="1908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Connecteur droit 87">
            <a:extLst>
              <a:ext uri="{FF2B5EF4-FFF2-40B4-BE49-F238E27FC236}">
                <a16:creationId xmlns:a16="http://schemas.microsoft.com/office/drawing/2014/main" id="{77DD1630-0B36-FD4E-BAD8-CBDA6DD62D33}"/>
              </a:ext>
            </a:extLst>
          </p:cNvPr>
          <p:cNvSpPr/>
          <p:nvPr/>
        </p:nvSpPr>
        <p:spPr>
          <a:xfrm flipV="1">
            <a:off x="1800000" y="242244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C842EAC7-0E72-4145-B74C-59C6B6F6311C}"/>
              </a:ext>
            </a:extLst>
          </p:cNvPr>
          <p:cNvSpPr/>
          <p:nvPr/>
        </p:nvSpPr>
        <p:spPr>
          <a:xfrm flipV="1">
            <a:off x="1980000" y="1234800"/>
            <a:ext cx="0" cy="1573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A10A8B89-5A39-6042-85FD-05BEEFACDB22}"/>
              </a:ext>
            </a:extLst>
          </p:cNvPr>
          <p:cNvSpPr/>
          <p:nvPr/>
        </p:nvSpPr>
        <p:spPr>
          <a:xfrm flipV="1">
            <a:off x="2304000" y="242280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ACE60371-A3FC-8447-BCC1-470410DB63CB}"/>
              </a:ext>
            </a:extLst>
          </p:cNvPr>
          <p:cNvSpPr/>
          <p:nvPr/>
        </p:nvSpPr>
        <p:spPr>
          <a:xfrm flipV="1">
            <a:off x="4968000" y="242316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79ED782E-14D7-2449-B17E-7EA2C8962C42}"/>
              </a:ext>
            </a:extLst>
          </p:cNvPr>
          <p:cNvSpPr/>
          <p:nvPr/>
        </p:nvSpPr>
        <p:spPr>
          <a:xfrm flipV="1">
            <a:off x="5832000" y="1595160"/>
            <a:ext cx="0" cy="1249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92">
            <a:extLst>
              <a:ext uri="{FF2B5EF4-FFF2-40B4-BE49-F238E27FC236}">
                <a16:creationId xmlns:a16="http://schemas.microsoft.com/office/drawing/2014/main" id="{9E238AA9-B699-2A41-B7E0-A3342585E063}"/>
              </a:ext>
            </a:extLst>
          </p:cNvPr>
          <p:cNvSpPr/>
          <p:nvPr/>
        </p:nvSpPr>
        <p:spPr>
          <a:xfrm>
            <a:off x="5760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Connecteur droit 93">
            <a:extLst>
              <a:ext uri="{FF2B5EF4-FFF2-40B4-BE49-F238E27FC236}">
                <a16:creationId xmlns:a16="http://schemas.microsoft.com/office/drawing/2014/main" id="{4C9679E6-DC7B-C444-A95F-6512B287E605}"/>
              </a:ext>
            </a:extLst>
          </p:cNvPr>
          <p:cNvSpPr/>
          <p:nvPr/>
        </p:nvSpPr>
        <p:spPr>
          <a:xfrm>
            <a:off x="1835999" y="4464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5" name="Forme libre 94">
            <a:extLst>
              <a:ext uri="{FF2B5EF4-FFF2-40B4-BE49-F238E27FC236}">
                <a16:creationId xmlns:a16="http://schemas.microsoft.com/office/drawing/2014/main" id="{47499E39-0559-E242-9EF9-A05E1187AD11}"/>
              </a:ext>
            </a:extLst>
          </p:cNvPr>
          <p:cNvSpPr/>
          <p:nvPr/>
        </p:nvSpPr>
        <p:spPr>
          <a:xfrm>
            <a:off x="1764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Connecteur droit 95">
            <a:extLst>
              <a:ext uri="{FF2B5EF4-FFF2-40B4-BE49-F238E27FC236}">
                <a16:creationId xmlns:a16="http://schemas.microsoft.com/office/drawing/2014/main" id="{1909B972-2C9F-CF48-B24E-FB1CBBC695ED}"/>
              </a:ext>
            </a:extLst>
          </p:cNvPr>
          <p:cNvSpPr/>
          <p:nvPr/>
        </p:nvSpPr>
        <p:spPr>
          <a:xfrm>
            <a:off x="5990400" y="4464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Forme libre 96">
            <a:extLst>
              <a:ext uri="{FF2B5EF4-FFF2-40B4-BE49-F238E27FC236}">
                <a16:creationId xmlns:a16="http://schemas.microsoft.com/office/drawing/2014/main" id="{0B671E1D-892B-F446-926E-3E6E9CBD8444}"/>
              </a:ext>
            </a:extLst>
          </p:cNvPr>
          <p:cNvSpPr/>
          <p:nvPr/>
        </p:nvSpPr>
        <p:spPr>
          <a:xfrm>
            <a:off x="5903999"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B3A27C14-FB48-C444-85A3-84CA895E6B74}"/>
              </a:ext>
            </a:extLst>
          </p:cNvPr>
          <p:cNvSpPr/>
          <p:nvPr/>
        </p:nvSpPr>
        <p:spPr>
          <a:xfrm>
            <a:off x="7934400" y="4464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Forme libre 98">
            <a:extLst>
              <a:ext uri="{FF2B5EF4-FFF2-40B4-BE49-F238E27FC236}">
                <a16:creationId xmlns:a16="http://schemas.microsoft.com/office/drawing/2014/main" id="{136BD9AD-C5E9-3645-ABA6-E7C737DB4377}"/>
              </a:ext>
            </a:extLst>
          </p:cNvPr>
          <p:cNvSpPr/>
          <p:nvPr/>
        </p:nvSpPr>
        <p:spPr>
          <a:xfrm>
            <a:off x="7848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9FFC937B-AA5C-7346-BDAB-857333ABFD20}"/>
              </a:ext>
            </a:extLst>
          </p:cNvPr>
          <p:cNvSpPr/>
          <p:nvPr/>
        </p:nvSpPr>
        <p:spPr>
          <a:xfrm>
            <a:off x="8258399" y="4464000"/>
            <a:ext cx="0" cy="187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100">
            <a:extLst>
              <a:ext uri="{FF2B5EF4-FFF2-40B4-BE49-F238E27FC236}">
                <a16:creationId xmlns:a16="http://schemas.microsoft.com/office/drawing/2014/main" id="{A46458EA-96CD-D246-AB13-5B14E5A2EF89}"/>
              </a:ext>
            </a:extLst>
          </p:cNvPr>
          <p:cNvSpPr/>
          <p:nvPr/>
        </p:nvSpPr>
        <p:spPr>
          <a:xfrm>
            <a:off x="8172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Connecteur droit 101">
            <a:extLst>
              <a:ext uri="{FF2B5EF4-FFF2-40B4-BE49-F238E27FC236}">
                <a16:creationId xmlns:a16="http://schemas.microsoft.com/office/drawing/2014/main" id="{B7F8859B-B494-6B4F-BEF6-E33D39035380}"/>
              </a:ext>
            </a:extLst>
          </p:cNvPr>
          <p:cNvSpPr/>
          <p:nvPr/>
        </p:nvSpPr>
        <p:spPr>
          <a:xfrm flipV="1">
            <a:off x="4788000" y="134352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ZoneTexte 102">
            <a:extLst>
              <a:ext uri="{FF2B5EF4-FFF2-40B4-BE49-F238E27FC236}">
                <a16:creationId xmlns:a16="http://schemas.microsoft.com/office/drawing/2014/main" id="{8F4914BE-B492-D847-9757-B55EDA58D949}"/>
              </a:ext>
            </a:extLst>
          </p:cNvPr>
          <p:cNvSpPr txBox="1"/>
          <p:nvPr/>
        </p:nvSpPr>
        <p:spPr>
          <a:xfrm>
            <a:off x="4207680" y="1764000"/>
            <a:ext cx="1516319"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04" name="ZoneTexte 103">
            <a:extLst>
              <a:ext uri="{FF2B5EF4-FFF2-40B4-BE49-F238E27FC236}">
                <a16:creationId xmlns:a16="http://schemas.microsoft.com/office/drawing/2014/main" id="{EEA9D61D-995E-ED4C-B87A-B8F06D5D7339}"/>
              </a:ext>
            </a:extLst>
          </p:cNvPr>
          <p:cNvSpPr txBox="1"/>
          <p:nvPr/>
        </p:nvSpPr>
        <p:spPr>
          <a:xfrm>
            <a:off x="3456000" y="5220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05" name="Forme libre 104">
            <a:extLst>
              <a:ext uri="{FF2B5EF4-FFF2-40B4-BE49-F238E27FC236}">
                <a16:creationId xmlns:a16="http://schemas.microsoft.com/office/drawing/2014/main" id="{988B207A-E295-6246-B0A3-D1446151D6F8}"/>
              </a:ext>
            </a:extLst>
          </p:cNvPr>
          <p:cNvSpPr/>
          <p:nvPr/>
        </p:nvSpPr>
        <p:spPr>
          <a:xfrm>
            <a:off x="4716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19E83B28-A1B0-3942-A676-02F9594D3831}"/>
              </a:ext>
            </a:extLst>
          </p:cNvPr>
          <p:cNvSpPr/>
          <p:nvPr/>
        </p:nvSpPr>
        <p:spPr>
          <a:xfrm>
            <a:off x="2556000" y="4464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Forme libre 106">
            <a:extLst>
              <a:ext uri="{FF2B5EF4-FFF2-40B4-BE49-F238E27FC236}">
                <a16:creationId xmlns:a16="http://schemas.microsoft.com/office/drawing/2014/main" id="{9CECE2DA-5795-5447-B129-CB3F5DFD3B7D}"/>
              </a:ext>
            </a:extLst>
          </p:cNvPr>
          <p:cNvSpPr/>
          <p:nvPr/>
        </p:nvSpPr>
        <p:spPr>
          <a:xfrm>
            <a:off x="2484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43EBD6AD-3E8C-C74E-AA83-D0561FFD9DF9}"/>
              </a:ext>
            </a:extLst>
          </p:cNvPr>
          <p:cNvSpPr/>
          <p:nvPr/>
        </p:nvSpPr>
        <p:spPr>
          <a:xfrm>
            <a:off x="5364000" y="4500000"/>
            <a:ext cx="0" cy="1763999"/>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Forme libre 108">
            <a:extLst>
              <a:ext uri="{FF2B5EF4-FFF2-40B4-BE49-F238E27FC236}">
                <a16:creationId xmlns:a16="http://schemas.microsoft.com/office/drawing/2014/main" id="{B96CAA5B-2756-FB41-AE27-D0713ABDDFC4}"/>
              </a:ext>
            </a:extLst>
          </p:cNvPr>
          <p:cNvSpPr/>
          <p:nvPr/>
        </p:nvSpPr>
        <p:spPr>
          <a:xfrm>
            <a:off x="5292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ZoneTexte 109">
            <a:extLst>
              <a:ext uri="{FF2B5EF4-FFF2-40B4-BE49-F238E27FC236}">
                <a16:creationId xmlns:a16="http://schemas.microsoft.com/office/drawing/2014/main" id="{67E54752-DB76-BE4F-B9EF-E70E973D5554}"/>
              </a:ext>
            </a:extLst>
          </p:cNvPr>
          <p:cNvSpPr txBox="1"/>
          <p:nvPr/>
        </p:nvSpPr>
        <p:spPr>
          <a:xfrm>
            <a:off x="5076000" y="900000"/>
            <a:ext cx="1555919"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1" name="ZoneTexte 110">
            <a:extLst>
              <a:ext uri="{FF2B5EF4-FFF2-40B4-BE49-F238E27FC236}">
                <a16:creationId xmlns:a16="http://schemas.microsoft.com/office/drawing/2014/main" id="{9989E666-87E7-8D41-BB1F-18D88B089570}"/>
              </a:ext>
            </a:extLst>
          </p:cNvPr>
          <p:cNvSpPr txBox="1"/>
          <p:nvPr/>
        </p:nvSpPr>
        <p:spPr>
          <a:xfrm>
            <a:off x="4248000" y="3594960"/>
            <a:ext cx="1475999" cy="51443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2" name="ZoneTexte 111">
            <a:extLst>
              <a:ext uri="{FF2B5EF4-FFF2-40B4-BE49-F238E27FC236}">
                <a16:creationId xmlns:a16="http://schemas.microsoft.com/office/drawing/2014/main" id="{C7046416-7A52-0648-96F4-765C7225A989}"/>
              </a:ext>
            </a:extLst>
          </p:cNvPr>
          <p:cNvSpPr txBox="1"/>
          <p:nvPr/>
        </p:nvSpPr>
        <p:spPr>
          <a:xfrm>
            <a:off x="540000" y="3600360"/>
            <a:ext cx="1404000" cy="503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4" name="ZoneTexte 113">
            <a:extLst>
              <a:ext uri="{FF2B5EF4-FFF2-40B4-BE49-F238E27FC236}">
                <a16:creationId xmlns:a16="http://schemas.microsoft.com/office/drawing/2014/main" id="{36D899FC-B29F-F845-A244-89D58070F5BB}"/>
              </a:ext>
            </a:extLst>
          </p:cNvPr>
          <p:cNvSpPr txBox="1"/>
          <p:nvPr/>
        </p:nvSpPr>
        <p:spPr>
          <a:xfrm>
            <a:off x="2268000" y="5400000"/>
            <a:ext cx="155700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5" name="ZoneTexte 114">
            <a:extLst>
              <a:ext uri="{FF2B5EF4-FFF2-40B4-BE49-F238E27FC236}">
                <a16:creationId xmlns:a16="http://schemas.microsoft.com/office/drawing/2014/main" id="{04DA11BC-854C-2048-BBC4-9AD47A38581E}"/>
              </a:ext>
            </a:extLst>
          </p:cNvPr>
          <p:cNvSpPr txBox="1"/>
          <p:nvPr/>
        </p:nvSpPr>
        <p:spPr>
          <a:xfrm>
            <a:off x="4716000" y="5355360"/>
            <a:ext cx="156492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6" name="ZoneTexte 115">
            <a:extLst>
              <a:ext uri="{FF2B5EF4-FFF2-40B4-BE49-F238E27FC236}">
                <a16:creationId xmlns:a16="http://schemas.microsoft.com/office/drawing/2014/main" id="{C312448E-9DEA-194C-9547-D40DAF68E364}"/>
              </a:ext>
            </a:extLst>
          </p:cNvPr>
          <p:cNvSpPr txBox="1"/>
          <p:nvPr/>
        </p:nvSpPr>
        <p:spPr>
          <a:xfrm>
            <a:off x="4716000" y="6258599"/>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7" name="ZoneTexte 116">
            <a:extLst>
              <a:ext uri="{FF2B5EF4-FFF2-40B4-BE49-F238E27FC236}">
                <a16:creationId xmlns:a16="http://schemas.microsoft.com/office/drawing/2014/main" id="{70166165-F6A9-5E40-8376-63870BE7F075}"/>
              </a:ext>
            </a:extLst>
          </p:cNvPr>
          <p:cNvSpPr txBox="1"/>
          <p:nvPr/>
        </p:nvSpPr>
        <p:spPr>
          <a:xfrm>
            <a:off x="6696000" y="53586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8" name="ZoneTexte 117">
            <a:extLst>
              <a:ext uri="{FF2B5EF4-FFF2-40B4-BE49-F238E27FC236}">
                <a16:creationId xmlns:a16="http://schemas.microsoft.com/office/drawing/2014/main" id="{8042171F-D1B6-514A-980D-9D9D566C069F}"/>
              </a:ext>
            </a:extLst>
          </p:cNvPr>
          <p:cNvSpPr txBox="1"/>
          <p:nvPr/>
        </p:nvSpPr>
        <p:spPr>
          <a:xfrm>
            <a:off x="7142400" y="6363360"/>
            <a:ext cx="1605599"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9" name="ZoneTexte 118">
            <a:extLst>
              <a:ext uri="{FF2B5EF4-FFF2-40B4-BE49-F238E27FC236}">
                <a16:creationId xmlns:a16="http://schemas.microsoft.com/office/drawing/2014/main" id="{A7EC178D-0E66-094B-A0A9-4317DCF0BFB5}"/>
              </a:ext>
            </a:extLst>
          </p:cNvPr>
          <p:cNvSpPr txBox="1"/>
          <p:nvPr/>
        </p:nvSpPr>
        <p:spPr>
          <a:xfrm>
            <a:off x="576000" y="2951999"/>
            <a:ext cx="1152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guerre</a:t>
            </a:r>
          </a:p>
        </p:txBody>
      </p:sp>
      <p:sp>
        <p:nvSpPr>
          <p:cNvPr id="120" name="ZoneTexte 119">
            <a:extLst>
              <a:ext uri="{FF2B5EF4-FFF2-40B4-BE49-F238E27FC236}">
                <a16:creationId xmlns:a16="http://schemas.microsoft.com/office/drawing/2014/main" id="{97DC7A1E-25A2-4340-97C8-C23046865714}"/>
              </a:ext>
            </a:extLst>
          </p:cNvPr>
          <p:cNvSpPr txBox="1"/>
          <p:nvPr/>
        </p:nvSpPr>
        <p:spPr>
          <a:xfrm>
            <a:off x="146549" y="1692000"/>
            <a:ext cx="1763999" cy="727560"/>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dirty="0">
                <a:ln>
                  <a:noFill/>
                </a:ln>
                <a:solidFill>
                  <a:srgbClr val="FF3333"/>
                </a:solidFill>
                <a:latin typeface="Comic Sans MS" pitchFamily="66"/>
                <a:ea typeface="Arial Unicode MS" pitchFamily="2"/>
                <a:cs typeface="Arial Unicode MS" pitchFamily="2"/>
              </a:rPr>
              <a:t> 22 juin 1940</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Armistice</a:t>
            </a:r>
          </a:p>
        </p:txBody>
      </p:sp>
      <p:sp>
        <p:nvSpPr>
          <p:cNvPr id="121" name="ZoneTexte 120">
            <a:extLst>
              <a:ext uri="{FF2B5EF4-FFF2-40B4-BE49-F238E27FC236}">
                <a16:creationId xmlns:a16="http://schemas.microsoft.com/office/drawing/2014/main" id="{845A1883-730E-B241-999D-396BA2ECCB59}"/>
              </a:ext>
            </a:extLst>
          </p:cNvPr>
          <p:cNvSpPr txBox="1"/>
          <p:nvPr/>
        </p:nvSpPr>
        <p:spPr>
          <a:xfrm>
            <a:off x="324000" y="5364360"/>
            <a:ext cx="1728000" cy="104615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18 juin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Appel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De Gaulle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BFAABD7E-C096-AE46-BA33-4AABDFD0A3D5}"/>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9DF42BC6-598B-C944-8F4F-BBFE81EF2519}"/>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 Le choc de la défaite : deux attitudes différentes</a:t>
            </a:r>
          </a:p>
        </p:txBody>
      </p:sp>
      <p:sp>
        <p:nvSpPr>
          <p:cNvPr id="4" name="Rectangle 3">
            <a:extLst>
              <a:ext uri="{FF2B5EF4-FFF2-40B4-BE49-F238E27FC236}">
                <a16:creationId xmlns:a16="http://schemas.microsoft.com/office/drawing/2014/main" id="{B689D46C-23C5-ED44-929C-3938345F58F6}"/>
              </a:ext>
            </a:extLst>
          </p:cNvPr>
          <p:cNvSpPr/>
          <p:nvPr/>
        </p:nvSpPr>
        <p:spPr>
          <a:xfrm>
            <a:off x="72000" y="1944000"/>
            <a:ext cx="9936000" cy="259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23E7264C-B40E-374A-93F6-AF851026A9D0}"/>
              </a:ext>
            </a:extLst>
          </p:cNvPr>
          <p:cNvSpPr txBox="1"/>
          <p:nvPr/>
        </p:nvSpPr>
        <p:spPr>
          <a:xfrm>
            <a:off x="72000" y="2015999"/>
            <a:ext cx="10008000" cy="264851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 Que prévoit l'armistice sur le territoire français ?</a:t>
            </a:r>
          </a:p>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 Que prévoit l'armistice au sujet :</a:t>
            </a:r>
          </a:p>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	* Des troupes d'occupation ?</a:t>
            </a:r>
          </a:p>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	* Des prisonniers de guerre ?</a:t>
            </a:r>
          </a:p>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	* Des forces armées françaises ?  </a:t>
            </a:r>
          </a:p>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52291123-0BE6-C24E-8508-A14ED1A57043}"/>
              </a:ext>
            </a:extLst>
          </p:cNvPr>
          <p:cNvSpPr txBox="1"/>
          <p:nvPr/>
        </p:nvSpPr>
        <p:spPr>
          <a:xfrm>
            <a:off x="180000" y="1332000"/>
            <a:ext cx="8712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Les conséquences de l'armistice (documents 5 et 6 p 94)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B82969-D052-4944-9AAC-92B0FBD0B460}"/>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612000" y="811080"/>
            <a:ext cx="3913200" cy="64800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D8559265-3F7A-3E40-B6B5-50DAC8CA148B}"/>
              </a:ext>
            </a:extLst>
          </p:cNvPr>
          <p:cNvSpPr txBox="1"/>
          <p:nvPr/>
        </p:nvSpPr>
        <p:spPr>
          <a:xfrm>
            <a:off x="180000" y="108000"/>
            <a:ext cx="8712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sng" strike="noStrike" kern="1200">
                <a:ln>
                  <a:noFill/>
                </a:ln>
                <a:uFillTx/>
                <a:latin typeface="Comic Sans MS" pitchFamily="66"/>
                <a:ea typeface="Arial Unicode MS" pitchFamily="2"/>
                <a:cs typeface="Arial Unicode MS" pitchFamily="2"/>
              </a:rPr>
              <a:t>Les conséquences de l'armistice</a:t>
            </a:r>
          </a:p>
        </p:txBody>
      </p:sp>
      <p:pic>
        <p:nvPicPr>
          <p:cNvPr id="6" name="Image 5">
            <a:extLst>
              <a:ext uri="{FF2B5EF4-FFF2-40B4-BE49-F238E27FC236}">
                <a16:creationId xmlns:a16="http://schemas.microsoft.com/office/drawing/2014/main" id="{763F97E0-25F4-294F-849B-EE3BB06C22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9544" y="811080"/>
            <a:ext cx="5024516" cy="6480000"/>
          </a:xfrm>
          <a:prstGeom prst="rect">
            <a:avLst/>
          </a:prstGeom>
          <a:ln>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817E4A-0189-3144-BC59-B25584EBE1CA}"/>
              </a:ext>
            </a:extLst>
          </p:cNvPr>
          <p:cNvPicPr>
            <a:picLocks noChangeAspect="1"/>
          </p:cNvPicPr>
          <p:nvPr/>
        </p:nvPicPr>
        <p:blipFill>
          <a:blip r:embed="rId2"/>
          <a:stretch>
            <a:fillRect/>
          </a:stretch>
        </p:blipFill>
        <p:spPr>
          <a:xfrm>
            <a:off x="303212" y="166687"/>
            <a:ext cx="9474200" cy="7226300"/>
          </a:xfrm>
          <a:prstGeom prst="rect">
            <a:avLst/>
          </a:prstGeom>
          <a:ln>
            <a:solidFill>
              <a:schemeClr val="tx1"/>
            </a:solidFill>
          </a:ln>
        </p:spPr>
      </p:pic>
    </p:spTree>
    <p:extLst>
      <p:ext uri="{BB962C8B-B14F-4D97-AF65-F5344CB8AC3E}">
        <p14:creationId xmlns:p14="http://schemas.microsoft.com/office/powerpoint/2010/main" val="175093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610402-E47D-8A46-8983-A1868C17F8DE}"/>
              </a:ext>
            </a:extLst>
          </p:cNvPr>
          <p:cNvPicPr>
            <a:picLocks noChangeAspect="1"/>
          </p:cNvPicPr>
          <p:nvPr/>
        </p:nvPicPr>
        <p:blipFill>
          <a:blip r:embed="rId2"/>
          <a:stretch>
            <a:fillRect/>
          </a:stretch>
        </p:blipFill>
        <p:spPr>
          <a:xfrm>
            <a:off x="804862" y="198437"/>
            <a:ext cx="8470900" cy="7162800"/>
          </a:xfrm>
          <a:prstGeom prst="rect">
            <a:avLst/>
          </a:prstGeom>
        </p:spPr>
      </p:pic>
    </p:spTree>
    <p:extLst>
      <p:ext uri="{BB962C8B-B14F-4D97-AF65-F5344CB8AC3E}">
        <p14:creationId xmlns:p14="http://schemas.microsoft.com/office/powerpoint/2010/main" val="138940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774BEA2E-A610-F544-914F-7423D38A46EA}"/>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4CE746BA-1F84-8A48-B3A6-0EB9352F80CD}"/>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 Le choc de la défaite : deux attitudes différentes</a:t>
            </a:r>
          </a:p>
        </p:txBody>
      </p:sp>
      <p:sp>
        <p:nvSpPr>
          <p:cNvPr id="4" name="Rectangle 3">
            <a:extLst>
              <a:ext uri="{FF2B5EF4-FFF2-40B4-BE49-F238E27FC236}">
                <a16:creationId xmlns:a16="http://schemas.microsoft.com/office/drawing/2014/main" id="{0D5BC7EE-611E-A540-9233-6CF06F624AC4}"/>
              </a:ext>
            </a:extLst>
          </p:cNvPr>
          <p:cNvSpPr/>
          <p:nvPr/>
        </p:nvSpPr>
        <p:spPr>
          <a:xfrm>
            <a:off x="72000" y="864000"/>
            <a:ext cx="9936000" cy="612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720A4061-8736-9D42-84A9-0F74C23CB996}"/>
              </a:ext>
            </a:extLst>
          </p:cNvPr>
          <p:cNvSpPr txBox="1"/>
          <p:nvPr/>
        </p:nvSpPr>
        <p:spPr>
          <a:xfrm>
            <a:off x="72000" y="864000"/>
            <a:ext cx="10008000" cy="175017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Que prévoit l'armistice sur le territoire français ?</a:t>
            </a:r>
          </a:p>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Que prévoit l'armistice au sujet des prisonniers de guerre ? Des forces armées françaises ? Des troupes d'occupation ?</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A678DB5F-7890-E64E-A28E-C8674DE651A9}"/>
              </a:ext>
            </a:extLst>
          </p:cNvPr>
          <p:cNvSpPr txBox="1"/>
          <p:nvPr/>
        </p:nvSpPr>
        <p:spPr>
          <a:xfrm>
            <a:off x="72000" y="2484360"/>
            <a:ext cx="10008000" cy="473375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Comic Sans MS" pitchFamily="66"/>
                <a:cs typeface="Comic Sans MS" pitchFamily="66"/>
              </a:rPr>
              <a:t>Les conditions de l’armistice sont très dures pour la France qui est divisée  en deux zones : une zone ........................................ et ....................................................., les plus riches, occupée et une zone ...................................................... gouvernée depuis Vichy. Ces deux zones sont séparées par la ligne de ......................................... . La France doit .............................................. les troupes d’occupation (................. millions de francs par jour) et les ............................................... de guerre restent …...................... en Allemagne. Les …............................. sont ….................... à l'Allemagne et l'armée de terre …...................... à …................  hommes désarmés.</a:t>
            </a:r>
          </a:p>
          <a:p>
            <a:pPr marL="0" marR="0" lvl="0" indent="0" rtl="0" hangingPunct="0">
              <a:lnSpc>
                <a:spcPct val="100000"/>
              </a:lnSpc>
              <a:spcBef>
                <a:spcPts val="0"/>
              </a:spcBef>
              <a:spcAft>
                <a:spcPts val="0"/>
              </a:spcAft>
              <a:buNone/>
              <a:tabLst/>
            </a:pPr>
            <a:endParaRPr lang="fr-FR" sz="2400" b="0" i="0" u="none" strike="noStrike" kern="1200" dirty="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2E5A1714-5C18-AF47-8D8E-920EF4EC7214}"/>
              </a:ext>
            </a:extLst>
          </p:cNvPr>
          <p:cNvSpPr/>
          <p:nvPr/>
        </p:nvSpPr>
        <p:spPr>
          <a:xfrm>
            <a:off x="72000" y="2376000"/>
            <a:ext cx="9936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9EBDFCB7-0692-E146-898F-EE7612C7EA3B}"/>
              </a:ext>
            </a:extLst>
          </p:cNvPr>
          <p:cNvSpPr txBox="1"/>
          <p:nvPr/>
        </p:nvSpPr>
        <p:spPr>
          <a:xfrm>
            <a:off x="6192000" y="2798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nord</a:t>
            </a:r>
          </a:p>
        </p:txBody>
      </p:sp>
      <p:sp>
        <p:nvSpPr>
          <p:cNvPr id="9" name="ZoneTexte 8">
            <a:extLst>
              <a:ext uri="{FF2B5EF4-FFF2-40B4-BE49-F238E27FC236}">
                <a16:creationId xmlns:a16="http://schemas.microsoft.com/office/drawing/2014/main" id="{2CB9A9CB-47BD-E644-AA8E-3F8A50BD570A}"/>
              </a:ext>
            </a:extLst>
          </p:cNvPr>
          <p:cNvSpPr txBox="1"/>
          <p:nvPr/>
        </p:nvSpPr>
        <p:spPr>
          <a:xfrm>
            <a:off x="252000" y="3189961"/>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atlantique</a:t>
            </a:r>
          </a:p>
        </p:txBody>
      </p:sp>
      <p:sp>
        <p:nvSpPr>
          <p:cNvPr id="10" name="ZoneTexte 9">
            <a:extLst>
              <a:ext uri="{FF2B5EF4-FFF2-40B4-BE49-F238E27FC236}">
                <a16:creationId xmlns:a16="http://schemas.microsoft.com/office/drawing/2014/main" id="{04316DAB-9B13-4C4C-AB94-2A6D89519A00}"/>
              </a:ext>
            </a:extLst>
          </p:cNvPr>
          <p:cNvSpPr txBox="1"/>
          <p:nvPr/>
        </p:nvSpPr>
        <p:spPr>
          <a:xfrm>
            <a:off x="468000" y="3635698"/>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sud, « libre »</a:t>
            </a:r>
          </a:p>
        </p:txBody>
      </p:sp>
      <p:sp>
        <p:nvSpPr>
          <p:cNvPr id="11" name="ZoneTexte 10">
            <a:extLst>
              <a:ext uri="{FF2B5EF4-FFF2-40B4-BE49-F238E27FC236}">
                <a16:creationId xmlns:a16="http://schemas.microsoft.com/office/drawing/2014/main" id="{B1E69BF4-D3A8-1B4B-9204-20A66A6A5975}"/>
              </a:ext>
            </a:extLst>
          </p:cNvPr>
          <p:cNvSpPr txBox="1"/>
          <p:nvPr/>
        </p:nvSpPr>
        <p:spPr>
          <a:xfrm>
            <a:off x="4392000" y="4022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démarcation</a:t>
            </a:r>
          </a:p>
        </p:txBody>
      </p:sp>
      <p:sp>
        <p:nvSpPr>
          <p:cNvPr id="12" name="ZoneTexte 11">
            <a:extLst>
              <a:ext uri="{FF2B5EF4-FFF2-40B4-BE49-F238E27FC236}">
                <a16:creationId xmlns:a16="http://schemas.microsoft.com/office/drawing/2014/main" id="{3DD113FB-63FC-8944-A0C1-CFF01990CBBB}"/>
              </a:ext>
            </a:extLst>
          </p:cNvPr>
          <p:cNvSpPr txBox="1"/>
          <p:nvPr/>
        </p:nvSpPr>
        <p:spPr>
          <a:xfrm>
            <a:off x="252000" y="4480945"/>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entretenir</a:t>
            </a:r>
          </a:p>
        </p:txBody>
      </p:sp>
      <p:sp>
        <p:nvSpPr>
          <p:cNvPr id="13" name="ZoneTexte 12">
            <a:extLst>
              <a:ext uri="{FF2B5EF4-FFF2-40B4-BE49-F238E27FC236}">
                <a16:creationId xmlns:a16="http://schemas.microsoft.com/office/drawing/2014/main" id="{40C4B724-6B3F-044B-9452-855EE98746E2}"/>
              </a:ext>
            </a:extLst>
          </p:cNvPr>
          <p:cNvSpPr txBox="1"/>
          <p:nvPr/>
        </p:nvSpPr>
        <p:spPr>
          <a:xfrm>
            <a:off x="6587076" y="447681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400</a:t>
            </a:r>
          </a:p>
        </p:txBody>
      </p:sp>
      <p:sp>
        <p:nvSpPr>
          <p:cNvPr id="14" name="ZoneTexte 13">
            <a:extLst>
              <a:ext uri="{FF2B5EF4-FFF2-40B4-BE49-F238E27FC236}">
                <a16:creationId xmlns:a16="http://schemas.microsoft.com/office/drawing/2014/main" id="{4B040571-D1D3-594B-B8FF-D4895282EFBE}"/>
              </a:ext>
            </a:extLst>
          </p:cNvPr>
          <p:cNvSpPr txBox="1"/>
          <p:nvPr/>
        </p:nvSpPr>
        <p:spPr>
          <a:xfrm>
            <a:off x="5040000" y="488654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prisonniers</a:t>
            </a:r>
          </a:p>
        </p:txBody>
      </p:sp>
      <p:sp>
        <p:nvSpPr>
          <p:cNvPr id="15" name="ZoneTexte 14">
            <a:extLst>
              <a:ext uri="{FF2B5EF4-FFF2-40B4-BE49-F238E27FC236}">
                <a16:creationId xmlns:a16="http://schemas.microsoft.com/office/drawing/2014/main" id="{9F8DF66A-4F71-3840-8373-214E3EF77217}"/>
              </a:ext>
            </a:extLst>
          </p:cNvPr>
          <p:cNvSpPr txBox="1"/>
          <p:nvPr/>
        </p:nvSpPr>
        <p:spPr>
          <a:xfrm>
            <a:off x="1405414" y="5326192"/>
            <a:ext cx="198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captifs</a:t>
            </a:r>
          </a:p>
        </p:txBody>
      </p:sp>
      <p:sp>
        <p:nvSpPr>
          <p:cNvPr id="16" name="ZoneTexte 15">
            <a:extLst>
              <a:ext uri="{FF2B5EF4-FFF2-40B4-BE49-F238E27FC236}">
                <a16:creationId xmlns:a16="http://schemas.microsoft.com/office/drawing/2014/main" id="{F13BB08E-BE7A-B449-A516-85B4E206E2FE}"/>
              </a:ext>
            </a:extLst>
          </p:cNvPr>
          <p:cNvSpPr txBox="1"/>
          <p:nvPr/>
        </p:nvSpPr>
        <p:spPr>
          <a:xfrm>
            <a:off x="6712678" y="5318595"/>
            <a:ext cx="230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armements</a:t>
            </a:r>
          </a:p>
        </p:txBody>
      </p:sp>
      <p:sp>
        <p:nvSpPr>
          <p:cNvPr id="17" name="ZoneTexte 16">
            <a:extLst>
              <a:ext uri="{FF2B5EF4-FFF2-40B4-BE49-F238E27FC236}">
                <a16:creationId xmlns:a16="http://schemas.microsoft.com/office/drawing/2014/main" id="{07AA6912-03C7-8C4A-BD07-A5BF743E8E1E}"/>
              </a:ext>
            </a:extLst>
          </p:cNvPr>
          <p:cNvSpPr txBox="1"/>
          <p:nvPr/>
        </p:nvSpPr>
        <p:spPr>
          <a:xfrm>
            <a:off x="-177471" y="5742957"/>
            <a:ext cx="230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livrés</a:t>
            </a:r>
          </a:p>
        </p:txBody>
      </p:sp>
      <p:sp>
        <p:nvSpPr>
          <p:cNvPr id="18" name="ZoneTexte 17">
            <a:extLst>
              <a:ext uri="{FF2B5EF4-FFF2-40B4-BE49-F238E27FC236}">
                <a16:creationId xmlns:a16="http://schemas.microsoft.com/office/drawing/2014/main" id="{747F15C2-63AC-AB44-90F2-90DBE322539D}"/>
              </a:ext>
            </a:extLst>
          </p:cNvPr>
          <p:cNvSpPr txBox="1"/>
          <p:nvPr/>
        </p:nvSpPr>
        <p:spPr>
          <a:xfrm>
            <a:off x="7560000" y="5750640"/>
            <a:ext cx="230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réduite</a:t>
            </a:r>
          </a:p>
        </p:txBody>
      </p:sp>
      <p:sp>
        <p:nvSpPr>
          <p:cNvPr id="19" name="ZoneTexte 18">
            <a:extLst>
              <a:ext uri="{FF2B5EF4-FFF2-40B4-BE49-F238E27FC236}">
                <a16:creationId xmlns:a16="http://schemas.microsoft.com/office/drawing/2014/main" id="{61328C71-FA7C-3741-A87C-8171D0912668}"/>
              </a:ext>
            </a:extLst>
          </p:cNvPr>
          <p:cNvSpPr txBox="1"/>
          <p:nvPr/>
        </p:nvSpPr>
        <p:spPr>
          <a:xfrm>
            <a:off x="-288000" y="6182640"/>
            <a:ext cx="230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100 000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checkerboard(across)">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heckerboard(across)">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checkerboard(across)">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heckerboard(across)">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checkerboard(across)">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9BA0182-928C-1747-9FF4-8098D47BC7B6}"/>
              </a:ext>
            </a:extLst>
          </p:cNvPr>
          <p:cNvPicPr>
            <a:picLocks noChangeAspect="1"/>
          </p:cNvPicPr>
          <p:nvPr/>
        </p:nvPicPr>
        <p:blipFill>
          <a:blip r:embed="rId3">
            <a:lum/>
            <a:alphaModFix/>
          </a:blip>
          <a:srcRect/>
          <a:stretch>
            <a:fillRect/>
          </a:stretch>
        </p:blipFill>
        <p:spPr>
          <a:xfrm>
            <a:off x="550800" y="756000"/>
            <a:ext cx="3769200" cy="576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C22C7E21-9820-9B4E-A283-58219AA4A86C}"/>
              </a:ext>
            </a:extLst>
          </p:cNvPr>
          <p:cNvPicPr>
            <a:picLocks noChangeAspect="1"/>
          </p:cNvPicPr>
          <p:nvPr/>
        </p:nvPicPr>
        <p:blipFill>
          <a:blip r:embed="rId4">
            <a:lum/>
            <a:alphaModFix/>
          </a:blip>
          <a:srcRect/>
          <a:stretch>
            <a:fillRect/>
          </a:stretch>
        </p:blipFill>
        <p:spPr>
          <a:xfrm>
            <a:off x="5144400" y="756000"/>
            <a:ext cx="4359600" cy="57600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B56D2947-4B39-2B45-A39E-AA0A0F9638EF}"/>
              </a:ext>
            </a:extLst>
          </p:cNvPr>
          <p:cNvSpPr txBox="1"/>
          <p:nvPr/>
        </p:nvSpPr>
        <p:spPr>
          <a:xfrm>
            <a:off x="360000" y="108000"/>
            <a:ext cx="9288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Qui sont ces personnages ? Que connais-tu de leur histoire ?</a:t>
            </a:r>
          </a:p>
        </p:txBody>
      </p:sp>
      <p:sp>
        <p:nvSpPr>
          <p:cNvPr id="5" name="ZoneTexte 4">
            <a:extLst>
              <a:ext uri="{FF2B5EF4-FFF2-40B4-BE49-F238E27FC236}">
                <a16:creationId xmlns:a16="http://schemas.microsoft.com/office/drawing/2014/main" id="{B84B57F2-FC37-7F4F-80B5-439A7EEF5D00}"/>
              </a:ext>
            </a:extLst>
          </p:cNvPr>
          <p:cNvSpPr txBox="1"/>
          <p:nvPr/>
        </p:nvSpPr>
        <p:spPr>
          <a:xfrm>
            <a:off x="576000" y="6696000"/>
            <a:ext cx="3744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Philippe Pétain</a:t>
            </a:r>
          </a:p>
        </p:txBody>
      </p:sp>
      <p:sp>
        <p:nvSpPr>
          <p:cNvPr id="6" name="ZoneTexte 5">
            <a:extLst>
              <a:ext uri="{FF2B5EF4-FFF2-40B4-BE49-F238E27FC236}">
                <a16:creationId xmlns:a16="http://schemas.microsoft.com/office/drawing/2014/main" id="{13251744-85CC-064A-A6D9-DA9DD4F8D012}"/>
              </a:ext>
            </a:extLst>
          </p:cNvPr>
          <p:cNvSpPr txBox="1"/>
          <p:nvPr/>
        </p:nvSpPr>
        <p:spPr>
          <a:xfrm>
            <a:off x="5144400" y="6660000"/>
            <a:ext cx="43596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Charles De Gaulle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476FFFA1-A2F1-5C40-A1B6-CABFC3B14D9A}"/>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DCC5FED2-C1EA-4A47-8527-ACECA7E7BC16}"/>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 Le choc de la défaite : deux attitudes différentes</a:t>
            </a:r>
          </a:p>
        </p:txBody>
      </p:sp>
      <p:sp>
        <p:nvSpPr>
          <p:cNvPr id="4" name="Rectangle 3">
            <a:extLst>
              <a:ext uri="{FF2B5EF4-FFF2-40B4-BE49-F238E27FC236}">
                <a16:creationId xmlns:a16="http://schemas.microsoft.com/office/drawing/2014/main" id="{62A27646-807F-9B4E-8EFF-267689BC77CF}"/>
              </a:ext>
            </a:extLst>
          </p:cNvPr>
          <p:cNvSpPr/>
          <p:nvPr/>
        </p:nvSpPr>
        <p:spPr>
          <a:xfrm>
            <a:off x="72000" y="1872000"/>
            <a:ext cx="9936000" cy="1565681"/>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5D1126E5-C1AA-6040-8485-265981DBE70B}"/>
              </a:ext>
            </a:extLst>
          </p:cNvPr>
          <p:cNvSpPr txBox="1"/>
          <p:nvPr/>
        </p:nvSpPr>
        <p:spPr>
          <a:xfrm>
            <a:off x="108000" y="1872000"/>
            <a:ext cx="9936000" cy="1749795"/>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Quelles sont les difficultés quotidiennes des Français</a:t>
            </a:r>
            <a:r>
              <a:rPr lang="fr-FR" sz="2600" dirty="0">
                <a:latin typeface="Comic Sans MS" pitchFamily="66"/>
                <a:ea typeface="Arial Unicode MS" pitchFamily="2"/>
                <a:cs typeface="Arial Unicode MS" pitchFamily="2"/>
              </a:rPr>
              <a:t> et des Françaises </a:t>
            </a:r>
            <a:r>
              <a:rPr lang="fr-FR" sz="26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De quoi </a:t>
            </a:r>
            <a:r>
              <a:rPr lang="fr-FR" sz="2600" b="0" i="0" u="none" strike="noStrike" kern="1200" dirty="0" err="1">
                <a:ln>
                  <a:noFill/>
                </a:ln>
                <a:latin typeface="Comic Sans MS" pitchFamily="66"/>
                <a:ea typeface="Arial Unicode MS" pitchFamily="2"/>
                <a:cs typeface="Arial Unicode MS" pitchFamily="2"/>
              </a:rPr>
              <a:t>ont-elles</a:t>
            </a:r>
            <a:r>
              <a:rPr lang="fr-FR" sz="2600" b="0" i="0" u="none" strike="noStrike" kern="1200" dirty="0">
                <a:ln>
                  <a:noFill/>
                </a:ln>
                <a:latin typeface="Comic Sans MS" pitchFamily="66"/>
                <a:ea typeface="Arial Unicode MS" pitchFamily="2"/>
                <a:cs typeface="Arial Unicode MS" pitchFamily="2"/>
              </a:rPr>
              <a:t> / ils peur ?</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8B762D2F-B138-3340-8B6F-94817B9C193A}"/>
              </a:ext>
            </a:extLst>
          </p:cNvPr>
          <p:cNvSpPr txBox="1"/>
          <p:nvPr/>
        </p:nvSpPr>
        <p:spPr>
          <a:xfrm>
            <a:off x="36000" y="1296000"/>
            <a:ext cx="10008000" cy="937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La vie terrible sous l'occupation (documents 1, 2, 4, 6 p. 96-97)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F3B84B7-44E2-6C4F-8E4F-6752F73F9FE4}"/>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52360" y="216000"/>
            <a:ext cx="5507640" cy="507888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8649CC79-B55A-6A45-8C1D-D59A6A5DF80F}"/>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4896000" y="3423959"/>
            <a:ext cx="4960079" cy="3920040"/>
          </a:xfrm>
          <a:prstGeom prst="rect">
            <a:avLst/>
          </a:prstGeom>
          <a:noFill/>
          <a:ln w="0">
            <a:solidFill>
              <a:srgbClr val="00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A209B9-D429-3D4C-A853-B77A60D2A7C3}"/>
              </a:ext>
            </a:extLst>
          </p:cNvPr>
          <p:cNvPicPr>
            <a:picLocks noChangeAspect="1"/>
          </p:cNvPicPr>
          <p:nvPr/>
        </p:nvPicPr>
        <p:blipFill>
          <a:blip r:embed="rId3">
            <a:lum/>
            <a:alphaModFix/>
          </a:blip>
          <a:srcRect/>
          <a:stretch>
            <a:fillRect/>
          </a:stretch>
        </p:blipFill>
        <p:spPr>
          <a:xfrm>
            <a:off x="432000" y="503999"/>
            <a:ext cx="4554000" cy="648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C97BEC65-2D62-EC42-A9AB-0D29D17B9405}"/>
              </a:ext>
            </a:extLst>
          </p:cNvPr>
          <p:cNvSpPr txBox="1"/>
          <p:nvPr/>
        </p:nvSpPr>
        <p:spPr>
          <a:xfrm>
            <a:off x="5104435" y="587575"/>
            <a:ext cx="4759565" cy="29300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000" b="0" i="0" u="none" strike="noStrike" kern="1200" dirty="0">
                <a:ln>
                  <a:noFill/>
                </a:ln>
                <a:latin typeface="Comic Sans MS" pitchFamily="66"/>
                <a:ea typeface="Arial Unicode MS" pitchFamily="2"/>
                <a:cs typeface="Arial Unicode MS" pitchFamily="2"/>
              </a:rPr>
              <a:t>Affiche de 1943 de l'État français</a:t>
            </a:r>
          </a:p>
          <a:p>
            <a:pPr marL="0" marR="0" lvl="0" indent="0" rtl="0" hangingPunct="0">
              <a:lnSpc>
                <a:spcPct val="100000"/>
              </a:lnSpc>
              <a:spcBef>
                <a:spcPts val="0"/>
              </a:spcBef>
              <a:spcAft>
                <a:spcPts val="0"/>
              </a:spcAft>
              <a:buNone/>
              <a:tabLst/>
            </a:pPr>
            <a:endParaRPr lang="fr-FR" sz="20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Arial Unicode MS" pitchFamily="2"/>
                <a:cs typeface="Arial Unicode MS" pitchFamily="2"/>
              </a:rPr>
              <a:t>L'Etat met en place toute une série de mesures répressives pour lutter contre le marché noir qui sape son autorité allant jusqu'à la peine de mort (mais dans les faits, ces mesures sont peu appliquées).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7FAD10F-AF97-AA40-8DB9-89619EE43E77}"/>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4991400" y="1236959"/>
            <a:ext cx="4764600" cy="5086079"/>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53CECBA7-2AA4-2044-B266-C9748B9AD047}"/>
              </a:ext>
            </a:extLst>
          </p:cNvPr>
          <p:cNvPicPr>
            <a:picLocks noChangeAspect="1"/>
          </p:cNvPicPr>
          <p:nvPr/>
        </p:nvPicPr>
        <p:blipFill>
          <a:blip r:embed="rId4">
            <a:lum/>
            <a:alphaModFix/>
          </a:blip>
          <a:srcRect/>
          <a:stretch>
            <a:fillRect/>
          </a:stretch>
        </p:blipFill>
        <p:spPr>
          <a:xfrm>
            <a:off x="360000" y="206280"/>
            <a:ext cx="4320000" cy="7124400"/>
          </a:xfrm>
          <a:prstGeom prst="rect">
            <a:avLst/>
          </a:prstGeom>
          <a:noFill/>
          <a:ln w="0">
            <a:solidFill>
              <a:srgbClr val="000000"/>
            </a:solidFill>
            <a:prstDash val="soli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673D6B4C-D8FC-A149-AA2A-8787FE33970F}"/>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9A32DC8F-550F-6E4C-9DAE-876E425A7D8A}"/>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 Le choc de la défaite : deux attitudes différentes</a:t>
            </a:r>
          </a:p>
        </p:txBody>
      </p:sp>
      <p:sp>
        <p:nvSpPr>
          <p:cNvPr id="4" name="Rectangle 3">
            <a:extLst>
              <a:ext uri="{FF2B5EF4-FFF2-40B4-BE49-F238E27FC236}">
                <a16:creationId xmlns:a16="http://schemas.microsoft.com/office/drawing/2014/main" id="{39A3A51B-0300-AB40-8154-236AA26F4E0E}"/>
              </a:ext>
            </a:extLst>
          </p:cNvPr>
          <p:cNvSpPr/>
          <p:nvPr/>
        </p:nvSpPr>
        <p:spPr>
          <a:xfrm>
            <a:off x="72000" y="864000"/>
            <a:ext cx="9936000" cy="612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542FA742-9ABF-DD4F-A2DB-8199E8B59AE5}"/>
              </a:ext>
            </a:extLst>
          </p:cNvPr>
          <p:cNvSpPr txBox="1"/>
          <p:nvPr/>
        </p:nvSpPr>
        <p:spPr>
          <a:xfrm>
            <a:off x="72000" y="864000"/>
            <a:ext cx="9936000" cy="1749795"/>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Quelles sont les difficultés quotidiennes des Français</a:t>
            </a:r>
            <a:r>
              <a:rPr lang="fr-FR" sz="2600" dirty="0">
                <a:latin typeface="Comic Sans MS" pitchFamily="66"/>
                <a:ea typeface="Arial Unicode MS" pitchFamily="2"/>
                <a:cs typeface="Arial Unicode MS" pitchFamily="2"/>
              </a:rPr>
              <a:t> et Françaises </a:t>
            </a:r>
            <a:r>
              <a:rPr lang="fr-FR" sz="26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 De quoi </a:t>
            </a:r>
            <a:r>
              <a:rPr lang="fr-FR" sz="2600" b="0" i="0" u="none" strike="noStrike" kern="1200" dirty="0" err="1">
                <a:ln>
                  <a:noFill/>
                </a:ln>
                <a:latin typeface="Comic Sans MS" pitchFamily="66"/>
                <a:ea typeface="Arial Unicode MS" pitchFamily="2"/>
                <a:cs typeface="Arial Unicode MS" pitchFamily="2"/>
              </a:rPr>
              <a:t>ont-elles</a:t>
            </a:r>
            <a:r>
              <a:rPr lang="fr-FR" sz="2600" b="0" i="0" u="none" strike="noStrike" kern="1200" dirty="0">
                <a:ln>
                  <a:noFill/>
                </a:ln>
                <a:latin typeface="Comic Sans MS" pitchFamily="66"/>
                <a:ea typeface="Arial Unicode MS" pitchFamily="2"/>
                <a:cs typeface="Arial Unicode MS" pitchFamily="2"/>
              </a:rPr>
              <a:t> / ils peur ?</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FEEEF212-556A-C640-9FF7-3281D939D773}"/>
              </a:ext>
            </a:extLst>
          </p:cNvPr>
          <p:cNvSpPr txBox="1"/>
          <p:nvPr/>
        </p:nvSpPr>
        <p:spPr>
          <a:xfrm>
            <a:off x="72000" y="2831601"/>
            <a:ext cx="10008000" cy="85391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endParaRPr lang="fr-FR" sz="24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pPr>
            <a:endParaRPr lang="fr-FR" sz="24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EA6AC9EE-19B6-6E47-841E-022592AD8F5C}"/>
              </a:ext>
            </a:extLst>
          </p:cNvPr>
          <p:cNvSpPr/>
          <p:nvPr/>
        </p:nvSpPr>
        <p:spPr>
          <a:xfrm flipV="1">
            <a:off x="72000" y="2255241"/>
            <a:ext cx="9936000" cy="7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6DDCE2CD-DDD3-4845-8566-CE8B673639D6}"/>
              </a:ext>
            </a:extLst>
          </p:cNvPr>
          <p:cNvSpPr txBox="1"/>
          <p:nvPr/>
        </p:nvSpPr>
        <p:spPr>
          <a:xfrm>
            <a:off x="72000" y="2471241"/>
            <a:ext cx="10008000" cy="4216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Comic Sans MS" pitchFamily="66"/>
              </a:rPr>
              <a:t>Enfin, les conditions de vie sous l’occupation sont ............................... : les populations civiles ............................ de multiples .................................. en raison des …....................................... allemands et manquent de ...................</a:t>
            </a:r>
            <a:r>
              <a:rPr lang="fr-FR" sz="2400" b="0" i="0" u="none" strike="noStrike" kern="1200" dirty="0">
                <a:ln>
                  <a:noFill/>
                </a:ln>
                <a:latin typeface="Comic Sans MS" pitchFamily="66"/>
                <a:ea typeface="Comic Sans MS" pitchFamily="66"/>
                <a:cs typeface="Comic Sans MS" pitchFamily="66"/>
              </a:rPr>
              <a:t>..............</a:t>
            </a:r>
            <a:r>
              <a:rPr lang="fr-FR" sz="2400" b="0" i="0" u="none" strike="noStrike" kern="1200" dirty="0">
                <a:ln>
                  <a:noFill/>
                </a:ln>
                <a:latin typeface="Comic Sans MS" pitchFamily="66"/>
                <a:ea typeface="Arial Unicode MS" pitchFamily="2"/>
                <a:cs typeface="Comic Sans MS" pitchFamily="66"/>
              </a:rPr>
              <a:t> (alimentation, soin, chauffage, vêtements,....) ce qui entraine le ..........................</a:t>
            </a:r>
            <a:r>
              <a:rPr lang="fr-FR" sz="2400" b="0" i="0" u="none" strike="noStrike" kern="1200" dirty="0">
                <a:ln>
                  <a:noFill/>
                </a:ln>
                <a:latin typeface="Comic Sans MS" pitchFamily="66"/>
                <a:ea typeface="Comic Sans MS" pitchFamily="66"/>
                <a:cs typeface="Comic Sans MS" pitchFamily="66"/>
              </a:rPr>
              <a:t>...........................................</a:t>
            </a:r>
            <a:r>
              <a:rPr lang="fr-FR" sz="2400" b="0" i="0" u="none" strike="noStrike" kern="1200" dirty="0">
                <a:ln>
                  <a:noFill/>
                </a:ln>
                <a:latin typeface="Comic Sans MS" pitchFamily="66"/>
                <a:ea typeface="Arial Unicode MS" pitchFamily="2"/>
                <a:cs typeface="Comic Sans MS" pitchFamily="66"/>
              </a:rPr>
              <a:t> et le développement du ................................</a:t>
            </a:r>
            <a:r>
              <a:rPr lang="fr-FR" sz="2400" b="0" i="0" u="none" strike="noStrike" kern="1200" dirty="0">
                <a:ln>
                  <a:noFill/>
                </a:ln>
                <a:latin typeface="Comic Sans MS" pitchFamily="66"/>
                <a:ea typeface="Comic Sans MS" pitchFamily="66"/>
                <a:cs typeface="Comic Sans MS" pitchFamily="66"/>
              </a:rPr>
              <a:t>........................................................... .</a:t>
            </a:r>
            <a:r>
              <a:rPr lang="fr-FR" sz="2400" b="0" i="0" u="none" strike="noStrike" kern="1200" dirty="0">
                <a:ln>
                  <a:noFill/>
                </a:ln>
                <a:latin typeface="Comic Sans MS" pitchFamily="66"/>
                <a:ea typeface="Calibri" pitchFamily="34"/>
                <a:cs typeface="Comic Sans MS" pitchFamily="66"/>
              </a:rPr>
              <a:t> Les Français</a:t>
            </a:r>
            <a:r>
              <a:rPr lang="fr-FR" sz="2400" dirty="0">
                <a:latin typeface="Comic Sans MS" pitchFamily="66"/>
                <a:ea typeface="Calibri" pitchFamily="34"/>
                <a:cs typeface="Comic Sans MS" pitchFamily="66"/>
              </a:rPr>
              <a:t> et Françaises</a:t>
            </a:r>
            <a:r>
              <a:rPr lang="fr-FR" sz="2400" b="0" i="0" u="none" strike="noStrike" kern="1200" dirty="0">
                <a:ln>
                  <a:noFill/>
                </a:ln>
                <a:latin typeface="Comic Sans MS" pitchFamily="66"/>
                <a:ea typeface="Calibri" pitchFamily="34"/>
                <a:cs typeface="Comic Sans MS" pitchFamily="66"/>
              </a:rPr>
              <a:t> vivent dans la ....................... quotidienne de la …..................................... de l'occupant et des …................................. . Ils et elles vivent au rythme des …............................................ des alliés.</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55EC09A8-E424-1F40-907D-F1F23E2A9F46}"/>
              </a:ext>
            </a:extLst>
          </p:cNvPr>
          <p:cNvSpPr txBox="1"/>
          <p:nvPr/>
        </p:nvSpPr>
        <p:spPr>
          <a:xfrm>
            <a:off x="6912000" y="2317881"/>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terribles</a:t>
            </a:r>
          </a:p>
        </p:txBody>
      </p:sp>
      <p:sp>
        <p:nvSpPr>
          <p:cNvPr id="10" name="ZoneTexte 9">
            <a:extLst>
              <a:ext uri="{FF2B5EF4-FFF2-40B4-BE49-F238E27FC236}">
                <a16:creationId xmlns:a16="http://schemas.microsoft.com/office/drawing/2014/main" id="{9E00E9E9-97B9-D843-8ED5-6763033F2773}"/>
              </a:ext>
            </a:extLst>
          </p:cNvPr>
          <p:cNvSpPr txBox="1"/>
          <p:nvPr/>
        </p:nvSpPr>
        <p:spPr>
          <a:xfrm>
            <a:off x="2844000" y="2785881"/>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souffrent</a:t>
            </a:r>
          </a:p>
        </p:txBody>
      </p:sp>
      <p:sp>
        <p:nvSpPr>
          <p:cNvPr id="11" name="ZoneTexte 10">
            <a:extLst>
              <a:ext uri="{FF2B5EF4-FFF2-40B4-BE49-F238E27FC236}">
                <a16:creationId xmlns:a16="http://schemas.microsoft.com/office/drawing/2014/main" id="{27281ACB-79B8-434E-9EAA-EE203C4B273F}"/>
              </a:ext>
            </a:extLst>
          </p:cNvPr>
          <p:cNvSpPr txBox="1"/>
          <p:nvPr/>
        </p:nvSpPr>
        <p:spPr>
          <a:xfrm>
            <a:off x="7020000" y="2785881"/>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privations</a:t>
            </a:r>
          </a:p>
        </p:txBody>
      </p:sp>
      <p:sp>
        <p:nvSpPr>
          <p:cNvPr id="12" name="ZoneTexte 11">
            <a:extLst>
              <a:ext uri="{FF2B5EF4-FFF2-40B4-BE49-F238E27FC236}">
                <a16:creationId xmlns:a16="http://schemas.microsoft.com/office/drawing/2014/main" id="{F053AF9B-B33C-A648-BAA0-A0CAA8CB58D8}"/>
              </a:ext>
            </a:extLst>
          </p:cNvPr>
          <p:cNvSpPr txBox="1"/>
          <p:nvPr/>
        </p:nvSpPr>
        <p:spPr>
          <a:xfrm>
            <a:off x="2592000" y="3178391"/>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prélèvements</a:t>
            </a:r>
          </a:p>
        </p:txBody>
      </p:sp>
      <p:sp>
        <p:nvSpPr>
          <p:cNvPr id="13" name="ZoneTexte 12">
            <a:extLst>
              <a:ext uri="{FF2B5EF4-FFF2-40B4-BE49-F238E27FC236}">
                <a16:creationId xmlns:a16="http://schemas.microsoft.com/office/drawing/2014/main" id="{1AE4ABFA-7DB7-5344-8665-7609B57725A3}"/>
              </a:ext>
            </a:extLst>
          </p:cNvPr>
          <p:cNvSpPr txBox="1"/>
          <p:nvPr/>
        </p:nvSpPr>
        <p:spPr>
          <a:xfrm>
            <a:off x="185194" y="3575625"/>
            <a:ext cx="2658805" cy="6573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tout</a:t>
            </a:r>
          </a:p>
        </p:txBody>
      </p:sp>
      <p:sp>
        <p:nvSpPr>
          <p:cNvPr id="14" name="ZoneTexte 13">
            <a:extLst>
              <a:ext uri="{FF2B5EF4-FFF2-40B4-BE49-F238E27FC236}">
                <a16:creationId xmlns:a16="http://schemas.microsoft.com/office/drawing/2014/main" id="{EBC3E06E-3F71-FC43-8990-497E29E5DD72}"/>
              </a:ext>
            </a:extLst>
          </p:cNvPr>
          <p:cNvSpPr txBox="1"/>
          <p:nvPr/>
        </p:nvSpPr>
        <p:spPr>
          <a:xfrm>
            <a:off x="4031999" y="40192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rationnement</a:t>
            </a:r>
          </a:p>
        </p:txBody>
      </p:sp>
      <p:sp>
        <p:nvSpPr>
          <p:cNvPr id="15" name="ZoneTexte 14">
            <a:extLst>
              <a:ext uri="{FF2B5EF4-FFF2-40B4-BE49-F238E27FC236}">
                <a16:creationId xmlns:a16="http://schemas.microsoft.com/office/drawing/2014/main" id="{838474B7-55DD-B747-8258-A196E57027E2}"/>
              </a:ext>
            </a:extLst>
          </p:cNvPr>
          <p:cNvSpPr txBox="1"/>
          <p:nvPr/>
        </p:nvSpPr>
        <p:spPr>
          <a:xfrm>
            <a:off x="4284000" y="4451241"/>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marché noir</a:t>
            </a:r>
          </a:p>
        </p:txBody>
      </p:sp>
      <p:sp>
        <p:nvSpPr>
          <p:cNvPr id="16" name="ZoneTexte 15">
            <a:extLst>
              <a:ext uri="{FF2B5EF4-FFF2-40B4-BE49-F238E27FC236}">
                <a16:creationId xmlns:a16="http://schemas.microsoft.com/office/drawing/2014/main" id="{2A9C030A-EE62-DB40-B515-FAFDA17CDFF6}"/>
              </a:ext>
            </a:extLst>
          </p:cNvPr>
          <p:cNvSpPr txBox="1"/>
          <p:nvPr/>
        </p:nvSpPr>
        <p:spPr>
          <a:xfrm>
            <a:off x="5472000" y="487388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peur</a:t>
            </a:r>
          </a:p>
        </p:txBody>
      </p:sp>
      <p:sp>
        <p:nvSpPr>
          <p:cNvPr id="17" name="ZoneTexte 16">
            <a:extLst>
              <a:ext uri="{FF2B5EF4-FFF2-40B4-BE49-F238E27FC236}">
                <a16:creationId xmlns:a16="http://schemas.microsoft.com/office/drawing/2014/main" id="{8E2F7FD5-5D1D-6243-80D2-5E523319D76E}"/>
              </a:ext>
            </a:extLst>
          </p:cNvPr>
          <p:cNvSpPr txBox="1"/>
          <p:nvPr/>
        </p:nvSpPr>
        <p:spPr>
          <a:xfrm>
            <a:off x="199325" y="5315241"/>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répression</a:t>
            </a:r>
          </a:p>
        </p:txBody>
      </p:sp>
      <p:sp>
        <p:nvSpPr>
          <p:cNvPr id="18" name="ZoneTexte 17">
            <a:extLst>
              <a:ext uri="{FF2B5EF4-FFF2-40B4-BE49-F238E27FC236}">
                <a16:creationId xmlns:a16="http://schemas.microsoft.com/office/drawing/2014/main" id="{BC37CCE1-D061-5446-B7D8-84CC01DE4B14}"/>
              </a:ext>
            </a:extLst>
          </p:cNvPr>
          <p:cNvSpPr txBox="1"/>
          <p:nvPr/>
        </p:nvSpPr>
        <p:spPr>
          <a:xfrm>
            <a:off x="6300000" y="5305881"/>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arrestations</a:t>
            </a:r>
          </a:p>
        </p:txBody>
      </p:sp>
      <p:sp>
        <p:nvSpPr>
          <p:cNvPr id="19" name="ZoneTexte 18">
            <a:extLst>
              <a:ext uri="{FF2B5EF4-FFF2-40B4-BE49-F238E27FC236}">
                <a16:creationId xmlns:a16="http://schemas.microsoft.com/office/drawing/2014/main" id="{02E9A36B-03BB-A14A-9006-5359F536A3C5}"/>
              </a:ext>
            </a:extLst>
          </p:cNvPr>
          <p:cNvSpPr txBox="1"/>
          <p:nvPr/>
        </p:nvSpPr>
        <p:spPr>
          <a:xfrm>
            <a:off x="4626000" y="572852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bombardements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heckerboard(across)">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8B10C8F2-0533-574B-A893-D0A70698A637}"/>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D38C3FFE-B02B-1C4F-8A6B-D342FC135B8B}"/>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II. Le choix de la collaboration</a:t>
            </a:r>
          </a:p>
        </p:txBody>
      </p:sp>
      <p:sp>
        <p:nvSpPr>
          <p:cNvPr id="4" name="ZoneTexte 3">
            <a:extLst>
              <a:ext uri="{FF2B5EF4-FFF2-40B4-BE49-F238E27FC236}">
                <a16:creationId xmlns:a16="http://schemas.microsoft.com/office/drawing/2014/main" id="{53232758-9418-8247-8748-26EAA58B5D2A}"/>
              </a:ext>
            </a:extLst>
          </p:cNvPr>
          <p:cNvSpPr txBox="1"/>
          <p:nvPr/>
        </p:nvSpPr>
        <p:spPr>
          <a:xfrm>
            <a:off x="72000" y="2448000"/>
            <a:ext cx="9936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Documents 2 à 7 page 95</a:t>
            </a:r>
          </a:p>
        </p:txBody>
      </p:sp>
      <p:sp>
        <p:nvSpPr>
          <p:cNvPr id="5" name="ZoneTexte 4">
            <a:extLst>
              <a:ext uri="{FF2B5EF4-FFF2-40B4-BE49-F238E27FC236}">
                <a16:creationId xmlns:a16="http://schemas.microsoft.com/office/drawing/2014/main" id="{DC401087-0FE6-7948-8216-D78842D16EBF}"/>
              </a:ext>
            </a:extLst>
          </p:cNvPr>
          <p:cNvSpPr txBox="1"/>
          <p:nvPr/>
        </p:nvSpPr>
        <p:spPr>
          <a:xfrm>
            <a:off x="144000" y="2951999"/>
            <a:ext cx="9792000" cy="147168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Comment Pétain met-il fin à la III</a:t>
            </a:r>
            <a:r>
              <a:rPr lang="fr-FR" sz="2600" b="0" i="0" u="none" strike="noStrike" kern="1200" baseline="31000">
                <a:ln>
                  <a:noFill/>
                </a:ln>
                <a:latin typeface="Comic Sans MS" pitchFamily="66"/>
                <a:ea typeface="Comic Sans MS" pitchFamily="66"/>
                <a:cs typeface="Comic Sans MS" pitchFamily="66"/>
              </a:rPr>
              <a:t>e</a:t>
            </a:r>
            <a:r>
              <a:rPr lang="fr-FR" sz="2600" b="0" i="0" u="none" strike="noStrike" kern="1200">
                <a:ln>
                  <a:noFill/>
                </a:ln>
                <a:latin typeface="Comic Sans MS" pitchFamily="66"/>
                <a:ea typeface="Comic Sans MS" pitchFamily="66"/>
                <a:cs typeface="Comic Sans MS" pitchFamily="66"/>
              </a:rPr>
              <a:t> République ?</a:t>
            </a:r>
          </a:p>
          <a:p>
            <a:pPr marL="0" marR="0" lvl="0" indent="0" rtl="0" hangingPunct="0">
              <a:lnSpc>
                <a:spcPct val="100000"/>
              </a:lnSpc>
              <a:spcBef>
                <a:spcPts val="0"/>
              </a:spcBef>
              <a:spcAft>
                <a:spcPts val="0"/>
              </a:spcAft>
              <a:buNone/>
              <a:tabLst/>
            </a:pPr>
            <a:endParaRPr lang="fr-FR" sz="2600" b="0"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Quel type de pouvoir met en place Pétain ?</a:t>
            </a:r>
          </a:p>
        </p:txBody>
      </p:sp>
      <p:sp>
        <p:nvSpPr>
          <p:cNvPr id="6" name="ZoneTexte 5">
            <a:extLst>
              <a:ext uri="{FF2B5EF4-FFF2-40B4-BE49-F238E27FC236}">
                <a16:creationId xmlns:a16="http://schemas.microsoft.com/office/drawing/2014/main" id="{7B0EBD7F-E2BD-2144-BEF3-9C60F96B36B1}"/>
              </a:ext>
            </a:extLst>
          </p:cNvPr>
          <p:cNvSpPr txBox="1"/>
          <p:nvPr/>
        </p:nvSpPr>
        <p:spPr>
          <a:xfrm>
            <a:off x="72000" y="1069919"/>
            <a:ext cx="9936000" cy="937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Le choix de la collaboration</a:t>
            </a:r>
          </a:p>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Un régime antirépublicain et autoritaire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975331-3879-6846-B712-F8558C6E7029}"/>
              </a:ext>
            </a:extLst>
          </p:cNvPr>
          <p:cNvPicPr>
            <a:picLocks noChangeAspect="1"/>
          </p:cNvPicPr>
          <p:nvPr/>
        </p:nvPicPr>
        <p:blipFill>
          <a:blip r:embed="rId3">
            <a:lum/>
            <a:alphaModFix/>
          </a:blip>
          <a:srcRect/>
          <a:stretch>
            <a:fillRect/>
          </a:stretch>
        </p:blipFill>
        <p:spPr>
          <a:xfrm>
            <a:off x="1366338" y="1614037"/>
            <a:ext cx="2880000" cy="5339926"/>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AB34EC76-B6BB-0A46-B3C1-D695031FD370}"/>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5439600" y="1224000"/>
            <a:ext cx="3380400" cy="61200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674A4321-4D4A-7449-88E3-0F137BD46FA4}"/>
              </a:ext>
            </a:extLst>
          </p:cNvPr>
          <p:cNvSpPr txBox="1"/>
          <p:nvPr/>
        </p:nvSpPr>
        <p:spPr>
          <a:xfrm>
            <a:off x="0" y="144000"/>
            <a:ext cx="9936000" cy="937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Le choix de la collaboration</a:t>
            </a:r>
          </a:p>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Un régime antirépublicain et autoritaire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D1E2FA4-984E-EC48-B09E-DE1D7408BA18}"/>
              </a:ext>
            </a:extLst>
          </p:cNvPr>
          <p:cNvSpPr txBox="1"/>
          <p:nvPr/>
        </p:nvSpPr>
        <p:spPr>
          <a:xfrm>
            <a:off x="138896" y="216000"/>
            <a:ext cx="9797104" cy="285300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Le ...................................., le Parlement octroie les .......................... pouvoirs à Pétain. Dès le .............................................., Pétain promulgue les actes ......................................................... supprimant la .......................................................... . Il devient « chef de l’.......................... français », ..................................... tous les pouvoirs et ........................................... le Parlement.</a:t>
            </a:r>
          </a:p>
        </p:txBody>
      </p:sp>
      <p:sp>
        <p:nvSpPr>
          <p:cNvPr id="3" name="ZoneTexte 2">
            <a:extLst>
              <a:ext uri="{FF2B5EF4-FFF2-40B4-BE49-F238E27FC236}">
                <a16:creationId xmlns:a16="http://schemas.microsoft.com/office/drawing/2014/main" id="{0C95B338-DC20-F84B-A3B7-FB5327EEDDF5}"/>
              </a:ext>
            </a:extLst>
          </p:cNvPr>
          <p:cNvSpPr txBox="1"/>
          <p:nvPr/>
        </p:nvSpPr>
        <p:spPr>
          <a:xfrm>
            <a:off x="576000" y="11772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10 juillet 1940</a:t>
            </a:r>
          </a:p>
        </p:txBody>
      </p:sp>
      <p:sp>
        <p:nvSpPr>
          <p:cNvPr id="4" name="ZoneTexte 3">
            <a:extLst>
              <a:ext uri="{FF2B5EF4-FFF2-40B4-BE49-F238E27FC236}">
                <a16:creationId xmlns:a16="http://schemas.microsoft.com/office/drawing/2014/main" id="{48C9203C-A259-1849-9C8A-913C7E9EA92E}"/>
              </a:ext>
            </a:extLst>
          </p:cNvPr>
          <p:cNvSpPr txBox="1"/>
          <p:nvPr/>
        </p:nvSpPr>
        <p:spPr>
          <a:xfrm>
            <a:off x="7056000" y="134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pleins</a:t>
            </a:r>
          </a:p>
        </p:txBody>
      </p:sp>
      <p:sp>
        <p:nvSpPr>
          <p:cNvPr id="5" name="ZoneTexte 4">
            <a:extLst>
              <a:ext uri="{FF2B5EF4-FFF2-40B4-BE49-F238E27FC236}">
                <a16:creationId xmlns:a16="http://schemas.microsoft.com/office/drawing/2014/main" id="{1E3F6A5F-C65C-D142-A55F-AF9848E4B8FD}"/>
              </a:ext>
            </a:extLst>
          </p:cNvPr>
          <p:cNvSpPr txBox="1"/>
          <p:nvPr/>
        </p:nvSpPr>
        <p:spPr>
          <a:xfrm>
            <a:off x="5112000" y="576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11 juillet 1940</a:t>
            </a:r>
          </a:p>
        </p:txBody>
      </p:sp>
      <p:sp>
        <p:nvSpPr>
          <p:cNvPr id="6" name="ZoneTexte 5">
            <a:extLst>
              <a:ext uri="{FF2B5EF4-FFF2-40B4-BE49-F238E27FC236}">
                <a16:creationId xmlns:a16="http://schemas.microsoft.com/office/drawing/2014/main" id="{A6E3514C-4505-BE42-9560-473F16E3DAAE}"/>
              </a:ext>
            </a:extLst>
          </p:cNvPr>
          <p:cNvSpPr txBox="1"/>
          <p:nvPr/>
        </p:nvSpPr>
        <p:spPr>
          <a:xfrm>
            <a:off x="3851999" y="1034639"/>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constitutionnels</a:t>
            </a:r>
          </a:p>
        </p:txBody>
      </p:sp>
      <p:sp>
        <p:nvSpPr>
          <p:cNvPr id="7" name="ZoneTexte 6">
            <a:extLst>
              <a:ext uri="{FF2B5EF4-FFF2-40B4-BE49-F238E27FC236}">
                <a16:creationId xmlns:a16="http://schemas.microsoft.com/office/drawing/2014/main" id="{1A7F054D-BE3A-574E-8454-49721A611860}"/>
              </a:ext>
            </a:extLst>
          </p:cNvPr>
          <p:cNvSpPr txBox="1"/>
          <p:nvPr/>
        </p:nvSpPr>
        <p:spPr>
          <a:xfrm>
            <a:off x="1224000" y="1502639"/>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III</a:t>
            </a:r>
            <a:r>
              <a:rPr lang="fr-FR" sz="3200" b="0" i="0" u="none" strike="noStrike" kern="1200" baseline="33000" dirty="0">
                <a:ln>
                  <a:noFill/>
                </a:ln>
                <a:solidFill>
                  <a:srgbClr val="0000FF"/>
                </a:solidFill>
                <a:latin typeface="Comic Sans MS" pitchFamily="66"/>
                <a:ea typeface="Arial Unicode MS" pitchFamily="2"/>
                <a:cs typeface="Arial Unicode MS" pitchFamily="2"/>
              </a:rPr>
              <a:t>e</a:t>
            </a:r>
            <a:r>
              <a:rPr lang="fr-FR" sz="3200" b="0" i="0" u="none" strike="noStrike" kern="1200" dirty="0">
                <a:ln>
                  <a:noFill/>
                </a:ln>
                <a:solidFill>
                  <a:srgbClr val="0000FF"/>
                </a:solidFill>
                <a:latin typeface="Comic Sans MS" pitchFamily="66"/>
                <a:ea typeface="Arial Unicode MS" pitchFamily="2"/>
                <a:cs typeface="Arial Unicode MS" pitchFamily="2"/>
              </a:rPr>
              <a:t> République</a:t>
            </a:r>
          </a:p>
        </p:txBody>
      </p:sp>
      <p:sp>
        <p:nvSpPr>
          <p:cNvPr id="8" name="ZoneTexte 7">
            <a:extLst>
              <a:ext uri="{FF2B5EF4-FFF2-40B4-BE49-F238E27FC236}">
                <a16:creationId xmlns:a16="http://schemas.microsoft.com/office/drawing/2014/main" id="{62FE19A0-BF62-8245-BD92-93801886B5D3}"/>
              </a:ext>
            </a:extLst>
          </p:cNvPr>
          <p:cNvSpPr txBox="1"/>
          <p:nvPr/>
        </p:nvSpPr>
        <p:spPr>
          <a:xfrm>
            <a:off x="540000" y="1934639"/>
            <a:ext cx="180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État</a:t>
            </a:r>
          </a:p>
        </p:txBody>
      </p:sp>
      <p:sp>
        <p:nvSpPr>
          <p:cNvPr id="9" name="ZoneTexte 8">
            <a:extLst>
              <a:ext uri="{FF2B5EF4-FFF2-40B4-BE49-F238E27FC236}">
                <a16:creationId xmlns:a16="http://schemas.microsoft.com/office/drawing/2014/main" id="{B667DEE6-4753-B240-90B8-B1A67348BC83}"/>
              </a:ext>
            </a:extLst>
          </p:cNvPr>
          <p:cNvSpPr txBox="1"/>
          <p:nvPr/>
        </p:nvSpPr>
        <p:spPr>
          <a:xfrm>
            <a:off x="5544000" y="1934639"/>
            <a:ext cx="180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cumule</a:t>
            </a:r>
          </a:p>
        </p:txBody>
      </p:sp>
      <p:sp>
        <p:nvSpPr>
          <p:cNvPr id="10" name="ZoneTexte 9">
            <a:extLst>
              <a:ext uri="{FF2B5EF4-FFF2-40B4-BE49-F238E27FC236}">
                <a16:creationId xmlns:a16="http://schemas.microsoft.com/office/drawing/2014/main" id="{86994B30-9D17-0141-98C8-03499E6A2079}"/>
              </a:ext>
            </a:extLst>
          </p:cNvPr>
          <p:cNvSpPr txBox="1"/>
          <p:nvPr/>
        </p:nvSpPr>
        <p:spPr>
          <a:xfrm>
            <a:off x="2736000" y="2411640"/>
            <a:ext cx="180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suspend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58D8F04B-A7C8-D742-9B61-76C8620B3448}"/>
              </a:ext>
            </a:extLst>
          </p:cNvPr>
          <p:cNvSpPr/>
          <p:nvPr/>
        </p:nvSpPr>
        <p:spPr>
          <a:xfrm>
            <a:off x="6354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66951DC3-35B5-554D-945E-D252DB98C72D}"/>
              </a:ext>
            </a:extLst>
          </p:cNvPr>
          <p:cNvSpPr/>
          <p:nvPr/>
        </p:nvSpPr>
        <p:spPr>
          <a:xfrm>
            <a:off x="76283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A7FDD795-DFF7-F146-8858-3A1BFA506232}"/>
              </a:ext>
            </a:extLst>
          </p:cNvPr>
          <p:cNvSpPr/>
          <p:nvPr/>
        </p:nvSpPr>
        <p:spPr>
          <a:xfrm>
            <a:off x="89063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B4980C46-5473-D449-A010-6CB913703400}"/>
              </a:ext>
            </a:extLst>
          </p:cNvPr>
          <p:cNvSpPr txBox="1"/>
          <p:nvPr/>
        </p:nvSpPr>
        <p:spPr>
          <a:xfrm>
            <a:off x="127080" y="5037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6" name="ZoneTexte 5">
            <a:extLst>
              <a:ext uri="{FF2B5EF4-FFF2-40B4-BE49-F238E27FC236}">
                <a16:creationId xmlns:a16="http://schemas.microsoft.com/office/drawing/2014/main" id="{F14368BF-9129-F143-90B3-5DEA682793A2}"/>
              </a:ext>
            </a:extLst>
          </p:cNvPr>
          <p:cNvSpPr txBox="1"/>
          <p:nvPr/>
        </p:nvSpPr>
        <p:spPr>
          <a:xfrm>
            <a:off x="317700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7" name="ZoneTexte 6">
            <a:extLst>
              <a:ext uri="{FF2B5EF4-FFF2-40B4-BE49-F238E27FC236}">
                <a16:creationId xmlns:a16="http://schemas.microsoft.com/office/drawing/2014/main" id="{B6C851E1-764C-1E4E-BBF1-66DC737E9CBB}"/>
              </a:ext>
            </a:extLst>
          </p:cNvPr>
          <p:cNvSpPr txBox="1"/>
          <p:nvPr/>
        </p:nvSpPr>
        <p:spPr>
          <a:xfrm>
            <a:off x="470808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8" name="Forme libre 7">
            <a:extLst>
              <a:ext uri="{FF2B5EF4-FFF2-40B4-BE49-F238E27FC236}">
                <a16:creationId xmlns:a16="http://schemas.microsoft.com/office/drawing/2014/main" id="{E4A47CC4-0FB0-994C-979A-7E1A1381C665}"/>
              </a:ext>
            </a:extLst>
          </p:cNvPr>
          <p:cNvSpPr/>
          <p:nvPr/>
        </p:nvSpPr>
        <p:spPr>
          <a:xfrm>
            <a:off x="507600" y="2088000"/>
            <a:ext cx="935640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F7C06674-5157-8343-820E-DA589B25EC9F}"/>
              </a:ext>
            </a:extLst>
          </p:cNvPr>
          <p:cNvSpPr/>
          <p:nvPr/>
        </p:nvSpPr>
        <p:spPr>
          <a:xfrm>
            <a:off x="5076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71062232-D741-4A44-BC69-8C50A70A2065}"/>
              </a:ext>
            </a:extLst>
          </p:cNvPr>
          <p:cNvSpPr/>
          <p:nvPr/>
        </p:nvSpPr>
        <p:spPr>
          <a:xfrm>
            <a:off x="12733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33303E73-5FF4-184D-BE4D-E0E37BDA79E3}"/>
              </a:ext>
            </a:extLst>
          </p:cNvPr>
          <p:cNvSpPr/>
          <p:nvPr/>
        </p:nvSpPr>
        <p:spPr>
          <a:xfrm>
            <a:off x="140075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289E7AC5-2EC1-CB4D-8C80-0FF8CC438CBA}"/>
              </a:ext>
            </a:extLst>
          </p:cNvPr>
          <p:cNvSpPr/>
          <p:nvPr/>
        </p:nvSpPr>
        <p:spPr>
          <a:xfrm>
            <a:off x="152856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9614DCDD-A57E-A945-BE05-38840F0AE061}"/>
              </a:ext>
            </a:extLst>
          </p:cNvPr>
          <p:cNvSpPr/>
          <p:nvPr/>
        </p:nvSpPr>
        <p:spPr>
          <a:xfrm>
            <a:off x="11455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37EC19E0-1922-5A45-80A6-E5D1D6F513F1}"/>
              </a:ext>
            </a:extLst>
          </p:cNvPr>
          <p:cNvSpPr/>
          <p:nvPr/>
        </p:nvSpPr>
        <p:spPr>
          <a:xfrm>
            <a:off x="17838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63970E29-F646-114D-9B13-63F283F19F68}"/>
              </a:ext>
            </a:extLst>
          </p:cNvPr>
          <p:cNvSpPr/>
          <p:nvPr/>
        </p:nvSpPr>
        <p:spPr>
          <a:xfrm>
            <a:off x="191124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AA325559-6204-3E44-8CE7-7914A8788877}"/>
              </a:ext>
            </a:extLst>
          </p:cNvPr>
          <p:cNvSpPr/>
          <p:nvPr/>
        </p:nvSpPr>
        <p:spPr>
          <a:xfrm>
            <a:off x="203867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55BC0A8A-F32D-E64E-BA14-E9706276574A}"/>
              </a:ext>
            </a:extLst>
          </p:cNvPr>
          <p:cNvSpPr/>
          <p:nvPr/>
        </p:nvSpPr>
        <p:spPr>
          <a:xfrm>
            <a:off x="165599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36503FF6-41BD-7341-A8AE-AC3208330450}"/>
              </a:ext>
            </a:extLst>
          </p:cNvPr>
          <p:cNvSpPr/>
          <p:nvPr/>
        </p:nvSpPr>
        <p:spPr>
          <a:xfrm>
            <a:off x="22939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0EC3DDF3-47DD-4F4F-A81B-A7C5ECE5409E}"/>
              </a:ext>
            </a:extLst>
          </p:cNvPr>
          <p:cNvSpPr/>
          <p:nvPr/>
        </p:nvSpPr>
        <p:spPr>
          <a:xfrm>
            <a:off x="24217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CD9359FA-B198-074A-BF91-670DBF5D6B44}"/>
              </a:ext>
            </a:extLst>
          </p:cNvPr>
          <p:cNvSpPr/>
          <p:nvPr/>
        </p:nvSpPr>
        <p:spPr>
          <a:xfrm>
            <a:off x="21664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DA6BBB92-0E98-1240-B07B-CA8104B62CD3}"/>
              </a:ext>
            </a:extLst>
          </p:cNvPr>
          <p:cNvSpPr/>
          <p:nvPr/>
        </p:nvSpPr>
        <p:spPr>
          <a:xfrm flipV="1">
            <a:off x="254916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ZoneTexte 21">
            <a:extLst>
              <a:ext uri="{FF2B5EF4-FFF2-40B4-BE49-F238E27FC236}">
                <a16:creationId xmlns:a16="http://schemas.microsoft.com/office/drawing/2014/main" id="{E44DF436-2BDC-D545-907E-722D23C7E00D}"/>
              </a:ext>
            </a:extLst>
          </p:cNvPr>
          <p:cNvSpPr txBox="1"/>
          <p:nvPr/>
        </p:nvSpPr>
        <p:spPr>
          <a:xfrm>
            <a:off x="1658160" y="5037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3" name="Connecteur droit 22">
            <a:extLst>
              <a:ext uri="{FF2B5EF4-FFF2-40B4-BE49-F238E27FC236}">
                <a16:creationId xmlns:a16="http://schemas.microsoft.com/office/drawing/2014/main" id="{B1FFD644-DEBF-164C-A4B4-DA5DBF671691}"/>
              </a:ext>
            </a:extLst>
          </p:cNvPr>
          <p:cNvSpPr/>
          <p:nvPr/>
        </p:nvSpPr>
        <p:spPr>
          <a:xfrm>
            <a:off x="28044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06A6080F-E68E-2949-8D66-BEA205804948}"/>
              </a:ext>
            </a:extLst>
          </p:cNvPr>
          <p:cNvSpPr/>
          <p:nvPr/>
        </p:nvSpPr>
        <p:spPr>
          <a:xfrm>
            <a:off x="293183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A82F27FD-8A90-874F-8398-7FA6CEA237AB}"/>
              </a:ext>
            </a:extLst>
          </p:cNvPr>
          <p:cNvSpPr/>
          <p:nvPr/>
        </p:nvSpPr>
        <p:spPr>
          <a:xfrm>
            <a:off x="305964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33B91D23-F19A-8941-8E64-98C0B11CF46C}"/>
              </a:ext>
            </a:extLst>
          </p:cNvPr>
          <p:cNvSpPr/>
          <p:nvPr/>
        </p:nvSpPr>
        <p:spPr>
          <a:xfrm>
            <a:off x="26766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2E60274A-10BD-6D40-973A-A02EAAC9394D}"/>
              </a:ext>
            </a:extLst>
          </p:cNvPr>
          <p:cNvSpPr/>
          <p:nvPr/>
        </p:nvSpPr>
        <p:spPr>
          <a:xfrm>
            <a:off x="331451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5067E2BD-F3FF-0B47-B53A-59DE9A1463E9}"/>
              </a:ext>
            </a:extLst>
          </p:cNvPr>
          <p:cNvSpPr/>
          <p:nvPr/>
        </p:nvSpPr>
        <p:spPr>
          <a:xfrm>
            <a:off x="34423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6D482EA9-4FC0-9A43-8CCD-D0FB8EF782E1}"/>
              </a:ext>
            </a:extLst>
          </p:cNvPr>
          <p:cNvSpPr/>
          <p:nvPr/>
        </p:nvSpPr>
        <p:spPr>
          <a:xfrm>
            <a:off x="356976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91B1B4BF-28DE-7741-9962-7FE440EAD1F1}"/>
              </a:ext>
            </a:extLst>
          </p:cNvPr>
          <p:cNvSpPr/>
          <p:nvPr/>
        </p:nvSpPr>
        <p:spPr>
          <a:xfrm>
            <a:off x="31870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2FD32954-E654-594B-8F3A-F6982BE66F99}"/>
              </a:ext>
            </a:extLst>
          </p:cNvPr>
          <p:cNvSpPr/>
          <p:nvPr/>
        </p:nvSpPr>
        <p:spPr>
          <a:xfrm>
            <a:off x="38250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F71C73AB-F198-E64E-B8DB-666EC1B6BADD}"/>
              </a:ext>
            </a:extLst>
          </p:cNvPr>
          <p:cNvSpPr/>
          <p:nvPr/>
        </p:nvSpPr>
        <p:spPr>
          <a:xfrm>
            <a:off x="39528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AA464B17-1586-2447-8546-8E564972737E}"/>
              </a:ext>
            </a:extLst>
          </p:cNvPr>
          <p:cNvSpPr/>
          <p:nvPr/>
        </p:nvSpPr>
        <p:spPr>
          <a:xfrm>
            <a:off x="369755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6B256EA6-CF43-144C-AC09-E5ACE32095C8}"/>
              </a:ext>
            </a:extLst>
          </p:cNvPr>
          <p:cNvSpPr/>
          <p:nvPr/>
        </p:nvSpPr>
        <p:spPr>
          <a:xfrm flipV="1">
            <a:off x="408024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FDA919A7-56ED-5140-851E-35765768050C}"/>
              </a:ext>
            </a:extLst>
          </p:cNvPr>
          <p:cNvSpPr/>
          <p:nvPr/>
        </p:nvSpPr>
        <p:spPr>
          <a:xfrm>
            <a:off x="43354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F0E03690-E4A3-8342-9EAB-22B5EF14D2C5}"/>
              </a:ext>
            </a:extLst>
          </p:cNvPr>
          <p:cNvSpPr/>
          <p:nvPr/>
        </p:nvSpPr>
        <p:spPr>
          <a:xfrm>
            <a:off x="44629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E03B138D-C67A-C749-BDC0-3D89015B8A7D}"/>
              </a:ext>
            </a:extLst>
          </p:cNvPr>
          <p:cNvSpPr/>
          <p:nvPr/>
        </p:nvSpPr>
        <p:spPr>
          <a:xfrm>
            <a:off x="45907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FB0CC223-B3E2-0642-8138-53ABC943E82E}"/>
              </a:ext>
            </a:extLst>
          </p:cNvPr>
          <p:cNvSpPr/>
          <p:nvPr/>
        </p:nvSpPr>
        <p:spPr>
          <a:xfrm>
            <a:off x="42076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30949459-CFA3-7142-8036-7A8F007E203C}"/>
              </a:ext>
            </a:extLst>
          </p:cNvPr>
          <p:cNvSpPr/>
          <p:nvPr/>
        </p:nvSpPr>
        <p:spPr>
          <a:xfrm>
            <a:off x="48456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0057ECF6-31D0-8045-AB18-60980A126D5F}"/>
              </a:ext>
            </a:extLst>
          </p:cNvPr>
          <p:cNvSpPr/>
          <p:nvPr/>
        </p:nvSpPr>
        <p:spPr>
          <a:xfrm>
            <a:off x="49734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F2C89967-E4E6-714C-8F15-754304351644}"/>
              </a:ext>
            </a:extLst>
          </p:cNvPr>
          <p:cNvSpPr/>
          <p:nvPr/>
        </p:nvSpPr>
        <p:spPr>
          <a:xfrm>
            <a:off x="510084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FB5E8BAD-0FA9-A046-90CB-812C149DF769}"/>
              </a:ext>
            </a:extLst>
          </p:cNvPr>
          <p:cNvSpPr/>
          <p:nvPr/>
        </p:nvSpPr>
        <p:spPr>
          <a:xfrm>
            <a:off x="47181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8899BDDD-A6A9-EF4F-B554-0568A9B85CB0}"/>
              </a:ext>
            </a:extLst>
          </p:cNvPr>
          <p:cNvSpPr/>
          <p:nvPr/>
        </p:nvSpPr>
        <p:spPr>
          <a:xfrm>
            <a:off x="53560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EB614F22-972C-4C42-9DCC-3D31ECED2585}"/>
              </a:ext>
            </a:extLst>
          </p:cNvPr>
          <p:cNvSpPr/>
          <p:nvPr/>
        </p:nvSpPr>
        <p:spPr>
          <a:xfrm>
            <a:off x="54838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B2E9A205-E5E5-FF4F-88A1-5A80EEC8C25F}"/>
              </a:ext>
            </a:extLst>
          </p:cNvPr>
          <p:cNvSpPr/>
          <p:nvPr/>
        </p:nvSpPr>
        <p:spPr>
          <a:xfrm>
            <a:off x="52286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993FB356-724F-9343-822D-21FA62028792}"/>
              </a:ext>
            </a:extLst>
          </p:cNvPr>
          <p:cNvSpPr/>
          <p:nvPr/>
        </p:nvSpPr>
        <p:spPr>
          <a:xfrm flipV="1">
            <a:off x="561132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342CFB78-0ED6-154B-94AC-2AA2FCE41375}"/>
              </a:ext>
            </a:extLst>
          </p:cNvPr>
          <p:cNvSpPr/>
          <p:nvPr/>
        </p:nvSpPr>
        <p:spPr>
          <a:xfrm>
            <a:off x="58665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29960754-6793-7445-9011-A3FA43B598F9}"/>
              </a:ext>
            </a:extLst>
          </p:cNvPr>
          <p:cNvSpPr/>
          <p:nvPr/>
        </p:nvSpPr>
        <p:spPr>
          <a:xfrm>
            <a:off x="59940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37E0A210-DACD-1C4C-9286-DFA935CFEF03}"/>
              </a:ext>
            </a:extLst>
          </p:cNvPr>
          <p:cNvSpPr/>
          <p:nvPr/>
        </p:nvSpPr>
        <p:spPr>
          <a:xfrm>
            <a:off x="61218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C793694B-D367-AB4E-94D6-57B47152A596}"/>
              </a:ext>
            </a:extLst>
          </p:cNvPr>
          <p:cNvSpPr/>
          <p:nvPr/>
        </p:nvSpPr>
        <p:spPr>
          <a:xfrm>
            <a:off x="57387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A1D348DC-6961-9047-9F3C-B1F623BDD783}"/>
              </a:ext>
            </a:extLst>
          </p:cNvPr>
          <p:cNvSpPr/>
          <p:nvPr/>
        </p:nvSpPr>
        <p:spPr>
          <a:xfrm>
            <a:off x="63766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EA34844A-9148-F640-8BEE-1FA71C53A0D0}"/>
              </a:ext>
            </a:extLst>
          </p:cNvPr>
          <p:cNvSpPr/>
          <p:nvPr/>
        </p:nvSpPr>
        <p:spPr>
          <a:xfrm>
            <a:off x="650447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1FA447E2-5B91-1843-A820-0B98DACF4AC1}"/>
              </a:ext>
            </a:extLst>
          </p:cNvPr>
          <p:cNvSpPr/>
          <p:nvPr/>
        </p:nvSpPr>
        <p:spPr>
          <a:xfrm>
            <a:off x="663191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FA4A005C-95D6-7D48-A8B3-9026C857B70F}"/>
              </a:ext>
            </a:extLst>
          </p:cNvPr>
          <p:cNvSpPr/>
          <p:nvPr/>
        </p:nvSpPr>
        <p:spPr>
          <a:xfrm>
            <a:off x="62492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8734F07A-ABBD-C74F-A278-F4A78A8F3537}"/>
              </a:ext>
            </a:extLst>
          </p:cNvPr>
          <p:cNvSpPr/>
          <p:nvPr/>
        </p:nvSpPr>
        <p:spPr>
          <a:xfrm>
            <a:off x="68871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D0B8EA08-B944-B34A-8A01-DCE601A6E91C}"/>
              </a:ext>
            </a:extLst>
          </p:cNvPr>
          <p:cNvSpPr/>
          <p:nvPr/>
        </p:nvSpPr>
        <p:spPr>
          <a:xfrm>
            <a:off x="701495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514D87DA-2E8C-0C4A-A289-928DCB48D919}"/>
              </a:ext>
            </a:extLst>
          </p:cNvPr>
          <p:cNvSpPr/>
          <p:nvPr/>
        </p:nvSpPr>
        <p:spPr>
          <a:xfrm>
            <a:off x="67597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ED48C669-EBB7-F944-AB0A-DF70C565BA56}"/>
              </a:ext>
            </a:extLst>
          </p:cNvPr>
          <p:cNvSpPr/>
          <p:nvPr/>
        </p:nvSpPr>
        <p:spPr>
          <a:xfrm flipV="1">
            <a:off x="714240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61F6E4BC-0494-5B49-B6F8-26F8632712B3}"/>
              </a:ext>
            </a:extLst>
          </p:cNvPr>
          <p:cNvSpPr txBox="1"/>
          <p:nvPr/>
        </p:nvSpPr>
        <p:spPr>
          <a:xfrm>
            <a:off x="623124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0" name="Connecteur droit 59">
            <a:extLst>
              <a:ext uri="{FF2B5EF4-FFF2-40B4-BE49-F238E27FC236}">
                <a16:creationId xmlns:a16="http://schemas.microsoft.com/office/drawing/2014/main" id="{C2CD163C-1D8D-0545-9B9C-910A67735D03}"/>
              </a:ext>
            </a:extLst>
          </p:cNvPr>
          <p:cNvSpPr/>
          <p:nvPr/>
        </p:nvSpPr>
        <p:spPr>
          <a:xfrm>
            <a:off x="73976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025089E5-5465-634C-AE61-72CDD53542D7}"/>
              </a:ext>
            </a:extLst>
          </p:cNvPr>
          <p:cNvSpPr/>
          <p:nvPr/>
        </p:nvSpPr>
        <p:spPr>
          <a:xfrm>
            <a:off x="752507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EB67020F-C915-474E-A26B-3DC413800E35}"/>
              </a:ext>
            </a:extLst>
          </p:cNvPr>
          <p:cNvSpPr/>
          <p:nvPr/>
        </p:nvSpPr>
        <p:spPr>
          <a:xfrm>
            <a:off x="76528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3D2201ED-6B2B-C547-9B09-77FD8F5D32EE}"/>
              </a:ext>
            </a:extLst>
          </p:cNvPr>
          <p:cNvSpPr/>
          <p:nvPr/>
        </p:nvSpPr>
        <p:spPr>
          <a:xfrm>
            <a:off x="72698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E35E876D-6574-3048-A6B6-742044DFADA2}"/>
              </a:ext>
            </a:extLst>
          </p:cNvPr>
          <p:cNvSpPr/>
          <p:nvPr/>
        </p:nvSpPr>
        <p:spPr>
          <a:xfrm>
            <a:off x="790775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51C5FEDF-A249-6D40-8AE6-B4726126EBA1}"/>
              </a:ext>
            </a:extLst>
          </p:cNvPr>
          <p:cNvSpPr/>
          <p:nvPr/>
        </p:nvSpPr>
        <p:spPr>
          <a:xfrm>
            <a:off x="803556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229C2D7D-002A-7243-B863-B9DD9440F5CD}"/>
              </a:ext>
            </a:extLst>
          </p:cNvPr>
          <p:cNvSpPr/>
          <p:nvPr/>
        </p:nvSpPr>
        <p:spPr>
          <a:xfrm>
            <a:off x="81630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F8CD6D9E-1405-C540-A0B4-2F81B64DBD8D}"/>
              </a:ext>
            </a:extLst>
          </p:cNvPr>
          <p:cNvSpPr/>
          <p:nvPr/>
        </p:nvSpPr>
        <p:spPr>
          <a:xfrm>
            <a:off x="77803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E6D921C3-ACA3-B84D-9627-3009FB6E7940}"/>
              </a:ext>
            </a:extLst>
          </p:cNvPr>
          <p:cNvSpPr/>
          <p:nvPr/>
        </p:nvSpPr>
        <p:spPr>
          <a:xfrm>
            <a:off x="84182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03C3971E-F4E3-F340-95E2-08E67625F144}"/>
              </a:ext>
            </a:extLst>
          </p:cNvPr>
          <p:cNvSpPr/>
          <p:nvPr/>
        </p:nvSpPr>
        <p:spPr>
          <a:xfrm>
            <a:off x="85456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281E84D2-0945-0043-8538-04FE4BEB4A7C}"/>
              </a:ext>
            </a:extLst>
          </p:cNvPr>
          <p:cNvSpPr/>
          <p:nvPr/>
        </p:nvSpPr>
        <p:spPr>
          <a:xfrm>
            <a:off x="82908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031E4F12-5D3C-5A46-AFB5-36AF7599C90F}"/>
              </a:ext>
            </a:extLst>
          </p:cNvPr>
          <p:cNvSpPr/>
          <p:nvPr/>
        </p:nvSpPr>
        <p:spPr>
          <a:xfrm flipV="1">
            <a:off x="867348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ZoneTexte 71">
            <a:extLst>
              <a:ext uri="{FF2B5EF4-FFF2-40B4-BE49-F238E27FC236}">
                <a16:creationId xmlns:a16="http://schemas.microsoft.com/office/drawing/2014/main" id="{AF21A37F-552B-8241-9F4E-369802FEBC2D}"/>
              </a:ext>
            </a:extLst>
          </p:cNvPr>
          <p:cNvSpPr txBox="1"/>
          <p:nvPr/>
        </p:nvSpPr>
        <p:spPr>
          <a:xfrm>
            <a:off x="778320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3" name="Connecteur droit 72">
            <a:extLst>
              <a:ext uri="{FF2B5EF4-FFF2-40B4-BE49-F238E27FC236}">
                <a16:creationId xmlns:a16="http://schemas.microsoft.com/office/drawing/2014/main" id="{B2094006-9B5C-2042-AB3A-22733336509A}"/>
              </a:ext>
            </a:extLst>
          </p:cNvPr>
          <p:cNvSpPr/>
          <p:nvPr/>
        </p:nvSpPr>
        <p:spPr>
          <a:xfrm flipV="1">
            <a:off x="1028159"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77B413D8-E733-604A-B921-01181E9ED5DF}"/>
              </a:ext>
            </a:extLst>
          </p:cNvPr>
          <p:cNvSpPr/>
          <p:nvPr/>
        </p:nvSpPr>
        <p:spPr>
          <a:xfrm>
            <a:off x="550080" y="3168000"/>
            <a:ext cx="113400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9001C265-347E-CC4F-A4FC-38FD1226F62B}"/>
              </a:ext>
            </a:extLst>
          </p:cNvPr>
          <p:cNvSpPr/>
          <p:nvPr/>
        </p:nvSpPr>
        <p:spPr>
          <a:xfrm>
            <a:off x="550080" y="3364560"/>
            <a:ext cx="113400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11A5E169-E541-A443-90A8-EFA03E947F86}"/>
              </a:ext>
            </a:extLst>
          </p:cNvPr>
          <p:cNvSpPr/>
          <p:nvPr/>
        </p:nvSpPr>
        <p:spPr>
          <a:xfrm>
            <a:off x="550080" y="3556440"/>
            <a:ext cx="113400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82995AE8-199D-0447-B794-AEF072D190E5}"/>
              </a:ext>
            </a:extLst>
          </p:cNvPr>
          <p:cNvSpPr/>
          <p:nvPr/>
        </p:nvSpPr>
        <p:spPr>
          <a:xfrm>
            <a:off x="87994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4593D43A-7FA1-A14E-AB28-426E7D7DDFBA}"/>
              </a:ext>
            </a:extLst>
          </p:cNvPr>
          <p:cNvSpPr/>
          <p:nvPr/>
        </p:nvSpPr>
        <p:spPr>
          <a:xfrm>
            <a:off x="89262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859A619F-9A06-DF40-98E9-7F17794CD4D1}"/>
              </a:ext>
            </a:extLst>
          </p:cNvPr>
          <p:cNvSpPr/>
          <p:nvPr/>
        </p:nvSpPr>
        <p:spPr>
          <a:xfrm>
            <a:off x="1728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5B3BBC68-B258-334C-A8B6-16D7F078C8F6}"/>
              </a:ext>
            </a:extLst>
          </p:cNvPr>
          <p:cNvSpPr/>
          <p:nvPr/>
        </p:nvSpPr>
        <p:spPr>
          <a:xfrm>
            <a:off x="1980000" y="2916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Forme libre 80">
            <a:extLst>
              <a:ext uri="{FF2B5EF4-FFF2-40B4-BE49-F238E27FC236}">
                <a16:creationId xmlns:a16="http://schemas.microsoft.com/office/drawing/2014/main" id="{53931934-6945-9D40-8577-B477E2529563}"/>
              </a:ext>
            </a:extLst>
          </p:cNvPr>
          <p:cNvSpPr/>
          <p:nvPr/>
        </p:nvSpPr>
        <p:spPr>
          <a:xfrm>
            <a:off x="2232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ZoneTexte 81">
            <a:extLst>
              <a:ext uri="{FF2B5EF4-FFF2-40B4-BE49-F238E27FC236}">
                <a16:creationId xmlns:a16="http://schemas.microsoft.com/office/drawing/2014/main" id="{E520B8CF-E94C-494F-A476-F5FCF96952CE}"/>
              </a:ext>
            </a:extLst>
          </p:cNvPr>
          <p:cNvSpPr txBox="1"/>
          <p:nvPr/>
        </p:nvSpPr>
        <p:spPr>
          <a:xfrm>
            <a:off x="2088000" y="1584000"/>
            <a:ext cx="1872000" cy="9741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84" name="Forme libre 83">
            <a:extLst>
              <a:ext uri="{FF2B5EF4-FFF2-40B4-BE49-F238E27FC236}">
                <a16:creationId xmlns:a16="http://schemas.microsoft.com/office/drawing/2014/main" id="{22DB06D1-71F2-5A45-8CE8-335FE907AB91}"/>
              </a:ext>
            </a:extLst>
          </p:cNvPr>
          <p:cNvSpPr/>
          <p:nvPr/>
        </p:nvSpPr>
        <p:spPr>
          <a:xfrm>
            <a:off x="4896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BABAF7A4-5613-4E47-A69A-6F0973DBA047}"/>
              </a:ext>
            </a:extLst>
          </p:cNvPr>
          <p:cNvSpPr/>
          <p:nvPr/>
        </p:nvSpPr>
        <p:spPr>
          <a:xfrm>
            <a:off x="8352000" y="2916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ZoneTexte 85">
            <a:extLst>
              <a:ext uri="{FF2B5EF4-FFF2-40B4-BE49-F238E27FC236}">
                <a16:creationId xmlns:a16="http://schemas.microsoft.com/office/drawing/2014/main" id="{51DC4209-0E72-8643-AA1B-5F95D296168C}"/>
              </a:ext>
            </a:extLst>
          </p:cNvPr>
          <p:cNvSpPr txBox="1"/>
          <p:nvPr/>
        </p:nvSpPr>
        <p:spPr>
          <a:xfrm>
            <a:off x="720000" y="396000"/>
            <a:ext cx="2160000" cy="9741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87" name="Forme libre 86">
            <a:extLst>
              <a:ext uri="{FF2B5EF4-FFF2-40B4-BE49-F238E27FC236}">
                <a16:creationId xmlns:a16="http://schemas.microsoft.com/office/drawing/2014/main" id="{C773A6B0-6516-A04D-BFEB-359AE8B92E52}"/>
              </a:ext>
            </a:extLst>
          </p:cNvPr>
          <p:cNvSpPr/>
          <p:nvPr/>
        </p:nvSpPr>
        <p:spPr>
          <a:xfrm>
            <a:off x="1908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Connecteur droit 87">
            <a:extLst>
              <a:ext uri="{FF2B5EF4-FFF2-40B4-BE49-F238E27FC236}">
                <a16:creationId xmlns:a16="http://schemas.microsoft.com/office/drawing/2014/main" id="{FD9E91BB-D3FC-334A-BABD-3C24731D6958}"/>
              </a:ext>
            </a:extLst>
          </p:cNvPr>
          <p:cNvSpPr/>
          <p:nvPr/>
        </p:nvSpPr>
        <p:spPr>
          <a:xfrm flipV="1">
            <a:off x="1800000" y="2566440"/>
            <a:ext cx="0" cy="385559"/>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35ACB89D-D7BC-3A48-BBD5-BB4A574E9150}"/>
              </a:ext>
            </a:extLst>
          </p:cNvPr>
          <p:cNvSpPr/>
          <p:nvPr/>
        </p:nvSpPr>
        <p:spPr>
          <a:xfrm flipV="1">
            <a:off x="1980000" y="1378799"/>
            <a:ext cx="0" cy="1573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832B9CAB-55F0-CD4F-AB72-E12A219F0E95}"/>
              </a:ext>
            </a:extLst>
          </p:cNvPr>
          <p:cNvSpPr/>
          <p:nvPr/>
        </p:nvSpPr>
        <p:spPr>
          <a:xfrm flipV="1">
            <a:off x="2304000" y="2566800"/>
            <a:ext cx="0" cy="385559"/>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A438601F-AD35-014E-83E8-EB3F657541B9}"/>
              </a:ext>
            </a:extLst>
          </p:cNvPr>
          <p:cNvSpPr/>
          <p:nvPr/>
        </p:nvSpPr>
        <p:spPr>
          <a:xfrm flipV="1">
            <a:off x="4968000" y="256716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9896E639-787F-3A41-B9E2-C336E0BD87F3}"/>
              </a:ext>
            </a:extLst>
          </p:cNvPr>
          <p:cNvSpPr/>
          <p:nvPr/>
        </p:nvSpPr>
        <p:spPr>
          <a:xfrm flipV="1">
            <a:off x="5832000" y="1739160"/>
            <a:ext cx="0" cy="1249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92">
            <a:extLst>
              <a:ext uri="{FF2B5EF4-FFF2-40B4-BE49-F238E27FC236}">
                <a16:creationId xmlns:a16="http://schemas.microsoft.com/office/drawing/2014/main" id="{1AA3375F-299B-5D42-A8FD-879C0FF4A302}"/>
              </a:ext>
            </a:extLst>
          </p:cNvPr>
          <p:cNvSpPr/>
          <p:nvPr/>
        </p:nvSpPr>
        <p:spPr>
          <a:xfrm>
            <a:off x="5760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Connecteur droit 93">
            <a:extLst>
              <a:ext uri="{FF2B5EF4-FFF2-40B4-BE49-F238E27FC236}">
                <a16:creationId xmlns:a16="http://schemas.microsoft.com/office/drawing/2014/main" id="{D10BE227-E54A-BE40-9D0D-70BB7BDDEFE6}"/>
              </a:ext>
            </a:extLst>
          </p:cNvPr>
          <p:cNvSpPr/>
          <p:nvPr/>
        </p:nvSpPr>
        <p:spPr>
          <a:xfrm>
            <a:off x="1835999"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5" name="Forme libre 94">
            <a:extLst>
              <a:ext uri="{FF2B5EF4-FFF2-40B4-BE49-F238E27FC236}">
                <a16:creationId xmlns:a16="http://schemas.microsoft.com/office/drawing/2014/main" id="{4E55B61B-9965-8E44-822D-92A518B74FE9}"/>
              </a:ext>
            </a:extLst>
          </p:cNvPr>
          <p:cNvSpPr/>
          <p:nvPr/>
        </p:nvSpPr>
        <p:spPr>
          <a:xfrm>
            <a:off x="1764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Connecteur droit 95">
            <a:extLst>
              <a:ext uri="{FF2B5EF4-FFF2-40B4-BE49-F238E27FC236}">
                <a16:creationId xmlns:a16="http://schemas.microsoft.com/office/drawing/2014/main" id="{BD9638D4-C140-0E42-B243-D2EA5C1D1336}"/>
              </a:ext>
            </a:extLst>
          </p:cNvPr>
          <p:cNvSpPr/>
          <p:nvPr/>
        </p:nvSpPr>
        <p:spPr>
          <a:xfrm>
            <a:off x="599040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Forme libre 96">
            <a:extLst>
              <a:ext uri="{FF2B5EF4-FFF2-40B4-BE49-F238E27FC236}">
                <a16:creationId xmlns:a16="http://schemas.microsoft.com/office/drawing/2014/main" id="{680B2B51-109F-0944-9A1D-F5961DCD052B}"/>
              </a:ext>
            </a:extLst>
          </p:cNvPr>
          <p:cNvSpPr/>
          <p:nvPr/>
        </p:nvSpPr>
        <p:spPr>
          <a:xfrm>
            <a:off x="5903999"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E3E64E37-7DA8-EC4D-A351-17CC567FB9EE}"/>
              </a:ext>
            </a:extLst>
          </p:cNvPr>
          <p:cNvSpPr/>
          <p:nvPr/>
        </p:nvSpPr>
        <p:spPr>
          <a:xfrm>
            <a:off x="793440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Forme libre 98">
            <a:extLst>
              <a:ext uri="{FF2B5EF4-FFF2-40B4-BE49-F238E27FC236}">
                <a16:creationId xmlns:a16="http://schemas.microsoft.com/office/drawing/2014/main" id="{D003A698-FEFF-7940-840E-61605DC84367}"/>
              </a:ext>
            </a:extLst>
          </p:cNvPr>
          <p:cNvSpPr/>
          <p:nvPr/>
        </p:nvSpPr>
        <p:spPr>
          <a:xfrm>
            <a:off x="7848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40486709-1E80-7849-9A3A-0CC1709EA82E}"/>
              </a:ext>
            </a:extLst>
          </p:cNvPr>
          <p:cNvSpPr/>
          <p:nvPr/>
        </p:nvSpPr>
        <p:spPr>
          <a:xfrm>
            <a:off x="8258399" y="4608000"/>
            <a:ext cx="0" cy="187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100">
            <a:extLst>
              <a:ext uri="{FF2B5EF4-FFF2-40B4-BE49-F238E27FC236}">
                <a16:creationId xmlns:a16="http://schemas.microsoft.com/office/drawing/2014/main" id="{855F306D-CC11-904B-98ED-2CCAE5620EE7}"/>
              </a:ext>
            </a:extLst>
          </p:cNvPr>
          <p:cNvSpPr/>
          <p:nvPr/>
        </p:nvSpPr>
        <p:spPr>
          <a:xfrm>
            <a:off x="8172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Connecteur droit 101">
            <a:extLst>
              <a:ext uri="{FF2B5EF4-FFF2-40B4-BE49-F238E27FC236}">
                <a16:creationId xmlns:a16="http://schemas.microsoft.com/office/drawing/2014/main" id="{CEC77F94-C27A-D44D-BE18-EDE1F3CBA165}"/>
              </a:ext>
            </a:extLst>
          </p:cNvPr>
          <p:cNvSpPr/>
          <p:nvPr/>
        </p:nvSpPr>
        <p:spPr>
          <a:xfrm flipV="1">
            <a:off x="4788000" y="1487519"/>
            <a:ext cx="0" cy="14652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ZoneTexte 102">
            <a:extLst>
              <a:ext uri="{FF2B5EF4-FFF2-40B4-BE49-F238E27FC236}">
                <a16:creationId xmlns:a16="http://schemas.microsoft.com/office/drawing/2014/main" id="{507B64F7-7F70-8240-AFB8-07EEB0C1F06B}"/>
              </a:ext>
            </a:extLst>
          </p:cNvPr>
          <p:cNvSpPr txBox="1"/>
          <p:nvPr/>
        </p:nvSpPr>
        <p:spPr>
          <a:xfrm>
            <a:off x="4207680" y="1908000"/>
            <a:ext cx="1516319"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04" name="ZoneTexte 103">
            <a:extLst>
              <a:ext uri="{FF2B5EF4-FFF2-40B4-BE49-F238E27FC236}">
                <a16:creationId xmlns:a16="http://schemas.microsoft.com/office/drawing/2014/main" id="{9822FC51-6055-1D4C-B604-B5C9B360F889}"/>
              </a:ext>
            </a:extLst>
          </p:cNvPr>
          <p:cNvSpPr txBox="1"/>
          <p:nvPr/>
        </p:nvSpPr>
        <p:spPr>
          <a:xfrm>
            <a:off x="3456000" y="6660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05" name="Forme libre 104">
            <a:extLst>
              <a:ext uri="{FF2B5EF4-FFF2-40B4-BE49-F238E27FC236}">
                <a16:creationId xmlns:a16="http://schemas.microsoft.com/office/drawing/2014/main" id="{03063A4D-B7BA-5743-8C48-9DF2074EC1E3}"/>
              </a:ext>
            </a:extLst>
          </p:cNvPr>
          <p:cNvSpPr/>
          <p:nvPr/>
        </p:nvSpPr>
        <p:spPr>
          <a:xfrm>
            <a:off x="4716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6374635A-19CA-B948-B3A7-BC3A98437CCC}"/>
              </a:ext>
            </a:extLst>
          </p:cNvPr>
          <p:cNvSpPr/>
          <p:nvPr/>
        </p:nvSpPr>
        <p:spPr>
          <a:xfrm>
            <a:off x="255600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Forme libre 106">
            <a:extLst>
              <a:ext uri="{FF2B5EF4-FFF2-40B4-BE49-F238E27FC236}">
                <a16:creationId xmlns:a16="http://schemas.microsoft.com/office/drawing/2014/main" id="{D96E1FDF-1DE5-B74C-B1C4-F9592D3DEF20}"/>
              </a:ext>
            </a:extLst>
          </p:cNvPr>
          <p:cNvSpPr/>
          <p:nvPr/>
        </p:nvSpPr>
        <p:spPr>
          <a:xfrm>
            <a:off x="2484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D3BEEE69-8E48-5943-99A0-00DDC892E474}"/>
              </a:ext>
            </a:extLst>
          </p:cNvPr>
          <p:cNvSpPr/>
          <p:nvPr/>
        </p:nvSpPr>
        <p:spPr>
          <a:xfrm>
            <a:off x="5364000" y="4644000"/>
            <a:ext cx="0" cy="1764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Forme libre 108">
            <a:extLst>
              <a:ext uri="{FF2B5EF4-FFF2-40B4-BE49-F238E27FC236}">
                <a16:creationId xmlns:a16="http://schemas.microsoft.com/office/drawing/2014/main" id="{7616EE5B-5A61-8F47-97F2-251CB3B8EEA3}"/>
              </a:ext>
            </a:extLst>
          </p:cNvPr>
          <p:cNvSpPr/>
          <p:nvPr/>
        </p:nvSpPr>
        <p:spPr>
          <a:xfrm>
            <a:off x="5292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ZoneTexte 109">
            <a:extLst>
              <a:ext uri="{FF2B5EF4-FFF2-40B4-BE49-F238E27FC236}">
                <a16:creationId xmlns:a16="http://schemas.microsoft.com/office/drawing/2014/main" id="{08DD787E-6115-6841-8E80-8B3560E49C63}"/>
              </a:ext>
            </a:extLst>
          </p:cNvPr>
          <p:cNvSpPr txBox="1"/>
          <p:nvPr/>
        </p:nvSpPr>
        <p:spPr>
          <a:xfrm>
            <a:off x="5076000" y="1044000"/>
            <a:ext cx="1555919"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1" name="ZoneTexte 110">
            <a:extLst>
              <a:ext uri="{FF2B5EF4-FFF2-40B4-BE49-F238E27FC236}">
                <a16:creationId xmlns:a16="http://schemas.microsoft.com/office/drawing/2014/main" id="{A79D32E0-2C45-9B42-8CF0-907338845794}"/>
              </a:ext>
            </a:extLst>
          </p:cNvPr>
          <p:cNvSpPr txBox="1"/>
          <p:nvPr/>
        </p:nvSpPr>
        <p:spPr>
          <a:xfrm>
            <a:off x="4248000" y="3738960"/>
            <a:ext cx="1475999" cy="51443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2" name="ZoneTexte 111">
            <a:extLst>
              <a:ext uri="{FF2B5EF4-FFF2-40B4-BE49-F238E27FC236}">
                <a16:creationId xmlns:a16="http://schemas.microsoft.com/office/drawing/2014/main" id="{542E9140-64C0-134C-9F53-0CD3F2FBCBD0}"/>
              </a:ext>
            </a:extLst>
          </p:cNvPr>
          <p:cNvSpPr txBox="1"/>
          <p:nvPr/>
        </p:nvSpPr>
        <p:spPr>
          <a:xfrm>
            <a:off x="540000" y="3744360"/>
            <a:ext cx="1404000" cy="503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4" name="ZoneTexte 113">
            <a:extLst>
              <a:ext uri="{FF2B5EF4-FFF2-40B4-BE49-F238E27FC236}">
                <a16:creationId xmlns:a16="http://schemas.microsoft.com/office/drawing/2014/main" id="{3A8412D3-B017-5D44-8E3B-190E002BB3A9}"/>
              </a:ext>
            </a:extLst>
          </p:cNvPr>
          <p:cNvSpPr txBox="1"/>
          <p:nvPr/>
        </p:nvSpPr>
        <p:spPr>
          <a:xfrm>
            <a:off x="2268000" y="5544000"/>
            <a:ext cx="155700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5" name="ZoneTexte 114">
            <a:extLst>
              <a:ext uri="{FF2B5EF4-FFF2-40B4-BE49-F238E27FC236}">
                <a16:creationId xmlns:a16="http://schemas.microsoft.com/office/drawing/2014/main" id="{B79EBA0A-7FD9-A14E-9D5E-DCD1094CEC56}"/>
              </a:ext>
            </a:extLst>
          </p:cNvPr>
          <p:cNvSpPr txBox="1"/>
          <p:nvPr/>
        </p:nvSpPr>
        <p:spPr>
          <a:xfrm>
            <a:off x="4716000" y="5499360"/>
            <a:ext cx="156492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6" name="ZoneTexte 115">
            <a:extLst>
              <a:ext uri="{FF2B5EF4-FFF2-40B4-BE49-F238E27FC236}">
                <a16:creationId xmlns:a16="http://schemas.microsoft.com/office/drawing/2014/main" id="{E26E30B9-A379-F042-8035-70BBDD5DB6F0}"/>
              </a:ext>
            </a:extLst>
          </p:cNvPr>
          <p:cNvSpPr txBox="1"/>
          <p:nvPr/>
        </p:nvSpPr>
        <p:spPr>
          <a:xfrm>
            <a:off x="4716000" y="6402599"/>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7" name="ZoneTexte 116">
            <a:extLst>
              <a:ext uri="{FF2B5EF4-FFF2-40B4-BE49-F238E27FC236}">
                <a16:creationId xmlns:a16="http://schemas.microsoft.com/office/drawing/2014/main" id="{AC723A50-4B7C-0F40-9498-FE073AAF5048}"/>
              </a:ext>
            </a:extLst>
          </p:cNvPr>
          <p:cNvSpPr txBox="1"/>
          <p:nvPr/>
        </p:nvSpPr>
        <p:spPr>
          <a:xfrm>
            <a:off x="6696000" y="55026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8" name="ZoneTexte 117">
            <a:extLst>
              <a:ext uri="{FF2B5EF4-FFF2-40B4-BE49-F238E27FC236}">
                <a16:creationId xmlns:a16="http://schemas.microsoft.com/office/drawing/2014/main" id="{51CF707E-E373-1A48-B012-6F9DF9D56BF2}"/>
              </a:ext>
            </a:extLst>
          </p:cNvPr>
          <p:cNvSpPr txBox="1"/>
          <p:nvPr/>
        </p:nvSpPr>
        <p:spPr>
          <a:xfrm>
            <a:off x="7272000" y="6507360"/>
            <a:ext cx="152748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 …......................................</a:t>
            </a:r>
          </a:p>
        </p:txBody>
      </p:sp>
      <p:sp>
        <p:nvSpPr>
          <p:cNvPr id="119" name="ZoneTexte 118">
            <a:extLst>
              <a:ext uri="{FF2B5EF4-FFF2-40B4-BE49-F238E27FC236}">
                <a16:creationId xmlns:a16="http://schemas.microsoft.com/office/drawing/2014/main" id="{AD852BC6-DF35-3440-BA59-306B46428D7C}"/>
              </a:ext>
            </a:extLst>
          </p:cNvPr>
          <p:cNvSpPr txBox="1"/>
          <p:nvPr/>
        </p:nvSpPr>
        <p:spPr>
          <a:xfrm>
            <a:off x="576000" y="3096000"/>
            <a:ext cx="1152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guerre</a:t>
            </a:r>
          </a:p>
        </p:txBody>
      </p:sp>
      <p:sp>
        <p:nvSpPr>
          <p:cNvPr id="120" name="ZoneTexte 119">
            <a:extLst>
              <a:ext uri="{FF2B5EF4-FFF2-40B4-BE49-F238E27FC236}">
                <a16:creationId xmlns:a16="http://schemas.microsoft.com/office/drawing/2014/main" id="{F2E5C796-66DC-E94B-A125-FCD9B55FAE63}"/>
              </a:ext>
            </a:extLst>
          </p:cNvPr>
          <p:cNvSpPr txBox="1"/>
          <p:nvPr/>
        </p:nvSpPr>
        <p:spPr>
          <a:xfrm>
            <a:off x="216000" y="1835999"/>
            <a:ext cx="1728000" cy="72756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22 juin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Armistice</a:t>
            </a:r>
          </a:p>
        </p:txBody>
      </p:sp>
      <p:sp>
        <p:nvSpPr>
          <p:cNvPr id="121" name="ZoneTexte 120">
            <a:extLst>
              <a:ext uri="{FF2B5EF4-FFF2-40B4-BE49-F238E27FC236}">
                <a16:creationId xmlns:a16="http://schemas.microsoft.com/office/drawing/2014/main" id="{D1313A37-5785-7949-A1D0-5B233E1EBABF}"/>
              </a:ext>
            </a:extLst>
          </p:cNvPr>
          <p:cNvSpPr txBox="1"/>
          <p:nvPr/>
        </p:nvSpPr>
        <p:spPr>
          <a:xfrm>
            <a:off x="324000" y="5508360"/>
            <a:ext cx="1728000" cy="104615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18 juin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Appel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De Gaulle</a:t>
            </a:r>
          </a:p>
        </p:txBody>
      </p:sp>
      <p:sp>
        <p:nvSpPr>
          <p:cNvPr id="122" name="ZoneTexte 121">
            <a:extLst>
              <a:ext uri="{FF2B5EF4-FFF2-40B4-BE49-F238E27FC236}">
                <a16:creationId xmlns:a16="http://schemas.microsoft.com/office/drawing/2014/main" id="{3BAB3520-EA25-5B4E-9C5C-76E620376827}"/>
              </a:ext>
            </a:extLst>
          </p:cNvPr>
          <p:cNvSpPr txBox="1"/>
          <p:nvPr/>
        </p:nvSpPr>
        <p:spPr>
          <a:xfrm>
            <a:off x="216000" y="180000"/>
            <a:ext cx="2808000" cy="136476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10 juillet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Pleins pouvoirs à Pétain</a:t>
            </a:r>
          </a:p>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11 juillet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Actes constitutionnels</a:t>
            </a:r>
          </a:p>
        </p:txBody>
      </p:sp>
      <p:sp>
        <p:nvSpPr>
          <p:cNvPr id="123" name="ZoneTexte 122">
            <a:extLst>
              <a:ext uri="{FF2B5EF4-FFF2-40B4-BE49-F238E27FC236}">
                <a16:creationId xmlns:a16="http://schemas.microsoft.com/office/drawing/2014/main" id="{FAA4C4AC-4310-C642-928D-DE109ACA7801}"/>
              </a:ext>
            </a:extLst>
          </p:cNvPr>
          <p:cNvSpPr txBox="1"/>
          <p:nvPr/>
        </p:nvSpPr>
        <p:spPr>
          <a:xfrm>
            <a:off x="576000" y="3636359"/>
            <a:ext cx="1368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IIIe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République</a:t>
            </a:r>
          </a:p>
        </p:txBody>
      </p:sp>
      <p:sp>
        <p:nvSpPr>
          <p:cNvPr id="124" name="ZoneTexte 123">
            <a:extLst>
              <a:ext uri="{FF2B5EF4-FFF2-40B4-BE49-F238E27FC236}">
                <a16:creationId xmlns:a16="http://schemas.microsoft.com/office/drawing/2014/main" id="{9543A921-F2F6-364D-9C45-06A4F05D9D2C}"/>
              </a:ext>
            </a:extLst>
          </p:cNvPr>
          <p:cNvSpPr txBox="1"/>
          <p:nvPr/>
        </p:nvSpPr>
        <p:spPr>
          <a:xfrm>
            <a:off x="4320000" y="3636720"/>
            <a:ext cx="1368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Régime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Vichy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E14EF80-078A-8243-807A-2BE5A37445B1}"/>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130400" y="612000"/>
            <a:ext cx="7819200" cy="576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01D252B3-9E1E-8F4C-B3B7-24FB0BB2E445}"/>
              </a:ext>
            </a:extLst>
          </p:cNvPr>
          <p:cNvSpPr txBox="1"/>
          <p:nvPr/>
        </p:nvSpPr>
        <p:spPr>
          <a:xfrm>
            <a:off x="1944000" y="6336000"/>
            <a:ext cx="6192000" cy="8002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000" b="0" i="0" u="none" strike="noStrike" kern="1200">
                <a:ln>
                  <a:noFill/>
                </a:ln>
                <a:latin typeface="Comic Sans MS" pitchFamily="66"/>
                <a:ea typeface="Comic Sans MS" pitchFamily="66"/>
                <a:cs typeface="Comic Sans MS" pitchFamily="66"/>
              </a:rPr>
              <a:t>Affiche « Révolution nationale » de René VACHET,</a:t>
            </a:r>
          </a:p>
          <a:p>
            <a:pPr marL="0" marR="0" lvl="0" indent="0" algn="ctr" rtl="0" hangingPunct="0">
              <a:lnSpc>
                <a:spcPct val="100000"/>
              </a:lnSpc>
              <a:spcBef>
                <a:spcPts val="0"/>
              </a:spcBef>
              <a:spcAft>
                <a:spcPts val="0"/>
              </a:spcAft>
              <a:buNone/>
              <a:tabLst/>
            </a:pPr>
            <a:r>
              <a:rPr lang="fr-FR" sz="2000" b="0" i="0" u="none" strike="noStrike" kern="1200">
                <a:ln>
                  <a:noFill/>
                </a:ln>
                <a:latin typeface="Comic Sans MS" pitchFamily="66"/>
                <a:ea typeface="Comic Sans MS" pitchFamily="66"/>
                <a:cs typeface="Comic Sans MS" pitchFamily="66"/>
              </a:rPr>
              <a:t>entre 1940 et 1942, Musée de l’Armée (Paris).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712E893-F26A-AA42-8E2F-BA02CD7D79B0}"/>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454400" y="540000"/>
            <a:ext cx="7171199" cy="6480000"/>
          </a:xfrm>
          <a:prstGeom prst="rect">
            <a:avLst/>
          </a:prstGeom>
          <a:noFill/>
          <a:ln w="0">
            <a:solidFill>
              <a:srgbClr val="000000"/>
            </a:solidFill>
            <a:prstDash val="soli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121257-286B-7844-9E14-0B41858F5803}"/>
              </a:ext>
            </a:extLst>
          </p:cNvPr>
          <p:cNvSpPr txBox="1"/>
          <p:nvPr/>
        </p:nvSpPr>
        <p:spPr>
          <a:xfrm>
            <a:off x="108000" y="144000"/>
            <a:ext cx="9900000" cy="29300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tab pos="9181440" algn="l"/>
              </a:tabLst>
            </a:pPr>
            <a:r>
              <a:rPr lang="fr-FR" sz="2000" b="1" i="0" u="none" strike="noStrike" kern="1200" dirty="0">
                <a:ln>
                  <a:noFill/>
                </a:ln>
                <a:latin typeface="Comic Sans MS" pitchFamily="66"/>
                <a:ea typeface="Comic Sans MS" pitchFamily="66"/>
                <a:cs typeface="Comic Sans MS" pitchFamily="66"/>
              </a:rPr>
              <a:t>1. Présentation de l’affiche et du contexte</a:t>
            </a:r>
            <a:r>
              <a:rPr lang="fr-FR" sz="2000" b="0" i="0" u="none" strike="noStrike" kern="1200" dirty="0">
                <a:ln>
                  <a:noFill/>
                </a:ln>
                <a:latin typeface="Comic Sans MS" pitchFamily="66"/>
                <a:ea typeface="Comic Sans MS" pitchFamily="66"/>
                <a:cs typeface="Comic Sans MS" pitchFamily="66"/>
              </a:rPr>
              <a:t> : Le document est une ...................................... de propagande de René .................................. réalisée entre …............... et ................. et qui porte sur la « Révolution ................................................ ». Après la .............................................. face à l’Allemagne et l’............................................. signée le ..................................................., Pétain dirige l’.......................... français (dictature) et concentre tous les ................................ depuis les actes constitutionnels du 10 juillet 1940. Il utilise alors massivement la .................................................... pour ............................................... son pouvoir.</a:t>
            </a:r>
          </a:p>
        </p:txBody>
      </p:sp>
      <p:sp>
        <p:nvSpPr>
          <p:cNvPr id="3" name="ZoneTexte 2">
            <a:extLst>
              <a:ext uri="{FF2B5EF4-FFF2-40B4-BE49-F238E27FC236}">
                <a16:creationId xmlns:a16="http://schemas.microsoft.com/office/drawing/2014/main" id="{DD5FE235-74D0-684E-97B1-A2F87DBB4A24}"/>
              </a:ext>
            </a:extLst>
          </p:cNvPr>
          <p:cNvSpPr txBox="1"/>
          <p:nvPr/>
        </p:nvSpPr>
        <p:spPr>
          <a:xfrm>
            <a:off x="154892" y="314640"/>
            <a:ext cx="2435908" cy="6573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affiche</a:t>
            </a:r>
          </a:p>
        </p:txBody>
      </p:sp>
      <p:sp>
        <p:nvSpPr>
          <p:cNvPr id="4" name="ZoneTexte 3">
            <a:extLst>
              <a:ext uri="{FF2B5EF4-FFF2-40B4-BE49-F238E27FC236}">
                <a16:creationId xmlns:a16="http://schemas.microsoft.com/office/drawing/2014/main" id="{D7BF2039-054D-3547-B2AD-B2992C6FEA7C}"/>
              </a:ext>
            </a:extLst>
          </p:cNvPr>
          <p:cNvSpPr txBox="1"/>
          <p:nvPr/>
        </p:nvSpPr>
        <p:spPr>
          <a:xfrm>
            <a:off x="5436000" y="314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err="1">
                <a:ln>
                  <a:noFill/>
                </a:ln>
                <a:solidFill>
                  <a:srgbClr val="0000FF"/>
                </a:solidFill>
                <a:latin typeface="Comic Sans MS" pitchFamily="66"/>
                <a:ea typeface="Arial Unicode MS" pitchFamily="2"/>
                <a:cs typeface="Arial Unicode MS" pitchFamily="2"/>
              </a:rPr>
              <a:t>Vachet</a:t>
            </a:r>
            <a:endParaRPr lang="fr-FR" sz="3200" b="0" i="0" u="none" strike="noStrike" kern="1200" dirty="0">
              <a:ln>
                <a:noFill/>
              </a:ln>
              <a:solidFill>
                <a:srgbClr val="0000FF"/>
              </a:solidFill>
              <a:latin typeface="Comic Sans MS" pitchFamily="66"/>
              <a:ea typeface="Arial Unicode MS" pitchFamily="2"/>
              <a:cs typeface="Arial Unicode MS" pitchFamily="2"/>
            </a:endParaRPr>
          </a:p>
        </p:txBody>
      </p:sp>
      <p:sp>
        <p:nvSpPr>
          <p:cNvPr id="5" name="ZoneTexte 4">
            <a:extLst>
              <a:ext uri="{FF2B5EF4-FFF2-40B4-BE49-F238E27FC236}">
                <a16:creationId xmlns:a16="http://schemas.microsoft.com/office/drawing/2014/main" id="{821829D2-C1D7-154C-95E3-CF982F3760DC}"/>
              </a:ext>
            </a:extLst>
          </p:cNvPr>
          <p:cNvSpPr txBox="1"/>
          <p:nvPr/>
        </p:nvSpPr>
        <p:spPr>
          <a:xfrm>
            <a:off x="108000" y="674640"/>
            <a:ext cx="122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1940</a:t>
            </a:r>
          </a:p>
        </p:txBody>
      </p:sp>
      <p:sp>
        <p:nvSpPr>
          <p:cNvPr id="6" name="ZoneTexte 5">
            <a:extLst>
              <a:ext uri="{FF2B5EF4-FFF2-40B4-BE49-F238E27FC236}">
                <a16:creationId xmlns:a16="http://schemas.microsoft.com/office/drawing/2014/main" id="{55912566-8156-4F48-8116-7CA0E0036EBC}"/>
              </a:ext>
            </a:extLst>
          </p:cNvPr>
          <p:cNvSpPr txBox="1"/>
          <p:nvPr/>
        </p:nvSpPr>
        <p:spPr>
          <a:xfrm>
            <a:off x="1620000" y="674640"/>
            <a:ext cx="122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1942</a:t>
            </a:r>
          </a:p>
        </p:txBody>
      </p:sp>
      <p:sp>
        <p:nvSpPr>
          <p:cNvPr id="7" name="ZoneTexte 6">
            <a:extLst>
              <a:ext uri="{FF2B5EF4-FFF2-40B4-BE49-F238E27FC236}">
                <a16:creationId xmlns:a16="http://schemas.microsoft.com/office/drawing/2014/main" id="{E1506DF8-9E30-C648-A48F-961939CB4381}"/>
              </a:ext>
            </a:extLst>
          </p:cNvPr>
          <p:cNvSpPr txBox="1"/>
          <p:nvPr/>
        </p:nvSpPr>
        <p:spPr>
          <a:xfrm>
            <a:off x="6480000" y="674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nationale</a:t>
            </a:r>
          </a:p>
        </p:txBody>
      </p:sp>
      <p:sp>
        <p:nvSpPr>
          <p:cNvPr id="8" name="ZoneTexte 7">
            <a:extLst>
              <a:ext uri="{FF2B5EF4-FFF2-40B4-BE49-F238E27FC236}">
                <a16:creationId xmlns:a16="http://schemas.microsoft.com/office/drawing/2014/main" id="{FBC34730-2DF3-FD40-8338-E8AC80C5028B}"/>
              </a:ext>
            </a:extLst>
          </p:cNvPr>
          <p:cNvSpPr txBox="1"/>
          <p:nvPr/>
        </p:nvSpPr>
        <p:spPr>
          <a:xfrm>
            <a:off x="1007999" y="1044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défaite</a:t>
            </a:r>
          </a:p>
        </p:txBody>
      </p:sp>
      <p:sp>
        <p:nvSpPr>
          <p:cNvPr id="9" name="ZoneTexte 8">
            <a:extLst>
              <a:ext uri="{FF2B5EF4-FFF2-40B4-BE49-F238E27FC236}">
                <a16:creationId xmlns:a16="http://schemas.microsoft.com/office/drawing/2014/main" id="{F3C520BC-FB77-8747-88BB-01AE781AD1BF}"/>
              </a:ext>
            </a:extLst>
          </p:cNvPr>
          <p:cNvSpPr txBox="1"/>
          <p:nvPr/>
        </p:nvSpPr>
        <p:spPr>
          <a:xfrm>
            <a:off x="6876000" y="100799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armistice</a:t>
            </a:r>
          </a:p>
        </p:txBody>
      </p:sp>
      <p:sp>
        <p:nvSpPr>
          <p:cNvPr id="10" name="ZoneTexte 9">
            <a:extLst>
              <a:ext uri="{FF2B5EF4-FFF2-40B4-BE49-F238E27FC236}">
                <a16:creationId xmlns:a16="http://schemas.microsoft.com/office/drawing/2014/main" id="{7CF6FCBB-9F6F-3548-82D8-9BB81C02FEEA}"/>
              </a:ext>
            </a:extLst>
          </p:cNvPr>
          <p:cNvSpPr txBox="1"/>
          <p:nvPr/>
        </p:nvSpPr>
        <p:spPr>
          <a:xfrm>
            <a:off x="1475999" y="1404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22 juin 1940</a:t>
            </a:r>
          </a:p>
        </p:txBody>
      </p:sp>
      <p:sp>
        <p:nvSpPr>
          <p:cNvPr id="11" name="ZoneTexte 10">
            <a:extLst>
              <a:ext uri="{FF2B5EF4-FFF2-40B4-BE49-F238E27FC236}">
                <a16:creationId xmlns:a16="http://schemas.microsoft.com/office/drawing/2014/main" id="{ADF40912-6B4A-2F44-8E99-D97D99D36358}"/>
              </a:ext>
            </a:extLst>
          </p:cNvPr>
          <p:cNvSpPr txBox="1"/>
          <p:nvPr/>
        </p:nvSpPr>
        <p:spPr>
          <a:xfrm>
            <a:off x="6336000" y="139463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État</a:t>
            </a:r>
          </a:p>
        </p:txBody>
      </p:sp>
      <p:sp>
        <p:nvSpPr>
          <p:cNvPr id="12" name="ZoneTexte 11">
            <a:extLst>
              <a:ext uri="{FF2B5EF4-FFF2-40B4-BE49-F238E27FC236}">
                <a16:creationId xmlns:a16="http://schemas.microsoft.com/office/drawing/2014/main" id="{1CDB3278-10E2-584D-BD17-FA50813A3A13}"/>
              </a:ext>
            </a:extLst>
          </p:cNvPr>
          <p:cNvSpPr txBox="1"/>
          <p:nvPr/>
        </p:nvSpPr>
        <p:spPr>
          <a:xfrm>
            <a:off x="4680000" y="1728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pouvoirs</a:t>
            </a:r>
          </a:p>
        </p:txBody>
      </p:sp>
      <p:sp>
        <p:nvSpPr>
          <p:cNvPr id="13" name="ZoneTexte 12">
            <a:extLst>
              <a:ext uri="{FF2B5EF4-FFF2-40B4-BE49-F238E27FC236}">
                <a16:creationId xmlns:a16="http://schemas.microsoft.com/office/drawing/2014/main" id="{B9644E55-47D4-AE48-9B98-AD010E04F714}"/>
              </a:ext>
            </a:extLst>
          </p:cNvPr>
          <p:cNvSpPr txBox="1"/>
          <p:nvPr/>
        </p:nvSpPr>
        <p:spPr>
          <a:xfrm>
            <a:off x="396000" y="241668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propagande</a:t>
            </a:r>
          </a:p>
        </p:txBody>
      </p:sp>
      <p:sp>
        <p:nvSpPr>
          <p:cNvPr id="14" name="ZoneTexte 13">
            <a:extLst>
              <a:ext uri="{FF2B5EF4-FFF2-40B4-BE49-F238E27FC236}">
                <a16:creationId xmlns:a16="http://schemas.microsoft.com/office/drawing/2014/main" id="{0E08505C-7D99-6342-9772-30374573A6B6}"/>
              </a:ext>
            </a:extLst>
          </p:cNvPr>
          <p:cNvSpPr txBox="1"/>
          <p:nvPr/>
        </p:nvSpPr>
        <p:spPr>
          <a:xfrm>
            <a:off x="4147479" y="245268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légitimer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heckerboard(across)">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6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203D1F3-1412-C549-96CE-B9B5B0B185B9}"/>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111399" y="2844000"/>
            <a:ext cx="5857200" cy="4320000"/>
          </a:xfrm>
          <a:prstGeom prst="rect">
            <a:avLst/>
          </a:prstGeom>
          <a:noFill/>
          <a:ln w="0">
            <a:solidFill>
              <a:srgbClr val="000000"/>
            </a:solidFill>
            <a:prstDash val="solid"/>
          </a:ln>
        </p:spPr>
      </p:pic>
      <p:sp>
        <p:nvSpPr>
          <p:cNvPr id="3" name="Connecteur droit 2">
            <a:extLst>
              <a:ext uri="{FF2B5EF4-FFF2-40B4-BE49-F238E27FC236}">
                <a16:creationId xmlns:a16="http://schemas.microsoft.com/office/drawing/2014/main" id="{A1B12A07-E8A6-9846-AE34-A38443DCB588}"/>
              </a:ext>
            </a:extLst>
          </p:cNvPr>
          <p:cNvSpPr/>
          <p:nvPr/>
        </p:nvSpPr>
        <p:spPr>
          <a:xfrm flipH="1" flipV="1">
            <a:off x="5078160" y="2123640"/>
            <a:ext cx="3960" cy="503964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74777E38-8967-CB4D-A1B2-83E743954DE2}"/>
              </a:ext>
            </a:extLst>
          </p:cNvPr>
          <p:cNvSpPr txBox="1"/>
          <p:nvPr/>
        </p:nvSpPr>
        <p:spPr>
          <a:xfrm>
            <a:off x="173620" y="144000"/>
            <a:ext cx="9690380" cy="180647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1" i="0" u="none" strike="noStrike" kern="1200" dirty="0">
                <a:ln>
                  <a:noFill/>
                </a:ln>
                <a:latin typeface="Comic Sans MS" pitchFamily="66"/>
                <a:ea typeface="Comic Sans MS" pitchFamily="66"/>
                <a:cs typeface="Comic Sans MS" pitchFamily="66"/>
              </a:rPr>
              <a:t>Composition</a:t>
            </a:r>
            <a:r>
              <a:rPr lang="fr-FR" sz="2400" b="0" i="0" u="none" strike="noStrike" kern="1200" dirty="0">
                <a:ln>
                  <a:noFill/>
                </a:ln>
                <a:latin typeface="Comic Sans MS" pitchFamily="66"/>
                <a:ea typeface="Comic Sans MS" pitchFamily="66"/>
                <a:cs typeface="Comic Sans MS" pitchFamily="66"/>
              </a:rPr>
              <a:t> : l’affiche se divise en ....................... parties qui s’opposent. D’une part, à gauche, la France de la .................................................... et, d’autre part, à droite, la France de l’............................................................... .</a:t>
            </a:r>
          </a:p>
        </p:txBody>
      </p:sp>
      <p:sp>
        <p:nvSpPr>
          <p:cNvPr id="5" name="ZoneTexte 4">
            <a:extLst>
              <a:ext uri="{FF2B5EF4-FFF2-40B4-BE49-F238E27FC236}">
                <a16:creationId xmlns:a16="http://schemas.microsoft.com/office/drawing/2014/main" id="{2D2737C5-E41B-A64A-8E0A-8E8AFCD7697D}"/>
              </a:ext>
            </a:extLst>
          </p:cNvPr>
          <p:cNvSpPr txBox="1"/>
          <p:nvPr/>
        </p:nvSpPr>
        <p:spPr>
          <a:xfrm>
            <a:off x="5472000" y="-936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a:ln>
                  <a:noFill/>
                </a:ln>
                <a:solidFill>
                  <a:srgbClr val="0000FF"/>
                </a:solidFill>
                <a:latin typeface="Comic Sans MS" pitchFamily="66"/>
                <a:ea typeface="Arial Unicode MS" pitchFamily="2"/>
                <a:cs typeface="Arial Unicode MS" pitchFamily="2"/>
              </a:rPr>
              <a:t>deux</a:t>
            </a:r>
          </a:p>
        </p:txBody>
      </p:sp>
      <p:sp>
        <p:nvSpPr>
          <p:cNvPr id="6" name="ZoneTexte 5">
            <a:extLst>
              <a:ext uri="{FF2B5EF4-FFF2-40B4-BE49-F238E27FC236}">
                <a16:creationId xmlns:a16="http://schemas.microsoft.com/office/drawing/2014/main" id="{0BB62E11-2154-B046-A677-A9C2C64A0D0F}"/>
              </a:ext>
            </a:extLst>
          </p:cNvPr>
          <p:cNvSpPr txBox="1"/>
          <p:nvPr/>
        </p:nvSpPr>
        <p:spPr>
          <a:xfrm>
            <a:off x="352162" y="881280"/>
            <a:ext cx="374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III</a:t>
            </a:r>
            <a:r>
              <a:rPr lang="fr-FR" sz="3200" b="0" i="0" u="none" strike="noStrike" kern="1200" baseline="33000" dirty="0">
                <a:ln>
                  <a:noFill/>
                </a:ln>
                <a:solidFill>
                  <a:srgbClr val="0000FF"/>
                </a:solidFill>
                <a:latin typeface="Comic Sans MS" pitchFamily="66"/>
                <a:ea typeface="Arial Unicode MS" pitchFamily="2"/>
                <a:cs typeface="Arial Unicode MS" pitchFamily="2"/>
              </a:rPr>
              <a:t>e</a:t>
            </a:r>
            <a:r>
              <a:rPr lang="fr-FR" sz="3200" b="0" i="0" u="none" strike="noStrike" kern="1200" dirty="0">
                <a:ln>
                  <a:noFill/>
                </a:ln>
                <a:solidFill>
                  <a:srgbClr val="0000FF"/>
                </a:solidFill>
                <a:latin typeface="Comic Sans MS" pitchFamily="66"/>
                <a:ea typeface="Arial Unicode MS" pitchFamily="2"/>
                <a:cs typeface="Arial Unicode MS" pitchFamily="2"/>
              </a:rPr>
              <a:t> République</a:t>
            </a:r>
          </a:p>
        </p:txBody>
      </p:sp>
      <p:sp>
        <p:nvSpPr>
          <p:cNvPr id="7" name="ZoneTexte 6">
            <a:extLst>
              <a:ext uri="{FF2B5EF4-FFF2-40B4-BE49-F238E27FC236}">
                <a16:creationId xmlns:a16="http://schemas.microsoft.com/office/drawing/2014/main" id="{F676D7EC-2F89-A64F-ACE3-A69D52FF7FD3}"/>
              </a:ext>
            </a:extLst>
          </p:cNvPr>
          <p:cNvSpPr txBox="1"/>
          <p:nvPr/>
        </p:nvSpPr>
        <p:spPr>
          <a:xfrm>
            <a:off x="864000" y="1286640"/>
            <a:ext cx="374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État français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3"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1" build="p"/>
      <p:bldP spid="6" grpId="2"/>
      <p:bldP spid="7" grpId="2" build="p"/>
      <p:bldP spid="7" grpId="3"/>
    </p:bldLst>
  </p:timing>
</p:sld>
</file>

<file path=ppt/slides/slide32.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D6A4075-990B-A648-86B9-2EB547C6B6FA}"/>
              </a:ext>
            </a:extLst>
          </p:cNvPr>
          <p:cNvPicPr>
            <a:picLocks noChangeAspect="1"/>
          </p:cNvPicPr>
          <p:nvPr/>
        </p:nvPicPr>
        <p:blipFill>
          <a:blip r:embed="rId3">
            <a:lum/>
            <a:alphaModFix/>
          </a:blip>
          <a:srcRect r="28056"/>
          <a:stretch>
            <a:fillRect/>
          </a:stretch>
        </p:blipFill>
        <p:spPr>
          <a:xfrm>
            <a:off x="5410800" y="576000"/>
            <a:ext cx="4381200" cy="648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09B6C3E3-6F5D-D54D-8504-F2E8AD0646C1}"/>
              </a:ext>
            </a:extLst>
          </p:cNvPr>
          <p:cNvSpPr txBox="1"/>
          <p:nvPr/>
        </p:nvSpPr>
        <p:spPr>
          <a:xfrm>
            <a:off x="92596" y="144000"/>
            <a:ext cx="5235403" cy="71895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000" b="1" i="0" u="none" strike="noStrike" kern="1200" dirty="0">
                <a:ln>
                  <a:noFill/>
                </a:ln>
                <a:latin typeface="Comic Sans MS" pitchFamily="66"/>
                <a:ea typeface="Comic Sans MS" pitchFamily="66"/>
                <a:cs typeface="Comic Sans MS" pitchFamily="66"/>
              </a:rPr>
              <a:t>La France de la III</a:t>
            </a:r>
            <a:r>
              <a:rPr lang="fr-FR" sz="2000" b="1" i="0" u="none" strike="noStrike" kern="1200" baseline="17000" dirty="0">
                <a:ln>
                  <a:noFill/>
                </a:ln>
                <a:latin typeface="Comic Sans MS" pitchFamily="66"/>
                <a:ea typeface="Comic Sans MS" pitchFamily="66"/>
                <a:cs typeface="Comic Sans MS" pitchFamily="66"/>
              </a:rPr>
              <a:t>e</a:t>
            </a:r>
            <a:r>
              <a:rPr lang="fr-FR" sz="2000" b="1" i="0" u="none" strike="noStrike" kern="1200" dirty="0">
                <a:ln>
                  <a:noFill/>
                </a:ln>
                <a:latin typeface="Comic Sans MS" pitchFamily="66"/>
                <a:ea typeface="Comic Sans MS" pitchFamily="66"/>
                <a:cs typeface="Comic Sans MS" pitchFamily="66"/>
              </a:rPr>
              <a:t> République : le malheur</a:t>
            </a:r>
          </a:p>
          <a:p>
            <a:pPr marL="0" marR="0" lvl="0" indent="0" algn="just" rtl="0" hangingPunct="0">
              <a:lnSpc>
                <a:spcPct val="100000"/>
              </a:lnSpc>
              <a:spcBef>
                <a:spcPts val="0"/>
              </a:spcBef>
              <a:spcAft>
                <a:spcPts val="0"/>
              </a:spcAft>
              <a:buNone/>
              <a:tabLst/>
            </a:pPr>
            <a:endParaRPr lang="fr-FR" sz="20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La maison est ............................ (volets clos, arbre mort,...). Elle présente de mauvaises .................................. (sacs de sable et de gravats, un socle qui se fissure) qui ont entraîné la ..................... de la maison ............................... qui penche nettement à gauche. Alors que l’on peut lire « France et </a:t>
            </a:r>
            <a:r>
              <a:rPr lang="fr-FR" sz="2000" b="0" i="1" u="none" strike="noStrike" kern="1200" dirty="0">
                <a:ln>
                  <a:noFill/>
                </a:ln>
                <a:latin typeface="Comic Sans MS" pitchFamily="66"/>
                <a:ea typeface="Comic Sans MS" pitchFamily="66"/>
                <a:cs typeface="Comic Sans MS" pitchFamily="66"/>
              </a:rPr>
              <a:t>Cie</a:t>
            </a:r>
            <a:r>
              <a:rPr lang="fr-FR" sz="2000" b="0" i="0" u="none" strike="noStrike" kern="1200" dirty="0">
                <a:ln>
                  <a:noFill/>
                </a:ln>
                <a:latin typeface="Comic Sans MS" pitchFamily="66"/>
                <a:ea typeface="Comic Sans MS" pitchFamily="66"/>
                <a:cs typeface="Comic Sans MS" pitchFamily="66"/>
              </a:rPr>
              <a:t> » sur le fronton, on aperçoit aussi un .......................................... rouge déchiré flottant sur la bâtisse, par ailleurs placée sous une étoile de ......................, dans laquelle figurent également les trois ..................... en triangle de la .......................................................... (en rouge, comme le fond, les volets et le toit pour représenter le .......................................... et le communisme).</a:t>
            </a:r>
          </a:p>
        </p:txBody>
      </p:sp>
      <p:sp>
        <p:nvSpPr>
          <p:cNvPr id="4" name="ZoneTexte 3">
            <a:extLst>
              <a:ext uri="{FF2B5EF4-FFF2-40B4-BE49-F238E27FC236}">
                <a16:creationId xmlns:a16="http://schemas.microsoft.com/office/drawing/2014/main" id="{39C4CB95-BC82-5444-90AE-E05DDF750EEA}"/>
              </a:ext>
            </a:extLst>
          </p:cNvPr>
          <p:cNvSpPr txBox="1"/>
          <p:nvPr/>
        </p:nvSpPr>
        <p:spPr>
          <a:xfrm>
            <a:off x="1296000" y="103463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délabrée</a:t>
            </a:r>
          </a:p>
        </p:txBody>
      </p:sp>
      <p:sp>
        <p:nvSpPr>
          <p:cNvPr id="5" name="ZoneTexte 4">
            <a:extLst>
              <a:ext uri="{FF2B5EF4-FFF2-40B4-BE49-F238E27FC236}">
                <a16:creationId xmlns:a16="http://schemas.microsoft.com/office/drawing/2014/main" id="{EA491F7C-F1C6-AC44-89EB-07C1FE5D0595}"/>
              </a:ext>
            </a:extLst>
          </p:cNvPr>
          <p:cNvSpPr txBox="1"/>
          <p:nvPr/>
        </p:nvSpPr>
        <p:spPr>
          <a:xfrm>
            <a:off x="-385703" y="173267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fondations</a:t>
            </a:r>
          </a:p>
        </p:txBody>
      </p:sp>
      <p:sp>
        <p:nvSpPr>
          <p:cNvPr id="6" name="ZoneTexte 5">
            <a:extLst>
              <a:ext uri="{FF2B5EF4-FFF2-40B4-BE49-F238E27FC236}">
                <a16:creationId xmlns:a16="http://schemas.microsoft.com/office/drawing/2014/main" id="{0F90845B-061E-584D-A572-42F23ABD2644}"/>
              </a:ext>
            </a:extLst>
          </p:cNvPr>
          <p:cNvSpPr txBox="1"/>
          <p:nvPr/>
        </p:nvSpPr>
        <p:spPr>
          <a:xfrm>
            <a:off x="1872000" y="2421359"/>
            <a:ext cx="144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chute</a:t>
            </a:r>
          </a:p>
        </p:txBody>
      </p:sp>
      <p:sp>
        <p:nvSpPr>
          <p:cNvPr id="7" name="ZoneTexte 6">
            <a:extLst>
              <a:ext uri="{FF2B5EF4-FFF2-40B4-BE49-F238E27FC236}">
                <a16:creationId xmlns:a16="http://schemas.microsoft.com/office/drawing/2014/main" id="{FC3B2848-C934-864C-B06E-6A373A3C0193}"/>
              </a:ext>
            </a:extLst>
          </p:cNvPr>
          <p:cNvSpPr txBox="1"/>
          <p:nvPr/>
        </p:nvSpPr>
        <p:spPr>
          <a:xfrm>
            <a:off x="334297" y="2758679"/>
            <a:ext cx="1655999"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France</a:t>
            </a:r>
          </a:p>
        </p:txBody>
      </p:sp>
      <p:sp>
        <p:nvSpPr>
          <p:cNvPr id="8" name="ZoneTexte 7">
            <a:extLst>
              <a:ext uri="{FF2B5EF4-FFF2-40B4-BE49-F238E27FC236}">
                <a16:creationId xmlns:a16="http://schemas.microsoft.com/office/drawing/2014/main" id="{973341DC-8496-8B44-8186-67A0339BD6E0}"/>
              </a:ext>
            </a:extLst>
          </p:cNvPr>
          <p:cNvSpPr txBox="1"/>
          <p:nvPr/>
        </p:nvSpPr>
        <p:spPr>
          <a:xfrm>
            <a:off x="581742" y="3856679"/>
            <a:ext cx="187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drapeau</a:t>
            </a:r>
          </a:p>
        </p:txBody>
      </p:sp>
      <p:sp>
        <p:nvSpPr>
          <p:cNvPr id="9" name="ZoneTexte 8">
            <a:extLst>
              <a:ext uri="{FF2B5EF4-FFF2-40B4-BE49-F238E27FC236}">
                <a16:creationId xmlns:a16="http://schemas.microsoft.com/office/drawing/2014/main" id="{400992D0-A80D-2A43-AFBC-163D5A6403B2}"/>
              </a:ext>
            </a:extLst>
          </p:cNvPr>
          <p:cNvSpPr txBox="1"/>
          <p:nvPr/>
        </p:nvSpPr>
        <p:spPr>
          <a:xfrm>
            <a:off x="2710297" y="4574340"/>
            <a:ext cx="187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David</a:t>
            </a:r>
          </a:p>
        </p:txBody>
      </p:sp>
      <p:sp>
        <p:nvSpPr>
          <p:cNvPr id="10" name="ZoneTexte 9">
            <a:extLst>
              <a:ext uri="{FF2B5EF4-FFF2-40B4-BE49-F238E27FC236}">
                <a16:creationId xmlns:a16="http://schemas.microsoft.com/office/drawing/2014/main" id="{69CC69A5-CB80-0F4F-81B2-01AD3E3F7386}"/>
              </a:ext>
            </a:extLst>
          </p:cNvPr>
          <p:cNvSpPr txBox="1"/>
          <p:nvPr/>
        </p:nvSpPr>
        <p:spPr>
          <a:xfrm>
            <a:off x="-167150" y="5266439"/>
            <a:ext cx="187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points</a:t>
            </a:r>
          </a:p>
        </p:txBody>
      </p:sp>
      <p:sp>
        <p:nvSpPr>
          <p:cNvPr id="11" name="ZoneTexte 10">
            <a:extLst>
              <a:ext uri="{FF2B5EF4-FFF2-40B4-BE49-F238E27FC236}">
                <a16:creationId xmlns:a16="http://schemas.microsoft.com/office/drawing/2014/main" id="{BFE06252-B194-CC4E-A9AD-C13B37DC22A2}"/>
              </a:ext>
            </a:extLst>
          </p:cNvPr>
          <p:cNvSpPr txBox="1"/>
          <p:nvPr/>
        </p:nvSpPr>
        <p:spPr>
          <a:xfrm>
            <a:off x="396000" y="5607900"/>
            <a:ext cx="352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franc-maçonnerie</a:t>
            </a:r>
          </a:p>
        </p:txBody>
      </p:sp>
      <p:sp>
        <p:nvSpPr>
          <p:cNvPr id="12" name="ZoneTexte 11">
            <a:extLst>
              <a:ext uri="{FF2B5EF4-FFF2-40B4-BE49-F238E27FC236}">
                <a16:creationId xmlns:a16="http://schemas.microsoft.com/office/drawing/2014/main" id="{D567D5C9-15D3-6B40-8770-B5803CD28EDE}"/>
              </a:ext>
            </a:extLst>
          </p:cNvPr>
          <p:cNvSpPr txBox="1"/>
          <p:nvPr/>
        </p:nvSpPr>
        <p:spPr>
          <a:xfrm>
            <a:off x="2160000" y="6325561"/>
            <a:ext cx="266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socialisme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heckerboard(across)">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heckerboard(across)">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E9586D1-227E-F94A-910C-35F188D89DB5}"/>
              </a:ext>
            </a:extLst>
          </p:cNvPr>
          <p:cNvPicPr>
            <a:picLocks noChangeAspect="1"/>
          </p:cNvPicPr>
          <p:nvPr/>
        </p:nvPicPr>
        <p:blipFill>
          <a:blip r:embed="rId3">
            <a:lum/>
            <a:alphaModFix/>
          </a:blip>
          <a:srcRect r="28056"/>
          <a:stretch>
            <a:fillRect/>
          </a:stretch>
        </p:blipFill>
        <p:spPr>
          <a:xfrm>
            <a:off x="5410800" y="576000"/>
            <a:ext cx="4381200" cy="648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15088A1D-1659-3D42-A6C1-E6F894D44DB6}"/>
              </a:ext>
            </a:extLst>
          </p:cNvPr>
          <p:cNvSpPr txBox="1"/>
          <p:nvPr/>
        </p:nvSpPr>
        <p:spPr>
          <a:xfrm>
            <a:off x="72000" y="144000"/>
            <a:ext cx="5256000" cy="470484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000" b="1" i="0" u="none" strike="noStrike" kern="1200" dirty="0">
                <a:ln>
                  <a:noFill/>
                </a:ln>
                <a:latin typeface="Comic Sans MS" pitchFamily="66"/>
                <a:ea typeface="Comic Sans MS" pitchFamily="66"/>
                <a:cs typeface="Comic Sans MS" pitchFamily="66"/>
              </a:rPr>
              <a:t>La France de la III</a:t>
            </a:r>
            <a:r>
              <a:rPr lang="fr-FR" sz="2000" b="1" i="0" u="none" strike="noStrike" kern="1200" baseline="17000" dirty="0">
                <a:ln>
                  <a:noFill/>
                </a:ln>
                <a:latin typeface="Comic Sans MS" pitchFamily="66"/>
                <a:ea typeface="Comic Sans MS" pitchFamily="66"/>
                <a:cs typeface="Comic Sans MS" pitchFamily="66"/>
              </a:rPr>
              <a:t>e</a:t>
            </a:r>
            <a:r>
              <a:rPr lang="fr-FR" sz="2000" b="1" i="0" u="none" strike="noStrike" kern="1200" dirty="0">
                <a:ln>
                  <a:noFill/>
                </a:ln>
                <a:latin typeface="Comic Sans MS" pitchFamily="66"/>
                <a:ea typeface="Comic Sans MS" pitchFamily="66"/>
                <a:cs typeface="Comic Sans MS" pitchFamily="66"/>
              </a:rPr>
              <a:t> République : le malheur</a:t>
            </a:r>
          </a:p>
          <a:p>
            <a:pPr marL="0" marR="0" lvl="0" indent="0" algn="just" rtl="0" hangingPunct="0">
              <a:lnSpc>
                <a:spcPct val="100000"/>
              </a:lnSpc>
              <a:spcBef>
                <a:spcPts val="0"/>
              </a:spcBef>
              <a:spcAft>
                <a:spcPts val="0"/>
              </a:spcAft>
              <a:buNone/>
              <a:tabLst/>
            </a:pPr>
            <a:endParaRPr lang="fr-FR" sz="20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Des ..................... figurent sur les sacs de sable qui évoquent les ..................................... supposées de cette période (« système », « capitalisme », « Parlement »,...). Enfin, la ................................. Républicaine a été remplacée par une autre : « ............................................................................</a:t>
            </a:r>
          </a:p>
          <a:p>
            <a:pPr marL="0" marR="0" lvl="0" indent="0"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 »</a:t>
            </a:r>
          </a:p>
          <a:p>
            <a:pPr marL="0" marR="0" lvl="0" indent="0" algn="just" rtl="0" hangingPunct="0">
              <a:lnSpc>
                <a:spcPct val="100000"/>
              </a:lnSpc>
              <a:spcBef>
                <a:spcPts val="0"/>
              </a:spcBef>
              <a:spcAft>
                <a:spcPts val="0"/>
              </a:spcAft>
              <a:buNone/>
              <a:tabLst/>
            </a:pPr>
            <a:endParaRPr lang="fr-FR" sz="20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endParaRPr lang="fr-FR" sz="2000" b="0" i="0" u="none" strike="noStrike" kern="1200" dirty="0">
              <a:ln>
                <a:noFill/>
              </a:ln>
              <a:latin typeface="Comic Sans MS" pitchFamily="66"/>
              <a:ea typeface="Comic Sans MS" pitchFamily="66"/>
              <a:cs typeface="Comic Sans MS" pitchFamily="66"/>
            </a:endParaRPr>
          </a:p>
        </p:txBody>
      </p:sp>
      <p:sp>
        <p:nvSpPr>
          <p:cNvPr id="4" name="ZoneTexte 3">
            <a:extLst>
              <a:ext uri="{FF2B5EF4-FFF2-40B4-BE49-F238E27FC236}">
                <a16:creationId xmlns:a16="http://schemas.microsoft.com/office/drawing/2014/main" id="{9235AEE8-2AC9-2D4D-99EB-83D7AFDCB860}"/>
              </a:ext>
            </a:extLst>
          </p:cNvPr>
          <p:cNvSpPr txBox="1"/>
          <p:nvPr/>
        </p:nvSpPr>
        <p:spPr>
          <a:xfrm>
            <a:off x="-216000" y="100799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mots</a:t>
            </a:r>
          </a:p>
        </p:txBody>
      </p:sp>
      <p:sp>
        <p:nvSpPr>
          <p:cNvPr id="5" name="ZoneTexte 4">
            <a:extLst>
              <a:ext uri="{FF2B5EF4-FFF2-40B4-BE49-F238E27FC236}">
                <a16:creationId xmlns:a16="http://schemas.microsoft.com/office/drawing/2014/main" id="{88A57E1A-0C74-C543-B019-C93772BF5CFC}"/>
              </a:ext>
            </a:extLst>
          </p:cNvPr>
          <p:cNvSpPr txBox="1"/>
          <p:nvPr/>
        </p:nvSpPr>
        <p:spPr>
          <a:xfrm>
            <a:off x="2494800" y="139463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dérives</a:t>
            </a:r>
          </a:p>
        </p:txBody>
      </p:sp>
      <p:sp>
        <p:nvSpPr>
          <p:cNvPr id="6" name="ZoneTexte 5">
            <a:extLst>
              <a:ext uri="{FF2B5EF4-FFF2-40B4-BE49-F238E27FC236}">
                <a16:creationId xmlns:a16="http://schemas.microsoft.com/office/drawing/2014/main" id="{E2E088BE-C552-824F-A587-44F01F613041}"/>
              </a:ext>
            </a:extLst>
          </p:cNvPr>
          <p:cNvSpPr txBox="1"/>
          <p:nvPr/>
        </p:nvSpPr>
        <p:spPr>
          <a:xfrm>
            <a:off x="576000" y="3168000"/>
            <a:ext cx="4392000" cy="6652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Paresse, Démagogie,</a:t>
            </a:r>
          </a:p>
        </p:txBody>
      </p:sp>
      <p:sp>
        <p:nvSpPr>
          <p:cNvPr id="7" name="ZoneTexte 6">
            <a:extLst>
              <a:ext uri="{FF2B5EF4-FFF2-40B4-BE49-F238E27FC236}">
                <a16:creationId xmlns:a16="http://schemas.microsoft.com/office/drawing/2014/main" id="{2312832B-94F2-BB48-A599-61BF1F891115}"/>
              </a:ext>
            </a:extLst>
          </p:cNvPr>
          <p:cNvSpPr txBox="1"/>
          <p:nvPr/>
        </p:nvSpPr>
        <p:spPr>
          <a:xfrm>
            <a:off x="81022" y="2417994"/>
            <a:ext cx="2251732" cy="6573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devise</a:t>
            </a:r>
          </a:p>
        </p:txBody>
      </p:sp>
      <p:sp>
        <p:nvSpPr>
          <p:cNvPr id="8" name="ZoneTexte 7">
            <a:extLst>
              <a:ext uri="{FF2B5EF4-FFF2-40B4-BE49-F238E27FC236}">
                <a16:creationId xmlns:a16="http://schemas.microsoft.com/office/drawing/2014/main" id="{75DD4F23-C0B8-484C-8B53-78CB9BC6515D}"/>
              </a:ext>
            </a:extLst>
          </p:cNvPr>
          <p:cNvSpPr txBox="1"/>
          <p:nvPr/>
        </p:nvSpPr>
        <p:spPr>
          <a:xfrm>
            <a:off x="576000" y="3528000"/>
            <a:ext cx="4392000" cy="6652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Internationalisme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1"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heckerboard(across)">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checkerboard(across)">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4"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par>
                                <p:cTn id="29" presetID="5" presetClass="entr" presetSubtype="10" fill="hold" grpId="5"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1" build="p"/>
      <p:bldP spid="5" grpId="2"/>
      <p:bldP spid="6" grpId="3" build="p"/>
      <p:bldP spid="6" grpId="4"/>
      <p:bldP spid="7" grpId="2" build="p"/>
      <p:bldP spid="8" grpId="4" build="p"/>
      <p:bldP spid="8" grpId="5"/>
    </p:bldLst>
  </p:timing>
</p:sld>
</file>

<file path=ppt/slides/slide34.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9466F7A-4951-3743-95F4-84AFB279E925}"/>
              </a:ext>
            </a:extLst>
          </p:cNvPr>
          <p:cNvPicPr>
            <a:picLocks noChangeAspect="1"/>
          </p:cNvPicPr>
          <p:nvPr/>
        </p:nvPicPr>
        <p:blipFill>
          <a:blip r:embed="rId3">
            <a:lum/>
            <a:alphaModFix/>
          </a:blip>
          <a:srcRect l="28056"/>
          <a:stretch>
            <a:fillRect/>
          </a:stretch>
        </p:blipFill>
        <p:spPr>
          <a:xfrm>
            <a:off x="288000" y="540360"/>
            <a:ext cx="4388040" cy="647964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2DBCBB63-4984-5749-B747-99C4512770B4}"/>
              </a:ext>
            </a:extLst>
          </p:cNvPr>
          <p:cNvSpPr txBox="1"/>
          <p:nvPr/>
        </p:nvSpPr>
        <p:spPr>
          <a:xfrm>
            <a:off x="4788000" y="144360"/>
            <a:ext cx="5220000" cy="752406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1800" b="1" i="0" u="none" strike="noStrike" kern="1200" dirty="0">
                <a:ln>
                  <a:noFill/>
                </a:ln>
                <a:latin typeface="Comic Sans MS" pitchFamily="66"/>
                <a:ea typeface="Comic Sans MS" pitchFamily="66"/>
                <a:cs typeface="Comic Sans MS" pitchFamily="66"/>
              </a:rPr>
              <a:t>La France de l’État français : le bonheur</a:t>
            </a:r>
          </a:p>
          <a:p>
            <a:pPr marL="0" marR="0" lvl="0" indent="0" algn="just" rtl="0" hangingPunct="0">
              <a:lnSpc>
                <a:spcPct val="100000"/>
              </a:lnSpc>
              <a:spcBef>
                <a:spcPts val="0"/>
              </a:spcBef>
              <a:spcAft>
                <a:spcPts val="0"/>
              </a:spcAft>
              <a:buNone/>
              <a:tabLst/>
            </a:pPr>
            <a:endParaRPr lang="fr-FR" sz="18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Comic Sans MS" pitchFamily="66"/>
                <a:cs typeface="Comic Sans MS" pitchFamily="66"/>
              </a:rPr>
              <a:t>La maison France est enfin ...................................... elle-même (drapeau ...........................................). Le ciel est ......................... et présente les ................ étoiles du grade de ................................................. dans l’armée (ici le Maréchal ...............................). Elle a retrouvé la ............. . Les volets sont ..................................., la fumée évoque un feu de ........................................... dans le foyer, l’arbre est .........., .... L’édifice tient ................................., debout, soutenu par de massives ...................................... (école, artisanat, paysannerie, légion) , ....................... du régime et reposant sur de solides ........................................... bien ordonnées (discipline, ordre, épargne, courage). La devise républicaine a quant à elle été remplacée par celle du régime de ............................ bien visible en bleu blanc rouge : « .......................................................................</a:t>
            </a:r>
          </a:p>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Comic Sans MS" pitchFamily="66"/>
                <a:cs typeface="Comic Sans MS" pitchFamily="66"/>
              </a:rPr>
              <a:t>…............................................ ».</a:t>
            </a:r>
          </a:p>
          <a:p>
            <a:pPr marL="0" marR="0" lvl="0" indent="0" algn="just" rtl="0" hangingPunct="0">
              <a:lnSpc>
                <a:spcPct val="100000"/>
              </a:lnSpc>
              <a:spcBef>
                <a:spcPts val="0"/>
              </a:spcBef>
              <a:spcAft>
                <a:spcPts val="0"/>
              </a:spcAft>
              <a:buNone/>
              <a:tabLst>
                <a:tab pos="3600360" algn="l"/>
              </a:tabLst>
            </a:pPr>
            <a:endParaRPr lang="fr-FR" sz="2000" b="1" i="0" u="none" strike="noStrike" kern="1200" dirty="0">
              <a:ln>
                <a:noFill/>
              </a:ln>
              <a:latin typeface="Comic Sans MS" pitchFamily="66"/>
              <a:ea typeface="Comic Sans MS" pitchFamily="66"/>
              <a:cs typeface="Comic Sans MS" pitchFamily="66"/>
            </a:endParaRPr>
          </a:p>
        </p:txBody>
      </p:sp>
      <p:sp>
        <p:nvSpPr>
          <p:cNvPr id="4" name="ZoneTexte 3">
            <a:extLst>
              <a:ext uri="{FF2B5EF4-FFF2-40B4-BE49-F238E27FC236}">
                <a16:creationId xmlns:a16="http://schemas.microsoft.com/office/drawing/2014/main" id="{9308D1D9-4E09-4D47-B4C8-A2B16F4D1C4D}"/>
              </a:ext>
            </a:extLst>
          </p:cNvPr>
          <p:cNvSpPr txBox="1"/>
          <p:nvPr/>
        </p:nvSpPr>
        <p:spPr>
          <a:xfrm>
            <a:off x="4644000" y="857196"/>
            <a:ext cx="252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redevenue</a:t>
            </a:r>
          </a:p>
        </p:txBody>
      </p:sp>
      <p:sp>
        <p:nvSpPr>
          <p:cNvPr id="5" name="ZoneTexte 4">
            <a:extLst>
              <a:ext uri="{FF2B5EF4-FFF2-40B4-BE49-F238E27FC236}">
                <a16:creationId xmlns:a16="http://schemas.microsoft.com/office/drawing/2014/main" id="{853DFEA9-C2A9-054E-B72E-70879770D3A8}"/>
              </a:ext>
            </a:extLst>
          </p:cNvPr>
          <p:cNvSpPr txBox="1"/>
          <p:nvPr/>
        </p:nvSpPr>
        <p:spPr>
          <a:xfrm>
            <a:off x="4676040" y="1192319"/>
            <a:ext cx="252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tricolore</a:t>
            </a:r>
          </a:p>
        </p:txBody>
      </p:sp>
      <p:sp>
        <p:nvSpPr>
          <p:cNvPr id="6" name="ZoneTexte 5">
            <a:extLst>
              <a:ext uri="{FF2B5EF4-FFF2-40B4-BE49-F238E27FC236}">
                <a16:creationId xmlns:a16="http://schemas.microsoft.com/office/drawing/2014/main" id="{31470749-3528-224A-BB73-7A4B907FA32A}"/>
              </a:ext>
            </a:extLst>
          </p:cNvPr>
          <p:cNvSpPr txBox="1"/>
          <p:nvPr/>
        </p:nvSpPr>
        <p:spPr>
          <a:xfrm>
            <a:off x="4932000" y="1521360"/>
            <a:ext cx="136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bleu</a:t>
            </a:r>
          </a:p>
        </p:txBody>
      </p:sp>
      <p:sp>
        <p:nvSpPr>
          <p:cNvPr id="7" name="ZoneTexte 6">
            <a:extLst>
              <a:ext uri="{FF2B5EF4-FFF2-40B4-BE49-F238E27FC236}">
                <a16:creationId xmlns:a16="http://schemas.microsoft.com/office/drawing/2014/main" id="{B17BD4DA-84F9-0943-B8AB-36ED5DFF7F26}"/>
              </a:ext>
            </a:extLst>
          </p:cNvPr>
          <p:cNvSpPr txBox="1"/>
          <p:nvPr/>
        </p:nvSpPr>
        <p:spPr>
          <a:xfrm>
            <a:off x="7991999" y="1504134"/>
            <a:ext cx="136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sept</a:t>
            </a:r>
          </a:p>
        </p:txBody>
      </p:sp>
      <p:sp>
        <p:nvSpPr>
          <p:cNvPr id="8" name="ZoneTexte 7">
            <a:extLst>
              <a:ext uri="{FF2B5EF4-FFF2-40B4-BE49-F238E27FC236}">
                <a16:creationId xmlns:a16="http://schemas.microsoft.com/office/drawing/2014/main" id="{E13E4B9C-2F29-C549-8CAE-0CE30BAA6512}"/>
              </a:ext>
            </a:extLst>
          </p:cNvPr>
          <p:cNvSpPr txBox="1"/>
          <p:nvPr/>
        </p:nvSpPr>
        <p:spPr>
          <a:xfrm>
            <a:off x="6353999" y="1857960"/>
            <a:ext cx="2951999"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Maréchal</a:t>
            </a:r>
          </a:p>
        </p:txBody>
      </p:sp>
      <p:sp>
        <p:nvSpPr>
          <p:cNvPr id="9" name="ZoneTexte 8">
            <a:extLst>
              <a:ext uri="{FF2B5EF4-FFF2-40B4-BE49-F238E27FC236}">
                <a16:creationId xmlns:a16="http://schemas.microsoft.com/office/drawing/2014/main" id="{FA10A67B-5045-4A41-A5BC-C6D94E891B20}"/>
              </a:ext>
            </a:extLst>
          </p:cNvPr>
          <p:cNvSpPr txBox="1"/>
          <p:nvPr/>
        </p:nvSpPr>
        <p:spPr>
          <a:xfrm>
            <a:off x="7534585" y="2199769"/>
            <a:ext cx="169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Pétain</a:t>
            </a:r>
          </a:p>
        </p:txBody>
      </p:sp>
      <p:sp>
        <p:nvSpPr>
          <p:cNvPr id="10" name="ZoneTexte 9">
            <a:extLst>
              <a:ext uri="{FF2B5EF4-FFF2-40B4-BE49-F238E27FC236}">
                <a16:creationId xmlns:a16="http://schemas.microsoft.com/office/drawing/2014/main" id="{AB599EB1-7BB2-EC47-B5A2-246D0F1EF2F1}"/>
              </a:ext>
            </a:extLst>
          </p:cNvPr>
          <p:cNvSpPr txBox="1"/>
          <p:nvPr/>
        </p:nvSpPr>
        <p:spPr>
          <a:xfrm>
            <a:off x="6274585" y="2493360"/>
            <a:ext cx="169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vie</a:t>
            </a:r>
          </a:p>
        </p:txBody>
      </p:sp>
      <p:sp>
        <p:nvSpPr>
          <p:cNvPr id="11" name="ZoneTexte 10">
            <a:extLst>
              <a:ext uri="{FF2B5EF4-FFF2-40B4-BE49-F238E27FC236}">
                <a16:creationId xmlns:a16="http://schemas.microsoft.com/office/drawing/2014/main" id="{E82D422C-4B70-9A44-B58C-9A7A8E46FC26}"/>
              </a:ext>
            </a:extLst>
          </p:cNvPr>
          <p:cNvSpPr txBox="1"/>
          <p:nvPr/>
        </p:nvSpPr>
        <p:spPr>
          <a:xfrm>
            <a:off x="5018105" y="2772000"/>
            <a:ext cx="169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ouverts</a:t>
            </a:r>
          </a:p>
        </p:txBody>
      </p:sp>
      <p:sp>
        <p:nvSpPr>
          <p:cNvPr id="12" name="ZoneTexte 11">
            <a:extLst>
              <a:ext uri="{FF2B5EF4-FFF2-40B4-BE49-F238E27FC236}">
                <a16:creationId xmlns:a16="http://schemas.microsoft.com/office/drawing/2014/main" id="{BDBADE84-576A-7945-A251-3B32B14443BE}"/>
              </a:ext>
            </a:extLst>
          </p:cNvPr>
          <p:cNvSpPr txBox="1"/>
          <p:nvPr/>
        </p:nvSpPr>
        <p:spPr>
          <a:xfrm>
            <a:off x="4967375" y="3114000"/>
            <a:ext cx="21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cheminée</a:t>
            </a:r>
          </a:p>
        </p:txBody>
      </p:sp>
      <p:sp>
        <p:nvSpPr>
          <p:cNvPr id="13" name="ZoneTexte 12">
            <a:extLst>
              <a:ext uri="{FF2B5EF4-FFF2-40B4-BE49-F238E27FC236}">
                <a16:creationId xmlns:a16="http://schemas.microsoft.com/office/drawing/2014/main" id="{5CA8DFC8-7E55-7343-B5C3-A8014CBBAAEF}"/>
              </a:ext>
            </a:extLst>
          </p:cNvPr>
          <p:cNvSpPr txBox="1"/>
          <p:nvPr/>
        </p:nvSpPr>
        <p:spPr>
          <a:xfrm>
            <a:off x="4537185" y="3438000"/>
            <a:ext cx="21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vert</a:t>
            </a:r>
          </a:p>
        </p:txBody>
      </p:sp>
      <p:sp>
        <p:nvSpPr>
          <p:cNvPr id="14" name="ZoneTexte 13">
            <a:extLst>
              <a:ext uri="{FF2B5EF4-FFF2-40B4-BE49-F238E27FC236}">
                <a16:creationId xmlns:a16="http://schemas.microsoft.com/office/drawing/2014/main" id="{4407D7EB-D8D2-154D-AE18-55F53193D78D}"/>
              </a:ext>
            </a:extLst>
          </p:cNvPr>
          <p:cNvSpPr txBox="1"/>
          <p:nvPr/>
        </p:nvSpPr>
        <p:spPr>
          <a:xfrm>
            <a:off x="7848000" y="3410640"/>
            <a:ext cx="21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droit</a:t>
            </a:r>
          </a:p>
        </p:txBody>
      </p:sp>
      <p:sp>
        <p:nvSpPr>
          <p:cNvPr id="15" name="ZoneTexte 14">
            <a:extLst>
              <a:ext uri="{FF2B5EF4-FFF2-40B4-BE49-F238E27FC236}">
                <a16:creationId xmlns:a16="http://schemas.microsoft.com/office/drawing/2014/main" id="{2C7BD570-032C-8942-8883-25094E2AA563}"/>
              </a:ext>
            </a:extLst>
          </p:cNvPr>
          <p:cNvSpPr txBox="1"/>
          <p:nvPr/>
        </p:nvSpPr>
        <p:spPr>
          <a:xfrm>
            <a:off x="4765443" y="4068000"/>
            <a:ext cx="21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colonnes</a:t>
            </a:r>
          </a:p>
        </p:txBody>
      </p:sp>
      <p:sp>
        <p:nvSpPr>
          <p:cNvPr id="16" name="ZoneTexte 15">
            <a:extLst>
              <a:ext uri="{FF2B5EF4-FFF2-40B4-BE49-F238E27FC236}">
                <a16:creationId xmlns:a16="http://schemas.microsoft.com/office/drawing/2014/main" id="{2ED4621E-4B7A-EF4C-AEDF-9A8DE9816F50}"/>
              </a:ext>
            </a:extLst>
          </p:cNvPr>
          <p:cNvSpPr txBox="1"/>
          <p:nvPr/>
        </p:nvSpPr>
        <p:spPr>
          <a:xfrm>
            <a:off x="6768000" y="4395960"/>
            <a:ext cx="21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piliers</a:t>
            </a:r>
          </a:p>
        </p:txBody>
      </p:sp>
      <p:sp>
        <p:nvSpPr>
          <p:cNvPr id="17" name="ZoneTexte 16">
            <a:extLst>
              <a:ext uri="{FF2B5EF4-FFF2-40B4-BE49-F238E27FC236}">
                <a16:creationId xmlns:a16="http://schemas.microsoft.com/office/drawing/2014/main" id="{B93F688E-09B8-D444-92B1-86B3565C5F8C}"/>
              </a:ext>
            </a:extLst>
          </p:cNvPr>
          <p:cNvSpPr txBox="1"/>
          <p:nvPr/>
        </p:nvSpPr>
        <p:spPr>
          <a:xfrm>
            <a:off x="7534585" y="4711320"/>
            <a:ext cx="244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fondations</a:t>
            </a:r>
          </a:p>
        </p:txBody>
      </p:sp>
      <p:sp>
        <p:nvSpPr>
          <p:cNvPr id="18" name="ZoneTexte 17">
            <a:extLst>
              <a:ext uri="{FF2B5EF4-FFF2-40B4-BE49-F238E27FC236}">
                <a16:creationId xmlns:a16="http://schemas.microsoft.com/office/drawing/2014/main" id="{D1FD0517-DCBD-8F43-ADEF-364B88A3C777}"/>
              </a:ext>
            </a:extLst>
          </p:cNvPr>
          <p:cNvSpPr txBox="1"/>
          <p:nvPr/>
        </p:nvSpPr>
        <p:spPr>
          <a:xfrm>
            <a:off x="4477443" y="5980165"/>
            <a:ext cx="244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Vichy</a:t>
            </a:r>
          </a:p>
        </p:txBody>
      </p:sp>
      <p:sp>
        <p:nvSpPr>
          <p:cNvPr id="19" name="ZoneTexte 18">
            <a:extLst>
              <a:ext uri="{FF2B5EF4-FFF2-40B4-BE49-F238E27FC236}">
                <a16:creationId xmlns:a16="http://schemas.microsoft.com/office/drawing/2014/main" id="{F2577F2C-ADFB-2740-829B-926E83AB373B}"/>
              </a:ext>
            </a:extLst>
          </p:cNvPr>
          <p:cNvSpPr txBox="1"/>
          <p:nvPr/>
        </p:nvSpPr>
        <p:spPr>
          <a:xfrm>
            <a:off x="5170557" y="6298560"/>
            <a:ext cx="417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Travail, Famille,</a:t>
            </a:r>
          </a:p>
        </p:txBody>
      </p:sp>
      <p:sp>
        <p:nvSpPr>
          <p:cNvPr id="20" name="ZoneTexte 19">
            <a:extLst>
              <a:ext uri="{FF2B5EF4-FFF2-40B4-BE49-F238E27FC236}">
                <a16:creationId xmlns:a16="http://schemas.microsoft.com/office/drawing/2014/main" id="{92CF4C6B-C3FA-0349-ACE7-2847E5107D97}"/>
              </a:ext>
            </a:extLst>
          </p:cNvPr>
          <p:cNvSpPr txBox="1"/>
          <p:nvPr/>
        </p:nvSpPr>
        <p:spPr>
          <a:xfrm>
            <a:off x="5367873" y="6626433"/>
            <a:ext cx="151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Patrie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heckerboard(across)">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checkerboard(across)">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checkerboard(across)">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checkerboard(across)">
                                      <p:cBhvr>
                                        <p:cTn id="82" dur="500"/>
                                        <p:tgtEl>
                                          <p:spTgt spid="20"/>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checkerboard(across)">
                                      <p:cBhvr>
                                        <p:cTn id="8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5" grpId="0"/>
      <p:bldP spid="16"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1B346C4-93CE-134B-B132-5247B896D2D5}"/>
              </a:ext>
            </a:extLst>
          </p:cNvPr>
          <p:cNvSpPr txBox="1"/>
          <p:nvPr/>
        </p:nvSpPr>
        <p:spPr>
          <a:xfrm>
            <a:off x="138896" y="144000"/>
            <a:ext cx="9797104" cy="4809094"/>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1" i="0" u="none" strike="noStrike" kern="1200" dirty="0">
                <a:ln>
                  <a:noFill/>
                </a:ln>
                <a:latin typeface="Comic Sans MS" pitchFamily="66"/>
                <a:ea typeface="Comic Sans MS" pitchFamily="66"/>
                <a:cs typeface="Comic Sans MS" pitchFamily="66"/>
              </a:rPr>
              <a:t>3. Interprétation de l’affiche :</a:t>
            </a:r>
            <a:r>
              <a:rPr lang="fr-FR" sz="2200" b="0" i="0" u="none" strike="noStrike" kern="1200" dirty="0">
                <a:ln>
                  <a:noFill/>
                </a:ln>
                <a:latin typeface="Comic Sans MS" pitchFamily="66"/>
                <a:ea typeface="Comic Sans MS" pitchFamily="66"/>
                <a:cs typeface="Comic Sans MS" pitchFamily="66"/>
              </a:rPr>
              <a:t> L’affiche explique que la ..................................... de la France en 1940 est liée au régime de la ............................................... et désigne des ................................................................... : les ..................................................., les étrangers, les communistes, les ........................., les francs-maçons, les capitalistes,... qui auraient ......................... les fondements même de la maison France. La « .................................. » et la « ............................................ » renvoient à la politique .............................. du Front .............................................. et l’ « internationalisme » au communisme. La Révolution nationale est présentée ici comme le « ..................................... » pour ...................................... la maison France autour de valeurs ............................................................. : le travail (si possible manuel), la famille et la patrie.</a:t>
            </a:r>
          </a:p>
        </p:txBody>
      </p:sp>
      <p:sp>
        <p:nvSpPr>
          <p:cNvPr id="3" name="ZoneTexte 2">
            <a:extLst>
              <a:ext uri="{FF2B5EF4-FFF2-40B4-BE49-F238E27FC236}">
                <a16:creationId xmlns:a16="http://schemas.microsoft.com/office/drawing/2014/main" id="{E8CA4F23-2AA0-794F-BA52-ECBEB5CFA27E}"/>
              </a:ext>
            </a:extLst>
          </p:cNvPr>
          <p:cNvSpPr txBox="1"/>
          <p:nvPr/>
        </p:nvSpPr>
        <p:spPr>
          <a:xfrm>
            <a:off x="203696" y="386640"/>
            <a:ext cx="252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défaite</a:t>
            </a:r>
          </a:p>
        </p:txBody>
      </p:sp>
      <p:sp>
        <p:nvSpPr>
          <p:cNvPr id="4" name="ZoneTexte 3">
            <a:extLst>
              <a:ext uri="{FF2B5EF4-FFF2-40B4-BE49-F238E27FC236}">
                <a16:creationId xmlns:a16="http://schemas.microsoft.com/office/drawing/2014/main" id="{D3152811-31D3-7847-BBD7-238DAC63C8DB}"/>
              </a:ext>
            </a:extLst>
          </p:cNvPr>
          <p:cNvSpPr txBox="1"/>
          <p:nvPr/>
        </p:nvSpPr>
        <p:spPr>
          <a:xfrm>
            <a:off x="613494" y="765406"/>
            <a:ext cx="3165010" cy="662702"/>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III</a:t>
            </a:r>
            <a:r>
              <a:rPr lang="fr-FR" sz="3200" b="0" i="0" u="none" strike="noStrike" kern="1200" baseline="30000" dirty="0">
                <a:ln>
                  <a:noFill/>
                </a:ln>
                <a:solidFill>
                  <a:srgbClr val="0000FF"/>
                </a:solidFill>
                <a:latin typeface="Comic Sans MS" pitchFamily="66"/>
                <a:ea typeface="Arial Unicode MS" pitchFamily="2"/>
                <a:cs typeface="Arial Unicode MS" pitchFamily="2"/>
              </a:rPr>
              <a:t>e</a:t>
            </a:r>
            <a:r>
              <a:rPr lang="fr-FR" sz="3200" b="0" i="0" u="none" strike="noStrike" kern="1200" dirty="0">
                <a:ln>
                  <a:noFill/>
                </a:ln>
                <a:solidFill>
                  <a:srgbClr val="0000FF"/>
                </a:solidFill>
                <a:latin typeface="Comic Sans MS" pitchFamily="66"/>
                <a:ea typeface="Arial Unicode MS" pitchFamily="2"/>
                <a:cs typeface="Arial Unicode MS" pitchFamily="2"/>
              </a:rPr>
              <a:t> République</a:t>
            </a:r>
          </a:p>
        </p:txBody>
      </p:sp>
      <p:sp>
        <p:nvSpPr>
          <p:cNvPr id="5" name="ZoneTexte 4">
            <a:extLst>
              <a:ext uri="{FF2B5EF4-FFF2-40B4-BE49-F238E27FC236}">
                <a16:creationId xmlns:a16="http://schemas.microsoft.com/office/drawing/2014/main" id="{E7A87F5E-7ECB-4F40-9F25-D46621071AE7}"/>
              </a:ext>
            </a:extLst>
          </p:cNvPr>
          <p:cNvSpPr txBox="1"/>
          <p:nvPr/>
        </p:nvSpPr>
        <p:spPr>
          <a:xfrm>
            <a:off x="540000" y="1178640"/>
            <a:ext cx="48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bouc-émissaires</a:t>
            </a:r>
          </a:p>
        </p:txBody>
      </p:sp>
      <p:sp>
        <p:nvSpPr>
          <p:cNvPr id="6" name="ZoneTexte 5">
            <a:extLst>
              <a:ext uri="{FF2B5EF4-FFF2-40B4-BE49-F238E27FC236}">
                <a16:creationId xmlns:a16="http://schemas.microsoft.com/office/drawing/2014/main" id="{D9501649-10B7-A94D-8650-BB150C1DA00E}"/>
              </a:ext>
            </a:extLst>
          </p:cNvPr>
          <p:cNvSpPr txBox="1"/>
          <p:nvPr/>
        </p:nvSpPr>
        <p:spPr>
          <a:xfrm>
            <a:off x="5711058" y="1142640"/>
            <a:ext cx="374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parlementaires</a:t>
            </a:r>
          </a:p>
        </p:txBody>
      </p:sp>
      <p:sp>
        <p:nvSpPr>
          <p:cNvPr id="7" name="ZoneTexte 6">
            <a:extLst>
              <a:ext uri="{FF2B5EF4-FFF2-40B4-BE49-F238E27FC236}">
                <a16:creationId xmlns:a16="http://schemas.microsoft.com/office/drawing/2014/main" id="{159731D9-A64A-5041-A5E0-5D4A3C7FB5C4}"/>
              </a:ext>
            </a:extLst>
          </p:cNvPr>
          <p:cNvSpPr txBox="1"/>
          <p:nvPr/>
        </p:nvSpPr>
        <p:spPr>
          <a:xfrm>
            <a:off x="4629328" y="1525320"/>
            <a:ext cx="2015999"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Juifs</a:t>
            </a:r>
          </a:p>
        </p:txBody>
      </p:sp>
      <p:sp>
        <p:nvSpPr>
          <p:cNvPr id="8" name="ZoneTexte 7">
            <a:extLst>
              <a:ext uri="{FF2B5EF4-FFF2-40B4-BE49-F238E27FC236}">
                <a16:creationId xmlns:a16="http://schemas.microsoft.com/office/drawing/2014/main" id="{9FD91FDA-1E94-8147-A786-C7A6C4C34A32}"/>
              </a:ext>
            </a:extLst>
          </p:cNvPr>
          <p:cNvSpPr txBox="1"/>
          <p:nvPr/>
        </p:nvSpPr>
        <p:spPr>
          <a:xfrm>
            <a:off x="3851999" y="1921321"/>
            <a:ext cx="2015999"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ruiné</a:t>
            </a:r>
          </a:p>
        </p:txBody>
      </p:sp>
      <p:sp>
        <p:nvSpPr>
          <p:cNvPr id="9" name="ZoneTexte 8">
            <a:extLst>
              <a:ext uri="{FF2B5EF4-FFF2-40B4-BE49-F238E27FC236}">
                <a16:creationId xmlns:a16="http://schemas.microsoft.com/office/drawing/2014/main" id="{CA95ECAA-3453-A14C-A865-E1069E1C6CC8}"/>
              </a:ext>
            </a:extLst>
          </p:cNvPr>
          <p:cNvSpPr txBox="1"/>
          <p:nvPr/>
        </p:nvSpPr>
        <p:spPr>
          <a:xfrm>
            <a:off x="2988000" y="2340000"/>
            <a:ext cx="2015999"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paresse</a:t>
            </a:r>
          </a:p>
        </p:txBody>
      </p:sp>
      <p:sp>
        <p:nvSpPr>
          <p:cNvPr id="10" name="ZoneTexte 9">
            <a:extLst>
              <a:ext uri="{FF2B5EF4-FFF2-40B4-BE49-F238E27FC236}">
                <a16:creationId xmlns:a16="http://schemas.microsoft.com/office/drawing/2014/main" id="{FFBE0FBA-8377-1348-8623-66D0BD1AD231}"/>
              </a:ext>
            </a:extLst>
          </p:cNvPr>
          <p:cNvSpPr txBox="1"/>
          <p:nvPr/>
        </p:nvSpPr>
        <p:spPr>
          <a:xfrm>
            <a:off x="6516000" y="2340000"/>
            <a:ext cx="30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démagogie</a:t>
            </a:r>
          </a:p>
        </p:txBody>
      </p:sp>
      <p:sp>
        <p:nvSpPr>
          <p:cNvPr id="11" name="ZoneTexte 10">
            <a:extLst>
              <a:ext uri="{FF2B5EF4-FFF2-40B4-BE49-F238E27FC236}">
                <a16:creationId xmlns:a16="http://schemas.microsoft.com/office/drawing/2014/main" id="{185BA378-BE5F-C644-96B7-C7896F7C49E0}"/>
              </a:ext>
            </a:extLst>
          </p:cNvPr>
          <p:cNvSpPr txBox="1"/>
          <p:nvPr/>
        </p:nvSpPr>
        <p:spPr>
          <a:xfrm>
            <a:off x="2808000" y="2726640"/>
            <a:ext cx="30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sociale</a:t>
            </a:r>
          </a:p>
        </p:txBody>
      </p:sp>
      <p:sp>
        <p:nvSpPr>
          <p:cNvPr id="12" name="ZoneTexte 11">
            <a:extLst>
              <a:ext uri="{FF2B5EF4-FFF2-40B4-BE49-F238E27FC236}">
                <a16:creationId xmlns:a16="http://schemas.microsoft.com/office/drawing/2014/main" id="{CAFBC85E-F6BF-5745-BAAF-3517DB9260B3}"/>
              </a:ext>
            </a:extLst>
          </p:cNvPr>
          <p:cNvSpPr txBox="1"/>
          <p:nvPr/>
        </p:nvSpPr>
        <p:spPr>
          <a:xfrm>
            <a:off x="6660000" y="2726640"/>
            <a:ext cx="30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populaire</a:t>
            </a:r>
          </a:p>
        </p:txBody>
      </p:sp>
      <p:sp>
        <p:nvSpPr>
          <p:cNvPr id="13" name="ZoneTexte 12">
            <a:extLst>
              <a:ext uri="{FF2B5EF4-FFF2-40B4-BE49-F238E27FC236}">
                <a16:creationId xmlns:a16="http://schemas.microsoft.com/office/drawing/2014/main" id="{A84F35C7-56F8-824D-B527-42A330FC1A3F}"/>
              </a:ext>
            </a:extLst>
          </p:cNvPr>
          <p:cNvSpPr txBox="1"/>
          <p:nvPr/>
        </p:nvSpPr>
        <p:spPr>
          <a:xfrm>
            <a:off x="3240000" y="3491999"/>
            <a:ext cx="30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remède</a:t>
            </a:r>
          </a:p>
        </p:txBody>
      </p:sp>
      <p:sp>
        <p:nvSpPr>
          <p:cNvPr id="14" name="ZoneTexte 13">
            <a:extLst>
              <a:ext uri="{FF2B5EF4-FFF2-40B4-BE49-F238E27FC236}">
                <a16:creationId xmlns:a16="http://schemas.microsoft.com/office/drawing/2014/main" id="{BC2B868D-511E-074B-B4FC-8043A3BC73CB}"/>
              </a:ext>
            </a:extLst>
          </p:cNvPr>
          <p:cNvSpPr txBox="1"/>
          <p:nvPr/>
        </p:nvSpPr>
        <p:spPr>
          <a:xfrm>
            <a:off x="6876000" y="3528000"/>
            <a:ext cx="30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redresser</a:t>
            </a:r>
          </a:p>
        </p:txBody>
      </p:sp>
      <p:sp>
        <p:nvSpPr>
          <p:cNvPr id="15" name="ZoneTexte 14">
            <a:extLst>
              <a:ext uri="{FF2B5EF4-FFF2-40B4-BE49-F238E27FC236}">
                <a16:creationId xmlns:a16="http://schemas.microsoft.com/office/drawing/2014/main" id="{0E98C73A-3796-014A-B0B2-2AEDE268895D}"/>
              </a:ext>
            </a:extLst>
          </p:cNvPr>
          <p:cNvSpPr txBox="1"/>
          <p:nvPr/>
        </p:nvSpPr>
        <p:spPr>
          <a:xfrm>
            <a:off x="5508000" y="3888000"/>
            <a:ext cx="30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traditionnelles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heckerboard(across)">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heckerboard(across)">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heckerboard(across)">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033EB65-F7C6-2445-8188-489E201F4E96}"/>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16000" y="216000"/>
            <a:ext cx="4780800" cy="360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CA2D789A-CB94-664B-BE0C-5BA799D0A3FD}"/>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4464000" y="3600000"/>
            <a:ext cx="5400000" cy="38376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7FF91775-7210-1D4D-88AF-59AF9C3FE6DB}"/>
              </a:ext>
            </a:extLst>
          </p:cNvPr>
          <p:cNvSpPr txBox="1"/>
          <p:nvPr/>
        </p:nvSpPr>
        <p:spPr>
          <a:xfrm>
            <a:off x="5111999" y="288000"/>
            <a:ext cx="4853803" cy="7275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Un exemple de limitation des libertés : le contrôle de la radio</a:t>
            </a:r>
          </a:p>
        </p:txBody>
      </p:sp>
      <p:sp>
        <p:nvSpPr>
          <p:cNvPr id="5" name="ZoneTexte 4">
            <a:extLst>
              <a:ext uri="{FF2B5EF4-FFF2-40B4-BE49-F238E27FC236}">
                <a16:creationId xmlns:a16="http://schemas.microsoft.com/office/drawing/2014/main" id="{17112F7E-F44A-634E-A47C-2B8B4950E7AF}"/>
              </a:ext>
            </a:extLst>
          </p:cNvPr>
          <p:cNvSpPr txBox="1"/>
          <p:nvPr/>
        </p:nvSpPr>
        <p:spPr>
          <a:xfrm>
            <a:off x="144000" y="6688440"/>
            <a:ext cx="4320000" cy="72756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Un camp d'internement, vers 1942-1943 pour les opposants politiques.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46026B-06A2-F149-AC8C-34CEBC214154}"/>
              </a:ext>
            </a:extLst>
          </p:cNvPr>
          <p:cNvSpPr txBox="1"/>
          <p:nvPr/>
        </p:nvSpPr>
        <p:spPr>
          <a:xfrm>
            <a:off x="127322" y="216000"/>
            <a:ext cx="9808678" cy="377388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C’est une ........................ autoritaire qui rejette la ........................., construite autour du ........................... de la personnalité de Pétain auquel il faut prêter .................................. . Il met en place la ............................................ nationale. « T........................., F............................, P....................... » remplace la devise de la République. Les libertés sont ........................................., les partis politiques et les syndicats ............................., la ............................ massivement utilisée (voir activité), les opposants ................., ...</a:t>
            </a:r>
          </a:p>
        </p:txBody>
      </p:sp>
      <p:sp>
        <p:nvSpPr>
          <p:cNvPr id="3" name="ZoneTexte 2">
            <a:extLst>
              <a:ext uri="{FF2B5EF4-FFF2-40B4-BE49-F238E27FC236}">
                <a16:creationId xmlns:a16="http://schemas.microsoft.com/office/drawing/2014/main" id="{9E608C34-DDEF-184F-8A25-9836B0775523}"/>
              </a:ext>
            </a:extLst>
          </p:cNvPr>
          <p:cNvSpPr txBox="1"/>
          <p:nvPr/>
        </p:nvSpPr>
        <p:spPr>
          <a:xfrm>
            <a:off x="1152000" y="11772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dictature</a:t>
            </a:r>
          </a:p>
        </p:txBody>
      </p:sp>
      <p:sp>
        <p:nvSpPr>
          <p:cNvPr id="4" name="ZoneTexte 3">
            <a:extLst>
              <a:ext uri="{FF2B5EF4-FFF2-40B4-BE49-F238E27FC236}">
                <a16:creationId xmlns:a16="http://schemas.microsoft.com/office/drawing/2014/main" id="{0E4D4405-84DC-3A48-84F1-297C7C2274A9}"/>
              </a:ext>
            </a:extLst>
          </p:cNvPr>
          <p:cNvSpPr txBox="1"/>
          <p:nvPr/>
        </p:nvSpPr>
        <p:spPr>
          <a:xfrm>
            <a:off x="7173024" y="99915"/>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démocratie</a:t>
            </a:r>
          </a:p>
        </p:txBody>
      </p:sp>
      <p:sp>
        <p:nvSpPr>
          <p:cNvPr id="5" name="ZoneTexte 4">
            <a:extLst>
              <a:ext uri="{FF2B5EF4-FFF2-40B4-BE49-F238E27FC236}">
                <a16:creationId xmlns:a16="http://schemas.microsoft.com/office/drawing/2014/main" id="{97FB804A-3F68-BB44-9845-C8E26BC53965}"/>
              </a:ext>
            </a:extLst>
          </p:cNvPr>
          <p:cNvSpPr txBox="1"/>
          <p:nvPr/>
        </p:nvSpPr>
        <p:spPr>
          <a:xfrm>
            <a:off x="3384000" y="576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culte</a:t>
            </a:r>
          </a:p>
        </p:txBody>
      </p:sp>
      <p:sp>
        <p:nvSpPr>
          <p:cNvPr id="6" name="ZoneTexte 5">
            <a:extLst>
              <a:ext uri="{FF2B5EF4-FFF2-40B4-BE49-F238E27FC236}">
                <a16:creationId xmlns:a16="http://schemas.microsoft.com/office/drawing/2014/main" id="{ED469D21-6721-5849-A188-010604A5AFAA}"/>
              </a:ext>
            </a:extLst>
          </p:cNvPr>
          <p:cNvSpPr txBox="1"/>
          <p:nvPr/>
        </p:nvSpPr>
        <p:spPr>
          <a:xfrm>
            <a:off x="4608000" y="103463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serment</a:t>
            </a:r>
          </a:p>
        </p:txBody>
      </p:sp>
      <p:sp>
        <p:nvSpPr>
          <p:cNvPr id="7" name="ZoneTexte 6">
            <a:extLst>
              <a:ext uri="{FF2B5EF4-FFF2-40B4-BE49-F238E27FC236}">
                <a16:creationId xmlns:a16="http://schemas.microsoft.com/office/drawing/2014/main" id="{A52A0413-FF1B-A748-A266-B8884FC86EC8}"/>
              </a:ext>
            </a:extLst>
          </p:cNvPr>
          <p:cNvSpPr txBox="1"/>
          <p:nvPr/>
        </p:nvSpPr>
        <p:spPr>
          <a:xfrm>
            <a:off x="1305972" y="1512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Révolution</a:t>
            </a:r>
          </a:p>
        </p:txBody>
      </p:sp>
      <p:sp>
        <p:nvSpPr>
          <p:cNvPr id="8" name="ZoneTexte 7">
            <a:extLst>
              <a:ext uri="{FF2B5EF4-FFF2-40B4-BE49-F238E27FC236}">
                <a16:creationId xmlns:a16="http://schemas.microsoft.com/office/drawing/2014/main" id="{0BA4BA8C-2D89-674C-860A-A416F3AC2F97}"/>
              </a:ext>
            </a:extLst>
          </p:cNvPr>
          <p:cNvSpPr txBox="1"/>
          <p:nvPr/>
        </p:nvSpPr>
        <p:spPr>
          <a:xfrm>
            <a:off x="7488000" y="1502639"/>
            <a:ext cx="144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err="1">
                <a:ln>
                  <a:noFill/>
                </a:ln>
                <a:solidFill>
                  <a:srgbClr val="FF3333"/>
                </a:solidFill>
                <a:latin typeface="Comic Sans MS" pitchFamily="66"/>
                <a:ea typeface="Arial Unicode MS" pitchFamily="2"/>
                <a:cs typeface="Arial Unicode MS" pitchFamily="2"/>
              </a:rPr>
              <a:t>ravail</a:t>
            </a:r>
            <a:endParaRPr lang="fr-FR" sz="3200" b="0" i="0" u="none" strike="noStrike" kern="1200" dirty="0">
              <a:ln>
                <a:noFill/>
              </a:ln>
              <a:solidFill>
                <a:srgbClr val="FF3333"/>
              </a:solidFill>
              <a:latin typeface="Comic Sans MS" pitchFamily="66"/>
              <a:ea typeface="Arial Unicode MS" pitchFamily="2"/>
              <a:cs typeface="Arial Unicode MS" pitchFamily="2"/>
            </a:endParaRPr>
          </a:p>
        </p:txBody>
      </p:sp>
      <p:sp>
        <p:nvSpPr>
          <p:cNvPr id="9" name="ZoneTexte 8">
            <a:extLst>
              <a:ext uri="{FF2B5EF4-FFF2-40B4-BE49-F238E27FC236}">
                <a16:creationId xmlns:a16="http://schemas.microsoft.com/office/drawing/2014/main" id="{8DE9DCDC-B68C-0B4C-A637-F1BD9B237D1D}"/>
              </a:ext>
            </a:extLst>
          </p:cNvPr>
          <p:cNvSpPr txBox="1"/>
          <p:nvPr/>
        </p:nvSpPr>
        <p:spPr>
          <a:xfrm>
            <a:off x="252000" y="1970640"/>
            <a:ext cx="144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err="1">
                <a:ln>
                  <a:noFill/>
                </a:ln>
                <a:solidFill>
                  <a:srgbClr val="FF3333"/>
                </a:solidFill>
                <a:latin typeface="Comic Sans MS" pitchFamily="66"/>
                <a:ea typeface="Arial Unicode MS" pitchFamily="2"/>
                <a:cs typeface="Arial Unicode MS" pitchFamily="2"/>
              </a:rPr>
              <a:t>amille</a:t>
            </a:r>
            <a:endParaRPr lang="fr-FR" sz="3200" b="0" i="0" u="none" strike="noStrike" kern="1200" dirty="0">
              <a:ln>
                <a:noFill/>
              </a:ln>
              <a:solidFill>
                <a:srgbClr val="FF3333"/>
              </a:solidFill>
              <a:latin typeface="Comic Sans MS" pitchFamily="66"/>
              <a:ea typeface="Arial Unicode MS" pitchFamily="2"/>
              <a:cs typeface="Arial Unicode MS" pitchFamily="2"/>
            </a:endParaRPr>
          </a:p>
        </p:txBody>
      </p:sp>
      <p:sp>
        <p:nvSpPr>
          <p:cNvPr id="10" name="ZoneTexte 9">
            <a:extLst>
              <a:ext uri="{FF2B5EF4-FFF2-40B4-BE49-F238E27FC236}">
                <a16:creationId xmlns:a16="http://schemas.microsoft.com/office/drawing/2014/main" id="{6E9BB0B9-2F0A-2D46-84E5-FD701D144FD1}"/>
              </a:ext>
            </a:extLst>
          </p:cNvPr>
          <p:cNvSpPr txBox="1"/>
          <p:nvPr/>
        </p:nvSpPr>
        <p:spPr>
          <a:xfrm>
            <a:off x="2951999" y="1970640"/>
            <a:ext cx="144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err="1">
                <a:ln>
                  <a:noFill/>
                </a:ln>
                <a:solidFill>
                  <a:srgbClr val="FF3333"/>
                </a:solidFill>
                <a:latin typeface="Comic Sans MS" pitchFamily="66"/>
                <a:ea typeface="Arial Unicode MS" pitchFamily="2"/>
                <a:cs typeface="Arial Unicode MS" pitchFamily="2"/>
              </a:rPr>
              <a:t>atrie</a:t>
            </a:r>
            <a:endParaRPr lang="fr-FR" sz="3200" b="0" i="0" u="none" strike="noStrike" kern="1200" dirty="0">
              <a:ln>
                <a:noFill/>
              </a:ln>
              <a:solidFill>
                <a:srgbClr val="FF3333"/>
              </a:solidFill>
              <a:latin typeface="Comic Sans MS" pitchFamily="66"/>
              <a:ea typeface="Arial Unicode MS" pitchFamily="2"/>
              <a:cs typeface="Arial Unicode MS" pitchFamily="2"/>
            </a:endParaRPr>
          </a:p>
        </p:txBody>
      </p:sp>
      <p:sp>
        <p:nvSpPr>
          <p:cNvPr id="11" name="ZoneTexte 10">
            <a:extLst>
              <a:ext uri="{FF2B5EF4-FFF2-40B4-BE49-F238E27FC236}">
                <a16:creationId xmlns:a16="http://schemas.microsoft.com/office/drawing/2014/main" id="{D1A8AF15-337B-CB44-BE3F-FD2E37FE1789}"/>
              </a:ext>
            </a:extLst>
          </p:cNvPr>
          <p:cNvSpPr txBox="1"/>
          <p:nvPr/>
        </p:nvSpPr>
        <p:spPr>
          <a:xfrm>
            <a:off x="4824000" y="2438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bafouées</a:t>
            </a:r>
          </a:p>
        </p:txBody>
      </p:sp>
      <p:sp>
        <p:nvSpPr>
          <p:cNvPr id="12" name="ZoneTexte 11">
            <a:extLst>
              <a:ext uri="{FF2B5EF4-FFF2-40B4-BE49-F238E27FC236}">
                <a16:creationId xmlns:a16="http://schemas.microsoft.com/office/drawing/2014/main" id="{A595C78F-3200-0642-BA00-C803FF2E4095}"/>
              </a:ext>
            </a:extLst>
          </p:cNvPr>
          <p:cNvSpPr txBox="1"/>
          <p:nvPr/>
        </p:nvSpPr>
        <p:spPr>
          <a:xfrm>
            <a:off x="4104000" y="2870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interdits</a:t>
            </a:r>
          </a:p>
        </p:txBody>
      </p:sp>
      <p:sp>
        <p:nvSpPr>
          <p:cNvPr id="13" name="ZoneTexte 12">
            <a:extLst>
              <a:ext uri="{FF2B5EF4-FFF2-40B4-BE49-F238E27FC236}">
                <a16:creationId xmlns:a16="http://schemas.microsoft.com/office/drawing/2014/main" id="{2D324D52-2BCC-8149-B7AF-36E7882B4E6B}"/>
              </a:ext>
            </a:extLst>
          </p:cNvPr>
          <p:cNvSpPr txBox="1"/>
          <p:nvPr/>
        </p:nvSpPr>
        <p:spPr>
          <a:xfrm>
            <a:off x="7200000" y="2870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propagande</a:t>
            </a:r>
          </a:p>
        </p:txBody>
      </p:sp>
      <p:sp>
        <p:nvSpPr>
          <p:cNvPr id="14" name="ZoneTexte 13">
            <a:extLst>
              <a:ext uri="{FF2B5EF4-FFF2-40B4-BE49-F238E27FC236}">
                <a16:creationId xmlns:a16="http://schemas.microsoft.com/office/drawing/2014/main" id="{4B1419CF-351A-1542-B3D6-C1426A909901}"/>
              </a:ext>
            </a:extLst>
          </p:cNvPr>
          <p:cNvSpPr txBox="1"/>
          <p:nvPr/>
        </p:nvSpPr>
        <p:spPr>
          <a:xfrm>
            <a:off x="7128000" y="333863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internés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checkerboard(across)">
                                      <p:cBhvr>
                                        <p:cTn id="52" dur="500"/>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heckerboard(across)">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6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68CA2AE-2893-7B41-B507-27409D2B49F4}"/>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17520" y="2736000"/>
            <a:ext cx="4614480" cy="380016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6DD50476-DDF2-AE4B-8182-71CB922709D8}"/>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5112000" y="2160000"/>
            <a:ext cx="4644000" cy="51840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7F8410A2-66AA-2A48-8EA3-DD167FE9886A}"/>
              </a:ext>
            </a:extLst>
          </p:cNvPr>
          <p:cNvSpPr txBox="1"/>
          <p:nvPr/>
        </p:nvSpPr>
        <p:spPr>
          <a:xfrm>
            <a:off x="468000" y="6627295"/>
            <a:ext cx="4312344" cy="80028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000" b="0" i="0" u="none" strike="noStrike" kern="1200" dirty="0">
                <a:ln>
                  <a:noFill/>
                </a:ln>
                <a:latin typeface="Comic Sans MS" pitchFamily="66"/>
                <a:ea typeface="Arial Unicode MS" pitchFamily="2"/>
                <a:cs typeface="Arial Unicode MS" pitchFamily="2"/>
              </a:rPr>
              <a:t>Pétain rencontre Hitler à </a:t>
            </a:r>
            <a:r>
              <a:rPr lang="fr-FR" sz="2000" b="0" i="0" u="none" strike="noStrike" kern="1200" dirty="0" err="1">
                <a:ln>
                  <a:noFill/>
                </a:ln>
                <a:latin typeface="Comic Sans MS" pitchFamily="66"/>
                <a:ea typeface="Arial Unicode MS" pitchFamily="2"/>
                <a:cs typeface="Arial Unicode MS" pitchFamily="2"/>
              </a:rPr>
              <a:t>Montoire</a:t>
            </a:r>
            <a:r>
              <a:rPr lang="fr-FR" sz="2000" b="0" i="0" u="none" strike="noStrike" kern="1200" dirty="0">
                <a:ln>
                  <a:noFill/>
                </a:ln>
                <a:latin typeface="Comic Sans MS" pitchFamily="66"/>
                <a:ea typeface="Arial Unicode MS" pitchFamily="2"/>
                <a:cs typeface="Arial Unicode MS" pitchFamily="2"/>
              </a:rPr>
              <a:t> le 24 octobre 1940</a:t>
            </a:r>
          </a:p>
        </p:txBody>
      </p:sp>
      <p:sp>
        <p:nvSpPr>
          <p:cNvPr id="5" name="ZoneTexte 4">
            <a:extLst>
              <a:ext uri="{FF2B5EF4-FFF2-40B4-BE49-F238E27FC236}">
                <a16:creationId xmlns:a16="http://schemas.microsoft.com/office/drawing/2014/main" id="{3E5CEA14-506B-E848-B9D4-0FD57D023604}"/>
              </a:ext>
            </a:extLst>
          </p:cNvPr>
          <p:cNvSpPr txBox="1"/>
          <p:nvPr/>
        </p:nvSpPr>
        <p:spPr>
          <a:xfrm>
            <a:off x="144000" y="144000"/>
            <a:ext cx="9792000" cy="1007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Un régime qui collabore avec Hitler d’un point de vue économique</a:t>
            </a:r>
          </a:p>
        </p:txBody>
      </p:sp>
      <p:sp>
        <p:nvSpPr>
          <p:cNvPr id="6" name="ZoneTexte 5">
            <a:extLst>
              <a:ext uri="{FF2B5EF4-FFF2-40B4-BE49-F238E27FC236}">
                <a16:creationId xmlns:a16="http://schemas.microsoft.com/office/drawing/2014/main" id="{1F9E665C-ABB5-7F4C-A99E-F08CF62B75FC}"/>
              </a:ext>
            </a:extLst>
          </p:cNvPr>
          <p:cNvSpPr txBox="1"/>
          <p:nvPr/>
        </p:nvSpPr>
        <p:spPr>
          <a:xfrm>
            <a:off x="72000" y="1332000"/>
            <a:ext cx="9792000" cy="100799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000" b="0" i="0" u="none" strike="noStrike" kern="1200">
                <a:ln>
                  <a:noFill/>
                </a:ln>
                <a:latin typeface="Comic Sans MS" pitchFamily="66"/>
                <a:ea typeface="Comic Sans MS" pitchFamily="66"/>
                <a:cs typeface="Comic Sans MS" pitchFamily="66"/>
              </a:rPr>
              <a:t>- Quand et où Pétain rencontre-t-il Hitler ? Quelle décision est prise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FD3DDF-CA50-1848-AB05-7A2184F54EED}"/>
              </a:ext>
            </a:extLst>
          </p:cNvPr>
          <p:cNvSpPr txBox="1"/>
          <p:nvPr/>
        </p:nvSpPr>
        <p:spPr>
          <a:xfrm>
            <a:off x="138896" y="216000"/>
            <a:ext cx="9797104" cy="377388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En ......................................................., après la rencontre de Pétain et de Hitler à ......................................, le régime de Vichy s’engage dans la voie de la ........................................... avec l’Allemagne nazie. Il impose des ..................................................... pour livrer une partie des ....................................... françaises au Reich (alimentation, produits industriels et miniers, ...) et participer à l’effort de ........................ allemand. Cette collaboration représente un .............. du PIB français en 1943.</a:t>
            </a:r>
          </a:p>
        </p:txBody>
      </p:sp>
      <p:sp>
        <p:nvSpPr>
          <p:cNvPr id="3" name="ZoneTexte 2">
            <a:extLst>
              <a:ext uri="{FF2B5EF4-FFF2-40B4-BE49-F238E27FC236}">
                <a16:creationId xmlns:a16="http://schemas.microsoft.com/office/drawing/2014/main" id="{12215BFC-9287-CE40-A92B-4B49641C208E}"/>
              </a:ext>
            </a:extLst>
          </p:cNvPr>
          <p:cNvSpPr txBox="1"/>
          <p:nvPr/>
        </p:nvSpPr>
        <p:spPr>
          <a:xfrm>
            <a:off x="1152000" y="11772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Octobre 1940</a:t>
            </a:r>
          </a:p>
        </p:txBody>
      </p:sp>
      <p:sp>
        <p:nvSpPr>
          <p:cNvPr id="4" name="ZoneTexte 3">
            <a:extLst>
              <a:ext uri="{FF2B5EF4-FFF2-40B4-BE49-F238E27FC236}">
                <a16:creationId xmlns:a16="http://schemas.microsoft.com/office/drawing/2014/main" id="{DDC7B2D4-0119-AE41-8AC5-288F1CFE0801}"/>
              </a:ext>
            </a:extLst>
          </p:cNvPr>
          <p:cNvSpPr txBox="1"/>
          <p:nvPr/>
        </p:nvSpPr>
        <p:spPr>
          <a:xfrm>
            <a:off x="3204000" y="576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err="1">
                <a:ln>
                  <a:noFill/>
                </a:ln>
                <a:solidFill>
                  <a:srgbClr val="0000FF"/>
                </a:solidFill>
                <a:latin typeface="Comic Sans MS" pitchFamily="66"/>
                <a:ea typeface="Arial Unicode MS" pitchFamily="2"/>
                <a:cs typeface="Arial Unicode MS" pitchFamily="2"/>
              </a:rPr>
              <a:t>Montoire</a:t>
            </a:r>
            <a:endParaRPr lang="fr-FR" sz="3200" b="0" i="0" u="none" strike="noStrike" kern="1200" dirty="0">
              <a:ln>
                <a:noFill/>
              </a:ln>
              <a:solidFill>
                <a:srgbClr val="0000FF"/>
              </a:solidFill>
              <a:latin typeface="Comic Sans MS" pitchFamily="66"/>
              <a:ea typeface="Arial Unicode MS" pitchFamily="2"/>
              <a:cs typeface="Arial Unicode MS" pitchFamily="2"/>
            </a:endParaRPr>
          </a:p>
        </p:txBody>
      </p:sp>
      <p:sp>
        <p:nvSpPr>
          <p:cNvPr id="5" name="ZoneTexte 4">
            <a:extLst>
              <a:ext uri="{FF2B5EF4-FFF2-40B4-BE49-F238E27FC236}">
                <a16:creationId xmlns:a16="http://schemas.microsoft.com/office/drawing/2014/main" id="{CD14AFC6-31F7-4147-94EB-92013AA251B9}"/>
              </a:ext>
            </a:extLst>
          </p:cNvPr>
          <p:cNvSpPr txBox="1"/>
          <p:nvPr/>
        </p:nvSpPr>
        <p:spPr>
          <a:xfrm>
            <a:off x="5400000" y="103463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collaboration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7EDA9B-6393-604B-9892-BA08065D9989}"/>
              </a:ext>
            </a:extLst>
          </p:cNvPr>
          <p:cNvSpPr txBox="1"/>
          <p:nvPr/>
        </p:nvSpPr>
        <p:spPr>
          <a:xfrm>
            <a:off x="360000" y="618265"/>
            <a:ext cx="9432000" cy="605885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Après</a:t>
            </a:r>
            <a:r>
              <a:rPr lang="fr-FR" sz="2400" b="0" i="0" u="none" strike="noStrike" kern="1200" dirty="0">
                <a:ln>
                  <a:noFill/>
                </a:ln>
                <a:solidFill>
                  <a:srgbClr val="0000FF"/>
                </a:solidFill>
                <a:latin typeface="Comic Sans MS" pitchFamily="66"/>
                <a:ea typeface="Arial Unicode MS" pitchFamily="2"/>
                <a:cs typeface="Arial Unicode MS" pitchFamily="2"/>
              </a:rPr>
              <a:t> 8 </a:t>
            </a:r>
            <a:r>
              <a:rPr lang="fr-FR" sz="2400" b="0" i="0" u="none" strike="noStrike" kern="1200" dirty="0">
                <a:ln>
                  <a:noFill/>
                </a:ln>
                <a:latin typeface="Comic Sans MS" pitchFamily="66"/>
                <a:ea typeface="Arial Unicode MS" pitchFamily="2"/>
                <a:cs typeface="Arial Unicode MS" pitchFamily="2"/>
              </a:rPr>
              <a:t>mois de « </a:t>
            </a:r>
            <a:r>
              <a:rPr lang="fr-FR" sz="2400" b="0" i="0" u="none" strike="noStrike" kern="1200" dirty="0">
                <a:ln>
                  <a:noFill/>
                </a:ln>
                <a:solidFill>
                  <a:srgbClr val="0000FF"/>
                </a:solidFill>
                <a:latin typeface="Comic Sans MS" pitchFamily="66"/>
                <a:ea typeface="Arial Unicode MS" pitchFamily="2"/>
                <a:cs typeface="Arial Unicode MS" pitchFamily="2"/>
              </a:rPr>
              <a:t>drôle </a:t>
            </a:r>
            <a:r>
              <a:rPr lang="fr-FR" sz="2400" b="0" i="0" u="none" strike="noStrike" kern="1200" dirty="0">
                <a:ln>
                  <a:noFill/>
                </a:ln>
                <a:latin typeface="Comic Sans MS" pitchFamily="66"/>
                <a:ea typeface="Arial Unicode MS" pitchFamily="2"/>
                <a:cs typeface="Arial Unicode MS" pitchFamily="2"/>
              </a:rPr>
              <a:t>de guerre », l'Allemagne nazie </a:t>
            </a:r>
            <a:r>
              <a:rPr lang="fr-FR" sz="2400" b="0" i="0" u="none" strike="noStrike" kern="1200" dirty="0">
                <a:ln>
                  <a:noFill/>
                </a:ln>
                <a:solidFill>
                  <a:srgbClr val="0000FF"/>
                </a:solidFill>
                <a:latin typeface="Comic Sans MS" pitchFamily="66"/>
                <a:ea typeface="Arial Unicode MS" pitchFamily="2"/>
                <a:cs typeface="Arial Unicode MS" pitchFamily="2"/>
              </a:rPr>
              <a:t>attaque </a:t>
            </a:r>
            <a:r>
              <a:rPr lang="fr-FR" sz="2400" b="0" i="0" u="none" strike="noStrike" kern="1200" dirty="0">
                <a:ln>
                  <a:noFill/>
                </a:ln>
                <a:latin typeface="Comic Sans MS" pitchFamily="66"/>
                <a:ea typeface="Arial Unicode MS" pitchFamily="2"/>
                <a:cs typeface="Arial Unicode MS" pitchFamily="2"/>
              </a:rPr>
              <a:t>la France le 10 mai 1940. L'armée française est rapidement </a:t>
            </a:r>
            <a:r>
              <a:rPr lang="fr-FR" sz="2400" b="0" i="0" u="none" strike="noStrike" kern="1200" dirty="0">
                <a:ln>
                  <a:noFill/>
                </a:ln>
                <a:solidFill>
                  <a:srgbClr val="0000FF"/>
                </a:solidFill>
                <a:latin typeface="Comic Sans MS" pitchFamily="66"/>
                <a:ea typeface="Arial Unicode MS" pitchFamily="2"/>
                <a:cs typeface="Arial Unicode MS" pitchFamily="2"/>
              </a:rPr>
              <a:t>débordée </a:t>
            </a:r>
            <a:r>
              <a:rPr lang="fr-FR" sz="2400" b="0" i="0" u="none" strike="noStrike" kern="1200" dirty="0">
                <a:ln>
                  <a:noFill/>
                </a:ln>
                <a:latin typeface="Comic Sans MS" pitchFamily="66"/>
                <a:ea typeface="Arial Unicode MS" pitchFamily="2"/>
                <a:cs typeface="Arial Unicode MS" pitchFamily="2"/>
              </a:rPr>
              <a:t>: c'est la </a:t>
            </a:r>
            <a:r>
              <a:rPr lang="fr-FR" sz="2400" b="0" i="0" u="none" strike="noStrike" kern="1200" dirty="0">
                <a:ln>
                  <a:noFill/>
                </a:ln>
                <a:solidFill>
                  <a:srgbClr val="FF3333"/>
                </a:solidFill>
                <a:latin typeface="Comic Sans MS" pitchFamily="66"/>
                <a:ea typeface="Arial Unicode MS" pitchFamily="2"/>
                <a:cs typeface="Arial Unicode MS" pitchFamily="2"/>
              </a:rPr>
              <a:t>débâcle</a:t>
            </a:r>
            <a:r>
              <a:rPr lang="fr-FR" sz="2400" b="0" i="0" u="none" strike="noStrike" kern="1200" dirty="0">
                <a:ln>
                  <a:noFill/>
                </a:ln>
                <a:solidFill>
                  <a:srgbClr val="0000FF"/>
                </a:solidFill>
                <a:latin typeface="Comic Sans MS" pitchFamily="66"/>
                <a:ea typeface="Arial Unicode MS" pitchFamily="2"/>
                <a:cs typeface="Arial Unicode MS" pitchFamily="2"/>
              </a:rPr>
              <a:t>. </a:t>
            </a:r>
            <a:r>
              <a:rPr lang="fr-FR" sz="2400" b="0" i="0" u="none" strike="noStrike" kern="1200" dirty="0">
                <a:ln>
                  <a:noFill/>
                </a:ln>
                <a:latin typeface="Comic Sans MS" pitchFamily="66"/>
                <a:ea typeface="Arial Unicode MS" pitchFamily="2"/>
                <a:cs typeface="Arial Unicode MS" pitchFamily="2"/>
              </a:rPr>
              <a:t>Devant l'avancée des Allemands, des millions de Français et de Françaises prennent la route vers le sud : c'est l'</a:t>
            </a:r>
            <a:r>
              <a:rPr lang="fr-FR" sz="2400" b="0" i="0" u="none" strike="noStrike" kern="1200" dirty="0">
                <a:ln>
                  <a:noFill/>
                </a:ln>
                <a:solidFill>
                  <a:srgbClr val="FF3333"/>
                </a:solidFill>
                <a:latin typeface="Comic Sans MS" pitchFamily="66"/>
                <a:ea typeface="Arial Unicode MS" pitchFamily="2"/>
                <a:cs typeface="Arial Unicode MS" pitchFamily="2"/>
              </a:rPr>
              <a:t>exode</a:t>
            </a:r>
            <a:r>
              <a:rPr lang="fr-FR" sz="2400" b="0" i="0" u="none" strike="noStrike" kern="1200" dirty="0">
                <a:ln>
                  <a:noFill/>
                </a:ln>
                <a:solidFill>
                  <a:srgbClr val="0000FF"/>
                </a:solidFill>
                <a:latin typeface="Comic Sans MS" pitchFamily="66"/>
                <a:ea typeface="Arial Unicode MS" pitchFamily="2"/>
                <a:cs typeface="Arial Unicode MS" pitchFamily="2"/>
              </a:rPr>
              <a:t>.</a:t>
            </a:r>
          </a:p>
          <a:p>
            <a:pPr marL="0" marR="0" lvl="0" indent="0" algn="just" rtl="0" hangingPunct="0">
              <a:lnSpc>
                <a:spcPct val="100000"/>
              </a:lnSpc>
              <a:spcBef>
                <a:spcPts val="0"/>
              </a:spcBef>
              <a:spcAft>
                <a:spcPts val="0"/>
              </a:spcAft>
              <a:buNone/>
              <a:tabLst/>
            </a:pPr>
            <a:endParaRPr lang="fr-FR" sz="2400" b="0" i="0" u="none" strike="noStrike" kern="1200" dirty="0">
              <a:ln>
                <a:noFill/>
              </a:ln>
              <a:solidFill>
                <a:srgbClr val="0000FF"/>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Le gouvernement se replie à </a:t>
            </a:r>
            <a:r>
              <a:rPr lang="fr-FR" sz="2400" b="0" i="0" u="none" strike="noStrike" kern="1200" dirty="0">
                <a:ln>
                  <a:noFill/>
                </a:ln>
                <a:solidFill>
                  <a:srgbClr val="0000FF"/>
                </a:solidFill>
                <a:latin typeface="Comic Sans MS" pitchFamily="66"/>
                <a:ea typeface="Arial Unicode MS" pitchFamily="2"/>
                <a:cs typeface="Arial Unicode MS" pitchFamily="2"/>
              </a:rPr>
              <a:t>Bordeaux </a:t>
            </a:r>
            <a:r>
              <a:rPr lang="fr-FR" sz="2400" b="0" i="0" u="none" strike="noStrike" kern="1200" dirty="0">
                <a:ln>
                  <a:noFill/>
                </a:ln>
                <a:latin typeface="Comic Sans MS" pitchFamily="66"/>
                <a:ea typeface="Arial Unicode MS" pitchFamily="2"/>
                <a:cs typeface="Arial Unicode MS" pitchFamily="2"/>
              </a:rPr>
              <a:t>et le Maréchal </a:t>
            </a:r>
            <a:r>
              <a:rPr lang="fr-FR" sz="2400" b="0" i="0" u="none" strike="noStrike" kern="1200" dirty="0">
                <a:ln>
                  <a:noFill/>
                </a:ln>
                <a:solidFill>
                  <a:srgbClr val="FF3333"/>
                </a:solidFill>
                <a:latin typeface="Comic Sans MS" pitchFamily="66"/>
                <a:ea typeface="Arial Unicode MS" pitchFamily="2"/>
                <a:cs typeface="Arial Unicode MS" pitchFamily="2"/>
              </a:rPr>
              <a:t>Pétain</a:t>
            </a:r>
            <a:r>
              <a:rPr lang="fr-FR" sz="2400" b="0" i="0" u="none" strike="noStrike" kern="1200" dirty="0">
                <a:ln>
                  <a:noFill/>
                </a:ln>
                <a:solidFill>
                  <a:srgbClr val="0000FF"/>
                </a:solidFill>
                <a:latin typeface="Comic Sans MS" pitchFamily="66"/>
                <a:ea typeface="Arial Unicode MS" pitchFamily="2"/>
                <a:cs typeface="Arial Unicode MS" pitchFamily="2"/>
              </a:rPr>
              <a:t> </a:t>
            </a:r>
            <a:r>
              <a:rPr lang="fr-FR" sz="2400" b="0" i="0" u="none" strike="noStrike" kern="1200" dirty="0">
                <a:ln>
                  <a:noFill/>
                </a:ln>
                <a:latin typeface="Comic Sans MS" pitchFamily="66"/>
                <a:ea typeface="Arial Unicode MS" pitchFamily="2"/>
                <a:cs typeface="Arial Unicode MS" pitchFamily="2"/>
              </a:rPr>
              <a:t>est appelé au gouvernement dont il devient le </a:t>
            </a:r>
            <a:r>
              <a:rPr lang="fr-FR" sz="2400" b="0" i="0" u="none" strike="noStrike" kern="1200" dirty="0">
                <a:ln>
                  <a:noFill/>
                </a:ln>
                <a:solidFill>
                  <a:srgbClr val="0000FF"/>
                </a:solidFill>
                <a:latin typeface="Comic Sans MS" pitchFamily="66"/>
                <a:ea typeface="Arial Unicode MS" pitchFamily="2"/>
                <a:cs typeface="Arial Unicode MS" pitchFamily="2"/>
              </a:rPr>
              <a:t>chef </a:t>
            </a:r>
            <a:r>
              <a:rPr lang="fr-FR" sz="2400" b="0" i="0" u="none" strike="noStrike" kern="1200" dirty="0">
                <a:ln>
                  <a:noFill/>
                </a:ln>
                <a:latin typeface="Comic Sans MS" pitchFamily="66"/>
                <a:ea typeface="Arial Unicode MS" pitchFamily="2"/>
                <a:cs typeface="Arial Unicode MS" pitchFamily="2"/>
              </a:rPr>
              <a:t>le 16 juin 1940.</a:t>
            </a:r>
          </a:p>
          <a:p>
            <a:pPr marL="0" marR="0" lvl="0" indent="0" algn="just" rtl="0" hangingPunct="0">
              <a:lnSpc>
                <a:spcPct val="100000"/>
              </a:lnSpc>
              <a:spcBef>
                <a:spcPts val="0"/>
              </a:spcBef>
              <a:spcAft>
                <a:spcPts val="0"/>
              </a:spcAft>
              <a:buNone/>
              <a:tabLst/>
            </a:pPr>
            <a:endParaRPr lang="fr-FR" sz="2200" b="0" i="0" u="none" strike="noStrike" kern="1200" dirty="0">
              <a:ln>
                <a:noFill/>
              </a:ln>
              <a:solidFill>
                <a:srgbClr val="0000FF"/>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Comment la République française s'</a:t>
            </a:r>
            <a:r>
              <a:rPr lang="fr-FR" sz="2400" b="0" i="0" u="none" strike="noStrike" kern="1200" dirty="0">
                <a:ln>
                  <a:noFill/>
                </a:ln>
                <a:solidFill>
                  <a:srgbClr val="FF3333"/>
                </a:solidFill>
                <a:latin typeface="Comic Sans MS" pitchFamily="66"/>
                <a:ea typeface="Arial Unicode MS" pitchFamily="2"/>
                <a:cs typeface="Arial Unicode MS" pitchFamily="2"/>
              </a:rPr>
              <a:t>effondre</a:t>
            </a:r>
            <a:r>
              <a:rPr lang="fr-FR" sz="2400" b="0" i="0" u="none" strike="noStrike" kern="1200" dirty="0">
                <a:ln>
                  <a:noFill/>
                </a:ln>
                <a:latin typeface="Comic Sans MS" pitchFamily="66"/>
                <a:ea typeface="Arial Unicode MS" pitchFamily="2"/>
                <a:cs typeface="Arial Unicode MS" pitchFamily="2"/>
              </a:rPr>
              <a:t>-t-elle</a:t>
            </a:r>
            <a:r>
              <a:rPr lang="fr-FR" sz="2400" b="0" i="0" u="none" strike="noStrike" kern="1200" dirty="0">
                <a:ln>
                  <a:noFill/>
                </a:ln>
                <a:solidFill>
                  <a:srgbClr val="FF3333"/>
                </a:solidFill>
                <a:latin typeface="Comic Sans MS" pitchFamily="66"/>
                <a:ea typeface="Arial Unicode MS" pitchFamily="2"/>
                <a:cs typeface="Arial Unicode MS" pitchFamily="2"/>
              </a:rPr>
              <a:t> </a:t>
            </a:r>
            <a:r>
              <a:rPr lang="fr-FR" sz="2400" b="0" i="0" u="none" strike="noStrike" kern="1200" dirty="0">
                <a:ln>
                  <a:noFill/>
                </a:ln>
                <a:latin typeface="Comic Sans MS" pitchFamily="66"/>
                <a:ea typeface="Arial Unicode MS" pitchFamily="2"/>
                <a:cs typeface="Arial Unicode MS" pitchFamily="2"/>
              </a:rPr>
              <a:t>avec la défaite de 1940 ?</a:t>
            </a:r>
          </a:p>
          <a:p>
            <a:pPr marL="0" marR="0" lvl="0" indent="0" algn="just" rtl="0" hangingPunct="0">
              <a:lnSpc>
                <a:spcPct val="100000"/>
              </a:lnSpc>
              <a:spcBef>
                <a:spcPts val="0"/>
              </a:spcBef>
              <a:spcAft>
                <a:spcPts val="0"/>
              </a:spcAft>
              <a:buNone/>
              <a:tabLst/>
            </a:pPr>
            <a:endParaRPr lang="fr-FR" sz="2400" b="0" i="0" u="none" strike="noStrike" kern="1200" dirty="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Deux visions s'affrontent : celle de la capitulation et de la </a:t>
            </a:r>
            <a:r>
              <a:rPr lang="fr-FR" sz="2400" b="0" i="0" u="none" strike="noStrike" kern="1200" dirty="0">
                <a:ln>
                  <a:noFill/>
                </a:ln>
                <a:solidFill>
                  <a:srgbClr val="FF3333"/>
                </a:solidFill>
                <a:latin typeface="Comic Sans MS" pitchFamily="66"/>
                <a:ea typeface="Arial Unicode MS" pitchFamily="2"/>
                <a:cs typeface="Arial Unicode MS" pitchFamily="2"/>
              </a:rPr>
              <a:t>collaboration</a:t>
            </a:r>
            <a:r>
              <a:rPr lang="fr-FR" sz="2400" b="0" i="0" u="none" strike="noStrike" kern="1200" dirty="0">
                <a:ln>
                  <a:noFill/>
                </a:ln>
                <a:solidFill>
                  <a:srgbClr val="0000FF"/>
                </a:solidFill>
                <a:latin typeface="Comic Sans MS" pitchFamily="66"/>
                <a:ea typeface="Arial Unicode MS" pitchFamily="2"/>
                <a:cs typeface="Arial Unicode MS" pitchFamily="2"/>
              </a:rPr>
              <a:t> </a:t>
            </a:r>
            <a:r>
              <a:rPr lang="fr-FR" sz="2400" b="0" i="0" u="none" strike="noStrike" kern="1200" dirty="0">
                <a:ln>
                  <a:noFill/>
                </a:ln>
                <a:latin typeface="Comic Sans MS" pitchFamily="66"/>
                <a:ea typeface="Arial Unicode MS" pitchFamily="2"/>
                <a:cs typeface="Arial Unicode MS" pitchFamily="2"/>
              </a:rPr>
              <a:t>et celle de la </a:t>
            </a:r>
            <a:r>
              <a:rPr lang="fr-FR" sz="2400" b="0" i="0" u="none" strike="noStrike" kern="1200" dirty="0">
                <a:ln>
                  <a:noFill/>
                </a:ln>
                <a:solidFill>
                  <a:srgbClr val="FF3333"/>
                </a:solidFill>
                <a:latin typeface="Comic Sans MS" pitchFamily="66"/>
                <a:ea typeface="Arial Unicode MS" pitchFamily="2"/>
                <a:cs typeface="Arial Unicode MS" pitchFamily="2"/>
              </a:rPr>
              <a:t>résistance</a:t>
            </a:r>
            <a:r>
              <a:rPr lang="fr-FR" sz="2400" b="0" i="0" u="none" strike="noStrike" kern="1200" dirty="0">
                <a:ln>
                  <a:noFill/>
                </a:ln>
                <a:solidFill>
                  <a:srgbClr val="0000FF"/>
                </a:solidFill>
                <a:latin typeface="Comic Sans MS" pitchFamily="66"/>
                <a:ea typeface="Arial Unicode MS" pitchFamily="2"/>
                <a:cs typeface="Arial Unicode MS" pitchFamily="2"/>
              </a:rPr>
              <a:t>.</a:t>
            </a:r>
          </a:p>
        </p:txBody>
      </p:sp>
      <p:sp>
        <p:nvSpPr>
          <p:cNvPr id="3" name="Connecteur droit 2">
            <a:extLst>
              <a:ext uri="{FF2B5EF4-FFF2-40B4-BE49-F238E27FC236}">
                <a16:creationId xmlns:a16="http://schemas.microsoft.com/office/drawing/2014/main" id="{0FFB6E40-6ED6-454E-A9D4-B3A5FE3DC29C}"/>
              </a:ext>
            </a:extLst>
          </p:cNvPr>
          <p:cNvSpPr/>
          <p:nvPr/>
        </p:nvSpPr>
        <p:spPr>
          <a:xfrm>
            <a:off x="360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5040CE-8759-024C-A0F2-00CA4340A373}"/>
              </a:ext>
            </a:extLst>
          </p:cNvPr>
          <p:cNvPicPr>
            <a:picLocks noChangeAspect="1"/>
          </p:cNvPicPr>
          <p:nvPr/>
        </p:nvPicPr>
        <p:blipFill>
          <a:blip r:embed="rId3">
            <a:lum/>
            <a:alphaModFix/>
          </a:blip>
          <a:srcRect/>
          <a:stretch>
            <a:fillRect/>
          </a:stretch>
        </p:blipFill>
        <p:spPr>
          <a:xfrm>
            <a:off x="212400" y="180000"/>
            <a:ext cx="6242400" cy="720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F57FCB65-A008-0241-A108-DA3B7DF6E31E}"/>
              </a:ext>
            </a:extLst>
          </p:cNvPr>
          <p:cNvSpPr txBox="1"/>
          <p:nvPr/>
        </p:nvSpPr>
        <p:spPr>
          <a:xfrm>
            <a:off x="6623999" y="252000"/>
            <a:ext cx="3341804" cy="151019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 Quelle est le poids économique de la collaboration pour la France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8A9AC81-9C76-E84A-82AD-1CB3531AC312}"/>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09160" y="180000"/>
            <a:ext cx="4737600" cy="720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4E00286B-2683-D442-AA35-DF285478EA78}"/>
              </a:ext>
            </a:extLst>
          </p:cNvPr>
          <p:cNvSpPr txBox="1"/>
          <p:nvPr/>
        </p:nvSpPr>
        <p:spPr>
          <a:xfrm>
            <a:off x="5112000" y="288000"/>
            <a:ext cx="4842228" cy="80028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000" b="0" i="0" u="none" strike="noStrike" kern="1200" dirty="0">
                <a:ln>
                  <a:noFill/>
                </a:ln>
                <a:latin typeface="Comic Sans MS" pitchFamily="66"/>
                <a:ea typeface="Arial Unicode MS" pitchFamily="2"/>
                <a:cs typeface="Arial Unicode MS" pitchFamily="2"/>
              </a:rPr>
              <a:t>Affiche de propagande allemande, écrite en français, 1943.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2290B6C-DE1D-C54F-85C0-52B445FBBE4A}"/>
              </a:ext>
            </a:extLst>
          </p:cNvPr>
          <p:cNvSpPr txBox="1"/>
          <p:nvPr/>
        </p:nvSpPr>
        <p:spPr>
          <a:xfrm>
            <a:off x="138896" y="216000"/>
            <a:ext cx="9797104" cy="377388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En ......................................................., après la rencontre de Pétain et de Hitler à ......................................, le régime de Vichy s’engage dans la voie de la ........................................... avec l’Allemagne nazie. Il impose des ..................................................... pour livrer une partie des ....................................... françaises au Reich (alimentation, produits industriels et miniers, ...) et participer à l’effort de ........................ allemand. Cette collaboration représente un .............. du PIB français en 1943.</a:t>
            </a:r>
          </a:p>
        </p:txBody>
      </p:sp>
      <p:sp>
        <p:nvSpPr>
          <p:cNvPr id="3" name="ZoneTexte 2">
            <a:extLst>
              <a:ext uri="{FF2B5EF4-FFF2-40B4-BE49-F238E27FC236}">
                <a16:creationId xmlns:a16="http://schemas.microsoft.com/office/drawing/2014/main" id="{32A30966-7DA3-9D49-A9BD-F43E81A6D82A}"/>
              </a:ext>
            </a:extLst>
          </p:cNvPr>
          <p:cNvSpPr txBox="1"/>
          <p:nvPr/>
        </p:nvSpPr>
        <p:spPr>
          <a:xfrm>
            <a:off x="6300000" y="1512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réquisitions</a:t>
            </a:r>
          </a:p>
        </p:txBody>
      </p:sp>
      <p:sp>
        <p:nvSpPr>
          <p:cNvPr id="4" name="ZoneTexte 3">
            <a:extLst>
              <a:ext uri="{FF2B5EF4-FFF2-40B4-BE49-F238E27FC236}">
                <a16:creationId xmlns:a16="http://schemas.microsoft.com/office/drawing/2014/main" id="{248C0B60-0373-8B4E-AD1C-958DD01A1278}"/>
              </a:ext>
            </a:extLst>
          </p:cNvPr>
          <p:cNvSpPr txBox="1"/>
          <p:nvPr/>
        </p:nvSpPr>
        <p:spPr>
          <a:xfrm>
            <a:off x="3204000" y="576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a:ln>
                  <a:noFill/>
                </a:ln>
                <a:solidFill>
                  <a:srgbClr val="0000FF"/>
                </a:solidFill>
                <a:latin typeface="Comic Sans MS" pitchFamily="66"/>
                <a:ea typeface="Arial Unicode MS" pitchFamily="2"/>
                <a:cs typeface="Arial Unicode MS" pitchFamily="2"/>
              </a:rPr>
              <a:t>Montoire</a:t>
            </a:r>
          </a:p>
        </p:txBody>
      </p:sp>
      <p:sp>
        <p:nvSpPr>
          <p:cNvPr id="5" name="ZoneTexte 4">
            <a:extLst>
              <a:ext uri="{FF2B5EF4-FFF2-40B4-BE49-F238E27FC236}">
                <a16:creationId xmlns:a16="http://schemas.microsoft.com/office/drawing/2014/main" id="{E60915EB-9B92-6042-9FEE-9D5FC1C18B32}"/>
              </a:ext>
            </a:extLst>
          </p:cNvPr>
          <p:cNvSpPr txBox="1"/>
          <p:nvPr/>
        </p:nvSpPr>
        <p:spPr>
          <a:xfrm>
            <a:off x="5400000" y="103463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a:ln>
                  <a:noFill/>
                </a:ln>
                <a:solidFill>
                  <a:srgbClr val="FF3333"/>
                </a:solidFill>
                <a:latin typeface="Comic Sans MS" pitchFamily="66"/>
                <a:ea typeface="Arial Unicode MS" pitchFamily="2"/>
                <a:cs typeface="Arial Unicode MS" pitchFamily="2"/>
              </a:rPr>
              <a:t>collaboration</a:t>
            </a:r>
          </a:p>
        </p:txBody>
      </p:sp>
      <p:sp>
        <p:nvSpPr>
          <p:cNvPr id="6" name="ZoneTexte 5">
            <a:extLst>
              <a:ext uri="{FF2B5EF4-FFF2-40B4-BE49-F238E27FC236}">
                <a16:creationId xmlns:a16="http://schemas.microsoft.com/office/drawing/2014/main" id="{8F9C21B5-5F91-8A4D-8334-B59D65B5CCEC}"/>
              </a:ext>
            </a:extLst>
          </p:cNvPr>
          <p:cNvSpPr txBox="1"/>
          <p:nvPr/>
        </p:nvSpPr>
        <p:spPr>
          <a:xfrm>
            <a:off x="1368000" y="108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a:ln>
                  <a:noFill/>
                </a:ln>
                <a:solidFill>
                  <a:srgbClr val="FF3333"/>
                </a:solidFill>
                <a:latin typeface="Comic Sans MS" pitchFamily="66"/>
                <a:ea typeface="Arial Unicode MS" pitchFamily="2"/>
                <a:cs typeface="Arial Unicode MS" pitchFamily="2"/>
              </a:rPr>
              <a:t>Octobre 1940</a:t>
            </a:r>
          </a:p>
        </p:txBody>
      </p:sp>
      <p:sp>
        <p:nvSpPr>
          <p:cNvPr id="7" name="ZoneTexte 6">
            <a:extLst>
              <a:ext uri="{FF2B5EF4-FFF2-40B4-BE49-F238E27FC236}">
                <a16:creationId xmlns:a16="http://schemas.microsoft.com/office/drawing/2014/main" id="{A35EA7A9-08A1-0641-8ADA-38EE9F35ACC4}"/>
              </a:ext>
            </a:extLst>
          </p:cNvPr>
          <p:cNvSpPr txBox="1"/>
          <p:nvPr/>
        </p:nvSpPr>
        <p:spPr>
          <a:xfrm>
            <a:off x="4320000" y="1944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richesses</a:t>
            </a:r>
          </a:p>
        </p:txBody>
      </p:sp>
      <p:sp>
        <p:nvSpPr>
          <p:cNvPr id="8" name="ZoneTexte 7">
            <a:extLst>
              <a:ext uri="{FF2B5EF4-FFF2-40B4-BE49-F238E27FC236}">
                <a16:creationId xmlns:a16="http://schemas.microsoft.com/office/drawing/2014/main" id="{96823536-414E-F042-BB65-D8DFB8BFB796}"/>
              </a:ext>
            </a:extLst>
          </p:cNvPr>
          <p:cNvSpPr txBox="1"/>
          <p:nvPr/>
        </p:nvSpPr>
        <p:spPr>
          <a:xfrm>
            <a:off x="4212000" y="2880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guerre</a:t>
            </a:r>
          </a:p>
        </p:txBody>
      </p:sp>
      <p:sp>
        <p:nvSpPr>
          <p:cNvPr id="9" name="ZoneTexte 8">
            <a:extLst>
              <a:ext uri="{FF2B5EF4-FFF2-40B4-BE49-F238E27FC236}">
                <a16:creationId xmlns:a16="http://schemas.microsoft.com/office/drawing/2014/main" id="{85A74056-F463-714E-9618-29323C6E0CB4}"/>
              </a:ext>
            </a:extLst>
          </p:cNvPr>
          <p:cNvSpPr txBox="1"/>
          <p:nvPr/>
        </p:nvSpPr>
        <p:spPr>
          <a:xfrm>
            <a:off x="4464000" y="3332520"/>
            <a:ext cx="122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tiers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BD95E80-AA77-9B46-B9D1-91B1C165806D}"/>
              </a:ext>
            </a:extLst>
          </p:cNvPr>
          <p:cNvSpPr txBox="1"/>
          <p:nvPr/>
        </p:nvSpPr>
        <p:spPr>
          <a:xfrm>
            <a:off x="144000" y="144000"/>
            <a:ext cx="9792000" cy="1007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Un régime qui collabore avec Hitler d’un point de vue économique</a:t>
            </a:r>
          </a:p>
        </p:txBody>
      </p:sp>
      <p:sp>
        <p:nvSpPr>
          <p:cNvPr id="3" name="ZoneTexte 2">
            <a:extLst>
              <a:ext uri="{FF2B5EF4-FFF2-40B4-BE49-F238E27FC236}">
                <a16:creationId xmlns:a16="http://schemas.microsoft.com/office/drawing/2014/main" id="{90C19802-FE72-104C-B24D-97614456A0FD}"/>
              </a:ext>
            </a:extLst>
          </p:cNvPr>
          <p:cNvSpPr txBox="1"/>
          <p:nvPr/>
        </p:nvSpPr>
        <p:spPr>
          <a:xfrm>
            <a:off x="72000" y="972000"/>
            <a:ext cx="9792000" cy="100799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Comic Sans MS" pitchFamily="66"/>
                <a:cs typeface="Comic Sans MS" pitchFamily="66"/>
              </a:rPr>
              <a:t>- Qu’est-ce que la « relève » ?</a:t>
            </a:r>
          </a:p>
        </p:txBody>
      </p:sp>
      <p:pic>
        <p:nvPicPr>
          <p:cNvPr id="4" name="Image 3">
            <a:extLst>
              <a:ext uri="{FF2B5EF4-FFF2-40B4-BE49-F238E27FC236}">
                <a16:creationId xmlns:a16="http://schemas.microsoft.com/office/drawing/2014/main" id="{4368D461-BF84-3543-BD59-658216FA5406}"/>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5328000" y="1584000"/>
            <a:ext cx="3463199" cy="5040000"/>
          </a:xfrm>
          <a:prstGeom prst="rect">
            <a:avLst/>
          </a:prstGeom>
          <a:noFill/>
          <a:ln w="0">
            <a:solidFill>
              <a:srgbClr val="000000"/>
            </a:solidFill>
            <a:prstDash val="solid"/>
          </a:ln>
        </p:spPr>
      </p:pic>
      <p:pic>
        <p:nvPicPr>
          <p:cNvPr id="5" name="Image 4">
            <a:extLst>
              <a:ext uri="{FF2B5EF4-FFF2-40B4-BE49-F238E27FC236}">
                <a16:creationId xmlns:a16="http://schemas.microsoft.com/office/drawing/2014/main" id="{0C2DE8EF-F24A-8540-88FF-346E13B45458}"/>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792000" y="1584000"/>
            <a:ext cx="3333600" cy="5040000"/>
          </a:xfrm>
          <a:prstGeom prst="rect">
            <a:avLst/>
          </a:prstGeom>
          <a:noFill/>
          <a:ln w="0">
            <a:solidFill>
              <a:srgbClr val="000000"/>
            </a:solidFill>
            <a:prstDash val="solid"/>
          </a:ln>
        </p:spPr>
      </p:pic>
      <p:sp>
        <p:nvSpPr>
          <p:cNvPr id="6" name="ZoneTexte 5">
            <a:extLst>
              <a:ext uri="{FF2B5EF4-FFF2-40B4-BE49-F238E27FC236}">
                <a16:creationId xmlns:a16="http://schemas.microsoft.com/office/drawing/2014/main" id="{BC519F0A-65C2-CA44-9059-D676CC657CDF}"/>
              </a:ext>
            </a:extLst>
          </p:cNvPr>
          <p:cNvSpPr txBox="1"/>
          <p:nvPr/>
        </p:nvSpPr>
        <p:spPr>
          <a:xfrm>
            <a:off x="0" y="6732000"/>
            <a:ext cx="10008000" cy="6480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500" b="1" i="0" u="none" strike="noStrike" kern="1200">
                <a:ln>
                  <a:noFill/>
                </a:ln>
                <a:latin typeface="Comic Sans MS" pitchFamily="66"/>
                <a:ea typeface="Comic Sans MS" pitchFamily="66"/>
                <a:cs typeface="Comic Sans MS" pitchFamily="66"/>
              </a:rPr>
              <a:t>Affiche émise pour Vichy, 1942.</a:t>
            </a:r>
          </a:p>
          <a:p>
            <a:pPr marL="0" marR="0" lvl="0" indent="0" algn="ctr" rtl="0" hangingPunct="0">
              <a:lnSpc>
                <a:spcPct val="100000"/>
              </a:lnSpc>
              <a:spcBef>
                <a:spcPts val="0"/>
              </a:spcBef>
              <a:spcAft>
                <a:spcPts val="0"/>
              </a:spcAft>
              <a:buNone/>
              <a:tabLst/>
            </a:pPr>
            <a:r>
              <a:rPr lang="fr-FR" sz="1500" b="0" i="0" u="none" strike="noStrike" kern="1200">
                <a:ln>
                  <a:noFill/>
                </a:ln>
                <a:latin typeface="Comic Sans MS" pitchFamily="66"/>
                <a:ea typeface="Comic Sans MS" pitchFamily="66"/>
                <a:cs typeface="Comic Sans MS" pitchFamily="66"/>
              </a:rPr>
              <a:t>En juin 1942, la « relève » prévoit la libération d’un prisonnier pour trois travailleurs envoyés en Allemagne.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C6DDE78-9EF7-CE44-A70B-DDFCE21622B6}"/>
              </a:ext>
            </a:extLst>
          </p:cNvPr>
          <p:cNvSpPr txBox="1"/>
          <p:nvPr/>
        </p:nvSpPr>
        <p:spPr>
          <a:xfrm>
            <a:off x="127322" y="216000"/>
            <a:ext cx="9808678" cy="377388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En 1942, la ................................. prévoit la libération d’........... prisonnier de guerre pour ................ travailleurs volontaires envoyés en Allemagne. Mais l’Allemagne jugeant insuffisant le nombre d’hommes envoyés, le régime de Vichy met en place le S........................ de T......................... O............................................. (STO) en 1943 par conscription, les classes « 1940 » à « 1942 » étant directement concernées. Tout refus ou fuite donne lieu à des ................................. .</a:t>
            </a:r>
          </a:p>
        </p:txBody>
      </p:sp>
      <p:sp>
        <p:nvSpPr>
          <p:cNvPr id="3" name="ZoneTexte 2">
            <a:extLst>
              <a:ext uri="{FF2B5EF4-FFF2-40B4-BE49-F238E27FC236}">
                <a16:creationId xmlns:a16="http://schemas.microsoft.com/office/drawing/2014/main" id="{1FCDF961-BCBB-174A-98F2-FF2B15987E8E}"/>
              </a:ext>
            </a:extLst>
          </p:cNvPr>
          <p:cNvSpPr txBox="1"/>
          <p:nvPr/>
        </p:nvSpPr>
        <p:spPr>
          <a:xfrm>
            <a:off x="8964000" y="108000"/>
            <a:ext cx="86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a:ln>
                  <a:noFill/>
                </a:ln>
                <a:solidFill>
                  <a:srgbClr val="0000FF"/>
                </a:solidFill>
                <a:latin typeface="Comic Sans MS" pitchFamily="66"/>
                <a:ea typeface="Arial Unicode MS" pitchFamily="2"/>
                <a:cs typeface="Arial Unicode MS" pitchFamily="2"/>
              </a:rPr>
              <a:t>un</a:t>
            </a:r>
          </a:p>
        </p:txBody>
      </p:sp>
      <p:sp>
        <p:nvSpPr>
          <p:cNvPr id="4" name="ZoneTexte 3">
            <a:extLst>
              <a:ext uri="{FF2B5EF4-FFF2-40B4-BE49-F238E27FC236}">
                <a16:creationId xmlns:a16="http://schemas.microsoft.com/office/drawing/2014/main" id="{01A0CCF3-607C-234D-9D06-AD9AB9694936}"/>
              </a:ext>
            </a:extLst>
          </p:cNvPr>
          <p:cNvSpPr txBox="1"/>
          <p:nvPr/>
        </p:nvSpPr>
        <p:spPr>
          <a:xfrm>
            <a:off x="2015999" y="108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a:ln>
                  <a:noFill/>
                </a:ln>
                <a:solidFill>
                  <a:srgbClr val="FF3333"/>
                </a:solidFill>
                <a:latin typeface="Comic Sans MS" pitchFamily="66"/>
                <a:ea typeface="Arial Unicode MS" pitchFamily="2"/>
                <a:cs typeface="Arial Unicode MS" pitchFamily="2"/>
              </a:rPr>
              <a:t>« relève »</a:t>
            </a:r>
          </a:p>
        </p:txBody>
      </p:sp>
      <p:sp>
        <p:nvSpPr>
          <p:cNvPr id="5" name="ZoneTexte 4">
            <a:extLst>
              <a:ext uri="{FF2B5EF4-FFF2-40B4-BE49-F238E27FC236}">
                <a16:creationId xmlns:a16="http://schemas.microsoft.com/office/drawing/2014/main" id="{28FEAA9F-A9AA-CB4A-BB51-7F37C016EA5F}"/>
              </a:ext>
            </a:extLst>
          </p:cNvPr>
          <p:cNvSpPr txBox="1"/>
          <p:nvPr/>
        </p:nvSpPr>
        <p:spPr>
          <a:xfrm>
            <a:off x="4716000" y="576000"/>
            <a:ext cx="115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a:ln>
                  <a:noFill/>
                </a:ln>
                <a:solidFill>
                  <a:srgbClr val="0000FF"/>
                </a:solidFill>
                <a:latin typeface="Comic Sans MS" pitchFamily="66"/>
                <a:ea typeface="Arial Unicode MS" pitchFamily="2"/>
                <a:cs typeface="Arial Unicode MS" pitchFamily="2"/>
              </a:rPr>
              <a:t>trois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F65A06-340C-BB4F-AB40-17BCDA3F9203}"/>
              </a:ext>
            </a:extLst>
          </p:cNvPr>
          <p:cNvSpPr txBox="1"/>
          <p:nvPr/>
        </p:nvSpPr>
        <p:spPr>
          <a:xfrm>
            <a:off x="144000" y="0"/>
            <a:ext cx="9792000" cy="1007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Un régime qui collabore avec Hitler d’un point de vue économique</a:t>
            </a:r>
          </a:p>
        </p:txBody>
      </p:sp>
      <p:sp>
        <p:nvSpPr>
          <p:cNvPr id="3" name="ZoneTexte 2">
            <a:extLst>
              <a:ext uri="{FF2B5EF4-FFF2-40B4-BE49-F238E27FC236}">
                <a16:creationId xmlns:a16="http://schemas.microsoft.com/office/drawing/2014/main" id="{62CE586D-4D3F-AA4F-BC86-5CDF859C4538}"/>
              </a:ext>
            </a:extLst>
          </p:cNvPr>
          <p:cNvSpPr txBox="1"/>
          <p:nvPr/>
        </p:nvSpPr>
        <p:spPr>
          <a:xfrm>
            <a:off x="72000" y="972000"/>
            <a:ext cx="9792000" cy="100799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Comic Sans MS" pitchFamily="66"/>
                <a:cs typeface="Comic Sans MS" pitchFamily="66"/>
              </a:rPr>
              <a:t>- Où doit se rendre Sikoeff Alex ? Pourquoi ?</a:t>
            </a:r>
          </a:p>
          <a:p>
            <a:pPr marL="0" marR="0" lvl="0" indent="0" rtl="0" hangingPunct="0">
              <a:lnSpc>
                <a:spcPct val="100000"/>
              </a:lnSpc>
              <a:spcBef>
                <a:spcPts val="0"/>
              </a:spcBef>
              <a:spcAft>
                <a:spcPts val="0"/>
              </a:spcAft>
              <a:buNone/>
              <a:tabLst/>
            </a:pPr>
            <a:r>
              <a:rPr lang="fr-FR" sz="2000" b="0" i="0" u="none" strike="noStrike" kern="1200">
                <a:ln>
                  <a:noFill/>
                </a:ln>
                <a:latin typeface="Comic Sans MS" pitchFamily="66"/>
                <a:ea typeface="Comic Sans MS" pitchFamily="66"/>
                <a:cs typeface="Comic Sans MS" pitchFamily="66"/>
              </a:rPr>
              <a:t>- Quelle menace pèse sur lui en cas de refus ?</a:t>
            </a:r>
          </a:p>
        </p:txBody>
      </p:sp>
      <p:pic>
        <p:nvPicPr>
          <p:cNvPr id="4" name="Image 3">
            <a:extLst>
              <a:ext uri="{FF2B5EF4-FFF2-40B4-BE49-F238E27FC236}">
                <a16:creationId xmlns:a16="http://schemas.microsoft.com/office/drawing/2014/main" id="{47399A5F-FBBE-9044-83DE-1C20DD9E3CF0}"/>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557800" y="2178720"/>
            <a:ext cx="4964400" cy="5093279"/>
          </a:xfrm>
          <a:prstGeom prst="rect">
            <a:avLst/>
          </a:prstGeom>
          <a:noFill/>
          <a:ln w="0">
            <a:solidFill>
              <a:srgbClr val="000000"/>
            </a:solidFill>
            <a:prstDash val="soli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7A665E9-29AA-DB4A-A8EF-F06A3F020C4B}"/>
              </a:ext>
            </a:extLst>
          </p:cNvPr>
          <p:cNvSpPr txBox="1"/>
          <p:nvPr/>
        </p:nvSpPr>
        <p:spPr>
          <a:xfrm>
            <a:off x="127322" y="216000"/>
            <a:ext cx="9808678" cy="377388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En 1942, la ................................. prévoit la libération d’........... prisonnier de guerre pour ................ travailleurs volontaires envoyés en Allemagne. Mais l’Allemagne jugeant insuffisant le nombre d’hommes envoyés, le régime de Vichy met en place le S........................ de T......................... O............................................. (STO) en 1943 par conscription, les classes « 1940 » à « 1942 » étant directement concernées. Tout refus ou fuite donne lieu à des ................................. .</a:t>
            </a:r>
          </a:p>
        </p:txBody>
      </p:sp>
      <p:sp>
        <p:nvSpPr>
          <p:cNvPr id="3" name="ZoneTexte 2">
            <a:extLst>
              <a:ext uri="{FF2B5EF4-FFF2-40B4-BE49-F238E27FC236}">
                <a16:creationId xmlns:a16="http://schemas.microsoft.com/office/drawing/2014/main" id="{1290F42C-4BE5-984C-A162-45D8D3093BF0}"/>
              </a:ext>
            </a:extLst>
          </p:cNvPr>
          <p:cNvSpPr txBox="1"/>
          <p:nvPr/>
        </p:nvSpPr>
        <p:spPr>
          <a:xfrm>
            <a:off x="216000" y="1944000"/>
            <a:ext cx="1655999"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err="1">
                <a:ln>
                  <a:noFill/>
                </a:ln>
                <a:solidFill>
                  <a:srgbClr val="FF3333"/>
                </a:solidFill>
                <a:latin typeface="Comic Sans MS" pitchFamily="66"/>
                <a:ea typeface="Arial Unicode MS" pitchFamily="2"/>
                <a:cs typeface="Arial Unicode MS" pitchFamily="2"/>
              </a:rPr>
              <a:t>ervice</a:t>
            </a:r>
            <a:endParaRPr lang="fr-FR" sz="3200" b="0" i="0" u="none" strike="noStrike" kern="1200" dirty="0">
              <a:ln>
                <a:noFill/>
              </a:ln>
              <a:solidFill>
                <a:srgbClr val="FF3333"/>
              </a:solidFill>
              <a:latin typeface="Comic Sans MS" pitchFamily="66"/>
              <a:ea typeface="Arial Unicode MS" pitchFamily="2"/>
              <a:cs typeface="Arial Unicode MS" pitchFamily="2"/>
            </a:endParaRPr>
          </a:p>
        </p:txBody>
      </p:sp>
      <p:sp>
        <p:nvSpPr>
          <p:cNvPr id="4" name="ZoneTexte 3">
            <a:extLst>
              <a:ext uri="{FF2B5EF4-FFF2-40B4-BE49-F238E27FC236}">
                <a16:creationId xmlns:a16="http://schemas.microsoft.com/office/drawing/2014/main" id="{C3E400B1-7935-E446-9633-92E9BB06637F}"/>
              </a:ext>
            </a:extLst>
          </p:cNvPr>
          <p:cNvSpPr txBox="1"/>
          <p:nvPr/>
        </p:nvSpPr>
        <p:spPr>
          <a:xfrm>
            <a:off x="8964000" y="108000"/>
            <a:ext cx="86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un</a:t>
            </a:r>
          </a:p>
        </p:txBody>
      </p:sp>
      <p:sp>
        <p:nvSpPr>
          <p:cNvPr id="5" name="ZoneTexte 4">
            <a:extLst>
              <a:ext uri="{FF2B5EF4-FFF2-40B4-BE49-F238E27FC236}">
                <a16:creationId xmlns:a16="http://schemas.microsoft.com/office/drawing/2014/main" id="{AD023819-92AE-9247-BFCF-1601FB229DB6}"/>
              </a:ext>
            </a:extLst>
          </p:cNvPr>
          <p:cNvSpPr txBox="1"/>
          <p:nvPr/>
        </p:nvSpPr>
        <p:spPr>
          <a:xfrm>
            <a:off x="2015999" y="108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 relève »</a:t>
            </a:r>
          </a:p>
        </p:txBody>
      </p:sp>
      <p:sp>
        <p:nvSpPr>
          <p:cNvPr id="6" name="ZoneTexte 5">
            <a:extLst>
              <a:ext uri="{FF2B5EF4-FFF2-40B4-BE49-F238E27FC236}">
                <a16:creationId xmlns:a16="http://schemas.microsoft.com/office/drawing/2014/main" id="{FE25F776-858B-394E-BC66-EA0FF958AD8D}"/>
              </a:ext>
            </a:extLst>
          </p:cNvPr>
          <p:cNvSpPr txBox="1"/>
          <p:nvPr/>
        </p:nvSpPr>
        <p:spPr>
          <a:xfrm>
            <a:off x="3348000" y="1944000"/>
            <a:ext cx="144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err="1">
                <a:ln>
                  <a:noFill/>
                </a:ln>
                <a:solidFill>
                  <a:srgbClr val="FF3333"/>
                </a:solidFill>
                <a:latin typeface="Comic Sans MS" pitchFamily="66"/>
                <a:ea typeface="Arial Unicode MS" pitchFamily="2"/>
                <a:cs typeface="Arial Unicode MS" pitchFamily="2"/>
              </a:rPr>
              <a:t>ravail</a:t>
            </a:r>
            <a:endParaRPr lang="fr-FR" sz="3200" b="0" i="0" u="none" strike="noStrike" kern="1200" dirty="0">
              <a:ln>
                <a:noFill/>
              </a:ln>
              <a:solidFill>
                <a:srgbClr val="FF3333"/>
              </a:solidFill>
              <a:latin typeface="Comic Sans MS" pitchFamily="66"/>
              <a:ea typeface="Arial Unicode MS" pitchFamily="2"/>
              <a:cs typeface="Arial Unicode MS" pitchFamily="2"/>
            </a:endParaRPr>
          </a:p>
        </p:txBody>
      </p:sp>
      <p:sp>
        <p:nvSpPr>
          <p:cNvPr id="7" name="ZoneTexte 6">
            <a:extLst>
              <a:ext uri="{FF2B5EF4-FFF2-40B4-BE49-F238E27FC236}">
                <a16:creationId xmlns:a16="http://schemas.microsoft.com/office/drawing/2014/main" id="{A5B83623-3DA2-0D42-8AE4-D6679DF892C8}"/>
              </a:ext>
            </a:extLst>
          </p:cNvPr>
          <p:cNvSpPr txBox="1"/>
          <p:nvPr/>
        </p:nvSpPr>
        <p:spPr>
          <a:xfrm>
            <a:off x="5508000" y="1980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err="1">
                <a:ln>
                  <a:noFill/>
                </a:ln>
                <a:solidFill>
                  <a:srgbClr val="FF3333"/>
                </a:solidFill>
                <a:latin typeface="Comic Sans MS" pitchFamily="66"/>
                <a:ea typeface="Arial Unicode MS" pitchFamily="2"/>
                <a:cs typeface="Arial Unicode MS" pitchFamily="2"/>
              </a:rPr>
              <a:t>bligatoire</a:t>
            </a:r>
            <a:endParaRPr lang="fr-FR" sz="3200" b="0" i="0" u="none" strike="noStrike" kern="1200" dirty="0">
              <a:ln>
                <a:noFill/>
              </a:ln>
              <a:solidFill>
                <a:srgbClr val="FF3333"/>
              </a:solidFill>
              <a:latin typeface="Comic Sans MS" pitchFamily="66"/>
              <a:ea typeface="Arial Unicode MS" pitchFamily="2"/>
              <a:cs typeface="Arial Unicode MS" pitchFamily="2"/>
            </a:endParaRPr>
          </a:p>
        </p:txBody>
      </p:sp>
      <p:sp>
        <p:nvSpPr>
          <p:cNvPr id="8" name="ZoneTexte 7">
            <a:extLst>
              <a:ext uri="{FF2B5EF4-FFF2-40B4-BE49-F238E27FC236}">
                <a16:creationId xmlns:a16="http://schemas.microsoft.com/office/drawing/2014/main" id="{F6752FB6-D905-7746-9FD6-2A3B078AD8E3}"/>
              </a:ext>
            </a:extLst>
          </p:cNvPr>
          <p:cNvSpPr txBox="1"/>
          <p:nvPr/>
        </p:nvSpPr>
        <p:spPr>
          <a:xfrm>
            <a:off x="2988000" y="3311999"/>
            <a:ext cx="194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sanctions</a:t>
            </a:r>
          </a:p>
        </p:txBody>
      </p:sp>
      <p:sp>
        <p:nvSpPr>
          <p:cNvPr id="9" name="ZoneTexte 8">
            <a:extLst>
              <a:ext uri="{FF2B5EF4-FFF2-40B4-BE49-F238E27FC236}">
                <a16:creationId xmlns:a16="http://schemas.microsoft.com/office/drawing/2014/main" id="{C5A5F6DE-F950-6E45-BF70-3BAB735D71CC}"/>
              </a:ext>
            </a:extLst>
          </p:cNvPr>
          <p:cNvSpPr txBox="1"/>
          <p:nvPr/>
        </p:nvSpPr>
        <p:spPr>
          <a:xfrm>
            <a:off x="4716000" y="576000"/>
            <a:ext cx="115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trois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checkerboard(across)">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checkerboard(across)">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9CCE323-DFF5-5944-8498-C7FF94AA1514}"/>
              </a:ext>
            </a:extLst>
          </p:cNvPr>
          <p:cNvSpPr txBox="1"/>
          <p:nvPr/>
        </p:nvSpPr>
        <p:spPr>
          <a:xfrm>
            <a:off x="144000" y="72000"/>
            <a:ext cx="9792000" cy="576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Un régime qui collabore avec Hitler d’un point de vue idéologique</a:t>
            </a:r>
          </a:p>
        </p:txBody>
      </p:sp>
      <p:sp>
        <p:nvSpPr>
          <p:cNvPr id="3" name="ZoneTexte 2">
            <a:extLst>
              <a:ext uri="{FF2B5EF4-FFF2-40B4-BE49-F238E27FC236}">
                <a16:creationId xmlns:a16="http://schemas.microsoft.com/office/drawing/2014/main" id="{BB030E6D-4728-BA47-869C-D68917397618}"/>
              </a:ext>
            </a:extLst>
          </p:cNvPr>
          <p:cNvSpPr txBox="1"/>
          <p:nvPr/>
        </p:nvSpPr>
        <p:spPr>
          <a:xfrm>
            <a:off x="72000" y="684000"/>
            <a:ext cx="5599595" cy="115524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 Qu’adopte le régime de Vichy concernant les Juifs et les Juives ? Quelles mesures discriminatoires prend-il ?</a:t>
            </a:r>
          </a:p>
        </p:txBody>
      </p:sp>
      <p:pic>
        <p:nvPicPr>
          <p:cNvPr id="4" name="Image 3">
            <a:extLst>
              <a:ext uri="{FF2B5EF4-FFF2-40B4-BE49-F238E27FC236}">
                <a16:creationId xmlns:a16="http://schemas.microsoft.com/office/drawing/2014/main" id="{4631ACDD-1928-EE42-A242-00B65302D64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511200" y="1980000"/>
            <a:ext cx="3848400" cy="5400000"/>
          </a:xfrm>
          <a:prstGeom prst="rect">
            <a:avLst/>
          </a:prstGeom>
          <a:noFill/>
          <a:ln w="0">
            <a:solidFill>
              <a:srgbClr val="000000"/>
            </a:solidFill>
            <a:prstDash val="solid"/>
          </a:ln>
        </p:spPr>
      </p:pic>
      <p:pic>
        <p:nvPicPr>
          <p:cNvPr id="5" name="Image 4">
            <a:extLst>
              <a:ext uri="{FF2B5EF4-FFF2-40B4-BE49-F238E27FC236}">
                <a16:creationId xmlns:a16="http://schemas.microsoft.com/office/drawing/2014/main" id="{697EBEF0-CB15-6C4B-9714-7C793B4EDD1D}"/>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5760000" y="720000"/>
            <a:ext cx="3888000" cy="6640920"/>
          </a:xfrm>
          <a:prstGeom prst="rect">
            <a:avLst/>
          </a:prstGeom>
          <a:noFill/>
          <a:ln w="0">
            <a:solidFill>
              <a:srgbClr val="000000"/>
            </a:solidFill>
            <a:prstDash val="soli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300100-24F0-D64C-92E7-038CA83DB939}"/>
              </a:ext>
            </a:extLst>
          </p:cNvPr>
          <p:cNvSpPr txBox="1"/>
          <p:nvPr/>
        </p:nvSpPr>
        <p:spPr>
          <a:xfrm>
            <a:off x="162046" y="216000"/>
            <a:ext cx="9773954" cy="3313439"/>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Le régime de Vichy est un régime .......................................... En octobre 1940, il instaure le ......................... des Juifs qui interdit aux Juifs et aux Juives l’accès aux ..................................... de la fonction publique et celles liées à l’information. Elles et ils doivent porter une ........................... jaune et les lieux publics leur sont ................................ (piscine, cinéma,...).</a:t>
            </a:r>
          </a:p>
        </p:txBody>
      </p:sp>
      <p:sp>
        <p:nvSpPr>
          <p:cNvPr id="3" name="ZoneTexte 2">
            <a:extLst>
              <a:ext uri="{FF2B5EF4-FFF2-40B4-BE49-F238E27FC236}">
                <a16:creationId xmlns:a16="http://schemas.microsoft.com/office/drawing/2014/main" id="{2722C399-1E14-0945-87EB-56536BA3859B}"/>
              </a:ext>
            </a:extLst>
          </p:cNvPr>
          <p:cNvSpPr txBox="1"/>
          <p:nvPr/>
        </p:nvSpPr>
        <p:spPr>
          <a:xfrm>
            <a:off x="7848000" y="1944000"/>
            <a:ext cx="1655999"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étoile</a:t>
            </a:r>
          </a:p>
        </p:txBody>
      </p:sp>
      <p:sp>
        <p:nvSpPr>
          <p:cNvPr id="4" name="ZoneTexte 3">
            <a:extLst>
              <a:ext uri="{FF2B5EF4-FFF2-40B4-BE49-F238E27FC236}">
                <a16:creationId xmlns:a16="http://schemas.microsoft.com/office/drawing/2014/main" id="{02F7568F-56B0-944C-BB6E-B8B8CD41C3ED}"/>
              </a:ext>
            </a:extLst>
          </p:cNvPr>
          <p:cNvSpPr txBox="1"/>
          <p:nvPr/>
        </p:nvSpPr>
        <p:spPr>
          <a:xfrm>
            <a:off x="5544000" y="576000"/>
            <a:ext cx="144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statut</a:t>
            </a:r>
          </a:p>
        </p:txBody>
      </p:sp>
      <p:sp>
        <p:nvSpPr>
          <p:cNvPr id="5" name="ZoneTexte 4">
            <a:extLst>
              <a:ext uri="{FF2B5EF4-FFF2-40B4-BE49-F238E27FC236}">
                <a16:creationId xmlns:a16="http://schemas.microsoft.com/office/drawing/2014/main" id="{EA37ACA4-FC83-8146-B4A6-1F2DED142211}"/>
              </a:ext>
            </a:extLst>
          </p:cNvPr>
          <p:cNvSpPr txBox="1"/>
          <p:nvPr/>
        </p:nvSpPr>
        <p:spPr>
          <a:xfrm>
            <a:off x="5868000" y="134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antisémite</a:t>
            </a:r>
          </a:p>
        </p:txBody>
      </p:sp>
      <p:sp>
        <p:nvSpPr>
          <p:cNvPr id="6" name="ZoneTexte 5">
            <a:extLst>
              <a:ext uri="{FF2B5EF4-FFF2-40B4-BE49-F238E27FC236}">
                <a16:creationId xmlns:a16="http://schemas.microsoft.com/office/drawing/2014/main" id="{02294366-382D-8345-89A2-E4EC2F880749}"/>
              </a:ext>
            </a:extLst>
          </p:cNvPr>
          <p:cNvSpPr txBox="1"/>
          <p:nvPr/>
        </p:nvSpPr>
        <p:spPr>
          <a:xfrm>
            <a:off x="5544000" y="2438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interdits</a:t>
            </a:r>
          </a:p>
        </p:txBody>
      </p:sp>
      <p:sp>
        <p:nvSpPr>
          <p:cNvPr id="7" name="ZoneTexte 6">
            <a:extLst>
              <a:ext uri="{FF2B5EF4-FFF2-40B4-BE49-F238E27FC236}">
                <a16:creationId xmlns:a16="http://schemas.microsoft.com/office/drawing/2014/main" id="{B865F7AA-F55C-934D-B0A2-0A7ECEC4F42C}"/>
              </a:ext>
            </a:extLst>
          </p:cNvPr>
          <p:cNvSpPr txBox="1"/>
          <p:nvPr/>
        </p:nvSpPr>
        <p:spPr>
          <a:xfrm>
            <a:off x="150471" y="1486164"/>
            <a:ext cx="316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professions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heckerboard(across)">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heckerboard(across)">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checkerboard(across)">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75C5FA4-996B-DD4C-A353-ADC42713ABEC}"/>
              </a:ext>
            </a:extLst>
          </p:cNvPr>
          <p:cNvSpPr txBox="1"/>
          <p:nvPr/>
        </p:nvSpPr>
        <p:spPr>
          <a:xfrm>
            <a:off x="144000" y="72000"/>
            <a:ext cx="9792000" cy="576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Un régime qui collabore avec Hitler d’un point de vue idéologique</a:t>
            </a:r>
          </a:p>
        </p:txBody>
      </p:sp>
      <p:sp>
        <p:nvSpPr>
          <p:cNvPr id="3" name="ZoneTexte 2">
            <a:extLst>
              <a:ext uri="{FF2B5EF4-FFF2-40B4-BE49-F238E27FC236}">
                <a16:creationId xmlns:a16="http://schemas.microsoft.com/office/drawing/2014/main" id="{27079CA3-07E1-BA4C-AF8B-907DF36C28CF}"/>
              </a:ext>
            </a:extLst>
          </p:cNvPr>
          <p:cNvSpPr txBox="1"/>
          <p:nvPr/>
        </p:nvSpPr>
        <p:spPr>
          <a:xfrm>
            <a:off x="72000" y="792000"/>
            <a:ext cx="9864000" cy="54000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000" b="0" i="0" u="none" strike="noStrike" kern="1200">
                <a:ln>
                  <a:noFill/>
                </a:ln>
                <a:latin typeface="Comic Sans MS" pitchFamily="66"/>
                <a:ea typeface="Comic Sans MS" pitchFamily="66"/>
                <a:cs typeface="Comic Sans MS" pitchFamily="66"/>
              </a:rPr>
              <a:t>- Comment le régime de Vichy participe-t-il au génocide juif ?</a:t>
            </a:r>
          </a:p>
        </p:txBody>
      </p:sp>
      <p:pic>
        <p:nvPicPr>
          <p:cNvPr id="4" name="Image 3">
            <a:extLst>
              <a:ext uri="{FF2B5EF4-FFF2-40B4-BE49-F238E27FC236}">
                <a16:creationId xmlns:a16="http://schemas.microsoft.com/office/drawing/2014/main" id="{E545F637-84BB-EE4B-A0B9-88F23121F8A6}"/>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6263999" y="3168000"/>
            <a:ext cx="3311999" cy="317808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59D0A86C-001B-644E-A5E1-8FBEB574511E}"/>
              </a:ext>
            </a:extLst>
          </p:cNvPr>
          <p:cNvSpPr txBox="1"/>
          <p:nvPr/>
        </p:nvSpPr>
        <p:spPr>
          <a:xfrm>
            <a:off x="5903999" y="1991483"/>
            <a:ext cx="4031999" cy="44531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000" b="0" i="0" u="none" strike="noStrike" kern="1200" dirty="0">
                <a:ln>
                  <a:noFill/>
                </a:ln>
                <a:latin typeface="Comic Sans MS" pitchFamily="66"/>
                <a:ea typeface="Arial Unicode MS" pitchFamily="2"/>
                <a:cs typeface="Arial Unicode MS" pitchFamily="2"/>
              </a:rPr>
              <a:t>Vidéo sur la rafle du </a:t>
            </a:r>
            <a:r>
              <a:rPr lang="fr-FR" sz="2000" b="0" i="0" u="none" strike="noStrike" kern="1200" dirty="0" err="1">
                <a:ln>
                  <a:noFill/>
                </a:ln>
                <a:latin typeface="Comic Sans MS" pitchFamily="66"/>
                <a:ea typeface="Arial Unicode MS" pitchFamily="2"/>
                <a:cs typeface="Arial Unicode MS" pitchFamily="2"/>
              </a:rPr>
              <a:t>Vel'dhiv</a:t>
            </a:r>
            <a:endParaRPr lang="fr-FR" sz="2000" b="0" i="0" u="none" strike="noStrike" kern="1200" dirty="0">
              <a:ln>
                <a:noFill/>
              </a:ln>
              <a:latin typeface="Comic Sans MS" pitchFamily="66"/>
              <a:ea typeface="Arial Unicode MS" pitchFamily="2"/>
              <a:cs typeface="Arial Unicode MS" pitchFamily="2"/>
            </a:endParaRPr>
          </a:p>
        </p:txBody>
      </p:sp>
      <p:pic>
        <p:nvPicPr>
          <p:cNvPr id="6" name="Image 5">
            <a:extLst>
              <a:ext uri="{FF2B5EF4-FFF2-40B4-BE49-F238E27FC236}">
                <a16:creationId xmlns:a16="http://schemas.microsoft.com/office/drawing/2014/main" id="{6EC710AE-5EBD-7B41-9777-10170535B4CC}"/>
              </a:ext>
            </a:extLst>
          </p:cNvPr>
          <p:cNvPicPr>
            <a:picLocks noChangeAspect="1"/>
          </p:cNvPicPr>
          <p:nvPr/>
        </p:nvPicPr>
        <p:blipFill>
          <a:blip r:embed="rId4">
            <a:lum/>
            <a:alphaModFix/>
          </a:blip>
          <a:srcRect/>
          <a:stretch>
            <a:fillRect/>
          </a:stretch>
        </p:blipFill>
        <p:spPr>
          <a:xfrm>
            <a:off x="475200" y="1512000"/>
            <a:ext cx="4780800" cy="5760000"/>
          </a:xfrm>
          <a:prstGeom prst="rect">
            <a:avLst/>
          </a:prstGeom>
          <a:noFill/>
          <a:ln w="0">
            <a:solidFill>
              <a:srgbClr val="000000"/>
            </a:solidFill>
            <a:prstDash val="soli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BFBE9BD3-C3AF-8A42-B639-5675EB3558C4}"/>
              </a:ext>
            </a:extLst>
          </p:cNvPr>
          <p:cNvSpPr/>
          <p:nvPr/>
        </p:nvSpPr>
        <p:spPr>
          <a:xfrm>
            <a:off x="635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07B6A6EC-22FE-D241-BDE4-A31466B6C4CB}"/>
              </a:ext>
            </a:extLst>
          </p:cNvPr>
          <p:cNvSpPr/>
          <p:nvPr/>
        </p:nvSpPr>
        <p:spPr>
          <a:xfrm>
            <a:off x="7628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433EB0F1-14A2-EA43-9608-9E1C2DF2FF98}"/>
              </a:ext>
            </a:extLst>
          </p:cNvPr>
          <p:cNvSpPr/>
          <p:nvPr/>
        </p:nvSpPr>
        <p:spPr>
          <a:xfrm>
            <a:off x="8906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4DBBA16E-A228-2448-8966-79CF6A2B64D7}"/>
              </a:ext>
            </a:extLst>
          </p:cNvPr>
          <p:cNvSpPr txBox="1"/>
          <p:nvPr/>
        </p:nvSpPr>
        <p:spPr>
          <a:xfrm>
            <a:off x="127080" y="4893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6" name="ZoneTexte 5">
            <a:extLst>
              <a:ext uri="{FF2B5EF4-FFF2-40B4-BE49-F238E27FC236}">
                <a16:creationId xmlns:a16="http://schemas.microsoft.com/office/drawing/2014/main" id="{EE3E3273-B1F3-3245-B8BA-00CE9EA43313}"/>
              </a:ext>
            </a:extLst>
          </p:cNvPr>
          <p:cNvSpPr txBox="1"/>
          <p:nvPr/>
        </p:nvSpPr>
        <p:spPr>
          <a:xfrm>
            <a:off x="3177000" y="4896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7" name="ZoneTexte 6">
            <a:extLst>
              <a:ext uri="{FF2B5EF4-FFF2-40B4-BE49-F238E27FC236}">
                <a16:creationId xmlns:a16="http://schemas.microsoft.com/office/drawing/2014/main" id="{6C54CBBC-BA4D-F844-B6D2-2E78D6E08CDF}"/>
              </a:ext>
            </a:extLst>
          </p:cNvPr>
          <p:cNvSpPr txBox="1"/>
          <p:nvPr/>
        </p:nvSpPr>
        <p:spPr>
          <a:xfrm>
            <a:off x="4708080" y="4896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8" name="Forme libre 7">
            <a:extLst>
              <a:ext uri="{FF2B5EF4-FFF2-40B4-BE49-F238E27FC236}">
                <a16:creationId xmlns:a16="http://schemas.microsoft.com/office/drawing/2014/main" id="{4BB45194-D970-1F49-8B2B-E47C86178729}"/>
              </a:ext>
            </a:extLst>
          </p:cNvPr>
          <p:cNvSpPr/>
          <p:nvPr/>
        </p:nvSpPr>
        <p:spPr>
          <a:xfrm>
            <a:off x="507600" y="1944000"/>
            <a:ext cx="935640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D35EFDE2-C222-5A44-9997-A5062154D8F8}"/>
              </a:ext>
            </a:extLst>
          </p:cNvPr>
          <p:cNvSpPr/>
          <p:nvPr/>
        </p:nvSpPr>
        <p:spPr>
          <a:xfrm>
            <a:off x="5076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3649E5E5-6EFC-A541-AEB0-7707E54F0688}"/>
              </a:ext>
            </a:extLst>
          </p:cNvPr>
          <p:cNvSpPr/>
          <p:nvPr/>
        </p:nvSpPr>
        <p:spPr>
          <a:xfrm>
            <a:off x="1273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55E96CA6-25CC-6C4A-B38C-842A59C956D5}"/>
              </a:ext>
            </a:extLst>
          </p:cNvPr>
          <p:cNvSpPr/>
          <p:nvPr/>
        </p:nvSpPr>
        <p:spPr>
          <a:xfrm>
            <a:off x="140075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315E9B9A-12E1-2D4F-A2E0-0AC322139C8B}"/>
              </a:ext>
            </a:extLst>
          </p:cNvPr>
          <p:cNvSpPr/>
          <p:nvPr/>
        </p:nvSpPr>
        <p:spPr>
          <a:xfrm>
            <a:off x="1528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4D397F4B-CB41-E04B-8B0E-A7FB6039722E}"/>
              </a:ext>
            </a:extLst>
          </p:cNvPr>
          <p:cNvSpPr/>
          <p:nvPr/>
        </p:nvSpPr>
        <p:spPr>
          <a:xfrm>
            <a:off x="1145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A905FDC3-B85C-BE4B-89E7-861C7F87ECB8}"/>
              </a:ext>
            </a:extLst>
          </p:cNvPr>
          <p:cNvSpPr/>
          <p:nvPr/>
        </p:nvSpPr>
        <p:spPr>
          <a:xfrm>
            <a:off x="1783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0160FCEC-FE93-B44C-9CA5-E46CD8C04ECB}"/>
              </a:ext>
            </a:extLst>
          </p:cNvPr>
          <p:cNvSpPr/>
          <p:nvPr/>
        </p:nvSpPr>
        <p:spPr>
          <a:xfrm>
            <a:off x="1911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7274C641-9B51-1D44-AE3B-183A716D740E}"/>
              </a:ext>
            </a:extLst>
          </p:cNvPr>
          <p:cNvSpPr/>
          <p:nvPr/>
        </p:nvSpPr>
        <p:spPr>
          <a:xfrm>
            <a:off x="2038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E1AA536B-C4D2-F243-B68D-E9DA0C03B824}"/>
              </a:ext>
            </a:extLst>
          </p:cNvPr>
          <p:cNvSpPr/>
          <p:nvPr/>
        </p:nvSpPr>
        <p:spPr>
          <a:xfrm>
            <a:off x="16559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A581A33E-A83B-8E4D-AADA-BFB06AA1D5B9}"/>
              </a:ext>
            </a:extLst>
          </p:cNvPr>
          <p:cNvSpPr/>
          <p:nvPr/>
        </p:nvSpPr>
        <p:spPr>
          <a:xfrm>
            <a:off x="2293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1DBAB9BF-1C5C-774F-8C75-12ECD0233115}"/>
              </a:ext>
            </a:extLst>
          </p:cNvPr>
          <p:cNvSpPr/>
          <p:nvPr/>
        </p:nvSpPr>
        <p:spPr>
          <a:xfrm>
            <a:off x="2421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AD0068D3-80B4-ED41-8EC8-B96C8480B1F8}"/>
              </a:ext>
            </a:extLst>
          </p:cNvPr>
          <p:cNvSpPr/>
          <p:nvPr/>
        </p:nvSpPr>
        <p:spPr>
          <a:xfrm>
            <a:off x="21664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7EA6FD3A-41F8-1E40-90D7-378A33A180F8}"/>
              </a:ext>
            </a:extLst>
          </p:cNvPr>
          <p:cNvSpPr/>
          <p:nvPr/>
        </p:nvSpPr>
        <p:spPr>
          <a:xfrm flipV="1">
            <a:off x="2549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ZoneTexte 21">
            <a:extLst>
              <a:ext uri="{FF2B5EF4-FFF2-40B4-BE49-F238E27FC236}">
                <a16:creationId xmlns:a16="http://schemas.microsoft.com/office/drawing/2014/main" id="{7C91BDA2-8BF0-5E4C-9F12-45CCC7B615F8}"/>
              </a:ext>
            </a:extLst>
          </p:cNvPr>
          <p:cNvSpPr txBox="1"/>
          <p:nvPr/>
        </p:nvSpPr>
        <p:spPr>
          <a:xfrm>
            <a:off x="1658160" y="4893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3" name="Connecteur droit 22">
            <a:extLst>
              <a:ext uri="{FF2B5EF4-FFF2-40B4-BE49-F238E27FC236}">
                <a16:creationId xmlns:a16="http://schemas.microsoft.com/office/drawing/2014/main" id="{610FE4BA-3E49-F848-9B0D-63C69098B288}"/>
              </a:ext>
            </a:extLst>
          </p:cNvPr>
          <p:cNvSpPr/>
          <p:nvPr/>
        </p:nvSpPr>
        <p:spPr>
          <a:xfrm>
            <a:off x="2804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05C06040-DCBD-7A41-B313-85B71ED1B566}"/>
              </a:ext>
            </a:extLst>
          </p:cNvPr>
          <p:cNvSpPr/>
          <p:nvPr/>
        </p:nvSpPr>
        <p:spPr>
          <a:xfrm>
            <a:off x="29318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15C4EBB8-C06A-FD4D-B9BE-B44C83D52137}"/>
              </a:ext>
            </a:extLst>
          </p:cNvPr>
          <p:cNvSpPr/>
          <p:nvPr/>
        </p:nvSpPr>
        <p:spPr>
          <a:xfrm>
            <a:off x="3059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353BEC8C-6FD0-2749-880E-B003BCDBC5D6}"/>
              </a:ext>
            </a:extLst>
          </p:cNvPr>
          <p:cNvSpPr/>
          <p:nvPr/>
        </p:nvSpPr>
        <p:spPr>
          <a:xfrm>
            <a:off x="26766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0300A26E-0BE5-2A4F-A0D1-07DF79CBEF13}"/>
              </a:ext>
            </a:extLst>
          </p:cNvPr>
          <p:cNvSpPr/>
          <p:nvPr/>
        </p:nvSpPr>
        <p:spPr>
          <a:xfrm>
            <a:off x="33145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F617CF40-BA18-AB48-9EFF-E8EEDDE231F2}"/>
              </a:ext>
            </a:extLst>
          </p:cNvPr>
          <p:cNvSpPr/>
          <p:nvPr/>
        </p:nvSpPr>
        <p:spPr>
          <a:xfrm>
            <a:off x="34423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342B6A52-1671-EF4A-B926-0DE5982B8140}"/>
              </a:ext>
            </a:extLst>
          </p:cNvPr>
          <p:cNvSpPr/>
          <p:nvPr/>
        </p:nvSpPr>
        <p:spPr>
          <a:xfrm>
            <a:off x="356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7CE163B9-A418-A841-A018-5B707286EF8D}"/>
              </a:ext>
            </a:extLst>
          </p:cNvPr>
          <p:cNvSpPr/>
          <p:nvPr/>
        </p:nvSpPr>
        <p:spPr>
          <a:xfrm>
            <a:off x="3187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25F698F6-E670-C54E-99CA-8AD25503CFDE}"/>
              </a:ext>
            </a:extLst>
          </p:cNvPr>
          <p:cNvSpPr/>
          <p:nvPr/>
        </p:nvSpPr>
        <p:spPr>
          <a:xfrm>
            <a:off x="3825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1BAAD780-5646-694D-AC5C-C161416827E6}"/>
              </a:ext>
            </a:extLst>
          </p:cNvPr>
          <p:cNvSpPr/>
          <p:nvPr/>
        </p:nvSpPr>
        <p:spPr>
          <a:xfrm>
            <a:off x="39528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1629EE19-3797-D845-8451-0CD2437D0DDA}"/>
              </a:ext>
            </a:extLst>
          </p:cNvPr>
          <p:cNvSpPr/>
          <p:nvPr/>
        </p:nvSpPr>
        <p:spPr>
          <a:xfrm>
            <a:off x="369755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A2534371-3164-114B-A630-3F764C5AB215}"/>
              </a:ext>
            </a:extLst>
          </p:cNvPr>
          <p:cNvSpPr/>
          <p:nvPr/>
        </p:nvSpPr>
        <p:spPr>
          <a:xfrm flipV="1">
            <a:off x="408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EB8B19B9-00B5-FF4C-B341-DB44086D1E4E}"/>
              </a:ext>
            </a:extLst>
          </p:cNvPr>
          <p:cNvSpPr/>
          <p:nvPr/>
        </p:nvSpPr>
        <p:spPr>
          <a:xfrm>
            <a:off x="43354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6F3EE69C-A472-A745-9F85-C59BEB2FDC8C}"/>
              </a:ext>
            </a:extLst>
          </p:cNvPr>
          <p:cNvSpPr/>
          <p:nvPr/>
        </p:nvSpPr>
        <p:spPr>
          <a:xfrm>
            <a:off x="4462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A0F9AFA9-B260-1649-B107-BB9BFED5E866}"/>
              </a:ext>
            </a:extLst>
          </p:cNvPr>
          <p:cNvSpPr/>
          <p:nvPr/>
        </p:nvSpPr>
        <p:spPr>
          <a:xfrm>
            <a:off x="459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9E69FED6-A3E1-DE40-8400-FF9E79B38414}"/>
              </a:ext>
            </a:extLst>
          </p:cNvPr>
          <p:cNvSpPr/>
          <p:nvPr/>
        </p:nvSpPr>
        <p:spPr>
          <a:xfrm>
            <a:off x="420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5B0BAE7E-658C-F042-A278-14315C1D86EF}"/>
              </a:ext>
            </a:extLst>
          </p:cNvPr>
          <p:cNvSpPr/>
          <p:nvPr/>
        </p:nvSpPr>
        <p:spPr>
          <a:xfrm>
            <a:off x="48456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3D343C3D-B175-F54A-91D9-14B40E15D4CD}"/>
              </a:ext>
            </a:extLst>
          </p:cNvPr>
          <p:cNvSpPr/>
          <p:nvPr/>
        </p:nvSpPr>
        <p:spPr>
          <a:xfrm>
            <a:off x="4973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312EDA9A-B655-BE4A-B61C-431FDB55E194}"/>
              </a:ext>
            </a:extLst>
          </p:cNvPr>
          <p:cNvSpPr/>
          <p:nvPr/>
        </p:nvSpPr>
        <p:spPr>
          <a:xfrm>
            <a:off x="5100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6B38DA96-6A14-E147-B873-496BF682C394}"/>
              </a:ext>
            </a:extLst>
          </p:cNvPr>
          <p:cNvSpPr/>
          <p:nvPr/>
        </p:nvSpPr>
        <p:spPr>
          <a:xfrm>
            <a:off x="471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9006EBD7-28FD-1446-AB65-91C08EF9E7B1}"/>
              </a:ext>
            </a:extLst>
          </p:cNvPr>
          <p:cNvSpPr/>
          <p:nvPr/>
        </p:nvSpPr>
        <p:spPr>
          <a:xfrm>
            <a:off x="5356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ECB4A61E-523A-C840-BFA2-EC862783E3CC}"/>
              </a:ext>
            </a:extLst>
          </p:cNvPr>
          <p:cNvSpPr/>
          <p:nvPr/>
        </p:nvSpPr>
        <p:spPr>
          <a:xfrm>
            <a:off x="5483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17CD0D0E-4D0E-9C45-B09A-8975AD15CEDF}"/>
              </a:ext>
            </a:extLst>
          </p:cNvPr>
          <p:cNvSpPr/>
          <p:nvPr/>
        </p:nvSpPr>
        <p:spPr>
          <a:xfrm>
            <a:off x="522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7074B0DA-A552-5B40-8C43-BA11E170A589}"/>
              </a:ext>
            </a:extLst>
          </p:cNvPr>
          <p:cNvSpPr/>
          <p:nvPr/>
        </p:nvSpPr>
        <p:spPr>
          <a:xfrm flipV="1">
            <a:off x="561132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C0622AA4-2BDC-4F40-9BC6-4A4C55B00A59}"/>
              </a:ext>
            </a:extLst>
          </p:cNvPr>
          <p:cNvSpPr/>
          <p:nvPr/>
        </p:nvSpPr>
        <p:spPr>
          <a:xfrm>
            <a:off x="5866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76FA02E4-8A54-A549-8D55-B04ED609427D}"/>
              </a:ext>
            </a:extLst>
          </p:cNvPr>
          <p:cNvSpPr/>
          <p:nvPr/>
        </p:nvSpPr>
        <p:spPr>
          <a:xfrm>
            <a:off x="5994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E0932EED-BAA2-674D-849A-D29E71CB62C3}"/>
              </a:ext>
            </a:extLst>
          </p:cNvPr>
          <p:cNvSpPr/>
          <p:nvPr/>
        </p:nvSpPr>
        <p:spPr>
          <a:xfrm>
            <a:off x="61218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9D3DBB67-1E55-2947-A9C1-9643B79CE52D}"/>
              </a:ext>
            </a:extLst>
          </p:cNvPr>
          <p:cNvSpPr/>
          <p:nvPr/>
        </p:nvSpPr>
        <p:spPr>
          <a:xfrm>
            <a:off x="5738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525F367A-F9B2-2140-91CA-A15291C9D6B5}"/>
              </a:ext>
            </a:extLst>
          </p:cNvPr>
          <p:cNvSpPr/>
          <p:nvPr/>
        </p:nvSpPr>
        <p:spPr>
          <a:xfrm>
            <a:off x="6376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DE9860AF-428F-A743-9E4F-6B251BA968BB}"/>
              </a:ext>
            </a:extLst>
          </p:cNvPr>
          <p:cNvSpPr/>
          <p:nvPr/>
        </p:nvSpPr>
        <p:spPr>
          <a:xfrm>
            <a:off x="6504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D67CAB50-77B5-7B4D-90EC-BCC89875326B}"/>
              </a:ext>
            </a:extLst>
          </p:cNvPr>
          <p:cNvSpPr/>
          <p:nvPr/>
        </p:nvSpPr>
        <p:spPr>
          <a:xfrm>
            <a:off x="663191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63BED86B-9E6E-D141-A4B0-C839354DB1D3}"/>
              </a:ext>
            </a:extLst>
          </p:cNvPr>
          <p:cNvSpPr/>
          <p:nvPr/>
        </p:nvSpPr>
        <p:spPr>
          <a:xfrm>
            <a:off x="6249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B826016D-C31E-A54A-BFA1-530533C955D3}"/>
              </a:ext>
            </a:extLst>
          </p:cNvPr>
          <p:cNvSpPr/>
          <p:nvPr/>
        </p:nvSpPr>
        <p:spPr>
          <a:xfrm>
            <a:off x="6887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955E7B0A-E1D6-2448-B83C-DEE5C72D1EB7}"/>
              </a:ext>
            </a:extLst>
          </p:cNvPr>
          <p:cNvSpPr/>
          <p:nvPr/>
        </p:nvSpPr>
        <p:spPr>
          <a:xfrm>
            <a:off x="701495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38D158CE-5E70-2F44-AADE-5671707F4E64}"/>
              </a:ext>
            </a:extLst>
          </p:cNvPr>
          <p:cNvSpPr/>
          <p:nvPr/>
        </p:nvSpPr>
        <p:spPr>
          <a:xfrm>
            <a:off x="6759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47DB6C63-B3C7-1C44-AB4E-E4EA40A3B880}"/>
              </a:ext>
            </a:extLst>
          </p:cNvPr>
          <p:cNvSpPr/>
          <p:nvPr/>
        </p:nvSpPr>
        <p:spPr>
          <a:xfrm flipV="1">
            <a:off x="714240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812A8E15-E9BD-8141-AED7-E8FA72CB10AB}"/>
              </a:ext>
            </a:extLst>
          </p:cNvPr>
          <p:cNvSpPr txBox="1"/>
          <p:nvPr/>
        </p:nvSpPr>
        <p:spPr>
          <a:xfrm>
            <a:off x="6231240" y="4896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0" name="Connecteur droit 59">
            <a:extLst>
              <a:ext uri="{FF2B5EF4-FFF2-40B4-BE49-F238E27FC236}">
                <a16:creationId xmlns:a16="http://schemas.microsoft.com/office/drawing/2014/main" id="{F1B6C381-902D-9F41-B2E0-3FD3D7F5DF59}"/>
              </a:ext>
            </a:extLst>
          </p:cNvPr>
          <p:cNvSpPr/>
          <p:nvPr/>
        </p:nvSpPr>
        <p:spPr>
          <a:xfrm>
            <a:off x="7397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391E8C5F-F4A5-0E4D-9637-0677CC34052C}"/>
              </a:ext>
            </a:extLst>
          </p:cNvPr>
          <p:cNvSpPr/>
          <p:nvPr/>
        </p:nvSpPr>
        <p:spPr>
          <a:xfrm>
            <a:off x="75250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4CEAEC54-1465-4D40-9B43-725AC7D610D6}"/>
              </a:ext>
            </a:extLst>
          </p:cNvPr>
          <p:cNvSpPr/>
          <p:nvPr/>
        </p:nvSpPr>
        <p:spPr>
          <a:xfrm>
            <a:off x="7652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E7518D7C-D89B-F147-B853-3C8824D4A584}"/>
              </a:ext>
            </a:extLst>
          </p:cNvPr>
          <p:cNvSpPr/>
          <p:nvPr/>
        </p:nvSpPr>
        <p:spPr>
          <a:xfrm>
            <a:off x="7269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4DBCFC6C-6184-5F42-A690-13C4DEDAE5AD}"/>
              </a:ext>
            </a:extLst>
          </p:cNvPr>
          <p:cNvSpPr/>
          <p:nvPr/>
        </p:nvSpPr>
        <p:spPr>
          <a:xfrm>
            <a:off x="790775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27CFFDD2-0860-9647-8147-8F09FDABDFE6}"/>
              </a:ext>
            </a:extLst>
          </p:cNvPr>
          <p:cNvSpPr/>
          <p:nvPr/>
        </p:nvSpPr>
        <p:spPr>
          <a:xfrm>
            <a:off x="8035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50CA29BA-6087-2C45-9EE5-C702EFB42C82}"/>
              </a:ext>
            </a:extLst>
          </p:cNvPr>
          <p:cNvSpPr/>
          <p:nvPr/>
        </p:nvSpPr>
        <p:spPr>
          <a:xfrm>
            <a:off x="8163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CAD6D311-E538-534D-91E4-D8DE0699FF28}"/>
              </a:ext>
            </a:extLst>
          </p:cNvPr>
          <p:cNvSpPr/>
          <p:nvPr/>
        </p:nvSpPr>
        <p:spPr>
          <a:xfrm>
            <a:off x="7780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1E152FB6-8683-674D-9239-6D9C0AAA4749}"/>
              </a:ext>
            </a:extLst>
          </p:cNvPr>
          <p:cNvSpPr/>
          <p:nvPr/>
        </p:nvSpPr>
        <p:spPr>
          <a:xfrm>
            <a:off x="84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762D8022-14C8-FF4A-8563-E305873BA698}"/>
              </a:ext>
            </a:extLst>
          </p:cNvPr>
          <p:cNvSpPr/>
          <p:nvPr/>
        </p:nvSpPr>
        <p:spPr>
          <a:xfrm>
            <a:off x="85456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1FCFEDA6-41BE-3444-A457-99067FD97C3C}"/>
              </a:ext>
            </a:extLst>
          </p:cNvPr>
          <p:cNvSpPr/>
          <p:nvPr/>
        </p:nvSpPr>
        <p:spPr>
          <a:xfrm>
            <a:off x="8290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FA2F76BF-B6A8-AE4A-9030-B796396058FA}"/>
              </a:ext>
            </a:extLst>
          </p:cNvPr>
          <p:cNvSpPr/>
          <p:nvPr/>
        </p:nvSpPr>
        <p:spPr>
          <a:xfrm flipV="1">
            <a:off x="867348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ZoneTexte 71">
            <a:extLst>
              <a:ext uri="{FF2B5EF4-FFF2-40B4-BE49-F238E27FC236}">
                <a16:creationId xmlns:a16="http://schemas.microsoft.com/office/drawing/2014/main" id="{D45C4089-E318-1C4D-AEB1-9DCA662C3C24}"/>
              </a:ext>
            </a:extLst>
          </p:cNvPr>
          <p:cNvSpPr txBox="1"/>
          <p:nvPr/>
        </p:nvSpPr>
        <p:spPr>
          <a:xfrm>
            <a:off x="7783200" y="4896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3" name="Connecteur droit 72">
            <a:extLst>
              <a:ext uri="{FF2B5EF4-FFF2-40B4-BE49-F238E27FC236}">
                <a16:creationId xmlns:a16="http://schemas.microsoft.com/office/drawing/2014/main" id="{41B84052-0BA1-1F43-96A3-900F83198293}"/>
              </a:ext>
            </a:extLst>
          </p:cNvPr>
          <p:cNvSpPr/>
          <p:nvPr/>
        </p:nvSpPr>
        <p:spPr>
          <a:xfrm flipV="1">
            <a:off x="10281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6048A266-BF21-244C-8287-A9E56E5F2EF7}"/>
              </a:ext>
            </a:extLst>
          </p:cNvPr>
          <p:cNvSpPr/>
          <p:nvPr/>
        </p:nvSpPr>
        <p:spPr>
          <a:xfrm>
            <a:off x="550080" y="3024000"/>
            <a:ext cx="113400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619A1DAE-BB21-334D-8BC5-24CACE02866E}"/>
              </a:ext>
            </a:extLst>
          </p:cNvPr>
          <p:cNvSpPr/>
          <p:nvPr/>
        </p:nvSpPr>
        <p:spPr>
          <a:xfrm>
            <a:off x="550080" y="3220560"/>
            <a:ext cx="1134000" cy="359"/>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2A024962-60FE-894F-9E38-DD94AC696E55}"/>
              </a:ext>
            </a:extLst>
          </p:cNvPr>
          <p:cNvSpPr/>
          <p:nvPr/>
        </p:nvSpPr>
        <p:spPr>
          <a:xfrm>
            <a:off x="550080" y="3412440"/>
            <a:ext cx="113400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8D9B7AA7-6179-E84C-BD73-4696BF438380}"/>
              </a:ext>
            </a:extLst>
          </p:cNvPr>
          <p:cNvSpPr/>
          <p:nvPr/>
        </p:nvSpPr>
        <p:spPr>
          <a:xfrm>
            <a:off x="8799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10B4BBD9-2C4F-1E48-B3AC-4056DF094F78}"/>
              </a:ext>
            </a:extLst>
          </p:cNvPr>
          <p:cNvSpPr/>
          <p:nvPr/>
        </p:nvSpPr>
        <p:spPr>
          <a:xfrm>
            <a:off x="8926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6AF2B27D-327B-824B-9BFD-3DD5D750C422}"/>
              </a:ext>
            </a:extLst>
          </p:cNvPr>
          <p:cNvSpPr/>
          <p:nvPr/>
        </p:nvSpPr>
        <p:spPr>
          <a:xfrm>
            <a:off x="1728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1F0D5DE4-9BB2-694F-BDFB-A9EAAAA55860}"/>
              </a:ext>
            </a:extLst>
          </p:cNvPr>
          <p:cNvSpPr/>
          <p:nvPr/>
        </p:nvSpPr>
        <p:spPr>
          <a:xfrm>
            <a:off x="1980000" y="27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Forme libre 80">
            <a:extLst>
              <a:ext uri="{FF2B5EF4-FFF2-40B4-BE49-F238E27FC236}">
                <a16:creationId xmlns:a16="http://schemas.microsoft.com/office/drawing/2014/main" id="{094DA5D0-EC3B-1146-82B5-07E0D56C70F2}"/>
              </a:ext>
            </a:extLst>
          </p:cNvPr>
          <p:cNvSpPr/>
          <p:nvPr/>
        </p:nvSpPr>
        <p:spPr>
          <a:xfrm>
            <a:off x="2232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ZoneTexte 81">
            <a:extLst>
              <a:ext uri="{FF2B5EF4-FFF2-40B4-BE49-F238E27FC236}">
                <a16:creationId xmlns:a16="http://schemas.microsoft.com/office/drawing/2014/main" id="{CB45E5D8-4D0E-764F-9C99-0C890AEB6EF3}"/>
              </a:ext>
            </a:extLst>
          </p:cNvPr>
          <p:cNvSpPr txBox="1"/>
          <p:nvPr/>
        </p:nvSpPr>
        <p:spPr>
          <a:xfrm>
            <a:off x="2088000" y="1440000"/>
            <a:ext cx="1872000" cy="9741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83" name="ZoneTexte 82">
            <a:extLst>
              <a:ext uri="{FF2B5EF4-FFF2-40B4-BE49-F238E27FC236}">
                <a16:creationId xmlns:a16="http://schemas.microsoft.com/office/drawing/2014/main" id="{766F2BB6-2189-7047-8C90-9C78203D8087}"/>
              </a:ext>
            </a:extLst>
          </p:cNvPr>
          <p:cNvSpPr txBox="1"/>
          <p:nvPr/>
        </p:nvSpPr>
        <p:spPr>
          <a:xfrm>
            <a:off x="381965" y="1908000"/>
            <a:ext cx="1490034" cy="448284"/>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a:t>
            </a:r>
          </a:p>
        </p:txBody>
      </p:sp>
      <p:sp>
        <p:nvSpPr>
          <p:cNvPr id="84" name="Forme libre 83">
            <a:extLst>
              <a:ext uri="{FF2B5EF4-FFF2-40B4-BE49-F238E27FC236}">
                <a16:creationId xmlns:a16="http://schemas.microsoft.com/office/drawing/2014/main" id="{8DF27BF8-E617-634B-8267-BD77BA0B07A1}"/>
              </a:ext>
            </a:extLst>
          </p:cNvPr>
          <p:cNvSpPr/>
          <p:nvPr/>
        </p:nvSpPr>
        <p:spPr>
          <a:xfrm>
            <a:off x="4896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07A64DC3-7620-B947-BDBE-F001E0F13CC4}"/>
              </a:ext>
            </a:extLst>
          </p:cNvPr>
          <p:cNvSpPr/>
          <p:nvPr/>
        </p:nvSpPr>
        <p:spPr>
          <a:xfrm>
            <a:off x="8352000" y="27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ZoneTexte 85">
            <a:extLst>
              <a:ext uri="{FF2B5EF4-FFF2-40B4-BE49-F238E27FC236}">
                <a16:creationId xmlns:a16="http://schemas.microsoft.com/office/drawing/2014/main" id="{2E224222-7E8B-3B42-8F28-1D48447083DC}"/>
              </a:ext>
            </a:extLst>
          </p:cNvPr>
          <p:cNvSpPr txBox="1"/>
          <p:nvPr/>
        </p:nvSpPr>
        <p:spPr>
          <a:xfrm>
            <a:off x="720000" y="252000"/>
            <a:ext cx="2160000" cy="9741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87" name="Forme libre 86">
            <a:extLst>
              <a:ext uri="{FF2B5EF4-FFF2-40B4-BE49-F238E27FC236}">
                <a16:creationId xmlns:a16="http://schemas.microsoft.com/office/drawing/2014/main" id="{20CA3E11-C3B9-8C41-926A-384608817B74}"/>
              </a:ext>
            </a:extLst>
          </p:cNvPr>
          <p:cNvSpPr/>
          <p:nvPr/>
        </p:nvSpPr>
        <p:spPr>
          <a:xfrm>
            <a:off x="1908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Connecteur droit 87">
            <a:extLst>
              <a:ext uri="{FF2B5EF4-FFF2-40B4-BE49-F238E27FC236}">
                <a16:creationId xmlns:a16="http://schemas.microsoft.com/office/drawing/2014/main" id="{252B2C94-7C79-CF4F-B8A4-011AA645217E}"/>
              </a:ext>
            </a:extLst>
          </p:cNvPr>
          <p:cNvSpPr/>
          <p:nvPr/>
        </p:nvSpPr>
        <p:spPr>
          <a:xfrm flipV="1">
            <a:off x="1800000" y="242244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CB529B6C-921A-1D4D-BF31-279913C3E76E}"/>
              </a:ext>
            </a:extLst>
          </p:cNvPr>
          <p:cNvSpPr/>
          <p:nvPr/>
        </p:nvSpPr>
        <p:spPr>
          <a:xfrm flipV="1">
            <a:off x="1980000" y="1234800"/>
            <a:ext cx="0" cy="1573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D366852E-48CA-114A-A643-81A7CDE91AE9}"/>
              </a:ext>
            </a:extLst>
          </p:cNvPr>
          <p:cNvSpPr/>
          <p:nvPr/>
        </p:nvSpPr>
        <p:spPr>
          <a:xfrm flipV="1">
            <a:off x="2304000" y="242280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3266BD9C-BEB4-454C-88C7-2FD21CF2B6DF}"/>
              </a:ext>
            </a:extLst>
          </p:cNvPr>
          <p:cNvSpPr/>
          <p:nvPr/>
        </p:nvSpPr>
        <p:spPr>
          <a:xfrm flipV="1">
            <a:off x="4968000" y="242316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7CD1DC58-22E2-694B-970E-E99A6FAF5D40}"/>
              </a:ext>
            </a:extLst>
          </p:cNvPr>
          <p:cNvSpPr/>
          <p:nvPr/>
        </p:nvSpPr>
        <p:spPr>
          <a:xfrm flipV="1">
            <a:off x="5832000" y="1595160"/>
            <a:ext cx="0" cy="1249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92">
            <a:extLst>
              <a:ext uri="{FF2B5EF4-FFF2-40B4-BE49-F238E27FC236}">
                <a16:creationId xmlns:a16="http://schemas.microsoft.com/office/drawing/2014/main" id="{F02CCBD3-038C-EC4C-8754-6674C16B9AFD}"/>
              </a:ext>
            </a:extLst>
          </p:cNvPr>
          <p:cNvSpPr/>
          <p:nvPr/>
        </p:nvSpPr>
        <p:spPr>
          <a:xfrm>
            <a:off x="5760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Connecteur droit 93">
            <a:extLst>
              <a:ext uri="{FF2B5EF4-FFF2-40B4-BE49-F238E27FC236}">
                <a16:creationId xmlns:a16="http://schemas.microsoft.com/office/drawing/2014/main" id="{4C3FBCFA-0326-AA46-9E7F-9F7B08E16A1D}"/>
              </a:ext>
            </a:extLst>
          </p:cNvPr>
          <p:cNvSpPr/>
          <p:nvPr/>
        </p:nvSpPr>
        <p:spPr>
          <a:xfrm>
            <a:off x="1835999" y="4464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5" name="Forme libre 94">
            <a:extLst>
              <a:ext uri="{FF2B5EF4-FFF2-40B4-BE49-F238E27FC236}">
                <a16:creationId xmlns:a16="http://schemas.microsoft.com/office/drawing/2014/main" id="{587D870E-7ADF-6248-9C4E-10BBDF8B6DF5}"/>
              </a:ext>
            </a:extLst>
          </p:cNvPr>
          <p:cNvSpPr/>
          <p:nvPr/>
        </p:nvSpPr>
        <p:spPr>
          <a:xfrm>
            <a:off x="1764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Connecteur droit 95">
            <a:extLst>
              <a:ext uri="{FF2B5EF4-FFF2-40B4-BE49-F238E27FC236}">
                <a16:creationId xmlns:a16="http://schemas.microsoft.com/office/drawing/2014/main" id="{D2C8D044-8748-EA43-A26A-C106519EBD65}"/>
              </a:ext>
            </a:extLst>
          </p:cNvPr>
          <p:cNvSpPr/>
          <p:nvPr/>
        </p:nvSpPr>
        <p:spPr>
          <a:xfrm>
            <a:off x="5990400" y="4464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Forme libre 96">
            <a:extLst>
              <a:ext uri="{FF2B5EF4-FFF2-40B4-BE49-F238E27FC236}">
                <a16:creationId xmlns:a16="http://schemas.microsoft.com/office/drawing/2014/main" id="{AF0ABCF7-7AFC-644C-AE1E-6F3337DE254B}"/>
              </a:ext>
            </a:extLst>
          </p:cNvPr>
          <p:cNvSpPr/>
          <p:nvPr/>
        </p:nvSpPr>
        <p:spPr>
          <a:xfrm>
            <a:off x="5903999"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7F816742-EFA4-2442-8893-664A42AF53E2}"/>
              </a:ext>
            </a:extLst>
          </p:cNvPr>
          <p:cNvSpPr/>
          <p:nvPr/>
        </p:nvSpPr>
        <p:spPr>
          <a:xfrm>
            <a:off x="7934400" y="4464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Forme libre 98">
            <a:extLst>
              <a:ext uri="{FF2B5EF4-FFF2-40B4-BE49-F238E27FC236}">
                <a16:creationId xmlns:a16="http://schemas.microsoft.com/office/drawing/2014/main" id="{F1621713-971C-4942-9078-C7AA99F33301}"/>
              </a:ext>
            </a:extLst>
          </p:cNvPr>
          <p:cNvSpPr/>
          <p:nvPr/>
        </p:nvSpPr>
        <p:spPr>
          <a:xfrm>
            <a:off x="7848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E05F99B2-C298-6646-A0BC-659424F6D2A6}"/>
              </a:ext>
            </a:extLst>
          </p:cNvPr>
          <p:cNvSpPr/>
          <p:nvPr/>
        </p:nvSpPr>
        <p:spPr>
          <a:xfrm>
            <a:off x="8258399" y="4464000"/>
            <a:ext cx="0" cy="187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100">
            <a:extLst>
              <a:ext uri="{FF2B5EF4-FFF2-40B4-BE49-F238E27FC236}">
                <a16:creationId xmlns:a16="http://schemas.microsoft.com/office/drawing/2014/main" id="{0388C715-D6C4-694A-8B48-0CC627070B54}"/>
              </a:ext>
            </a:extLst>
          </p:cNvPr>
          <p:cNvSpPr/>
          <p:nvPr/>
        </p:nvSpPr>
        <p:spPr>
          <a:xfrm>
            <a:off x="8172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Connecteur droit 101">
            <a:extLst>
              <a:ext uri="{FF2B5EF4-FFF2-40B4-BE49-F238E27FC236}">
                <a16:creationId xmlns:a16="http://schemas.microsoft.com/office/drawing/2014/main" id="{3D931160-154B-FB4A-BE80-C8A1F208D5F4}"/>
              </a:ext>
            </a:extLst>
          </p:cNvPr>
          <p:cNvSpPr/>
          <p:nvPr/>
        </p:nvSpPr>
        <p:spPr>
          <a:xfrm flipV="1">
            <a:off x="4788000" y="134352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ZoneTexte 102">
            <a:extLst>
              <a:ext uri="{FF2B5EF4-FFF2-40B4-BE49-F238E27FC236}">
                <a16:creationId xmlns:a16="http://schemas.microsoft.com/office/drawing/2014/main" id="{26D59C39-E5E9-914C-AF08-A53A2C5FAAAF}"/>
              </a:ext>
            </a:extLst>
          </p:cNvPr>
          <p:cNvSpPr txBox="1"/>
          <p:nvPr/>
        </p:nvSpPr>
        <p:spPr>
          <a:xfrm>
            <a:off x="4248000" y="1764000"/>
            <a:ext cx="151200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 …......................................</a:t>
            </a:r>
          </a:p>
        </p:txBody>
      </p:sp>
      <p:sp>
        <p:nvSpPr>
          <p:cNvPr id="104" name="ZoneTexte 103">
            <a:extLst>
              <a:ext uri="{FF2B5EF4-FFF2-40B4-BE49-F238E27FC236}">
                <a16:creationId xmlns:a16="http://schemas.microsoft.com/office/drawing/2014/main" id="{169DA4D9-9A75-C948-9965-7FFE3152A759}"/>
              </a:ext>
            </a:extLst>
          </p:cNvPr>
          <p:cNvSpPr txBox="1"/>
          <p:nvPr/>
        </p:nvSpPr>
        <p:spPr>
          <a:xfrm>
            <a:off x="3456000" y="5220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05" name="Forme libre 104">
            <a:extLst>
              <a:ext uri="{FF2B5EF4-FFF2-40B4-BE49-F238E27FC236}">
                <a16:creationId xmlns:a16="http://schemas.microsoft.com/office/drawing/2014/main" id="{1057D3D0-D58B-F84F-9451-B3FFED080568}"/>
              </a:ext>
            </a:extLst>
          </p:cNvPr>
          <p:cNvSpPr/>
          <p:nvPr/>
        </p:nvSpPr>
        <p:spPr>
          <a:xfrm>
            <a:off x="4716000" y="2808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59B7CBA1-D7F9-AA4D-8E63-B16253A07E83}"/>
              </a:ext>
            </a:extLst>
          </p:cNvPr>
          <p:cNvSpPr/>
          <p:nvPr/>
        </p:nvSpPr>
        <p:spPr>
          <a:xfrm>
            <a:off x="2556000" y="4464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Forme libre 106">
            <a:extLst>
              <a:ext uri="{FF2B5EF4-FFF2-40B4-BE49-F238E27FC236}">
                <a16:creationId xmlns:a16="http://schemas.microsoft.com/office/drawing/2014/main" id="{4F7ECFB6-214C-D047-968A-5E88C7227B71}"/>
              </a:ext>
            </a:extLst>
          </p:cNvPr>
          <p:cNvSpPr/>
          <p:nvPr/>
        </p:nvSpPr>
        <p:spPr>
          <a:xfrm>
            <a:off x="2484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226C7143-9155-654F-80E5-B1C6C1AB5A8C}"/>
              </a:ext>
            </a:extLst>
          </p:cNvPr>
          <p:cNvSpPr/>
          <p:nvPr/>
        </p:nvSpPr>
        <p:spPr>
          <a:xfrm>
            <a:off x="5364000" y="4500000"/>
            <a:ext cx="0" cy="1763999"/>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Forme libre 108">
            <a:extLst>
              <a:ext uri="{FF2B5EF4-FFF2-40B4-BE49-F238E27FC236}">
                <a16:creationId xmlns:a16="http://schemas.microsoft.com/office/drawing/2014/main" id="{A720B87A-FBC8-D94A-BA02-A421640E4FAE}"/>
              </a:ext>
            </a:extLst>
          </p:cNvPr>
          <p:cNvSpPr/>
          <p:nvPr/>
        </p:nvSpPr>
        <p:spPr>
          <a:xfrm>
            <a:off x="5292000" y="4392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ZoneTexte 109">
            <a:extLst>
              <a:ext uri="{FF2B5EF4-FFF2-40B4-BE49-F238E27FC236}">
                <a16:creationId xmlns:a16="http://schemas.microsoft.com/office/drawing/2014/main" id="{55001923-556C-1548-9BCE-EB0B9E730C71}"/>
              </a:ext>
            </a:extLst>
          </p:cNvPr>
          <p:cNvSpPr txBox="1"/>
          <p:nvPr/>
        </p:nvSpPr>
        <p:spPr>
          <a:xfrm>
            <a:off x="5076000" y="900000"/>
            <a:ext cx="1555919"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1" name="ZoneTexte 110">
            <a:extLst>
              <a:ext uri="{FF2B5EF4-FFF2-40B4-BE49-F238E27FC236}">
                <a16:creationId xmlns:a16="http://schemas.microsoft.com/office/drawing/2014/main" id="{B2331455-99DF-5F40-B54A-041CDF3DC48F}"/>
              </a:ext>
            </a:extLst>
          </p:cNvPr>
          <p:cNvSpPr txBox="1"/>
          <p:nvPr/>
        </p:nvSpPr>
        <p:spPr>
          <a:xfrm>
            <a:off x="4248000" y="3594960"/>
            <a:ext cx="1475999" cy="51443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2" name="ZoneTexte 111">
            <a:extLst>
              <a:ext uri="{FF2B5EF4-FFF2-40B4-BE49-F238E27FC236}">
                <a16:creationId xmlns:a16="http://schemas.microsoft.com/office/drawing/2014/main" id="{2E84C68A-C651-AD45-9D10-5E2D490356C8}"/>
              </a:ext>
            </a:extLst>
          </p:cNvPr>
          <p:cNvSpPr txBox="1"/>
          <p:nvPr/>
        </p:nvSpPr>
        <p:spPr>
          <a:xfrm>
            <a:off x="540000" y="3600360"/>
            <a:ext cx="1404000" cy="503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3" name="ZoneTexte 112">
            <a:extLst>
              <a:ext uri="{FF2B5EF4-FFF2-40B4-BE49-F238E27FC236}">
                <a16:creationId xmlns:a16="http://schemas.microsoft.com/office/drawing/2014/main" id="{62ACCEC3-3422-9F4E-9E46-200202721AE8}"/>
              </a:ext>
            </a:extLst>
          </p:cNvPr>
          <p:cNvSpPr txBox="1"/>
          <p:nvPr/>
        </p:nvSpPr>
        <p:spPr>
          <a:xfrm>
            <a:off x="540000" y="5400000"/>
            <a:ext cx="1480681"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4" name="ZoneTexte 113">
            <a:extLst>
              <a:ext uri="{FF2B5EF4-FFF2-40B4-BE49-F238E27FC236}">
                <a16:creationId xmlns:a16="http://schemas.microsoft.com/office/drawing/2014/main" id="{19FC8FE1-8291-3A4D-BF1C-3D0A835168DF}"/>
              </a:ext>
            </a:extLst>
          </p:cNvPr>
          <p:cNvSpPr txBox="1"/>
          <p:nvPr/>
        </p:nvSpPr>
        <p:spPr>
          <a:xfrm>
            <a:off x="2268000" y="5400000"/>
            <a:ext cx="149040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5" name="ZoneTexte 114">
            <a:extLst>
              <a:ext uri="{FF2B5EF4-FFF2-40B4-BE49-F238E27FC236}">
                <a16:creationId xmlns:a16="http://schemas.microsoft.com/office/drawing/2014/main" id="{8CED7AF9-B2CE-124A-A060-8E12A67FA044}"/>
              </a:ext>
            </a:extLst>
          </p:cNvPr>
          <p:cNvSpPr txBox="1"/>
          <p:nvPr/>
        </p:nvSpPr>
        <p:spPr>
          <a:xfrm>
            <a:off x="4716000" y="5355360"/>
            <a:ext cx="153324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 …......................................</a:t>
            </a:r>
          </a:p>
        </p:txBody>
      </p:sp>
      <p:sp>
        <p:nvSpPr>
          <p:cNvPr id="116" name="ZoneTexte 115">
            <a:extLst>
              <a:ext uri="{FF2B5EF4-FFF2-40B4-BE49-F238E27FC236}">
                <a16:creationId xmlns:a16="http://schemas.microsoft.com/office/drawing/2014/main" id="{9638A50C-BADE-6F4E-B4DD-E1E3ED964BA3}"/>
              </a:ext>
            </a:extLst>
          </p:cNvPr>
          <p:cNvSpPr txBox="1"/>
          <p:nvPr/>
        </p:nvSpPr>
        <p:spPr>
          <a:xfrm>
            <a:off x="4716000" y="6258599"/>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p:txBody>
      </p:sp>
      <p:sp>
        <p:nvSpPr>
          <p:cNvPr id="117" name="ZoneTexte 116">
            <a:extLst>
              <a:ext uri="{FF2B5EF4-FFF2-40B4-BE49-F238E27FC236}">
                <a16:creationId xmlns:a16="http://schemas.microsoft.com/office/drawing/2014/main" id="{539693B1-8EE1-5B42-97D6-FFCF33AC8ECF}"/>
              </a:ext>
            </a:extLst>
          </p:cNvPr>
          <p:cNvSpPr txBox="1"/>
          <p:nvPr/>
        </p:nvSpPr>
        <p:spPr>
          <a:xfrm>
            <a:off x="6696000" y="53586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8" name="ZoneTexte 117">
            <a:extLst>
              <a:ext uri="{FF2B5EF4-FFF2-40B4-BE49-F238E27FC236}">
                <a16:creationId xmlns:a16="http://schemas.microsoft.com/office/drawing/2014/main" id="{2E147AEC-B340-0D4D-B2B0-391D9E511B29}"/>
              </a:ext>
            </a:extLst>
          </p:cNvPr>
          <p:cNvSpPr txBox="1"/>
          <p:nvPr/>
        </p:nvSpPr>
        <p:spPr>
          <a:xfrm>
            <a:off x="7272000" y="6363360"/>
            <a:ext cx="152748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 …......................................</a:t>
            </a:r>
          </a:p>
        </p:txBody>
      </p:sp>
      <p:sp>
        <p:nvSpPr>
          <p:cNvPr id="119" name="ZoneTexte 118">
            <a:extLst>
              <a:ext uri="{FF2B5EF4-FFF2-40B4-BE49-F238E27FC236}">
                <a16:creationId xmlns:a16="http://schemas.microsoft.com/office/drawing/2014/main" id="{71BD7115-0683-5C4F-A006-14E5D2762A43}"/>
              </a:ext>
            </a:extLst>
          </p:cNvPr>
          <p:cNvSpPr txBox="1"/>
          <p:nvPr/>
        </p:nvSpPr>
        <p:spPr>
          <a:xfrm>
            <a:off x="576000" y="2951999"/>
            <a:ext cx="1152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guerre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8AB3D70-5F4A-AF4F-AF99-FE7C3C87C6CC}"/>
              </a:ext>
            </a:extLst>
          </p:cNvPr>
          <p:cNvSpPr txBox="1"/>
          <p:nvPr/>
        </p:nvSpPr>
        <p:spPr>
          <a:xfrm>
            <a:off x="150470" y="1477639"/>
            <a:ext cx="9785529" cy="377388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En ........................................, le régime de Vichy, sur demande de l’Allemagne nazie, organise l’arrestation de ........................... Juives et Juifs en région parisienne dont .................. enfants. Elles et ils sont regroupés au ........................................... d’hiver avant d’être envoyés au camp de transit de ............................. puis d’être déportés au camp de mise à mort d’........................................... où la plupart sont assassinés. C’est la .............................. du </a:t>
            </a:r>
            <a:r>
              <a:rPr lang="fr-FR" sz="2600" b="0" i="0" u="none" strike="noStrike" kern="1200" dirty="0" err="1">
                <a:ln>
                  <a:noFill/>
                </a:ln>
                <a:latin typeface="Comic Sans MS" pitchFamily="66"/>
                <a:ea typeface="Comic Sans MS" pitchFamily="66"/>
                <a:cs typeface="Comic Sans MS" pitchFamily="66"/>
              </a:rPr>
              <a:t>Vél’dhiv</a:t>
            </a:r>
            <a:r>
              <a:rPr lang="fr-FR" sz="2600" b="0" i="0" u="none" strike="noStrike" kern="1200" dirty="0">
                <a:ln>
                  <a:noFill/>
                </a:ln>
                <a:latin typeface="Comic Sans MS" pitchFamily="66"/>
                <a:ea typeface="Comic Sans MS" pitchFamily="66"/>
                <a:cs typeface="Comic Sans MS" pitchFamily="66"/>
              </a:rPr>
              <a:t>.</a:t>
            </a:r>
          </a:p>
        </p:txBody>
      </p:sp>
      <p:sp>
        <p:nvSpPr>
          <p:cNvPr id="3" name="ZoneTexte 2">
            <a:extLst>
              <a:ext uri="{FF2B5EF4-FFF2-40B4-BE49-F238E27FC236}">
                <a16:creationId xmlns:a16="http://schemas.microsoft.com/office/drawing/2014/main" id="{BB6020FA-9E28-F44E-B14B-FFFFA2AEA5E5}"/>
              </a:ext>
            </a:extLst>
          </p:cNvPr>
          <p:cNvSpPr txBox="1"/>
          <p:nvPr/>
        </p:nvSpPr>
        <p:spPr>
          <a:xfrm>
            <a:off x="7848000" y="3205639"/>
            <a:ext cx="1655999"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Drancy</a:t>
            </a:r>
          </a:p>
        </p:txBody>
      </p:sp>
      <p:sp>
        <p:nvSpPr>
          <p:cNvPr id="4" name="ZoneTexte 3">
            <a:extLst>
              <a:ext uri="{FF2B5EF4-FFF2-40B4-BE49-F238E27FC236}">
                <a16:creationId xmlns:a16="http://schemas.microsoft.com/office/drawing/2014/main" id="{9FEC7A01-9B5C-BA45-86E4-AC989647D1FE}"/>
              </a:ext>
            </a:extLst>
          </p:cNvPr>
          <p:cNvSpPr txBox="1"/>
          <p:nvPr/>
        </p:nvSpPr>
        <p:spPr>
          <a:xfrm>
            <a:off x="7812000" y="1828279"/>
            <a:ext cx="194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13 000</a:t>
            </a:r>
          </a:p>
        </p:txBody>
      </p:sp>
      <p:sp>
        <p:nvSpPr>
          <p:cNvPr id="5" name="ZoneTexte 4">
            <a:extLst>
              <a:ext uri="{FF2B5EF4-FFF2-40B4-BE49-F238E27FC236}">
                <a16:creationId xmlns:a16="http://schemas.microsoft.com/office/drawing/2014/main" id="{A9E0EE25-638E-C24F-ABC1-79841C197802}"/>
              </a:ext>
            </a:extLst>
          </p:cNvPr>
          <p:cNvSpPr txBox="1"/>
          <p:nvPr/>
        </p:nvSpPr>
        <p:spPr>
          <a:xfrm>
            <a:off x="864000" y="139627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juillet 1942</a:t>
            </a:r>
          </a:p>
        </p:txBody>
      </p:sp>
      <p:sp>
        <p:nvSpPr>
          <p:cNvPr id="6" name="ZoneTexte 5">
            <a:extLst>
              <a:ext uri="{FF2B5EF4-FFF2-40B4-BE49-F238E27FC236}">
                <a16:creationId xmlns:a16="http://schemas.microsoft.com/office/drawing/2014/main" id="{5E51706D-07C5-5144-81B3-DEF3516BC697}"/>
              </a:ext>
            </a:extLst>
          </p:cNvPr>
          <p:cNvSpPr txBox="1"/>
          <p:nvPr/>
        </p:nvSpPr>
        <p:spPr>
          <a:xfrm>
            <a:off x="432000" y="413227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Auschwitz</a:t>
            </a:r>
          </a:p>
        </p:txBody>
      </p:sp>
      <p:sp>
        <p:nvSpPr>
          <p:cNvPr id="7" name="ZoneTexte 6">
            <a:extLst>
              <a:ext uri="{FF2B5EF4-FFF2-40B4-BE49-F238E27FC236}">
                <a16:creationId xmlns:a16="http://schemas.microsoft.com/office/drawing/2014/main" id="{91C0CDA7-CC96-0741-8B4C-C699C70A2263}"/>
              </a:ext>
            </a:extLst>
          </p:cNvPr>
          <p:cNvSpPr txBox="1"/>
          <p:nvPr/>
        </p:nvSpPr>
        <p:spPr>
          <a:xfrm>
            <a:off x="6948000" y="2305639"/>
            <a:ext cx="144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4115</a:t>
            </a:r>
          </a:p>
        </p:txBody>
      </p:sp>
      <p:sp>
        <p:nvSpPr>
          <p:cNvPr id="8" name="ZoneTexte 7">
            <a:extLst>
              <a:ext uri="{FF2B5EF4-FFF2-40B4-BE49-F238E27FC236}">
                <a16:creationId xmlns:a16="http://schemas.microsoft.com/office/drawing/2014/main" id="{0BD3C260-E486-474A-9E10-045ED795FC51}"/>
              </a:ext>
            </a:extLst>
          </p:cNvPr>
          <p:cNvSpPr txBox="1"/>
          <p:nvPr/>
        </p:nvSpPr>
        <p:spPr>
          <a:xfrm>
            <a:off x="5112000" y="2764278"/>
            <a:ext cx="352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vélodrome</a:t>
            </a:r>
          </a:p>
        </p:txBody>
      </p:sp>
      <p:sp>
        <p:nvSpPr>
          <p:cNvPr id="9" name="ZoneTexte 8">
            <a:extLst>
              <a:ext uri="{FF2B5EF4-FFF2-40B4-BE49-F238E27FC236}">
                <a16:creationId xmlns:a16="http://schemas.microsoft.com/office/drawing/2014/main" id="{9D5979C2-0329-7541-8929-43DC1F8015CF}"/>
              </a:ext>
            </a:extLst>
          </p:cNvPr>
          <p:cNvSpPr txBox="1"/>
          <p:nvPr/>
        </p:nvSpPr>
        <p:spPr>
          <a:xfrm>
            <a:off x="324000" y="4609639"/>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rafle</a:t>
            </a:r>
          </a:p>
        </p:txBody>
      </p:sp>
      <p:sp>
        <p:nvSpPr>
          <p:cNvPr id="10" name="Rectangle 9">
            <a:extLst>
              <a:ext uri="{FF2B5EF4-FFF2-40B4-BE49-F238E27FC236}">
                <a16:creationId xmlns:a16="http://schemas.microsoft.com/office/drawing/2014/main" id="{EC77E0ED-A741-41E8-A3D0-4D08B6867656}"/>
              </a:ext>
            </a:extLst>
          </p:cNvPr>
          <p:cNvSpPr/>
          <p:nvPr/>
        </p:nvSpPr>
        <p:spPr>
          <a:xfrm>
            <a:off x="324000" y="562821"/>
            <a:ext cx="9432000" cy="830997"/>
          </a:xfrm>
          <a:prstGeom prst="rect">
            <a:avLst/>
          </a:prstGeom>
        </p:spPr>
        <p:txBody>
          <a:bodyPr wrap="square">
            <a:spAutoFit/>
          </a:bodyPr>
          <a:lstStyle/>
          <a:p>
            <a:pPr algn="ctr"/>
            <a:r>
              <a:rPr lang="fr-FR" sz="2400" dirty="0">
                <a:latin typeface="Comic Sans MS" panose="030F0902030302020204" pitchFamily="66" charset="0"/>
              </a:rPr>
              <a:t>Vidéo France 24</a:t>
            </a:r>
          </a:p>
          <a:p>
            <a:pPr algn="just"/>
            <a:endParaRPr lang="fr-FR" sz="2400" dirty="0"/>
          </a:p>
        </p:txBody>
      </p:sp>
      <p:sp>
        <p:nvSpPr>
          <p:cNvPr id="11" name="Rectangle 10">
            <a:extLst>
              <a:ext uri="{FF2B5EF4-FFF2-40B4-BE49-F238E27FC236}">
                <a16:creationId xmlns:a16="http://schemas.microsoft.com/office/drawing/2014/main" id="{9AF06B65-11E4-B943-9006-BED441162F25}"/>
              </a:ext>
            </a:extLst>
          </p:cNvPr>
          <p:cNvSpPr/>
          <p:nvPr/>
        </p:nvSpPr>
        <p:spPr>
          <a:xfrm>
            <a:off x="150470" y="5941639"/>
            <a:ext cx="9432000" cy="830997"/>
          </a:xfrm>
          <a:prstGeom prst="rect">
            <a:avLst/>
          </a:prstGeom>
        </p:spPr>
        <p:txBody>
          <a:bodyPr wrap="square">
            <a:spAutoFit/>
          </a:bodyPr>
          <a:lstStyle/>
          <a:p>
            <a:pPr algn="ctr"/>
            <a:r>
              <a:rPr lang="fr-FR" sz="2400" dirty="0">
                <a:latin typeface="Comic Sans MS" panose="030F0902030302020204" pitchFamily="66" charset="0"/>
              </a:rPr>
              <a:t>Vidéo Rafle des notables</a:t>
            </a:r>
          </a:p>
          <a:p>
            <a:pPr algn="just"/>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heckerboard(across)">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heckerboard(across)">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checkerboard(across)">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checkerboard(across)">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B062FA2-6E85-764E-BE04-C3109FAA3D26}"/>
              </a:ext>
            </a:extLst>
          </p:cNvPr>
          <p:cNvSpPr txBox="1"/>
          <p:nvPr/>
        </p:nvSpPr>
        <p:spPr>
          <a:xfrm>
            <a:off x="144000" y="72000"/>
            <a:ext cx="9792000" cy="576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Un régime qui collabore avec Hitler d’un point de vue idéologique</a:t>
            </a:r>
          </a:p>
        </p:txBody>
      </p:sp>
      <p:sp>
        <p:nvSpPr>
          <p:cNvPr id="3" name="ZoneTexte 2">
            <a:extLst>
              <a:ext uri="{FF2B5EF4-FFF2-40B4-BE49-F238E27FC236}">
                <a16:creationId xmlns:a16="http://schemas.microsoft.com/office/drawing/2014/main" id="{49B37617-0B72-B344-BCF5-7089A05A1C9F}"/>
              </a:ext>
            </a:extLst>
          </p:cNvPr>
          <p:cNvSpPr txBox="1"/>
          <p:nvPr/>
        </p:nvSpPr>
        <p:spPr>
          <a:xfrm>
            <a:off x="72000" y="900000"/>
            <a:ext cx="9864000" cy="54000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000" b="0" i="0" u="none" strike="noStrike" kern="1200">
                <a:ln>
                  <a:noFill/>
                </a:ln>
                <a:latin typeface="Comic Sans MS" pitchFamily="66"/>
                <a:ea typeface="Comic Sans MS" pitchFamily="66"/>
                <a:cs typeface="Comic Sans MS" pitchFamily="66"/>
              </a:rPr>
              <a:t>- Qu’instaure le régime de Vichy pour appliquer ses politiques ?</a:t>
            </a:r>
          </a:p>
        </p:txBody>
      </p:sp>
      <p:pic>
        <p:nvPicPr>
          <p:cNvPr id="4" name="Image 3">
            <a:extLst>
              <a:ext uri="{FF2B5EF4-FFF2-40B4-BE49-F238E27FC236}">
                <a16:creationId xmlns:a16="http://schemas.microsoft.com/office/drawing/2014/main" id="{D930D505-259D-8E46-91FA-C1ED978AB6EA}"/>
              </a:ext>
            </a:extLst>
          </p:cNvPr>
          <p:cNvPicPr>
            <a:picLocks noChangeAspect="1"/>
          </p:cNvPicPr>
          <p:nvPr/>
        </p:nvPicPr>
        <p:blipFill>
          <a:blip r:embed="rId3">
            <a:lum/>
            <a:alphaModFix/>
          </a:blip>
          <a:srcRect/>
          <a:stretch>
            <a:fillRect/>
          </a:stretch>
        </p:blipFill>
        <p:spPr>
          <a:xfrm>
            <a:off x="2089800" y="2015999"/>
            <a:ext cx="5900400" cy="540000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F162489B-52A0-A448-B4C3-823E113A2B77}"/>
              </a:ext>
            </a:extLst>
          </p:cNvPr>
          <p:cNvSpPr txBox="1"/>
          <p:nvPr/>
        </p:nvSpPr>
        <p:spPr>
          <a:xfrm>
            <a:off x="2088000" y="1584000"/>
            <a:ext cx="5902200" cy="44531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000" b="0" i="0" u="none" strike="noStrike" kern="1200">
                <a:ln>
                  <a:noFill/>
                </a:ln>
                <a:latin typeface="Comic Sans MS" pitchFamily="66"/>
                <a:ea typeface="Arial Unicode MS" pitchFamily="2"/>
                <a:cs typeface="Arial Unicode MS" pitchFamily="2"/>
              </a:rPr>
              <a:t>Le rôle de la Milice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48685C7-FFEA-7247-B511-637A82307CDB}"/>
              </a:ext>
            </a:extLst>
          </p:cNvPr>
          <p:cNvSpPr txBox="1"/>
          <p:nvPr/>
        </p:nvSpPr>
        <p:spPr>
          <a:xfrm>
            <a:off x="144000" y="216000"/>
            <a:ext cx="9792000" cy="285300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Au début de l’année ..................., la ....................................... est créée à côté des services de police et de gendarmerie traditionnels. Il s’agit de groupes ................................................... collaborationnistes ….................................. , pratiquant la .......................................... et des .................................................... et participant à des ............................. à côté des Allemands.</a:t>
            </a:r>
          </a:p>
        </p:txBody>
      </p:sp>
      <p:sp>
        <p:nvSpPr>
          <p:cNvPr id="3" name="ZoneTexte 2">
            <a:extLst>
              <a:ext uri="{FF2B5EF4-FFF2-40B4-BE49-F238E27FC236}">
                <a16:creationId xmlns:a16="http://schemas.microsoft.com/office/drawing/2014/main" id="{08B258AB-7D25-B04E-83D7-DD14E21BCDB7}"/>
              </a:ext>
            </a:extLst>
          </p:cNvPr>
          <p:cNvSpPr txBox="1"/>
          <p:nvPr/>
        </p:nvSpPr>
        <p:spPr>
          <a:xfrm>
            <a:off x="6019479" y="1944000"/>
            <a:ext cx="316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assassinats</a:t>
            </a:r>
          </a:p>
        </p:txBody>
      </p:sp>
      <p:sp>
        <p:nvSpPr>
          <p:cNvPr id="4" name="ZoneTexte 3">
            <a:extLst>
              <a:ext uri="{FF2B5EF4-FFF2-40B4-BE49-F238E27FC236}">
                <a16:creationId xmlns:a16="http://schemas.microsoft.com/office/drawing/2014/main" id="{E7D9DA66-C765-4C44-8235-BBC4CF8760CD}"/>
              </a:ext>
            </a:extLst>
          </p:cNvPr>
          <p:cNvSpPr txBox="1"/>
          <p:nvPr/>
        </p:nvSpPr>
        <p:spPr>
          <a:xfrm>
            <a:off x="3780000" y="134640"/>
            <a:ext cx="12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1943</a:t>
            </a:r>
          </a:p>
        </p:txBody>
      </p:sp>
      <p:sp>
        <p:nvSpPr>
          <p:cNvPr id="5" name="ZoneTexte 4">
            <a:extLst>
              <a:ext uri="{FF2B5EF4-FFF2-40B4-BE49-F238E27FC236}">
                <a16:creationId xmlns:a16="http://schemas.microsoft.com/office/drawing/2014/main" id="{8BCDD2D7-21FD-D244-8EB7-9CC05C5AFED4}"/>
              </a:ext>
            </a:extLst>
          </p:cNvPr>
          <p:cNvSpPr txBox="1"/>
          <p:nvPr/>
        </p:nvSpPr>
        <p:spPr>
          <a:xfrm>
            <a:off x="450371" y="194400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torture</a:t>
            </a:r>
          </a:p>
        </p:txBody>
      </p:sp>
      <p:sp>
        <p:nvSpPr>
          <p:cNvPr id="6" name="ZoneTexte 5">
            <a:extLst>
              <a:ext uri="{FF2B5EF4-FFF2-40B4-BE49-F238E27FC236}">
                <a16:creationId xmlns:a16="http://schemas.microsoft.com/office/drawing/2014/main" id="{536B6EC0-51E2-5046-8DF9-F21BBC65DB02}"/>
              </a:ext>
            </a:extLst>
          </p:cNvPr>
          <p:cNvSpPr txBox="1"/>
          <p:nvPr/>
        </p:nvSpPr>
        <p:spPr>
          <a:xfrm>
            <a:off x="5688000" y="1044000"/>
            <a:ext cx="410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paramilitaires</a:t>
            </a:r>
          </a:p>
        </p:txBody>
      </p:sp>
      <p:sp>
        <p:nvSpPr>
          <p:cNvPr id="7" name="ZoneTexte 6">
            <a:extLst>
              <a:ext uri="{FF2B5EF4-FFF2-40B4-BE49-F238E27FC236}">
                <a16:creationId xmlns:a16="http://schemas.microsoft.com/office/drawing/2014/main" id="{C5939E7C-146D-BE4A-8997-6CAF3816D18F}"/>
              </a:ext>
            </a:extLst>
          </p:cNvPr>
          <p:cNvSpPr txBox="1"/>
          <p:nvPr/>
        </p:nvSpPr>
        <p:spPr>
          <a:xfrm>
            <a:off x="3816000" y="1502639"/>
            <a:ext cx="352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violents</a:t>
            </a:r>
          </a:p>
        </p:txBody>
      </p:sp>
      <p:sp>
        <p:nvSpPr>
          <p:cNvPr id="8" name="ZoneTexte 7">
            <a:extLst>
              <a:ext uri="{FF2B5EF4-FFF2-40B4-BE49-F238E27FC236}">
                <a16:creationId xmlns:a16="http://schemas.microsoft.com/office/drawing/2014/main" id="{E4AD1E49-6394-AD4B-A048-2E6A810FB8E0}"/>
              </a:ext>
            </a:extLst>
          </p:cNvPr>
          <p:cNvSpPr txBox="1"/>
          <p:nvPr/>
        </p:nvSpPr>
        <p:spPr>
          <a:xfrm>
            <a:off x="2655601" y="2411640"/>
            <a:ext cx="3096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actions</a:t>
            </a:r>
          </a:p>
        </p:txBody>
      </p:sp>
      <p:sp>
        <p:nvSpPr>
          <p:cNvPr id="9" name="ZoneTexte 8">
            <a:extLst>
              <a:ext uri="{FF2B5EF4-FFF2-40B4-BE49-F238E27FC236}">
                <a16:creationId xmlns:a16="http://schemas.microsoft.com/office/drawing/2014/main" id="{B8875B86-6FC5-184F-9CD6-1833BA557FB0}"/>
              </a:ext>
            </a:extLst>
          </p:cNvPr>
          <p:cNvSpPr txBox="1"/>
          <p:nvPr/>
        </p:nvSpPr>
        <p:spPr>
          <a:xfrm>
            <a:off x="6920668" y="108000"/>
            <a:ext cx="1278661" cy="662767"/>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dirty="0">
                <a:solidFill>
                  <a:srgbClr val="FF3333"/>
                </a:solidFill>
                <a:latin typeface="Comic Sans MS" pitchFamily="66"/>
                <a:ea typeface="Arial Unicode MS" pitchFamily="2"/>
                <a:cs typeface="Arial Unicode MS" pitchFamily="2"/>
              </a:rPr>
              <a:t>m</a:t>
            </a:r>
            <a:r>
              <a:rPr lang="fr-FR" sz="3200" b="0" i="0" u="none" strike="noStrike" kern="1200" dirty="0">
                <a:ln>
                  <a:noFill/>
                </a:ln>
                <a:solidFill>
                  <a:srgbClr val="FF3333"/>
                </a:solidFill>
                <a:latin typeface="Comic Sans MS" pitchFamily="66"/>
                <a:ea typeface="Arial Unicode MS" pitchFamily="2"/>
                <a:cs typeface="Arial Unicode MS" pitchFamily="2"/>
              </a:rPr>
              <a:t>ilice</a:t>
            </a:r>
          </a:p>
        </p:txBody>
      </p:sp>
      <p:sp>
        <p:nvSpPr>
          <p:cNvPr id="10" name="ZoneTexte 9">
            <a:extLst>
              <a:ext uri="{FF2B5EF4-FFF2-40B4-BE49-F238E27FC236}">
                <a16:creationId xmlns:a16="http://schemas.microsoft.com/office/drawing/2014/main" id="{D9EED458-F348-F74C-87A1-FFBE460696F7}"/>
              </a:ext>
            </a:extLst>
          </p:cNvPr>
          <p:cNvSpPr txBox="1"/>
          <p:nvPr/>
        </p:nvSpPr>
        <p:spPr>
          <a:xfrm>
            <a:off x="144000" y="3456359"/>
            <a:ext cx="9792000" cy="1932119"/>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Ainsi, de 1940 à 1944, la France n’est plus une République démocratique : le régime de Vichy ou l’État français est une dictature autoritaire, antisémite qui collabore avec l’Allemagne nazie.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heckerboard(across)">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04A7898B-BC12-6349-A2A3-C8DC5AE303AA}"/>
              </a:ext>
            </a:extLst>
          </p:cNvPr>
          <p:cNvSpPr/>
          <p:nvPr/>
        </p:nvSpPr>
        <p:spPr>
          <a:xfrm>
            <a:off x="6354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CA2E207B-A310-2C4A-9F00-417CDF89FE83}"/>
              </a:ext>
            </a:extLst>
          </p:cNvPr>
          <p:cNvSpPr/>
          <p:nvPr/>
        </p:nvSpPr>
        <p:spPr>
          <a:xfrm>
            <a:off x="76283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FD55DCE9-9A01-9B48-B001-EDBC8DCC7FAD}"/>
              </a:ext>
            </a:extLst>
          </p:cNvPr>
          <p:cNvSpPr/>
          <p:nvPr/>
        </p:nvSpPr>
        <p:spPr>
          <a:xfrm>
            <a:off x="89063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44AFF95D-BE00-4D49-B3C5-14DCF407E285}"/>
              </a:ext>
            </a:extLst>
          </p:cNvPr>
          <p:cNvSpPr txBox="1"/>
          <p:nvPr/>
        </p:nvSpPr>
        <p:spPr>
          <a:xfrm>
            <a:off x="127080" y="5037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6" name="ZoneTexte 5">
            <a:extLst>
              <a:ext uri="{FF2B5EF4-FFF2-40B4-BE49-F238E27FC236}">
                <a16:creationId xmlns:a16="http://schemas.microsoft.com/office/drawing/2014/main" id="{2D5209AE-159E-9342-A7A2-4ABE27D0EB06}"/>
              </a:ext>
            </a:extLst>
          </p:cNvPr>
          <p:cNvSpPr txBox="1"/>
          <p:nvPr/>
        </p:nvSpPr>
        <p:spPr>
          <a:xfrm>
            <a:off x="317700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7" name="ZoneTexte 6">
            <a:extLst>
              <a:ext uri="{FF2B5EF4-FFF2-40B4-BE49-F238E27FC236}">
                <a16:creationId xmlns:a16="http://schemas.microsoft.com/office/drawing/2014/main" id="{30FAD7F1-674C-494A-ADB3-B9AFDF27B7E5}"/>
              </a:ext>
            </a:extLst>
          </p:cNvPr>
          <p:cNvSpPr txBox="1"/>
          <p:nvPr/>
        </p:nvSpPr>
        <p:spPr>
          <a:xfrm>
            <a:off x="470808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8" name="Forme libre 7">
            <a:extLst>
              <a:ext uri="{FF2B5EF4-FFF2-40B4-BE49-F238E27FC236}">
                <a16:creationId xmlns:a16="http://schemas.microsoft.com/office/drawing/2014/main" id="{542617BE-10B2-764B-B9DF-C461D6CA0E35}"/>
              </a:ext>
            </a:extLst>
          </p:cNvPr>
          <p:cNvSpPr/>
          <p:nvPr/>
        </p:nvSpPr>
        <p:spPr>
          <a:xfrm>
            <a:off x="507600" y="2088000"/>
            <a:ext cx="935640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9010E213-4074-FA40-9EC0-5C05FE5AE353}"/>
              </a:ext>
            </a:extLst>
          </p:cNvPr>
          <p:cNvSpPr/>
          <p:nvPr/>
        </p:nvSpPr>
        <p:spPr>
          <a:xfrm>
            <a:off x="5076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4F3CC985-10F4-B84A-9887-EDAD1DF59885}"/>
              </a:ext>
            </a:extLst>
          </p:cNvPr>
          <p:cNvSpPr/>
          <p:nvPr/>
        </p:nvSpPr>
        <p:spPr>
          <a:xfrm>
            <a:off x="12733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E0DBC37B-9FFF-6B4C-8DAC-F5A0EFDB289E}"/>
              </a:ext>
            </a:extLst>
          </p:cNvPr>
          <p:cNvSpPr/>
          <p:nvPr/>
        </p:nvSpPr>
        <p:spPr>
          <a:xfrm>
            <a:off x="140075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4B0B4747-930E-BB43-84C3-802A99E7A41E}"/>
              </a:ext>
            </a:extLst>
          </p:cNvPr>
          <p:cNvSpPr/>
          <p:nvPr/>
        </p:nvSpPr>
        <p:spPr>
          <a:xfrm>
            <a:off x="152856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F798D6F5-A133-0340-91A6-352586359324}"/>
              </a:ext>
            </a:extLst>
          </p:cNvPr>
          <p:cNvSpPr/>
          <p:nvPr/>
        </p:nvSpPr>
        <p:spPr>
          <a:xfrm>
            <a:off x="11455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E6060018-1B8E-604C-9928-10E345B912D9}"/>
              </a:ext>
            </a:extLst>
          </p:cNvPr>
          <p:cNvSpPr/>
          <p:nvPr/>
        </p:nvSpPr>
        <p:spPr>
          <a:xfrm>
            <a:off x="17838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F401E618-0B28-CB43-B7FA-DD4CDC35E280}"/>
              </a:ext>
            </a:extLst>
          </p:cNvPr>
          <p:cNvSpPr/>
          <p:nvPr/>
        </p:nvSpPr>
        <p:spPr>
          <a:xfrm>
            <a:off x="191124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77E48DF1-F153-B44E-874E-A65DFF2E39D1}"/>
              </a:ext>
            </a:extLst>
          </p:cNvPr>
          <p:cNvSpPr/>
          <p:nvPr/>
        </p:nvSpPr>
        <p:spPr>
          <a:xfrm>
            <a:off x="203867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569202E8-EB61-4D48-9C64-2F1477FF02F1}"/>
              </a:ext>
            </a:extLst>
          </p:cNvPr>
          <p:cNvSpPr/>
          <p:nvPr/>
        </p:nvSpPr>
        <p:spPr>
          <a:xfrm>
            <a:off x="165599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6BA56E09-C769-924B-92A3-748F82C50ACC}"/>
              </a:ext>
            </a:extLst>
          </p:cNvPr>
          <p:cNvSpPr/>
          <p:nvPr/>
        </p:nvSpPr>
        <p:spPr>
          <a:xfrm>
            <a:off x="22939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9F0C62B3-070E-4A44-B0E4-56AE09342DAF}"/>
              </a:ext>
            </a:extLst>
          </p:cNvPr>
          <p:cNvSpPr/>
          <p:nvPr/>
        </p:nvSpPr>
        <p:spPr>
          <a:xfrm>
            <a:off x="24217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EDEDC3F2-B82F-6E4F-BCF0-751864788CD4}"/>
              </a:ext>
            </a:extLst>
          </p:cNvPr>
          <p:cNvSpPr/>
          <p:nvPr/>
        </p:nvSpPr>
        <p:spPr>
          <a:xfrm>
            <a:off x="21664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EBBD77B6-E6B8-C542-8134-3688EF44BD26}"/>
              </a:ext>
            </a:extLst>
          </p:cNvPr>
          <p:cNvSpPr/>
          <p:nvPr/>
        </p:nvSpPr>
        <p:spPr>
          <a:xfrm flipV="1">
            <a:off x="254916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ZoneTexte 21">
            <a:extLst>
              <a:ext uri="{FF2B5EF4-FFF2-40B4-BE49-F238E27FC236}">
                <a16:creationId xmlns:a16="http://schemas.microsoft.com/office/drawing/2014/main" id="{0B2957C8-452F-C549-951F-6A2FC9C116F8}"/>
              </a:ext>
            </a:extLst>
          </p:cNvPr>
          <p:cNvSpPr txBox="1"/>
          <p:nvPr/>
        </p:nvSpPr>
        <p:spPr>
          <a:xfrm>
            <a:off x="1658160" y="5037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3" name="Connecteur droit 22">
            <a:extLst>
              <a:ext uri="{FF2B5EF4-FFF2-40B4-BE49-F238E27FC236}">
                <a16:creationId xmlns:a16="http://schemas.microsoft.com/office/drawing/2014/main" id="{C2889910-27E8-5D42-9479-155D028BBEE2}"/>
              </a:ext>
            </a:extLst>
          </p:cNvPr>
          <p:cNvSpPr/>
          <p:nvPr/>
        </p:nvSpPr>
        <p:spPr>
          <a:xfrm>
            <a:off x="28044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E2F08F6B-F7C0-6944-8BD8-6B7568190B31}"/>
              </a:ext>
            </a:extLst>
          </p:cNvPr>
          <p:cNvSpPr/>
          <p:nvPr/>
        </p:nvSpPr>
        <p:spPr>
          <a:xfrm>
            <a:off x="293183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C7414480-6DE9-2347-99E3-225E7A063043}"/>
              </a:ext>
            </a:extLst>
          </p:cNvPr>
          <p:cNvSpPr/>
          <p:nvPr/>
        </p:nvSpPr>
        <p:spPr>
          <a:xfrm>
            <a:off x="305964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605B7ACB-E3F9-DC42-AA44-712B1AC51DB5}"/>
              </a:ext>
            </a:extLst>
          </p:cNvPr>
          <p:cNvSpPr/>
          <p:nvPr/>
        </p:nvSpPr>
        <p:spPr>
          <a:xfrm>
            <a:off x="26766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E143139F-951B-AF45-A01C-C0A887BD7818}"/>
              </a:ext>
            </a:extLst>
          </p:cNvPr>
          <p:cNvSpPr/>
          <p:nvPr/>
        </p:nvSpPr>
        <p:spPr>
          <a:xfrm>
            <a:off x="331451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037189DC-170C-DD44-9C95-4D670DC65343}"/>
              </a:ext>
            </a:extLst>
          </p:cNvPr>
          <p:cNvSpPr/>
          <p:nvPr/>
        </p:nvSpPr>
        <p:spPr>
          <a:xfrm>
            <a:off x="34423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4E312DD8-0B66-774C-8B51-B25ACF370CC7}"/>
              </a:ext>
            </a:extLst>
          </p:cNvPr>
          <p:cNvSpPr/>
          <p:nvPr/>
        </p:nvSpPr>
        <p:spPr>
          <a:xfrm>
            <a:off x="356976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F2DB8DA7-AA19-DC41-A8EC-09BD17E47FD8}"/>
              </a:ext>
            </a:extLst>
          </p:cNvPr>
          <p:cNvSpPr/>
          <p:nvPr/>
        </p:nvSpPr>
        <p:spPr>
          <a:xfrm>
            <a:off x="31870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43FC9BE9-6B2B-5A4E-9FF2-EFCA683FF6D7}"/>
              </a:ext>
            </a:extLst>
          </p:cNvPr>
          <p:cNvSpPr/>
          <p:nvPr/>
        </p:nvSpPr>
        <p:spPr>
          <a:xfrm>
            <a:off x="38250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8D6501C1-221F-1A41-A770-7EA64B8349AF}"/>
              </a:ext>
            </a:extLst>
          </p:cNvPr>
          <p:cNvSpPr/>
          <p:nvPr/>
        </p:nvSpPr>
        <p:spPr>
          <a:xfrm>
            <a:off x="39528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A6B5A218-C6E0-C641-A0CE-1AEE062BC920}"/>
              </a:ext>
            </a:extLst>
          </p:cNvPr>
          <p:cNvSpPr/>
          <p:nvPr/>
        </p:nvSpPr>
        <p:spPr>
          <a:xfrm>
            <a:off x="369755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806C1ED2-393F-6B40-8A43-654CDE2F51C3}"/>
              </a:ext>
            </a:extLst>
          </p:cNvPr>
          <p:cNvSpPr/>
          <p:nvPr/>
        </p:nvSpPr>
        <p:spPr>
          <a:xfrm flipV="1">
            <a:off x="408024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8061B0F0-8E54-1C45-B2AE-BCCF68DCBA9D}"/>
              </a:ext>
            </a:extLst>
          </p:cNvPr>
          <p:cNvSpPr/>
          <p:nvPr/>
        </p:nvSpPr>
        <p:spPr>
          <a:xfrm>
            <a:off x="43354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FE4B9E2E-6A50-FE40-A8F9-1A412163BE23}"/>
              </a:ext>
            </a:extLst>
          </p:cNvPr>
          <p:cNvSpPr/>
          <p:nvPr/>
        </p:nvSpPr>
        <p:spPr>
          <a:xfrm>
            <a:off x="44629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EBE9455F-70B1-CF45-BB3A-503C57B5D7B3}"/>
              </a:ext>
            </a:extLst>
          </p:cNvPr>
          <p:cNvSpPr/>
          <p:nvPr/>
        </p:nvSpPr>
        <p:spPr>
          <a:xfrm>
            <a:off x="45907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6C8439F3-9749-C94B-832F-88254B74B7B8}"/>
              </a:ext>
            </a:extLst>
          </p:cNvPr>
          <p:cNvSpPr/>
          <p:nvPr/>
        </p:nvSpPr>
        <p:spPr>
          <a:xfrm>
            <a:off x="42076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4B07D49B-6AFB-B149-8859-42E55BE6CDC8}"/>
              </a:ext>
            </a:extLst>
          </p:cNvPr>
          <p:cNvSpPr/>
          <p:nvPr/>
        </p:nvSpPr>
        <p:spPr>
          <a:xfrm>
            <a:off x="48456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C648507C-5002-294D-9721-30CCDBDFCF5E}"/>
              </a:ext>
            </a:extLst>
          </p:cNvPr>
          <p:cNvSpPr/>
          <p:nvPr/>
        </p:nvSpPr>
        <p:spPr>
          <a:xfrm>
            <a:off x="49734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7C891A87-260C-5942-A93D-000E2BFFDB62}"/>
              </a:ext>
            </a:extLst>
          </p:cNvPr>
          <p:cNvSpPr/>
          <p:nvPr/>
        </p:nvSpPr>
        <p:spPr>
          <a:xfrm>
            <a:off x="510084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13786B61-02C8-A74B-A282-7259FBC10EA8}"/>
              </a:ext>
            </a:extLst>
          </p:cNvPr>
          <p:cNvSpPr/>
          <p:nvPr/>
        </p:nvSpPr>
        <p:spPr>
          <a:xfrm>
            <a:off x="47181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F3AA18B0-34C0-5B40-AD3B-602B80E28016}"/>
              </a:ext>
            </a:extLst>
          </p:cNvPr>
          <p:cNvSpPr/>
          <p:nvPr/>
        </p:nvSpPr>
        <p:spPr>
          <a:xfrm>
            <a:off x="53560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93185429-7B8D-C244-B11C-E172852AF395}"/>
              </a:ext>
            </a:extLst>
          </p:cNvPr>
          <p:cNvSpPr/>
          <p:nvPr/>
        </p:nvSpPr>
        <p:spPr>
          <a:xfrm>
            <a:off x="54838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26CBA22A-4244-4843-914C-2EEE7CA8AC4E}"/>
              </a:ext>
            </a:extLst>
          </p:cNvPr>
          <p:cNvSpPr/>
          <p:nvPr/>
        </p:nvSpPr>
        <p:spPr>
          <a:xfrm>
            <a:off x="52286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4ED9323B-79B7-1F4C-993F-3E0F20806586}"/>
              </a:ext>
            </a:extLst>
          </p:cNvPr>
          <p:cNvSpPr/>
          <p:nvPr/>
        </p:nvSpPr>
        <p:spPr>
          <a:xfrm flipV="1">
            <a:off x="561132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5BCAAF7B-2CE5-6F47-89CE-AC97A3A1BE0A}"/>
              </a:ext>
            </a:extLst>
          </p:cNvPr>
          <p:cNvSpPr/>
          <p:nvPr/>
        </p:nvSpPr>
        <p:spPr>
          <a:xfrm>
            <a:off x="58665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9B2E251A-D366-B046-A98C-6218A31B3ABC}"/>
              </a:ext>
            </a:extLst>
          </p:cNvPr>
          <p:cNvSpPr/>
          <p:nvPr/>
        </p:nvSpPr>
        <p:spPr>
          <a:xfrm>
            <a:off x="59940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E0F54C08-FB39-0549-9A22-7E37712471AC}"/>
              </a:ext>
            </a:extLst>
          </p:cNvPr>
          <p:cNvSpPr/>
          <p:nvPr/>
        </p:nvSpPr>
        <p:spPr>
          <a:xfrm>
            <a:off x="61218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1410297B-483F-6042-BB78-3DECC387C846}"/>
              </a:ext>
            </a:extLst>
          </p:cNvPr>
          <p:cNvSpPr/>
          <p:nvPr/>
        </p:nvSpPr>
        <p:spPr>
          <a:xfrm>
            <a:off x="57387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A22AA30A-7C6B-5444-ADD7-F6F6899D2C86}"/>
              </a:ext>
            </a:extLst>
          </p:cNvPr>
          <p:cNvSpPr/>
          <p:nvPr/>
        </p:nvSpPr>
        <p:spPr>
          <a:xfrm>
            <a:off x="63766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26BFADB8-EE4C-AB4D-9C66-228D6CDCED06}"/>
              </a:ext>
            </a:extLst>
          </p:cNvPr>
          <p:cNvSpPr/>
          <p:nvPr/>
        </p:nvSpPr>
        <p:spPr>
          <a:xfrm>
            <a:off x="650447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9DBC997E-6BEB-C14F-8F02-4733DCA20AAE}"/>
              </a:ext>
            </a:extLst>
          </p:cNvPr>
          <p:cNvSpPr/>
          <p:nvPr/>
        </p:nvSpPr>
        <p:spPr>
          <a:xfrm>
            <a:off x="663191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3175C80F-6890-8549-A653-BB39180FE38A}"/>
              </a:ext>
            </a:extLst>
          </p:cNvPr>
          <p:cNvSpPr/>
          <p:nvPr/>
        </p:nvSpPr>
        <p:spPr>
          <a:xfrm>
            <a:off x="62492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1F1349BB-6750-1044-A056-568146E2A956}"/>
              </a:ext>
            </a:extLst>
          </p:cNvPr>
          <p:cNvSpPr/>
          <p:nvPr/>
        </p:nvSpPr>
        <p:spPr>
          <a:xfrm>
            <a:off x="68871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B58325E1-DF8B-A74A-AC44-2EE08080278D}"/>
              </a:ext>
            </a:extLst>
          </p:cNvPr>
          <p:cNvSpPr/>
          <p:nvPr/>
        </p:nvSpPr>
        <p:spPr>
          <a:xfrm>
            <a:off x="701495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A117F570-0CEB-5D4D-BBA3-E0D78282935D}"/>
              </a:ext>
            </a:extLst>
          </p:cNvPr>
          <p:cNvSpPr/>
          <p:nvPr/>
        </p:nvSpPr>
        <p:spPr>
          <a:xfrm>
            <a:off x="67597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19CE42E2-0DAC-D347-AC87-6F3331C23325}"/>
              </a:ext>
            </a:extLst>
          </p:cNvPr>
          <p:cNvSpPr/>
          <p:nvPr/>
        </p:nvSpPr>
        <p:spPr>
          <a:xfrm flipV="1">
            <a:off x="714240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B293B434-4595-FB41-AA82-51C3368DD7D7}"/>
              </a:ext>
            </a:extLst>
          </p:cNvPr>
          <p:cNvSpPr txBox="1"/>
          <p:nvPr/>
        </p:nvSpPr>
        <p:spPr>
          <a:xfrm>
            <a:off x="623124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0" name="Connecteur droit 59">
            <a:extLst>
              <a:ext uri="{FF2B5EF4-FFF2-40B4-BE49-F238E27FC236}">
                <a16:creationId xmlns:a16="http://schemas.microsoft.com/office/drawing/2014/main" id="{CD7648EA-E08D-1D44-B284-62A431E5B58A}"/>
              </a:ext>
            </a:extLst>
          </p:cNvPr>
          <p:cNvSpPr/>
          <p:nvPr/>
        </p:nvSpPr>
        <p:spPr>
          <a:xfrm>
            <a:off x="73976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6A2B93D2-75E4-B949-848F-D736D4221741}"/>
              </a:ext>
            </a:extLst>
          </p:cNvPr>
          <p:cNvSpPr/>
          <p:nvPr/>
        </p:nvSpPr>
        <p:spPr>
          <a:xfrm>
            <a:off x="752507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11135C89-FCC2-FF46-9761-EAD8D8D5820A}"/>
              </a:ext>
            </a:extLst>
          </p:cNvPr>
          <p:cNvSpPr/>
          <p:nvPr/>
        </p:nvSpPr>
        <p:spPr>
          <a:xfrm>
            <a:off x="76528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1CF67ED6-D8A6-E44F-8A68-3C2F9AB63101}"/>
              </a:ext>
            </a:extLst>
          </p:cNvPr>
          <p:cNvSpPr/>
          <p:nvPr/>
        </p:nvSpPr>
        <p:spPr>
          <a:xfrm>
            <a:off x="72698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931C3BC1-B9F3-A442-BB73-A981185D97CF}"/>
              </a:ext>
            </a:extLst>
          </p:cNvPr>
          <p:cNvSpPr/>
          <p:nvPr/>
        </p:nvSpPr>
        <p:spPr>
          <a:xfrm>
            <a:off x="790775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B0305C43-F0E8-AD48-9227-3370BF04DF95}"/>
              </a:ext>
            </a:extLst>
          </p:cNvPr>
          <p:cNvSpPr/>
          <p:nvPr/>
        </p:nvSpPr>
        <p:spPr>
          <a:xfrm>
            <a:off x="803556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7C48B424-BF1E-7A4D-83BE-B25E68CD3D10}"/>
              </a:ext>
            </a:extLst>
          </p:cNvPr>
          <p:cNvSpPr/>
          <p:nvPr/>
        </p:nvSpPr>
        <p:spPr>
          <a:xfrm>
            <a:off x="81630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B1D632AB-6697-004A-A8E5-3D8646D249D8}"/>
              </a:ext>
            </a:extLst>
          </p:cNvPr>
          <p:cNvSpPr/>
          <p:nvPr/>
        </p:nvSpPr>
        <p:spPr>
          <a:xfrm>
            <a:off x="77803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B444D23C-221C-4740-B0DD-B02FC1467A4D}"/>
              </a:ext>
            </a:extLst>
          </p:cNvPr>
          <p:cNvSpPr/>
          <p:nvPr/>
        </p:nvSpPr>
        <p:spPr>
          <a:xfrm>
            <a:off x="84182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77FA4295-4AB9-B542-AE11-CBA8E930FC75}"/>
              </a:ext>
            </a:extLst>
          </p:cNvPr>
          <p:cNvSpPr/>
          <p:nvPr/>
        </p:nvSpPr>
        <p:spPr>
          <a:xfrm>
            <a:off x="85456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736B27DF-9354-EB4D-985E-2BA92ABA0762}"/>
              </a:ext>
            </a:extLst>
          </p:cNvPr>
          <p:cNvSpPr/>
          <p:nvPr/>
        </p:nvSpPr>
        <p:spPr>
          <a:xfrm>
            <a:off x="82908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A6E79DD5-3A67-D24B-8804-212C51210AF0}"/>
              </a:ext>
            </a:extLst>
          </p:cNvPr>
          <p:cNvSpPr/>
          <p:nvPr/>
        </p:nvSpPr>
        <p:spPr>
          <a:xfrm flipV="1">
            <a:off x="867348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ZoneTexte 71">
            <a:extLst>
              <a:ext uri="{FF2B5EF4-FFF2-40B4-BE49-F238E27FC236}">
                <a16:creationId xmlns:a16="http://schemas.microsoft.com/office/drawing/2014/main" id="{E38DF49D-C5A2-CA4E-9F89-F672CEAD7D6F}"/>
              </a:ext>
            </a:extLst>
          </p:cNvPr>
          <p:cNvSpPr txBox="1"/>
          <p:nvPr/>
        </p:nvSpPr>
        <p:spPr>
          <a:xfrm>
            <a:off x="778320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3" name="Connecteur droit 72">
            <a:extLst>
              <a:ext uri="{FF2B5EF4-FFF2-40B4-BE49-F238E27FC236}">
                <a16:creationId xmlns:a16="http://schemas.microsoft.com/office/drawing/2014/main" id="{C657E131-60E7-974D-A7E3-D6D62B201209}"/>
              </a:ext>
            </a:extLst>
          </p:cNvPr>
          <p:cNvSpPr/>
          <p:nvPr/>
        </p:nvSpPr>
        <p:spPr>
          <a:xfrm flipV="1">
            <a:off x="1028159"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4F779F4F-5022-B149-910D-FC241506A9CB}"/>
              </a:ext>
            </a:extLst>
          </p:cNvPr>
          <p:cNvSpPr/>
          <p:nvPr/>
        </p:nvSpPr>
        <p:spPr>
          <a:xfrm>
            <a:off x="550080" y="3168000"/>
            <a:ext cx="113400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565A44F1-6FDD-C240-B1E6-61664066FF85}"/>
              </a:ext>
            </a:extLst>
          </p:cNvPr>
          <p:cNvSpPr/>
          <p:nvPr/>
        </p:nvSpPr>
        <p:spPr>
          <a:xfrm>
            <a:off x="550080" y="3364560"/>
            <a:ext cx="113400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211DB511-A8F1-284B-A896-0B3619DFA32E}"/>
              </a:ext>
            </a:extLst>
          </p:cNvPr>
          <p:cNvSpPr/>
          <p:nvPr/>
        </p:nvSpPr>
        <p:spPr>
          <a:xfrm>
            <a:off x="550080" y="3556440"/>
            <a:ext cx="113400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5316F1A3-0E54-D44C-A8C2-28251FED8B4B}"/>
              </a:ext>
            </a:extLst>
          </p:cNvPr>
          <p:cNvSpPr/>
          <p:nvPr/>
        </p:nvSpPr>
        <p:spPr>
          <a:xfrm>
            <a:off x="87994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370B3956-9759-7341-A99C-8003B7DE8AFA}"/>
              </a:ext>
            </a:extLst>
          </p:cNvPr>
          <p:cNvSpPr/>
          <p:nvPr/>
        </p:nvSpPr>
        <p:spPr>
          <a:xfrm>
            <a:off x="89262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60C39B4B-5680-A849-ADF6-61F419881382}"/>
              </a:ext>
            </a:extLst>
          </p:cNvPr>
          <p:cNvSpPr/>
          <p:nvPr/>
        </p:nvSpPr>
        <p:spPr>
          <a:xfrm>
            <a:off x="1728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8BF20E0B-40B1-BA46-A941-CF92A64ADCEF}"/>
              </a:ext>
            </a:extLst>
          </p:cNvPr>
          <p:cNvSpPr/>
          <p:nvPr/>
        </p:nvSpPr>
        <p:spPr>
          <a:xfrm>
            <a:off x="1980000" y="2916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Forme libre 80">
            <a:extLst>
              <a:ext uri="{FF2B5EF4-FFF2-40B4-BE49-F238E27FC236}">
                <a16:creationId xmlns:a16="http://schemas.microsoft.com/office/drawing/2014/main" id="{C74B87A8-BAEA-B940-B5FE-3560CD1E15CF}"/>
              </a:ext>
            </a:extLst>
          </p:cNvPr>
          <p:cNvSpPr/>
          <p:nvPr/>
        </p:nvSpPr>
        <p:spPr>
          <a:xfrm>
            <a:off x="2232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Forme libre 83">
            <a:extLst>
              <a:ext uri="{FF2B5EF4-FFF2-40B4-BE49-F238E27FC236}">
                <a16:creationId xmlns:a16="http://schemas.microsoft.com/office/drawing/2014/main" id="{FCA58F4E-32F7-984A-A54D-F0E5C4D06613}"/>
              </a:ext>
            </a:extLst>
          </p:cNvPr>
          <p:cNvSpPr/>
          <p:nvPr/>
        </p:nvSpPr>
        <p:spPr>
          <a:xfrm>
            <a:off x="4896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F17C0025-96D1-3A45-894C-B2EDA244CEA1}"/>
              </a:ext>
            </a:extLst>
          </p:cNvPr>
          <p:cNvSpPr/>
          <p:nvPr/>
        </p:nvSpPr>
        <p:spPr>
          <a:xfrm>
            <a:off x="8352000" y="2916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ZoneTexte 85">
            <a:extLst>
              <a:ext uri="{FF2B5EF4-FFF2-40B4-BE49-F238E27FC236}">
                <a16:creationId xmlns:a16="http://schemas.microsoft.com/office/drawing/2014/main" id="{3056F6C7-D3D7-7744-B72B-83EC89AFDDA6}"/>
              </a:ext>
            </a:extLst>
          </p:cNvPr>
          <p:cNvSpPr txBox="1"/>
          <p:nvPr/>
        </p:nvSpPr>
        <p:spPr>
          <a:xfrm>
            <a:off x="720000" y="396000"/>
            <a:ext cx="2160000" cy="9741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87" name="Forme libre 86">
            <a:extLst>
              <a:ext uri="{FF2B5EF4-FFF2-40B4-BE49-F238E27FC236}">
                <a16:creationId xmlns:a16="http://schemas.microsoft.com/office/drawing/2014/main" id="{104B2E4E-6FC4-7C45-AF81-CC27E40C8720}"/>
              </a:ext>
            </a:extLst>
          </p:cNvPr>
          <p:cNvSpPr/>
          <p:nvPr/>
        </p:nvSpPr>
        <p:spPr>
          <a:xfrm>
            <a:off x="1908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Connecteur droit 87">
            <a:extLst>
              <a:ext uri="{FF2B5EF4-FFF2-40B4-BE49-F238E27FC236}">
                <a16:creationId xmlns:a16="http://schemas.microsoft.com/office/drawing/2014/main" id="{A7E2386D-D397-3342-988F-D5C52B1C82BF}"/>
              </a:ext>
            </a:extLst>
          </p:cNvPr>
          <p:cNvSpPr/>
          <p:nvPr/>
        </p:nvSpPr>
        <p:spPr>
          <a:xfrm flipV="1">
            <a:off x="1800000" y="2566440"/>
            <a:ext cx="0" cy="385559"/>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FB0A180C-6C8C-E54B-B98B-26FD6F3C14FF}"/>
              </a:ext>
            </a:extLst>
          </p:cNvPr>
          <p:cNvSpPr/>
          <p:nvPr/>
        </p:nvSpPr>
        <p:spPr>
          <a:xfrm flipV="1">
            <a:off x="1980000" y="1378799"/>
            <a:ext cx="0" cy="1573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A2C68A7F-ABDB-5642-A2EE-0F71BB1F4444}"/>
              </a:ext>
            </a:extLst>
          </p:cNvPr>
          <p:cNvSpPr/>
          <p:nvPr/>
        </p:nvSpPr>
        <p:spPr>
          <a:xfrm flipV="1">
            <a:off x="2304000" y="2566800"/>
            <a:ext cx="0" cy="385559"/>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71A603B1-89CB-094E-8CF2-8451DE881A17}"/>
              </a:ext>
            </a:extLst>
          </p:cNvPr>
          <p:cNvSpPr/>
          <p:nvPr/>
        </p:nvSpPr>
        <p:spPr>
          <a:xfrm flipV="1">
            <a:off x="4968000" y="256716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DE58991B-9B03-3C49-B7B2-88FF44B647CE}"/>
              </a:ext>
            </a:extLst>
          </p:cNvPr>
          <p:cNvSpPr/>
          <p:nvPr/>
        </p:nvSpPr>
        <p:spPr>
          <a:xfrm flipV="1">
            <a:off x="5832000" y="152316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92">
            <a:extLst>
              <a:ext uri="{FF2B5EF4-FFF2-40B4-BE49-F238E27FC236}">
                <a16:creationId xmlns:a16="http://schemas.microsoft.com/office/drawing/2014/main" id="{D2D037E5-A0A3-BB43-B96B-5069A85BD734}"/>
              </a:ext>
            </a:extLst>
          </p:cNvPr>
          <p:cNvSpPr/>
          <p:nvPr/>
        </p:nvSpPr>
        <p:spPr>
          <a:xfrm>
            <a:off x="5760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Connecteur droit 93">
            <a:extLst>
              <a:ext uri="{FF2B5EF4-FFF2-40B4-BE49-F238E27FC236}">
                <a16:creationId xmlns:a16="http://schemas.microsoft.com/office/drawing/2014/main" id="{EDEA20CE-FB19-3B4C-B500-972B40413118}"/>
              </a:ext>
            </a:extLst>
          </p:cNvPr>
          <p:cNvSpPr/>
          <p:nvPr/>
        </p:nvSpPr>
        <p:spPr>
          <a:xfrm>
            <a:off x="1835999"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5" name="Forme libre 94">
            <a:extLst>
              <a:ext uri="{FF2B5EF4-FFF2-40B4-BE49-F238E27FC236}">
                <a16:creationId xmlns:a16="http://schemas.microsoft.com/office/drawing/2014/main" id="{392CE409-76EC-F54F-8EE4-E2FEA851E8E8}"/>
              </a:ext>
            </a:extLst>
          </p:cNvPr>
          <p:cNvSpPr/>
          <p:nvPr/>
        </p:nvSpPr>
        <p:spPr>
          <a:xfrm>
            <a:off x="1764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Connecteur droit 95">
            <a:extLst>
              <a:ext uri="{FF2B5EF4-FFF2-40B4-BE49-F238E27FC236}">
                <a16:creationId xmlns:a16="http://schemas.microsoft.com/office/drawing/2014/main" id="{BE1555FB-3EDA-E34D-ADC6-92C5014BF3D1}"/>
              </a:ext>
            </a:extLst>
          </p:cNvPr>
          <p:cNvSpPr/>
          <p:nvPr/>
        </p:nvSpPr>
        <p:spPr>
          <a:xfrm>
            <a:off x="599040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Forme libre 96">
            <a:extLst>
              <a:ext uri="{FF2B5EF4-FFF2-40B4-BE49-F238E27FC236}">
                <a16:creationId xmlns:a16="http://schemas.microsoft.com/office/drawing/2014/main" id="{B8493511-4716-8345-8635-4E87698412FD}"/>
              </a:ext>
            </a:extLst>
          </p:cNvPr>
          <p:cNvSpPr/>
          <p:nvPr/>
        </p:nvSpPr>
        <p:spPr>
          <a:xfrm>
            <a:off x="5903999"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01E2B9DE-8DB2-F246-BAF4-99AF6AEC4686}"/>
              </a:ext>
            </a:extLst>
          </p:cNvPr>
          <p:cNvSpPr/>
          <p:nvPr/>
        </p:nvSpPr>
        <p:spPr>
          <a:xfrm>
            <a:off x="793440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Forme libre 98">
            <a:extLst>
              <a:ext uri="{FF2B5EF4-FFF2-40B4-BE49-F238E27FC236}">
                <a16:creationId xmlns:a16="http://schemas.microsoft.com/office/drawing/2014/main" id="{DC9EFB2A-7662-3241-B104-CAE72BF11407}"/>
              </a:ext>
            </a:extLst>
          </p:cNvPr>
          <p:cNvSpPr/>
          <p:nvPr/>
        </p:nvSpPr>
        <p:spPr>
          <a:xfrm>
            <a:off x="7848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B4E7A31E-4964-B34B-AF0E-2A9E661B2E2E}"/>
              </a:ext>
            </a:extLst>
          </p:cNvPr>
          <p:cNvSpPr/>
          <p:nvPr/>
        </p:nvSpPr>
        <p:spPr>
          <a:xfrm>
            <a:off x="8258399" y="4608000"/>
            <a:ext cx="0" cy="187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100">
            <a:extLst>
              <a:ext uri="{FF2B5EF4-FFF2-40B4-BE49-F238E27FC236}">
                <a16:creationId xmlns:a16="http://schemas.microsoft.com/office/drawing/2014/main" id="{D0CAF182-5269-3C41-876E-99E6D2851809}"/>
              </a:ext>
            </a:extLst>
          </p:cNvPr>
          <p:cNvSpPr/>
          <p:nvPr/>
        </p:nvSpPr>
        <p:spPr>
          <a:xfrm>
            <a:off x="8172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Connecteur droit 101">
            <a:extLst>
              <a:ext uri="{FF2B5EF4-FFF2-40B4-BE49-F238E27FC236}">
                <a16:creationId xmlns:a16="http://schemas.microsoft.com/office/drawing/2014/main" id="{C9A01E1E-33B1-B240-8AC0-9CE55AEFCE11}"/>
              </a:ext>
            </a:extLst>
          </p:cNvPr>
          <p:cNvSpPr/>
          <p:nvPr/>
        </p:nvSpPr>
        <p:spPr>
          <a:xfrm flipV="1">
            <a:off x="4788000" y="1487519"/>
            <a:ext cx="0" cy="14652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ZoneTexte 103">
            <a:extLst>
              <a:ext uri="{FF2B5EF4-FFF2-40B4-BE49-F238E27FC236}">
                <a16:creationId xmlns:a16="http://schemas.microsoft.com/office/drawing/2014/main" id="{C35FCF53-95C1-EF45-81BF-52A49C3DBC8C}"/>
              </a:ext>
            </a:extLst>
          </p:cNvPr>
          <p:cNvSpPr txBox="1"/>
          <p:nvPr/>
        </p:nvSpPr>
        <p:spPr>
          <a:xfrm>
            <a:off x="3456000" y="6660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05" name="Forme libre 104">
            <a:extLst>
              <a:ext uri="{FF2B5EF4-FFF2-40B4-BE49-F238E27FC236}">
                <a16:creationId xmlns:a16="http://schemas.microsoft.com/office/drawing/2014/main" id="{7852A01D-DED6-1C47-BBF0-B55B6DF04ACD}"/>
              </a:ext>
            </a:extLst>
          </p:cNvPr>
          <p:cNvSpPr/>
          <p:nvPr/>
        </p:nvSpPr>
        <p:spPr>
          <a:xfrm>
            <a:off x="4716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EB812742-1B0C-724D-B110-FAEB3D3B1D66}"/>
              </a:ext>
            </a:extLst>
          </p:cNvPr>
          <p:cNvSpPr/>
          <p:nvPr/>
        </p:nvSpPr>
        <p:spPr>
          <a:xfrm>
            <a:off x="255600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Forme libre 106">
            <a:extLst>
              <a:ext uri="{FF2B5EF4-FFF2-40B4-BE49-F238E27FC236}">
                <a16:creationId xmlns:a16="http://schemas.microsoft.com/office/drawing/2014/main" id="{DB308960-8A7B-834F-8048-CA5B64D36D53}"/>
              </a:ext>
            </a:extLst>
          </p:cNvPr>
          <p:cNvSpPr/>
          <p:nvPr/>
        </p:nvSpPr>
        <p:spPr>
          <a:xfrm>
            <a:off x="2484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63267C68-AFAC-8B48-A01C-5C292EA78CD5}"/>
              </a:ext>
            </a:extLst>
          </p:cNvPr>
          <p:cNvSpPr/>
          <p:nvPr/>
        </p:nvSpPr>
        <p:spPr>
          <a:xfrm>
            <a:off x="5364000" y="4644000"/>
            <a:ext cx="0" cy="1764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Forme libre 108">
            <a:extLst>
              <a:ext uri="{FF2B5EF4-FFF2-40B4-BE49-F238E27FC236}">
                <a16:creationId xmlns:a16="http://schemas.microsoft.com/office/drawing/2014/main" id="{E82ABD72-E6BD-CA46-AC6B-BC5625F71AA6}"/>
              </a:ext>
            </a:extLst>
          </p:cNvPr>
          <p:cNvSpPr/>
          <p:nvPr/>
        </p:nvSpPr>
        <p:spPr>
          <a:xfrm>
            <a:off x="5292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ZoneTexte 110">
            <a:extLst>
              <a:ext uri="{FF2B5EF4-FFF2-40B4-BE49-F238E27FC236}">
                <a16:creationId xmlns:a16="http://schemas.microsoft.com/office/drawing/2014/main" id="{26F52EDC-2687-194E-846F-3C123F85CA37}"/>
              </a:ext>
            </a:extLst>
          </p:cNvPr>
          <p:cNvSpPr txBox="1"/>
          <p:nvPr/>
        </p:nvSpPr>
        <p:spPr>
          <a:xfrm>
            <a:off x="4248000" y="3738960"/>
            <a:ext cx="1475999" cy="51443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2" name="ZoneTexte 111">
            <a:extLst>
              <a:ext uri="{FF2B5EF4-FFF2-40B4-BE49-F238E27FC236}">
                <a16:creationId xmlns:a16="http://schemas.microsoft.com/office/drawing/2014/main" id="{BBD3E27F-D5D1-C74C-BD38-AA0BB979BACD}"/>
              </a:ext>
            </a:extLst>
          </p:cNvPr>
          <p:cNvSpPr txBox="1"/>
          <p:nvPr/>
        </p:nvSpPr>
        <p:spPr>
          <a:xfrm>
            <a:off x="540000" y="3744360"/>
            <a:ext cx="1404000" cy="503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4" name="ZoneTexte 113">
            <a:extLst>
              <a:ext uri="{FF2B5EF4-FFF2-40B4-BE49-F238E27FC236}">
                <a16:creationId xmlns:a16="http://schemas.microsoft.com/office/drawing/2014/main" id="{FC01068F-EBE2-B547-9561-57E552EC6DC2}"/>
              </a:ext>
            </a:extLst>
          </p:cNvPr>
          <p:cNvSpPr txBox="1"/>
          <p:nvPr/>
        </p:nvSpPr>
        <p:spPr>
          <a:xfrm>
            <a:off x="2268000" y="5544000"/>
            <a:ext cx="1490400"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5" name="ZoneTexte 114">
            <a:extLst>
              <a:ext uri="{FF2B5EF4-FFF2-40B4-BE49-F238E27FC236}">
                <a16:creationId xmlns:a16="http://schemas.microsoft.com/office/drawing/2014/main" id="{B8BAAA0A-5324-584C-932B-7FD96B440482}"/>
              </a:ext>
            </a:extLst>
          </p:cNvPr>
          <p:cNvSpPr txBox="1"/>
          <p:nvPr/>
        </p:nvSpPr>
        <p:spPr>
          <a:xfrm>
            <a:off x="4677840" y="5499360"/>
            <a:ext cx="1514159"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 …......................................</a:t>
            </a:r>
          </a:p>
        </p:txBody>
      </p:sp>
      <p:sp>
        <p:nvSpPr>
          <p:cNvPr id="116" name="ZoneTexte 115">
            <a:extLst>
              <a:ext uri="{FF2B5EF4-FFF2-40B4-BE49-F238E27FC236}">
                <a16:creationId xmlns:a16="http://schemas.microsoft.com/office/drawing/2014/main" id="{A67C0199-9682-144C-8E40-7EB03CB1C3C9}"/>
              </a:ext>
            </a:extLst>
          </p:cNvPr>
          <p:cNvSpPr txBox="1"/>
          <p:nvPr/>
        </p:nvSpPr>
        <p:spPr>
          <a:xfrm>
            <a:off x="4716000" y="6402599"/>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dirty="0">
                <a:ln>
                  <a:noFill/>
                </a:ln>
                <a:latin typeface="Comic Sans MS" pitchFamily="66"/>
                <a:ea typeface="Arial Unicode MS" pitchFamily="2"/>
                <a:cs typeface="Arial Unicode MS" pitchFamily="2"/>
              </a:rPr>
              <a:t> ….....................................</a:t>
            </a:r>
          </a:p>
        </p:txBody>
      </p:sp>
      <p:sp>
        <p:nvSpPr>
          <p:cNvPr id="117" name="ZoneTexte 116">
            <a:extLst>
              <a:ext uri="{FF2B5EF4-FFF2-40B4-BE49-F238E27FC236}">
                <a16:creationId xmlns:a16="http://schemas.microsoft.com/office/drawing/2014/main" id="{06482ED7-9662-9F4C-BBF2-3465166DB1F5}"/>
              </a:ext>
            </a:extLst>
          </p:cNvPr>
          <p:cNvSpPr txBox="1"/>
          <p:nvPr/>
        </p:nvSpPr>
        <p:spPr>
          <a:xfrm>
            <a:off x="6696000" y="55026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8" name="ZoneTexte 117">
            <a:extLst>
              <a:ext uri="{FF2B5EF4-FFF2-40B4-BE49-F238E27FC236}">
                <a16:creationId xmlns:a16="http://schemas.microsoft.com/office/drawing/2014/main" id="{94499A32-F0D8-114B-BF2B-1236F8318DFD}"/>
              </a:ext>
            </a:extLst>
          </p:cNvPr>
          <p:cNvSpPr txBox="1"/>
          <p:nvPr/>
        </p:nvSpPr>
        <p:spPr>
          <a:xfrm>
            <a:off x="7269840" y="6507360"/>
            <a:ext cx="1478159" cy="62698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 …......................................</a:t>
            </a:r>
          </a:p>
        </p:txBody>
      </p:sp>
      <p:sp>
        <p:nvSpPr>
          <p:cNvPr id="119" name="ZoneTexte 118">
            <a:extLst>
              <a:ext uri="{FF2B5EF4-FFF2-40B4-BE49-F238E27FC236}">
                <a16:creationId xmlns:a16="http://schemas.microsoft.com/office/drawing/2014/main" id="{4DE03DC9-3903-AA4E-9B17-4AF250C78715}"/>
              </a:ext>
            </a:extLst>
          </p:cNvPr>
          <p:cNvSpPr txBox="1"/>
          <p:nvPr/>
        </p:nvSpPr>
        <p:spPr>
          <a:xfrm>
            <a:off x="576000" y="3096000"/>
            <a:ext cx="1152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guerre</a:t>
            </a:r>
          </a:p>
        </p:txBody>
      </p:sp>
      <p:sp>
        <p:nvSpPr>
          <p:cNvPr id="120" name="ZoneTexte 119">
            <a:extLst>
              <a:ext uri="{FF2B5EF4-FFF2-40B4-BE49-F238E27FC236}">
                <a16:creationId xmlns:a16="http://schemas.microsoft.com/office/drawing/2014/main" id="{41EB6BA1-3140-7741-9E21-BE4951B45D7C}"/>
              </a:ext>
            </a:extLst>
          </p:cNvPr>
          <p:cNvSpPr txBox="1"/>
          <p:nvPr/>
        </p:nvSpPr>
        <p:spPr>
          <a:xfrm>
            <a:off x="216000" y="1835999"/>
            <a:ext cx="1728000" cy="72756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22 juin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Armistice</a:t>
            </a:r>
          </a:p>
        </p:txBody>
      </p:sp>
      <p:sp>
        <p:nvSpPr>
          <p:cNvPr id="121" name="ZoneTexte 120">
            <a:extLst>
              <a:ext uri="{FF2B5EF4-FFF2-40B4-BE49-F238E27FC236}">
                <a16:creationId xmlns:a16="http://schemas.microsoft.com/office/drawing/2014/main" id="{7D672324-28FC-CF4C-AB97-8B008649D2AA}"/>
              </a:ext>
            </a:extLst>
          </p:cNvPr>
          <p:cNvSpPr txBox="1"/>
          <p:nvPr/>
        </p:nvSpPr>
        <p:spPr>
          <a:xfrm>
            <a:off x="324000" y="5508360"/>
            <a:ext cx="1728000" cy="104615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18 juin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Appel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De Gaulle</a:t>
            </a:r>
          </a:p>
        </p:txBody>
      </p:sp>
      <p:sp>
        <p:nvSpPr>
          <p:cNvPr id="122" name="ZoneTexte 121">
            <a:extLst>
              <a:ext uri="{FF2B5EF4-FFF2-40B4-BE49-F238E27FC236}">
                <a16:creationId xmlns:a16="http://schemas.microsoft.com/office/drawing/2014/main" id="{134E13DC-AC8B-D44C-B5B1-9A0BA4869CBB}"/>
              </a:ext>
            </a:extLst>
          </p:cNvPr>
          <p:cNvSpPr txBox="1"/>
          <p:nvPr/>
        </p:nvSpPr>
        <p:spPr>
          <a:xfrm>
            <a:off x="216000" y="180000"/>
            <a:ext cx="2808000" cy="136476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10 juillet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Pleins pouvoirs à Pétain</a:t>
            </a:r>
          </a:p>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11 juillet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Actes constitutionnels</a:t>
            </a:r>
          </a:p>
        </p:txBody>
      </p:sp>
      <p:sp>
        <p:nvSpPr>
          <p:cNvPr id="123" name="ZoneTexte 122">
            <a:extLst>
              <a:ext uri="{FF2B5EF4-FFF2-40B4-BE49-F238E27FC236}">
                <a16:creationId xmlns:a16="http://schemas.microsoft.com/office/drawing/2014/main" id="{5D917986-69BA-5D41-8DAD-BDA47C663659}"/>
              </a:ext>
            </a:extLst>
          </p:cNvPr>
          <p:cNvSpPr txBox="1"/>
          <p:nvPr/>
        </p:nvSpPr>
        <p:spPr>
          <a:xfrm>
            <a:off x="2095744" y="1594684"/>
            <a:ext cx="2520002" cy="948806"/>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1" i="0" u="none" strike="noStrike" kern="1200" dirty="0">
                <a:ln>
                  <a:noFill/>
                </a:ln>
                <a:solidFill>
                  <a:srgbClr val="FF3333"/>
                </a:solidFill>
                <a:latin typeface="Comic Sans MS" pitchFamily="66"/>
                <a:ea typeface="Arial Unicode MS" pitchFamily="2"/>
                <a:cs typeface="Arial Unicode MS" pitchFamily="2"/>
              </a:rPr>
              <a:t> Octobre 1940</a:t>
            </a:r>
          </a:p>
          <a:p>
            <a:pPr marL="0" marR="0" lvl="0" indent="0" algn="l"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 Statut des Juifs</a:t>
            </a:r>
          </a:p>
          <a:p>
            <a:pPr marL="0" marR="0" lvl="0" indent="0" algn="l"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 Entrevue de </a:t>
            </a:r>
            <a:r>
              <a:rPr lang="fr-FR" sz="1600" b="0" i="0" u="none" strike="noStrike" kern="1200" dirty="0" err="1">
                <a:ln>
                  <a:noFill/>
                </a:ln>
                <a:solidFill>
                  <a:srgbClr val="0000FF"/>
                </a:solidFill>
                <a:latin typeface="Comic Sans MS" pitchFamily="66"/>
                <a:ea typeface="Arial Unicode MS" pitchFamily="2"/>
                <a:cs typeface="Arial Unicode MS" pitchFamily="2"/>
              </a:rPr>
              <a:t>Montoire</a:t>
            </a:r>
            <a:endParaRPr lang="fr-FR" sz="1600" b="0" i="0" u="none" strike="noStrike" kern="1200" dirty="0">
              <a:ln>
                <a:noFill/>
              </a:ln>
              <a:solidFill>
                <a:srgbClr val="0000FF"/>
              </a:solidFill>
              <a:latin typeface="Comic Sans MS" pitchFamily="66"/>
              <a:ea typeface="Arial Unicode MS" pitchFamily="2"/>
              <a:cs typeface="Arial Unicode MS" pitchFamily="2"/>
            </a:endParaRPr>
          </a:p>
        </p:txBody>
      </p:sp>
      <p:sp>
        <p:nvSpPr>
          <p:cNvPr id="124" name="ZoneTexte 123">
            <a:extLst>
              <a:ext uri="{FF2B5EF4-FFF2-40B4-BE49-F238E27FC236}">
                <a16:creationId xmlns:a16="http://schemas.microsoft.com/office/drawing/2014/main" id="{D34FC5EA-7AC9-5E46-8607-BFFB7A0CB633}"/>
              </a:ext>
            </a:extLst>
          </p:cNvPr>
          <p:cNvSpPr txBox="1"/>
          <p:nvPr/>
        </p:nvSpPr>
        <p:spPr>
          <a:xfrm>
            <a:off x="3240000" y="612000"/>
            <a:ext cx="1764000" cy="8874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Juin 1942</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La « relève »</a:t>
            </a:r>
          </a:p>
        </p:txBody>
      </p:sp>
      <p:sp>
        <p:nvSpPr>
          <p:cNvPr id="125" name="ZoneTexte 124">
            <a:extLst>
              <a:ext uri="{FF2B5EF4-FFF2-40B4-BE49-F238E27FC236}">
                <a16:creationId xmlns:a16="http://schemas.microsoft.com/office/drawing/2014/main" id="{2BF08FB1-A4A9-3E41-B2A5-DB9974E6C33A}"/>
              </a:ext>
            </a:extLst>
          </p:cNvPr>
          <p:cNvSpPr txBox="1"/>
          <p:nvPr/>
        </p:nvSpPr>
        <p:spPr>
          <a:xfrm>
            <a:off x="5076000" y="756360"/>
            <a:ext cx="1764000" cy="72756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Février 1943</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STO</a:t>
            </a:r>
          </a:p>
        </p:txBody>
      </p:sp>
      <p:sp>
        <p:nvSpPr>
          <p:cNvPr id="126" name="ZoneTexte 125">
            <a:extLst>
              <a:ext uri="{FF2B5EF4-FFF2-40B4-BE49-F238E27FC236}">
                <a16:creationId xmlns:a16="http://schemas.microsoft.com/office/drawing/2014/main" id="{EC51B1E8-BEB5-5543-8695-91F0C42ADA3F}"/>
              </a:ext>
            </a:extLst>
          </p:cNvPr>
          <p:cNvSpPr txBox="1"/>
          <p:nvPr/>
        </p:nvSpPr>
        <p:spPr>
          <a:xfrm>
            <a:off x="4694947" y="1832150"/>
            <a:ext cx="2088000" cy="719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1" i="0" u="none" strike="noStrike" kern="1200" dirty="0">
                <a:ln>
                  <a:noFill/>
                </a:ln>
                <a:solidFill>
                  <a:srgbClr val="FF3333"/>
                </a:solidFill>
                <a:latin typeface="Comic Sans MS" pitchFamily="66"/>
                <a:ea typeface="Arial Unicode MS" pitchFamily="2"/>
                <a:cs typeface="Arial Unicode MS" pitchFamily="2"/>
              </a:rPr>
              <a:t> Juillet 1942</a:t>
            </a:r>
          </a:p>
          <a:p>
            <a:pPr marL="0" marR="0" lvl="0" indent="0" algn="ctr"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Rafle du Vel d'Hiv</a:t>
            </a:r>
          </a:p>
        </p:txBody>
      </p:sp>
      <p:sp>
        <p:nvSpPr>
          <p:cNvPr id="127" name="ZoneTexte 126">
            <a:extLst>
              <a:ext uri="{FF2B5EF4-FFF2-40B4-BE49-F238E27FC236}">
                <a16:creationId xmlns:a16="http://schemas.microsoft.com/office/drawing/2014/main" id="{67F4C630-BB64-2249-8238-E1009641C18C}"/>
              </a:ext>
            </a:extLst>
          </p:cNvPr>
          <p:cNvSpPr txBox="1"/>
          <p:nvPr/>
        </p:nvSpPr>
        <p:spPr>
          <a:xfrm>
            <a:off x="576000" y="3636359"/>
            <a:ext cx="1368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IIIe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République</a:t>
            </a:r>
          </a:p>
        </p:txBody>
      </p:sp>
      <p:sp>
        <p:nvSpPr>
          <p:cNvPr id="128" name="ZoneTexte 127">
            <a:extLst>
              <a:ext uri="{FF2B5EF4-FFF2-40B4-BE49-F238E27FC236}">
                <a16:creationId xmlns:a16="http://schemas.microsoft.com/office/drawing/2014/main" id="{4BF2C79D-13F5-E248-B0CE-9DAC257C09D9}"/>
              </a:ext>
            </a:extLst>
          </p:cNvPr>
          <p:cNvSpPr txBox="1"/>
          <p:nvPr/>
        </p:nvSpPr>
        <p:spPr>
          <a:xfrm>
            <a:off x="4320000" y="3636720"/>
            <a:ext cx="1368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Régime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Vichy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44791C96-A6A0-4243-BE3B-33B5446856C6}"/>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C07DD953-DD29-6E4F-8358-4FBA0AFA0E62}"/>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III. Le choix de la résistance</a:t>
            </a:r>
          </a:p>
        </p:txBody>
      </p:sp>
      <p:sp>
        <p:nvSpPr>
          <p:cNvPr id="4" name="ZoneTexte 3">
            <a:extLst>
              <a:ext uri="{FF2B5EF4-FFF2-40B4-BE49-F238E27FC236}">
                <a16:creationId xmlns:a16="http://schemas.microsoft.com/office/drawing/2014/main" id="{F6D86260-DDAB-C049-88E7-F8D9D69182F4}"/>
              </a:ext>
            </a:extLst>
          </p:cNvPr>
          <p:cNvSpPr txBox="1"/>
          <p:nvPr/>
        </p:nvSpPr>
        <p:spPr>
          <a:xfrm>
            <a:off x="72000" y="2448000"/>
            <a:ext cx="9936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none" strike="noStrike" kern="1200">
                <a:ln>
                  <a:noFill/>
                </a:ln>
                <a:latin typeface="Comic Sans MS" pitchFamily="66"/>
                <a:ea typeface="Arial Unicode MS" pitchFamily="2"/>
                <a:cs typeface="Arial Unicode MS" pitchFamily="2"/>
              </a:rPr>
              <a:t>Documents 1, 4, 5 et 7 pages 100-101</a:t>
            </a:r>
          </a:p>
        </p:txBody>
      </p:sp>
      <p:sp>
        <p:nvSpPr>
          <p:cNvPr id="5" name="ZoneTexte 4">
            <a:extLst>
              <a:ext uri="{FF2B5EF4-FFF2-40B4-BE49-F238E27FC236}">
                <a16:creationId xmlns:a16="http://schemas.microsoft.com/office/drawing/2014/main" id="{516F8B48-83C9-6F4D-AF03-98340BFE1ECC}"/>
              </a:ext>
            </a:extLst>
          </p:cNvPr>
          <p:cNvSpPr txBox="1"/>
          <p:nvPr/>
        </p:nvSpPr>
        <p:spPr>
          <a:xfrm>
            <a:off x="144000" y="2951999"/>
            <a:ext cx="9792000" cy="1932119"/>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L’appel de De Gaulle est-il suivi ?</a:t>
            </a:r>
          </a:p>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Quelles sont alors les forces des FFL ?</a:t>
            </a:r>
          </a:p>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Où combattent-elles ?</a:t>
            </a:r>
          </a:p>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Que crée De Gaulle en septembre 1941 ? Pourquoi ?</a:t>
            </a:r>
          </a:p>
        </p:txBody>
      </p:sp>
      <p:sp>
        <p:nvSpPr>
          <p:cNvPr id="6" name="ZoneTexte 5">
            <a:extLst>
              <a:ext uri="{FF2B5EF4-FFF2-40B4-BE49-F238E27FC236}">
                <a16:creationId xmlns:a16="http://schemas.microsoft.com/office/drawing/2014/main" id="{72DE3AC5-D99F-A745-BE10-7DFC21022D63}"/>
              </a:ext>
            </a:extLst>
          </p:cNvPr>
          <p:cNvSpPr txBox="1"/>
          <p:nvPr/>
        </p:nvSpPr>
        <p:spPr>
          <a:xfrm>
            <a:off x="72000" y="1080000"/>
            <a:ext cx="9936000" cy="937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1. La résistance extérieure</a:t>
            </a:r>
          </a:p>
          <a:p>
            <a:pPr marL="0" marR="0" lvl="0" indent="0" algn="ctr" rtl="0" hangingPunct="0">
              <a:lnSpc>
                <a:spcPct val="100000"/>
              </a:lnSpc>
              <a:spcBef>
                <a:spcPts val="0"/>
              </a:spcBef>
              <a:spcAft>
                <a:spcPts val="0"/>
              </a:spcAft>
              <a:buNone/>
              <a:tabLst/>
            </a:pPr>
            <a:endParaRPr lang="fr-FR" sz="2400" b="1" i="0" u="sng" strike="noStrike" kern="1200">
              <a:ln>
                <a:noFill/>
              </a:ln>
              <a:uFillTx/>
              <a:latin typeface="Comic Sans MS" pitchFamily="66"/>
              <a:ea typeface="Arial Unicode MS" pitchFamily="2"/>
              <a:cs typeface="Arial Unicode MS" pitchFamily="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EEB1441-2AAD-7E45-BEC5-E0560BBC285E}"/>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432000" y="2304000"/>
            <a:ext cx="5400000" cy="43884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085A82EF-C6FD-9F45-8546-CFCD27D1F327}"/>
              </a:ext>
            </a:extLst>
          </p:cNvPr>
          <p:cNvPicPr>
            <a:picLocks noChangeAspect="1"/>
          </p:cNvPicPr>
          <p:nvPr/>
        </p:nvPicPr>
        <p:blipFill>
          <a:blip r:embed="rId4">
            <a:lum/>
            <a:alphaModFix/>
          </a:blip>
          <a:srcRect/>
          <a:stretch>
            <a:fillRect/>
          </a:stretch>
        </p:blipFill>
        <p:spPr>
          <a:xfrm>
            <a:off x="6192000" y="234720"/>
            <a:ext cx="3682799" cy="68400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62D32607-28BB-614E-8BAB-6ED6C6F93063}"/>
              </a:ext>
            </a:extLst>
          </p:cNvPr>
          <p:cNvSpPr txBox="1"/>
          <p:nvPr/>
        </p:nvSpPr>
        <p:spPr>
          <a:xfrm>
            <a:off x="256511" y="234720"/>
            <a:ext cx="5750977" cy="1471680"/>
          </a:xfrm>
          <a:prstGeom prst="rect">
            <a:avLst/>
          </a:prstGeom>
          <a:noFill/>
          <a:ln w="0">
            <a:solidFill>
              <a:srgbClr val="000000"/>
            </a:solidFill>
            <a:prstDash val="solid"/>
          </a:ln>
        </p:spPr>
        <p:txBody>
          <a:bodyPr vert="horz" wrap="none" lIns="90000" tIns="45000" rIns="90000" bIns="45000" anchorCtr="0" compatLnSpc="0"/>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L’appel de De Gaulle est-il suivi ?</a:t>
            </a:r>
          </a:p>
          <a:p>
            <a:pPr marL="457200" marR="0" lvl="0" indent="-457200" algn="just" rtl="0" hangingPunct="0">
              <a:lnSpc>
                <a:spcPct val="100000"/>
              </a:lnSpc>
              <a:spcBef>
                <a:spcPts val="0"/>
              </a:spcBef>
              <a:spcAft>
                <a:spcPts val="0"/>
              </a:spcAft>
              <a:buFontTx/>
              <a:buChar char="-"/>
              <a:tabLst/>
            </a:pPr>
            <a:r>
              <a:rPr lang="fr-FR" sz="2600" b="0" i="0" u="none" strike="noStrike" kern="1200" dirty="0">
                <a:ln>
                  <a:noFill/>
                </a:ln>
                <a:latin typeface="Comic Sans MS" pitchFamily="66"/>
                <a:ea typeface="Comic Sans MS" pitchFamily="66"/>
                <a:cs typeface="Comic Sans MS" pitchFamily="66"/>
              </a:rPr>
              <a:t>Quelles sont alors les forces des </a:t>
            </a:r>
            <a:endParaRPr lang="fr-FR" sz="2600" dirty="0">
              <a:latin typeface="Comic Sans MS" pitchFamily="66"/>
              <a:ea typeface="Comic Sans MS" pitchFamily="66"/>
              <a:cs typeface="Comic Sans MS" pitchFamily="66"/>
            </a:endParaRPr>
          </a:p>
          <a:p>
            <a:pPr marR="0" lvl="0" algn="just" rtl="0" hangingPunct="0">
              <a:lnSpc>
                <a:spcPct val="100000"/>
              </a:lnSpc>
              <a:spcBef>
                <a:spcPts val="0"/>
              </a:spcBef>
              <a:spcAft>
                <a:spcPts val="0"/>
              </a:spcAft>
              <a:tabLst/>
            </a:pPr>
            <a:r>
              <a:rPr lang="fr-FR" sz="2600" b="0" i="0" u="none" strike="noStrike" kern="1200" dirty="0">
                <a:ln>
                  <a:noFill/>
                </a:ln>
                <a:latin typeface="Comic Sans MS" pitchFamily="66"/>
                <a:ea typeface="Comic Sans MS" pitchFamily="66"/>
                <a:cs typeface="Comic Sans MS" pitchFamily="66"/>
              </a:rPr>
              <a:t>FFL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321A206-8DEB-0449-B341-B018B1E930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258" y="1488498"/>
            <a:ext cx="9360000" cy="4585873"/>
          </a:xfrm>
          <a:prstGeom prst="rect">
            <a:avLst/>
          </a:prstGeom>
          <a:ln>
            <a:solidFill>
              <a:schemeClr val="tx1"/>
            </a:solidFill>
          </a:ln>
        </p:spPr>
      </p:pic>
    </p:spTree>
    <p:extLst>
      <p:ext uri="{BB962C8B-B14F-4D97-AF65-F5344CB8AC3E}">
        <p14:creationId xmlns:p14="http://schemas.microsoft.com/office/powerpoint/2010/main" val="4095860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19A80A3-8037-A146-8E89-2DE75FD339F4}"/>
              </a:ext>
            </a:extLst>
          </p:cNvPr>
          <p:cNvSpPr txBox="1"/>
          <p:nvPr/>
        </p:nvSpPr>
        <p:spPr>
          <a:xfrm>
            <a:off x="185197" y="216000"/>
            <a:ext cx="9808678" cy="3313439"/>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Lorsque De Gaulle lance son appel à la résistance le 18 juin à la BBC à Londres, il est reconnu par le Royaume-Uni comme le « ….................. des Français Libres ». Certaines …........................... (Tchad, AEF et Cameroun) le rejoignent et fournissent environ ….................................. des …........................................ hommes des Forces Françaises Libres (FFL), …................... qui lutte aux cotés des alliés occidentaux.</a:t>
            </a:r>
          </a:p>
        </p:txBody>
      </p:sp>
      <p:sp>
        <p:nvSpPr>
          <p:cNvPr id="3" name="ZoneTexte 2">
            <a:extLst>
              <a:ext uri="{FF2B5EF4-FFF2-40B4-BE49-F238E27FC236}">
                <a16:creationId xmlns:a16="http://schemas.microsoft.com/office/drawing/2014/main" id="{8180CA3C-249C-994B-9151-65711FFCBFA4}"/>
              </a:ext>
            </a:extLst>
          </p:cNvPr>
          <p:cNvSpPr txBox="1"/>
          <p:nvPr/>
        </p:nvSpPr>
        <p:spPr>
          <a:xfrm>
            <a:off x="756000" y="1007999"/>
            <a:ext cx="122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chef</a:t>
            </a:r>
          </a:p>
        </p:txBody>
      </p:sp>
      <p:sp>
        <p:nvSpPr>
          <p:cNvPr id="4" name="ZoneTexte 3">
            <a:extLst>
              <a:ext uri="{FF2B5EF4-FFF2-40B4-BE49-F238E27FC236}">
                <a16:creationId xmlns:a16="http://schemas.microsoft.com/office/drawing/2014/main" id="{561B6877-C52E-4E47-B0AB-030B2FF4F96E}"/>
              </a:ext>
            </a:extLst>
          </p:cNvPr>
          <p:cNvSpPr txBox="1"/>
          <p:nvPr/>
        </p:nvSpPr>
        <p:spPr>
          <a:xfrm>
            <a:off x="7776000" y="1007999"/>
            <a:ext cx="172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colonies</a:t>
            </a:r>
          </a:p>
        </p:txBody>
      </p:sp>
      <p:sp>
        <p:nvSpPr>
          <p:cNvPr id="5" name="ZoneTexte 4">
            <a:extLst>
              <a:ext uri="{FF2B5EF4-FFF2-40B4-BE49-F238E27FC236}">
                <a16:creationId xmlns:a16="http://schemas.microsoft.com/office/drawing/2014/main" id="{1EDB48DE-C786-124D-882B-0ABE3A69D6EF}"/>
              </a:ext>
            </a:extLst>
          </p:cNvPr>
          <p:cNvSpPr txBox="1"/>
          <p:nvPr/>
        </p:nvSpPr>
        <p:spPr>
          <a:xfrm>
            <a:off x="660394" y="1947881"/>
            <a:ext cx="172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30 000</a:t>
            </a:r>
          </a:p>
        </p:txBody>
      </p:sp>
      <p:sp>
        <p:nvSpPr>
          <p:cNvPr id="6" name="ZoneTexte 5">
            <a:extLst>
              <a:ext uri="{FF2B5EF4-FFF2-40B4-BE49-F238E27FC236}">
                <a16:creationId xmlns:a16="http://schemas.microsoft.com/office/drawing/2014/main" id="{BBB6B550-C131-D548-962C-9F8E08E8C1ED}"/>
              </a:ext>
            </a:extLst>
          </p:cNvPr>
          <p:cNvSpPr txBox="1"/>
          <p:nvPr/>
        </p:nvSpPr>
        <p:spPr>
          <a:xfrm>
            <a:off x="4910125" y="1947881"/>
            <a:ext cx="172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73 300</a:t>
            </a:r>
          </a:p>
        </p:txBody>
      </p:sp>
      <p:sp>
        <p:nvSpPr>
          <p:cNvPr id="7" name="ZoneTexte 6">
            <a:extLst>
              <a:ext uri="{FF2B5EF4-FFF2-40B4-BE49-F238E27FC236}">
                <a16:creationId xmlns:a16="http://schemas.microsoft.com/office/drawing/2014/main" id="{8D09D3FB-312D-9340-BB02-728C956C140C}"/>
              </a:ext>
            </a:extLst>
          </p:cNvPr>
          <p:cNvSpPr txBox="1"/>
          <p:nvPr/>
        </p:nvSpPr>
        <p:spPr>
          <a:xfrm>
            <a:off x="5774125" y="2409980"/>
            <a:ext cx="172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armée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8287DD9-F557-9C42-8A8A-AB2CCF7D5D13}"/>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05200" y="2160000"/>
            <a:ext cx="4870800" cy="396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94372B2E-FEB1-5743-87FC-1EEFB88A7EAF}"/>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5220000" y="1400400"/>
            <a:ext cx="4680000" cy="53496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FD58F6BC-3F15-0845-98EE-C2B3643E3A3C}"/>
              </a:ext>
            </a:extLst>
          </p:cNvPr>
          <p:cNvSpPr txBox="1"/>
          <p:nvPr/>
        </p:nvSpPr>
        <p:spPr>
          <a:xfrm>
            <a:off x="255240" y="216000"/>
            <a:ext cx="9536760" cy="1011599"/>
          </a:xfrm>
          <a:prstGeom prst="rect">
            <a:avLst/>
          </a:prstGeom>
          <a:noFill/>
          <a:ln w="0">
            <a:solidFill>
              <a:srgbClr val="000000"/>
            </a:solidFill>
            <a:prstDash val="solid"/>
          </a:ln>
        </p:spPr>
        <p:txBody>
          <a:bodyPr vert="horz" wrap="none" lIns="90000" tIns="45000" rIns="90000" bIns="45000" anchorCtr="0" compatLnSpc="0"/>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Où combattent-elles ?</a:t>
            </a:r>
          </a:p>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Que crée De Gaulle en septembre 1941 ? Pourquoi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98283EA-6940-DC44-852A-8171CDF8D2AB}"/>
              </a:ext>
            </a:extLst>
          </p:cNvPr>
          <p:cNvSpPr txBox="1"/>
          <p:nvPr/>
        </p:nvSpPr>
        <p:spPr>
          <a:xfrm>
            <a:off x="144000" y="216000"/>
            <a:ext cx="9792000" cy="423432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Les troupes des FFL mènent alors de combats en …..................... et autour de la ….......................................... comme à la bataille de …................................. en juin 1942. Ces forces participent également en août 1944 au …............................................ allié en Provence. Par ailleurs, en septembre 1941, De Gaulle crée le …....................................................................................., gouvernement en exil à Londres, pour ….................................... les positions de la France auprès des Alliés et …....................................... les territoires libérés.</a:t>
            </a:r>
          </a:p>
        </p:txBody>
      </p:sp>
      <p:sp>
        <p:nvSpPr>
          <p:cNvPr id="3" name="ZoneTexte 2">
            <a:extLst>
              <a:ext uri="{FF2B5EF4-FFF2-40B4-BE49-F238E27FC236}">
                <a16:creationId xmlns:a16="http://schemas.microsoft.com/office/drawing/2014/main" id="{4B5E9910-4FA5-6D46-841F-9B5F44DC7314}"/>
              </a:ext>
            </a:extLst>
          </p:cNvPr>
          <p:cNvSpPr txBox="1"/>
          <p:nvPr/>
        </p:nvSpPr>
        <p:spPr>
          <a:xfrm>
            <a:off x="8063999" y="108000"/>
            <a:ext cx="1728000" cy="1224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Afrique</a:t>
            </a:r>
          </a:p>
        </p:txBody>
      </p:sp>
      <p:sp>
        <p:nvSpPr>
          <p:cNvPr id="4" name="ZoneTexte 3">
            <a:extLst>
              <a:ext uri="{FF2B5EF4-FFF2-40B4-BE49-F238E27FC236}">
                <a16:creationId xmlns:a16="http://schemas.microsoft.com/office/drawing/2014/main" id="{94CF0A83-1798-AA4B-BFCA-B53FC2191E3D}"/>
              </a:ext>
            </a:extLst>
          </p:cNvPr>
          <p:cNvSpPr txBox="1"/>
          <p:nvPr/>
        </p:nvSpPr>
        <p:spPr>
          <a:xfrm>
            <a:off x="2736000" y="576000"/>
            <a:ext cx="3888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Méditerranée</a:t>
            </a:r>
          </a:p>
        </p:txBody>
      </p:sp>
      <p:sp>
        <p:nvSpPr>
          <p:cNvPr id="5" name="ZoneTexte 4">
            <a:extLst>
              <a:ext uri="{FF2B5EF4-FFF2-40B4-BE49-F238E27FC236}">
                <a16:creationId xmlns:a16="http://schemas.microsoft.com/office/drawing/2014/main" id="{0B7593AF-65E0-D34A-8F9C-7395272FBCAB}"/>
              </a:ext>
            </a:extLst>
          </p:cNvPr>
          <p:cNvSpPr txBox="1"/>
          <p:nvPr/>
        </p:nvSpPr>
        <p:spPr>
          <a:xfrm>
            <a:off x="479635" y="1034639"/>
            <a:ext cx="2280730" cy="662767"/>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err="1">
                <a:ln>
                  <a:noFill/>
                </a:ln>
                <a:solidFill>
                  <a:srgbClr val="0000FF"/>
                </a:solidFill>
                <a:latin typeface="Comic Sans MS" pitchFamily="66"/>
                <a:ea typeface="Arial Unicode MS" pitchFamily="2"/>
                <a:cs typeface="Arial Unicode MS" pitchFamily="2"/>
              </a:rPr>
              <a:t>Bir</a:t>
            </a:r>
            <a:r>
              <a:rPr lang="fr-FR" sz="3200" b="0" i="0" u="none" strike="noStrike" kern="1200" dirty="0">
                <a:ln>
                  <a:noFill/>
                </a:ln>
                <a:solidFill>
                  <a:srgbClr val="0000FF"/>
                </a:solidFill>
                <a:latin typeface="Comic Sans MS" pitchFamily="66"/>
                <a:ea typeface="Arial Unicode MS" pitchFamily="2"/>
                <a:cs typeface="Arial Unicode MS" pitchFamily="2"/>
              </a:rPr>
              <a:t> </a:t>
            </a:r>
            <a:r>
              <a:rPr lang="fr-FR" sz="3200" dirty="0" err="1">
                <a:solidFill>
                  <a:srgbClr val="0000FF"/>
                </a:solidFill>
                <a:latin typeface="Comic Sans MS" pitchFamily="66"/>
                <a:ea typeface="Arial Unicode MS" pitchFamily="2"/>
                <a:cs typeface="Arial Unicode MS" pitchFamily="2"/>
              </a:rPr>
              <a:t>H</a:t>
            </a:r>
            <a:r>
              <a:rPr lang="fr-FR" sz="3200" b="0" i="0" u="none" strike="noStrike" kern="1200" dirty="0" err="1">
                <a:ln>
                  <a:noFill/>
                </a:ln>
                <a:solidFill>
                  <a:srgbClr val="0000FF"/>
                </a:solidFill>
                <a:latin typeface="Comic Sans MS" pitchFamily="66"/>
                <a:ea typeface="Arial Unicode MS" pitchFamily="2"/>
                <a:cs typeface="Arial Unicode MS" pitchFamily="2"/>
              </a:rPr>
              <a:t>akeim</a:t>
            </a:r>
            <a:endParaRPr lang="fr-FR" sz="3200" b="0" i="0" u="none" strike="noStrike" kern="1200" dirty="0">
              <a:ln>
                <a:noFill/>
              </a:ln>
              <a:solidFill>
                <a:srgbClr val="0000FF"/>
              </a:solidFill>
              <a:latin typeface="Comic Sans MS" pitchFamily="66"/>
              <a:ea typeface="Arial Unicode MS" pitchFamily="2"/>
              <a:cs typeface="Arial Unicode MS" pitchFamily="2"/>
            </a:endParaRPr>
          </a:p>
        </p:txBody>
      </p:sp>
      <p:sp>
        <p:nvSpPr>
          <p:cNvPr id="6" name="ZoneTexte 5">
            <a:extLst>
              <a:ext uri="{FF2B5EF4-FFF2-40B4-BE49-F238E27FC236}">
                <a16:creationId xmlns:a16="http://schemas.microsoft.com/office/drawing/2014/main" id="{0ABBE82D-A748-7B44-ABBA-8DBBAEAEB982}"/>
              </a:ext>
            </a:extLst>
          </p:cNvPr>
          <p:cNvSpPr txBox="1"/>
          <p:nvPr/>
        </p:nvSpPr>
        <p:spPr>
          <a:xfrm>
            <a:off x="5040000" y="1512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débarquement</a:t>
            </a:r>
          </a:p>
        </p:txBody>
      </p:sp>
      <p:sp>
        <p:nvSpPr>
          <p:cNvPr id="7" name="ZoneTexte 6">
            <a:extLst>
              <a:ext uri="{FF2B5EF4-FFF2-40B4-BE49-F238E27FC236}">
                <a16:creationId xmlns:a16="http://schemas.microsoft.com/office/drawing/2014/main" id="{12B99890-3E2A-424D-B0CC-E0A7DC3587B7}"/>
              </a:ext>
            </a:extLst>
          </p:cNvPr>
          <p:cNvSpPr txBox="1"/>
          <p:nvPr/>
        </p:nvSpPr>
        <p:spPr>
          <a:xfrm>
            <a:off x="144000" y="2376000"/>
            <a:ext cx="756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Comité national français</a:t>
            </a:r>
          </a:p>
        </p:txBody>
      </p:sp>
      <p:sp>
        <p:nvSpPr>
          <p:cNvPr id="8" name="ZoneTexte 7">
            <a:extLst>
              <a:ext uri="{FF2B5EF4-FFF2-40B4-BE49-F238E27FC236}">
                <a16:creationId xmlns:a16="http://schemas.microsoft.com/office/drawing/2014/main" id="{7D0D1BF4-1AC1-2940-B3CB-8EBD19A66FF7}"/>
              </a:ext>
            </a:extLst>
          </p:cNvPr>
          <p:cNvSpPr txBox="1"/>
          <p:nvPr/>
        </p:nvSpPr>
        <p:spPr>
          <a:xfrm>
            <a:off x="3816000" y="2870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défendre</a:t>
            </a:r>
          </a:p>
        </p:txBody>
      </p:sp>
      <p:sp>
        <p:nvSpPr>
          <p:cNvPr id="9" name="ZoneTexte 8">
            <a:extLst>
              <a:ext uri="{FF2B5EF4-FFF2-40B4-BE49-F238E27FC236}">
                <a16:creationId xmlns:a16="http://schemas.microsoft.com/office/drawing/2014/main" id="{B4213905-4A07-D247-AFE6-E70F832D03B2}"/>
              </a:ext>
            </a:extLst>
          </p:cNvPr>
          <p:cNvSpPr txBox="1"/>
          <p:nvPr/>
        </p:nvSpPr>
        <p:spPr>
          <a:xfrm>
            <a:off x="5544000" y="3338639"/>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administrer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8479DAC4-0BA3-FC40-AC8B-633E6A97AC2A}"/>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87362E92-B7D1-414B-8AE6-1454A50A7348}"/>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 Le choc de la défaite : deux attitudes différentes</a:t>
            </a:r>
          </a:p>
        </p:txBody>
      </p:sp>
      <p:sp>
        <p:nvSpPr>
          <p:cNvPr id="4" name="ZoneTexte 3">
            <a:extLst>
              <a:ext uri="{FF2B5EF4-FFF2-40B4-BE49-F238E27FC236}">
                <a16:creationId xmlns:a16="http://schemas.microsoft.com/office/drawing/2014/main" id="{8E2999E0-F608-CC49-9BD0-3B3B047A0C42}"/>
              </a:ext>
            </a:extLst>
          </p:cNvPr>
          <p:cNvSpPr txBox="1"/>
          <p:nvPr/>
        </p:nvSpPr>
        <p:spPr>
          <a:xfrm>
            <a:off x="72000" y="972000"/>
            <a:ext cx="9936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Documents 2 à 4 page 94</a:t>
            </a:r>
          </a:p>
        </p:txBody>
      </p:sp>
      <p:pic>
        <p:nvPicPr>
          <p:cNvPr id="5" name="Image 4">
            <a:extLst>
              <a:ext uri="{FF2B5EF4-FFF2-40B4-BE49-F238E27FC236}">
                <a16:creationId xmlns:a16="http://schemas.microsoft.com/office/drawing/2014/main" id="{C89589E2-DEAF-6540-B422-A4E86972ECD7}"/>
              </a:ext>
            </a:extLst>
          </p:cNvPr>
          <p:cNvPicPr>
            <a:picLocks noChangeAspect="1"/>
          </p:cNvPicPr>
          <p:nvPr/>
        </p:nvPicPr>
        <p:blipFill>
          <a:blip r:embed="rId3">
            <a:lum/>
            <a:alphaModFix/>
          </a:blip>
          <a:srcRect/>
          <a:stretch>
            <a:fillRect/>
          </a:stretch>
        </p:blipFill>
        <p:spPr>
          <a:xfrm>
            <a:off x="209347" y="1486080"/>
            <a:ext cx="2912400" cy="5400000"/>
          </a:xfrm>
          <a:prstGeom prst="rect">
            <a:avLst/>
          </a:prstGeom>
          <a:noFill/>
          <a:ln w="0">
            <a:solidFill>
              <a:srgbClr val="000000"/>
            </a:solidFill>
            <a:prstDash val="solid"/>
          </a:ln>
        </p:spPr>
      </p:pic>
      <p:pic>
        <p:nvPicPr>
          <p:cNvPr id="8" name="Image 7">
            <a:extLst>
              <a:ext uri="{FF2B5EF4-FFF2-40B4-BE49-F238E27FC236}">
                <a16:creationId xmlns:a16="http://schemas.microsoft.com/office/drawing/2014/main" id="{2677DE16-50F9-FA48-9124-E9F0186CF9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1999" y="2213744"/>
            <a:ext cx="6480000" cy="3551134"/>
          </a:xfrm>
          <a:prstGeom prst="rect">
            <a:avLst/>
          </a:prstGeom>
          <a:ln w="38100" cap="sq">
            <a:solidFill>
              <a:srgbClr val="000000"/>
            </a:solidFill>
            <a:prstDash val="solid"/>
            <a:miter lim="800000"/>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142BDD1E-EFA5-9940-A4A3-736726F2C887}"/>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1EAAEB34-2BD2-B94A-A335-B1FC654404A4}"/>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III. Le choix de la résistance</a:t>
            </a:r>
          </a:p>
        </p:txBody>
      </p:sp>
      <p:sp>
        <p:nvSpPr>
          <p:cNvPr id="4" name="ZoneTexte 3">
            <a:extLst>
              <a:ext uri="{FF2B5EF4-FFF2-40B4-BE49-F238E27FC236}">
                <a16:creationId xmlns:a16="http://schemas.microsoft.com/office/drawing/2014/main" id="{784BD832-56B8-234D-905B-EA1B66F2C3A2}"/>
              </a:ext>
            </a:extLst>
          </p:cNvPr>
          <p:cNvSpPr txBox="1"/>
          <p:nvPr/>
        </p:nvSpPr>
        <p:spPr>
          <a:xfrm>
            <a:off x="95150" y="2448000"/>
            <a:ext cx="9936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none" strike="noStrike" kern="1200">
                <a:ln>
                  <a:noFill/>
                </a:ln>
                <a:latin typeface="Comic Sans MS" pitchFamily="66"/>
                <a:ea typeface="Comic Sans MS" pitchFamily="66"/>
                <a:cs typeface="Comic Sans MS" pitchFamily="66"/>
              </a:rPr>
              <a:t>Documents 1 et 2 page 102</a:t>
            </a:r>
          </a:p>
        </p:txBody>
      </p:sp>
      <p:sp>
        <p:nvSpPr>
          <p:cNvPr id="5" name="ZoneTexte 4">
            <a:extLst>
              <a:ext uri="{FF2B5EF4-FFF2-40B4-BE49-F238E27FC236}">
                <a16:creationId xmlns:a16="http://schemas.microsoft.com/office/drawing/2014/main" id="{CA073B11-2B1D-DD43-9EFC-8C68030DF25F}"/>
              </a:ext>
            </a:extLst>
          </p:cNvPr>
          <p:cNvSpPr txBox="1"/>
          <p:nvPr/>
        </p:nvSpPr>
        <p:spPr>
          <a:xfrm>
            <a:off x="118300" y="2951999"/>
            <a:ext cx="9864000" cy="147168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Quelles sont les actions des résistants et résistantes ?</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Que refuse la jeunesse française à la « Une » du journal </a:t>
            </a:r>
            <a:r>
              <a:rPr lang="fr-FR" sz="2600" b="0" i="1" u="none" strike="noStrike" kern="1200" dirty="0">
                <a:ln>
                  <a:noFill/>
                </a:ln>
                <a:latin typeface="Comic Sans MS" pitchFamily="66"/>
                <a:ea typeface="Comic Sans MS" pitchFamily="66"/>
                <a:cs typeface="Comic Sans MS" pitchFamily="66"/>
              </a:rPr>
              <a:t>Libération </a:t>
            </a:r>
            <a:r>
              <a:rPr lang="fr-FR" sz="2600" b="0" i="0" u="none" strike="noStrike" kern="1200" dirty="0">
                <a:ln>
                  <a:noFill/>
                </a:ln>
                <a:latin typeface="Comic Sans MS" pitchFamily="66"/>
                <a:ea typeface="Comic Sans MS" pitchFamily="66"/>
                <a:cs typeface="Comic Sans MS" pitchFamily="66"/>
              </a:rPr>
              <a:t>?</a:t>
            </a:r>
          </a:p>
        </p:txBody>
      </p:sp>
      <p:sp>
        <p:nvSpPr>
          <p:cNvPr id="6" name="ZoneTexte 5">
            <a:extLst>
              <a:ext uri="{FF2B5EF4-FFF2-40B4-BE49-F238E27FC236}">
                <a16:creationId xmlns:a16="http://schemas.microsoft.com/office/drawing/2014/main" id="{A4906BB1-012A-EB42-A82F-E0F477262C4A}"/>
              </a:ext>
            </a:extLst>
          </p:cNvPr>
          <p:cNvSpPr txBox="1"/>
          <p:nvPr/>
        </p:nvSpPr>
        <p:spPr>
          <a:xfrm>
            <a:off x="72000" y="1080000"/>
            <a:ext cx="9936000" cy="937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2. La résistance intérieure</a:t>
            </a:r>
          </a:p>
          <a:p>
            <a:pPr marL="0" marR="0" lvl="0" indent="0" algn="ctr" rtl="0" hangingPunct="0">
              <a:lnSpc>
                <a:spcPct val="100000"/>
              </a:lnSpc>
              <a:spcBef>
                <a:spcPts val="0"/>
              </a:spcBef>
              <a:spcAft>
                <a:spcPts val="0"/>
              </a:spcAft>
              <a:buNone/>
              <a:tabLst/>
            </a:pPr>
            <a:endParaRPr lang="fr-FR" sz="2400" b="1" i="0" u="sng" strike="noStrike" kern="1200">
              <a:ln>
                <a:noFill/>
              </a:ln>
              <a:uFillTx/>
              <a:latin typeface="Comic Sans MS" pitchFamily="66"/>
              <a:ea typeface="Arial Unicode MS" pitchFamily="2"/>
              <a:cs typeface="Arial Unicode MS" pitchFamily="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page5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FF006C8-14CB-BE4A-9BED-E528D509E80A}"/>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152000" y="72000"/>
            <a:ext cx="2595600" cy="738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9373780D-717C-284E-BE67-6F64E3D5ECD2}"/>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4716000" y="144000"/>
            <a:ext cx="3783600" cy="4320000"/>
          </a:xfrm>
          <a:prstGeom prst="rect">
            <a:avLst/>
          </a:prstGeom>
          <a:noFill/>
          <a:ln w="0">
            <a:solidFill>
              <a:srgbClr val="000000"/>
            </a:solidFill>
            <a:prstDash val="solid"/>
          </a:ln>
        </p:spPr>
      </p:pic>
      <p:pic>
        <p:nvPicPr>
          <p:cNvPr id="4" name="Image 3">
            <a:extLst>
              <a:ext uri="{FF2B5EF4-FFF2-40B4-BE49-F238E27FC236}">
                <a16:creationId xmlns:a16="http://schemas.microsoft.com/office/drawing/2014/main" id="{56C5A222-1FAA-1F40-9ECE-2A975A3EC08C}"/>
              </a:ext>
            </a:extLst>
          </p:cNvPr>
          <p:cNvPicPr>
            <a:picLocks noChangeAspect="1"/>
          </p:cNvPicPr>
          <p:nvPr/>
        </p:nvPicPr>
        <p:blipFill>
          <a:blip r:embed="rId5" cstate="email">
            <a:lum/>
            <a:alphaModFix/>
            <a:extLst>
              <a:ext uri="{28A0092B-C50C-407E-A947-70E740481C1C}">
                <a14:useLocalDpi xmlns:a14="http://schemas.microsoft.com/office/drawing/2010/main"/>
              </a:ext>
            </a:extLst>
          </a:blip>
          <a:srcRect/>
          <a:stretch>
            <a:fillRect/>
          </a:stretch>
        </p:blipFill>
        <p:spPr>
          <a:xfrm>
            <a:off x="3924000" y="4536000"/>
            <a:ext cx="5184000" cy="2880000"/>
          </a:xfrm>
          <a:prstGeom prst="rect">
            <a:avLst/>
          </a:prstGeom>
          <a:noFill/>
          <a:ln w="0">
            <a:solidFill>
              <a:srgbClr val="000000"/>
            </a:solidFill>
            <a:prstDash val="soli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DFDED4-B003-694F-9228-9E201169E057}"/>
              </a:ext>
            </a:extLst>
          </p:cNvPr>
          <p:cNvSpPr txBox="1"/>
          <p:nvPr/>
        </p:nvSpPr>
        <p:spPr>
          <a:xfrm>
            <a:off x="72000" y="511920"/>
            <a:ext cx="9864000" cy="6524371"/>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Comic Sans MS" pitchFamily="66"/>
                <a:cs typeface="Comic Sans MS" pitchFamily="66"/>
              </a:rPr>
              <a:t>En parallèle, une résistance …................................. se développe et s’oppose au régime de …..................... et à l’occupant …................................... . Plusieurs petits mouvements s’organisent comme </a:t>
            </a:r>
            <a:r>
              <a:rPr lang="fr-FR" sz="2400" b="0" i="1" u="none" strike="noStrike" kern="1200" dirty="0">
                <a:ln>
                  <a:noFill/>
                </a:ln>
                <a:latin typeface="Comic Sans MS" pitchFamily="66"/>
                <a:ea typeface="Comic Sans MS" pitchFamily="66"/>
                <a:cs typeface="Comic Sans MS" pitchFamily="66"/>
              </a:rPr>
              <a:t>Libération Sud</a:t>
            </a:r>
            <a:r>
              <a:rPr lang="fr-FR" sz="2400" b="0" i="0" u="none" strike="noStrike" kern="1200" dirty="0">
                <a:ln>
                  <a:noFill/>
                </a:ln>
                <a:latin typeface="Comic Sans MS" pitchFamily="66"/>
                <a:ea typeface="Comic Sans MS" pitchFamily="66"/>
                <a:cs typeface="Comic Sans MS" pitchFamily="66"/>
              </a:rPr>
              <a:t> ou </a:t>
            </a:r>
            <a:r>
              <a:rPr lang="fr-FR" sz="2400" b="0" i="1" u="none" strike="noStrike" kern="1200" dirty="0">
                <a:ln>
                  <a:noFill/>
                </a:ln>
                <a:latin typeface="Comic Sans MS" pitchFamily="66"/>
                <a:ea typeface="Comic Sans MS" pitchFamily="66"/>
                <a:cs typeface="Comic Sans MS" pitchFamily="66"/>
              </a:rPr>
              <a:t>Combats</a:t>
            </a:r>
            <a:r>
              <a:rPr lang="fr-FR" sz="2400" b="0" i="0" u="none" strike="noStrike" kern="1200" dirty="0">
                <a:ln>
                  <a:noFill/>
                </a:ln>
                <a:latin typeface="Comic Sans MS" pitchFamily="66"/>
                <a:ea typeface="Comic Sans MS" pitchFamily="66"/>
                <a:cs typeface="Comic Sans MS" pitchFamily="66"/>
              </a:rPr>
              <a:t>. Leurs premières actions consistent à informer les Français</a:t>
            </a:r>
            <a:r>
              <a:rPr lang="fr-FR" sz="2400" dirty="0">
                <a:latin typeface="Comic Sans MS" pitchFamily="66"/>
                <a:ea typeface="Comic Sans MS" pitchFamily="66"/>
                <a:cs typeface="Comic Sans MS" pitchFamily="66"/>
              </a:rPr>
              <a:t> et Françaises</a:t>
            </a:r>
            <a:r>
              <a:rPr lang="fr-FR" sz="2400" b="0" i="0" u="none" strike="noStrike" kern="1200" dirty="0">
                <a:ln>
                  <a:noFill/>
                </a:ln>
                <a:latin typeface="Comic Sans MS" pitchFamily="66"/>
                <a:ea typeface="Comic Sans MS" pitchFamily="66"/>
                <a:cs typeface="Comic Sans MS" pitchFamily="66"/>
              </a:rPr>
              <a:t> par la création de …............................... et de …........................ clandestins ou la diffusion de …................... et d’organiser des missions d’évasion et de renseignements. Par la suite, notamment à partir de 1942, ils mènent des actions …................. en organisant le …................................ d’installations militaires, d’usines ou de voies ….......................... pour …...................... l’ennemi et empêcher le …........................... économique du pays. Ils mènent également des …........................... contre les soldats allemands. À partir de 1944, ces groupements militaires sont réunis dans les …..................................................................................... (FFI) qui comptent jusqu’à 300 000 hommes.</a:t>
            </a:r>
          </a:p>
        </p:txBody>
      </p:sp>
      <p:sp>
        <p:nvSpPr>
          <p:cNvPr id="3" name="ZoneTexte 2">
            <a:extLst>
              <a:ext uri="{FF2B5EF4-FFF2-40B4-BE49-F238E27FC236}">
                <a16:creationId xmlns:a16="http://schemas.microsoft.com/office/drawing/2014/main" id="{C924D3C6-0146-F84F-B588-A75176F67F23}"/>
              </a:ext>
            </a:extLst>
          </p:cNvPr>
          <p:cNvSpPr txBox="1"/>
          <p:nvPr/>
        </p:nvSpPr>
        <p:spPr>
          <a:xfrm>
            <a:off x="4248000" y="396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intérieure</a:t>
            </a:r>
          </a:p>
        </p:txBody>
      </p:sp>
      <p:sp>
        <p:nvSpPr>
          <p:cNvPr id="4" name="ZoneTexte 3">
            <a:extLst>
              <a:ext uri="{FF2B5EF4-FFF2-40B4-BE49-F238E27FC236}">
                <a16:creationId xmlns:a16="http://schemas.microsoft.com/office/drawing/2014/main" id="{96B34CB6-3D93-7740-8A3D-3D18F1D2267B}"/>
              </a:ext>
            </a:extLst>
          </p:cNvPr>
          <p:cNvSpPr txBox="1"/>
          <p:nvPr/>
        </p:nvSpPr>
        <p:spPr>
          <a:xfrm>
            <a:off x="3996000" y="792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Vichy</a:t>
            </a:r>
          </a:p>
        </p:txBody>
      </p:sp>
      <p:sp>
        <p:nvSpPr>
          <p:cNvPr id="5" name="ZoneTexte 4">
            <a:extLst>
              <a:ext uri="{FF2B5EF4-FFF2-40B4-BE49-F238E27FC236}">
                <a16:creationId xmlns:a16="http://schemas.microsoft.com/office/drawing/2014/main" id="{2CE1029D-9DA4-3848-9508-218D7B4F765C}"/>
              </a:ext>
            </a:extLst>
          </p:cNvPr>
          <p:cNvSpPr txBox="1"/>
          <p:nvPr/>
        </p:nvSpPr>
        <p:spPr>
          <a:xfrm>
            <a:off x="72000" y="1224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allemand</a:t>
            </a:r>
          </a:p>
        </p:txBody>
      </p:sp>
      <p:sp>
        <p:nvSpPr>
          <p:cNvPr id="6" name="ZoneTexte 5">
            <a:extLst>
              <a:ext uri="{FF2B5EF4-FFF2-40B4-BE49-F238E27FC236}">
                <a16:creationId xmlns:a16="http://schemas.microsoft.com/office/drawing/2014/main" id="{A6A54E04-5722-5B44-82C4-143616A51392}"/>
              </a:ext>
            </a:extLst>
          </p:cNvPr>
          <p:cNvSpPr txBox="1"/>
          <p:nvPr/>
        </p:nvSpPr>
        <p:spPr>
          <a:xfrm>
            <a:off x="-72000" y="2520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journaux</a:t>
            </a:r>
          </a:p>
        </p:txBody>
      </p:sp>
      <p:sp>
        <p:nvSpPr>
          <p:cNvPr id="7" name="ZoneTexte 6">
            <a:extLst>
              <a:ext uri="{FF2B5EF4-FFF2-40B4-BE49-F238E27FC236}">
                <a16:creationId xmlns:a16="http://schemas.microsoft.com/office/drawing/2014/main" id="{1506DD17-1FF5-6C44-83F7-8ED269607FE8}"/>
              </a:ext>
            </a:extLst>
          </p:cNvPr>
          <p:cNvSpPr txBox="1"/>
          <p:nvPr/>
        </p:nvSpPr>
        <p:spPr>
          <a:xfrm>
            <a:off x="3168000" y="2510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radios</a:t>
            </a:r>
          </a:p>
        </p:txBody>
      </p:sp>
      <p:sp>
        <p:nvSpPr>
          <p:cNvPr id="8" name="ZoneTexte 7">
            <a:extLst>
              <a:ext uri="{FF2B5EF4-FFF2-40B4-BE49-F238E27FC236}">
                <a16:creationId xmlns:a16="http://schemas.microsoft.com/office/drawing/2014/main" id="{9166C7A5-CCA0-8840-A235-A982A2EACB50}"/>
              </a:ext>
            </a:extLst>
          </p:cNvPr>
          <p:cNvSpPr txBox="1"/>
          <p:nvPr/>
        </p:nvSpPr>
        <p:spPr>
          <a:xfrm>
            <a:off x="0" y="2942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tracts</a:t>
            </a:r>
          </a:p>
        </p:txBody>
      </p:sp>
      <p:sp>
        <p:nvSpPr>
          <p:cNvPr id="9" name="ZoneTexte 8">
            <a:extLst>
              <a:ext uri="{FF2B5EF4-FFF2-40B4-BE49-F238E27FC236}">
                <a16:creationId xmlns:a16="http://schemas.microsoft.com/office/drawing/2014/main" id="{81A98F4C-0222-094E-9CEA-BA16B3FB5065}"/>
              </a:ext>
            </a:extLst>
          </p:cNvPr>
          <p:cNvSpPr txBox="1"/>
          <p:nvPr/>
        </p:nvSpPr>
        <p:spPr>
          <a:xfrm>
            <a:off x="2196000" y="3780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armées</a:t>
            </a:r>
          </a:p>
        </p:txBody>
      </p:sp>
      <p:sp>
        <p:nvSpPr>
          <p:cNvPr id="10" name="ZoneTexte 9">
            <a:extLst>
              <a:ext uri="{FF2B5EF4-FFF2-40B4-BE49-F238E27FC236}">
                <a16:creationId xmlns:a16="http://schemas.microsoft.com/office/drawing/2014/main" id="{02490F60-6863-3F4B-9FF4-55E5EC583845}"/>
              </a:ext>
            </a:extLst>
          </p:cNvPr>
          <p:cNvSpPr txBox="1"/>
          <p:nvPr/>
        </p:nvSpPr>
        <p:spPr>
          <a:xfrm>
            <a:off x="6768000" y="3780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sabotage</a:t>
            </a:r>
          </a:p>
        </p:txBody>
      </p:sp>
      <p:sp>
        <p:nvSpPr>
          <p:cNvPr id="11" name="ZoneTexte 10">
            <a:extLst>
              <a:ext uri="{FF2B5EF4-FFF2-40B4-BE49-F238E27FC236}">
                <a16:creationId xmlns:a16="http://schemas.microsoft.com/office/drawing/2014/main" id="{034E022F-20E1-C949-ADD2-A908320609DB}"/>
              </a:ext>
            </a:extLst>
          </p:cNvPr>
          <p:cNvSpPr txBox="1"/>
          <p:nvPr/>
        </p:nvSpPr>
        <p:spPr>
          <a:xfrm>
            <a:off x="6336000" y="4176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ferrées</a:t>
            </a:r>
          </a:p>
        </p:txBody>
      </p:sp>
      <p:sp>
        <p:nvSpPr>
          <p:cNvPr id="12" name="ZoneTexte 11">
            <a:extLst>
              <a:ext uri="{FF2B5EF4-FFF2-40B4-BE49-F238E27FC236}">
                <a16:creationId xmlns:a16="http://schemas.microsoft.com/office/drawing/2014/main" id="{D8D73DEF-486A-C545-A100-6E4B325D9440}"/>
              </a:ext>
            </a:extLst>
          </p:cNvPr>
          <p:cNvSpPr txBox="1"/>
          <p:nvPr/>
        </p:nvSpPr>
        <p:spPr>
          <a:xfrm>
            <a:off x="-576000" y="4608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gêner</a:t>
            </a:r>
          </a:p>
        </p:txBody>
      </p:sp>
      <p:sp>
        <p:nvSpPr>
          <p:cNvPr id="13" name="ZoneTexte 12">
            <a:extLst>
              <a:ext uri="{FF2B5EF4-FFF2-40B4-BE49-F238E27FC236}">
                <a16:creationId xmlns:a16="http://schemas.microsoft.com/office/drawing/2014/main" id="{3D67470D-4243-174C-91C6-2260C65FFAE3}"/>
              </a:ext>
            </a:extLst>
          </p:cNvPr>
          <p:cNvSpPr txBox="1"/>
          <p:nvPr/>
        </p:nvSpPr>
        <p:spPr>
          <a:xfrm>
            <a:off x="5328000" y="4598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pillage</a:t>
            </a:r>
          </a:p>
        </p:txBody>
      </p:sp>
      <p:sp>
        <p:nvSpPr>
          <p:cNvPr id="14" name="ZoneTexte 13">
            <a:extLst>
              <a:ext uri="{FF2B5EF4-FFF2-40B4-BE49-F238E27FC236}">
                <a16:creationId xmlns:a16="http://schemas.microsoft.com/office/drawing/2014/main" id="{4486F62F-5B56-1C41-92ED-BABD8D220098}"/>
              </a:ext>
            </a:extLst>
          </p:cNvPr>
          <p:cNvSpPr txBox="1"/>
          <p:nvPr/>
        </p:nvSpPr>
        <p:spPr>
          <a:xfrm>
            <a:off x="5328000" y="5066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attaques</a:t>
            </a:r>
          </a:p>
        </p:txBody>
      </p:sp>
      <p:sp>
        <p:nvSpPr>
          <p:cNvPr id="15" name="ZoneTexte 14">
            <a:extLst>
              <a:ext uri="{FF2B5EF4-FFF2-40B4-BE49-F238E27FC236}">
                <a16:creationId xmlns:a16="http://schemas.microsoft.com/office/drawing/2014/main" id="{80892A55-6510-734D-B7B6-084D46D146C4}"/>
              </a:ext>
            </a:extLst>
          </p:cNvPr>
          <p:cNvSpPr txBox="1"/>
          <p:nvPr/>
        </p:nvSpPr>
        <p:spPr>
          <a:xfrm>
            <a:off x="3204000" y="5894640"/>
            <a:ext cx="6696000" cy="657360"/>
          </a:xfrm>
          <a:prstGeom prst="rect">
            <a:avLst/>
          </a:prstGeom>
          <a:noFill/>
          <a:ln>
            <a:noFill/>
          </a:ln>
        </p:spPr>
        <p:txBody>
          <a:bodyPr vert="horz" wrap="none" lIns="90000" tIns="45000" rIns="90000" bIns="45000" anchorCtr="0" compatLnSpc="0">
            <a:spAutoFit/>
          </a:bodyPr>
          <a:lstStyle/>
          <a:p>
            <a:pPr marL="0" marR="0" lvl="0" indent="0" algn="l"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Forces Françaises  de l'Intérieur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57" dur="500"/>
                                        <p:tgtEl>
                                          <p:spTgt spid="1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62" dur="500"/>
                                        <p:tgtEl>
                                          <p:spTgt spid="1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heckerboard(across)">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773D7BF-195A-B24A-BD1E-FB75CB04C265}"/>
              </a:ext>
            </a:extLst>
          </p:cNvPr>
          <p:cNvSpPr txBox="1"/>
          <p:nvPr/>
        </p:nvSpPr>
        <p:spPr>
          <a:xfrm>
            <a:off x="127322" y="511920"/>
            <a:ext cx="9808678" cy="3522075"/>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a:ln>
                  <a:noFill/>
                </a:ln>
                <a:latin typeface="Comic Sans MS" pitchFamily="66"/>
                <a:ea typeface="Comic Sans MS" pitchFamily="66"/>
                <a:cs typeface="Comic Sans MS" pitchFamily="66"/>
              </a:rPr>
              <a:t>De plus, à partir de 1943, de nombreux jeunes sont …................................. au …............. et s’enfuient dans le ….................., c’est-à-dire dans les zones difficiles d’accès (montage, forêt,...) comme le Vercors, le Jura ou la Haute-Loire, où ils mènent des opérations de …................................... contre l’armée allemande. Ce sont les maquisards qui sont traqués par la ….......................... et la …......................... et qui risquent de …....................... au combat, d’être arrêtés et ….............................., déportés dans les camps ou exécutés.</a:t>
            </a:r>
          </a:p>
        </p:txBody>
      </p:sp>
      <p:sp>
        <p:nvSpPr>
          <p:cNvPr id="3" name="ZoneTexte 2">
            <a:extLst>
              <a:ext uri="{FF2B5EF4-FFF2-40B4-BE49-F238E27FC236}">
                <a16:creationId xmlns:a16="http://schemas.microsoft.com/office/drawing/2014/main" id="{234BDE7F-4D0E-3B4A-82E1-B160E3E8E6B6}"/>
              </a:ext>
            </a:extLst>
          </p:cNvPr>
          <p:cNvSpPr txBox="1"/>
          <p:nvPr/>
        </p:nvSpPr>
        <p:spPr>
          <a:xfrm>
            <a:off x="503999" y="4464000"/>
            <a:ext cx="9000000" cy="101123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Vidéo doc 5</a:t>
            </a:r>
          </a:p>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educadhoc</a:t>
            </a:r>
          </a:p>
        </p:txBody>
      </p:sp>
      <p:sp>
        <p:nvSpPr>
          <p:cNvPr id="4" name="ZoneTexte 3">
            <a:extLst>
              <a:ext uri="{FF2B5EF4-FFF2-40B4-BE49-F238E27FC236}">
                <a16:creationId xmlns:a16="http://schemas.microsoft.com/office/drawing/2014/main" id="{4C1DCCE8-4913-8942-831C-26859F8D8264}"/>
              </a:ext>
            </a:extLst>
          </p:cNvPr>
          <p:cNvSpPr txBox="1"/>
          <p:nvPr/>
        </p:nvSpPr>
        <p:spPr>
          <a:xfrm>
            <a:off x="-72000" y="792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réfractaires</a:t>
            </a:r>
          </a:p>
        </p:txBody>
      </p:sp>
      <p:sp>
        <p:nvSpPr>
          <p:cNvPr id="5" name="ZoneTexte 4">
            <a:extLst>
              <a:ext uri="{FF2B5EF4-FFF2-40B4-BE49-F238E27FC236}">
                <a16:creationId xmlns:a16="http://schemas.microsoft.com/office/drawing/2014/main" id="{8384F11C-61F7-8A45-B731-6544F7861478}"/>
              </a:ext>
            </a:extLst>
          </p:cNvPr>
          <p:cNvSpPr txBox="1"/>
          <p:nvPr/>
        </p:nvSpPr>
        <p:spPr>
          <a:xfrm>
            <a:off x="2448000" y="792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STO</a:t>
            </a:r>
          </a:p>
        </p:txBody>
      </p:sp>
      <p:sp>
        <p:nvSpPr>
          <p:cNvPr id="6" name="ZoneTexte 5">
            <a:extLst>
              <a:ext uri="{FF2B5EF4-FFF2-40B4-BE49-F238E27FC236}">
                <a16:creationId xmlns:a16="http://schemas.microsoft.com/office/drawing/2014/main" id="{36C44F37-B6D7-EF4B-A420-42E8CDF9B791}"/>
              </a:ext>
            </a:extLst>
          </p:cNvPr>
          <p:cNvSpPr txBox="1"/>
          <p:nvPr/>
        </p:nvSpPr>
        <p:spPr>
          <a:xfrm>
            <a:off x="8172000" y="792000"/>
            <a:ext cx="1692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maquis</a:t>
            </a:r>
          </a:p>
        </p:txBody>
      </p:sp>
      <p:sp>
        <p:nvSpPr>
          <p:cNvPr id="7" name="ZoneTexte 6">
            <a:extLst>
              <a:ext uri="{FF2B5EF4-FFF2-40B4-BE49-F238E27FC236}">
                <a16:creationId xmlns:a16="http://schemas.microsoft.com/office/drawing/2014/main" id="{06A9EBA1-988C-5E48-819E-906FA9F11EB0}"/>
              </a:ext>
            </a:extLst>
          </p:cNvPr>
          <p:cNvSpPr txBox="1"/>
          <p:nvPr/>
        </p:nvSpPr>
        <p:spPr>
          <a:xfrm>
            <a:off x="2232000" y="2088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guérillas</a:t>
            </a:r>
          </a:p>
        </p:txBody>
      </p:sp>
      <p:sp>
        <p:nvSpPr>
          <p:cNvPr id="8" name="ZoneTexte 7">
            <a:extLst>
              <a:ext uri="{FF2B5EF4-FFF2-40B4-BE49-F238E27FC236}">
                <a16:creationId xmlns:a16="http://schemas.microsoft.com/office/drawing/2014/main" id="{9A689755-EB8A-894C-8A95-B763AD00385F}"/>
              </a:ext>
            </a:extLst>
          </p:cNvPr>
          <p:cNvSpPr txBox="1"/>
          <p:nvPr/>
        </p:nvSpPr>
        <p:spPr>
          <a:xfrm>
            <a:off x="6263999" y="2510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Gestapo</a:t>
            </a:r>
          </a:p>
        </p:txBody>
      </p:sp>
      <p:sp>
        <p:nvSpPr>
          <p:cNvPr id="9" name="ZoneTexte 8">
            <a:extLst>
              <a:ext uri="{FF2B5EF4-FFF2-40B4-BE49-F238E27FC236}">
                <a16:creationId xmlns:a16="http://schemas.microsoft.com/office/drawing/2014/main" id="{0D1552FA-8F39-B348-BC8F-4F3F0B4F8252}"/>
              </a:ext>
            </a:extLst>
          </p:cNvPr>
          <p:cNvSpPr txBox="1"/>
          <p:nvPr/>
        </p:nvSpPr>
        <p:spPr>
          <a:xfrm>
            <a:off x="638669" y="2942640"/>
            <a:ext cx="1278661" cy="662767"/>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dirty="0">
                <a:solidFill>
                  <a:srgbClr val="0000FF"/>
                </a:solidFill>
                <a:latin typeface="Comic Sans MS" pitchFamily="66"/>
                <a:ea typeface="Arial Unicode MS" pitchFamily="2"/>
                <a:cs typeface="Arial Unicode MS" pitchFamily="2"/>
              </a:rPr>
              <a:t>m</a:t>
            </a:r>
            <a:r>
              <a:rPr lang="fr-FR" sz="3200" b="0" i="0" u="none" strike="noStrike" kern="1200" dirty="0">
                <a:ln>
                  <a:noFill/>
                </a:ln>
                <a:solidFill>
                  <a:srgbClr val="0000FF"/>
                </a:solidFill>
                <a:latin typeface="Comic Sans MS" pitchFamily="66"/>
                <a:ea typeface="Arial Unicode MS" pitchFamily="2"/>
                <a:cs typeface="Arial Unicode MS" pitchFamily="2"/>
              </a:rPr>
              <a:t>ilice</a:t>
            </a:r>
          </a:p>
        </p:txBody>
      </p:sp>
      <p:sp>
        <p:nvSpPr>
          <p:cNvPr id="10" name="ZoneTexte 9">
            <a:extLst>
              <a:ext uri="{FF2B5EF4-FFF2-40B4-BE49-F238E27FC236}">
                <a16:creationId xmlns:a16="http://schemas.microsoft.com/office/drawing/2014/main" id="{B8C8F2CE-9C46-FF45-ADF5-A8061605082E}"/>
              </a:ext>
            </a:extLst>
          </p:cNvPr>
          <p:cNvSpPr txBox="1"/>
          <p:nvPr/>
        </p:nvSpPr>
        <p:spPr>
          <a:xfrm>
            <a:off x="4536000" y="2942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mourir</a:t>
            </a:r>
          </a:p>
        </p:txBody>
      </p:sp>
      <p:sp>
        <p:nvSpPr>
          <p:cNvPr id="11" name="ZoneTexte 10">
            <a:extLst>
              <a:ext uri="{FF2B5EF4-FFF2-40B4-BE49-F238E27FC236}">
                <a16:creationId xmlns:a16="http://schemas.microsoft.com/office/drawing/2014/main" id="{2582AEE9-8D04-5445-A60A-5CEBD88138A4}"/>
              </a:ext>
            </a:extLst>
          </p:cNvPr>
          <p:cNvSpPr txBox="1"/>
          <p:nvPr/>
        </p:nvSpPr>
        <p:spPr>
          <a:xfrm>
            <a:off x="1368000" y="333468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torturés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checkerboard(across)">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B86A3EC-DDA5-C44F-A5E3-45415DC19E9F}"/>
              </a:ext>
            </a:extLst>
          </p:cNvPr>
          <p:cNvSpPr txBox="1"/>
          <p:nvPr/>
        </p:nvSpPr>
        <p:spPr>
          <a:xfrm>
            <a:off x="1686024" y="197152"/>
            <a:ext cx="6635262" cy="461665"/>
          </a:xfrm>
          <a:prstGeom prst="rect">
            <a:avLst/>
          </a:prstGeom>
          <a:noFill/>
        </p:spPr>
        <p:txBody>
          <a:bodyPr wrap="square" rtlCol="0">
            <a:spAutoFit/>
          </a:bodyPr>
          <a:lstStyle/>
          <a:p>
            <a:pPr algn="ctr"/>
            <a:r>
              <a:rPr lang="fr-FR" sz="2400" b="1" dirty="0">
                <a:latin typeface="Comic Sans MS" panose="030F0902030302020204" pitchFamily="66" charset="0"/>
              </a:rPr>
              <a:t>La résistance en France </a:t>
            </a:r>
          </a:p>
        </p:txBody>
      </p:sp>
      <p:pic>
        <p:nvPicPr>
          <p:cNvPr id="3" name="Image 2">
            <a:extLst>
              <a:ext uri="{FF2B5EF4-FFF2-40B4-BE49-F238E27FC236}">
                <a16:creationId xmlns:a16="http://schemas.microsoft.com/office/drawing/2014/main" id="{9BF8F13D-EADC-A04E-9570-2538976777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45648" y="807523"/>
            <a:ext cx="4658220" cy="6480000"/>
          </a:xfrm>
          <a:prstGeom prst="rect">
            <a:avLst/>
          </a:prstGeom>
          <a:ln>
            <a:solidFill>
              <a:schemeClr val="tx1"/>
            </a:solidFill>
          </a:ln>
        </p:spPr>
      </p:pic>
    </p:spTree>
    <p:extLst>
      <p:ext uri="{BB962C8B-B14F-4D97-AF65-F5344CB8AC3E}">
        <p14:creationId xmlns:p14="http://schemas.microsoft.com/office/powerpoint/2010/main" val="1526255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001AF1AA-A02E-FC48-856A-EA25C3D7D698}"/>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DDB63FC9-FEAA-6645-A889-59D618B2BDD0}"/>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III. Le choix de la résistance</a:t>
            </a:r>
          </a:p>
        </p:txBody>
      </p:sp>
      <p:sp>
        <p:nvSpPr>
          <p:cNvPr id="4" name="ZoneTexte 3">
            <a:extLst>
              <a:ext uri="{FF2B5EF4-FFF2-40B4-BE49-F238E27FC236}">
                <a16:creationId xmlns:a16="http://schemas.microsoft.com/office/drawing/2014/main" id="{142231C6-3391-2040-9290-1DEA48199882}"/>
              </a:ext>
            </a:extLst>
          </p:cNvPr>
          <p:cNvSpPr txBox="1"/>
          <p:nvPr/>
        </p:nvSpPr>
        <p:spPr>
          <a:xfrm>
            <a:off x="72000" y="2448000"/>
            <a:ext cx="9936000" cy="13615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none" strike="noStrike" kern="1200">
                <a:ln>
                  <a:noFill/>
                </a:ln>
                <a:latin typeface="Comic Sans MS" pitchFamily="66"/>
                <a:ea typeface="Comic Sans MS" pitchFamily="66"/>
                <a:cs typeface="Comic Sans MS" pitchFamily="66"/>
              </a:rPr>
              <a:t>Vidéo</a:t>
            </a:r>
          </a:p>
          <a:p>
            <a:pPr marL="0" marR="0" lvl="0" indent="0" rtl="0" hangingPunct="0">
              <a:lnSpc>
                <a:spcPct val="100000"/>
              </a:lnSpc>
              <a:spcBef>
                <a:spcPts val="0"/>
              </a:spcBef>
              <a:spcAft>
                <a:spcPts val="0"/>
              </a:spcAft>
              <a:buNone/>
              <a:tabLst/>
            </a:pPr>
            <a:endParaRPr lang="fr-FR" sz="2400" b="1" i="0" u="none" strike="noStrike" kern="1200">
              <a:ln>
                <a:noFill/>
              </a:ln>
              <a:latin typeface="Comic Sans MS" pitchFamily="66"/>
              <a:ea typeface="Comic Sans MS" pitchFamily="66"/>
              <a:cs typeface="Comic Sans MS" pitchFamily="66"/>
            </a:endParaRPr>
          </a:p>
          <a:p>
            <a:pPr marL="0" marR="0" lvl="0" indent="0" rtl="0" hangingPunct="0">
              <a:lnSpc>
                <a:spcPct val="100000"/>
              </a:lnSpc>
              <a:spcBef>
                <a:spcPts val="0"/>
              </a:spcBef>
              <a:spcAft>
                <a:spcPts val="0"/>
              </a:spcAft>
              <a:buNone/>
              <a:tabLst/>
            </a:pPr>
            <a:endParaRPr lang="fr-FR" sz="2400" b="1" i="0" u="none" strike="noStrike" kern="1200">
              <a:ln>
                <a:noFill/>
              </a:ln>
              <a:latin typeface="Comic Sans MS" pitchFamily="66"/>
              <a:ea typeface="Comic Sans MS" pitchFamily="66"/>
              <a:cs typeface="Comic Sans MS" pitchFamily="66"/>
            </a:endParaRPr>
          </a:p>
        </p:txBody>
      </p:sp>
      <p:sp>
        <p:nvSpPr>
          <p:cNvPr id="5" name="ZoneTexte 4">
            <a:extLst>
              <a:ext uri="{FF2B5EF4-FFF2-40B4-BE49-F238E27FC236}">
                <a16:creationId xmlns:a16="http://schemas.microsoft.com/office/drawing/2014/main" id="{02695556-04B6-E645-B267-9D6F7B78F76B}"/>
              </a:ext>
            </a:extLst>
          </p:cNvPr>
          <p:cNvSpPr txBox="1"/>
          <p:nvPr/>
        </p:nvSpPr>
        <p:spPr>
          <a:xfrm>
            <a:off x="144000" y="2951999"/>
            <a:ext cx="9792000" cy="239256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Les différents mouvements de résistance sont-ils tous unis et d’accord ?</a:t>
            </a:r>
          </a:p>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Quel est sa mission ?</a:t>
            </a:r>
          </a:p>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Que fonde-t-il ? Quand ?</a:t>
            </a:r>
          </a:p>
          <a:p>
            <a:pPr marL="0" marR="0" lvl="0" indent="0"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Comment meurt-il ?</a:t>
            </a:r>
          </a:p>
        </p:txBody>
      </p:sp>
      <p:sp>
        <p:nvSpPr>
          <p:cNvPr id="6" name="ZoneTexte 5">
            <a:extLst>
              <a:ext uri="{FF2B5EF4-FFF2-40B4-BE49-F238E27FC236}">
                <a16:creationId xmlns:a16="http://schemas.microsoft.com/office/drawing/2014/main" id="{49E48A19-CCF6-6C4A-91D1-AB8F816BD2FA}"/>
              </a:ext>
            </a:extLst>
          </p:cNvPr>
          <p:cNvSpPr txBox="1"/>
          <p:nvPr/>
        </p:nvSpPr>
        <p:spPr>
          <a:xfrm>
            <a:off x="72000" y="1080000"/>
            <a:ext cx="9936000" cy="937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1" i="0" u="sng" strike="noStrike" kern="1200">
                <a:ln>
                  <a:noFill/>
                </a:ln>
                <a:uFillTx/>
                <a:latin typeface="Comic Sans MS" pitchFamily="66"/>
                <a:ea typeface="Arial Unicode MS" pitchFamily="2"/>
                <a:cs typeface="Arial Unicode MS" pitchFamily="2"/>
              </a:rPr>
              <a:t>3. Le rôle de Jean Moulin</a:t>
            </a:r>
          </a:p>
          <a:p>
            <a:pPr marL="0" marR="0" lvl="0" indent="0" algn="ctr" rtl="0" hangingPunct="0">
              <a:lnSpc>
                <a:spcPct val="100000"/>
              </a:lnSpc>
              <a:spcBef>
                <a:spcPts val="0"/>
              </a:spcBef>
              <a:spcAft>
                <a:spcPts val="0"/>
              </a:spcAft>
              <a:buNone/>
              <a:tabLst/>
            </a:pPr>
            <a:endParaRPr lang="fr-FR" sz="2400" b="1" i="0" u="sng" strike="noStrike" kern="1200">
              <a:ln>
                <a:noFill/>
              </a:ln>
              <a:uFillTx/>
              <a:latin typeface="Comic Sans MS" pitchFamily="66"/>
              <a:ea typeface="Arial Unicode MS" pitchFamily="2"/>
              <a:cs typeface="Arial Unicode MS" pitchFamily="2"/>
            </a:endParaRPr>
          </a:p>
        </p:txBody>
      </p:sp>
      <p:sp>
        <p:nvSpPr>
          <p:cNvPr id="7" name="ZoneTexte 6">
            <a:extLst>
              <a:ext uri="{FF2B5EF4-FFF2-40B4-BE49-F238E27FC236}">
                <a16:creationId xmlns:a16="http://schemas.microsoft.com/office/drawing/2014/main" id="{AEA29A38-CA41-FF44-94E0-D8FD22EC2348}"/>
              </a:ext>
            </a:extLst>
          </p:cNvPr>
          <p:cNvSpPr txBox="1"/>
          <p:nvPr/>
        </p:nvSpPr>
        <p:spPr>
          <a:xfrm>
            <a:off x="144000" y="5544000"/>
            <a:ext cx="9585679" cy="115270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latin typeface="Arial" pitchFamily="18"/>
                <a:ea typeface="Arial Unicode MS" pitchFamily="2"/>
                <a:cs typeface="Arial Unicode MS" pitchFamily="2"/>
                <a:hlinkClick r:id="rId3"/>
              </a:rPr>
              <a:t>https://www.francetvinfo.fr/culture/jean-moulin-resistant-et-heros-de-la-france_1162545.html</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a:p>
            <a:pPr hangingPunct="0"/>
            <a:r>
              <a:rPr lang="fr-FR" dirty="0">
                <a:latin typeface="Arial" pitchFamily="18"/>
                <a:ea typeface="Arial Unicode MS" pitchFamily="2"/>
                <a:cs typeface="Arial Unicode MS" pitchFamily="2"/>
                <a:hlinkClick r:id="rId4"/>
              </a:rPr>
              <a:t>https://www.ina.fr/contenus-editoriaux/articles-editoriaux/jean-moulin-heros-de-la-resistance/</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page6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B8D1E33-1167-1042-823D-504A65A5F6A5}"/>
              </a:ext>
            </a:extLst>
          </p:cNvPr>
          <p:cNvSpPr txBox="1"/>
          <p:nvPr/>
        </p:nvSpPr>
        <p:spPr>
          <a:xfrm>
            <a:off x="144000" y="511920"/>
            <a:ext cx="9792000" cy="6524371"/>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a:ln>
                  <a:noFill/>
                </a:ln>
                <a:latin typeface="Comic Sans MS" pitchFamily="66"/>
                <a:ea typeface="Comic Sans MS" pitchFamily="66"/>
                <a:cs typeface="Comic Sans MS" pitchFamily="66"/>
              </a:rPr>
              <a:t>Mais les mouvements de résistante sont …................................... et d’idéologie politique …....................................... (communiste, gaulliste,...). De Gaulle désigne alors Jean Moulin, ancien préfet, pour le …......................................... en France. Sa mission est d’.................................. ces mouvements pour les placer sous un commandement unique, celui de De Gaulle. C’est chose faite en mai 1943 avec la création du …............................................................................. (CNR) qui regroupe les mouvements de résistance intérieure et des représentants des anciens partis et syndicats.</a:t>
            </a:r>
          </a:p>
          <a:p>
            <a:pPr marL="0" marR="0" lvl="0" indent="0" algn="just" rtl="0" hangingPunct="0">
              <a:lnSpc>
                <a:spcPct val="100000"/>
              </a:lnSpc>
              <a:spcBef>
                <a:spcPts val="0"/>
              </a:spcBef>
              <a:spcAft>
                <a:spcPts val="0"/>
              </a:spcAft>
              <a:buNone/>
              <a:tabLst/>
            </a:pPr>
            <a:r>
              <a:rPr lang="fr-FR" sz="2400" b="0" i="0" u="none" strike="noStrike" kern="1200">
                <a:ln>
                  <a:noFill/>
                </a:ln>
                <a:latin typeface="Comic Sans MS" pitchFamily="66"/>
                <a:ea typeface="Comic Sans MS" pitchFamily="66"/>
                <a:cs typeface="Comic Sans MS" pitchFamily="66"/>
              </a:rPr>
              <a:t>	Jean Moulin est arrêté à …............................. le 21 juin 1943 par la …................................... sur ordre de …........................................................ . Il meurt des suites des …....................................... subies sans jamais avoir révélé de secrets. Le CNR sous l’autorité de De Gaulle prépare l’après-guerre et prévoit de rétablir une République démocratique.</a:t>
            </a:r>
          </a:p>
        </p:txBody>
      </p:sp>
      <p:sp>
        <p:nvSpPr>
          <p:cNvPr id="3" name="ZoneTexte 2">
            <a:extLst>
              <a:ext uri="{FF2B5EF4-FFF2-40B4-BE49-F238E27FC236}">
                <a16:creationId xmlns:a16="http://schemas.microsoft.com/office/drawing/2014/main" id="{9F46FABB-8BFC-1A4E-B714-7CA30EB936C7}"/>
              </a:ext>
            </a:extLst>
          </p:cNvPr>
          <p:cNvSpPr txBox="1"/>
          <p:nvPr/>
        </p:nvSpPr>
        <p:spPr>
          <a:xfrm>
            <a:off x="6263999" y="386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multiples</a:t>
            </a:r>
          </a:p>
        </p:txBody>
      </p:sp>
      <p:sp>
        <p:nvSpPr>
          <p:cNvPr id="4" name="ZoneTexte 3">
            <a:extLst>
              <a:ext uri="{FF2B5EF4-FFF2-40B4-BE49-F238E27FC236}">
                <a16:creationId xmlns:a16="http://schemas.microsoft.com/office/drawing/2014/main" id="{D69A0859-4A50-B64F-A2BE-3DF3CE7DFAC9}"/>
              </a:ext>
            </a:extLst>
          </p:cNvPr>
          <p:cNvSpPr txBox="1"/>
          <p:nvPr/>
        </p:nvSpPr>
        <p:spPr>
          <a:xfrm>
            <a:off x="3744000" y="782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différente</a:t>
            </a:r>
          </a:p>
        </p:txBody>
      </p:sp>
      <p:sp>
        <p:nvSpPr>
          <p:cNvPr id="5" name="ZoneTexte 4">
            <a:extLst>
              <a:ext uri="{FF2B5EF4-FFF2-40B4-BE49-F238E27FC236}">
                <a16:creationId xmlns:a16="http://schemas.microsoft.com/office/drawing/2014/main" id="{5964F42F-A646-774F-83C3-637E2FB150A0}"/>
              </a:ext>
            </a:extLst>
          </p:cNvPr>
          <p:cNvSpPr txBox="1"/>
          <p:nvPr/>
        </p:nvSpPr>
        <p:spPr>
          <a:xfrm>
            <a:off x="1512000" y="164664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représenter</a:t>
            </a:r>
          </a:p>
        </p:txBody>
      </p:sp>
      <p:sp>
        <p:nvSpPr>
          <p:cNvPr id="6" name="ZoneTexte 5">
            <a:extLst>
              <a:ext uri="{FF2B5EF4-FFF2-40B4-BE49-F238E27FC236}">
                <a16:creationId xmlns:a16="http://schemas.microsoft.com/office/drawing/2014/main" id="{12A435FA-073E-E545-9110-1E5E8E161F77}"/>
              </a:ext>
            </a:extLst>
          </p:cNvPr>
          <p:cNvSpPr txBox="1"/>
          <p:nvPr/>
        </p:nvSpPr>
        <p:spPr>
          <a:xfrm>
            <a:off x="144000" y="2088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unifier</a:t>
            </a:r>
          </a:p>
        </p:txBody>
      </p:sp>
      <p:sp>
        <p:nvSpPr>
          <p:cNvPr id="7" name="ZoneTexte 6">
            <a:extLst>
              <a:ext uri="{FF2B5EF4-FFF2-40B4-BE49-F238E27FC236}">
                <a16:creationId xmlns:a16="http://schemas.microsoft.com/office/drawing/2014/main" id="{544401AD-D2E3-2D44-8C41-DDDA12C4E61E}"/>
              </a:ext>
            </a:extLst>
          </p:cNvPr>
          <p:cNvSpPr txBox="1"/>
          <p:nvPr/>
        </p:nvSpPr>
        <p:spPr>
          <a:xfrm>
            <a:off x="3636000" y="2942640"/>
            <a:ext cx="6408000" cy="1224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Conseil National de la Résistance</a:t>
            </a:r>
          </a:p>
        </p:txBody>
      </p:sp>
      <p:sp>
        <p:nvSpPr>
          <p:cNvPr id="8" name="ZoneTexte 7">
            <a:extLst>
              <a:ext uri="{FF2B5EF4-FFF2-40B4-BE49-F238E27FC236}">
                <a16:creationId xmlns:a16="http://schemas.microsoft.com/office/drawing/2014/main" id="{7F30B4B2-930A-AB4C-9A76-470857B1EE43}"/>
              </a:ext>
            </a:extLst>
          </p:cNvPr>
          <p:cNvSpPr txBox="1"/>
          <p:nvPr/>
        </p:nvSpPr>
        <p:spPr>
          <a:xfrm>
            <a:off x="4571999" y="4193645"/>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Caluire</a:t>
            </a:r>
          </a:p>
        </p:txBody>
      </p:sp>
      <p:sp>
        <p:nvSpPr>
          <p:cNvPr id="9" name="ZoneTexte 8">
            <a:extLst>
              <a:ext uri="{FF2B5EF4-FFF2-40B4-BE49-F238E27FC236}">
                <a16:creationId xmlns:a16="http://schemas.microsoft.com/office/drawing/2014/main" id="{68754093-3513-7D41-AC6D-740F73A000D9}"/>
              </a:ext>
            </a:extLst>
          </p:cNvPr>
          <p:cNvSpPr txBox="1"/>
          <p:nvPr/>
        </p:nvSpPr>
        <p:spPr>
          <a:xfrm>
            <a:off x="2296049" y="4644000"/>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Gestapo</a:t>
            </a:r>
          </a:p>
        </p:txBody>
      </p:sp>
      <p:sp>
        <p:nvSpPr>
          <p:cNvPr id="10" name="ZoneTexte 9">
            <a:extLst>
              <a:ext uri="{FF2B5EF4-FFF2-40B4-BE49-F238E27FC236}">
                <a16:creationId xmlns:a16="http://schemas.microsoft.com/office/drawing/2014/main" id="{5302FADF-122E-9E4D-9FE7-787FE8271A59}"/>
              </a:ext>
            </a:extLst>
          </p:cNvPr>
          <p:cNvSpPr txBox="1"/>
          <p:nvPr/>
        </p:nvSpPr>
        <p:spPr>
          <a:xfrm>
            <a:off x="144000" y="5061110"/>
            <a:ext cx="4680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FF3333"/>
                </a:solidFill>
                <a:latin typeface="Comic Sans MS" pitchFamily="66"/>
                <a:ea typeface="Arial Unicode MS" pitchFamily="2"/>
                <a:cs typeface="Arial Unicode MS" pitchFamily="2"/>
              </a:rPr>
              <a:t>Klaus Barbie</a:t>
            </a:r>
          </a:p>
        </p:txBody>
      </p:sp>
      <p:sp>
        <p:nvSpPr>
          <p:cNvPr id="11" name="ZoneTexte 10">
            <a:extLst>
              <a:ext uri="{FF2B5EF4-FFF2-40B4-BE49-F238E27FC236}">
                <a16:creationId xmlns:a16="http://schemas.microsoft.com/office/drawing/2014/main" id="{79E7B71B-06DF-7B4C-B718-D0B2E3ADFEF5}"/>
              </a:ext>
            </a:extLst>
          </p:cNvPr>
          <p:cNvSpPr txBox="1"/>
          <p:nvPr/>
        </p:nvSpPr>
        <p:spPr>
          <a:xfrm>
            <a:off x="-166330" y="5459058"/>
            <a:ext cx="3384000" cy="6573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3200" b="0" i="0" u="none" strike="noStrike" kern="1200" dirty="0">
                <a:ln>
                  <a:noFill/>
                </a:ln>
                <a:solidFill>
                  <a:srgbClr val="0000FF"/>
                </a:solidFill>
                <a:latin typeface="Comic Sans MS" pitchFamily="66"/>
                <a:ea typeface="Arial Unicode MS" pitchFamily="2"/>
                <a:cs typeface="Arial Unicode MS" pitchFamily="2"/>
              </a:rPr>
              <a:t>tortures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0"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name="page6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9FF3F1D-F36A-EE44-A054-466D2FC9BC84}"/>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60000" y="503999"/>
            <a:ext cx="4982400" cy="648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5259DD7E-EC2E-1D4D-8DCB-ABE6EE42BD2B}"/>
              </a:ext>
            </a:extLst>
          </p:cNvPr>
          <p:cNvSpPr txBox="1"/>
          <p:nvPr/>
        </p:nvSpPr>
        <p:spPr>
          <a:xfrm>
            <a:off x="5486400" y="1144800"/>
            <a:ext cx="4449600" cy="515520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Après les débarquements de Normandie (6 juin 1944) et de Provence (15 août 1944), les Alliés aidés des FFL et des FFI libèrent peu à peu la France, notamment Paris le 25 août 1944. De Gaulle devient le chef du gouvernement provisoire de la République Française.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page6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DC5D0150-CC2F-FF4F-B8D3-FB69179FEE18}"/>
              </a:ext>
            </a:extLst>
          </p:cNvPr>
          <p:cNvSpPr/>
          <p:nvPr/>
        </p:nvSpPr>
        <p:spPr>
          <a:xfrm>
            <a:off x="6354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5B1D70F4-96C0-764C-A869-35F0AE25C015}"/>
              </a:ext>
            </a:extLst>
          </p:cNvPr>
          <p:cNvSpPr/>
          <p:nvPr/>
        </p:nvSpPr>
        <p:spPr>
          <a:xfrm>
            <a:off x="76283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783A43E9-482A-594E-8D3D-9E976AD8866D}"/>
              </a:ext>
            </a:extLst>
          </p:cNvPr>
          <p:cNvSpPr/>
          <p:nvPr/>
        </p:nvSpPr>
        <p:spPr>
          <a:xfrm>
            <a:off x="89063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5DA718C2-FAFF-ED49-944A-E7ECB996944B}"/>
              </a:ext>
            </a:extLst>
          </p:cNvPr>
          <p:cNvSpPr txBox="1"/>
          <p:nvPr/>
        </p:nvSpPr>
        <p:spPr>
          <a:xfrm>
            <a:off x="127080" y="5037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6" name="ZoneTexte 5">
            <a:extLst>
              <a:ext uri="{FF2B5EF4-FFF2-40B4-BE49-F238E27FC236}">
                <a16:creationId xmlns:a16="http://schemas.microsoft.com/office/drawing/2014/main" id="{35451EEF-3889-CF44-9FE0-88C678519A8E}"/>
              </a:ext>
            </a:extLst>
          </p:cNvPr>
          <p:cNvSpPr txBox="1"/>
          <p:nvPr/>
        </p:nvSpPr>
        <p:spPr>
          <a:xfrm>
            <a:off x="317700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7" name="ZoneTexte 6">
            <a:extLst>
              <a:ext uri="{FF2B5EF4-FFF2-40B4-BE49-F238E27FC236}">
                <a16:creationId xmlns:a16="http://schemas.microsoft.com/office/drawing/2014/main" id="{335D4123-D022-0A4F-88ED-21236B438EBD}"/>
              </a:ext>
            </a:extLst>
          </p:cNvPr>
          <p:cNvSpPr txBox="1"/>
          <p:nvPr/>
        </p:nvSpPr>
        <p:spPr>
          <a:xfrm>
            <a:off x="470808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8" name="Forme libre 7">
            <a:extLst>
              <a:ext uri="{FF2B5EF4-FFF2-40B4-BE49-F238E27FC236}">
                <a16:creationId xmlns:a16="http://schemas.microsoft.com/office/drawing/2014/main" id="{090343ED-D858-184F-A93F-89A78C3FCBC4}"/>
              </a:ext>
            </a:extLst>
          </p:cNvPr>
          <p:cNvSpPr/>
          <p:nvPr/>
        </p:nvSpPr>
        <p:spPr>
          <a:xfrm>
            <a:off x="507600" y="2088000"/>
            <a:ext cx="935640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93E6E38C-FBD1-E047-B278-D0B52E11DE88}"/>
              </a:ext>
            </a:extLst>
          </p:cNvPr>
          <p:cNvSpPr/>
          <p:nvPr/>
        </p:nvSpPr>
        <p:spPr>
          <a:xfrm>
            <a:off x="5076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1950BDF8-B509-D345-BC4F-94E9193324A7}"/>
              </a:ext>
            </a:extLst>
          </p:cNvPr>
          <p:cNvSpPr/>
          <p:nvPr/>
        </p:nvSpPr>
        <p:spPr>
          <a:xfrm>
            <a:off x="12733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5FAFC5CF-1916-E447-830C-449F845E50AD}"/>
              </a:ext>
            </a:extLst>
          </p:cNvPr>
          <p:cNvSpPr/>
          <p:nvPr/>
        </p:nvSpPr>
        <p:spPr>
          <a:xfrm>
            <a:off x="140075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CA3C66C2-BDA6-BB44-AB66-06493BA13BFA}"/>
              </a:ext>
            </a:extLst>
          </p:cNvPr>
          <p:cNvSpPr/>
          <p:nvPr/>
        </p:nvSpPr>
        <p:spPr>
          <a:xfrm>
            <a:off x="152856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46BBB3D0-8466-FE49-927F-46EBEAA42CAF}"/>
              </a:ext>
            </a:extLst>
          </p:cNvPr>
          <p:cNvSpPr/>
          <p:nvPr/>
        </p:nvSpPr>
        <p:spPr>
          <a:xfrm>
            <a:off x="11455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03F1E24D-FD2F-324A-B652-1364626D7985}"/>
              </a:ext>
            </a:extLst>
          </p:cNvPr>
          <p:cNvSpPr/>
          <p:nvPr/>
        </p:nvSpPr>
        <p:spPr>
          <a:xfrm>
            <a:off x="17838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5EBD43A9-90EF-D84B-8BBE-7C81B15CB34C}"/>
              </a:ext>
            </a:extLst>
          </p:cNvPr>
          <p:cNvSpPr/>
          <p:nvPr/>
        </p:nvSpPr>
        <p:spPr>
          <a:xfrm>
            <a:off x="191124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9E4EFFE3-CF02-D642-BA1C-D8D0AEEA0D4E}"/>
              </a:ext>
            </a:extLst>
          </p:cNvPr>
          <p:cNvSpPr/>
          <p:nvPr/>
        </p:nvSpPr>
        <p:spPr>
          <a:xfrm>
            <a:off x="203867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39DBEB17-6713-BE40-8D7D-F9067F26B79A}"/>
              </a:ext>
            </a:extLst>
          </p:cNvPr>
          <p:cNvSpPr/>
          <p:nvPr/>
        </p:nvSpPr>
        <p:spPr>
          <a:xfrm>
            <a:off x="165599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35E3A03D-29E4-A14D-B87E-772859019A6A}"/>
              </a:ext>
            </a:extLst>
          </p:cNvPr>
          <p:cNvSpPr/>
          <p:nvPr/>
        </p:nvSpPr>
        <p:spPr>
          <a:xfrm>
            <a:off x="22939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3C7D6499-E912-1342-A7C4-AC19B42FC5E4}"/>
              </a:ext>
            </a:extLst>
          </p:cNvPr>
          <p:cNvSpPr/>
          <p:nvPr/>
        </p:nvSpPr>
        <p:spPr>
          <a:xfrm>
            <a:off x="24217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61766727-1844-4B42-8D70-F427D24581CD}"/>
              </a:ext>
            </a:extLst>
          </p:cNvPr>
          <p:cNvSpPr/>
          <p:nvPr/>
        </p:nvSpPr>
        <p:spPr>
          <a:xfrm>
            <a:off x="21664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65AF2E30-12BB-6E48-AB86-33304CDB4CC3}"/>
              </a:ext>
            </a:extLst>
          </p:cNvPr>
          <p:cNvSpPr/>
          <p:nvPr/>
        </p:nvSpPr>
        <p:spPr>
          <a:xfrm flipV="1">
            <a:off x="254916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ZoneTexte 21">
            <a:extLst>
              <a:ext uri="{FF2B5EF4-FFF2-40B4-BE49-F238E27FC236}">
                <a16:creationId xmlns:a16="http://schemas.microsoft.com/office/drawing/2014/main" id="{8FD73F8C-BC57-0447-9D28-1983D1A3DBB7}"/>
              </a:ext>
            </a:extLst>
          </p:cNvPr>
          <p:cNvSpPr txBox="1"/>
          <p:nvPr/>
        </p:nvSpPr>
        <p:spPr>
          <a:xfrm>
            <a:off x="1658160" y="503784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3" name="Connecteur droit 22">
            <a:extLst>
              <a:ext uri="{FF2B5EF4-FFF2-40B4-BE49-F238E27FC236}">
                <a16:creationId xmlns:a16="http://schemas.microsoft.com/office/drawing/2014/main" id="{EB70AC9A-BA52-8E47-A0F1-5C8ECA9A2718}"/>
              </a:ext>
            </a:extLst>
          </p:cNvPr>
          <p:cNvSpPr/>
          <p:nvPr/>
        </p:nvSpPr>
        <p:spPr>
          <a:xfrm>
            <a:off x="28044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1D7597B0-4992-F24F-BFA4-0E3CD2854A98}"/>
              </a:ext>
            </a:extLst>
          </p:cNvPr>
          <p:cNvSpPr/>
          <p:nvPr/>
        </p:nvSpPr>
        <p:spPr>
          <a:xfrm>
            <a:off x="293183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96EEA5CB-D897-4B47-BBA6-F8DE21B627F9}"/>
              </a:ext>
            </a:extLst>
          </p:cNvPr>
          <p:cNvSpPr/>
          <p:nvPr/>
        </p:nvSpPr>
        <p:spPr>
          <a:xfrm>
            <a:off x="305964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B2F49AE4-AF31-DF45-9E89-9E97BBAE7324}"/>
              </a:ext>
            </a:extLst>
          </p:cNvPr>
          <p:cNvSpPr/>
          <p:nvPr/>
        </p:nvSpPr>
        <p:spPr>
          <a:xfrm>
            <a:off x="26766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9CBE8C00-514B-3D42-AC84-CD250E76D916}"/>
              </a:ext>
            </a:extLst>
          </p:cNvPr>
          <p:cNvSpPr/>
          <p:nvPr/>
        </p:nvSpPr>
        <p:spPr>
          <a:xfrm>
            <a:off x="331451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29C64449-A2CD-F44D-B4E9-D5A075F5171A}"/>
              </a:ext>
            </a:extLst>
          </p:cNvPr>
          <p:cNvSpPr/>
          <p:nvPr/>
        </p:nvSpPr>
        <p:spPr>
          <a:xfrm>
            <a:off x="34423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78E3C6F9-64F7-6D48-A038-7832C48A5B2C}"/>
              </a:ext>
            </a:extLst>
          </p:cNvPr>
          <p:cNvSpPr/>
          <p:nvPr/>
        </p:nvSpPr>
        <p:spPr>
          <a:xfrm>
            <a:off x="356976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FBF5D53C-7C79-6645-B853-163712320079}"/>
              </a:ext>
            </a:extLst>
          </p:cNvPr>
          <p:cNvSpPr/>
          <p:nvPr/>
        </p:nvSpPr>
        <p:spPr>
          <a:xfrm>
            <a:off x="31870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111B4C3D-A160-2846-83FB-9393D32356DF}"/>
              </a:ext>
            </a:extLst>
          </p:cNvPr>
          <p:cNvSpPr/>
          <p:nvPr/>
        </p:nvSpPr>
        <p:spPr>
          <a:xfrm>
            <a:off x="38250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02C77C97-6A66-694D-9021-30F4870C5727}"/>
              </a:ext>
            </a:extLst>
          </p:cNvPr>
          <p:cNvSpPr/>
          <p:nvPr/>
        </p:nvSpPr>
        <p:spPr>
          <a:xfrm>
            <a:off x="39528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32028525-26C8-CE43-8DD7-963B9FCDDFE2}"/>
              </a:ext>
            </a:extLst>
          </p:cNvPr>
          <p:cNvSpPr/>
          <p:nvPr/>
        </p:nvSpPr>
        <p:spPr>
          <a:xfrm>
            <a:off x="369755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9C03E9B0-A34F-D14A-A17A-3D3EC2422C6B}"/>
              </a:ext>
            </a:extLst>
          </p:cNvPr>
          <p:cNvSpPr/>
          <p:nvPr/>
        </p:nvSpPr>
        <p:spPr>
          <a:xfrm flipV="1">
            <a:off x="408024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DE064542-4412-0641-915A-C9D7F63F0296}"/>
              </a:ext>
            </a:extLst>
          </p:cNvPr>
          <p:cNvSpPr/>
          <p:nvPr/>
        </p:nvSpPr>
        <p:spPr>
          <a:xfrm>
            <a:off x="43354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2BD3F894-C957-B142-85FC-EA306B0D0EF5}"/>
              </a:ext>
            </a:extLst>
          </p:cNvPr>
          <p:cNvSpPr/>
          <p:nvPr/>
        </p:nvSpPr>
        <p:spPr>
          <a:xfrm>
            <a:off x="44629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574B02AB-013A-FE4A-85B2-273863DF089F}"/>
              </a:ext>
            </a:extLst>
          </p:cNvPr>
          <p:cNvSpPr/>
          <p:nvPr/>
        </p:nvSpPr>
        <p:spPr>
          <a:xfrm>
            <a:off x="459072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A99443BA-CF5C-A042-B1C9-20EA95F7285F}"/>
              </a:ext>
            </a:extLst>
          </p:cNvPr>
          <p:cNvSpPr/>
          <p:nvPr/>
        </p:nvSpPr>
        <p:spPr>
          <a:xfrm>
            <a:off x="42076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3E96707B-DF62-884A-8A07-E5FEC35C4B36}"/>
              </a:ext>
            </a:extLst>
          </p:cNvPr>
          <p:cNvSpPr/>
          <p:nvPr/>
        </p:nvSpPr>
        <p:spPr>
          <a:xfrm>
            <a:off x="48456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DF50AD31-0A69-E642-9B07-E9A54F0C0372}"/>
              </a:ext>
            </a:extLst>
          </p:cNvPr>
          <p:cNvSpPr/>
          <p:nvPr/>
        </p:nvSpPr>
        <p:spPr>
          <a:xfrm>
            <a:off x="49734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F2231F73-0224-2D49-8657-DA879CA26F0B}"/>
              </a:ext>
            </a:extLst>
          </p:cNvPr>
          <p:cNvSpPr/>
          <p:nvPr/>
        </p:nvSpPr>
        <p:spPr>
          <a:xfrm>
            <a:off x="510084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BB20E9D2-9711-5443-9D05-7E905F83F9AD}"/>
              </a:ext>
            </a:extLst>
          </p:cNvPr>
          <p:cNvSpPr/>
          <p:nvPr/>
        </p:nvSpPr>
        <p:spPr>
          <a:xfrm>
            <a:off x="47181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81195944-5BCE-4D4A-8884-C868AD5ED2F2}"/>
              </a:ext>
            </a:extLst>
          </p:cNvPr>
          <p:cNvSpPr/>
          <p:nvPr/>
        </p:nvSpPr>
        <p:spPr>
          <a:xfrm>
            <a:off x="53560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0F341C69-86EB-714E-A013-B713532AB7C8}"/>
              </a:ext>
            </a:extLst>
          </p:cNvPr>
          <p:cNvSpPr/>
          <p:nvPr/>
        </p:nvSpPr>
        <p:spPr>
          <a:xfrm>
            <a:off x="54838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A69C8240-D3B4-9E40-BF95-4B9A4C7D91E8}"/>
              </a:ext>
            </a:extLst>
          </p:cNvPr>
          <p:cNvSpPr/>
          <p:nvPr/>
        </p:nvSpPr>
        <p:spPr>
          <a:xfrm>
            <a:off x="52286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AD3E9B3A-6E1D-BE4A-8E65-A28C622A6D17}"/>
              </a:ext>
            </a:extLst>
          </p:cNvPr>
          <p:cNvSpPr/>
          <p:nvPr/>
        </p:nvSpPr>
        <p:spPr>
          <a:xfrm flipV="1">
            <a:off x="561132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57608EF8-B29B-EB49-B3D4-C2DAF24E7026}"/>
              </a:ext>
            </a:extLst>
          </p:cNvPr>
          <p:cNvSpPr/>
          <p:nvPr/>
        </p:nvSpPr>
        <p:spPr>
          <a:xfrm>
            <a:off x="58665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232E1490-3E26-F64D-B2C8-3A30C8E85EFB}"/>
              </a:ext>
            </a:extLst>
          </p:cNvPr>
          <p:cNvSpPr/>
          <p:nvPr/>
        </p:nvSpPr>
        <p:spPr>
          <a:xfrm>
            <a:off x="59940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7EF7D80B-43AA-C644-B632-6678D72D0A94}"/>
              </a:ext>
            </a:extLst>
          </p:cNvPr>
          <p:cNvSpPr/>
          <p:nvPr/>
        </p:nvSpPr>
        <p:spPr>
          <a:xfrm>
            <a:off x="61218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70AF1477-ED37-924C-AA02-2512891FC06B}"/>
              </a:ext>
            </a:extLst>
          </p:cNvPr>
          <p:cNvSpPr/>
          <p:nvPr/>
        </p:nvSpPr>
        <p:spPr>
          <a:xfrm>
            <a:off x="57387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B498A15F-CF5E-F24B-92C2-24ED152F6778}"/>
              </a:ext>
            </a:extLst>
          </p:cNvPr>
          <p:cNvSpPr/>
          <p:nvPr/>
        </p:nvSpPr>
        <p:spPr>
          <a:xfrm>
            <a:off x="637668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D8ECE6E6-66F5-FD4C-8858-5A53A7DD1D0B}"/>
              </a:ext>
            </a:extLst>
          </p:cNvPr>
          <p:cNvSpPr/>
          <p:nvPr/>
        </p:nvSpPr>
        <p:spPr>
          <a:xfrm>
            <a:off x="650447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941CBB24-E55F-AD4B-9417-ECD30F7CE5F9}"/>
              </a:ext>
            </a:extLst>
          </p:cNvPr>
          <p:cNvSpPr/>
          <p:nvPr/>
        </p:nvSpPr>
        <p:spPr>
          <a:xfrm>
            <a:off x="663191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FFDEC764-5974-9B49-A20F-FC8906481A90}"/>
              </a:ext>
            </a:extLst>
          </p:cNvPr>
          <p:cNvSpPr/>
          <p:nvPr/>
        </p:nvSpPr>
        <p:spPr>
          <a:xfrm>
            <a:off x="62492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417AE257-4FED-AA49-8FCF-275A1282C12A}"/>
              </a:ext>
            </a:extLst>
          </p:cNvPr>
          <p:cNvSpPr/>
          <p:nvPr/>
        </p:nvSpPr>
        <p:spPr>
          <a:xfrm>
            <a:off x="688716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BB8FC9A6-B0CC-6D4A-9BFE-7B1EE8EC9403}"/>
              </a:ext>
            </a:extLst>
          </p:cNvPr>
          <p:cNvSpPr/>
          <p:nvPr/>
        </p:nvSpPr>
        <p:spPr>
          <a:xfrm>
            <a:off x="701495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CB3A8C5B-5F67-F64E-B306-4A0E848259FD}"/>
              </a:ext>
            </a:extLst>
          </p:cNvPr>
          <p:cNvSpPr/>
          <p:nvPr/>
        </p:nvSpPr>
        <p:spPr>
          <a:xfrm>
            <a:off x="67597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8881CE51-482C-5B4E-A3F9-98A3F58C408C}"/>
              </a:ext>
            </a:extLst>
          </p:cNvPr>
          <p:cNvSpPr/>
          <p:nvPr/>
        </p:nvSpPr>
        <p:spPr>
          <a:xfrm flipV="1">
            <a:off x="714240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ZoneTexte 58">
            <a:extLst>
              <a:ext uri="{FF2B5EF4-FFF2-40B4-BE49-F238E27FC236}">
                <a16:creationId xmlns:a16="http://schemas.microsoft.com/office/drawing/2014/main" id="{C6D2C84A-CA1D-8440-8001-93FD5FE6B6D0}"/>
              </a:ext>
            </a:extLst>
          </p:cNvPr>
          <p:cNvSpPr txBox="1"/>
          <p:nvPr/>
        </p:nvSpPr>
        <p:spPr>
          <a:xfrm>
            <a:off x="623124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0" name="Connecteur droit 59">
            <a:extLst>
              <a:ext uri="{FF2B5EF4-FFF2-40B4-BE49-F238E27FC236}">
                <a16:creationId xmlns:a16="http://schemas.microsoft.com/office/drawing/2014/main" id="{2F054464-84A7-3C47-9432-405F15F44352}"/>
              </a:ext>
            </a:extLst>
          </p:cNvPr>
          <p:cNvSpPr/>
          <p:nvPr/>
        </p:nvSpPr>
        <p:spPr>
          <a:xfrm>
            <a:off x="73976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D545DE6B-AC64-1F44-9F02-9D6220C04062}"/>
              </a:ext>
            </a:extLst>
          </p:cNvPr>
          <p:cNvSpPr/>
          <p:nvPr/>
        </p:nvSpPr>
        <p:spPr>
          <a:xfrm>
            <a:off x="7525079"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E9317883-E350-344B-A95B-3DA0B49463E7}"/>
              </a:ext>
            </a:extLst>
          </p:cNvPr>
          <p:cNvSpPr/>
          <p:nvPr/>
        </p:nvSpPr>
        <p:spPr>
          <a:xfrm>
            <a:off x="76528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323CDDCA-4A0E-DD44-81A6-6F085E5247D5}"/>
              </a:ext>
            </a:extLst>
          </p:cNvPr>
          <p:cNvSpPr/>
          <p:nvPr/>
        </p:nvSpPr>
        <p:spPr>
          <a:xfrm>
            <a:off x="72698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F3053413-6696-A049-9C32-7BD4E7674286}"/>
              </a:ext>
            </a:extLst>
          </p:cNvPr>
          <p:cNvSpPr/>
          <p:nvPr/>
        </p:nvSpPr>
        <p:spPr>
          <a:xfrm>
            <a:off x="7907759"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67DE3EAA-CF0F-CB4D-AD73-A3603DD6A373}"/>
              </a:ext>
            </a:extLst>
          </p:cNvPr>
          <p:cNvSpPr/>
          <p:nvPr/>
        </p:nvSpPr>
        <p:spPr>
          <a:xfrm>
            <a:off x="803556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73D4E48B-8973-0E4F-B107-F82C3F107944}"/>
              </a:ext>
            </a:extLst>
          </p:cNvPr>
          <p:cNvSpPr/>
          <p:nvPr/>
        </p:nvSpPr>
        <p:spPr>
          <a:xfrm>
            <a:off x="81630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95D36A2A-DE01-2642-B4F8-4767A79F4C63}"/>
              </a:ext>
            </a:extLst>
          </p:cNvPr>
          <p:cNvSpPr/>
          <p:nvPr/>
        </p:nvSpPr>
        <p:spPr>
          <a:xfrm>
            <a:off x="778032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A2027BE5-5B04-EB40-B51B-C16F99243C18}"/>
              </a:ext>
            </a:extLst>
          </p:cNvPr>
          <p:cNvSpPr/>
          <p:nvPr/>
        </p:nvSpPr>
        <p:spPr>
          <a:xfrm>
            <a:off x="841824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CBEB109D-1A20-DA47-8C9C-64BED4995D1B}"/>
              </a:ext>
            </a:extLst>
          </p:cNvPr>
          <p:cNvSpPr/>
          <p:nvPr/>
        </p:nvSpPr>
        <p:spPr>
          <a:xfrm>
            <a:off x="85456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E4BD9C23-7281-FF47-BDCE-2D42A4F52D51}"/>
              </a:ext>
            </a:extLst>
          </p:cNvPr>
          <p:cNvSpPr/>
          <p:nvPr/>
        </p:nvSpPr>
        <p:spPr>
          <a:xfrm>
            <a:off x="8290800" y="471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A1B79538-41C1-5641-BA19-51DC396A9015}"/>
              </a:ext>
            </a:extLst>
          </p:cNvPr>
          <p:cNvSpPr/>
          <p:nvPr/>
        </p:nvSpPr>
        <p:spPr>
          <a:xfrm flipV="1">
            <a:off x="8673480"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ZoneTexte 71">
            <a:extLst>
              <a:ext uri="{FF2B5EF4-FFF2-40B4-BE49-F238E27FC236}">
                <a16:creationId xmlns:a16="http://schemas.microsoft.com/office/drawing/2014/main" id="{DAF571FF-8BC4-1F4B-9520-61E9A239EE8A}"/>
              </a:ext>
            </a:extLst>
          </p:cNvPr>
          <p:cNvSpPr txBox="1"/>
          <p:nvPr/>
        </p:nvSpPr>
        <p:spPr>
          <a:xfrm>
            <a:off x="7783200" y="5040000"/>
            <a:ext cx="18162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3" name="Connecteur droit 72">
            <a:extLst>
              <a:ext uri="{FF2B5EF4-FFF2-40B4-BE49-F238E27FC236}">
                <a16:creationId xmlns:a16="http://schemas.microsoft.com/office/drawing/2014/main" id="{E35F8CAF-624B-E842-B9C5-ACEB4314BC5F}"/>
              </a:ext>
            </a:extLst>
          </p:cNvPr>
          <p:cNvSpPr/>
          <p:nvPr/>
        </p:nvSpPr>
        <p:spPr>
          <a:xfrm flipV="1">
            <a:off x="1028159" y="4718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01E90501-543A-F44F-9750-BAE7A59BF66C}"/>
              </a:ext>
            </a:extLst>
          </p:cNvPr>
          <p:cNvSpPr/>
          <p:nvPr/>
        </p:nvSpPr>
        <p:spPr>
          <a:xfrm>
            <a:off x="550080" y="3168000"/>
            <a:ext cx="113400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309D9197-2BB8-A649-85C0-3EDBEDDBB403}"/>
              </a:ext>
            </a:extLst>
          </p:cNvPr>
          <p:cNvSpPr/>
          <p:nvPr/>
        </p:nvSpPr>
        <p:spPr>
          <a:xfrm>
            <a:off x="550080" y="3364560"/>
            <a:ext cx="113400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FF7EA147-F42F-344F-B8BA-541004627945}"/>
              </a:ext>
            </a:extLst>
          </p:cNvPr>
          <p:cNvSpPr/>
          <p:nvPr/>
        </p:nvSpPr>
        <p:spPr>
          <a:xfrm>
            <a:off x="550080" y="3556440"/>
            <a:ext cx="113400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C9BC6793-B2E7-EE4F-B8D3-BA30EC8EF929}"/>
              </a:ext>
            </a:extLst>
          </p:cNvPr>
          <p:cNvSpPr/>
          <p:nvPr/>
        </p:nvSpPr>
        <p:spPr>
          <a:xfrm>
            <a:off x="879948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962814D8-BB49-C945-98B8-D31ECDBF2EAD}"/>
              </a:ext>
            </a:extLst>
          </p:cNvPr>
          <p:cNvSpPr/>
          <p:nvPr/>
        </p:nvSpPr>
        <p:spPr>
          <a:xfrm>
            <a:off x="8926200" y="470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B72FE21F-B022-4647-B711-BE6CC34C06A8}"/>
              </a:ext>
            </a:extLst>
          </p:cNvPr>
          <p:cNvSpPr/>
          <p:nvPr/>
        </p:nvSpPr>
        <p:spPr>
          <a:xfrm>
            <a:off x="1728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9E4013FF-3378-644E-A9FB-8A4CFAAC68BF}"/>
              </a:ext>
            </a:extLst>
          </p:cNvPr>
          <p:cNvSpPr/>
          <p:nvPr/>
        </p:nvSpPr>
        <p:spPr>
          <a:xfrm>
            <a:off x="1980000" y="2916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Forme libre 80">
            <a:extLst>
              <a:ext uri="{FF2B5EF4-FFF2-40B4-BE49-F238E27FC236}">
                <a16:creationId xmlns:a16="http://schemas.microsoft.com/office/drawing/2014/main" id="{CDA99A27-3772-EA49-9CF7-64CBE72A9791}"/>
              </a:ext>
            </a:extLst>
          </p:cNvPr>
          <p:cNvSpPr/>
          <p:nvPr/>
        </p:nvSpPr>
        <p:spPr>
          <a:xfrm>
            <a:off x="2232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ZoneTexte 81">
            <a:extLst>
              <a:ext uri="{FF2B5EF4-FFF2-40B4-BE49-F238E27FC236}">
                <a16:creationId xmlns:a16="http://schemas.microsoft.com/office/drawing/2014/main" id="{069B0E39-6B8F-C546-9A2B-68CF6FE9CCC7}"/>
              </a:ext>
            </a:extLst>
          </p:cNvPr>
          <p:cNvSpPr txBox="1"/>
          <p:nvPr/>
        </p:nvSpPr>
        <p:spPr>
          <a:xfrm>
            <a:off x="2088000" y="1584000"/>
            <a:ext cx="1872000" cy="9741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84" name="Forme libre 83">
            <a:extLst>
              <a:ext uri="{FF2B5EF4-FFF2-40B4-BE49-F238E27FC236}">
                <a16:creationId xmlns:a16="http://schemas.microsoft.com/office/drawing/2014/main" id="{1D454943-30D4-F348-99E8-62AFB478EB19}"/>
              </a:ext>
            </a:extLst>
          </p:cNvPr>
          <p:cNvSpPr/>
          <p:nvPr/>
        </p:nvSpPr>
        <p:spPr>
          <a:xfrm>
            <a:off x="4896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E80EEB4B-BF0A-AD48-B85F-6C1162F46908}"/>
              </a:ext>
            </a:extLst>
          </p:cNvPr>
          <p:cNvSpPr/>
          <p:nvPr/>
        </p:nvSpPr>
        <p:spPr>
          <a:xfrm>
            <a:off x="8352000" y="2916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ZoneTexte 85">
            <a:extLst>
              <a:ext uri="{FF2B5EF4-FFF2-40B4-BE49-F238E27FC236}">
                <a16:creationId xmlns:a16="http://schemas.microsoft.com/office/drawing/2014/main" id="{2D9D0E38-F093-1F46-9AA0-C121FB3F2733}"/>
              </a:ext>
            </a:extLst>
          </p:cNvPr>
          <p:cNvSpPr txBox="1"/>
          <p:nvPr/>
        </p:nvSpPr>
        <p:spPr>
          <a:xfrm>
            <a:off x="720000" y="396000"/>
            <a:ext cx="2160000" cy="9741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87" name="Forme libre 86">
            <a:extLst>
              <a:ext uri="{FF2B5EF4-FFF2-40B4-BE49-F238E27FC236}">
                <a16:creationId xmlns:a16="http://schemas.microsoft.com/office/drawing/2014/main" id="{1CC57B5E-3B24-7C4E-898D-88EDEB78EAED}"/>
              </a:ext>
            </a:extLst>
          </p:cNvPr>
          <p:cNvSpPr/>
          <p:nvPr/>
        </p:nvSpPr>
        <p:spPr>
          <a:xfrm>
            <a:off x="1908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Connecteur droit 87">
            <a:extLst>
              <a:ext uri="{FF2B5EF4-FFF2-40B4-BE49-F238E27FC236}">
                <a16:creationId xmlns:a16="http://schemas.microsoft.com/office/drawing/2014/main" id="{C8F6E6BC-1833-CF40-8517-75284820EAE5}"/>
              </a:ext>
            </a:extLst>
          </p:cNvPr>
          <p:cNvSpPr/>
          <p:nvPr/>
        </p:nvSpPr>
        <p:spPr>
          <a:xfrm flipV="1">
            <a:off x="1800000" y="2566440"/>
            <a:ext cx="0" cy="385559"/>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1BCEA32E-1291-1C4E-AD38-37F5DF3CC9AD}"/>
              </a:ext>
            </a:extLst>
          </p:cNvPr>
          <p:cNvSpPr/>
          <p:nvPr/>
        </p:nvSpPr>
        <p:spPr>
          <a:xfrm flipV="1">
            <a:off x="1980000" y="1378799"/>
            <a:ext cx="0" cy="1573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41AA82BA-33A0-DA4B-AF03-6828BD440ED4}"/>
              </a:ext>
            </a:extLst>
          </p:cNvPr>
          <p:cNvSpPr/>
          <p:nvPr/>
        </p:nvSpPr>
        <p:spPr>
          <a:xfrm flipV="1">
            <a:off x="2304000" y="2566800"/>
            <a:ext cx="0" cy="385559"/>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627ED333-E323-1E4F-B7F3-ABBC0EA2DE9A}"/>
              </a:ext>
            </a:extLst>
          </p:cNvPr>
          <p:cNvSpPr/>
          <p:nvPr/>
        </p:nvSpPr>
        <p:spPr>
          <a:xfrm flipV="1">
            <a:off x="4968000" y="256716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D63F644A-5984-0346-A328-020B6C8DBC89}"/>
              </a:ext>
            </a:extLst>
          </p:cNvPr>
          <p:cNvSpPr/>
          <p:nvPr/>
        </p:nvSpPr>
        <p:spPr>
          <a:xfrm flipV="1">
            <a:off x="5832000" y="152316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92">
            <a:extLst>
              <a:ext uri="{FF2B5EF4-FFF2-40B4-BE49-F238E27FC236}">
                <a16:creationId xmlns:a16="http://schemas.microsoft.com/office/drawing/2014/main" id="{DA46DCDF-B903-0844-A553-BF94AC1E5887}"/>
              </a:ext>
            </a:extLst>
          </p:cNvPr>
          <p:cNvSpPr/>
          <p:nvPr/>
        </p:nvSpPr>
        <p:spPr>
          <a:xfrm>
            <a:off x="5760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Connecteur droit 93">
            <a:extLst>
              <a:ext uri="{FF2B5EF4-FFF2-40B4-BE49-F238E27FC236}">
                <a16:creationId xmlns:a16="http://schemas.microsoft.com/office/drawing/2014/main" id="{F171CC47-0BFC-D844-BBD9-EC3E3D0B3BCA}"/>
              </a:ext>
            </a:extLst>
          </p:cNvPr>
          <p:cNvSpPr/>
          <p:nvPr/>
        </p:nvSpPr>
        <p:spPr>
          <a:xfrm>
            <a:off x="1835999"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5" name="Forme libre 94">
            <a:extLst>
              <a:ext uri="{FF2B5EF4-FFF2-40B4-BE49-F238E27FC236}">
                <a16:creationId xmlns:a16="http://schemas.microsoft.com/office/drawing/2014/main" id="{58C7C101-6FAB-9540-BFEF-6F3F1E842A05}"/>
              </a:ext>
            </a:extLst>
          </p:cNvPr>
          <p:cNvSpPr/>
          <p:nvPr/>
        </p:nvSpPr>
        <p:spPr>
          <a:xfrm>
            <a:off x="1764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Connecteur droit 95">
            <a:extLst>
              <a:ext uri="{FF2B5EF4-FFF2-40B4-BE49-F238E27FC236}">
                <a16:creationId xmlns:a16="http://schemas.microsoft.com/office/drawing/2014/main" id="{9F5D13E4-3232-A54E-9787-BDCD082670ED}"/>
              </a:ext>
            </a:extLst>
          </p:cNvPr>
          <p:cNvSpPr/>
          <p:nvPr/>
        </p:nvSpPr>
        <p:spPr>
          <a:xfrm>
            <a:off x="599040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Forme libre 96">
            <a:extLst>
              <a:ext uri="{FF2B5EF4-FFF2-40B4-BE49-F238E27FC236}">
                <a16:creationId xmlns:a16="http://schemas.microsoft.com/office/drawing/2014/main" id="{E58C30F6-21F1-FB49-9A15-439F716E0BE9}"/>
              </a:ext>
            </a:extLst>
          </p:cNvPr>
          <p:cNvSpPr/>
          <p:nvPr/>
        </p:nvSpPr>
        <p:spPr>
          <a:xfrm>
            <a:off x="5903999"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8E293B9D-8543-7F4D-A36E-B9DE8CEF7421}"/>
              </a:ext>
            </a:extLst>
          </p:cNvPr>
          <p:cNvSpPr/>
          <p:nvPr/>
        </p:nvSpPr>
        <p:spPr>
          <a:xfrm>
            <a:off x="793440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Forme libre 98">
            <a:extLst>
              <a:ext uri="{FF2B5EF4-FFF2-40B4-BE49-F238E27FC236}">
                <a16:creationId xmlns:a16="http://schemas.microsoft.com/office/drawing/2014/main" id="{B24B0AD1-0005-994A-9A67-A71B1F4035A1}"/>
              </a:ext>
            </a:extLst>
          </p:cNvPr>
          <p:cNvSpPr/>
          <p:nvPr/>
        </p:nvSpPr>
        <p:spPr>
          <a:xfrm>
            <a:off x="7848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10EC9712-87BF-8D45-A490-BA7BC23EBB5C}"/>
              </a:ext>
            </a:extLst>
          </p:cNvPr>
          <p:cNvSpPr/>
          <p:nvPr/>
        </p:nvSpPr>
        <p:spPr>
          <a:xfrm>
            <a:off x="8258399" y="4608000"/>
            <a:ext cx="0" cy="187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100">
            <a:extLst>
              <a:ext uri="{FF2B5EF4-FFF2-40B4-BE49-F238E27FC236}">
                <a16:creationId xmlns:a16="http://schemas.microsoft.com/office/drawing/2014/main" id="{BC72BEAE-BC05-8D4D-8871-FC06035A2538}"/>
              </a:ext>
            </a:extLst>
          </p:cNvPr>
          <p:cNvSpPr/>
          <p:nvPr/>
        </p:nvSpPr>
        <p:spPr>
          <a:xfrm>
            <a:off x="8172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Connecteur droit 101">
            <a:extLst>
              <a:ext uri="{FF2B5EF4-FFF2-40B4-BE49-F238E27FC236}">
                <a16:creationId xmlns:a16="http://schemas.microsoft.com/office/drawing/2014/main" id="{8EA35ADC-0CBA-7C44-A5B4-6D530D7D887C}"/>
              </a:ext>
            </a:extLst>
          </p:cNvPr>
          <p:cNvSpPr/>
          <p:nvPr/>
        </p:nvSpPr>
        <p:spPr>
          <a:xfrm flipV="1">
            <a:off x="4788000" y="1487519"/>
            <a:ext cx="0" cy="14652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ZoneTexte 102">
            <a:extLst>
              <a:ext uri="{FF2B5EF4-FFF2-40B4-BE49-F238E27FC236}">
                <a16:creationId xmlns:a16="http://schemas.microsoft.com/office/drawing/2014/main" id="{06EF016A-CD79-9245-B41E-FA72E2B3022C}"/>
              </a:ext>
            </a:extLst>
          </p:cNvPr>
          <p:cNvSpPr txBox="1"/>
          <p:nvPr/>
        </p:nvSpPr>
        <p:spPr>
          <a:xfrm>
            <a:off x="4248000" y="1908000"/>
            <a:ext cx="1475999"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 …......................................</a:t>
            </a:r>
          </a:p>
        </p:txBody>
      </p:sp>
      <p:sp>
        <p:nvSpPr>
          <p:cNvPr id="104" name="ZoneTexte 103">
            <a:extLst>
              <a:ext uri="{FF2B5EF4-FFF2-40B4-BE49-F238E27FC236}">
                <a16:creationId xmlns:a16="http://schemas.microsoft.com/office/drawing/2014/main" id="{FCA8F99C-592A-E44B-A694-D59AF9C4619C}"/>
              </a:ext>
            </a:extLst>
          </p:cNvPr>
          <p:cNvSpPr txBox="1"/>
          <p:nvPr/>
        </p:nvSpPr>
        <p:spPr>
          <a:xfrm>
            <a:off x="3456000" y="6660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05" name="Forme libre 104">
            <a:extLst>
              <a:ext uri="{FF2B5EF4-FFF2-40B4-BE49-F238E27FC236}">
                <a16:creationId xmlns:a16="http://schemas.microsoft.com/office/drawing/2014/main" id="{57B5967F-1267-AC44-9535-2DB42EA33D48}"/>
              </a:ext>
            </a:extLst>
          </p:cNvPr>
          <p:cNvSpPr/>
          <p:nvPr/>
        </p:nvSpPr>
        <p:spPr>
          <a:xfrm>
            <a:off x="4716000" y="2951999"/>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6" name="Connecteur droit 105">
            <a:extLst>
              <a:ext uri="{FF2B5EF4-FFF2-40B4-BE49-F238E27FC236}">
                <a16:creationId xmlns:a16="http://schemas.microsoft.com/office/drawing/2014/main" id="{3658F310-5653-464E-90B0-EAD4F28D9D04}"/>
              </a:ext>
            </a:extLst>
          </p:cNvPr>
          <p:cNvSpPr/>
          <p:nvPr/>
        </p:nvSpPr>
        <p:spPr>
          <a:xfrm>
            <a:off x="255600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Forme libre 106">
            <a:extLst>
              <a:ext uri="{FF2B5EF4-FFF2-40B4-BE49-F238E27FC236}">
                <a16:creationId xmlns:a16="http://schemas.microsoft.com/office/drawing/2014/main" id="{FBD8409C-9E68-9D48-9522-3DBD687958C7}"/>
              </a:ext>
            </a:extLst>
          </p:cNvPr>
          <p:cNvSpPr/>
          <p:nvPr/>
        </p:nvSpPr>
        <p:spPr>
          <a:xfrm>
            <a:off x="2484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D7FECC41-1412-0F46-9889-31976B42C3C9}"/>
              </a:ext>
            </a:extLst>
          </p:cNvPr>
          <p:cNvSpPr/>
          <p:nvPr/>
        </p:nvSpPr>
        <p:spPr>
          <a:xfrm>
            <a:off x="5364000" y="4644000"/>
            <a:ext cx="0" cy="1764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Forme libre 108">
            <a:extLst>
              <a:ext uri="{FF2B5EF4-FFF2-40B4-BE49-F238E27FC236}">
                <a16:creationId xmlns:a16="http://schemas.microsoft.com/office/drawing/2014/main" id="{FB8E5F80-1D64-DB48-B154-71F63912F159}"/>
              </a:ext>
            </a:extLst>
          </p:cNvPr>
          <p:cNvSpPr/>
          <p:nvPr/>
        </p:nvSpPr>
        <p:spPr>
          <a:xfrm>
            <a:off x="5292000" y="4536000"/>
            <a:ext cx="14400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ZoneTexte 110">
            <a:extLst>
              <a:ext uri="{FF2B5EF4-FFF2-40B4-BE49-F238E27FC236}">
                <a16:creationId xmlns:a16="http://schemas.microsoft.com/office/drawing/2014/main" id="{8AFE21F0-8E76-D943-91DA-07DBFE5B5E25}"/>
              </a:ext>
            </a:extLst>
          </p:cNvPr>
          <p:cNvSpPr txBox="1"/>
          <p:nvPr/>
        </p:nvSpPr>
        <p:spPr>
          <a:xfrm>
            <a:off x="4248000" y="3738960"/>
            <a:ext cx="1475999" cy="51443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2" name="ZoneTexte 111">
            <a:extLst>
              <a:ext uri="{FF2B5EF4-FFF2-40B4-BE49-F238E27FC236}">
                <a16:creationId xmlns:a16="http://schemas.microsoft.com/office/drawing/2014/main" id="{062EC199-C176-7A4E-8413-6B28B737AFDC}"/>
              </a:ext>
            </a:extLst>
          </p:cNvPr>
          <p:cNvSpPr txBox="1"/>
          <p:nvPr/>
        </p:nvSpPr>
        <p:spPr>
          <a:xfrm>
            <a:off x="540000" y="3744360"/>
            <a:ext cx="1404000" cy="503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6" name="ZoneTexte 115">
            <a:extLst>
              <a:ext uri="{FF2B5EF4-FFF2-40B4-BE49-F238E27FC236}">
                <a16:creationId xmlns:a16="http://schemas.microsoft.com/office/drawing/2014/main" id="{A1DC0A00-B985-C54F-AAAD-3DAD02104EB2}"/>
              </a:ext>
            </a:extLst>
          </p:cNvPr>
          <p:cNvSpPr txBox="1"/>
          <p:nvPr/>
        </p:nvSpPr>
        <p:spPr>
          <a:xfrm>
            <a:off x="4716000" y="6402599"/>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7" name="ZoneTexte 116">
            <a:extLst>
              <a:ext uri="{FF2B5EF4-FFF2-40B4-BE49-F238E27FC236}">
                <a16:creationId xmlns:a16="http://schemas.microsoft.com/office/drawing/2014/main" id="{3F426984-15BC-3742-88B0-FA13EA1C71E7}"/>
              </a:ext>
            </a:extLst>
          </p:cNvPr>
          <p:cNvSpPr txBox="1"/>
          <p:nvPr/>
        </p:nvSpPr>
        <p:spPr>
          <a:xfrm>
            <a:off x="6696000" y="5502600"/>
            <a:ext cx="1475999" cy="7974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p:txBody>
      </p:sp>
      <p:sp>
        <p:nvSpPr>
          <p:cNvPr id="118" name="ZoneTexte 117">
            <a:extLst>
              <a:ext uri="{FF2B5EF4-FFF2-40B4-BE49-F238E27FC236}">
                <a16:creationId xmlns:a16="http://schemas.microsoft.com/office/drawing/2014/main" id="{2C3994C1-2193-B145-A5DA-4B763AE6F542}"/>
              </a:ext>
            </a:extLst>
          </p:cNvPr>
          <p:cNvSpPr txBox="1"/>
          <p:nvPr/>
        </p:nvSpPr>
        <p:spPr>
          <a:xfrm>
            <a:off x="7272000" y="6507360"/>
            <a:ext cx="1475999"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 …..................................... …......................................</a:t>
            </a:r>
          </a:p>
        </p:txBody>
      </p:sp>
      <p:sp>
        <p:nvSpPr>
          <p:cNvPr id="119" name="ZoneTexte 118">
            <a:extLst>
              <a:ext uri="{FF2B5EF4-FFF2-40B4-BE49-F238E27FC236}">
                <a16:creationId xmlns:a16="http://schemas.microsoft.com/office/drawing/2014/main" id="{669E0F29-0C5B-4C4F-8EB6-CAAEEF58B030}"/>
              </a:ext>
            </a:extLst>
          </p:cNvPr>
          <p:cNvSpPr txBox="1"/>
          <p:nvPr/>
        </p:nvSpPr>
        <p:spPr>
          <a:xfrm>
            <a:off x="576000" y="3096000"/>
            <a:ext cx="1152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9900"/>
                </a:solidFill>
                <a:latin typeface="Comic Sans MS" pitchFamily="66"/>
                <a:ea typeface="Arial Unicode MS" pitchFamily="2"/>
                <a:cs typeface="Arial Unicode MS" pitchFamily="2"/>
              </a:rPr>
              <a:t>guerre</a:t>
            </a:r>
          </a:p>
        </p:txBody>
      </p:sp>
      <p:sp>
        <p:nvSpPr>
          <p:cNvPr id="120" name="ZoneTexte 119">
            <a:extLst>
              <a:ext uri="{FF2B5EF4-FFF2-40B4-BE49-F238E27FC236}">
                <a16:creationId xmlns:a16="http://schemas.microsoft.com/office/drawing/2014/main" id="{66DFA2AB-8537-9042-A77F-FBF53B328C72}"/>
              </a:ext>
            </a:extLst>
          </p:cNvPr>
          <p:cNvSpPr txBox="1"/>
          <p:nvPr/>
        </p:nvSpPr>
        <p:spPr>
          <a:xfrm>
            <a:off x="216000" y="1835999"/>
            <a:ext cx="1728000" cy="72756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22 juin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Armistice</a:t>
            </a:r>
          </a:p>
        </p:txBody>
      </p:sp>
      <p:sp>
        <p:nvSpPr>
          <p:cNvPr id="121" name="ZoneTexte 120">
            <a:extLst>
              <a:ext uri="{FF2B5EF4-FFF2-40B4-BE49-F238E27FC236}">
                <a16:creationId xmlns:a16="http://schemas.microsoft.com/office/drawing/2014/main" id="{EE70AA97-246C-F449-884D-D41075A5F5E4}"/>
              </a:ext>
            </a:extLst>
          </p:cNvPr>
          <p:cNvSpPr txBox="1"/>
          <p:nvPr/>
        </p:nvSpPr>
        <p:spPr>
          <a:xfrm>
            <a:off x="324000" y="5508360"/>
            <a:ext cx="1728000" cy="104615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18 juin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Appel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De Gaulle</a:t>
            </a:r>
          </a:p>
        </p:txBody>
      </p:sp>
      <p:sp>
        <p:nvSpPr>
          <p:cNvPr id="122" name="ZoneTexte 121">
            <a:extLst>
              <a:ext uri="{FF2B5EF4-FFF2-40B4-BE49-F238E27FC236}">
                <a16:creationId xmlns:a16="http://schemas.microsoft.com/office/drawing/2014/main" id="{D9DC35B0-1F92-1E4E-BB94-82EA5C2C152A}"/>
              </a:ext>
            </a:extLst>
          </p:cNvPr>
          <p:cNvSpPr txBox="1"/>
          <p:nvPr/>
        </p:nvSpPr>
        <p:spPr>
          <a:xfrm>
            <a:off x="216000" y="180000"/>
            <a:ext cx="2808000" cy="136476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10 juillet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Pleins pouvoirs à Pétain</a:t>
            </a:r>
          </a:p>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11 juillet 1940</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Actes constitutionnels</a:t>
            </a:r>
          </a:p>
        </p:txBody>
      </p:sp>
      <p:sp>
        <p:nvSpPr>
          <p:cNvPr id="123" name="ZoneTexte 122">
            <a:extLst>
              <a:ext uri="{FF2B5EF4-FFF2-40B4-BE49-F238E27FC236}">
                <a16:creationId xmlns:a16="http://schemas.microsoft.com/office/drawing/2014/main" id="{C1DF6888-3158-6C4C-B931-92B4BDDD1B6C}"/>
              </a:ext>
            </a:extLst>
          </p:cNvPr>
          <p:cNvSpPr txBox="1"/>
          <p:nvPr/>
        </p:nvSpPr>
        <p:spPr>
          <a:xfrm>
            <a:off x="2052000" y="1584000"/>
            <a:ext cx="2160000" cy="1223639"/>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1" i="0" u="none" strike="noStrike" kern="1200">
                <a:ln>
                  <a:noFill/>
                </a:ln>
                <a:solidFill>
                  <a:srgbClr val="FF3333"/>
                </a:solidFill>
                <a:latin typeface="Comic Sans MS" pitchFamily="66"/>
                <a:ea typeface="Arial Unicode MS" pitchFamily="2"/>
                <a:cs typeface="Arial Unicode MS" pitchFamily="2"/>
              </a:rPr>
              <a:t> Octobre 1940</a:t>
            </a:r>
          </a:p>
          <a:p>
            <a:pPr marL="0" marR="0" lvl="0" indent="0" algn="l" rtl="0" hangingPunct="0">
              <a:lnSpc>
                <a:spcPct val="100000"/>
              </a:lnSpc>
              <a:spcBef>
                <a:spcPts val="0"/>
              </a:spcBef>
              <a:spcAft>
                <a:spcPts val="0"/>
              </a:spcAft>
              <a:buNone/>
              <a:tabLst/>
            </a:pPr>
            <a:r>
              <a:rPr lang="fr-FR" sz="1600" b="0" i="0" u="none" strike="noStrike" kern="1200">
                <a:ln>
                  <a:noFill/>
                </a:ln>
                <a:solidFill>
                  <a:srgbClr val="0000FF"/>
                </a:solidFill>
                <a:latin typeface="Comic Sans MS" pitchFamily="66"/>
                <a:ea typeface="Arial Unicode MS" pitchFamily="2"/>
                <a:cs typeface="Arial Unicode MS" pitchFamily="2"/>
              </a:rPr>
              <a:t>- Statut des Juifs</a:t>
            </a:r>
          </a:p>
          <a:p>
            <a:pPr marL="0" marR="0" lvl="0" indent="0" algn="l" rtl="0" hangingPunct="0">
              <a:lnSpc>
                <a:spcPct val="100000"/>
              </a:lnSpc>
              <a:spcBef>
                <a:spcPts val="0"/>
              </a:spcBef>
              <a:spcAft>
                <a:spcPts val="0"/>
              </a:spcAft>
              <a:buNone/>
              <a:tabLst/>
            </a:pPr>
            <a:r>
              <a:rPr lang="fr-FR" sz="1600" b="0" i="0" u="none" strike="noStrike" kern="1200">
                <a:ln>
                  <a:noFill/>
                </a:ln>
                <a:solidFill>
                  <a:srgbClr val="0000FF"/>
                </a:solidFill>
                <a:latin typeface="Comic Sans MS" pitchFamily="66"/>
                <a:ea typeface="Arial Unicode MS" pitchFamily="2"/>
                <a:cs typeface="Arial Unicode MS" pitchFamily="2"/>
              </a:rPr>
              <a:t>- Entrevue de Montoire</a:t>
            </a:r>
          </a:p>
        </p:txBody>
      </p:sp>
      <p:sp>
        <p:nvSpPr>
          <p:cNvPr id="124" name="ZoneTexte 123">
            <a:extLst>
              <a:ext uri="{FF2B5EF4-FFF2-40B4-BE49-F238E27FC236}">
                <a16:creationId xmlns:a16="http://schemas.microsoft.com/office/drawing/2014/main" id="{CB04E272-61B3-4C4E-B2C3-6A765EF0B06D}"/>
              </a:ext>
            </a:extLst>
          </p:cNvPr>
          <p:cNvSpPr txBox="1"/>
          <p:nvPr/>
        </p:nvSpPr>
        <p:spPr>
          <a:xfrm>
            <a:off x="3240000" y="612000"/>
            <a:ext cx="1764000" cy="8874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Juin 1942</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La « relève »</a:t>
            </a:r>
          </a:p>
        </p:txBody>
      </p:sp>
      <p:sp>
        <p:nvSpPr>
          <p:cNvPr id="125" name="ZoneTexte 124">
            <a:extLst>
              <a:ext uri="{FF2B5EF4-FFF2-40B4-BE49-F238E27FC236}">
                <a16:creationId xmlns:a16="http://schemas.microsoft.com/office/drawing/2014/main" id="{2DEB21B9-6077-AC4A-B5D6-05F4402D1D68}"/>
              </a:ext>
            </a:extLst>
          </p:cNvPr>
          <p:cNvSpPr txBox="1"/>
          <p:nvPr/>
        </p:nvSpPr>
        <p:spPr>
          <a:xfrm>
            <a:off x="5076000" y="756360"/>
            <a:ext cx="1764000" cy="72756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Février 1943</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STO</a:t>
            </a:r>
          </a:p>
        </p:txBody>
      </p:sp>
      <p:sp>
        <p:nvSpPr>
          <p:cNvPr id="126" name="ZoneTexte 125">
            <a:extLst>
              <a:ext uri="{FF2B5EF4-FFF2-40B4-BE49-F238E27FC236}">
                <a16:creationId xmlns:a16="http://schemas.microsoft.com/office/drawing/2014/main" id="{1442FA36-ADE3-F047-9922-348DBE571B1C}"/>
              </a:ext>
            </a:extLst>
          </p:cNvPr>
          <p:cNvSpPr txBox="1"/>
          <p:nvPr/>
        </p:nvSpPr>
        <p:spPr>
          <a:xfrm>
            <a:off x="4248000" y="1836360"/>
            <a:ext cx="2088000" cy="719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1" i="0" u="none" strike="noStrike" kern="1200">
                <a:ln>
                  <a:noFill/>
                </a:ln>
                <a:solidFill>
                  <a:srgbClr val="FF3333"/>
                </a:solidFill>
                <a:latin typeface="Comic Sans MS" pitchFamily="66"/>
                <a:ea typeface="Arial Unicode MS" pitchFamily="2"/>
                <a:cs typeface="Arial Unicode MS" pitchFamily="2"/>
              </a:rPr>
              <a:t> Juillet 1942</a:t>
            </a:r>
          </a:p>
          <a:p>
            <a:pPr marL="0" marR="0" lvl="0" indent="0" algn="ctr" rtl="0" hangingPunct="0">
              <a:lnSpc>
                <a:spcPct val="100000"/>
              </a:lnSpc>
              <a:spcBef>
                <a:spcPts val="0"/>
              </a:spcBef>
              <a:spcAft>
                <a:spcPts val="0"/>
              </a:spcAft>
              <a:buNone/>
              <a:tabLst/>
            </a:pPr>
            <a:r>
              <a:rPr lang="fr-FR" sz="1600" b="0" i="0" u="none" strike="noStrike" kern="1200">
                <a:ln>
                  <a:noFill/>
                </a:ln>
                <a:solidFill>
                  <a:srgbClr val="0000FF"/>
                </a:solidFill>
                <a:latin typeface="Comic Sans MS" pitchFamily="66"/>
                <a:ea typeface="Arial Unicode MS" pitchFamily="2"/>
                <a:cs typeface="Arial Unicode MS" pitchFamily="2"/>
              </a:rPr>
              <a:t>Rafle du Vel d'Hiv</a:t>
            </a:r>
          </a:p>
        </p:txBody>
      </p:sp>
      <p:sp>
        <p:nvSpPr>
          <p:cNvPr id="127" name="ZoneTexte 126">
            <a:extLst>
              <a:ext uri="{FF2B5EF4-FFF2-40B4-BE49-F238E27FC236}">
                <a16:creationId xmlns:a16="http://schemas.microsoft.com/office/drawing/2014/main" id="{4DFD9696-45B7-B147-B0F1-253A957B7376}"/>
              </a:ext>
            </a:extLst>
          </p:cNvPr>
          <p:cNvSpPr txBox="1"/>
          <p:nvPr/>
        </p:nvSpPr>
        <p:spPr>
          <a:xfrm>
            <a:off x="2104295" y="5539307"/>
            <a:ext cx="1968386" cy="1055758"/>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dirty="0">
                <a:ln>
                  <a:noFill/>
                </a:ln>
                <a:solidFill>
                  <a:srgbClr val="FF3333"/>
                </a:solidFill>
                <a:latin typeface="Comic Sans MS" pitchFamily="66"/>
                <a:ea typeface="Arial Unicode MS" pitchFamily="2"/>
                <a:cs typeface="Arial Unicode MS" pitchFamily="2"/>
              </a:rPr>
              <a:t>1941</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1</a:t>
            </a:r>
            <a:r>
              <a:rPr lang="fr-FR" sz="1800" b="0" i="0" u="none" strike="noStrike" kern="1200" baseline="33000" dirty="0">
                <a:ln>
                  <a:noFill/>
                </a:ln>
                <a:solidFill>
                  <a:srgbClr val="0000FF"/>
                </a:solidFill>
                <a:latin typeface="Comic Sans MS" pitchFamily="66"/>
                <a:ea typeface="Arial Unicode MS" pitchFamily="2"/>
                <a:cs typeface="Arial Unicode MS" pitchFamily="2"/>
              </a:rPr>
              <a:t>ers</a:t>
            </a:r>
            <a:r>
              <a:rPr lang="fr-FR" sz="1800" b="0" i="0" u="none" strike="noStrike" kern="1200" dirty="0">
                <a:ln>
                  <a:noFill/>
                </a:ln>
                <a:solidFill>
                  <a:srgbClr val="0000FF"/>
                </a:solidFill>
                <a:latin typeface="Comic Sans MS" pitchFamily="66"/>
                <a:ea typeface="Arial Unicode MS" pitchFamily="2"/>
                <a:cs typeface="Arial Unicode MS" pitchFamily="2"/>
              </a:rPr>
              <a:t> mouvements de résistance</a:t>
            </a:r>
          </a:p>
        </p:txBody>
      </p:sp>
      <p:sp>
        <p:nvSpPr>
          <p:cNvPr id="128" name="ZoneTexte 127">
            <a:extLst>
              <a:ext uri="{FF2B5EF4-FFF2-40B4-BE49-F238E27FC236}">
                <a16:creationId xmlns:a16="http://schemas.microsoft.com/office/drawing/2014/main" id="{1356CB44-50C6-8542-B97D-A44A5C08DEB9}"/>
              </a:ext>
            </a:extLst>
          </p:cNvPr>
          <p:cNvSpPr txBox="1"/>
          <p:nvPr/>
        </p:nvSpPr>
        <p:spPr>
          <a:xfrm>
            <a:off x="576000" y="3636359"/>
            <a:ext cx="1368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IIIe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République</a:t>
            </a:r>
          </a:p>
        </p:txBody>
      </p:sp>
      <p:sp>
        <p:nvSpPr>
          <p:cNvPr id="129" name="ZoneTexte 128">
            <a:extLst>
              <a:ext uri="{FF2B5EF4-FFF2-40B4-BE49-F238E27FC236}">
                <a16:creationId xmlns:a16="http://schemas.microsoft.com/office/drawing/2014/main" id="{7F41663A-CDB3-9745-B2A6-6B97D3737382}"/>
              </a:ext>
            </a:extLst>
          </p:cNvPr>
          <p:cNvSpPr txBox="1"/>
          <p:nvPr/>
        </p:nvSpPr>
        <p:spPr>
          <a:xfrm>
            <a:off x="4320000" y="3636720"/>
            <a:ext cx="1368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Régime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Vichy</a:t>
            </a:r>
          </a:p>
        </p:txBody>
      </p:sp>
      <p:sp>
        <p:nvSpPr>
          <p:cNvPr id="130" name="ZoneTexte 129">
            <a:extLst>
              <a:ext uri="{FF2B5EF4-FFF2-40B4-BE49-F238E27FC236}">
                <a16:creationId xmlns:a16="http://schemas.microsoft.com/office/drawing/2014/main" id="{2EB26039-9685-0F45-8EEC-37A9A2BA4B83}"/>
              </a:ext>
            </a:extLst>
          </p:cNvPr>
          <p:cNvSpPr txBox="1"/>
          <p:nvPr/>
        </p:nvSpPr>
        <p:spPr>
          <a:xfrm>
            <a:off x="6588000" y="5498280"/>
            <a:ext cx="3276000" cy="8377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6 Juin 1944</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Débarquement en Normandie</a:t>
            </a:r>
          </a:p>
        </p:txBody>
      </p:sp>
      <p:sp>
        <p:nvSpPr>
          <p:cNvPr id="131" name="ZoneTexte 130">
            <a:extLst>
              <a:ext uri="{FF2B5EF4-FFF2-40B4-BE49-F238E27FC236}">
                <a16:creationId xmlns:a16="http://schemas.microsoft.com/office/drawing/2014/main" id="{C1D981CB-7BD2-5749-AB27-46EBF9088804}"/>
              </a:ext>
            </a:extLst>
          </p:cNvPr>
          <p:cNvSpPr txBox="1"/>
          <p:nvPr/>
        </p:nvSpPr>
        <p:spPr>
          <a:xfrm>
            <a:off x="6623999" y="6505560"/>
            <a:ext cx="3240000" cy="8024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25 août 1944</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Libération de Paris</a:t>
            </a:r>
          </a:p>
        </p:txBody>
      </p:sp>
      <p:sp>
        <p:nvSpPr>
          <p:cNvPr id="132" name="ZoneTexte 131">
            <a:extLst>
              <a:ext uri="{FF2B5EF4-FFF2-40B4-BE49-F238E27FC236}">
                <a16:creationId xmlns:a16="http://schemas.microsoft.com/office/drawing/2014/main" id="{7E4EF8BE-820E-294C-905C-95993E362851}"/>
              </a:ext>
            </a:extLst>
          </p:cNvPr>
          <p:cNvSpPr txBox="1"/>
          <p:nvPr/>
        </p:nvSpPr>
        <p:spPr>
          <a:xfrm>
            <a:off x="4320000" y="5497920"/>
            <a:ext cx="2088000" cy="73008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solidFill>
                  <a:srgbClr val="FF3333"/>
                </a:solidFill>
                <a:latin typeface="Comic Sans MS" pitchFamily="66"/>
                <a:ea typeface="Arial Unicode MS" pitchFamily="2"/>
                <a:cs typeface="Arial Unicode MS" pitchFamily="2"/>
              </a:rPr>
              <a:t> Mai </a:t>
            </a:r>
            <a:r>
              <a:rPr lang="fr-FR" sz="1800" b="1" i="0" u="none" strike="noStrike" kern="1200" dirty="0">
                <a:ln>
                  <a:noFill/>
                </a:ln>
                <a:solidFill>
                  <a:srgbClr val="FF3333"/>
                </a:solidFill>
                <a:latin typeface="Comic Sans MS" pitchFamily="66"/>
                <a:ea typeface="Arial Unicode MS" pitchFamily="2"/>
                <a:cs typeface="Arial Unicode MS" pitchFamily="2"/>
              </a:rPr>
              <a:t>1943</a:t>
            </a:r>
          </a:p>
          <a:p>
            <a:pPr marL="0" marR="0" lvl="0" indent="0"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Fondation du CNR</a:t>
            </a:r>
          </a:p>
        </p:txBody>
      </p:sp>
      <p:sp>
        <p:nvSpPr>
          <p:cNvPr id="133" name="ZoneTexte 132">
            <a:extLst>
              <a:ext uri="{FF2B5EF4-FFF2-40B4-BE49-F238E27FC236}">
                <a16:creationId xmlns:a16="http://schemas.microsoft.com/office/drawing/2014/main" id="{4BF93F21-66EF-B349-9B4A-390CCE873611}"/>
              </a:ext>
            </a:extLst>
          </p:cNvPr>
          <p:cNvSpPr txBox="1"/>
          <p:nvPr/>
        </p:nvSpPr>
        <p:spPr>
          <a:xfrm>
            <a:off x="4283640" y="6398280"/>
            <a:ext cx="2124360" cy="1046159"/>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1" i="0" u="none" strike="noStrike" kern="1200" dirty="0">
                <a:ln>
                  <a:noFill/>
                </a:ln>
                <a:solidFill>
                  <a:srgbClr val="FF3333"/>
                </a:solidFill>
                <a:latin typeface="Comic Sans MS" pitchFamily="66"/>
                <a:ea typeface="Arial Unicode MS" pitchFamily="2"/>
                <a:cs typeface="Arial Unicode MS" pitchFamily="2"/>
              </a:rPr>
              <a:t> </a:t>
            </a:r>
            <a:r>
              <a:rPr lang="fr-FR" sz="1800" b="1" i="0" u="none" strike="noStrike" kern="1200" dirty="0">
                <a:ln>
                  <a:noFill/>
                </a:ln>
                <a:solidFill>
                  <a:srgbClr val="FF3333"/>
                </a:solidFill>
                <a:latin typeface="Comic Sans MS" pitchFamily="66"/>
                <a:ea typeface="Arial Unicode MS" pitchFamily="2"/>
                <a:cs typeface="Arial Unicode MS" pitchFamily="2"/>
              </a:rPr>
              <a:t>Novembre 1942</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Débarquement en Afrique du Nord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BE576AA1-32AD-1C4C-89E1-62DDDA97804D}"/>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ED8C161C-E854-F14D-ACBD-FD5A2533C230}"/>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 Le choc de la défaite : deux attitudes différentes</a:t>
            </a:r>
          </a:p>
        </p:txBody>
      </p:sp>
      <p:sp>
        <p:nvSpPr>
          <p:cNvPr id="4" name="Rectangle 3">
            <a:extLst>
              <a:ext uri="{FF2B5EF4-FFF2-40B4-BE49-F238E27FC236}">
                <a16:creationId xmlns:a16="http://schemas.microsoft.com/office/drawing/2014/main" id="{09B6696E-0A37-D04B-8EA7-02912546351F}"/>
              </a:ext>
            </a:extLst>
          </p:cNvPr>
          <p:cNvSpPr/>
          <p:nvPr/>
        </p:nvSpPr>
        <p:spPr>
          <a:xfrm>
            <a:off x="72000" y="864000"/>
            <a:ext cx="9936000" cy="511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5D0FBFA9-8420-0C4B-903C-92172C8B623E}"/>
              </a:ext>
            </a:extLst>
          </p:cNvPr>
          <p:cNvSpPr/>
          <p:nvPr/>
        </p:nvSpPr>
        <p:spPr>
          <a:xfrm>
            <a:off x="2880000" y="864000"/>
            <a:ext cx="0" cy="511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64640597-52C0-EF4F-BB84-5CA3C68AF606}"/>
              </a:ext>
            </a:extLst>
          </p:cNvPr>
          <p:cNvSpPr txBox="1"/>
          <p:nvPr/>
        </p:nvSpPr>
        <p:spPr>
          <a:xfrm>
            <a:off x="72000" y="864000"/>
            <a:ext cx="2879998" cy="544580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Auteur du discours</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Fonction de l'auteur au moment du discours</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Date du discours</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Média utilisé et lieu</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Annonce faite aux Français</a:t>
            </a:r>
            <a:r>
              <a:rPr lang="fr-FR" dirty="0">
                <a:latin typeface="Comic Sans MS" pitchFamily="66"/>
                <a:ea typeface="Arial Unicode MS" pitchFamily="2"/>
                <a:cs typeface="Arial Unicode MS" pitchFamily="2"/>
              </a:rPr>
              <a:t> et Françaises</a:t>
            </a: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pic>
        <p:nvPicPr>
          <p:cNvPr id="7" name="Image 6">
            <a:extLst>
              <a:ext uri="{FF2B5EF4-FFF2-40B4-BE49-F238E27FC236}">
                <a16:creationId xmlns:a16="http://schemas.microsoft.com/office/drawing/2014/main" id="{2D9948DB-5208-1F4B-A23C-512C0FB734B5}"/>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951999" y="1044000"/>
            <a:ext cx="936000" cy="1440000"/>
          </a:xfrm>
          <a:prstGeom prst="rect">
            <a:avLst/>
          </a:prstGeom>
          <a:noFill/>
          <a:ln w="0">
            <a:solidFill>
              <a:srgbClr val="000000"/>
            </a:solidFill>
            <a:prstDash val="solid"/>
          </a:ln>
        </p:spPr>
      </p:pic>
      <p:sp>
        <p:nvSpPr>
          <p:cNvPr id="8" name="ZoneTexte 7">
            <a:extLst>
              <a:ext uri="{FF2B5EF4-FFF2-40B4-BE49-F238E27FC236}">
                <a16:creationId xmlns:a16="http://schemas.microsoft.com/office/drawing/2014/main" id="{2002141E-0D1F-D34C-AAA3-B94AF70BB8B5}"/>
              </a:ext>
            </a:extLst>
          </p:cNvPr>
          <p:cNvSpPr txBox="1"/>
          <p:nvPr/>
        </p:nvSpPr>
        <p:spPr>
          <a:xfrm>
            <a:off x="4004841" y="1098719"/>
            <a:ext cx="5931157"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Maréchal Pétain, président du Conseil (1</a:t>
            </a:r>
            <a:r>
              <a:rPr lang="fr-FR" sz="2600" b="0" i="0" u="none" strike="noStrike" kern="1200" baseline="33000" dirty="0">
                <a:ln>
                  <a:noFill/>
                </a:ln>
                <a:solidFill>
                  <a:srgbClr val="0000FF"/>
                </a:solidFill>
                <a:latin typeface="Comic Sans MS" pitchFamily="66"/>
                <a:ea typeface="Arial Unicode MS" pitchFamily="2"/>
                <a:cs typeface="Arial Unicode MS" pitchFamily="2"/>
              </a:rPr>
              <a:t>er</a:t>
            </a:r>
            <a:r>
              <a:rPr lang="fr-FR" sz="2600" b="0" i="0" u="none" strike="noStrike" kern="1200" dirty="0">
                <a:ln>
                  <a:noFill/>
                </a:ln>
                <a:solidFill>
                  <a:srgbClr val="0000FF"/>
                </a:solidFill>
                <a:latin typeface="Comic Sans MS" pitchFamily="66"/>
                <a:ea typeface="Arial Unicode MS" pitchFamily="2"/>
                <a:cs typeface="Arial Unicode MS" pitchFamily="2"/>
              </a:rPr>
              <a:t> ministre).</a:t>
            </a:r>
          </a:p>
        </p:txBody>
      </p:sp>
      <p:sp>
        <p:nvSpPr>
          <p:cNvPr id="9" name="ZoneTexte 8">
            <a:extLst>
              <a:ext uri="{FF2B5EF4-FFF2-40B4-BE49-F238E27FC236}">
                <a16:creationId xmlns:a16="http://schemas.microsoft.com/office/drawing/2014/main" id="{4FEDA5CB-9610-C444-9EB0-DDA425B1D261}"/>
              </a:ext>
            </a:extLst>
          </p:cNvPr>
          <p:cNvSpPr txBox="1"/>
          <p:nvPr/>
        </p:nvSpPr>
        <p:spPr>
          <a:xfrm>
            <a:off x="2951999" y="2876760"/>
            <a:ext cx="5903999" cy="6292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Le 17 juin 1940.</a:t>
            </a:r>
          </a:p>
        </p:txBody>
      </p:sp>
      <p:sp>
        <p:nvSpPr>
          <p:cNvPr id="10" name="ZoneTexte 9">
            <a:extLst>
              <a:ext uri="{FF2B5EF4-FFF2-40B4-BE49-F238E27FC236}">
                <a16:creationId xmlns:a16="http://schemas.microsoft.com/office/drawing/2014/main" id="{6DF12EC6-0128-3B40-8BD0-39779570D199}"/>
              </a:ext>
            </a:extLst>
          </p:cNvPr>
          <p:cNvSpPr txBox="1"/>
          <p:nvPr/>
        </p:nvSpPr>
        <p:spPr>
          <a:xfrm>
            <a:off x="2951999" y="3920760"/>
            <a:ext cx="5903999" cy="6292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La radio, à Bordeaux.</a:t>
            </a:r>
          </a:p>
        </p:txBody>
      </p:sp>
      <p:sp>
        <p:nvSpPr>
          <p:cNvPr id="11" name="ZoneTexte 10">
            <a:extLst>
              <a:ext uri="{FF2B5EF4-FFF2-40B4-BE49-F238E27FC236}">
                <a16:creationId xmlns:a16="http://schemas.microsoft.com/office/drawing/2014/main" id="{618E0917-1827-5944-BECB-F1A693985501}"/>
              </a:ext>
            </a:extLst>
          </p:cNvPr>
          <p:cNvSpPr txBox="1"/>
          <p:nvPr/>
        </p:nvSpPr>
        <p:spPr>
          <a:xfrm>
            <a:off x="2951999" y="5036760"/>
            <a:ext cx="7056000" cy="101123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Cesser les combats et signer l'armistice.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50045A09-CE32-1241-A6B0-9FF65C21AB9A}"/>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4AF99C50-0499-D748-8A28-E7C01C68B6BA}"/>
              </a:ext>
            </a:extLst>
          </p:cNvPr>
          <p:cNvSpPr txBox="1"/>
          <p:nvPr/>
        </p:nvSpPr>
        <p:spPr>
          <a:xfrm>
            <a:off x="503999" y="72000"/>
            <a:ext cx="928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a:ln>
                  <a:noFill/>
                </a:ln>
                <a:solidFill>
                  <a:srgbClr val="FF3333"/>
                </a:solidFill>
                <a:uFillTx/>
                <a:latin typeface="Comic Sans MS" pitchFamily="66"/>
                <a:ea typeface="Arial Unicode MS" pitchFamily="2"/>
                <a:cs typeface="Arial Unicode MS" pitchFamily="2"/>
              </a:rPr>
              <a:t>I. Le choc de la défaite : deux attitudes différentes</a:t>
            </a:r>
          </a:p>
        </p:txBody>
      </p:sp>
      <p:sp>
        <p:nvSpPr>
          <p:cNvPr id="4" name="Rectangle 3">
            <a:extLst>
              <a:ext uri="{FF2B5EF4-FFF2-40B4-BE49-F238E27FC236}">
                <a16:creationId xmlns:a16="http://schemas.microsoft.com/office/drawing/2014/main" id="{BFF201EE-BC38-F34A-915C-F9EA4080CBB5}"/>
              </a:ext>
            </a:extLst>
          </p:cNvPr>
          <p:cNvSpPr/>
          <p:nvPr/>
        </p:nvSpPr>
        <p:spPr>
          <a:xfrm>
            <a:off x="72000" y="864000"/>
            <a:ext cx="9936000" cy="511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23E09639-631D-2143-8C74-43F097DF23A5}"/>
              </a:ext>
            </a:extLst>
          </p:cNvPr>
          <p:cNvSpPr/>
          <p:nvPr/>
        </p:nvSpPr>
        <p:spPr>
          <a:xfrm>
            <a:off x="2880000" y="864000"/>
            <a:ext cx="0" cy="5112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F4733869-EB9E-6A4B-B043-06F123373F56}"/>
              </a:ext>
            </a:extLst>
          </p:cNvPr>
          <p:cNvSpPr txBox="1"/>
          <p:nvPr/>
        </p:nvSpPr>
        <p:spPr>
          <a:xfrm>
            <a:off x="72000" y="864000"/>
            <a:ext cx="2807997" cy="512418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Arguments</a:t>
            </a: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Qu'attendent-ils des Français</a:t>
            </a:r>
            <a:r>
              <a:rPr lang="fr-FR" dirty="0">
                <a:latin typeface="Comic Sans MS" pitchFamily="66"/>
                <a:ea typeface="Arial Unicode MS" pitchFamily="2"/>
                <a:cs typeface="Arial Unicode MS" pitchFamily="2"/>
              </a:rPr>
              <a:t> et des Françaises</a:t>
            </a:r>
            <a:endParaRPr lang="fr-FR" sz="18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pic>
        <p:nvPicPr>
          <p:cNvPr id="7" name="Image 6">
            <a:extLst>
              <a:ext uri="{FF2B5EF4-FFF2-40B4-BE49-F238E27FC236}">
                <a16:creationId xmlns:a16="http://schemas.microsoft.com/office/drawing/2014/main" id="{627FC9D5-90F0-B949-BFC2-DB472407B773}"/>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951999" y="1044000"/>
            <a:ext cx="936000" cy="1440000"/>
          </a:xfrm>
          <a:prstGeom prst="rect">
            <a:avLst/>
          </a:prstGeom>
          <a:noFill/>
          <a:ln w="0">
            <a:solidFill>
              <a:srgbClr val="000000"/>
            </a:solidFill>
            <a:prstDash val="solid"/>
          </a:ln>
        </p:spPr>
      </p:pic>
      <p:sp>
        <p:nvSpPr>
          <p:cNvPr id="8" name="ZoneTexte 7">
            <a:extLst>
              <a:ext uri="{FF2B5EF4-FFF2-40B4-BE49-F238E27FC236}">
                <a16:creationId xmlns:a16="http://schemas.microsoft.com/office/drawing/2014/main" id="{912122EE-EFB0-9A44-B95B-B7D0BCDC3B39}"/>
              </a:ext>
            </a:extLst>
          </p:cNvPr>
          <p:cNvSpPr txBox="1"/>
          <p:nvPr/>
        </p:nvSpPr>
        <p:spPr>
          <a:xfrm>
            <a:off x="3959997" y="1098719"/>
            <a:ext cx="5976001"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Maréchal Pétain, président du Conseil (1</a:t>
            </a:r>
            <a:r>
              <a:rPr lang="fr-FR" sz="2600" b="0" i="0" u="none" strike="noStrike" kern="1200" baseline="33000" dirty="0">
                <a:ln>
                  <a:noFill/>
                </a:ln>
                <a:solidFill>
                  <a:srgbClr val="000000"/>
                </a:solidFill>
                <a:latin typeface="Comic Sans MS" pitchFamily="66"/>
                <a:ea typeface="Arial Unicode MS" pitchFamily="2"/>
                <a:cs typeface="Arial Unicode MS" pitchFamily="2"/>
              </a:rPr>
              <a:t>er</a:t>
            </a:r>
            <a:r>
              <a:rPr lang="fr-FR" sz="2600" b="0" i="0" u="none" strike="noStrike" kern="1200" dirty="0">
                <a:ln>
                  <a:noFill/>
                </a:ln>
                <a:solidFill>
                  <a:srgbClr val="000000"/>
                </a:solidFill>
                <a:latin typeface="Comic Sans MS" pitchFamily="66"/>
                <a:ea typeface="Arial Unicode MS" pitchFamily="2"/>
                <a:cs typeface="Arial Unicode MS" pitchFamily="2"/>
              </a:rPr>
              <a:t> ministre).</a:t>
            </a:r>
          </a:p>
        </p:txBody>
      </p:sp>
      <p:sp>
        <p:nvSpPr>
          <p:cNvPr id="9" name="ZoneTexte 8">
            <a:extLst>
              <a:ext uri="{FF2B5EF4-FFF2-40B4-BE49-F238E27FC236}">
                <a16:creationId xmlns:a16="http://schemas.microsoft.com/office/drawing/2014/main" id="{A098085C-4EC1-8241-8594-14F874D1C500}"/>
              </a:ext>
            </a:extLst>
          </p:cNvPr>
          <p:cNvSpPr txBox="1"/>
          <p:nvPr/>
        </p:nvSpPr>
        <p:spPr>
          <a:xfrm>
            <a:off x="2879997" y="2840760"/>
            <a:ext cx="7056003" cy="101123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Situation militaire désespérée, éviter le pire à la France, ....</a:t>
            </a:r>
          </a:p>
        </p:txBody>
      </p:sp>
      <p:sp>
        <p:nvSpPr>
          <p:cNvPr id="10" name="ZoneTexte 9">
            <a:extLst>
              <a:ext uri="{FF2B5EF4-FFF2-40B4-BE49-F238E27FC236}">
                <a16:creationId xmlns:a16="http://schemas.microsoft.com/office/drawing/2014/main" id="{04E529BA-1725-3D45-B1C7-3D54546A28B8}"/>
              </a:ext>
            </a:extLst>
          </p:cNvPr>
          <p:cNvSpPr txBox="1"/>
          <p:nvPr/>
        </p:nvSpPr>
        <p:spPr>
          <a:xfrm>
            <a:off x="2879998" y="4328075"/>
            <a:ext cx="7056000" cy="101123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Accepter l'armistice et lui faire confiance.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6D241E96-E148-A444-A2AD-DD96C9156989}"/>
              </a:ext>
            </a:extLst>
          </p:cNvPr>
          <p:cNvSpPr/>
          <p:nvPr/>
        </p:nvSpPr>
        <p:spPr>
          <a:xfrm>
            <a:off x="503999" y="0"/>
            <a:ext cx="0" cy="864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36AB5C19-E536-E346-B238-2DDFD5848F1A}"/>
              </a:ext>
            </a:extLst>
          </p:cNvPr>
          <p:cNvSpPr txBox="1"/>
          <p:nvPr/>
        </p:nvSpPr>
        <p:spPr>
          <a:xfrm>
            <a:off x="503998" y="72000"/>
            <a:ext cx="5709233" cy="1020236"/>
          </a:xfrm>
          <a:prstGeom prst="rect">
            <a:avLst/>
          </a:prstGeom>
          <a:noFill/>
          <a:ln>
            <a:noFill/>
          </a:ln>
        </p:spPr>
        <p:txBody>
          <a:bodyPr vert="horz" wrap="square" lIns="90000" tIns="45000" rIns="90000" bIns="45000" anchorCtr="0" compatLnSpc="0">
            <a:spAutoFit/>
          </a:bodyPr>
          <a:lstStyle/>
          <a:p>
            <a:pPr marL="571500" marR="0" lvl="0" indent="-571500" rtl="0" hangingPunct="0">
              <a:lnSpc>
                <a:spcPct val="100000"/>
              </a:lnSpc>
              <a:spcBef>
                <a:spcPts val="0"/>
              </a:spcBef>
              <a:spcAft>
                <a:spcPts val="0"/>
              </a:spcAft>
              <a:buAutoNum type="romanUcPeriod"/>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Le choc de la défaite : deux </a:t>
            </a:r>
          </a:p>
          <a:p>
            <a:pPr marR="0" lvl="0" rtl="0" hangingPunct="0">
              <a:lnSpc>
                <a:spcPct val="100000"/>
              </a:lnSpc>
              <a:spcBef>
                <a:spcPts val="0"/>
              </a:spcBef>
              <a:spcAft>
                <a:spcPts val="0"/>
              </a:spcAft>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attitudes différentes</a:t>
            </a:r>
          </a:p>
        </p:txBody>
      </p:sp>
      <p:sp>
        <p:nvSpPr>
          <p:cNvPr id="4" name="ZoneTexte 3">
            <a:extLst>
              <a:ext uri="{FF2B5EF4-FFF2-40B4-BE49-F238E27FC236}">
                <a16:creationId xmlns:a16="http://schemas.microsoft.com/office/drawing/2014/main" id="{0AEB967D-B5B3-6C4B-81EF-7B0B0D090773}"/>
              </a:ext>
            </a:extLst>
          </p:cNvPr>
          <p:cNvSpPr txBox="1"/>
          <p:nvPr/>
        </p:nvSpPr>
        <p:spPr>
          <a:xfrm>
            <a:off x="72000" y="1124399"/>
            <a:ext cx="9936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Documents 2 et 3 page 100</a:t>
            </a:r>
          </a:p>
        </p:txBody>
      </p:sp>
      <p:pic>
        <p:nvPicPr>
          <p:cNvPr id="6" name="Image 5">
            <a:extLst>
              <a:ext uri="{FF2B5EF4-FFF2-40B4-BE49-F238E27FC236}">
                <a16:creationId xmlns:a16="http://schemas.microsoft.com/office/drawing/2014/main" id="{29CB510A-AFB8-C94C-BF35-84AA606DF2FF}"/>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448199" y="1728000"/>
            <a:ext cx="5671800" cy="5128919"/>
          </a:xfrm>
          <a:prstGeom prst="rect">
            <a:avLst/>
          </a:prstGeom>
          <a:noFill/>
          <a:ln>
            <a:noFill/>
          </a:ln>
        </p:spPr>
      </p:pic>
      <p:pic>
        <p:nvPicPr>
          <p:cNvPr id="10" name="Image 9">
            <a:extLst>
              <a:ext uri="{FF2B5EF4-FFF2-40B4-BE49-F238E27FC236}">
                <a16:creationId xmlns:a16="http://schemas.microsoft.com/office/drawing/2014/main" id="{B45695B2-6CCC-F14A-871E-00D93AF8E5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69256" y="211015"/>
            <a:ext cx="2981539" cy="7200000"/>
          </a:xfrm>
          <a:prstGeom prst="rect">
            <a:avLst/>
          </a:prstGeom>
          <a:ln>
            <a:solidFill>
              <a:schemeClr val="tx1"/>
            </a:solidFill>
          </a:ln>
        </p:spPr>
      </p:pic>
    </p:spTree>
  </p:cSld>
  <p:clrMapOvr>
    <a:masterClrMapping/>
  </p:clrMapOvr>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5099</TotalTime>
  <Words>3981</Words>
  <Application>Microsoft Macintosh PowerPoint</Application>
  <PresentationFormat>Personnalisé</PresentationFormat>
  <Paragraphs>745</Paragraphs>
  <Slides>68</Slides>
  <Notes>64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68</vt:i4>
      </vt:variant>
    </vt:vector>
  </HeadingPairs>
  <TitlesOfParts>
    <vt:vector size="73" baseType="lpstr">
      <vt:lpstr>Arial</vt:lpstr>
      <vt:lpstr>Calibri</vt:lpstr>
      <vt:lpstr>Comic Sans MS</vt:lpstr>
      <vt:lpstr>Times New Roman</vt:lpstr>
      <vt:lpstr>Standard</vt:lpstr>
      <vt:lpstr>CHAPITRE HISTOIRE 4  La France dans la guerre (1940-1944)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HISTOIRE 4  La France dans la guerre (1940-1944)</dc:title>
  <dc:creator>Arnaud Costechareire</dc:creator>
  <cp:lastModifiedBy>arnaud.costechareire@ac-lyon.fr</cp:lastModifiedBy>
  <cp:revision>94</cp:revision>
  <cp:lastPrinted>2019-03-09T11:31:03Z</cp:lastPrinted>
  <dcterms:created xsi:type="dcterms:W3CDTF">2019-01-23T13:11:39Z</dcterms:created>
  <dcterms:modified xsi:type="dcterms:W3CDTF">2024-02-27T12:58:54Z</dcterms:modified>
</cp:coreProperties>
</file>